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diagrams/colors11.xml" ContentType="application/vnd.openxmlformats-officedocument.drawingml.diagramColors+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diagrams/layout9.xml" ContentType="application/vnd.openxmlformats-officedocument.drawingml.diagramLayout+xml"/>
  <Override PartName="/ppt/diagrams/data13.xml" ContentType="application/vnd.openxmlformats-officedocument.drawingml.diagramData+xml"/>
  <Override PartName="/ppt/notesSlides/notesSlide74.xml" ContentType="application/vnd.openxmlformats-officedocument.presentationml.notesSlide+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diagrams/quickStyle17.xml" ContentType="application/vnd.openxmlformats-officedocument.drawingml.diagramStyle+xml"/>
  <Override PartName="/ppt/diagrams/drawing18.xml" ContentType="application/vnd.ms-office.drawingml.diagramDrawing+xml"/>
  <Override PartName="/ppt/notesSlides/notesSlide63.xml" ContentType="application/vnd.openxmlformats-officedocument.presentationml.notesSlide+xml"/>
  <Override PartName="/ppt/charts/chart13.xml" ContentType="application/vnd.openxmlformats-officedocument.drawingml.chart+xml"/>
  <Override PartName="/ppt/tableStyles.xml" ContentType="application/vnd.openxmlformats-officedocument.presentationml.tableStyles+xml"/>
  <Override PartName="/ppt/notesSlides/notesSlide41.xml" ContentType="application/vnd.openxmlformats-officedocument.presentationml.notesSlide+xml"/>
  <Override PartName="/ppt/diagrams/layout17.xml" ContentType="application/vnd.openxmlformats-officedocument.drawingml.diagramLayout+xml"/>
  <Override PartName="/ppt/notesSlides/notesSlide5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charts/chart3.xml" ContentType="application/vnd.openxmlformats-officedocument.drawingml.chart+xml"/>
  <Override PartName="/ppt/diagrams/quickStyle20.xml" ContentType="application/vnd.openxmlformats-officedocument.drawingml.diagramStyle+xml"/>
  <Override PartName="/ppt/slides/slide77.xml" ContentType="application/vnd.openxmlformats-officedocument.presentationml.slide+xml"/>
  <Override PartName="/ppt/slides/slide88.xml" ContentType="application/vnd.openxmlformats-officedocument.presentationml.slide+xml"/>
  <Override PartName="/ppt/diagrams/colors4.xml" ContentType="application/vnd.openxmlformats-officedocument.drawingml.diagramColors+xml"/>
  <Override PartName="/ppt/diagrams/drawing10.xml" ContentType="application/vnd.ms-office.drawingml.diagramDrawing+xml"/>
  <Override PartName="/ppt/diagrams/colors16.xml" ContentType="application/vnd.openxmlformats-officedocument.drawingml.diagramColors+xml"/>
  <Override PartName="/ppt/diagrams/data18.xml" ContentType="application/vnd.openxmlformats-officedocument.drawingml.diagramData+xml"/>
  <Override PartName="/ppt/slides/slide5.xml" ContentType="application/vnd.openxmlformats-officedocument.presentationml.slide+xml"/>
  <Override PartName="/ppt/slides/slide19.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diagrams/drawing3.xml" ContentType="application/vnd.ms-office.drawingml.diagramDrawing+xml"/>
  <Override PartName="/ppt/diagrams/layout20.xml" ContentType="application/vnd.openxmlformats-officedocument.drawingml.diagramLayout+xml"/>
  <Override PartName="/ppt/notesSlides/notesSlide68.xml" ContentType="application/vnd.openxmlformats-officedocument.presentationml.notesSlide+xml"/>
  <Override PartName="/ppt/slides/slide55.xml" ContentType="application/vnd.openxmlformats-officedocument.presentationml.slide+xml"/>
  <Override PartName="/ppt/theme/theme2.xml" ContentType="application/vnd.openxmlformats-officedocument.theme+xml"/>
  <Override PartName="/ppt/diagrams/quickStyle3.xml" ContentType="application/vnd.openxmlformats-officedocument.drawingml.diagramStyle+xml"/>
  <Override PartName="/ppt/notesSlides/notesSlide57.xml" ContentType="application/vnd.openxmlformats-officedocument.presentationml.notesSlide+xml"/>
  <Override PartName="/ppt/charts/chart18.xml" ContentType="application/vnd.openxmlformats-officedocument.drawingml.chart+xml"/>
  <Override PartName="/ppt/slides/slide33.xml" ContentType="application/vnd.openxmlformats-officedocument.presentationml.slide+xml"/>
  <Override PartName="/ppt/slides/slide44.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notesSlides/notesSlide46.xml" ContentType="application/vnd.openxmlformats-officedocument.presentationml.notesSlide+xml"/>
  <Default Extension="emf" ContentType="image/x-emf"/>
  <Override PartName="/ppt/presentation.xml" ContentType="application/vnd.openxmlformats-officedocument.presentationml.presentation.main+xml"/>
  <Override PartName="/ppt/slides/slide22.xml" ContentType="application/vnd.openxmlformats-officedocument.presentationml.slide+xml"/>
  <Override PartName="/ppt/diagrams/layout6.xml" ContentType="application/vnd.openxmlformats-officedocument.drawingml.diagramLayout+xml"/>
  <Override PartName="/ppt/notesSlides/notesSlide24.xml" ContentType="application/vnd.openxmlformats-officedocument.presentationml.notesSlide+xml"/>
  <Override PartName="/ppt/diagrams/data10.xml" ContentType="application/vnd.openxmlformats-officedocument.drawingml.diagramData+xml"/>
  <Override PartName="/ppt/notesSlides/notesSlide35.xml" ContentType="application/vnd.openxmlformats-officedocument.presentationml.notesSlide+xml"/>
  <Override PartName="/ppt/notesSlides/notesSlide71.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notesSlides/notesSlide13.xml" ContentType="application/vnd.openxmlformats-officedocument.presentationml.notesSlide+xml"/>
  <Override PartName="/ppt/diagrams/data7.xml" ContentType="application/vnd.openxmlformats-officedocument.drawingml.diagramData+xml"/>
  <Override PartName="/ppt/diagrams/colors9.xml" ContentType="application/vnd.openxmlformats-officedocument.drawingml.diagramColors+xml"/>
  <Override PartName="/ppt/diagrams/quickStyle14.xml" ContentType="application/vnd.openxmlformats-officedocument.drawingml.diagramStyle+xml"/>
  <Override PartName="/ppt/diagrams/drawing15.xml" ContentType="application/vnd.ms-office.drawingml.diagramDrawing+xml"/>
  <Override PartName="/ppt/charts/chart8.xml" ContentType="application/vnd.openxmlformats-officedocument.drawingml.chart+xml"/>
  <Override PartName="/ppt/notesSlides/notesSlide60.xml" ContentType="application/vnd.openxmlformats-officedocument.presentationml.notesSlide+xml"/>
  <Override PartName="/ppt/slideLayouts/slideLayout10.xml" ContentType="application/vnd.openxmlformats-officedocument.presentationml.slideLayout+xml"/>
  <Override PartName="/ppt/diagrams/drawing8.xml" ContentType="application/vnd.ms-office.drawingml.diagramDrawing+xml"/>
  <Override PartName="/ppt/charts/chart10.xml" ContentType="application/vnd.openxmlformats-officedocument.drawingml.chart+xml"/>
  <Override PartName="/ppt/diagrams/quickStyle8.xml" ContentType="application/vnd.openxmlformats-officedocument.drawingml.diagramStyle+xml"/>
  <Override PartName="/ppt/diagrams/layout14.xml" ContentType="application/vnd.openxmlformats-officedocument.drawingml.diagramLayout+xml"/>
  <Override PartName="/ppt/slides/slide49.xml" ContentType="application/vnd.openxmlformats-officedocument.presentationml.slide+xml"/>
  <Override PartName="/ppt/notesSlides/notesSlide4.xml" ContentType="application/vnd.openxmlformats-officedocument.presentationml.notesSlide+xml"/>
  <Override PartName="/ppt/slides/slide38.xml" ContentType="application/vnd.openxmlformats-officedocument.presentationml.slide+xml"/>
  <Override PartName="/ppt/slides/slide85.xml" ContentType="application/vnd.openxmlformats-officedocument.presentationml.slide+xml"/>
  <Override PartName="/ppt/diagrams/colors1.xml" ContentType="application/vnd.openxmlformats-officedocument.drawingml.diagramColors+xml"/>
  <Override PartName="/ppt/diagrams/colors13.xml" ContentType="application/vnd.openxmlformats-officedocument.drawingml.diagramColors+xml"/>
  <Override PartName="/ppt/slides/slide27.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diagrams/data15.xml" ContentType="application/vnd.openxmlformats-officedocument.drawingml.diagramData+xml"/>
  <Override PartName="/ppt/notesSlides/notesSlide76.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notesSlides/notesSlide18.xml" ContentType="application/vnd.openxmlformats-officedocument.presentationml.notesSlide+xml"/>
  <Override PartName="/ppt/diagrams/quickStyle19.xml" ContentType="application/vnd.openxmlformats-officedocument.drawingml.diagramStyle+xml"/>
  <Override PartName="/ppt/notesSlides/notesSlide65.xml" ContentType="application/vnd.openxmlformats-officedocument.presentationml.notesSlide+xml"/>
  <Override PartName="/ppt/slides/slide41.xml" ContentType="application/vnd.openxmlformats-officedocument.presentationml.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charts/chart15.xml" ContentType="application/vnd.openxmlformats-officedocument.drawingml.chart+xml"/>
  <Override PartName="/ppt/slides/slide30.xml" ContentType="application/vnd.openxmlformats-officedocument.presentationml.slide+xml"/>
  <Override PartName="/ppt/notesSlides/notesSlide32.xml" ContentType="application/vnd.openxmlformats-officedocument.presentationml.notesSlide+xml"/>
  <Override PartName="/ppt/diagrams/layout19.xml" ContentType="application/vnd.openxmlformats-officedocument.drawingml.diagramLayout+xml"/>
  <Override PartName="/ppt/notesSlides/notesSlide9.xml" ContentType="application/vnd.openxmlformats-officedocument.presentationml.notesSlide+xml"/>
  <Override PartName="/ppt/diagrams/layout3.xml" ContentType="application/vnd.openxmlformats-officedocument.drawingml.diagramLayout+xml"/>
  <Override PartName="/ppt/diagrams/data4.xml" ContentType="application/vnd.openxmlformats-officedocument.drawingml.diagramData+xml"/>
  <Override PartName="/ppt/notesSlides/notesSlide21.xml" ContentType="application/vnd.openxmlformats-officedocument.presentationml.notesSlide+xml"/>
  <Override PartName="/ppt/slides/slide79.xml" ContentType="application/vnd.openxmlformats-officedocument.presentationml.slide+xml"/>
  <Override PartName="/ppt/notesSlides/notesSlide10.xml" ContentType="application/vnd.openxmlformats-officedocument.presentationml.notesSlide+xml"/>
  <Override PartName="/ppt/diagrams/colors6.xml" ContentType="application/vnd.openxmlformats-officedocument.drawingml.diagramColors+xml"/>
  <Override PartName="/ppt/diagrams/quickStyle9.xml" ContentType="application/vnd.openxmlformats-officedocument.drawingml.diagramStyle+xml"/>
  <Override PartName="/ppt/diagrams/quickStyle11.xml" ContentType="application/vnd.openxmlformats-officedocument.drawingml.diagramStyle+xml"/>
  <Override PartName="/ppt/diagrams/drawing12.xml" ContentType="application/vnd.ms-office.drawingml.diagramDrawing+xml"/>
  <Override PartName="/ppt/charts/chart5.xml" ContentType="application/vnd.openxmlformats-officedocument.drawingml.chart+xml"/>
  <Override PartName="/ppt/diagrams/colors18.xml" ContentType="application/vnd.openxmlformats-officedocument.drawingml.diagramColors+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diagrams/drawing5.xml" ContentType="application/vnd.ms-office.drawingml.diagramDrawing+xml"/>
  <Override PartName="/ppt/charts/chart1.xml" ContentType="application/vnd.openxmlformats-officedocument.drawingml.chart+xml"/>
  <Override PartName="/ppt/diagrams/layout11.xml" ContentType="application/vnd.openxmlformats-officedocument.drawingml.diagramLayout+xml"/>
  <Override PartName="/ppt/diagrams/colors14.xml" ContentType="application/vnd.openxmlformats-officedocument.drawingml.diagramColors+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notesSlides/notesSlide1.xml" ContentType="application/vnd.openxmlformats-officedocument.presentationml.notesSlide+xml"/>
  <Override PartName="/ppt/diagrams/colors2.xml" ContentType="application/vnd.openxmlformats-officedocument.drawingml.diagramColors+xml"/>
  <Override PartName="/ppt/diagrams/quickStyle5.xml" ContentType="application/vnd.openxmlformats-officedocument.drawingml.diagramStyle+xml"/>
  <Override PartName="/ppt/diagrams/data16.xml" ContentType="application/vnd.openxmlformats-officedocument.drawingml.diagramData+xml"/>
  <Override PartName="/ppt/notesSlides/notesSlide59.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diagrams/drawing1.xml" ContentType="application/vnd.ms-office.drawingml.diagramDrawing+xml"/>
  <Override PartName="/ppt/notesSlides/notesSlide19.xml" ContentType="application/vnd.openxmlformats-officedocument.presentationml.notesSlide+xml"/>
  <Override PartName="/ppt/diagrams/colors10.xml" ContentType="application/vnd.openxmlformats-officedocument.drawingml.diagramColors+xml"/>
  <Override PartName="/ppt/notesSlides/notesSlide48.xml" ContentType="application/vnd.openxmlformats-officedocument.presentationml.notesSlide+xml"/>
  <Override PartName="/ppt/notesSlides/notesSlide66.xml" ContentType="application/vnd.openxmlformats-officedocument.presentationml.notesSlide+xml"/>
  <Override PartName="/ppt/notesSlides/notesSlide77.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diagrams/quickStyle1.xml" ContentType="application/vnd.openxmlformats-officedocument.drawingml.diagramStyle+xml"/>
  <Override PartName="/ppt/diagrams/layout8.xml" ContentType="application/vnd.openxmlformats-officedocument.drawingml.diagramLayout+xml"/>
  <Override PartName="/ppt/diagrams/data12.xml" ContentType="application/vnd.openxmlformats-officedocument.drawingml.diagramData+xml"/>
  <Override PartName="/ppt/notesSlides/notesSlide37.xml" ContentType="application/vnd.openxmlformats-officedocument.presentationml.notesSlide+xml"/>
  <Override PartName="/ppt/notesSlides/notesSlide55.xml" ContentType="application/vnd.openxmlformats-officedocument.presentationml.notesSlide+xml"/>
  <Override PartName="/ppt/charts/chart16.xml" ContentType="application/vnd.openxmlformats-officedocument.drawingml.chart+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diagrams/data9.xml" ContentType="application/vnd.openxmlformats-officedocument.drawingml.diagramData+xml"/>
  <Override PartName="/ppt/diagrams/quickStyle16.xml" ContentType="application/vnd.openxmlformats-officedocument.drawingml.diagramStyle+xml"/>
  <Override PartName="/ppt/notesSlides/notesSlide44.xml" ContentType="application/vnd.openxmlformats-officedocument.presentationml.notesSlide+xml"/>
  <Override PartName="/ppt/diagrams/drawing17.xml" ContentType="application/vnd.ms-office.drawingml.diagramDrawing+xml"/>
  <Override PartName="/ppt/notesSlides/notesSlide62.xml" ContentType="application/vnd.openxmlformats-officedocument.presentationml.notesSlide+xml"/>
  <Override PartName="/ppt/notesSlides/notesSlide73.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diagrams/layout4.xml" ContentType="application/vnd.openxmlformats-officedocument.drawingml.diagramLayout+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charts/chart12.xml" ContentType="application/vnd.openxmlformats-officedocument.drawingml.chart+xml"/>
  <Override PartName="/ppt/notesSlides/notesSlide11.xml" ContentType="application/vnd.openxmlformats-officedocument.presentationml.notesSlide+xml"/>
  <Override PartName="/ppt/diagrams/data5.xml" ContentType="application/vnd.openxmlformats-officedocument.drawingml.diagramData+xml"/>
  <Override PartName="/ppt/diagrams/colors7.xml" ContentType="application/vnd.openxmlformats-officedocument.drawingml.diagramColors+xml"/>
  <Override PartName="/ppt/diagrams/quickStyle12.xml" ContentType="application/vnd.openxmlformats-officedocument.drawingml.diagramStyle+xml"/>
  <Override PartName="/ppt/diagrams/drawing13.xml" ContentType="application/vnd.ms-office.drawingml.diagramDrawing+xml"/>
  <Override PartName="/ppt/notesSlides/notesSlide40.xml" ContentType="application/vnd.openxmlformats-officedocument.presentationml.notesSlide+xml"/>
  <Override PartName="/ppt/diagrams/layout16.xml" ContentType="application/vnd.openxmlformats-officedocument.drawingml.diagramLayout+xml"/>
  <Override PartName="/ppt/charts/chart6.xml" ContentType="application/vnd.openxmlformats-officedocument.drawingml.chart+xml"/>
  <Override PartName="/ppt/diagrams/colors19.xml" ContentType="application/vnd.openxmlformats-officedocument.drawingml.diagramColors+xml"/>
  <Override PartName="/ppt/notesSlides/notesSlide6.xml" ContentType="application/vnd.openxmlformats-officedocument.presentationml.notesSlide+xml"/>
  <Override PartName="/ppt/diagrams/drawing6.xml" ContentType="application/vnd.ms-office.drawingml.diagramDrawing+xml"/>
  <Override PartName="/ppt/diagrams/drawing20.xml" ContentType="application/vnd.ms-office.drawingml.diagramDrawing+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diagrams/quickStyle6.xml" ContentType="application/vnd.openxmlformats-officedocument.drawingml.diagramStyle+xml"/>
  <Override PartName="/ppt/charts/chart2.xml" ContentType="application/vnd.openxmlformats-officedocument.drawingml.chart+xml"/>
  <Override PartName="/ppt/diagrams/layout12.xml" ContentType="application/vnd.openxmlformats-officedocument.drawingml.diagramLayout+xml"/>
  <Override PartName="/ppt/diagrams/colors15.xml" ContentType="application/vnd.openxmlformats-officedocument.drawingml.diagramColors+xml"/>
  <Override PartName="/ppt/diagrams/data191.xml" ContentType="application/vnd.openxmlformats-officedocument.drawingml.diagramData+xml"/>
  <Override PartName="/ppt/slides/slide29.xml" ContentType="application/vnd.openxmlformats-officedocument.presentationml.slide+xml"/>
  <Override PartName="/ppt/slides/slide76.xml" ContentType="application/vnd.openxmlformats-officedocument.presentationml.slide+xml"/>
  <Override PartName="/ppt/diagrams/drawing2.xml" ContentType="application/vnd.ms-office.drawingml.diagramDrawing+xml"/>
  <Override PartName="/ppt/diagrams/data17.xml" ContentType="application/vnd.openxmlformats-officedocument.drawingml.diagramData+xml"/>
  <Override PartName="/ppt/notesSlides/notesSlide78.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notesSlides/notesSlide67.xml" ContentType="application/vnd.openxmlformats-officedocument.presentationml.notesSlide+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charts/chart17.xml" ContentType="application/vnd.openxmlformats-officedocument.drawingml.chart+xml"/>
  <Override PartName="/ppt/slides/slide32.xml" ContentType="application/vnd.openxmlformats-officedocument.presentationml.slide+xml"/>
  <Override PartName="/ppt/notesSlides/notesSlide34.xml" ContentType="application/vnd.openxmlformats-officedocument.presentationml.notesSlide+xml"/>
  <Override PartName="/ppt/diagrams/data20.xml" ContentType="application/vnd.openxmlformats-officedocument.drawingml.diagramData+xml"/>
  <Default Extension="docx" ContentType="application/vnd.openxmlformats-officedocument.wordprocessingml.document"/>
  <Override PartName="/ppt/slides/slide10.xml" ContentType="application/vnd.openxmlformats-officedocument.presentationml.slide+xml"/>
  <Override PartName="/ppt/slides/slide21.xml" ContentType="application/vnd.openxmlformats-officedocument.presentationml.slide+xml"/>
  <Override PartName="/ppt/diagrams/layout5.xml" ContentType="application/vnd.openxmlformats-officedocument.drawingml.diagramLayout+xml"/>
  <Override PartName="/ppt/diagrams/data6.xml" ContentType="application/vnd.openxmlformats-officedocument.drawingml.diagramData+xml"/>
  <Override PartName="/ppt/notesSlides/notesSlide23.xml" ContentType="application/vnd.openxmlformats-officedocument.presentationml.notesSlide+xml"/>
  <Override PartName="/ppt/notesSlides/notesSlide70.xml" ContentType="application/vnd.openxmlformats-officedocument.presentationml.notesSlide+xml"/>
  <Override PartName="/ppt/notesSlides/notesSlide12.xml" ContentType="application/vnd.openxmlformats-officedocument.presentationml.notesSlide+xml"/>
  <Override PartName="/ppt/diagrams/colors8.xml" ContentType="application/vnd.openxmlformats-officedocument.drawingml.diagramColors+xml"/>
  <Override PartName="/ppt/diagrams/quickStyle13.xml" ContentType="application/vnd.openxmlformats-officedocument.drawingml.diagramStyle+xml"/>
  <Override PartName="/ppt/diagrams/drawing14.xml" ContentType="application/vnd.ms-office.drawingml.diagramDrawing+xml"/>
  <Override PartName="/ppt/charts/chart7.xml" ContentType="application/vnd.openxmlformats-officedocument.drawingml.chart+xml"/>
  <Override PartName="/ppt/charts/chart20.xml" ContentType="application/vnd.openxmlformats-officedocument.drawingml.chart+xml"/>
  <Override PartName="/ppt/diagrams/drawing7.xml" ContentType="application/vnd.ms-office.drawingml.diagramDrawing+xml"/>
  <Override PartName="/ppt/diagrams/layout13.xml" ContentType="application/vnd.openxmlformats-officedocument.drawingml.diagramLayout+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diagrams/quickStyle7.xml" ContentType="application/vnd.openxmlformats-officedocument.drawingml.diagramStyle+xml"/>
  <Override PartName="/ppt/slides/slide48.xml" ContentType="application/vnd.openxmlformats-officedocument.presentationml.slide+xml"/>
  <Override PartName="/ppt/notesSlides/notesSlide3.xml" ContentType="application/vnd.openxmlformats-officedocument.presentationml.notesSlide+xml"/>
  <Override PartName="/ppt/diagrams/colors12.xml" ContentType="application/vnd.openxmlformats-officedocument.drawingml.diagramColors+xml"/>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diagrams/data14.xml" ContentType="application/vnd.openxmlformats-officedocument.drawingml.diagramData+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diagrams/drawing19.xml" ContentType="application/vnd.ms-office.drawingml.diagramDrawing+xml"/>
  <Override PartName="/ppt/notesSlides/notesSlide64.xml" ContentType="application/vnd.openxmlformats-officedocument.presentationml.notesSlide+xml"/>
  <Override PartName="/ppt/notesSlides/notesSlide75.xml" ContentType="application/vnd.openxmlformats-officedocument.presentationml.notesSlide+xml"/>
  <Override PartName="/ppt/slides/slide51.xml" ContentType="application/vnd.openxmlformats-officedocument.presentationml.slide+xml"/>
  <Override PartName="/ppt/diagrams/quickStyle18.xml" ContentType="application/vnd.openxmlformats-officedocument.drawingml.diagramStyle+xml"/>
  <Override PartName="/ppt/notesSlides/notesSlide53.xml" ContentType="application/vnd.openxmlformats-officedocument.presentationml.notesSlide+xml"/>
  <Override PartName="/ppt/charts/chart14.xml" ContentType="application/vnd.openxmlformats-officedocument.drawingml.chart+xml"/>
  <Override PartName="/ppt/slides/slide40.xml" ContentType="application/vnd.openxmlformats-officedocument.presentationml.slide+xml"/>
  <Override PartName="/ppt/notesSlides/notesSlide42.xml" ContentType="application/vnd.openxmlformats-officedocument.presentationml.notesSlide+xml"/>
  <Override PartName="/ppt/diagrams/layout18.xml" ContentType="application/vnd.openxmlformats-officedocument.drawingml.diagramLayout+xml"/>
  <Override PartName="/ppt/notesSlides/notesSlide8.xml" ContentType="application/vnd.openxmlformats-officedocument.presentationml.notesSlide+xml"/>
  <Override PartName="/ppt/diagrams/layout2.xml" ContentType="application/vnd.openxmlformats-officedocument.drawingml.diagramLayout+xml"/>
  <Override PartName="/ppt/notesSlides/notesSlide20.xml" ContentType="application/vnd.openxmlformats-officedocument.presentationml.notesSlide+xml"/>
  <Override PartName="/ppt/notesSlides/notesSlide31.xml" ContentType="application/vnd.openxmlformats-officedocument.presentationml.notesSlide+xml"/>
  <Default Extension="vml" ContentType="application/vnd.openxmlformats-officedocument.vmlDrawing"/>
  <Override PartName="/ppt/slides/slide89.xml" ContentType="application/vnd.openxmlformats-officedocument.presentationml.slide+xml"/>
  <Override PartName="/ppt/diagrams/data3.xml" ContentType="application/vnd.openxmlformats-officedocument.drawingml.diagramData+xml"/>
  <Override PartName="/ppt/diagrams/colors5.xml" ContentType="application/vnd.openxmlformats-officedocument.drawingml.diagramColors+xml"/>
  <Override PartName="/ppt/diagrams/quickStyle10.xml" ContentType="application/vnd.openxmlformats-officedocument.drawingml.diagramStyle+xml"/>
  <Override PartName="/ppt/diagrams/drawing11.xml" ContentType="application/vnd.ms-office.drawingml.diagramDrawing+xml"/>
  <Override PartName="/ppt/charts/chart4.xml" ContentType="application/vnd.openxmlformats-officedocument.drawingml.chart+xml"/>
  <Override PartName="/ppt/diagrams/colors17.xml" ContentType="application/vnd.openxmlformats-officedocument.drawingml.diagramColors+xml"/>
  <Override PartName="/ppt/slides/slide78.xml" ContentType="application/vnd.openxmlformats-officedocument.presentationml.slide+xml"/>
  <Override PartName="/ppt/diagrams/drawing4.xml" ContentType="application/vnd.ms-office.drawingml.diagramDrawing+xml"/>
  <Override PartName="/ppt/diagrams/data19.xml" ContentType="application/vnd.openxmlformats-officedocument.drawingml.diagramData+xml"/>
  <Override PartName="/docProps/core.xml" ContentType="application/vnd.openxmlformats-package.core-properties+xml"/>
  <Override PartName="/ppt/slides/slide6.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diagrams/quickStyle4.xml" ContentType="application/vnd.openxmlformats-officedocument.drawingml.diagramStyle+xml"/>
  <Override PartName="/ppt/diagrams/layout10.xml" ContentType="application/vnd.openxmlformats-officedocument.drawingml.diagramLayout+xml"/>
  <Override PartName="/ppt/notesSlides/notesSlide69.xml" ContentType="application/vnd.openxmlformats-officedocument.presentationml.notesSlide+xml"/>
  <Override PartName="/ppt/slideMasters/slideMaster1.xml" ContentType="application/vnd.openxmlformats-officedocument.presentationml.slideMaster+xml"/>
  <Override PartName="/ppt/slides/slide45.xml" ContentType="application/vnd.openxmlformats-officedocument.presentationml.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diagrams/colors20.xml" ContentType="application/vnd.openxmlformats-officedocument.drawingml.diagramColors+xml"/>
  <Override PartName="/ppt/charts/chart19.xml" ContentType="application/vnd.openxmlformats-officedocument.drawingml.chart+xml"/>
  <Override PartName="/ppt/slides/slide34.xml" ContentType="application/vnd.openxmlformats-officedocument.presentationml.slide+xml"/>
  <Override PartName="/ppt/slides/slide81.xml" ContentType="application/vnd.openxmlformats-officedocument.presentationml.slide+xml"/>
  <Override PartName="/ppt/diagrams/data11.xml" ContentType="application/vnd.openxmlformats-officedocument.drawingml.diagramData+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70.xml" ContentType="application/vnd.openxmlformats-officedocument.presentationml.slide+xml"/>
  <Override PartName="/ppt/diagrams/layout7.xml" ContentType="application/vnd.openxmlformats-officedocument.drawingml.diagramLayout+xml"/>
  <Override PartName="/ppt/diagrams/data8.xml" ContentType="application/vnd.openxmlformats-officedocument.drawingml.diagramData+xml"/>
  <Override PartName="/ppt/notesSlides/notesSlide25.xml" ContentType="application/vnd.openxmlformats-officedocument.presentationml.notesSlide+xml"/>
  <Override PartName="/ppt/notesSlides/notesSlide72.xml" ContentType="application/vnd.openxmlformats-officedocument.presentationml.notesSlide+xml"/>
  <Override PartName="/ppt/slides/slide12.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diagrams/quickStyle15.xml" ContentType="application/vnd.openxmlformats-officedocument.drawingml.diagramStyle+xml"/>
  <Override PartName="/ppt/diagrams/drawing16.xml" ContentType="application/vnd.ms-office.drawingml.diagramDrawing+xml"/>
  <Override PartName="/ppt/notesSlides/notesSlide61.xml" ContentType="application/vnd.openxmlformats-officedocument.presentationml.notesSlide+xml"/>
  <Override PartName="/ppt/charts/chart9.xml" ContentType="application/vnd.openxmlformats-officedocument.drawingml.chart+xml"/>
  <Override PartName="/ppt/charts/chart11.xml" ContentType="application/vnd.openxmlformats-officedocument.drawingml.chart+xml"/>
  <Override PartName="/ppt/diagrams/drawing9.xml" ContentType="application/vnd.ms-office.drawingml.diagramDrawing+xml"/>
  <Override PartName="/ppt/diagrams/layout15.xml" ContentType="application/vnd.openxmlformats-officedocument.drawingml.diagramLayout+xml"/>
  <Override PartName="/ppt/notesSlides/notesSlide50.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bookmarkIdSeed="3">
  <p:sldMasterIdLst>
    <p:sldMasterId id="2147483678" r:id="rId1"/>
  </p:sldMasterIdLst>
  <p:notesMasterIdLst>
    <p:notesMasterId r:id="rId93"/>
  </p:notesMasterIdLst>
  <p:sldIdLst>
    <p:sldId id="256" r:id="rId2"/>
    <p:sldId id="272" r:id="rId3"/>
    <p:sldId id="357" r:id="rId4"/>
    <p:sldId id="273" r:id="rId5"/>
    <p:sldId id="257" r:id="rId6"/>
    <p:sldId id="258" r:id="rId7"/>
    <p:sldId id="358" r:id="rId8"/>
    <p:sldId id="259" r:id="rId9"/>
    <p:sldId id="260" r:id="rId10"/>
    <p:sldId id="359" r:id="rId11"/>
    <p:sldId id="261" r:id="rId12"/>
    <p:sldId id="281" r:id="rId13"/>
    <p:sldId id="275" r:id="rId14"/>
    <p:sldId id="287" r:id="rId15"/>
    <p:sldId id="288" r:id="rId16"/>
    <p:sldId id="360" r:id="rId17"/>
    <p:sldId id="293" r:id="rId18"/>
    <p:sldId id="295" r:id="rId19"/>
    <p:sldId id="290" r:id="rId20"/>
    <p:sldId id="361" r:id="rId21"/>
    <p:sldId id="262" r:id="rId22"/>
    <p:sldId id="276" r:id="rId23"/>
    <p:sldId id="277" r:id="rId24"/>
    <p:sldId id="296" r:id="rId25"/>
    <p:sldId id="362" r:id="rId26"/>
    <p:sldId id="298" r:id="rId27"/>
    <p:sldId id="297" r:id="rId28"/>
    <p:sldId id="278" r:id="rId29"/>
    <p:sldId id="363" r:id="rId30"/>
    <p:sldId id="300" r:id="rId31"/>
    <p:sldId id="301" r:id="rId32"/>
    <p:sldId id="302" r:id="rId33"/>
    <p:sldId id="303" r:id="rId34"/>
    <p:sldId id="364" r:id="rId35"/>
    <p:sldId id="299" r:id="rId36"/>
    <p:sldId id="282" r:id="rId37"/>
    <p:sldId id="365" r:id="rId38"/>
    <p:sldId id="284" r:id="rId39"/>
    <p:sldId id="285" r:id="rId40"/>
    <p:sldId id="286" r:id="rId41"/>
    <p:sldId id="305" r:id="rId42"/>
    <p:sldId id="306" r:id="rId43"/>
    <p:sldId id="313" r:id="rId44"/>
    <p:sldId id="314" r:id="rId45"/>
    <p:sldId id="315" r:id="rId46"/>
    <p:sldId id="307" r:id="rId47"/>
    <p:sldId id="308" r:id="rId48"/>
    <p:sldId id="309" r:id="rId49"/>
    <p:sldId id="310" r:id="rId50"/>
    <p:sldId id="311" r:id="rId51"/>
    <p:sldId id="316" r:id="rId52"/>
    <p:sldId id="317" r:id="rId53"/>
    <p:sldId id="318" r:id="rId54"/>
    <p:sldId id="312" r:id="rId55"/>
    <p:sldId id="326" r:id="rId56"/>
    <p:sldId id="319" r:id="rId57"/>
    <p:sldId id="320" r:id="rId58"/>
    <p:sldId id="321" r:id="rId59"/>
    <p:sldId id="322" r:id="rId60"/>
    <p:sldId id="327" r:id="rId61"/>
    <p:sldId id="328" r:id="rId62"/>
    <p:sldId id="330" r:id="rId63"/>
    <p:sldId id="333" r:id="rId64"/>
    <p:sldId id="366" r:id="rId65"/>
    <p:sldId id="368" r:id="rId66"/>
    <p:sldId id="367" r:id="rId67"/>
    <p:sldId id="369" r:id="rId68"/>
    <p:sldId id="370" r:id="rId69"/>
    <p:sldId id="371" r:id="rId70"/>
    <p:sldId id="372" r:id="rId71"/>
    <p:sldId id="373" r:id="rId72"/>
    <p:sldId id="271" r:id="rId73"/>
    <p:sldId id="270" r:id="rId74"/>
    <p:sldId id="337" r:id="rId75"/>
    <p:sldId id="341" r:id="rId76"/>
    <p:sldId id="343" r:id="rId77"/>
    <p:sldId id="344" r:id="rId78"/>
    <p:sldId id="345" r:id="rId79"/>
    <p:sldId id="346" r:id="rId80"/>
    <p:sldId id="347" r:id="rId81"/>
    <p:sldId id="348" r:id="rId82"/>
    <p:sldId id="349" r:id="rId83"/>
    <p:sldId id="350" r:id="rId84"/>
    <p:sldId id="351" r:id="rId85"/>
    <p:sldId id="352" r:id="rId86"/>
    <p:sldId id="353" r:id="rId87"/>
    <p:sldId id="354" r:id="rId88"/>
    <p:sldId id="355" r:id="rId89"/>
    <p:sldId id="356" r:id="rId90"/>
    <p:sldId id="329" r:id="rId91"/>
    <p:sldId id="374" r:id="rId92"/>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Estilo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7CE84F3-28C3-443E-9E96-99CF82512B78}" styleName="Estilo oscuro 1 - Énfasis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25E5076-3810-47DD-B79F-674D7AD40C01}" styleName="Estilo oscuro 1 - Énfasis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03447BB-5D67-496B-8E87-E561075AD55C}" styleName="Estilo oscuro 1 - Énfasis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B344D84-9AFB-497E-A393-DC336BA19D2E}" styleName="Estilo medio 3 - Énfasis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1720" autoAdjust="0"/>
  </p:normalViewPr>
  <p:slideViewPr>
    <p:cSldViewPr snapToGrid="0">
      <p:cViewPr>
        <p:scale>
          <a:sx n="80" d="100"/>
          <a:sy n="80" d="100"/>
        </p:scale>
        <p:origin x="-1086" y="-78"/>
      </p:cViewPr>
      <p:guideLst>
        <p:guide orient="horz" pos="162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charts/_rels/chart1.xml.rels><?xml version="1.0" encoding="UTF-8" standalone="yes"?>
<Relationships xmlns="http://schemas.openxmlformats.org/package/2006/relationships"><Relationship Id="rId1" Type="http://schemas.openxmlformats.org/officeDocument/2006/relationships/oleObject" Target="file:///C:\Users\carlos\Desktop\6.%20Costos%20de%20Calidad%20-%205%20enero.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carlos\Desktop\6.%20Costos%20de%20Calidad%20-%205%20enero.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Users\carlos\Desktop\6.%20Costos%20de%20Calidad%20-%205%20enero.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C:\Users\carlos\Desktop\Comportamiento%20de%20vida%20y%20falla%201%20feb.xlsm"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C:\Users\carlos\Desktop\Comportamiento%20de%20vida%20y%20falla%201%20feb.xlsm"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C:\Users\carlos\Desktop\Comportamiento%20de%20vida%20y%20falla%201%20feb.xlsm"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C:\Users\carlos\Desktop\Comportamiento%20de%20vida%20y%20falla%201%20feb.xlsm"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file:///C:\Users\carlos\Desktop\Comportamiento%20de%20vida%20y%20falla%201%20feb.xlsm" TargetMode="External"/></Relationships>
</file>

<file path=ppt/charts/_rels/chart9.xml.rels><?xml version="1.0" encoding="UTF-8" standalone="yes"?>
<Relationships xmlns="http://schemas.openxmlformats.org/package/2006/relationships"><Relationship Id="rId1" Type="http://schemas.openxmlformats.org/officeDocument/2006/relationships/oleObject" Target="file:///C:\Users\carlos\Desktop\MEMORIA\5.%20Pron&#243;sticos%20demanda%20SHOA%20ver%205%2026%20DIC.xlsx" TargetMode="External"/></Relationships>
</file>

<file path=ppt/charts/_rels/chart10.xml.rels><?xml version="1.0" encoding="UTF-8" standalone="yes"?>
<Relationships xmlns="http://schemas.openxmlformats.org/package/2006/relationships"><Relationship Id="rId1" Type="http://schemas.openxmlformats.org/officeDocument/2006/relationships/oleObject" Target="file:///C:\Users\carlos\Desktop\MEMORIA\5.%20Pron&#243;sticos%20demanda%20SHOA%20ver%205%2026%20DIC.xlsx" TargetMode="External"/></Relationships>
</file>

<file path=ppt/charts/_rels/chart11.xml.rels><?xml version="1.0" encoding="UTF-8" standalone="yes"?>
<Relationships xmlns="http://schemas.openxmlformats.org/package/2006/relationships"><Relationship Id="rId1" Type="http://schemas.openxmlformats.org/officeDocument/2006/relationships/oleObject" Target="file:///C:\Users\carlos\Desktop\MEMORIA\5.%20Pron&#243;sticos%20demanda%20SHOA%20ver%205%2026%20DIC.xlsx" TargetMode="External"/></Relationships>
</file>

<file path=ppt/charts/_rels/chart12.xml.rels><?xml version="1.0" encoding="UTF-8" standalone="yes"?>
<Relationships xmlns="http://schemas.openxmlformats.org/package/2006/relationships"><Relationship Id="rId1" Type="http://schemas.openxmlformats.org/officeDocument/2006/relationships/oleObject" Target="file:///C:\Users\carlos\Desktop\MEMORIA\5.%20Pron&#243;sticos%20demanda%20SHOA%20ver%205%2026%20DIC.xlsx" TargetMode="External"/></Relationships>
</file>

<file path=ppt/charts/_rels/chart13.xml.rels><?xml version="1.0" encoding="UTF-8" standalone="yes"?>
<Relationships xmlns="http://schemas.openxmlformats.org/package/2006/relationships"><Relationship Id="rId1" Type="http://schemas.openxmlformats.org/officeDocument/2006/relationships/oleObject" Target="file:///C:\Users\carlos\Desktop\MEMORIA\5.%20Pron&#243;sticos%20demanda%20SHOA%20ver%205%2026%20DIC.xlsx" TargetMode="External"/></Relationships>
</file>

<file path=ppt/charts/_rels/chart14.xml.rels><?xml version="1.0" encoding="UTF-8" standalone="yes"?>
<Relationships xmlns="http://schemas.openxmlformats.org/package/2006/relationships"><Relationship Id="rId1" Type="http://schemas.openxmlformats.org/officeDocument/2006/relationships/oleObject" Target="file:///C:\Users\DIRISNAVDFA\Downloads\5.%20Pron&#243;sticos%20demanda%20SHOA%20ver%205%2026%20DIC%20(1).xlsx" TargetMode="External"/></Relationships>
</file>

<file path=ppt/charts/_rels/chart15.xml.rels><?xml version="1.0" encoding="UTF-8" standalone="yes"?>
<Relationships xmlns="http://schemas.openxmlformats.org/package/2006/relationships"><Relationship Id="rId1" Type="http://schemas.openxmlformats.org/officeDocument/2006/relationships/oleObject" Target="file:///C:\Users\carlos\Desktop\MEMORIA\5.%20Pron&#243;sticos%20demanda%20SHOA%20ver%205%2026%20DIC.xlsx" TargetMode="External"/></Relationships>
</file>

<file path=ppt/charts/_rels/chart16.xml.rels><?xml version="1.0" encoding="UTF-8" standalone="yes"?>
<Relationships xmlns="http://schemas.openxmlformats.org/package/2006/relationships"><Relationship Id="rId1" Type="http://schemas.openxmlformats.org/officeDocument/2006/relationships/oleObject" Target="file:///C:\Users\carlos\Desktop\5.%20Pron&#243;sticos%20demanda%20SHOA%20ver%205%2029%20DIC.xlsx" TargetMode="External"/></Relationships>
</file>

<file path=ppt/charts/_rels/chart17.xml.rels><?xml version="1.0" encoding="UTF-8" standalone="yes"?>
<Relationships xmlns="http://schemas.openxmlformats.org/package/2006/relationships"><Relationship Id="rId1" Type="http://schemas.openxmlformats.org/officeDocument/2006/relationships/oleObject" Target="file:///C:\Users\carlos\Desktop\5.%20Pron&#243;sticos%20demanda%20SHOA%20ver%205%2029%20DIC.xlsx" TargetMode="External"/></Relationships>
</file>

<file path=ppt/charts/_rels/chart18.xml.rels><?xml version="1.0" encoding="UTF-8" standalone="yes"?>
<Relationships xmlns="http://schemas.openxmlformats.org/package/2006/relationships"><Relationship Id="rId1" Type="http://schemas.openxmlformats.org/officeDocument/2006/relationships/oleObject" Target="file:///C:\Users\carlos\Desktop\5.%20Pron&#243;sticos%20demanda%20SHOA%20ver%205%2029%20DIC.xlsx" TargetMode="External"/></Relationships>
</file>

<file path=ppt/charts/_rels/chart19.xml.rels><?xml version="1.0" encoding="UTF-8" standalone="yes"?>
<Relationships xmlns="http://schemas.openxmlformats.org/package/2006/relationships"><Relationship Id="rId1" Type="http://schemas.openxmlformats.org/officeDocument/2006/relationships/oleObject" Target="file:///C:\Users\carlos\Desktop\5.%20Pron&#243;sticos%20demanda%20SHOA%20ver%205%2029%20DIC.xlsx" TargetMode="External"/></Relationships>
</file>

<file path=ppt/charts/_rels/chart20.xml.rels><?xml version="1.0" encoding="UTF-8" standalone="yes"?>
<Relationships xmlns="http://schemas.openxmlformats.org/package/2006/relationships"><Relationship Id="rId1" Type="http://schemas.openxmlformats.org/officeDocument/2006/relationships/oleObject" Target="file:///C:\Users\carlos\Desktop\5.%20Pron&#243;sticos%20demanda%20SHOA%20ver%205%2029%20DIC.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lang val="es-ES"/>
  <c:chart>
    <c:title>
      <c:tx>
        <c:rich>
          <a:bodyPr/>
          <a:lstStyle/>
          <a:p>
            <a:pPr>
              <a:defRPr/>
            </a:pPr>
            <a:r>
              <a:rPr lang="es-CL"/>
              <a:t>Planes</a:t>
            </a:r>
            <a:r>
              <a:rPr lang="es-CL" baseline="0"/>
              <a:t> Muestreo Lote Mediano</a:t>
            </a:r>
            <a:endParaRPr lang="es-CL"/>
          </a:p>
        </c:rich>
      </c:tx>
      <c:layout/>
    </c:title>
    <c:plotArea>
      <c:layout/>
      <c:scatterChart>
        <c:scatterStyle val="smoothMarker"/>
        <c:ser>
          <c:idx val="0"/>
          <c:order val="0"/>
          <c:tx>
            <c:strRef>
              <c:f>'INSPECCION Y COSTOS CALIDAD'!$F$27</c:f>
              <c:strCache>
                <c:ptCount val="1"/>
                <c:pt idx="0">
                  <c:v>Pa</c:v>
                </c:pt>
              </c:strCache>
            </c:strRef>
          </c:tx>
          <c:xVal>
            <c:numRef>
              <c:f>'INSPECCION Y COSTOS CALIDAD'!$B$28:$B$36</c:f>
              <c:numCache>
                <c:formatCode>0%</c:formatCode>
                <c:ptCount val="9"/>
                <c:pt idx="0">
                  <c:v>0.1</c:v>
                </c:pt>
                <c:pt idx="1">
                  <c:v>0.2</c:v>
                </c:pt>
                <c:pt idx="2">
                  <c:v>0.30000000000000032</c:v>
                </c:pt>
                <c:pt idx="3">
                  <c:v>0.4</c:v>
                </c:pt>
                <c:pt idx="4">
                  <c:v>0.5</c:v>
                </c:pt>
                <c:pt idx="5">
                  <c:v>0.60000000000000064</c:v>
                </c:pt>
                <c:pt idx="6">
                  <c:v>0.70000000000000062</c:v>
                </c:pt>
                <c:pt idx="7">
                  <c:v>0.8</c:v>
                </c:pt>
                <c:pt idx="8">
                  <c:v>0.9</c:v>
                </c:pt>
              </c:numCache>
            </c:numRef>
          </c:xVal>
          <c:yVal>
            <c:numRef>
              <c:f>'INSPECCION Y COSTOS CALIDAD'!$F$28:$F$36</c:f>
              <c:numCache>
                <c:formatCode>General</c:formatCode>
                <c:ptCount val="9"/>
                <c:pt idx="0">
                  <c:v>0.99980001000000063</c:v>
                </c:pt>
                <c:pt idx="1">
                  <c:v>0.99950009999000056</c:v>
                </c:pt>
                <c:pt idx="2">
                  <c:v>0.99930020996500357</c:v>
                </c:pt>
                <c:pt idx="3">
                  <c:v>0.99900044988002057</c:v>
                </c:pt>
                <c:pt idx="4">
                  <c:v>0.9988006597800495</c:v>
                </c:pt>
                <c:pt idx="5">
                  <c:v>0.99850104954513652</c:v>
                </c:pt>
                <c:pt idx="6">
                  <c:v>0.99830135932023756</c:v>
                </c:pt>
                <c:pt idx="7">
                  <c:v>0.99800189886048463</c:v>
                </c:pt>
                <c:pt idx="8">
                  <c:v>0.99780230846073148</c:v>
                </c:pt>
              </c:numCache>
            </c:numRef>
          </c:yVal>
          <c:smooth val="1"/>
        </c:ser>
        <c:axId val="57572352"/>
        <c:axId val="79254656"/>
      </c:scatterChart>
      <c:scatterChart>
        <c:scatterStyle val="smoothMarker"/>
        <c:ser>
          <c:idx val="1"/>
          <c:order val="1"/>
          <c:tx>
            <c:strRef>
              <c:f>'INSPECCION Y COSTOS CALIDAD'!$G$27</c:f>
              <c:strCache>
                <c:ptCount val="1"/>
                <c:pt idx="0">
                  <c:v>Costo Lote mediano</c:v>
                </c:pt>
              </c:strCache>
            </c:strRef>
          </c:tx>
          <c:xVal>
            <c:numRef>
              <c:f>'INSPECCION Y COSTOS CALIDAD'!$B$28:$B$36</c:f>
              <c:numCache>
                <c:formatCode>0%</c:formatCode>
                <c:ptCount val="9"/>
                <c:pt idx="0">
                  <c:v>0.1</c:v>
                </c:pt>
                <c:pt idx="1">
                  <c:v>0.2</c:v>
                </c:pt>
                <c:pt idx="2">
                  <c:v>0.30000000000000032</c:v>
                </c:pt>
                <c:pt idx="3">
                  <c:v>0.4</c:v>
                </c:pt>
                <c:pt idx="4">
                  <c:v>0.5</c:v>
                </c:pt>
                <c:pt idx="5">
                  <c:v>0.60000000000000064</c:v>
                </c:pt>
                <c:pt idx="6">
                  <c:v>0.70000000000000062</c:v>
                </c:pt>
                <c:pt idx="7">
                  <c:v>0.8</c:v>
                </c:pt>
                <c:pt idx="8">
                  <c:v>0.9</c:v>
                </c:pt>
              </c:numCache>
            </c:numRef>
          </c:xVal>
          <c:yVal>
            <c:numRef>
              <c:f>'INSPECCION Y COSTOS CALIDAD'!$G$28:$G$36</c:f>
              <c:numCache>
                <c:formatCode>"$"\ #,##0;\-"$"\ #,##0</c:formatCode>
                <c:ptCount val="9"/>
                <c:pt idx="0">
                  <c:v>3009282.5086253267</c:v>
                </c:pt>
                <c:pt idx="1">
                  <c:v>2768469.0522084907</c:v>
                </c:pt>
                <c:pt idx="2">
                  <c:v>2527967.956659819</c:v>
                </c:pt>
                <c:pt idx="3">
                  <c:v>2287418.9385963087</c:v>
                </c:pt>
                <c:pt idx="4">
                  <c:v>2047134.0826760742</c:v>
                </c:pt>
                <c:pt idx="5">
                  <c:v>1806849.2987596698</c:v>
                </c:pt>
                <c:pt idx="6">
                  <c:v>1566780.5263726851</c:v>
                </c:pt>
                <c:pt idx="7">
                  <c:v>1326759.7725353118</c:v>
                </c:pt>
                <c:pt idx="8">
                  <c:v>1086906.9276884506</c:v>
                </c:pt>
              </c:numCache>
            </c:numRef>
          </c:yVal>
          <c:smooth val="1"/>
        </c:ser>
        <c:axId val="79266560"/>
        <c:axId val="79256576"/>
      </c:scatterChart>
      <c:valAx>
        <c:axId val="57572352"/>
        <c:scaling>
          <c:orientation val="minMax"/>
        </c:scaling>
        <c:axPos val="b"/>
        <c:title>
          <c:tx>
            <c:rich>
              <a:bodyPr/>
              <a:lstStyle/>
              <a:p>
                <a:pPr>
                  <a:defRPr/>
                </a:pPr>
                <a:r>
                  <a:rPr lang="en-US"/>
                  <a:t>% Inspeccionado</a:t>
                </a:r>
              </a:p>
            </c:rich>
          </c:tx>
          <c:layout/>
        </c:title>
        <c:numFmt formatCode="0%" sourceLinked="1"/>
        <c:majorTickMark val="none"/>
        <c:tickLblPos val="nextTo"/>
        <c:crossAx val="79254656"/>
        <c:crosses val="autoZero"/>
        <c:crossBetween val="midCat"/>
      </c:valAx>
      <c:valAx>
        <c:axId val="79254656"/>
        <c:scaling>
          <c:orientation val="minMax"/>
        </c:scaling>
        <c:axPos val="l"/>
        <c:majorGridlines/>
        <c:title>
          <c:tx>
            <c:rich>
              <a:bodyPr/>
              <a:lstStyle/>
              <a:p>
                <a:pPr>
                  <a:defRPr/>
                </a:pPr>
                <a:r>
                  <a:rPr lang="en-US"/>
                  <a:t>Prob. Aceptación</a:t>
                </a:r>
              </a:p>
            </c:rich>
          </c:tx>
          <c:layout/>
        </c:title>
        <c:numFmt formatCode="General" sourceLinked="1"/>
        <c:majorTickMark val="none"/>
        <c:tickLblPos val="nextTo"/>
        <c:crossAx val="57572352"/>
        <c:crosses val="autoZero"/>
        <c:crossBetween val="midCat"/>
      </c:valAx>
      <c:valAx>
        <c:axId val="79256576"/>
        <c:scaling>
          <c:orientation val="minMax"/>
        </c:scaling>
        <c:axPos val="r"/>
        <c:numFmt formatCode="&quot;$&quot;\ #,##0;\-&quot;$&quot;\ #,##0" sourceLinked="1"/>
        <c:tickLblPos val="nextTo"/>
        <c:crossAx val="79266560"/>
        <c:crosses val="max"/>
        <c:crossBetween val="midCat"/>
      </c:valAx>
      <c:valAx>
        <c:axId val="79266560"/>
        <c:scaling>
          <c:orientation val="minMax"/>
        </c:scaling>
        <c:delete val="1"/>
        <c:axPos val="b"/>
        <c:numFmt formatCode="0%" sourceLinked="1"/>
        <c:tickLblPos val="none"/>
        <c:crossAx val="79256576"/>
        <c:crosses val="autoZero"/>
        <c:crossBetween val="midCat"/>
      </c:valAx>
    </c:plotArea>
    <c:legend>
      <c:legendPos val="r"/>
      <c:layout/>
    </c:legend>
    <c:plotVisOnly val="1"/>
    <c:dispBlanksAs val="gap"/>
  </c:chart>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s-ES"/>
  <c:chart>
    <c:title>
      <c:tx>
        <c:rich>
          <a:bodyPr/>
          <a:lstStyle/>
          <a:p>
            <a:pPr>
              <a:defRPr/>
            </a:pPr>
            <a:r>
              <a:rPr lang="es-CL"/>
              <a:t>Planes</a:t>
            </a:r>
            <a:r>
              <a:rPr lang="es-CL" baseline="0"/>
              <a:t> </a:t>
            </a:r>
            <a:r>
              <a:rPr lang="es-CL"/>
              <a:t>Muestreo Lote Pequeño</a:t>
            </a:r>
          </a:p>
        </c:rich>
      </c:tx>
      <c:layout/>
    </c:title>
    <c:plotArea>
      <c:layout/>
      <c:scatterChart>
        <c:scatterStyle val="smoothMarker"/>
        <c:ser>
          <c:idx val="0"/>
          <c:order val="0"/>
          <c:tx>
            <c:strRef>
              <c:f>'INSPECCION Y COSTOS CALIDAD'!$F$16</c:f>
              <c:strCache>
                <c:ptCount val="1"/>
                <c:pt idx="0">
                  <c:v>Pa</c:v>
                </c:pt>
              </c:strCache>
            </c:strRef>
          </c:tx>
          <c:xVal>
            <c:numRef>
              <c:f>'INSPECCION Y COSTOS CALIDAD'!$B$17:$B$25</c:f>
              <c:numCache>
                <c:formatCode>0%</c:formatCode>
                <c:ptCount val="9"/>
                <c:pt idx="0">
                  <c:v>0.1</c:v>
                </c:pt>
                <c:pt idx="1">
                  <c:v>0.2</c:v>
                </c:pt>
                <c:pt idx="2">
                  <c:v>0.30000000000000032</c:v>
                </c:pt>
                <c:pt idx="3">
                  <c:v>0.4</c:v>
                </c:pt>
                <c:pt idx="4">
                  <c:v>0.5</c:v>
                </c:pt>
                <c:pt idx="5">
                  <c:v>0.60000000000000064</c:v>
                </c:pt>
                <c:pt idx="6">
                  <c:v>0.70000000000000062</c:v>
                </c:pt>
                <c:pt idx="7">
                  <c:v>0.8</c:v>
                </c:pt>
                <c:pt idx="8">
                  <c:v>0.9</c:v>
                </c:pt>
              </c:numCache>
            </c:numRef>
          </c:xVal>
          <c:yVal>
            <c:numRef>
              <c:f>'INSPECCION Y COSTOS CALIDAD'!$F$17:$F$25</c:f>
              <c:numCache>
                <c:formatCode>General</c:formatCode>
                <c:ptCount val="9"/>
                <c:pt idx="0">
                  <c:v>0.99990000000000001</c:v>
                </c:pt>
                <c:pt idx="1">
                  <c:v>0.99980001000000063</c:v>
                </c:pt>
                <c:pt idx="2">
                  <c:v>0.99970002999899998</c:v>
                </c:pt>
                <c:pt idx="3">
                  <c:v>0.9996000599960001</c:v>
                </c:pt>
                <c:pt idx="4">
                  <c:v>0.99950009999000056</c:v>
                </c:pt>
                <c:pt idx="5">
                  <c:v>0.99940014997999693</c:v>
                </c:pt>
                <c:pt idx="6">
                  <c:v>0.99930020996500357</c:v>
                </c:pt>
                <c:pt idx="7">
                  <c:v>0.99920027994400706</c:v>
                </c:pt>
                <c:pt idx="8">
                  <c:v>0.9991003599160091</c:v>
                </c:pt>
              </c:numCache>
            </c:numRef>
          </c:yVal>
          <c:smooth val="1"/>
        </c:ser>
        <c:axId val="79292672"/>
        <c:axId val="79634816"/>
      </c:scatterChart>
      <c:scatterChart>
        <c:scatterStyle val="smoothMarker"/>
        <c:ser>
          <c:idx val="1"/>
          <c:order val="1"/>
          <c:tx>
            <c:strRef>
              <c:f>'INSPECCION Y COSTOS CALIDAD'!$G$16</c:f>
              <c:strCache>
                <c:ptCount val="1"/>
                <c:pt idx="0">
                  <c:v>Costo Lote pequeño</c:v>
                </c:pt>
              </c:strCache>
            </c:strRef>
          </c:tx>
          <c:xVal>
            <c:numRef>
              <c:f>'INSPECCION Y COSTOS CALIDAD'!$B$17:$B$25</c:f>
              <c:numCache>
                <c:formatCode>0%</c:formatCode>
                <c:ptCount val="9"/>
                <c:pt idx="0">
                  <c:v>0.1</c:v>
                </c:pt>
                <c:pt idx="1">
                  <c:v>0.2</c:v>
                </c:pt>
                <c:pt idx="2">
                  <c:v>0.30000000000000032</c:v>
                </c:pt>
                <c:pt idx="3">
                  <c:v>0.4</c:v>
                </c:pt>
                <c:pt idx="4">
                  <c:v>0.5</c:v>
                </c:pt>
                <c:pt idx="5">
                  <c:v>0.60000000000000064</c:v>
                </c:pt>
                <c:pt idx="6">
                  <c:v>0.70000000000000062</c:v>
                </c:pt>
                <c:pt idx="7">
                  <c:v>0.8</c:v>
                </c:pt>
                <c:pt idx="8">
                  <c:v>0.9</c:v>
                </c:pt>
              </c:numCache>
            </c:numRef>
          </c:xVal>
          <c:yVal>
            <c:numRef>
              <c:f>'INSPECCION Y COSTOS CALIDAD'!$G$17:$G$25</c:f>
              <c:numCache>
                <c:formatCode>"$"\ #,##0;\-"$"\ #,##0</c:formatCode>
                <c:ptCount val="9"/>
                <c:pt idx="0">
                  <c:v>1203799.4973998712</c:v>
                </c:pt>
                <c:pt idx="1">
                  <c:v>1107618.2252889979</c:v>
                </c:pt>
                <c:pt idx="2">
                  <c:v>1011456.1807831669</c:v>
                </c:pt>
                <c:pt idx="3">
                  <c:v>915313.3609986474</c:v>
                </c:pt>
                <c:pt idx="4">
                  <c:v>819189.76305212441</c:v>
                </c:pt>
                <c:pt idx="5">
                  <c:v>723085.38406065397</c:v>
                </c:pt>
                <c:pt idx="6">
                  <c:v>627000.2211416862</c:v>
                </c:pt>
                <c:pt idx="7">
                  <c:v>530934.27141304803</c:v>
                </c:pt>
                <c:pt idx="8">
                  <c:v>434887.53199295362</c:v>
                </c:pt>
              </c:numCache>
            </c:numRef>
          </c:yVal>
          <c:smooth val="1"/>
        </c:ser>
        <c:axId val="79642624"/>
        <c:axId val="79636736"/>
      </c:scatterChart>
      <c:valAx>
        <c:axId val="79292672"/>
        <c:scaling>
          <c:orientation val="minMax"/>
        </c:scaling>
        <c:axPos val="b"/>
        <c:title>
          <c:tx>
            <c:rich>
              <a:bodyPr/>
              <a:lstStyle/>
              <a:p>
                <a:pPr>
                  <a:defRPr/>
                </a:pPr>
                <a:r>
                  <a:rPr lang="es-CL"/>
                  <a:t>% Inspeccionado</a:t>
                </a:r>
              </a:p>
            </c:rich>
          </c:tx>
          <c:layout/>
        </c:title>
        <c:numFmt formatCode="0%" sourceLinked="1"/>
        <c:majorTickMark val="none"/>
        <c:tickLblPos val="nextTo"/>
        <c:crossAx val="79634816"/>
        <c:crosses val="autoZero"/>
        <c:crossBetween val="midCat"/>
      </c:valAx>
      <c:valAx>
        <c:axId val="79634816"/>
        <c:scaling>
          <c:orientation val="minMax"/>
        </c:scaling>
        <c:axPos val="l"/>
        <c:majorGridlines/>
        <c:title>
          <c:tx>
            <c:rich>
              <a:bodyPr/>
              <a:lstStyle/>
              <a:p>
                <a:pPr>
                  <a:defRPr/>
                </a:pPr>
                <a:r>
                  <a:rPr lang="en-US"/>
                  <a:t>Prob. Aceptación</a:t>
                </a:r>
              </a:p>
            </c:rich>
          </c:tx>
          <c:layout/>
        </c:title>
        <c:numFmt formatCode="General" sourceLinked="1"/>
        <c:majorTickMark val="none"/>
        <c:tickLblPos val="nextTo"/>
        <c:crossAx val="79292672"/>
        <c:crosses val="autoZero"/>
        <c:crossBetween val="midCat"/>
      </c:valAx>
      <c:valAx>
        <c:axId val="79636736"/>
        <c:scaling>
          <c:orientation val="minMax"/>
        </c:scaling>
        <c:axPos val="r"/>
        <c:numFmt formatCode="&quot;$&quot;\ #,##0;\-&quot;$&quot;\ #,##0" sourceLinked="1"/>
        <c:tickLblPos val="nextTo"/>
        <c:crossAx val="79642624"/>
        <c:crosses val="max"/>
        <c:crossBetween val="midCat"/>
      </c:valAx>
      <c:valAx>
        <c:axId val="79642624"/>
        <c:scaling>
          <c:orientation val="minMax"/>
        </c:scaling>
        <c:delete val="1"/>
        <c:axPos val="b"/>
        <c:numFmt formatCode="0%" sourceLinked="1"/>
        <c:tickLblPos val="none"/>
        <c:crossAx val="79636736"/>
        <c:crosses val="autoZero"/>
        <c:crossBetween val="midCat"/>
      </c:valAx>
    </c:plotArea>
    <c:legend>
      <c:legendPos val="r"/>
      <c:layout/>
    </c:legend>
    <c:plotVisOnly val="1"/>
    <c:dispBlanksAs val="gap"/>
  </c:chart>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es-ES"/>
  <c:chart>
    <c:title>
      <c:tx>
        <c:rich>
          <a:bodyPr/>
          <a:lstStyle/>
          <a:p>
            <a:pPr>
              <a:defRPr/>
            </a:pPr>
            <a:r>
              <a:rPr lang="es-CL"/>
              <a:t>Planes Muestro Lote Grande</a:t>
            </a:r>
          </a:p>
        </c:rich>
      </c:tx>
      <c:layout/>
    </c:title>
    <c:plotArea>
      <c:layout/>
      <c:scatterChart>
        <c:scatterStyle val="smoothMarker"/>
        <c:ser>
          <c:idx val="0"/>
          <c:order val="0"/>
          <c:tx>
            <c:strRef>
              <c:f>'INSPECCION Y COSTOS CALIDAD'!$F$38</c:f>
              <c:strCache>
                <c:ptCount val="1"/>
                <c:pt idx="0">
                  <c:v>Pa</c:v>
                </c:pt>
              </c:strCache>
            </c:strRef>
          </c:tx>
          <c:xVal>
            <c:numRef>
              <c:f>'INSPECCION Y COSTOS CALIDAD'!$B$39:$B$47</c:f>
              <c:numCache>
                <c:formatCode>0%</c:formatCode>
                <c:ptCount val="9"/>
                <c:pt idx="0">
                  <c:v>0.1</c:v>
                </c:pt>
                <c:pt idx="1">
                  <c:v>0.2</c:v>
                </c:pt>
                <c:pt idx="2">
                  <c:v>0.30000000000000032</c:v>
                </c:pt>
                <c:pt idx="3">
                  <c:v>0.4</c:v>
                </c:pt>
                <c:pt idx="4">
                  <c:v>0.5</c:v>
                </c:pt>
                <c:pt idx="5">
                  <c:v>0.60000000000000064</c:v>
                </c:pt>
                <c:pt idx="6">
                  <c:v>0.70000000000000062</c:v>
                </c:pt>
                <c:pt idx="7">
                  <c:v>0.8</c:v>
                </c:pt>
                <c:pt idx="8">
                  <c:v>0.9</c:v>
                </c:pt>
              </c:numCache>
            </c:numRef>
          </c:xVal>
          <c:yVal>
            <c:numRef>
              <c:f>'INSPECCION Y COSTOS CALIDAD'!$F$39:$F$47</c:f>
              <c:numCache>
                <c:formatCode>General</c:formatCode>
                <c:ptCount val="9"/>
                <c:pt idx="0">
                  <c:v>0.99900044988002057</c:v>
                </c:pt>
                <c:pt idx="1">
                  <c:v>0.99800189886048463</c:v>
                </c:pt>
                <c:pt idx="2">
                  <c:v>0.9970043459427339</c:v>
                </c:pt>
                <c:pt idx="3">
                  <c:v>0.99600779012913288</c:v>
                </c:pt>
                <c:pt idx="4">
                  <c:v>0.99501223042300935</c:v>
                </c:pt>
                <c:pt idx="5">
                  <c:v>0.9940176658287061</c:v>
                </c:pt>
                <c:pt idx="6">
                  <c:v>0.99302409535156932</c:v>
                </c:pt>
                <c:pt idx="7">
                  <c:v>0.99203151799791756</c:v>
                </c:pt>
                <c:pt idx="8">
                  <c:v>0.99103993277508162</c:v>
                </c:pt>
              </c:numCache>
            </c:numRef>
          </c:yVal>
          <c:smooth val="1"/>
        </c:ser>
        <c:axId val="79674752"/>
        <c:axId val="79676928"/>
      </c:scatterChart>
      <c:scatterChart>
        <c:scatterStyle val="smoothMarker"/>
        <c:ser>
          <c:idx val="1"/>
          <c:order val="1"/>
          <c:tx>
            <c:strRef>
              <c:f>'INSPECCION Y COSTOS CALIDAD'!$G$38</c:f>
              <c:strCache>
                <c:ptCount val="1"/>
                <c:pt idx="0">
                  <c:v>Costo Lote Grande</c:v>
                </c:pt>
              </c:strCache>
            </c:strRef>
          </c:tx>
          <c:xVal>
            <c:numRef>
              <c:f>'INSPECCION Y COSTOS CALIDAD'!$B$39:$B$47</c:f>
              <c:numCache>
                <c:formatCode>0%</c:formatCode>
                <c:ptCount val="9"/>
                <c:pt idx="0">
                  <c:v>0.1</c:v>
                </c:pt>
                <c:pt idx="1">
                  <c:v>0.2</c:v>
                </c:pt>
                <c:pt idx="2">
                  <c:v>0.30000000000000032</c:v>
                </c:pt>
                <c:pt idx="3">
                  <c:v>0.4</c:v>
                </c:pt>
                <c:pt idx="4">
                  <c:v>0.5</c:v>
                </c:pt>
                <c:pt idx="5">
                  <c:v>0.60000000000000064</c:v>
                </c:pt>
                <c:pt idx="6">
                  <c:v>0.70000000000000062</c:v>
                </c:pt>
                <c:pt idx="7">
                  <c:v>0.8</c:v>
                </c:pt>
                <c:pt idx="8">
                  <c:v>0.9</c:v>
                </c:pt>
              </c:numCache>
            </c:numRef>
          </c:xVal>
          <c:yVal>
            <c:numRef>
              <c:f>'INSPECCION Y COSTOS CALIDAD'!$G$39:$G$47</c:f>
              <c:numCache>
                <c:formatCode>"$"\ #,##0;\-"$"\ #,##0</c:formatCode>
                <c:ptCount val="9"/>
                <c:pt idx="0">
                  <c:v>12030213.631577794</c:v>
                </c:pt>
                <c:pt idx="1">
                  <c:v>11062356.360564983</c:v>
                </c:pt>
                <c:pt idx="2">
                  <c:v>10096425.299414773</c:v>
                </c:pt>
                <c:pt idx="3">
                  <c:v>9132417.5644274335</c:v>
                </c:pt>
                <c:pt idx="4">
                  <c:v>8170330.2757431436</c:v>
                </c:pt>
                <c:pt idx="5">
                  <c:v>7210160.5573378541</c:v>
                </c:pt>
                <c:pt idx="6">
                  <c:v>6251905.5370181957</c:v>
                </c:pt>
                <c:pt idx="7">
                  <c:v>5295562.3464167556</c:v>
                </c:pt>
                <c:pt idx="8">
                  <c:v>4341128.1209872989</c:v>
                </c:pt>
              </c:numCache>
            </c:numRef>
          </c:yVal>
          <c:smooth val="1"/>
        </c:ser>
        <c:axId val="79684736"/>
        <c:axId val="79678848"/>
      </c:scatterChart>
      <c:valAx>
        <c:axId val="79674752"/>
        <c:scaling>
          <c:orientation val="minMax"/>
        </c:scaling>
        <c:axPos val="b"/>
        <c:title>
          <c:tx>
            <c:rich>
              <a:bodyPr/>
              <a:lstStyle/>
              <a:p>
                <a:pPr>
                  <a:defRPr/>
                </a:pPr>
                <a:r>
                  <a:rPr lang="en-US"/>
                  <a:t>% Inspeccionado</a:t>
                </a:r>
              </a:p>
            </c:rich>
          </c:tx>
          <c:layout/>
        </c:title>
        <c:numFmt formatCode="0%" sourceLinked="1"/>
        <c:majorTickMark val="none"/>
        <c:tickLblPos val="nextTo"/>
        <c:txPr>
          <a:bodyPr/>
          <a:lstStyle/>
          <a:p>
            <a:pPr>
              <a:defRPr sz="1050"/>
            </a:pPr>
            <a:endParaRPr lang="es-ES"/>
          </a:p>
        </c:txPr>
        <c:crossAx val="79676928"/>
        <c:crosses val="autoZero"/>
        <c:crossBetween val="midCat"/>
      </c:valAx>
      <c:valAx>
        <c:axId val="79676928"/>
        <c:scaling>
          <c:orientation val="minMax"/>
        </c:scaling>
        <c:axPos val="l"/>
        <c:majorGridlines/>
        <c:title>
          <c:tx>
            <c:rich>
              <a:bodyPr/>
              <a:lstStyle/>
              <a:p>
                <a:pPr>
                  <a:defRPr/>
                </a:pPr>
                <a:r>
                  <a:rPr lang="en-US"/>
                  <a:t>Prob. Aceptación</a:t>
                </a:r>
              </a:p>
            </c:rich>
          </c:tx>
          <c:layout/>
        </c:title>
        <c:numFmt formatCode="General" sourceLinked="1"/>
        <c:majorTickMark val="none"/>
        <c:tickLblPos val="nextTo"/>
        <c:txPr>
          <a:bodyPr/>
          <a:lstStyle/>
          <a:p>
            <a:pPr>
              <a:defRPr sz="1050"/>
            </a:pPr>
            <a:endParaRPr lang="es-ES"/>
          </a:p>
        </c:txPr>
        <c:crossAx val="79674752"/>
        <c:crosses val="autoZero"/>
        <c:crossBetween val="midCat"/>
      </c:valAx>
      <c:valAx>
        <c:axId val="79678848"/>
        <c:scaling>
          <c:orientation val="minMax"/>
        </c:scaling>
        <c:axPos val="r"/>
        <c:numFmt formatCode="&quot;$&quot;\ #,##0;\-&quot;$&quot;\ #,##0" sourceLinked="1"/>
        <c:tickLblPos val="nextTo"/>
        <c:txPr>
          <a:bodyPr/>
          <a:lstStyle/>
          <a:p>
            <a:pPr>
              <a:defRPr sz="1050"/>
            </a:pPr>
            <a:endParaRPr lang="es-ES"/>
          </a:p>
        </c:txPr>
        <c:crossAx val="79684736"/>
        <c:crosses val="max"/>
        <c:crossBetween val="midCat"/>
      </c:valAx>
      <c:valAx>
        <c:axId val="79684736"/>
        <c:scaling>
          <c:orientation val="minMax"/>
        </c:scaling>
        <c:delete val="1"/>
        <c:axPos val="b"/>
        <c:numFmt formatCode="0%" sourceLinked="1"/>
        <c:tickLblPos val="none"/>
        <c:crossAx val="79678848"/>
        <c:crosses val="autoZero"/>
        <c:crossBetween val="midCat"/>
      </c:valAx>
    </c:plotArea>
    <c:legend>
      <c:legendPos val="r"/>
      <c:layout/>
    </c:legend>
    <c:plotVisOnly val="1"/>
    <c:dispBlanksAs val="gap"/>
  </c:chart>
  <c:externalData r:id="rId1"/>
</c:chartSpace>
</file>

<file path=ppt/charts/chart4.xml><?xml version="1.0" encoding="utf-8"?>
<c:chartSpace xmlns:c="http://schemas.openxmlformats.org/drawingml/2006/chart" xmlns:a="http://schemas.openxmlformats.org/drawingml/2006/main" xmlns:r="http://schemas.openxmlformats.org/officeDocument/2006/relationships">
  <c:lang val="es-ES"/>
  <c:chart>
    <c:title>
      <c:tx>
        <c:rich>
          <a:bodyPr rot="0" spcFirstLastPara="1" vertOverflow="ellipsis" vert="horz" wrap="square" anchor="ctr" anchorCtr="1"/>
          <a:lstStyle/>
          <a:p>
            <a:pPr>
              <a:defRPr sz="1600" b="0" i="0" u="none" strike="noStrike" kern="1200" spc="0" baseline="0">
                <a:solidFill>
                  <a:schemeClr val="tx1">
                    <a:lumMod val="65000"/>
                    <a:lumOff val="35000"/>
                  </a:schemeClr>
                </a:solidFill>
                <a:latin typeface="+mn-lt"/>
                <a:ea typeface="+mn-ea"/>
                <a:cs typeface="+mn-cs"/>
              </a:defRPr>
            </a:pPr>
            <a:r>
              <a:rPr lang="es-CL" sz="1600"/>
              <a:t>Comportamiento de Vida </a:t>
            </a:r>
            <a:r>
              <a:rPr lang="es-CL" sz="1600" baseline="0"/>
              <a:t>RICOH PRO 751</a:t>
            </a:r>
            <a:endParaRPr lang="es-CL" sz="1600" b="1" i="0" u="none" strike="noStrike" baseline="0">
              <a:effectLst/>
            </a:endParaRPr>
          </a:p>
          <a:p>
            <a:pPr>
              <a:defRPr sz="1600" b="0" i="0" u="none" strike="noStrike" kern="1200" spc="0" baseline="0">
                <a:solidFill>
                  <a:schemeClr val="tx1">
                    <a:lumMod val="65000"/>
                    <a:lumOff val="35000"/>
                  </a:schemeClr>
                </a:solidFill>
                <a:latin typeface="+mn-lt"/>
                <a:ea typeface="+mn-ea"/>
                <a:cs typeface="+mn-cs"/>
              </a:defRPr>
            </a:pPr>
            <a:r>
              <a:rPr lang="es-CL" sz="1600" b="1" i="0" u="none" strike="noStrike" baseline="0">
                <a:effectLst/>
              </a:rPr>
              <a:t>(Bernard)</a:t>
            </a:r>
            <a:endParaRPr lang="es-CL" sz="1600"/>
          </a:p>
        </c:rich>
      </c:tx>
      <c:layout/>
      <c:spPr>
        <a:noFill/>
        <a:ln>
          <a:noFill/>
        </a:ln>
        <a:effectLst/>
      </c:spPr>
    </c:title>
    <c:plotArea>
      <c:layout/>
      <c:scatterChart>
        <c:scatterStyle val="lineMarker"/>
        <c:ser>
          <c:idx val="0"/>
          <c:order val="0"/>
          <c:spPr>
            <a:ln w="19050" cap="rnd">
              <a:solidFill>
                <a:schemeClr val="accent1"/>
              </a:solidFill>
              <a:round/>
            </a:ln>
            <a:effectLst/>
          </c:spPr>
          <c:marker>
            <c:symbol val="circle"/>
            <c:size val="5"/>
            <c:spPr>
              <a:solidFill>
                <a:schemeClr val="accent1"/>
              </a:solidFill>
              <a:ln w="9525">
                <a:solidFill>
                  <a:schemeClr val="accent1"/>
                </a:solidFill>
              </a:ln>
              <a:effectLst/>
            </c:spPr>
          </c:marker>
          <c:trendline>
            <c:trendlineType val="linear"/>
            <c:dispRSqr val="1"/>
            <c:dispEq val="1"/>
            <c:trendlineLbl>
              <c:layout>
                <c:manualLayout>
                  <c:x val="-0.19820454810121671"/>
                  <c:y val="-5.4629629629629724E-3"/>
                </c:manualLayout>
              </c:layout>
              <c:numFmt formatCode="General" sourceLinked="0"/>
              <c:txPr>
                <a:bodyPr/>
                <a:lstStyle/>
                <a:p>
                  <a:pPr>
                    <a:defRPr sz="1400"/>
                  </a:pPr>
                  <a:endParaRPr lang="es-ES"/>
                </a:p>
              </c:txPr>
            </c:trendlineLbl>
          </c:trendline>
          <c:xVal>
            <c:numRef>
              <c:f>'Datos de Vida y falla'!$L$6:$L$66</c:f>
              <c:numCache>
                <c:formatCode>0.0000</c:formatCode>
                <c:ptCount val="61"/>
                <c:pt idx="0">
                  <c:v>0.54781925177019564</c:v>
                </c:pt>
                <c:pt idx="1">
                  <c:v>2.5351024045091233</c:v>
                </c:pt>
                <c:pt idx="2">
                  <c:v>2.5673957518754884</c:v>
                </c:pt>
                <c:pt idx="3">
                  <c:v>2.7607905630054486</c:v>
                </c:pt>
                <c:pt idx="4">
                  <c:v>2.7658049467601402</c:v>
                </c:pt>
                <c:pt idx="5">
                  <c:v>2.8323578805298073</c:v>
                </c:pt>
                <c:pt idx="6">
                  <c:v>2.8425676580999371</c:v>
                </c:pt>
                <c:pt idx="7">
                  <c:v>2.8452843470793212</c:v>
                </c:pt>
                <c:pt idx="8">
                  <c:v>2.9342753146738763</c:v>
                </c:pt>
                <c:pt idx="9">
                  <c:v>2.9401371436763291</c:v>
                </c:pt>
                <c:pt idx="10">
                  <c:v>2.9667554546194603</c:v>
                </c:pt>
                <c:pt idx="11">
                  <c:v>3.2444222550868012</c:v>
                </c:pt>
                <c:pt idx="12">
                  <c:v>3.7608382289297682</c:v>
                </c:pt>
                <c:pt idx="13">
                  <c:v>3.7788791114215234</c:v>
                </c:pt>
                <c:pt idx="14">
                  <c:v>3.7897767681806558</c:v>
                </c:pt>
                <c:pt idx="15">
                  <c:v>3.8285435957591325</c:v>
                </c:pt>
                <c:pt idx="16">
                  <c:v>3.8928184576266034</c:v>
                </c:pt>
                <c:pt idx="17">
                  <c:v>4.1209665992545945</c:v>
                </c:pt>
                <c:pt idx="18">
                  <c:v>4.4897507405181134</c:v>
                </c:pt>
                <c:pt idx="19">
                  <c:v>4.4953939128146683</c:v>
                </c:pt>
                <c:pt idx="20">
                  <c:v>4.5167227454917711</c:v>
                </c:pt>
                <c:pt idx="21">
                  <c:v>4.6760407352270414</c:v>
                </c:pt>
                <c:pt idx="22">
                  <c:v>4.6996592604801739</c:v>
                </c:pt>
                <c:pt idx="23">
                  <c:v>4.7456813001065044</c:v>
                </c:pt>
                <c:pt idx="24">
                  <c:v>4.7682205263901052</c:v>
                </c:pt>
                <c:pt idx="25">
                  <c:v>4.7788298723381724</c:v>
                </c:pt>
                <c:pt idx="26">
                  <c:v>4.7970746513823759</c:v>
                </c:pt>
                <c:pt idx="27">
                  <c:v>4.8086874109362565</c:v>
                </c:pt>
                <c:pt idx="28">
                  <c:v>4.8339443262745156</c:v>
                </c:pt>
                <c:pt idx="29">
                  <c:v>4.9288625367296595</c:v>
                </c:pt>
                <c:pt idx="30">
                  <c:v>4.9903756226570497</c:v>
                </c:pt>
                <c:pt idx="31">
                  <c:v>5.1089602898692759</c:v>
                </c:pt>
                <c:pt idx="32">
                  <c:v>5.1093612807926601</c:v>
                </c:pt>
                <c:pt idx="33">
                  <c:v>5.2499568592846142</c:v>
                </c:pt>
                <c:pt idx="34">
                  <c:v>5.2775538267734277</c:v>
                </c:pt>
                <c:pt idx="35">
                  <c:v>5.3653987688502855</c:v>
                </c:pt>
                <c:pt idx="36">
                  <c:v>5.4792517287100519</c:v>
                </c:pt>
                <c:pt idx="37">
                  <c:v>5.5495253792492649</c:v>
                </c:pt>
                <c:pt idx="38">
                  <c:v>5.633598432660019</c:v>
                </c:pt>
                <c:pt idx="39">
                  <c:v>5.6475434930230817</c:v>
                </c:pt>
                <c:pt idx="40">
                  <c:v>5.7246350289699253</c:v>
                </c:pt>
                <c:pt idx="41">
                  <c:v>5.8084790831888808</c:v>
                </c:pt>
                <c:pt idx="42">
                  <c:v>5.80879324691786</c:v>
                </c:pt>
                <c:pt idx="43">
                  <c:v>5.8645740258032752</c:v>
                </c:pt>
                <c:pt idx="44">
                  <c:v>5.887954803756462</c:v>
                </c:pt>
                <c:pt idx="45">
                  <c:v>5.9384533364145513</c:v>
                </c:pt>
                <c:pt idx="46">
                  <c:v>5.9425247407519644</c:v>
                </c:pt>
                <c:pt idx="47">
                  <c:v>5.9531815270915045</c:v>
                </c:pt>
                <c:pt idx="48">
                  <c:v>6.0116649558844584</c:v>
                </c:pt>
                <c:pt idx="49">
                  <c:v>6.1122095005804606</c:v>
                </c:pt>
                <c:pt idx="50">
                  <c:v>6.1129518526919799</c:v>
                </c:pt>
                <c:pt idx="51">
                  <c:v>6.1347091905063937</c:v>
                </c:pt>
                <c:pt idx="52">
                  <c:v>6.1619359051863745</c:v>
                </c:pt>
                <c:pt idx="53">
                  <c:v>6.1708337892388334</c:v>
                </c:pt>
                <c:pt idx="54">
                  <c:v>6.3008480877906834</c:v>
                </c:pt>
                <c:pt idx="55">
                  <c:v>6.4300103150407502</c:v>
                </c:pt>
                <c:pt idx="56">
                  <c:v>6.5103256945387864</c:v>
                </c:pt>
                <c:pt idx="57">
                  <c:v>6.5348607463810549</c:v>
                </c:pt>
                <c:pt idx="58">
                  <c:v>6.5506610191262071</c:v>
                </c:pt>
                <c:pt idx="59">
                  <c:v>6.7257393560730057</c:v>
                </c:pt>
                <c:pt idx="60">
                  <c:v>6.7656383753975362</c:v>
                </c:pt>
              </c:numCache>
            </c:numRef>
          </c:xVal>
          <c:yVal>
            <c:numRef>
              <c:f>'Datos de Vida y falla'!$M$6:$M$66</c:f>
              <c:numCache>
                <c:formatCode>0.0000</c:formatCode>
                <c:ptCount val="61"/>
                <c:pt idx="0">
                  <c:v>-4.468357188554493</c:v>
                </c:pt>
                <c:pt idx="1">
                  <c:v>-3.5727755249845767</c:v>
                </c:pt>
                <c:pt idx="2">
                  <c:v>-3.1017572695067201</c:v>
                </c:pt>
                <c:pt idx="3">
                  <c:v>-2.7781616358918559</c:v>
                </c:pt>
                <c:pt idx="4">
                  <c:v>-2.5302937432921202</c:v>
                </c:pt>
                <c:pt idx="5">
                  <c:v>-2.328624307592523</c:v>
                </c:pt>
                <c:pt idx="6">
                  <c:v>-2.1580854718142377</c:v>
                </c:pt>
                <c:pt idx="7">
                  <c:v>-2.0099391088755012</c:v>
                </c:pt>
                <c:pt idx="8">
                  <c:v>-1.878662185610902</c:v>
                </c:pt>
                <c:pt idx="9">
                  <c:v>-1.760539598943351</c:v>
                </c:pt>
                <c:pt idx="10">
                  <c:v>-1.6529514187625021</c:v>
                </c:pt>
                <c:pt idx="11">
                  <c:v>-1.5539800173072156</c:v>
                </c:pt>
                <c:pt idx="12">
                  <c:v>-1.4621789040093613</c:v>
                </c:pt>
                <c:pt idx="13">
                  <c:v>-1.3764294309081</c:v>
                </c:pt>
                <c:pt idx="14">
                  <c:v>-1.2958480983570178</c:v>
                </c:pt>
                <c:pt idx="15">
                  <c:v>-1.2197244213952614</c:v>
                </c:pt>
                <c:pt idx="16">
                  <c:v>-1.147478005060782</c:v>
                </c:pt>
                <c:pt idx="17">
                  <c:v>-1.0786281100546808</c:v>
                </c:pt>
                <c:pt idx="18">
                  <c:v>-1.0127715806181239</c:v>
                </c:pt>
                <c:pt idx="19">
                  <c:v>-0.94956651469003117</c:v>
                </c:pt>
                <c:pt idx="20">
                  <c:v>-0.88871996586447188</c:v>
                </c:pt>
                <c:pt idx="21">
                  <c:v>-0.82997853215627782</c:v>
                </c:pt>
                <c:pt idx="22">
                  <c:v>-0.77312104784875613</c:v>
                </c:pt>
                <c:pt idx="23">
                  <c:v>-0.71795283110564589</c:v>
                </c:pt>
                <c:pt idx="24">
                  <c:v>-0.66430109808246862</c:v>
                </c:pt>
                <c:pt idx="25">
                  <c:v>-0.61201126198079414</c:v>
                </c:pt>
                <c:pt idx="26">
                  <c:v>-0.56094391014891665</c:v>
                </c:pt>
                <c:pt idx="27">
                  <c:v>-0.51097230486516743</c:v>
                </c:pt>
                <c:pt idx="28">
                  <c:v>-0.46198029088046294</c:v>
                </c:pt>
                <c:pt idx="29">
                  <c:v>-0.41386051975617688</c:v>
                </c:pt>
                <c:pt idx="30">
                  <c:v>-0.3665129205816654</c:v>
                </c:pt>
                <c:pt idx="31">
                  <c:v>-0.31984336085824394</c:v>
                </c:pt>
                <c:pt idx="32">
                  <c:v>-0.27376245159406692</c:v>
                </c:pt>
                <c:pt idx="33">
                  <c:v>-0.22818445791213593</c:v>
                </c:pt>
                <c:pt idx="34">
                  <c:v>-0.18302628135771717</c:v>
                </c:pt>
                <c:pt idx="35">
                  <c:v>-0.13820648298986887</c:v>
                </c:pt>
                <c:pt idx="36">
                  <c:v>-9.3644317452739725E-2</c:v>
                </c:pt>
                <c:pt idx="37">
                  <c:v>-4.9258747574878095E-2</c:v>
                </c:pt>
                <c:pt idx="38">
                  <c:v>-4.9674064946812124E-3</c:v>
                </c:pt>
                <c:pt idx="39">
                  <c:v>3.9314530489492745E-2</c:v>
                </c:pt>
                <c:pt idx="40">
                  <c:v>8.3675609807791707E-2</c:v>
                </c:pt>
                <c:pt idx="41">
                  <c:v>0.12820955622359767</c:v>
                </c:pt>
                <c:pt idx="42">
                  <c:v>0.17301699605760953</c:v>
                </c:pt>
                <c:pt idx="43">
                  <c:v>0.21820754571611733</c:v>
                </c:pt>
                <c:pt idx="44">
                  <c:v>0.26390240072179194</c:v>
                </c:pt>
                <c:pt idx="45">
                  <c:v>0.31023761493768442</c:v>
                </c:pt>
                <c:pt idx="46">
                  <c:v>0.35736834244030191</c:v>
                </c:pt>
                <c:pt idx="47">
                  <c:v>0.40547444294393981</c:v>
                </c:pt>
                <c:pt idx="48">
                  <c:v>0.45476805613928689</c:v>
                </c:pt>
                <c:pt idx="49">
                  <c:v>0.50550408547391557</c:v>
                </c:pt>
                <c:pt idx="50">
                  <c:v>0.55799510029340404</c:v>
                </c:pt>
                <c:pt idx="51">
                  <c:v>0.61263316789669509</c:v>
                </c:pt>
                <c:pt idx="52">
                  <c:v>0.66992297919085364</c:v>
                </c:pt>
                <c:pt idx="53">
                  <c:v>0.73053424547922352</c:v>
                </c:pt>
                <c:pt idx="54">
                  <c:v>0.7953888766926408</c:v>
                </c:pt>
                <c:pt idx="55">
                  <c:v>0.86581548608310877</c:v>
                </c:pt>
                <c:pt idx="56">
                  <c:v>0.94384649108690977</c:v>
                </c:pt>
                <c:pt idx="57">
                  <c:v>1.0328559651556295</c:v>
                </c:pt>
                <c:pt idx="58">
                  <c:v>1.1391648267739467</c:v>
                </c:pt>
                <c:pt idx="59">
                  <c:v>1.2772553057263043</c:v>
                </c:pt>
                <c:pt idx="60">
                  <c:v>1.4983018121713338</c:v>
                </c:pt>
              </c:numCache>
            </c:numRef>
          </c:yVal>
          <c:extLst xmlns:c16r2="http://schemas.microsoft.com/office/drawing/2015/06/chart">
            <c:ext xmlns:c16="http://schemas.microsoft.com/office/drawing/2014/chart" uri="{C3380CC4-5D6E-409C-BE32-E72D297353CC}">
              <c16:uniqueId val="{00000000-1960-4A04-BD58-E9C882B6424C}"/>
            </c:ext>
          </c:extLst>
        </c:ser>
        <c:axId val="79985280"/>
        <c:axId val="79991552"/>
      </c:scatterChart>
      <c:valAx>
        <c:axId val="79985280"/>
        <c:scaling>
          <c:orientation val="minMax"/>
        </c:scaling>
        <c:axPos val="b"/>
        <c:majorGridlines>
          <c:spPr>
            <a:ln w="9525" cap="flat" cmpd="sng" algn="ctr">
              <a:solidFill>
                <a:schemeClr val="tx1">
                  <a:lumMod val="15000"/>
                  <a:lumOff val="85000"/>
                </a:schemeClr>
              </a:solidFill>
              <a:round/>
            </a:ln>
            <a:effectLst/>
          </c:spPr>
        </c:majorGridlines>
        <c:title>
          <c:tx>
            <c:rich>
              <a:bodyPr/>
              <a:lstStyle/>
              <a:p>
                <a:pPr>
                  <a:defRPr/>
                </a:pPr>
                <a:r>
                  <a:rPr lang="en-US"/>
                  <a:t>Ln(TBF)</a:t>
                </a:r>
              </a:p>
            </c:rich>
          </c:tx>
          <c:layout/>
        </c:title>
        <c:numFmt formatCode="0.0000" sourceLinked="1"/>
        <c:maj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ES"/>
          </a:p>
        </c:txPr>
        <c:crossAx val="79991552"/>
        <c:crosses val="autoZero"/>
        <c:crossBetween val="midCat"/>
      </c:valAx>
      <c:valAx>
        <c:axId val="79991552"/>
        <c:scaling>
          <c:orientation val="minMax"/>
        </c:scaling>
        <c:axPos val="l"/>
        <c:majorGridlines>
          <c:spPr>
            <a:ln w="9525" cap="flat" cmpd="sng" algn="ctr">
              <a:solidFill>
                <a:schemeClr val="tx1">
                  <a:lumMod val="15000"/>
                  <a:lumOff val="85000"/>
                </a:schemeClr>
              </a:solidFill>
              <a:round/>
            </a:ln>
            <a:effectLst/>
          </c:spPr>
        </c:majorGridlines>
        <c:title>
          <c:tx>
            <c:rich>
              <a:bodyPr/>
              <a:lstStyle/>
              <a:p>
                <a:pPr>
                  <a:defRPr/>
                </a:pPr>
                <a:r>
                  <a:rPr lang="en-US"/>
                  <a:t>Ln(-Ln(1-F(t))</a:t>
                </a:r>
              </a:p>
            </c:rich>
          </c:tx>
          <c:layout/>
        </c:title>
        <c:numFmt formatCode="0.0000" sourceLinked="1"/>
        <c:maj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ES"/>
          </a:p>
        </c:txPr>
        <c:crossAx val="79985280"/>
        <c:crosses val="autoZero"/>
        <c:crossBetween val="midCat"/>
      </c:valAx>
      <c:spPr>
        <a:noFill/>
        <a:ln>
          <a:noFill/>
        </a:ln>
        <a:effectLst/>
      </c:spPr>
    </c:plotArea>
    <c:plotVisOnly val="1"/>
    <c:dispBlanksAs val="gap"/>
    <c:extLst xmlns:c16r2="http://schemas.microsoft.com/office/drawing/2015/06/chart">
      <c:ext xmlns:c16r3="http://schemas.microsoft.com/office/drawing/2017/03/chart" uri="{56B9EC1D-385E-4148-901F-78D8002777C0}">
        <c16r3:dataDisplayOptions16>
          <c16r3:dispNaAsBlank val="1"/>
        </c16r3:dataDisplayOptions16>
      </c:ext>
    </c:extLst>
  </c:chart>
  <c:spPr>
    <a:solidFill>
      <a:schemeClr val="bg1"/>
    </a:solidFill>
    <a:ln w="9525" cap="flat" cmpd="sng" algn="ctr">
      <a:solidFill>
        <a:schemeClr val="tx1">
          <a:lumMod val="15000"/>
          <a:lumOff val="85000"/>
        </a:schemeClr>
      </a:solidFill>
      <a:round/>
    </a:ln>
    <a:effectLst/>
  </c:spPr>
  <c:txPr>
    <a:bodyPr/>
    <a:lstStyle/>
    <a:p>
      <a:pPr>
        <a:defRPr/>
      </a:pPr>
      <a:endParaRPr lang="es-ES"/>
    </a:p>
  </c:tx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lang val="es-ES"/>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s-CL" sz="1600" dirty="0"/>
              <a:t>Comportamiento de vida RICOH PRO C7110</a:t>
            </a:r>
          </a:p>
          <a:p>
            <a:pPr>
              <a:defRPr sz="1400" b="0" i="0" u="none" strike="noStrike" kern="1200" spc="0" baseline="0">
                <a:solidFill>
                  <a:schemeClr val="tx1">
                    <a:lumMod val="65000"/>
                    <a:lumOff val="35000"/>
                  </a:schemeClr>
                </a:solidFill>
                <a:latin typeface="+mn-lt"/>
                <a:ea typeface="+mn-ea"/>
                <a:cs typeface="+mn-cs"/>
              </a:defRPr>
            </a:pPr>
            <a:r>
              <a:rPr lang="es-CL" sz="1600" dirty="0"/>
              <a:t>(Bernard) </a:t>
            </a:r>
          </a:p>
        </c:rich>
      </c:tx>
      <c:layout/>
      <c:spPr>
        <a:noFill/>
        <a:ln>
          <a:noFill/>
        </a:ln>
        <a:effectLst/>
      </c:spPr>
    </c:title>
    <c:plotArea>
      <c:layout/>
      <c:scatterChart>
        <c:scatterStyle val="lineMarker"/>
        <c:ser>
          <c:idx val="0"/>
          <c:order val="0"/>
          <c:spPr>
            <a:ln w="19050" cap="rnd">
              <a:solidFill>
                <a:schemeClr val="accent1"/>
              </a:solidFill>
              <a:round/>
            </a:ln>
            <a:effectLst/>
          </c:spPr>
          <c:marker>
            <c:symbol val="circle"/>
            <c:size val="5"/>
            <c:spPr>
              <a:solidFill>
                <a:schemeClr val="accent1"/>
              </a:solidFill>
              <a:ln w="9525">
                <a:solidFill>
                  <a:schemeClr val="accent1"/>
                </a:solidFill>
              </a:ln>
              <a:effectLst/>
            </c:spPr>
          </c:marker>
          <c:trendline>
            <c:trendlineType val="linear"/>
            <c:dispRSqr val="1"/>
            <c:dispEq val="1"/>
            <c:trendlineLbl>
              <c:layout>
                <c:manualLayout>
                  <c:x val="-0.21397235628420441"/>
                  <c:y val="-5.4629629629629724E-3"/>
                </c:manualLayout>
              </c:layout>
              <c:numFmt formatCode="General" sourceLinked="0"/>
              <c:txPr>
                <a:bodyPr/>
                <a:lstStyle/>
                <a:p>
                  <a:pPr>
                    <a:defRPr sz="1400"/>
                  </a:pPr>
                  <a:endParaRPr lang="es-ES"/>
                </a:p>
              </c:txPr>
            </c:trendlineLbl>
          </c:trendline>
          <c:xVal>
            <c:numRef>
              <c:f>'Datos de Vida y falla'!$AS$6:$AS$56</c:f>
              <c:numCache>
                <c:formatCode>0.0000</c:formatCode>
                <c:ptCount val="51"/>
                <c:pt idx="0">
                  <c:v>2.8180854536344153</c:v>
                </c:pt>
                <c:pt idx="1">
                  <c:v>2.8600861875618278</c:v>
                </c:pt>
                <c:pt idx="2">
                  <c:v>2.8944463049047324</c:v>
                </c:pt>
                <c:pt idx="3">
                  <c:v>2.9006219014975212</c:v>
                </c:pt>
                <c:pt idx="4">
                  <c:v>3.2100177175166777</c:v>
                </c:pt>
                <c:pt idx="5">
                  <c:v>3.3710389195823187</c:v>
                </c:pt>
                <c:pt idx="6">
                  <c:v>3.7416911237322186</c:v>
                </c:pt>
                <c:pt idx="7">
                  <c:v>3.7914089002286167</c:v>
                </c:pt>
                <c:pt idx="8">
                  <c:v>3.8041751600127598</c:v>
                </c:pt>
                <c:pt idx="9">
                  <c:v>3.8548308829997917</c:v>
                </c:pt>
                <c:pt idx="10">
                  <c:v>4.1217416941373104</c:v>
                </c:pt>
                <c:pt idx="11">
                  <c:v>4.1516522464450754</c:v>
                </c:pt>
                <c:pt idx="12">
                  <c:v>4.2293510293612684</c:v>
                </c:pt>
                <c:pt idx="13">
                  <c:v>4.2305331598171403</c:v>
                </c:pt>
                <c:pt idx="14">
                  <c:v>4.2482697006131076</c:v>
                </c:pt>
                <c:pt idx="15">
                  <c:v>4.2881690690610714</c:v>
                </c:pt>
                <c:pt idx="16">
                  <c:v>4.3270042585831048</c:v>
                </c:pt>
                <c:pt idx="17">
                  <c:v>4.440704269215237</c:v>
                </c:pt>
                <c:pt idx="18">
                  <c:v>4.4718008376845182</c:v>
                </c:pt>
                <c:pt idx="19">
                  <c:v>4.480244906466087</c:v>
                </c:pt>
                <c:pt idx="20">
                  <c:v>4.4965728843627923</c:v>
                </c:pt>
                <c:pt idx="21">
                  <c:v>4.5090728208561623</c:v>
                </c:pt>
                <c:pt idx="22">
                  <c:v>4.6994331109636924</c:v>
                </c:pt>
                <c:pt idx="23">
                  <c:v>4.7539837766279831</c:v>
                </c:pt>
                <c:pt idx="24">
                  <c:v>4.7800369191849885</c:v>
                </c:pt>
                <c:pt idx="25">
                  <c:v>4.8970392924142061</c:v>
                </c:pt>
                <c:pt idx="26">
                  <c:v>4.9568745514367745</c:v>
                </c:pt>
                <c:pt idx="27">
                  <c:v>5.0857106881834309</c:v>
                </c:pt>
                <c:pt idx="28">
                  <c:v>5.0933628233816801</c:v>
                </c:pt>
                <c:pt idx="29">
                  <c:v>5.1024208472871653</c:v>
                </c:pt>
                <c:pt idx="30">
                  <c:v>5.1083015370436753</c:v>
                </c:pt>
                <c:pt idx="31">
                  <c:v>5.1099039765158389</c:v>
                </c:pt>
                <c:pt idx="32">
                  <c:v>5.2315388460400696</c:v>
                </c:pt>
                <c:pt idx="33">
                  <c:v>5.2538166539630859</c:v>
                </c:pt>
                <c:pt idx="34">
                  <c:v>5.3945703099214786</c:v>
                </c:pt>
                <c:pt idx="35">
                  <c:v>5.4361527306365724</c:v>
                </c:pt>
                <c:pt idx="36">
                  <c:v>5.5592638731693498</c:v>
                </c:pt>
                <c:pt idx="37">
                  <c:v>5.5685591335477405</c:v>
                </c:pt>
                <c:pt idx="38">
                  <c:v>5.9526680864414514</c:v>
                </c:pt>
                <c:pt idx="39">
                  <c:v>6.0112730974299922</c:v>
                </c:pt>
                <c:pt idx="40">
                  <c:v>6.0627372419447045</c:v>
                </c:pt>
                <c:pt idx="41">
                  <c:v>6.1281251890605786</c:v>
                </c:pt>
                <c:pt idx="42">
                  <c:v>6.4420760850864554</c:v>
                </c:pt>
                <c:pt idx="43">
                  <c:v>6.5398017868796821</c:v>
                </c:pt>
                <c:pt idx="44">
                  <c:v>6.5823239772068955</c:v>
                </c:pt>
                <c:pt idx="45">
                  <c:v>6.8900011604755065</c:v>
                </c:pt>
                <c:pt idx="46">
                  <c:v>6.9369298005958973</c:v>
                </c:pt>
                <c:pt idx="47">
                  <c:v>7.0273766265943927</c:v>
                </c:pt>
                <c:pt idx="48">
                  <c:v>7.1826107739810165</c:v>
                </c:pt>
                <c:pt idx="49">
                  <c:v>7.2864403349282734</c:v>
                </c:pt>
                <c:pt idx="50">
                  <c:v>7.3483839395491968</c:v>
                </c:pt>
              </c:numCache>
            </c:numRef>
          </c:xVal>
          <c:yVal>
            <c:numRef>
              <c:f>'Datos de Vida y falla'!$AT$6:$AT$56</c:f>
              <c:numCache>
                <c:formatCode>0.0000</c:formatCode>
                <c:ptCount val="51"/>
                <c:pt idx="0">
                  <c:v>-4.2894648198774785</c:v>
                </c:pt>
                <c:pt idx="1">
                  <c:v>-3.3922404343916064</c:v>
                </c:pt>
                <c:pt idx="2">
                  <c:v>-2.9195281415313916</c:v>
                </c:pt>
                <c:pt idx="3">
                  <c:v>-2.5941845006365654</c:v>
                </c:pt>
                <c:pt idx="4">
                  <c:v>-2.3445117830254802</c:v>
                </c:pt>
                <c:pt idx="5">
                  <c:v>-2.1409776450012012</c:v>
                </c:pt>
                <c:pt idx="6">
                  <c:v>-1.9685109377471841</c:v>
                </c:pt>
                <c:pt idx="7">
                  <c:v>-1.8183699871121666</c:v>
                </c:pt>
                <c:pt idx="8">
                  <c:v>-1.6850279318268924</c:v>
                </c:pt>
                <c:pt idx="9">
                  <c:v>-1.5647655306275667</c:v>
                </c:pt>
                <c:pt idx="10">
                  <c:v>-1.4549583723477195</c:v>
                </c:pt>
                <c:pt idx="11">
                  <c:v>-1.35368396819487</c:v>
                </c:pt>
                <c:pt idx="12">
                  <c:v>-1.2594905444824358</c:v>
                </c:pt>
                <c:pt idx="13">
                  <c:v>-1.1712537001094008</c:v>
                </c:pt>
                <c:pt idx="14">
                  <c:v>-1.0880836575362667</c:v>
                </c:pt>
                <c:pt idx="15">
                  <c:v>-1.0092630664617481</c:v>
                </c:pt>
                <c:pt idx="16">
                  <c:v>-0.93420400707441265</c:v>
                </c:pt>
                <c:pt idx="17">
                  <c:v>-0.8624174725908621</c:v>
                </c:pt>
                <c:pt idx="18">
                  <c:v>-0.79349120087954861</c:v>
                </c:pt>
                <c:pt idx="19">
                  <c:v>-0.72707323271945035</c:v>
                </c:pt>
                <c:pt idx="20">
                  <c:v>-0.6628594831183896</c:v>
                </c:pt>
                <c:pt idx="21">
                  <c:v>-0.60058417687725896</c:v>
                </c:pt>
                <c:pt idx="22">
                  <c:v>-0.54001235992201935</c:v>
                </c:pt>
                <c:pt idx="23">
                  <c:v>-0.48093393313886257</c:v>
                </c:pt>
                <c:pt idx="24">
                  <c:v>-0.42315881195346994</c:v>
                </c:pt>
                <c:pt idx="25">
                  <c:v>-0.3665129205816654</c:v>
                </c:pt>
                <c:pt idx="26">
                  <c:v>-0.3108348018738899</c:v>
                </c:pt>
                <c:pt idx="27">
                  <c:v>-0.25597267266266877</c:v>
                </c:pt>
                <c:pt idx="28">
                  <c:v>-0.20178178719475684</c:v>
                </c:pt>
                <c:pt idx="29">
                  <c:v>-0.14812199170762291</c:v>
                </c:pt>
                <c:pt idx="30">
                  <c:v>-9.4855363840012835E-2</c:v>
                </c:pt>
                <c:pt idx="31">
                  <c:v>-4.1843832338345703E-2</c:v>
                </c:pt>
                <c:pt idx="32">
                  <c:v>1.1053334796421737E-2</c:v>
                </c:pt>
                <c:pt idx="33">
                  <c:v>6.3982303553499723E-2</c:v>
                </c:pt>
                <c:pt idx="34">
                  <c:v>0.11709787035171119</c:v>
                </c:pt>
                <c:pt idx="35">
                  <c:v>0.17056729542601456</c:v>
                </c:pt>
                <c:pt idx="36">
                  <c:v>0.22457506914460737</c:v>
                </c:pt>
                <c:pt idx="37">
                  <c:v>0.27932903750950078</c:v>
                </c:pt>
                <c:pt idx="38">
                  <c:v>0.33506852258732917</c:v>
                </c:pt>
                <c:pt idx="39">
                  <c:v>0.39207541874581847</c:v>
                </c:pt>
                <c:pt idx="40">
                  <c:v>0.45068983221077602</c:v>
                </c:pt>
                <c:pt idx="41">
                  <c:v>0.51133286726731886</c:v>
                </c:pt>
                <c:pt idx="42">
                  <c:v>0.57454107635088281</c:v>
                </c:pt>
                <c:pt idx="43">
                  <c:v>0.64102082537963356</c:v>
                </c:pt>
                <c:pt idx="44">
                  <c:v>0.71173860703287284</c:v>
                </c:pt>
                <c:pt idx="45">
                  <c:v>0.78808092480339198</c:v>
                </c:pt>
                <c:pt idx="46">
                  <c:v>0.87216146758856961</c:v>
                </c:pt>
                <c:pt idx="47">
                  <c:v>0.96748005492503109</c:v>
                </c:pt>
                <c:pt idx="48">
                  <c:v>1.0805794701493456</c:v>
                </c:pt>
                <c:pt idx="49">
                  <c:v>1.2264219035061659</c:v>
                </c:pt>
                <c:pt idx="50">
                  <c:v>1.4577572401184726</c:v>
                </c:pt>
              </c:numCache>
            </c:numRef>
          </c:yVal>
          <c:extLst xmlns:c16r2="http://schemas.microsoft.com/office/drawing/2015/06/chart">
            <c:ext xmlns:c16="http://schemas.microsoft.com/office/drawing/2014/chart" uri="{C3380CC4-5D6E-409C-BE32-E72D297353CC}">
              <c16:uniqueId val="{00000001-6C9D-43B4-ACEA-B1C2553B05BE}"/>
            </c:ext>
          </c:extLst>
        </c:ser>
        <c:axId val="80476800"/>
        <c:axId val="80573184"/>
      </c:scatterChart>
      <c:valAx>
        <c:axId val="80476800"/>
        <c:scaling>
          <c:orientation val="minMax"/>
          <c:min val="2"/>
        </c:scaling>
        <c:axPos val="b"/>
        <c:majorGridlines>
          <c:spPr>
            <a:ln w="9525" cap="flat" cmpd="sng" algn="ctr">
              <a:solidFill>
                <a:schemeClr val="tx1">
                  <a:lumMod val="15000"/>
                  <a:lumOff val="85000"/>
                </a:schemeClr>
              </a:solidFill>
              <a:round/>
            </a:ln>
            <a:effectLst/>
          </c:spPr>
        </c:majorGridlines>
        <c:title>
          <c:tx>
            <c:rich>
              <a:bodyPr/>
              <a:lstStyle/>
              <a:p>
                <a:pPr>
                  <a:defRPr/>
                </a:pPr>
                <a:r>
                  <a:rPr lang="en-US"/>
                  <a:t>Ln(TBF)</a:t>
                </a:r>
              </a:p>
            </c:rich>
          </c:tx>
          <c:layout/>
        </c:title>
        <c:numFmt formatCode="0.0000" sourceLinked="1"/>
        <c:maj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ES"/>
          </a:p>
        </c:txPr>
        <c:crossAx val="80573184"/>
        <c:crosses val="autoZero"/>
        <c:crossBetween val="midCat"/>
      </c:valAx>
      <c:valAx>
        <c:axId val="80573184"/>
        <c:scaling>
          <c:orientation val="minMax"/>
        </c:scaling>
        <c:axPos val="l"/>
        <c:majorGridlines>
          <c:spPr>
            <a:ln w="9525" cap="flat" cmpd="sng" algn="ctr">
              <a:solidFill>
                <a:schemeClr val="tx1">
                  <a:lumMod val="15000"/>
                  <a:lumOff val="85000"/>
                </a:schemeClr>
              </a:solidFill>
              <a:round/>
            </a:ln>
            <a:effectLst/>
          </c:spPr>
        </c:majorGridlines>
        <c:title>
          <c:tx>
            <c:rich>
              <a:bodyPr/>
              <a:lstStyle/>
              <a:p>
                <a:pPr>
                  <a:defRPr/>
                </a:pPr>
                <a:r>
                  <a:rPr lang="en-US"/>
                  <a:t>Ln(-Ln(1-F(t))</a:t>
                </a:r>
              </a:p>
            </c:rich>
          </c:tx>
          <c:layout/>
        </c:title>
        <c:numFmt formatCode="0.0000" sourceLinked="1"/>
        <c:maj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ES"/>
          </a:p>
        </c:txPr>
        <c:crossAx val="80476800"/>
        <c:crosses val="autoZero"/>
        <c:crossBetween val="midCat"/>
      </c:valAx>
      <c:spPr>
        <a:noFill/>
        <a:ln>
          <a:noFill/>
        </a:ln>
        <a:effectLst/>
      </c:spPr>
    </c:plotArea>
    <c:plotVisOnly val="1"/>
    <c:dispBlanksAs val="gap"/>
    <c:extLst xmlns:c16r2="http://schemas.microsoft.com/office/drawing/2015/06/chart">
      <c:ext xmlns:c16r3="http://schemas.microsoft.com/office/drawing/2017/03/chart" uri="{56B9EC1D-385E-4148-901F-78D8002777C0}">
        <c16r3:dataDisplayOptions16>
          <c16r3:dispNaAsBlank val="1"/>
        </c16r3:dataDisplayOptions16>
      </c:ext>
    </c:extLst>
  </c:chart>
  <c:spPr>
    <a:solidFill>
      <a:schemeClr val="bg1"/>
    </a:solidFill>
    <a:ln w="9525" cap="flat" cmpd="sng" algn="ctr">
      <a:solidFill>
        <a:schemeClr val="tx1">
          <a:lumMod val="15000"/>
          <a:lumOff val="85000"/>
        </a:schemeClr>
      </a:solidFill>
      <a:round/>
    </a:ln>
    <a:effectLst/>
  </c:spPr>
  <c:txPr>
    <a:bodyPr/>
    <a:lstStyle/>
    <a:p>
      <a:pPr>
        <a:defRPr/>
      </a:pPr>
      <a:endParaRPr lang="es-ES"/>
    </a:p>
  </c:txPr>
  <c:externalData r:id="rId1"/>
</c:chartSpace>
</file>

<file path=ppt/charts/chart6.xml><?xml version="1.0" encoding="utf-8"?>
<c:chartSpace xmlns:c="http://schemas.openxmlformats.org/drawingml/2006/chart" xmlns:a="http://schemas.openxmlformats.org/drawingml/2006/main" xmlns:r="http://schemas.openxmlformats.org/officeDocument/2006/relationships">
  <c:lang val="es-ES"/>
  <c:chart>
    <c:title>
      <c:tx>
        <c:rich>
          <a:bodyPr rot="0" spcFirstLastPara="1" vertOverflow="ellipsis" vert="horz" wrap="square" anchor="ctr" anchorCtr="1"/>
          <a:lstStyle/>
          <a:p>
            <a:pPr>
              <a:defRPr sz="1600" b="0" i="0" u="none" strike="noStrike" kern="1200" spc="0" baseline="0">
                <a:solidFill>
                  <a:schemeClr val="tx1">
                    <a:lumMod val="65000"/>
                    <a:lumOff val="35000"/>
                  </a:schemeClr>
                </a:solidFill>
                <a:latin typeface="+mn-lt"/>
                <a:ea typeface="+mn-ea"/>
                <a:cs typeface="+mn-cs"/>
              </a:defRPr>
            </a:pPr>
            <a:r>
              <a:rPr lang="en-US" sz="1600"/>
              <a:t>Comportamiento de Falla RICOH PRO 751</a:t>
            </a:r>
          </a:p>
        </c:rich>
      </c:tx>
      <c:layout/>
      <c:spPr>
        <a:noFill/>
        <a:ln>
          <a:noFill/>
        </a:ln>
        <a:effectLst/>
      </c:spPr>
    </c:title>
    <c:plotArea>
      <c:layout/>
      <c:scatterChart>
        <c:scatterStyle val="lineMarker"/>
        <c:ser>
          <c:idx val="0"/>
          <c:order val="0"/>
          <c:spPr>
            <a:ln w="19050" cap="rnd">
              <a:solidFill>
                <a:schemeClr val="accent1"/>
              </a:solidFill>
              <a:round/>
            </a:ln>
            <a:effectLst/>
          </c:spPr>
          <c:marker>
            <c:symbol val="circle"/>
            <c:size val="5"/>
            <c:spPr>
              <a:solidFill>
                <a:schemeClr val="accent1"/>
              </a:solidFill>
              <a:ln w="9525">
                <a:solidFill>
                  <a:schemeClr val="accent1"/>
                </a:solidFill>
              </a:ln>
              <a:effectLst/>
            </c:spPr>
          </c:marker>
          <c:trendline>
            <c:trendlineType val="linear"/>
            <c:dispRSqr val="1"/>
            <c:dispEq val="1"/>
            <c:trendlineLbl>
              <c:layout>
                <c:manualLayout>
                  <c:x val="-8.4369371648743571E-2"/>
                  <c:y val="-4.3254642778272082E-2"/>
                </c:manualLayout>
              </c:layout>
              <c:numFmt formatCode="General" sourceLinked="0"/>
              <c:txPr>
                <a:bodyPr/>
                <a:lstStyle/>
                <a:p>
                  <a:pPr>
                    <a:defRPr sz="1400"/>
                  </a:pPr>
                  <a:endParaRPr lang="es-ES"/>
                </a:p>
              </c:txPr>
            </c:trendlineLbl>
          </c:trendline>
          <c:xVal>
            <c:numRef>
              <c:f>'Datos de Vida y falla'!$Y$5:$Y$66</c:f>
              <c:numCache>
                <c:formatCode>0.0000</c:formatCode>
                <c:ptCount val="62"/>
                <c:pt idx="0">
                  <c:v>3.0101262783061138</c:v>
                </c:pt>
                <c:pt idx="1">
                  <c:v>3.048891648774013</c:v>
                </c:pt>
                <c:pt idx="2">
                  <c:v>3.0705226520906432</c:v>
                </c:pt>
                <c:pt idx="3">
                  <c:v>3.0879546630282961</c:v>
                </c:pt>
                <c:pt idx="4">
                  <c:v>3.0941911835925646</c:v>
                </c:pt>
                <c:pt idx="5">
                  <c:v>3.0982259877886733</c:v>
                </c:pt>
                <c:pt idx="6">
                  <c:v>3.1237950353589432</c:v>
                </c:pt>
                <c:pt idx="7">
                  <c:v>3.1451645705233648</c:v>
                </c:pt>
                <c:pt idx="8">
                  <c:v>3.1497716915018641</c:v>
                </c:pt>
                <c:pt idx="9">
                  <c:v>3.1522477823289003</c:v>
                </c:pt>
                <c:pt idx="10">
                  <c:v>3.1569511793276988</c:v>
                </c:pt>
                <c:pt idx="11">
                  <c:v>3.1785536146683189</c:v>
                </c:pt>
                <c:pt idx="12">
                  <c:v>3.1921315908190402</c:v>
                </c:pt>
                <c:pt idx="13">
                  <c:v>3.2047365771222687</c:v>
                </c:pt>
                <c:pt idx="14">
                  <c:v>3.2156104396414387</c:v>
                </c:pt>
                <c:pt idx="15">
                  <c:v>3.2534780581192297</c:v>
                </c:pt>
                <c:pt idx="16">
                  <c:v>3.2768827559726699</c:v>
                </c:pt>
                <c:pt idx="17">
                  <c:v>3.2787982616069629</c:v>
                </c:pt>
                <c:pt idx="18">
                  <c:v>3.2904056319091612</c:v>
                </c:pt>
                <c:pt idx="19">
                  <c:v>3.3068972262438607</c:v>
                </c:pt>
                <c:pt idx="20">
                  <c:v>3.3181579393856699</c:v>
                </c:pt>
                <c:pt idx="21">
                  <c:v>3.3196548349198798</c:v>
                </c:pt>
                <c:pt idx="22">
                  <c:v>3.3212203360484627</c:v>
                </c:pt>
                <c:pt idx="23">
                  <c:v>3.3318277838138881</c:v>
                </c:pt>
                <c:pt idx="24">
                  <c:v>3.3997103172173615</c:v>
                </c:pt>
                <c:pt idx="25">
                  <c:v>3.406041079399885</c:v>
                </c:pt>
                <c:pt idx="26">
                  <c:v>3.4354281776971165</c:v>
                </c:pt>
                <c:pt idx="27">
                  <c:v>3.4660491880915574</c:v>
                </c:pt>
                <c:pt idx="28">
                  <c:v>3.4750401542449727</c:v>
                </c:pt>
                <c:pt idx="29">
                  <c:v>3.4878955958597349</c:v>
                </c:pt>
                <c:pt idx="30">
                  <c:v>3.5018047588837802</c:v>
                </c:pt>
                <c:pt idx="31">
                  <c:v>3.514536661242158</c:v>
                </c:pt>
                <c:pt idx="32">
                  <c:v>3.5178387407985845</c:v>
                </c:pt>
                <c:pt idx="33">
                  <c:v>3.5415064153170901</c:v>
                </c:pt>
                <c:pt idx="34">
                  <c:v>3.5677324322551254</c:v>
                </c:pt>
                <c:pt idx="35">
                  <c:v>3.5833291773670854</c:v>
                </c:pt>
                <c:pt idx="36">
                  <c:v>3.591952529184709</c:v>
                </c:pt>
                <c:pt idx="37">
                  <c:v>3.6111331205788186</c:v>
                </c:pt>
                <c:pt idx="38">
                  <c:v>3.6210062061454611</c:v>
                </c:pt>
                <c:pt idx="39">
                  <c:v>3.6840990518254277</c:v>
                </c:pt>
                <c:pt idx="40">
                  <c:v>3.6932256764232867</c:v>
                </c:pt>
                <c:pt idx="41">
                  <c:v>3.6965420155046567</c:v>
                </c:pt>
                <c:pt idx="42">
                  <c:v>3.729987353281325</c:v>
                </c:pt>
                <c:pt idx="43">
                  <c:v>3.7832274143618192</c:v>
                </c:pt>
                <c:pt idx="44">
                  <c:v>3.7849357426780337</c:v>
                </c:pt>
                <c:pt idx="45">
                  <c:v>3.8211922534824212</c:v>
                </c:pt>
                <c:pt idx="46">
                  <c:v>3.8346268872993643</c:v>
                </c:pt>
                <c:pt idx="47">
                  <c:v>3.8390616125428108</c:v>
                </c:pt>
                <c:pt idx="48">
                  <c:v>3.8445233971717192</c:v>
                </c:pt>
                <c:pt idx="49">
                  <c:v>3.855774104354877</c:v>
                </c:pt>
                <c:pt idx="50">
                  <c:v>3.8734950338429703</c:v>
                </c:pt>
                <c:pt idx="51">
                  <c:v>3.8801656206588708</c:v>
                </c:pt>
                <c:pt idx="52">
                  <c:v>3.9031115803925718</c:v>
                </c:pt>
                <c:pt idx="53">
                  <c:v>3.9138129692569628</c:v>
                </c:pt>
                <c:pt idx="54">
                  <c:v>3.9150212167217671</c:v>
                </c:pt>
                <c:pt idx="55">
                  <c:v>3.9648780123200922</c:v>
                </c:pt>
                <c:pt idx="56">
                  <c:v>3.9709946750152714</c:v>
                </c:pt>
                <c:pt idx="57">
                  <c:v>3.9812258506558007</c:v>
                </c:pt>
                <c:pt idx="58">
                  <c:v>3.9878319468492012</c:v>
                </c:pt>
                <c:pt idx="59">
                  <c:v>3.9952661702386698</c:v>
                </c:pt>
                <c:pt idx="60">
                  <c:v>3.9960396479938427</c:v>
                </c:pt>
                <c:pt idx="61">
                  <c:v>3.9993625678900893</c:v>
                </c:pt>
              </c:numCache>
            </c:numRef>
          </c:xVal>
          <c:yVal>
            <c:numRef>
              <c:f>'Datos de Vida y falla'!$AA$5:$AA$66</c:f>
              <c:numCache>
                <c:formatCode>0.00000</c:formatCode>
                <c:ptCount val="62"/>
                <c:pt idx="0">
                  <c:v>-2.2829061451627002</c:v>
                </c:pt>
                <c:pt idx="1">
                  <c:v>-1.9229432326980067</c:v>
                </c:pt>
                <c:pt idx="2">
                  <c:v>-1.7139469921241977</c:v>
                </c:pt>
                <c:pt idx="3">
                  <c:v>-1.560720366991982</c:v>
                </c:pt>
                <c:pt idx="4">
                  <c:v>-1.4372709296104942</c:v>
                </c:pt>
                <c:pt idx="5">
                  <c:v>-1.3325110656690242</c:v>
                </c:pt>
                <c:pt idx="6">
                  <c:v>-1.2406269545446738</c:v>
                </c:pt>
                <c:pt idx="7">
                  <c:v>-1.1581695013594842</c:v>
                </c:pt>
                <c:pt idx="8">
                  <c:v>-1.0829149986865181</c:v>
                </c:pt>
                <c:pt idx="9">
                  <c:v>-1.013340736790536</c:v>
                </c:pt>
                <c:pt idx="10">
                  <c:v>-0.94835508261272783</c:v>
                </c:pt>
                <c:pt idx="11">
                  <c:v>-0.88714655901887662</c:v>
                </c:pt>
                <c:pt idx="12">
                  <c:v>-0.82909388791817951</c:v>
                </c:pt>
                <c:pt idx="13">
                  <c:v>-0.7737095620650225</c:v>
                </c:pt>
                <c:pt idx="14">
                  <c:v>-0.72060293726447799</c:v>
                </c:pt>
                <c:pt idx="15">
                  <c:v>-0.66945523347368785</c:v>
                </c:pt>
                <c:pt idx="16">
                  <c:v>-0.62000209105335069</c:v>
                </c:pt>
                <c:pt idx="17">
                  <c:v>-0.57202108187294298</c:v>
                </c:pt>
                <c:pt idx="18">
                  <c:v>-0.52532256381559228</c:v>
                </c:pt>
                <c:pt idx="19">
                  <c:v>-0.4797428475882014</c:v>
                </c:pt>
                <c:pt idx="20">
                  <c:v>-0.43513899733458505</c:v>
                </c:pt>
                <c:pt idx="21">
                  <c:v>-0.39138480732684855</c:v>
                </c:pt>
                <c:pt idx="22">
                  <c:v>-0.348367638968201</c:v>
                </c:pt>
                <c:pt idx="23">
                  <c:v>-0.30598589577947827</c:v>
                </c:pt>
                <c:pt idx="24">
                  <c:v>-0.26414697682592381</c:v>
                </c:pt>
                <c:pt idx="25">
                  <c:v>-0.22276559199316581</c:v>
                </c:pt>
                <c:pt idx="26">
                  <c:v>-0.18176235235862695</c:v>
                </c:pt>
                <c:pt idx="27">
                  <c:v>-0.14106256988727031</c:v>
                </c:pt>
                <c:pt idx="28">
                  <c:v>-0.10059521555922708</c:v>
                </c:pt>
                <c:pt idx="29">
                  <c:v>-6.0291995615995915E-2</c:v>
                </c:pt>
                <c:pt idx="30">
                  <c:v>-2.008651308614149E-2</c:v>
                </c:pt>
                <c:pt idx="31">
                  <c:v>2.0086513086141216E-2</c:v>
                </c:pt>
                <c:pt idx="32">
                  <c:v>6.0291995615995693E-2</c:v>
                </c:pt>
                <c:pt idx="33">
                  <c:v>0.10059521555922708</c:v>
                </c:pt>
                <c:pt idx="34">
                  <c:v>0.14106256988727003</c:v>
                </c:pt>
                <c:pt idx="35">
                  <c:v>0.18176235235862695</c:v>
                </c:pt>
                <c:pt idx="36">
                  <c:v>0.22276559199316553</c:v>
                </c:pt>
                <c:pt idx="37">
                  <c:v>0.26414697682592381</c:v>
                </c:pt>
                <c:pt idx="38">
                  <c:v>0.3059858957794781</c:v>
                </c:pt>
                <c:pt idx="39">
                  <c:v>0.348367638968201</c:v>
                </c:pt>
                <c:pt idx="40">
                  <c:v>0.39138480732684838</c:v>
                </c:pt>
                <c:pt idx="41">
                  <c:v>0.43513899733458505</c:v>
                </c:pt>
                <c:pt idx="42">
                  <c:v>0.47974284758820096</c:v>
                </c:pt>
                <c:pt idx="43">
                  <c:v>0.52532256381559228</c:v>
                </c:pt>
                <c:pt idx="44">
                  <c:v>0.57202108187294276</c:v>
                </c:pt>
                <c:pt idx="45">
                  <c:v>0.62000209105335069</c:v>
                </c:pt>
                <c:pt idx="46">
                  <c:v>0.66945523347368785</c:v>
                </c:pt>
                <c:pt idx="47">
                  <c:v>0.72060293726447799</c:v>
                </c:pt>
                <c:pt idx="48">
                  <c:v>0.7737095620650225</c:v>
                </c:pt>
                <c:pt idx="49">
                  <c:v>0.82909388791817951</c:v>
                </c:pt>
                <c:pt idx="50">
                  <c:v>0.88714655901887662</c:v>
                </c:pt>
                <c:pt idx="51">
                  <c:v>0.94835508261272783</c:v>
                </c:pt>
                <c:pt idx="52">
                  <c:v>1.013340736790536</c:v>
                </c:pt>
                <c:pt idx="53">
                  <c:v>1.0829149986865181</c:v>
                </c:pt>
                <c:pt idx="54">
                  <c:v>1.1581695013594842</c:v>
                </c:pt>
                <c:pt idx="55">
                  <c:v>1.2406269545446738</c:v>
                </c:pt>
                <c:pt idx="56">
                  <c:v>1.3325110656690242</c:v>
                </c:pt>
                <c:pt idx="57">
                  <c:v>1.4372709296104942</c:v>
                </c:pt>
                <c:pt idx="58">
                  <c:v>1.560720366991982</c:v>
                </c:pt>
                <c:pt idx="59">
                  <c:v>1.7139469921241977</c:v>
                </c:pt>
                <c:pt idx="60">
                  <c:v>1.9229432326980067</c:v>
                </c:pt>
                <c:pt idx="61">
                  <c:v>2.2829061451627002</c:v>
                </c:pt>
              </c:numCache>
            </c:numRef>
          </c:yVal>
          <c:extLst xmlns:c16r2="http://schemas.microsoft.com/office/drawing/2015/06/chart">
            <c:ext xmlns:c16="http://schemas.microsoft.com/office/drawing/2014/chart" uri="{C3380CC4-5D6E-409C-BE32-E72D297353CC}">
              <c16:uniqueId val="{00000000-030E-4E7E-8144-B294B253169D}"/>
            </c:ext>
          </c:extLst>
        </c:ser>
        <c:axId val="80538240"/>
        <c:axId val="80683776"/>
      </c:scatterChart>
      <c:valAx>
        <c:axId val="80538240"/>
        <c:scaling>
          <c:orientation val="minMax"/>
          <c:min val="2.8"/>
        </c:scaling>
        <c:axPos val="b"/>
        <c:majorGridlines>
          <c:spPr>
            <a:ln w="9525" cap="flat" cmpd="sng" algn="ctr">
              <a:solidFill>
                <a:schemeClr val="tx1">
                  <a:lumMod val="15000"/>
                  <a:lumOff val="85000"/>
                </a:schemeClr>
              </a:solidFill>
              <a:round/>
            </a:ln>
            <a:effectLst/>
          </c:spPr>
        </c:majorGridlines>
        <c:title>
          <c:tx>
            <c:rich>
              <a:bodyPr/>
              <a:lstStyle/>
              <a:p>
                <a:pPr>
                  <a:defRPr/>
                </a:pPr>
                <a:r>
                  <a:rPr lang="en-US"/>
                  <a:t>TTR</a:t>
                </a:r>
              </a:p>
            </c:rich>
          </c:tx>
          <c:layout/>
        </c:title>
        <c:numFmt formatCode="0.0000" sourceLinked="1"/>
        <c:maj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ES"/>
          </a:p>
        </c:txPr>
        <c:crossAx val="80683776"/>
        <c:crosses val="autoZero"/>
        <c:crossBetween val="midCat"/>
      </c:valAx>
      <c:valAx>
        <c:axId val="80683776"/>
        <c:scaling>
          <c:orientation val="minMax"/>
        </c:scaling>
        <c:axPos val="l"/>
        <c:majorGridlines>
          <c:spPr>
            <a:ln w="9525" cap="flat" cmpd="sng" algn="ctr">
              <a:solidFill>
                <a:schemeClr val="tx1">
                  <a:lumMod val="15000"/>
                  <a:lumOff val="85000"/>
                </a:schemeClr>
              </a:solidFill>
              <a:round/>
            </a:ln>
            <a:effectLst/>
          </c:spPr>
        </c:majorGridlines>
        <c:title>
          <c:tx>
            <c:rich>
              <a:bodyPr/>
              <a:lstStyle/>
              <a:p>
                <a:pPr>
                  <a:defRPr/>
                </a:pPr>
                <a:r>
                  <a:rPr lang="en-US"/>
                  <a:t>Y(t)</a:t>
                </a:r>
              </a:p>
            </c:rich>
          </c:tx>
          <c:layout/>
        </c:title>
        <c:numFmt formatCode="0.00000" sourceLinked="1"/>
        <c:maj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ES"/>
          </a:p>
        </c:txPr>
        <c:crossAx val="80538240"/>
        <c:crosses val="autoZero"/>
        <c:crossBetween val="midCat"/>
      </c:valAx>
      <c:spPr>
        <a:noFill/>
        <a:ln>
          <a:noFill/>
        </a:ln>
        <a:effectLst/>
      </c:spPr>
    </c:plotArea>
    <c:plotVisOnly val="1"/>
    <c:dispBlanksAs val="gap"/>
    <c:extLst xmlns:c16r2="http://schemas.microsoft.com/office/drawing/2015/06/chart">
      <c:ext xmlns:c16r3="http://schemas.microsoft.com/office/drawing/2017/03/chart" uri="{56B9EC1D-385E-4148-901F-78D8002777C0}">
        <c16r3:dataDisplayOptions16>
          <c16r3:dispNaAsBlank val="1"/>
        </c16r3:dataDisplayOptions16>
      </c:ext>
    </c:extLst>
  </c:chart>
  <c:spPr>
    <a:solidFill>
      <a:schemeClr val="bg1"/>
    </a:solidFill>
    <a:ln w="9525" cap="flat" cmpd="sng" algn="ctr">
      <a:solidFill>
        <a:schemeClr val="tx1">
          <a:lumMod val="15000"/>
          <a:lumOff val="85000"/>
        </a:schemeClr>
      </a:solidFill>
      <a:round/>
    </a:ln>
    <a:effectLst/>
  </c:spPr>
  <c:txPr>
    <a:bodyPr/>
    <a:lstStyle/>
    <a:p>
      <a:pPr>
        <a:defRPr/>
      </a:pPr>
      <a:endParaRPr lang="es-ES"/>
    </a:p>
  </c:txPr>
  <c:externalData r:id="rId1"/>
</c:chartSpace>
</file>

<file path=ppt/charts/chart7.xml><?xml version="1.0" encoding="utf-8"?>
<c:chartSpace xmlns:c="http://schemas.openxmlformats.org/drawingml/2006/chart" xmlns:a="http://schemas.openxmlformats.org/drawingml/2006/main" xmlns:r="http://schemas.openxmlformats.org/officeDocument/2006/relationships">
  <c:lang val="es-ES"/>
  <c:chart>
    <c:title>
      <c:tx>
        <c:rich>
          <a:bodyPr rot="0" spcFirstLastPara="1" vertOverflow="ellipsis" vert="horz" wrap="square" anchor="ctr" anchorCtr="1"/>
          <a:lstStyle/>
          <a:p>
            <a:pPr>
              <a:defRPr sz="1600" b="0" i="0" u="none" strike="noStrike" kern="1200" spc="0" baseline="0">
                <a:solidFill>
                  <a:schemeClr val="tx1">
                    <a:lumMod val="65000"/>
                    <a:lumOff val="35000"/>
                  </a:schemeClr>
                </a:solidFill>
                <a:latin typeface="+mn-lt"/>
                <a:ea typeface="+mn-ea"/>
                <a:cs typeface="+mn-cs"/>
              </a:defRPr>
            </a:pPr>
            <a:r>
              <a:rPr lang="en-US" sz="1600"/>
              <a:t>Comportamiento de falla RICOH PRO C7110</a:t>
            </a:r>
          </a:p>
          <a:p>
            <a:pPr>
              <a:defRPr sz="1600" b="0" i="0" u="none" strike="noStrike" kern="1200" spc="0" baseline="0">
                <a:solidFill>
                  <a:schemeClr val="tx1">
                    <a:lumMod val="65000"/>
                    <a:lumOff val="35000"/>
                  </a:schemeClr>
                </a:solidFill>
                <a:latin typeface="+mn-lt"/>
                <a:ea typeface="+mn-ea"/>
                <a:cs typeface="+mn-cs"/>
              </a:defRPr>
            </a:pPr>
            <a:r>
              <a:rPr lang="en-US" sz="1600"/>
              <a:t>(Bernard)</a:t>
            </a:r>
          </a:p>
        </c:rich>
      </c:tx>
      <c:layout/>
      <c:spPr>
        <a:noFill/>
        <a:ln>
          <a:noFill/>
        </a:ln>
        <a:effectLst/>
      </c:spPr>
    </c:title>
    <c:plotArea>
      <c:layout/>
      <c:scatterChart>
        <c:scatterStyle val="lineMarker"/>
        <c:ser>
          <c:idx val="0"/>
          <c:order val="0"/>
          <c:spPr>
            <a:ln w="19050" cap="rnd">
              <a:solidFill>
                <a:schemeClr val="accent1"/>
              </a:solidFill>
              <a:round/>
            </a:ln>
            <a:effectLst/>
          </c:spPr>
          <c:marker>
            <c:symbol val="circle"/>
            <c:size val="5"/>
            <c:spPr>
              <a:solidFill>
                <a:schemeClr val="accent1"/>
              </a:solidFill>
              <a:ln w="9525">
                <a:solidFill>
                  <a:schemeClr val="accent1"/>
                </a:solidFill>
              </a:ln>
              <a:effectLst/>
            </c:spPr>
          </c:marker>
          <c:trendline>
            <c:trendlineType val="linear"/>
            <c:dispRSqr val="1"/>
            <c:dispEq val="1"/>
            <c:trendlineLbl>
              <c:layout>
                <c:manualLayout>
                  <c:x val="-9.0304448760125208E-2"/>
                  <c:y val="-2.3981481481481479E-2"/>
                </c:manualLayout>
              </c:layout>
              <c:numFmt formatCode="General" sourceLinked="0"/>
              <c:txPr>
                <a:bodyPr/>
                <a:lstStyle/>
                <a:p>
                  <a:pPr>
                    <a:defRPr sz="1400"/>
                  </a:pPr>
                  <a:endParaRPr lang="es-ES"/>
                </a:p>
              </c:txPr>
            </c:trendlineLbl>
          </c:trendline>
          <c:xVal>
            <c:numRef>
              <c:f>'Datos de Vida y falla'!$BG$5:$BG$56</c:f>
              <c:numCache>
                <c:formatCode>0.0000</c:formatCode>
                <c:ptCount val="52"/>
                <c:pt idx="0">
                  <c:v>3.019153306328902</c:v>
                </c:pt>
                <c:pt idx="1">
                  <c:v>3.0714067330611177</c:v>
                </c:pt>
                <c:pt idx="2">
                  <c:v>3.0794541240442075</c:v>
                </c:pt>
                <c:pt idx="3">
                  <c:v>3.0805396974170329</c:v>
                </c:pt>
                <c:pt idx="4">
                  <c:v>3.0885719917276484</c:v>
                </c:pt>
                <c:pt idx="5">
                  <c:v>3.0955526072763471</c:v>
                </c:pt>
                <c:pt idx="6">
                  <c:v>3.1006286478101082</c:v>
                </c:pt>
                <c:pt idx="7">
                  <c:v>3.1142500647537199</c:v>
                </c:pt>
                <c:pt idx="8">
                  <c:v>3.1183558584990596</c:v>
                </c:pt>
                <c:pt idx="9">
                  <c:v>3.1457330054785881</c:v>
                </c:pt>
                <c:pt idx="10">
                  <c:v>3.2247088247024442</c:v>
                </c:pt>
                <c:pt idx="11">
                  <c:v>3.2457765676863781</c:v>
                </c:pt>
                <c:pt idx="12">
                  <c:v>3.2633303102038402</c:v>
                </c:pt>
                <c:pt idx="13">
                  <c:v>3.2784574179335197</c:v>
                </c:pt>
                <c:pt idx="14">
                  <c:v>3.294437801149539</c:v>
                </c:pt>
                <c:pt idx="15">
                  <c:v>3.300873161741003</c:v>
                </c:pt>
                <c:pt idx="16">
                  <c:v>3.3051869939680008</c:v>
                </c:pt>
                <c:pt idx="17">
                  <c:v>3.3131302916983612</c:v>
                </c:pt>
                <c:pt idx="18">
                  <c:v>3.3145485871750777</c:v>
                </c:pt>
                <c:pt idx="19">
                  <c:v>3.3163487980766377</c:v>
                </c:pt>
                <c:pt idx="20">
                  <c:v>3.3662157691412427</c:v>
                </c:pt>
                <c:pt idx="21">
                  <c:v>3.3819995822694895</c:v>
                </c:pt>
                <c:pt idx="22">
                  <c:v>3.419529833169114</c:v>
                </c:pt>
                <c:pt idx="23">
                  <c:v>3.4318043979224804</c:v>
                </c:pt>
                <c:pt idx="24">
                  <c:v>3.4670563282039248</c:v>
                </c:pt>
                <c:pt idx="25">
                  <c:v>3.4924942156702148</c:v>
                </c:pt>
                <c:pt idx="26">
                  <c:v>3.4991194537242434</c:v>
                </c:pt>
                <c:pt idx="27">
                  <c:v>3.5369680321326387</c:v>
                </c:pt>
                <c:pt idx="28">
                  <c:v>3.5670058366742237</c:v>
                </c:pt>
                <c:pt idx="29">
                  <c:v>3.610791261326038</c:v>
                </c:pt>
                <c:pt idx="30">
                  <c:v>3.6369693436866237</c:v>
                </c:pt>
                <c:pt idx="31">
                  <c:v>3.6412526382867343</c:v>
                </c:pt>
                <c:pt idx="32">
                  <c:v>3.6543350935929602</c:v>
                </c:pt>
                <c:pt idx="33">
                  <c:v>3.6595566539192537</c:v>
                </c:pt>
                <c:pt idx="34">
                  <c:v>3.7050162952065402</c:v>
                </c:pt>
                <c:pt idx="35">
                  <c:v>3.7270487695636705</c:v>
                </c:pt>
                <c:pt idx="36">
                  <c:v>3.7388530461103442</c:v>
                </c:pt>
                <c:pt idx="37">
                  <c:v>3.7412469925191774</c:v>
                </c:pt>
                <c:pt idx="38">
                  <c:v>3.7440154914121919</c:v>
                </c:pt>
                <c:pt idx="39">
                  <c:v>3.7575064569226773</c:v>
                </c:pt>
                <c:pt idx="40">
                  <c:v>3.7598418668193352</c:v>
                </c:pt>
                <c:pt idx="41">
                  <c:v>3.7645362598746384</c:v>
                </c:pt>
                <c:pt idx="42">
                  <c:v>3.7743883248112047</c:v>
                </c:pt>
                <c:pt idx="43">
                  <c:v>3.7793695453692941</c:v>
                </c:pt>
                <c:pt idx="44">
                  <c:v>3.8426864338410107</c:v>
                </c:pt>
                <c:pt idx="45">
                  <c:v>3.867844610443238</c:v>
                </c:pt>
                <c:pt idx="46">
                  <c:v>3.8807760615403426</c:v>
                </c:pt>
                <c:pt idx="47">
                  <c:v>3.9140900261824392</c:v>
                </c:pt>
                <c:pt idx="48">
                  <c:v>3.9238917536367612</c:v>
                </c:pt>
                <c:pt idx="49">
                  <c:v>3.9371414143133037</c:v>
                </c:pt>
                <c:pt idx="50">
                  <c:v>3.9437609609354451</c:v>
                </c:pt>
                <c:pt idx="51">
                  <c:v>3.9834469399283767</c:v>
                </c:pt>
              </c:numCache>
            </c:numRef>
          </c:xVal>
          <c:yVal>
            <c:numRef>
              <c:f>'Datos de Vida y falla'!$BI$5:$BI$56</c:f>
              <c:numCache>
                <c:formatCode>0.00000</c:formatCode>
                <c:ptCount val="52"/>
                <c:pt idx="0">
                  <c:v>-2.2156197184696942</c:v>
                </c:pt>
                <c:pt idx="1">
                  <c:v>-1.846046209201798</c:v>
                </c:pt>
                <c:pt idx="2">
                  <c:v>-1.6302274466655695</c:v>
                </c:pt>
                <c:pt idx="3">
                  <c:v>-1.4712579371990819</c:v>
                </c:pt>
                <c:pt idx="4">
                  <c:v>-1.3426377114882486</c:v>
                </c:pt>
                <c:pt idx="5">
                  <c:v>-1.233049620291093</c:v>
                </c:pt>
                <c:pt idx="6">
                  <c:v>-1.1365530158310704</c:v>
                </c:pt>
                <c:pt idx="7">
                  <c:v>-1.0496194092001818</c:v>
                </c:pt>
                <c:pt idx="8">
                  <c:v>-0.96997075691972845</c:v>
                </c:pt>
                <c:pt idx="9">
                  <c:v>-0.89604447990194658</c:v>
                </c:pt>
                <c:pt idx="10">
                  <c:v>-0.82671794712148672</c:v>
                </c:pt>
                <c:pt idx="11">
                  <c:v>-0.76115434228754864</c:v>
                </c:pt>
                <c:pt idx="12">
                  <c:v>-0.69871073397684191</c:v>
                </c:pt>
                <c:pt idx="13">
                  <c:v>-0.63888036332198861</c:v>
                </c:pt>
                <c:pt idx="14">
                  <c:v>-0.58125485459206727</c:v>
                </c:pt>
                <c:pt idx="15">
                  <c:v>-0.52549857850377202</c:v>
                </c:pt>
                <c:pt idx="16">
                  <c:v>-0.47133072164434253</c:v>
                </c:pt>
                <c:pt idx="17">
                  <c:v>-0.4185124044813448</c:v>
                </c:pt>
                <c:pt idx="18">
                  <c:v>-0.3668371993596708</c:v>
                </c:pt>
                <c:pt idx="19">
                  <c:v>-0.31612399185375895</c:v>
                </c:pt>
                <c:pt idx="20">
                  <c:v>-0.26621148818472584</c:v>
                </c:pt>
                <c:pt idx="21">
                  <c:v>-0.21695389599467291</c:v>
                </c:pt>
                <c:pt idx="22">
                  <c:v>-0.16821744962304341</c:v>
                </c:pt>
                <c:pt idx="23">
                  <c:v>-0.11987754500533411</c:v>
                </c:pt>
                <c:pt idx="24">
                  <c:v>-7.1816311545650824E-2</c:v>
                </c:pt>
                <c:pt idx="25">
                  <c:v>-2.3920489708433367E-2</c:v>
                </c:pt>
                <c:pt idx="26">
                  <c:v>2.3920489708433128E-2</c:v>
                </c:pt>
                <c:pt idx="27">
                  <c:v>7.1816311545650519E-2</c:v>
                </c:pt>
                <c:pt idx="28">
                  <c:v>0.11987754500533411</c:v>
                </c:pt>
                <c:pt idx="29">
                  <c:v>0.16821744962304341</c:v>
                </c:pt>
                <c:pt idx="30">
                  <c:v>0.21695389599467271</c:v>
                </c:pt>
                <c:pt idx="31">
                  <c:v>0.2662114881847254</c:v>
                </c:pt>
                <c:pt idx="32">
                  <c:v>0.31612399185375895</c:v>
                </c:pt>
                <c:pt idx="33">
                  <c:v>0.3668371993596708</c:v>
                </c:pt>
                <c:pt idx="34">
                  <c:v>0.4185124044813443</c:v>
                </c:pt>
                <c:pt idx="35">
                  <c:v>0.47133072164434253</c:v>
                </c:pt>
                <c:pt idx="36">
                  <c:v>0.52549857850377202</c:v>
                </c:pt>
                <c:pt idx="37">
                  <c:v>0.58125485459206727</c:v>
                </c:pt>
                <c:pt idx="38">
                  <c:v>0.63888036332198861</c:v>
                </c:pt>
                <c:pt idx="39">
                  <c:v>0.69871073397684191</c:v>
                </c:pt>
                <c:pt idx="40">
                  <c:v>0.76115434228754864</c:v>
                </c:pt>
                <c:pt idx="41">
                  <c:v>0.82671794712148672</c:v>
                </c:pt>
                <c:pt idx="42">
                  <c:v>0.89604447990194658</c:v>
                </c:pt>
                <c:pt idx="43">
                  <c:v>0.96997075691972845</c:v>
                </c:pt>
                <c:pt idx="44">
                  <c:v>1.0496194092001818</c:v>
                </c:pt>
                <c:pt idx="45">
                  <c:v>1.1365530158310704</c:v>
                </c:pt>
                <c:pt idx="46">
                  <c:v>1.233049620291093</c:v>
                </c:pt>
                <c:pt idx="47">
                  <c:v>1.3426377114882486</c:v>
                </c:pt>
                <c:pt idx="48">
                  <c:v>1.4712579371990824</c:v>
                </c:pt>
                <c:pt idx="49">
                  <c:v>1.6302274466655695</c:v>
                </c:pt>
                <c:pt idx="50">
                  <c:v>1.846046209201798</c:v>
                </c:pt>
                <c:pt idx="51">
                  <c:v>2.2156197184696942</c:v>
                </c:pt>
              </c:numCache>
            </c:numRef>
          </c:yVal>
          <c:extLst xmlns:c16r2="http://schemas.microsoft.com/office/drawing/2015/06/chart">
            <c:ext xmlns:c16="http://schemas.microsoft.com/office/drawing/2014/chart" uri="{C3380CC4-5D6E-409C-BE32-E72D297353CC}">
              <c16:uniqueId val="{00000000-2FED-49D8-9D2C-84C86FBBC001}"/>
            </c:ext>
          </c:extLst>
        </c:ser>
        <c:axId val="80878208"/>
        <c:axId val="80884480"/>
      </c:scatterChart>
      <c:valAx>
        <c:axId val="80878208"/>
        <c:scaling>
          <c:orientation val="minMax"/>
          <c:min val="2.9"/>
        </c:scaling>
        <c:axPos val="b"/>
        <c:majorGridlines>
          <c:spPr>
            <a:ln w="9525" cap="flat" cmpd="sng" algn="ctr">
              <a:solidFill>
                <a:schemeClr val="tx1">
                  <a:lumMod val="15000"/>
                  <a:lumOff val="85000"/>
                </a:schemeClr>
              </a:solidFill>
              <a:round/>
            </a:ln>
            <a:effectLst/>
          </c:spPr>
        </c:majorGridlines>
        <c:title>
          <c:tx>
            <c:rich>
              <a:bodyPr/>
              <a:lstStyle/>
              <a:p>
                <a:pPr>
                  <a:defRPr/>
                </a:pPr>
                <a:r>
                  <a:rPr lang="en-US"/>
                  <a:t>TTR[HRS]</a:t>
                </a:r>
              </a:p>
            </c:rich>
          </c:tx>
          <c:layout/>
        </c:title>
        <c:numFmt formatCode="0.0000" sourceLinked="1"/>
        <c:maj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ES"/>
          </a:p>
        </c:txPr>
        <c:crossAx val="80884480"/>
        <c:crosses val="autoZero"/>
        <c:crossBetween val="midCat"/>
      </c:valAx>
      <c:valAx>
        <c:axId val="80884480"/>
        <c:scaling>
          <c:orientation val="minMax"/>
        </c:scaling>
        <c:axPos val="l"/>
        <c:majorGridlines>
          <c:spPr>
            <a:ln w="9525" cap="flat" cmpd="sng" algn="ctr">
              <a:solidFill>
                <a:schemeClr val="tx1">
                  <a:lumMod val="15000"/>
                  <a:lumOff val="85000"/>
                </a:schemeClr>
              </a:solidFill>
              <a:round/>
            </a:ln>
            <a:effectLst/>
          </c:spPr>
        </c:majorGridlines>
        <c:title>
          <c:tx>
            <c:rich>
              <a:bodyPr/>
              <a:lstStyle/>
              <a:p>
                <a:pPr>
                  <a:defRPr/>
                </a:pPr>
                <a:r>
                  <a:rPr lang="en-US"/>
                  <a:t>Y(t)</a:t>
                </a:r>
              </a:p>
            </c:rich>
          </c:tx>
          <c:layout/>
        </c:title>
        <c:numFmt formatCode="0.00000" sourceLinked="1"/>
        <c:maj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ES"/>
          </a:p>
        </c:txPr>
        <c:crossAx val="80878208"/>
        <c:crosses val="autoZero"/>
        <c:crossBetween val="midCat"/>
      </c:valAx>
      <c:spPr>
        <a:noFill/>
        <a:ln>
          <a:noFill/>
        </a:ln>
        <a:effectLst/>
      </c:spPr>
    </c:plotArea>
    <c:plotVisOnly val="1"/>
    <c:dispBlanksAs val="gap"/>
    <c:extLst xmlns:c16r2="http://schemas.microsoft.com/office/drawing/2015/06/chart">
      <c:ext xmlns:c16r3="http://schemas.microsoft.com/office/drawing/2017/03/chart" uri="{56B9EC1D-385E-4148-901F-78D8002777C0}">
        <c16r3:dataDisplayOptions16>
          <c16r3:dispNaAsBlank val="1"/>
        </c16r3:dataDisplayOptions16>
      </c:ext>
    </c:extLst>
  </c:chart>
  <c:spPr>
    <a:solidFill>
      <a:schemeClr val="bg1"/>
    </a:solidFill>
    <a:ln w="9525" cap="flat" cmpd="sng" algn="ctr">
      <a:solidFill>
        <a:schemeClr val="tx1">
          <a:lumMod val="15000"/>
          <a:lumOff val="85000"/>
        </a:schemeClr>
      </a:solidFill>
      <a:round/>
    </a:ln>
    <a:effectLst/>
  </c:spPr>
  <c:txPr>
    <a:bodyPr/>
    <a:lstStyle/>
    <a:p>
      <a:pPr>
        <a:defRPr/>
      </a:pPr>
      <a:endParaRPr lang="es-ES"/>
    </a:p>
  </c:txPr>
  <c:externalData r:id="rId1"/>
</c:chartSpace>
</file>

<file path=ppt/charts/chart8.xml><?xml version="1.0" encoding="utf-8"?>
<c:chartSpace xmlns:c="http://schemas.openxmlformats.org/drawingml/2006/chart" xmlns:a="http://schemas.openxmlformats.org/drawingml/2006/main" xmlns:r="http://schemas.openxmlformats.org/officeDocument/2006/relationships">
  <c:lang val="es-ES"/>
  <c:style val="5"/>
  <c:chart>
    <c:plotArea>
      <c:layout/>
      <c:barChart>
        <c:barDir val="col"/>
        <c:grouping val="clustered"/>
        <c:ser>
          <c:idx val="0"/>
          <c:order val="0"/>
          <c:tx>
            <c:strRef>
              <c:f>'Simulacion sistema (hoja4)'!$BW$7</c:f>
              <c:strCache>
                <c:ptCount val="1"/>
                <c:pt idx="0">
                  <c:v>FRECUENCIA</c:v>
                </c:pt>
              </c:strCache>
            </c:strRef>
          </c:tx>
          <c:cat>
            <c:numRef>
              <c:f>'Simulacion sistema (hoja4)'!$BT$8:$BT$18</c:f>
              <c:numCache>
                <c:formatCode>0.00%</c:formatCode>
                <c:ptCount val="11"/>
                <c:pt idx="0">
                  <c:v>0.95588094309482163</c:v>
                </c:pt>
                <c:pt idx="1">
                  <c:v>0.95888051207065261</c:v>
                </c:pt>
                <c:pt idx="2">
                  <c:v>0.96188008104648415</c:v>
                </c:pt>
                <c:pt idx="3">
                  <c:v>0.96487965002231735</c:v>
                </c:pt>
                <c:pt idx="4">
                  <c:v>0.96787921899815033</c:v>
                </c:pt>
                <c:pt idx="5">
                  <c:v>0.97087878797397875</c:v>
                </c:pt>
                <c:pt idx="6">
                  <c:v>0.97387835694981273</c:v>
                </c:pt>
                <c:pt idx="7">
                  <c:v>0.97687792592564149</c:v>
                </c:pt>
                <c:pt idx="8">
                  <c:v>0.97987749490147535</c:v>
                </c:pt>
                <c:pt idx="9">
                  <c:v>0.98287706387730456</c:v>
                </c:pt>
                <c:pt idx="10">
                  <c:v>0.98572665440434515</c:v>
                </c:pt>
              </c:numCache>
            </c:numRef>
          </c:cat>
          <c:val>
            <c:numRef>
              <c:f>'Simulacion sistema (hoja4)'!$BW$8:$BW$18</c:f>
              <c:numCache>
                <c:formatCode>General</c:formatCode>
                <c:ptCount val="11"/>
                <c:pt idx="0">
                  <c:v>2</c:v>
                </c:pt>
                <c:pt idx="1">
                  <c:v>1</c:v>
                </c:pt>
                <c:pt idx="2">
                  <c:v>5</c:v>
                </c:pt>
                <c:pt idx="3">
                  <c:v>16</c:v>
                </c:pt>
                <c:pt idx="4">
                  <c:v>46</c:v>
                </c:pt>
                <c:pt idx="5">
                  <c:v>109</c:v>
                </c:pt>
                <c:pt idx="6">
                  <c:v>194</c:v>
                </c:pt>
                <c:pt idx="7">
                  <c:v>293</c:v>
                </c:pt>
                <c:pt idx="8">
                  <c:v>263</c:v>
                </c:pt>
                <c:pt idx="9">
                  <c:v>62</c:v>
                </c:pt>
                <c:pt idx="10">
                  <c:v>9</c:v>
                </c:pt>
              </c:numCache>
            </c:numRef>
          </c:val>
          <c:extLst xmlns:c16r2="http://schemas.microsoft.com/office/drawing/2015/06/chart">
            <c:ext xmlns:c16="http://schemas.microsoft.com/office/drawing/2014/chart" uri="{C3380CC4-5D6E-409C-BE32-E72D297353CC}">
              <c16:uniqueId val="{00000000-5E32-4DD5-B90D-F60E37239646}"/>
            </c:ext>
          </c:extLst>
        </c:ser>
        <c:axId val="80363520"/>
        <c:axId val="80365440"/>
      </c:barChart>
      <c:lineChart>
        <c:grouping val="standard"/>
        <c:ser>
          <c:idx val="1"/>
          <c:order val="1"/>
          <c:tx>
            <c:strRef>
              <c:f>'Simulacion sistema (hoja4)'!$BX$7</c:f>
              <c:strCache>
                <c:ptCount val="1"/>
                <c:pt idx="0">
                  <c:v>FREC. ACUMULADA</c:v>
                </c:pt>
              </c:strCache>
            </c:strRef>
          </c:tx>
          <c:spPr>
            <a:ln>
              <a:solidFill>
                <a:schemeClr val="accent1"/>
              </a:solidFill>
            </a:ln>
          </c:spPr>
          <c:marker>
            <c:spPr>
              <a:ln>
                <a:solidFill>
                  <a:schemeClr val="accent1"/>
                </a:solidFill>
              </a:ln>
            </c:spPr>
          </c:marker>
          <c:val>
            <c:numRef>
              <c:f>'Simulacion sistema (hoja4)'!$BX$8:$BX$18</c:f>
              <c:numCache>
                <c:formatCode>General</c:formatCode>
                <c:ptCount val="11"/>
                <c:pt idx="0">
                  <c:v>2</c:v>
                </c:pt>
                <c:pt idx="1">
                  <c:v>3</c:v>
                </c:pt>
                <c:pt idx="2">
                  <c:v>8</c:v>
                </c:pt>
                <c:pt idx="3">
                  <c:v>24</c:v>
                </c:pt>
                <c:pt idx="4">
                  <c:v>70</c:v>
                </c:pt>
                <c:pt idx="5">
                  <c:v>179</c:v>
                </c:pt>
                <c:pt idx="6">
                  <c:v>373</c:v>
                </c:pt>
                <c:pt idx="7">
                  <c:v>666</c:v>
                </c:pt>
                <c:pt idx="8">
                  <c:v>929</c:v>
                </c:pt>
                <c:pt idx="9">
                  <c:v>991</c:v>
                </c:pt>
                <c:pt idx="10">
                  <c:v>1000</c:v>
                </c:pt>
              </c:numCache>
            </c:numRef>
          </c:val>
          <c:extLst xmlns:c16r2="http://schemas.microsoft.com/office/drawing/2015/06/chart">
            <c:ext xmlns:c16="http://schemas.microsoft.com/office/drawing/2014/chart" uri="{C3380CC4-5D6E-409C-BE32-E72D297353CC}">
              <c16:uniqueId val="{00000001-5E32-4DD5-B90D-F60E37239646}"/>
            </c:ext>
          </c:extLst>
        </c:ser>
        <c:marker val="1"/>
        <c:axId val="80376960"/>
        <c:axId val="80366976"/>
      </c:lineChart>
      <c:catAx>
        <c:axId val="80363520"/>
        <c:scaling>
          <c:orientation val="minMax"/>
        </c:scaling>
        <c:axPos val="b"/>
        <c:numFmt formatCode="0.00%" sourceLinked="1"/>
        <c:tickLblPos val="nextTo"/>
        <c:crossAx val="80365440"/>
        <c:crosses val="autoZero"/>
        <c:auto val="1"/>
        <c:lblAlgn val="ctr"/>
        <c:lblOffset val="100"/>
      </c:catAx>
      <c:valAx>
        <c:axId val="80365440"/>
        <c:scaling>
          <c:orientation val="minMax"/>
        </c:scaling>
        <c:axPos val="l"/>
        <c:majorGridlines/>
        <c:numFmt formatCode="General" sourceLinked="1"/>
        <c:tickLblPos val="nextTo"/>
        <c:crossAx val="80363520"/>
        <c:crosses val="autoZero"/>
        <c:crossBetween val="between"/>
      </c:valAx>
      <c:valAx>
        <c:axId val="80366976"/>
        <c:scaling>
          <c:orientation val="minMax"/>
        </c:scaling>
        <c:axPos val="r"/>
        <c:numFmt formatCode="General" sourceLinked="1"/>
        <c:tickLblPos val="nextTo"/>
        <c:crossAx val="80376960"/>
        <c:crosses val="max"/>
        <c:crossBetween val="between"/>
      </c:valAx>
      <c:catAx>
        <c:axId val="80376960"/>
        <c:scaling>
          <c:orientation val="minMax"/>
        </c:scaling>
        <c:delete val="1"/>
        <c:axPos val="b"/>
        <c:tickLblPos val="none"/>
        <c:crossAx val="80366976"/>
        <c:crosses val="autoZero"/>
        <c:auto val="1"/>
        <c:lblAlgn val="ctr"/>
        <c:lblOffset val="100"/>
      </c:catAx>
    </c:plotArea>
    <c:legend>
      <c:legendPos val="b"/>
      <c:layout/>
    </c:legend>
    <c:plotVisOnly val="1"/>
    <c:dispBlanksAs val="gap"/>
  </c:chart>
  <c:txPr>
    <a:bodyPr/>
    <a:lstStyle/>
    <a:p>
      <a:pPr>
        <a:defRPr sz="1800"/>
      </a:pPr>
      <a:endParaRPr lang="es-ES"/>
    </a:p>
  </c:txPr>
  <c:externalData r:id="rId1"/>
</c:chartSpace>
</file>

<file path=ppt/charts/chart9.xml><?xml version="1.0" encoding="utf-8"?>
<c:chartSpace xmlns:c="http://schemas.openxmlformats.org/drawingml/2006/chart" xmlns:a="http://schemas.openxmlformats.org/drawingml/2006/main" xmlns:r="http://schemas.openxmlformats.org/officeDocument/2006/relationships">
  <c:lang val="es-ES"/>
  <c:chart>
    <c:title>
      <c:tx>
        <c:rich>
          <a:bodyPr/>
          <a:lstStyle/>
          <a:p>
            <a:pPr>
              <a:defRPr/>
            </a:pPr>
            <a:r>
              <a:rPr lang="es-ES"/>
              <a:t>Señal Rastreo Método Simplista</a:t>
            </a:r>
          </a:p>
        </c:rich>
      </c:tx>
      <c:layout/>
    </c:title>
    <c:plotArea>
      <c:layout/>
      <c:scatterChart>
        <c:scatterStyle val="smoothMarker"/>
        <c:ser>
          <c:idx val="0"/>
          <c:order val="0"/>
          <c:tx>
            <c:strRef>
              <c:f>'METODO SIMPLISTA CARTAS'!$K$3</c:f>
              <c:strCache>
                <c:ptCount val="1"/>
                <c:pt idx="0">
                  <c:v>ST</c:v>
                </c:pt>
              </c:strCache>
            </c:strRef>
          </c:tx>
          <c:xVal>
            <c:numRef>
              <c:f>'METODO SIMPLISTA CARTAS'!$A$6:$A$141</c:f>
              <c:numCache>
                <c:formatCode>General</c:formatCode>
                <c:ptCount val="136"/>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pt idx="45">
                  <c:v>46</c:v>
                </c:pt>
                <c:pt idx="46">
                  <c:v>47</c:v>
                </c:pt>
                <c:pt idx="47">
                  <c:v>48</c:v>
                </c:pt>
                <c:pt idx="48">
                  <c:v>49</c:v>
                </c:pt>
                <c:pt idx="49">
                  <c:v>50</c:v>
                </c:pt>
                <c:pt idx="50">
                  <c:v>51</c:v>
                </c:pt>
                <c:pt idx="51">
                  <c:v>52</c:v>
                </c:pt>
                <c:pt idx="52">
                  <c:v>53</c:v>
                </c:pt>
                <c:pt idx="53">
                  <c:v>54</c:v>
                </c:pt>
                <c:pt idx="54">
                  <c:v>55</c:v>
                </c:pt>
                <c:pt idx="55">
                  <c:v>56</c:v>
                </c:pt>
                <c:pt idx="56">
                  <c:v>57</c:v>
                </c:pt>
                <c:pt idx="57">
                  <c:v>58</c:v>
                </c:pt>
                <c:pt idx="58">
                  <c:v>59</c:v>
                </c:pt>
                <c:pt idx="59">
                  <c:v>60</c:v>
                </c:pt>
                <c:pt idx="60">
                  <c:v>61</c:v>
                </c:pt>
                <c:pt idx="61">
                  <c:v>62</c:v>
                </c:pt>
                <c:pt idx="62">
                  <c:v>63</c:v>
                </c:pt>
                <c:pt idx="63">
                  <c:v>64</c:v>
                </c:pt>
                <c:pt idx="64">
                  <c:v>65</c:v>
                </c:pt>
                <c:pt idx="65">
                  <c:v>66</c:v>
                </c:pt>
                <c:pt idx="66">
                  <c:v>67</c:v>
                </c:pt>
                <c:pt idx="67">
                  <c:v>68</c:v>
                </c:pt>
                <c:pt idx="68">
                  <c:v>69</c:v>
                </c:pt>
                <c:pt idx="69">
                  <c:v>70</c:v>
                </c:pt>
                <c:pt idx="70">
                  <c:v>71</c:v>
                </c:pt>
                <c:pt idx="71">
                  <c:v>72</c:v>
                </c:pt>
                <c:pt idx="72">
                  <c:v>73</c:v>
                </c:pt>
                <c:pt idx="73">
                  <c:v>74</c:v>
                </c:pt>
                <c:pt idx="74">
                  <c:v>75</c:v>
                </c:pt>
                <c:pt idx="75">
                  <c:v>76</c:v>
                </c:pt>
                <c:pt idx="76">
                  <c:v>77</c:v>
                </c:pt>
                <c:pt idx="77">
                  <c:v>78</c:v>
                </c:pt>
                <c:pt idx="78">
                  <c:v>79</c:v>
                </c:pt>
                <c:pt idx="79">
                  <c:v>80</c:v>
                </c:pt>
                <c:pt idx="80">
                  <c:v>81</c:v>
                </c:pt>
                <c:pt idx="81">
                  <c:v>82</c:v>
                </c:pt>
                <c:pt idx="82">
                  <c:v>83</c:v>
                </c:pt>
                <c:pt idx="83">
                  <c:v>84</c:v>
                </c:pt>
                <c:pt idx="84">
                  <c:v>85</c:v>
                </c:pt>
                <c:pt idx="85">
                  <c:v>86</c:v>
                </c:pt>
                <c:pt idx="86">
                  <c:v>87</c:v>
                </c:pt>
                <c:pt idx="87">
                  <c:v>88</c:v>
                </c:pt>
                <c:pt idx="88">
                  <c:v>89</c:v>
                </c:pt>
                <c:pt idx="89">
                  <c:v>90</c:v>
                </c:pt>
                <c:pt idx="90">
                  <c:v>91</c:v>
                </c:pt>
                <c:pt idx="91">
                  <c:v>92</c:v>
                </c:pt>
                <c:pt idx="92">
                  <c:v>93</c:v>
                </c:pt>
                <c:pt idx="93">
                  <c:v>94</c:v>
                </c:pt>
                <c:pt idx="94">
                  <c:v>95</c:v>
                </c:pt>
                <c:pt idx="95">
                  <c:v>96</c:v>
                </c:pt>
                <c:pt idx="96">
                  <c:v>97</c:v>
                </c:pt>
                <c:pt idx="97">
                  <c:v>98</c:v>
                </c:pt>
                <c:pt idx="98">
                  <c:v>99</c:v>
                </c:pt>
                <c:pt idx="99">
                  <c:v>100</c:v>
                </c:pt>
                <c:pt idx="100">
                  <c:v>101</c:v>
                </c:pt>
                <c:pt idx="101">
                  <c:v>102</c:v>
                </c:pt>
                <c:pt idx="102">
                  <c:v>103</c:v>
                </c:pt>
                <c:pt idx="103">
                  <c:v>104</c:v>
                </c:pt>
                <c:pt idx="104">
                  <c:v>105</c:v>
                </c:pt>
                <c:pt idx="105">
                  <c:v>106</c:v>
                </c:pt>
                <c:pt idx="106">
                  <c:v>107</c:v>
                </c:pt>
                <c:pt idx="107">
                  <c:v>108</c:v>
                </c:pt>
                <c:pt idx="108">
                  <c:v>109</c:v>
                </c:pt>
                <c:pt idx="109">
                  <c:v>110</c:v>
                </c:pt>
                <c:pt idx="110">
                  <c:v>111</c:v>
                </c:pt>
                <c:pt idx="111">
                  <c:v>112</c:v>
                </c:pt>
                <c:pt idx="112">
                  <c:v>113</c:v>
                </c:pt>
                <c:pt idx="113">
                  <c:v>114</c:v>
                </c:pt>
                <c:pt idx="114">
                  <c:v>115</c:v>
                </c:pt>
                <c:pt idx="115">
                  <c:v>116</c:v>
                </c:pt>
                <c:pt idx="116">
                  <c:v>117</c:v>
                </c:pt>
                <c:pt idx="117">
                  <c:v>118</c:v>
                </c:pt>
                <c:pt idx="118">
                  <c:v>119</c:v>
                </c:pt>
                <c:pt idx="119">
                  <c:v>120</c:v>
                </c:pt>
                <c:pt idx="120">
                  <c:v>121</c:v>
                </c:pt>
                <c:pt idx="121">
                  <c:v>122</c:v>
                </c:pt>
                <c:pt idx="122">
                  <c:v>123</c:v>
                </c:pt>
                <c:pt idx="123">
                  <c:v>124</c:v>
                </c:pt>
                <c:pt idx="124">
                  <c:v>125</c:v>
                </c:pt>
                <c:pt idx="125">
                  <c:v>126</c:v>
                </c:pt>
                <c:pt idx="126">
                  <c:v>127</c:v>
                </c:pt>
                <c:pt idx="127">
                  <c:v>128</c:v>
                </c:pt>
                <c:pt idx="128">
                  <c:v>129</c:v>
                </c:pt>
                <c:pt idx="129">
                  <c:v>130</c:v>
                </c:pt>
                <c:pt idx="130">
                  <c:v>131</c:v>
                </c:pt>
                <c:pt idx="131">
                  <c:v>132</c:v>
                </c:pt>
                <c:pt idx="132">
                  <c:v>133</c:v>
                </c:pt>
                <c:pt idx="133">
                  <c:v>134</c:v>
                </c:pt>
                <c:pt idx="134">
                  <c:v>135</c:v>
                </c:pt>
                <c:pt idx="135">
                  <c:v>136</c:v>
                </c:pt>
              </c:numCache>
            </c:numRef>
          </c:xVal>
          <c:yVal>
            <c:numRef>
              <c:f>'METODO SIMPLISTA CARTAS'!$K$6:$K$140</c:f>
              <c:numCache>
                <c:formatCode>General</c:formatCode>
                <c:ptCount val="135"/>
                <c:pt idx="0">
                  <c:v>1</c:v>
                </c:pt>
                <c:pt idx="1">
                  <c:v>2</c:v>
                </c:pt>
                <c:pt idx="2">
                  <c:v>3</c:v>
                </c:pt>
                <c:pt idx="3">
                  <c:v>4</c:v>
                </c:pt>
                <c:pt idx="4">
                  <c:v>5</c:v>
                </c:pt>
                <c:pt idx="5">
                  <c:v>2.5222929936305727</c:v>
                </c:pt>
                <c:pt idx="6">
                  <c:v>1.5300546448087535</c:v>
                </c:pt>
                <c:pt idx="7">
                  <c:v>3.6435643564356699</c:v>
                </c:pt>
                <c:pt idx="8">
                  <c:v>2.3039763391390067</c:v>
                </c:pt>
                <c:pt idx="9">
                  <c:v>2.6755095438369456</c:v>
                </c:pt>
                <c:pt idx="10">
                  <c:v>1.5833576642335885</c:v>
                </c:pt>
                <c:pt idx="11">
                  <c:v>1.6317773267613904</c:v>
                </c:pt>
                <c:pt idx="12">
                  <c:v>1.8517985611510801</c:v>
                </c:pt>
                <c:pt idx="13">
                  <c:v>3.8044965786901281</c:v>
                </c:pt>
                <c:pt idx="14">
                  <c:v>2.8913591565436567</c:v>
                </c:pt>
                <c:pt idx="15">
                  <c:v>6.4439545531626274</c:v>
                </c:pt>
                <c:pt idx="16">
                  <c:v>1.0425968693867194</c:v>
                </c:pt>
                <c:pt idx="17">
                  <c:v>1.2904453749524181</c:v>
                </c:pt>
                <c:pt idx="18">
                  <c:v>3.0646566548205887</c:v>
                </c:pt>
                <c:pt idx="19">
                  <c:v>2.0049961985445854</c:v>
                </c:pt>
                <c:pt idx="20">
                  <c:v>2.1686512232084865</c:v>
                </c:pt>
                <c:pt idx="21">
                  <c:v>2.2868577609518659</c:v>
                </c:pt>
                <c:pt idx="22">
                  <c:v>2.4751696649789938</c:v>
                </c:pt>
                <c:pt idx="23">
                  <c:v>1.8260596546310841</c:v>
                </c:pt>
                <c:pt idx="24">
                  <c:v>2.9079079079079406</c:v>
                </c:pt>
                <c:pt idx="25">
                  <c:v>2.5892328929205282</c:v>
                </c:pt>
                <c:pt idx="26">
                  <c:v>2.8649177760376152</c:v>
                </c:pt>
                <c:pt idx="27">
                  <c:v>5.4776711001497524</c:v>
                </c:pt>
                <c:pt idx="28">
                  <c:v>2.686871126137004</c:v>
                </c:pt>
                <c:pt idx="29">
                  <c:v>1.8414262256626683</c:v>
                </c:pt>
                <c:pt idx="30">
                  <c:v>2.5240281603917971</c:v>
                </c:pt>
                <c:pt idx="31">
                  <c:v>1.3892498523331358</c:v>
                </c:pt>
                <c:pt idx="32">
                  <c:v>1.8693752730449884</c:v>
                </c:pt>
                <c:pt idx="33">
                  <c:v>1.2031963470319464</c:v>
                </c:pt>
                <c:pt idx="34">
                  <c:v>1.7509836987071277</c:v>
                </c:pt>
                <c:pt idx="35">
                  <c:v>2.1741608172909892</c:v>
                </c:pt>
                <c:pt idx="36">
                  <c:v>2.7744937055281884</c:v>
                </c:pt>
                <c:pt idx="37">
                  <c:v>3.0170230151164392</c:v>
                </c:pt>
                <c:pt idx="38">
                  <c:v>2.5979006863140897</c:v>
                </c:pt>
                <c:pt idx="39">
                  <c:v>3.6858638743455487</c:v>
                </c:pt>
                <c:pt idx="40">
                  <c:v>4.111168763782592</c:v>
                </c:pt>
                <c:pt idx="41">
                  <c:v>3.0656546489563814</c:v>
                </c:pt>
                <c:pt idx="42">
                  <c:v>1.691336845974758</c:v>
                </c:pt>
                <c:pt idx="43">
                  <c:v>2.1587725150100066</c:v>
                </c:pt>
                <c:pt idx="44">
                  <c:v>2.4452686810204427</c:v>
                </c:pt>
                <c:pt idx="45">
                  <c:v>0.96169119364635036</c:v>
                </c:pt>
                <c:pt idx="46">
                  <c:v>1.8991529304029409</c:v>
                </c:pt>
                <c:pt idx="47">
                  <c:v>1.6468847795163601</c:v>
                </c:pt>
                <c:pt idx="48">
                  <c:v>2.0736937140277618</c:v>
                </c:pt>
                <c:pt idx="49">
                  <c:v>1.9693900517668241</c:v>
                </c:pt>
                <c:pt idx="50">
                  <c:v>3.9264705882352939</c:v>
                </c:pt>
                <c:pt idx="51">
                  <c:v>2.1813997280050477</c:v>
                </c:pt>
                <c:pt idx="52">
                  <c:v>1.7650171179582943</c:v>
                </c:pt>
                <c:pt idx="53">
                  <c:v>1.9629763689952981</c:v>
                </c:pt>
                <c:pt idx="54">
                  <c:v>2.1877576257213787</c:v>
                </c:pt>
                <c:pt idx="55">
                  <c:v>2.5579680458828351</c:v>
                </c:pt>
                <c:pt idx="56">
                  <c:v>3.1905678537054882</c:v>
                </c:pt>
                <c:pt idx="57">
                  <c:v>2.1915666849205953</c:v>
                </c:pt>
                <c:pt idx="58">
                  <c:v>2.608347344476341</c:v>
                </c:pt>
                <c:pt idx="59">
                  <c:v>3.3915844967294739</c:v>
                </c:pt>
                <c:pt idx="60">
                  <c:v>2.9455610984646681</c:v>
                </c:pt>
                <c:pt idx="61">
                  <c:v>1.2865497076023378</c:v>
                </c:pt>
                <c:pt idx="62">
                  <c:v>2.7090842051896602</c:v>
                </c:pt>
                <c:pt idx="63">
                  <c:v>2.5894252873563421</c:v>
                </c:pt>
                <c:pt idx="64">
                  <c:v>2.5584439443347167</c:v>
                </c:pt>
                <c:pt idx="65">
                  <c:v>2.962601032010594</c:v>
                </c:pt>
                <c:pt idx="66">
                  <c:v>2.0209796506392941</c:v>
                </c:pt>
                <c:pt idx="67">
                  <c:v>2.5666681556260329</c:v>
                </c:pt>
                <c:pt idx="68">
                  <c:v>2.3780390061448027</c:v>
                </c:pt>
                <c:pt idx="69">
                  <c:v>2.3706110097458937</c:v>
                </c:pt>
                <c:pt idx="70">
                  <c:v>1.24386825508057</c:v>
                </c:pt>
                <c:pt idx="71">
                  <c:v>1.8086049543676659</c:v>
                </c:pt>
                <c:pt idx="72">
                  <c:v>3.680438555644943</c:v>
                </c:pt>
                <c:pt idx="73">
                  <c:v>2.6535587560008351</c:v>
                </c:pt>
                <c:pt idx="74">
                  <c:v>3.8419668898656667</c:v>
                </c:pt>
                <c:pt idx="75">
                  <c:v>2.0089045766315294</c:v>
                </c:pt>
                <c:pt idx="76">
                  <c:v>3.7569071599325952</c:v>
                </c:pt>
                <c:pt idx="77">
                  <c:v>3.4831758919509812</c:v>
                </c:pt>
                <c:pt idx="78">
                  <c:v>1.256538738943932</c:v>
                </c:pt>
                <c:pt idx="79">
                  <c:v>1.7860914165032433</c:v>
                </c:pt>
                <c:pt idx="80">
                  <c:v>1.4539241457003227</c:v>
                </c:pt>
                <c:pt idx="81">
                  <c:v>2.1078906191788978</c:v>
                </c:pt>
                <c:pt idx="82">
                  <c:v>1.9942721118798057</c:v>
                </c:pt>
                <c:pt idx="83">
                  <c:v>4.2547033285094065</c:v>
                </c:pt>
                <c:pt idx="84">
                  <c:v>1.9032530629488897</c:v>
                </c:pt>
                <c:pt idx="85">
                  <c:v>1.6048828399045993</c:v>
                </c:pt>
                <c:pt idx="86">
                  <c:v>2.2862065364936828</c:v>
                </c:pt>
                <c:pt idx="87">
                  <c:v>3.2475901955384212</c:v>
                </c:pt>
                <c:pt idx="88">
                  <c:v>2.2665123246629442</c:v>
                </c:pt>
                <c:pt idx="89">
                  <c:v>2.4826742763962497</c:v>
                </c:pt>
                <c:pt idx="90">
                  <c:v>2.0959515676260696</c:v>
                </c:pt>
                <c:pt idx="91">
                  <c:v>2.5365426695842102</c:v>
                </c:pt>
                <c:pt idx="92">
                  <c:v>5.1805165086628984</c:v>
                </c:pt>
                <c:pt idx="93">
                  <c:v>1.5714510594087461</c:v>
                </c:pt>
                <c:pt idx="94">
                  <c:v>1.2427455532201899</c:v>
                </c:pt>
                <c:pt idx="95">
                  <c:v>2.8340685442823208</c:v>
                </c:pt>
                <c:pt idx="96">
                  <c:v>2.3975252540759642</c:v>
                </c:pt>
                <c:pt idx="97">
                  <c:v>2.0934018851756639</c:v>
                </c:pt>
                <c:pt idx="98">
                  <c:v>3.6898482658959542</c:v>
                </c:pt>
                <c:pt idx="99">
                  <c:v>3.5152024996995181</c:v>
                </c:pt>
                <c:pt idx="100">
                  <c:v>2.6719895131978788</c:v>
                </c:pt>
                <c:pt idx="101">
                  <c:v>2.6174089068825914</c:v>
                </c:pt>
                <c:pt idx="102">
                  <c:v>3.2872016327013887</c:v>
                </c:pt>
                <c:pt idx="103">
                  <c:v>1.86001458789205</c:v>
                </c:pt>
                <c:pt idx="104">
                  <c:v>2.3302155347702032</c:v>
                </c:pt>
                <c:pt idx="105">
                  <c:v>2.8945011124916942</c:v>
                </c:pt>
                <c:pt idx="106">
                  <c:v>3.1498716950667474</c:v>
                </c:pt>
                <c:pt idx="107">
                  <c:v>2.4184181891071259</c:v>
                </c:pt>
                <c:pt idx="108">
                  <c:v>2.7511420740063959</c:v>
                </c:pt>
                <c:pt idx="109">
                  <c:v>1.8027682640323812</c:v>
                </c:pt>
                <c:pt idx="110">
                  <c:v>2.0350574874996377</c:v>
                </c:pt>
                <c:pt idx="111">
                  <c:v>4.6759320538274745</c:v>
                </c:pt>
                <c:pt idx="112">
                  <c:v>2.5321786197564267</c:v>
                </c:pt>
                <c:pt idx="113">
                  <c:v>3.5025625888856093</c:v>
                </c:pt>
                <c:pt idx="114">
                  <c:v>4.6144238945578238</c:v>
                </c:pt>
                <c:pt idx="115">
                  <c:v>3.2695368935354252</c:v>
                </c:pt>
                <c:pt idx="116">
                  <c:v>0.82479160234641369</c:v>
                </c:pt>
                <c:pt idx="117">
                  <c:v>1.5359946807150178</c:v>
                </c:pt>
                <c:pt idx="118">
                  <c:v>1.0485916569041753</c:v>
                </c:pt>
                <c:pt idx="119">
                  <c:v>1.0967692660200108</c:v>
                </c:pt>
                <c:pt idx="120">
                  <c:v>2.8060435699226978</c:v>
                </c:pt>
                <c:pt idx="121">
                  <c:v>1.9272437334928001</c:v>
                </c:pt>
                <c:pt idx="122">
                  <c:v>0.91795581475806864</c:v>
                </c:pt>
                <c:pt idx="123">
                  <c:v>0.82978986097735641</c:v>
                </c:pt>
                <c:pt idx="124">
                  <c:v>1.2916400137774842</c:v>
                </c:pt>
                <c:pt idx="125">
                  <c:v>1.1268242346813424</c:v>
                </c:pt>
                <c:pt idx="126">
                  <c:v>3.2069932097721292</c:v>
                </c:pt>
                <c:pt idx="127">
                  <c:v>1.923062200956938</c:v>
                </c:pt>
                <c:pt idx="128">
                  <c:v>1.6255847255369928</c:v>
                </c:pt>
                <c:pt idx="129">
                  <c:v>0.69307869108831599</c:v>
                </c:pt>
                <c:pt idx="130">
                  <c:v>1.5450222462863998</c:v>
                </c:pt>
                <c:pt idx="131">
                  <c:v>1.4719804262927587</c:v>
                </c:pt>
                <c:pt idx="132">
                  <c:v>1.6901087543748385</c:v>
                </c:pt>
                <c:pt idx="133">
                  <c:v>1.9602400600150156</c:v>
                </c:pt>
                <c:pt idx="134">
                  <c:v>-0.16511665474349804</c:v>
                </c:pt>
              </c:numCache>
            </c:numRef>
          </c:yVal>
          <c:smooth val="1"/>
        </c:ser>
        <c:ser>
          <c:idx val="1"/>
          <c:order val="1"/>
          <c:tx>
            <c:strRef>
              <c:f>'METODO SIMPLISTA CARTAS'!$L$3</c:f>
              <c:strCache>
                <c:ptCount val="1"/>
                <c:pt idx="0">
                  <c:v>LCS</c:v>
                </c:pt>
              </c:strCache>
            </c:strRef>
          </c:tx>
          <c:xVal>
            <c:numRef>
              <c:f>'METODO SIMPLISTA CARTAS'!$A$6:$A$141</c:f>
              <c:numCache>
                <c:formatCode>General</c:formatCode>
                <c:ptCount val="136"/>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pt idx="45">
                  <c:v>46</c:v>
                </c:pt>
                <c:pt idx="46">
                  <c:v>47</c:v>
                </c:pt>
                <c:pt idx="47">
                  <c:v>48</c:v>
                </c:pt>
                <c:pt idx="48">
                  <c:v>49</c:v>
                </c:pt>
                <c:pt idx="49">
                  <c:v>50</c:v>
                </c:pt>
                <c:pt idx="50">
                  <c:v>51</c:v>
                </c:pt>
                <c:pt idx="51">
                  <c:v>52</c:v>
                </c:pt>
                <c:pt idx="52">
                  <c:v>53</c:v>
                </c:pt>
                <c:pt idx="53">
                  <c:v>54</c:v>
                </c:pt>
                <c:pt idx="54">
                  <c:v>55</c:v>
                </c:pt>
                <c:pt idx="55">
                  <c:v>56</c:v>
                </c:pt>
                <c:pt idx="56">
                  <c:v>57</c:v>
                </c:pt>
                <c:pt idx="57">
                  <c:v>58</c:v>
                </c:pt>
                <c:pt idx="58">
                  <c:v>59</c:v>
                </c:pt>
                <c:pt idx="59">
                  <c:v>60</c:v>
                </c:pt>
                <c:pt idx="60">
                  <c:v>61</c:v>
                </c:pt>
                <c:pt idx="61">
                  <c:v>62</c:v>
                </c:pt>
                <c:pt idx="62">
                  <c:v>63</c:v>
                </c:pt>
                <c:pt idx="63">
                  <c:v>64</c:v>
                </c:pt>
                <c:pt idx="64">
                  <c:v>65</c:v>
                </c:pt>
                <c:pt idx="65">
                  <c:v>66</c:v>
                </c:pt>
                <c:pt idx="66">
                  <c:v>67</c:v>
                </c:pt>
                <c:pt idx="67">
                  <c:v>68</c:v>
                </c:pt>
                <c:pt idx="68">
                  <c:v>69</c:v>
                </c:pt>
                <c:pt idx="69">
                  <c:v>70</c:v>
                </c:pt>
                <c:pt idx="70">
                  <c:v>71</c:v>
                </c:pt>
                <c:pt idx="71">
                  <c:v>72</c:v>
                </c:pt>
                <c:pt idx="72">
                  <c:v>73</c:v>
                </c:pt>
                <c:pt idx="73">
                  <c:v>74</c:v>
                </c:pt>
                <c:pt idx="74">
                  <c:v>75</c:v>
                </c:pt>
                <c:pt idx="75">
                  <c:v>76</c:v>
                </c:pt>
                <c:pt idx="76">
                  <c:v>77</c:v>
                </c:pt>
                <c:pt idx="77">
                  <c:v>78</c:v>
                </c:pt>
                <c:pt idx="78">
                  <c:v>79</c:v>
                </c:pt>
                <c:pt idx="79">
                  <c:v>80</c:v>
                </c:pt>
                <c:pt idx="80">
                  <c:v>81</c:v>
                </c:pt>
                <c:pt idx="81">
                  <c:v>82</c:v>
                </c:pt>
                <c:pt idx="82">
                  <c:v>83</c:v>
                </c:pt>
                <c:pt idx="83">
                  <c:v>84</c:v>
                </c:pt>
                <c:pt idx="84">
                  <c:v>85</c:v>
                </c:pt>
                <c:pt idx="85">
                  <c:v>86</c:v>
                </c:pt>
                <c:pt idx="86">
                  <c:v>87</c:v>
                </c:pt>
                <c:pt idx="87">
                  <c:v>88</c:v>
                </c:pt>
                <c:pt idx="88">
                  <c:v>89</c:v>
                </c:pt>
                <c:pt idx="89">
                  <c:v>90</c:v>
                </c:pt>
                <c:pt idx="90">
                  <c:v>91</c:v>
                </c:pt>
                <c:pt idx="91">
                  <c:v>92</c:v>
                </c:pt>
                <c:pt idx="92">
                  <c:v>93</c:v>
                </c:pt>
                <c:pt idx="93">
                  <c:v>94</c:v>
                </c:pt>
                <c:pt idx="94">
                  <c:v>95</c:v>
                </c:pt>
                <c:pt idx="95">
                  <c:v>96</c:v>
                </c:pt>
                <c:pt idx="96">
                  <c:v>97</c:v>
                </c:pt>
                <c:pt idx="97">
                  <c:v>98</c:v>
                </c:pt>
                <c:pt idx="98">
                  <c:v>99</c:v>
                </c:pt>
                <c:pt idx="99">
                  <c:v>100</c:v>
                </c:pt>
                <c:pt idx="100">
                  <c:v>101</c:v>
                </c:pt>
                <c:pt idx="101">
                  <c:v>102</c:v>
                </c:pt>
                <c:pt idx="102">
                  <c:v>103</c:v>
                </c:pt>
                <c:pt idx="103">
                  <c:v>104</c:v>
                </c:pt>
                <c:pt idx="104">
                  <c:v>105</c:v>
                </c:pt>
                <c:pt idx="105">
                  <c:v>106</c:v>
                </c:pt>
                <c:pt idx="106">
                  <c:v>107</c:v>
                </c:pt>
                <c:pt idx="107">
                  <c:v>108</c:v>
                </c:pt>
                <c:pt idx="108">
                  <c:v>109</c:v>
                </c:pt>
                <c:pt idx="109">
                  <c:v>110</c:v>
                </c:pt>
                <c:pt idx="110">
                  <c:v>111</c:v>
                </c:pt>
                <c:pt idx="111">
                  <c:v>112</c:v>
                </c:pt>
                <c:pt idx="112">
                  <c:v>113</c:v>
                </c:pt>
                <c:pt idx="113">
                  <c:v>114</c:v>
                </c:pt>
                <c:pt idx="114">
                  <c:v>115</c:v>
                </c:pt>
                <c:pt idx="115">
                  <c:v>116</c:v>
                </c:pt>
                <c:pt idx="116">
                  <c:v>117</c:v>
                </c:pt>
                <c:pt idx="117">
                  <c:v>118</c:v>
                </c:pt>
                <c:pt idx="118">
                  <c:v>119</c:v>
                </c:pt>
                <c:pt idx="119">
                  <c:v>120</c:v>
                </c:pt>
                <c:pt idx="120">
                  <c:v>121</c:v>
                </c:pt>
                <c:pt idx="121">
                  <c:v>122</c:v>
                </c:pt>
                <c:pt idx="122">
                  <c:v>123</c:v>
                </c:pt>
                <c:pt idx="123">
                  <c:v>124</c:v>
                </c:pt>
                <c:pt idx="124">
                  <c:v>125</c:v>
                </c:pt>
                <c:pt idx="125">
                  <c:v>126</c:v>
                </c:pt>
                <c:pt idx="126">
                  <c:v>127</c:v>
                </c:pt>
                <c:pt idx="127">
                  <c:v>128</c:v>
                </c:pt>
                <c:pt idx="128">
                  <c:v>129</c:v>
                </c:pt>
                <c:pt idx="129">
                  <c:v>130</c:v>
                </c:pt>
                <c:pt idx="130">
                  <c:v>131</c:v>
                </c:pt>
                <c:pt idx="131">
                  <c:v>132</c:v>
                </c:pt>
                <c:pt idx="132">
                  <c:v>133</c:v>
                </c:pt>
                <c:pt idx="133">
                  <c:v>134</c:v>
                </c:pt>
                <c:pt idx="134">
                  <c:v>135</c:v>
                </c:pt>
                <c:pt idx="135">
                  <c:v>136</c:v>
                </c:pt>
              </c:numCache>
            </c:numRef>
          </c:xVal>
          <c:yVal>
            <c:numRef>
              <c:f>'METODO SIMPLISTA CARTAS'!$L$6:$L$140</c:f>
              <c:numCache>
                <c:formatCode>General</c:formatCode>
                <c:ptCount val="135"/>
                <c:pt idx="0">
                  <c:v>4</c:v>
                </c:pt>
                <c:pt idx="1">
                  <c:v>4</c:v>
                </c:pt>
                <c:pt idx="2">
                  <c:v>4</c:v>
                </c:pt>
                <c:pt idx="3">
                  <c:v>4</c:v>
                </c:pt>
                <c:pt idx="4">
                  <c:v>4</c:v>
                </c:pt>
                <c:pt idx="5">
                  <c:v>4</c:v>
                </c:pt>
                <c:pt idx="6">
                  <c:v>4</c:v>
                </c:pt>
                <c:pt idx="7">
                  <c:v>4</c:v>
                </c:pt>
                <c:pt idx="8">
                  <c:v>4</c:v>
                </c:pt>
                <c:pt idx="9">
                  <c:v>4</c:v>
                </c:pt>
                <c:pt idx="10">
                  <c:v>4</c:v>
                </c:pt>
                <c:pt idx="11">
                  <c:v>4</c:v>
                </c:pt>
                <c:pt idx="12">
                  <c:v>4</c:v>
                </c:pt>
                <c:pt idx="13">
                  <c:v>4</c:v>
                </c:pt>
                <c:pt idx="14">
                  <c:v>4</c:v>
                </c:pt>
                <c:pt idx="15">
                  <c:v>4</c:v>
                </c:pt>
                <c:pt idx="16">
                  <c:v>4</c:v>
                </c:pt>
                <c:pt idx="17">
                  <c:v>4</c:v>
                </c:pt>
                <c:pt idx="18">
                  <c:v>4</c:v>
                </c:pt>
                <c:pt idx="19">
                  <c:v>4</c:v>
                </c:pt>
                <c:pt idx="20">
                  <c:v>4</c:v>
                </c:pt>
                <c:pt idx="21">
                  <c:v>4</c:v>
                </c:pt>
                <c:pt idx="22">
                  <c:v>4</c:v>
                </c:pt>
                <c:pt idx="23">
                  <c:v>4</c:v>
                </c:pt>
                <c:pt idx="24">
                  <c:v>4</c:v>
                </c:pt>
                <c:pt idx="25">
                  <c:v>4</c:v>
                </c:pt>
                <c:pt idx="26">
                  <c:v>4</c:v>
                </c:pt>
                <c:pt idx="27">
                  <c:v>4</c:v>
                </c:pt>
                <c:pt idx="28">
                  <c:v>4</c:v>
                </c:pt>
                <c:pt idx="29">
                  <c:v>4</c:v>
                </c:pt>
                <c:pt idx="30">
                  <c:v>4</c:v>
                </c:pt>
                <c:pt idx="31">
                  <c:v>4</c:v>
                </c:pt>
                <c:pt idx="32">
                  <c:v>4</c:v>
                </c:pt>
                <c:pt idx="33">
                  <c:v>4</c:v>
                </c:pt>
                <c:pt idx="34">
                  <c:v>4</c:v>
                </c:pt>
                <c:pt idx="35">
                  <c:v>4</c:v>
                </c:pt>
                <c:pt idx="36">
                  <c:v>4</c:v>
                </c:pt>
                <c:pt idx="37">
                  <c:v>4</c:v>
                </c:pt>
                <c:pt idx="38">
                  <c:v>4</c:v>
                </c:pt>
                <c:pt idx="39">
                  <c:v>4</c:v>
                </c:pt>
                <c:pt idx="40">
                  <c:v>4</c:v>
                </c:pt>
                <c:pt idx="41">
                  <c:v>4</c:v>
                </c:pt>
                <c:pt idx="42">
                  <c:v>4</c:v>
                </c:pt>
                <c:pt idx="43">
                  <c:v>4</c:v>
                </c:pt>
                <c:pt idx="44">
                  <c:v>4</c:v>
                </c:pt>
                <c:pt idx="45">
                  <c:v>4</c:v>
                </c:pt>
                <c:pt idx="46">
                  <c:v>4</c:v>
                </c:pt>
                <c:pt idx="47">
                  <c:v>4</c:v>
                </c:pt>
                <c:pt idx="48">
                  <c:v>4</c:v>
                </c:pt>
                <c:pt idx="49">
                  <c:v>4</c:v>
                </c:pt>
                <c:pt idx="50">
                  <c:v>4</c:v>
                </c:pt>
                <c:pt idx="51">
                  <c:v>4</c:v>
                </c:pt>
                <c:pt idx="52">
                  <c:v>4</c:v>
                </c:pt>
                <c:pt idx="53">
                  <c:v>4</c:v>
                </c:pt>
                <c:pt idx="54">
                  <c:v>4</c:v>
                </c:pt>
                <c:pt idx="55">
                  <c:v>4</c:v>
                </c:pt>
                <c:pt idx="56">
                  <c:v>4</c:v>
                </c:pt>
                <c:pt idx="57">
                  <c:v>4</c:v>
                </c:pt>
                <c:pt idx="58">
                  <c:v>4</c:v>
                </c:pt>
                <c:pt idx="59">
                  <c:v>4</c:v>
                </c:pt>
                <c:pt idx="60">
                  <c:v>4</c:v>
                </c:pt>
                <c:pt idx="61">
                  <c:v>4</c:v>
                </c:pt>
                <c:pt idx="62">
                  <c:v>4</c:v>
                </c:pt>
                <c:pt idx="63">
                  <c:v>4</c:v>
                </c:pt>
                <c:pt idx="64">
                  <c:v>4</c:v>
                </c:pt>
                <c:pt idx="65">
                  <c:v>4</c:v>
                </c:pt>
                <c:pt idx="66">
                  <c:v>4</c:v>
                </c:pt>
                <c:pt idx="67">
                  <c:v>4</c:v>
                </c:pt>
                <c:pt idx="68">
                  <c:v>4</c:v>
                </c:pt>
                <c:pt idx="69">
                  <c:v>4</c:v>
                </c:pt>
                <c:pt idx="70">
                  <c:v>4</c:v>
                </c:pt>
                <c:pt idx="71">
                  <c:v>4</c:v>
                </c:pt>
                <c:pt idx="72">
                  <c:v>4</c:v>
                </c:pt>
                <c:pt idx="73">
                  <c:v>4</c:v>
                </c:pt>
                <c:pt idx="74">
                  <c:v>4</c:v>
                </c:pt>
                <c:pt idx="75">
                  <c:v>4</c:v>
                </c:pt>
                <c:pt idx="76">
                  <c:v>4</c:v>
                </c:pt>
                <c:pt idx="77">
                  <c:v>4</c:v>
                </c:pt>
                <c:pt idx="78">
                  <c:v>4</c:v>
                </c:pt>
                <c:pt idx="79">
                  <c:v>4</c:v>
                </c:pt>
                <c:pt idx="80">
                  <c:v>4</c:v>
                </c:pt>
                <c:pt idx="81">
                  <c:v>4</c:v>
                </c:pt>
                <c:pt idx="82">
                  <c:v>4</c:v>
                </c:pt>
                <c:pt idx="83">
                  <c:v>4</c:v>
                </c:pt>
                <c:pt idx="84">
                  <c:v>4</c:v>
                </c:pt>
                <c:pt idx="85">
                  <c:v>4</c:v>
                </c:pt>
                <c:pt idx="86">
                  <c:v>4</c:v>
                </c:pt>
                <c:pt idx="87">
                  <c:v>4</c:v>
                </c:pt>
                <c:pt idx="88">
                  <c:v>4</c:v>
                </c:pt>
                <c:pt idx="89">
                  <c:v>4</c:v>
                </c:pt>
                <c:pt idx="90">
                  <c:v>4</c:v>
                </c:pt>
                <c:pt idx="91">
                  <c:v>4</c:v>
                </c:pt>
                <c:pt idx="92">
                  <c:v>4</c:v>
                </c:pt>
                <c:pt idx="93">
                  <c:v>4</c:v>
                </c:pt>
                <c:pt idx="94">
                  <c:v>4</c:v>
                </c:pt>
                <c:pt idx="95">
                  <c:v>4</c:v>
                </c:pt>
                <c:pt idx="96">
                  <c:v>4</c:v>
                </c:pt>
                <c:pt idx="97">
                  <c:v>4</c:v>
                </c:pt>
                <c:pt idx="98">
                  <c:v>4</c:v>
                </c:pt>
                <c:pt idx="99">
                  <c:v>4</c:v>
                </c:pt>
                <c:pt idx="100">
                  <c:v>4</c:v>
                </c:pt>
                <c:pt idx="101">
                  <c:v>4</c:v>
                </c:pt>
                <c:pt idx="102">
                  <c:v>4</c:v>
                </c:pt>
                <c:pt idx="103">
                  <c:v>4</c:v>
                </c:pt>
                <c:pt idx="104">
                  <c:v>4</c:v>
                </c:pt>
                <c:pt idx="105">
                  <c:v>4</c:v>
                </c:pt>
                <c:pt idx="106">
                  <c:v>4</c:v>
                </c:pt>
                <c:pt idx="107">
                  <c:v>4</c:v>
                </c:pt>
                <c:pt idx="108">
                  <c:v>4</c:v>
                </c:pt>
                <c:pt idx="109">
                  <c:v>4</c:v>
                </c:pt>
                <c:pt idx="110">
                  <c:v>4</c:v>
                </c:pt>
                <c:pt idx="111">
                  <c:v>4</c:v>
                </c:pt>
                <c:pt idx="112">
                  <c:v>4</c:v>
                </c:pt>
                <c:pt idx="113">
                  <c:v>4</c:v>
                </c:pt>
                <c:pt idx="114">
                  <c:v>4</c:v>
                </c:pt>
                <c:pt idx="115">
                  <c:v>4</c:v>
                </c:pt>
                <c:pt idx="116">
                  <c:v>4</c:v>
                </c:pt>
                <c:pt idx="117">
                  <c:v>4</c:v>
                </c:pt>
                <c:pt idx="118">
                  <c:v>4</c:v>
                </c:pt>
                <c:pt idx="119">
                  <c:v>4</c:v>
                </c:pt>
                <c:pt idx="120">
                  <c:v>4</c:v>
                </c:pt>
                <c:pt idx="121">
                  <c:v>4</c:v>
                </c:pt>
                <c:pt idx="122">
                  <c:v>4</c:v>
                </c:pt>
                <c:pt idx="123">
                  <c:v>4</c:v>
                </c:pt>
                <c:pt idx="124">
                  <c:v>4</c:v>
                </c:pt>
                <c:pt idx="125">
                  <c:v>4</c:v>
                </c:pt>
                <c:pt idx="126">
                  <c:v>4</c:v>
                </c:pt>
                <c:pt idx="127">
                  <c:v>4</c:v>
                </c:pt>
                <c:pt idx="128">
                  <c:v>4</c:v>
                </c:pt>
                <c:pt idx="129">
                  <c:v>4</c:v>
                </c:pt>
                <c:pt idx="130">
                  <c:v>4</c:v>
                </c:pt>
                <c:pt idx="131">
                  <c:v>4</c:v>
                </c:pt>
                <c:pt idx="132">
                  <c:v>4</c:v>
                </c:pt>
                <c:pt idx="133">
                  <c:v>4</c:v>
                </c:pt>
                <c:pt idx="134">
                  <c:v>4</c:v>
                </c:pt>
              </c:numCache>
            </c:numRef>
          </c:yVal>
          <c:smooth val="1"/>
        </c:ser>
        <c:ser>
          <c:idx val="2"/>
          <c:order val="2"/>
          <c:tx>
            <c:strRef>
              <c:f>'METODO SIMPLISTA CARTAS'!$M$3</c:f>
              <c:strCache>
                <c:ptCount val="1"/>
                <c:pt idx="0">
                  <c:v>LCI</c:v>
                </c:pt>
              </c:strCache>
            </c:strRef>
          </c:tx>
          <c:xVal>
            <c:numRef>
              <c:f>'METODO SIMPLISTA CARTAS'!$A$6:$A$141</c:f>
              <c:numCache>
                <c:formatCode>General</c:formatCode>
                <c:ptCount val="136"/>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pt idx="45">
                  <c:v>46</c:v>
                </c:pt>
                <c:pt idx="46">
                  <c:v>47</c:v>
                </c:pt>
                <c:pt idx="47">
                  <c:v>48</c:v>
                </c:pt>
                <c:pt idx="48">
                  <c:v>49</c:v>
                </c:pt>
                <c:pt idx="49">
                  <c:v>50</c:v>
                </c:pt>
                <c:pt idx="50">
                  <c:v>51</c:v>
                </c:pt>
                <c:pt idx="51">
                  <c:v>52</c:v>
                </c:pt>
                <c:pt idx="52">
                  <c:v>53</c:v>
                </c:pt>
                <c:pt idx="53">
                  <c:v>54</c:v>
                </c:pt>
                <c:pt idx="54">
                  <c:v>55</c:v>
                </c:pt>
                <c:pt idx="55">
                  <c:v>56</c:v>
                </c:pt>
                <c:pt idx="56">
                  <c:v>57</c:v>
                </c:pt>
                <c:pt idx="57">
                  <c:v>58</c:v>
                </c:pt>
                <c:pt idx="58">
                  <c:v>59</c:v>
                </c:pt>
                <c:pt idx="59">
                  <c:v>60</c:v>
                </c:pt>
                <c:pt idx="60">
                  <c:v>61</c:v>
                </c:pt>
                <c:pt idx="61">
                  <c:v>62</c:v>
                </c:pt>
                <c:pt idx="62">
                  <c:v>63</c:v>
                </c:pt>
                <c:pt idx="63">
                  <c:v>64</c:v>
                </c:pt>
                <c:pt idx="64">
                  <c:v>65</c:v>
                </c:pt>
                <c:pt idx="65">
                  <c:v>66</c:v>
                </c:pt>
                <c:pt idx="66">
                  <c:v>67</c:v>
                </c:pt>
                <c:pt idx="67">
                  <c:v>68</c:v>
                </c:pt>
                <c:pt idx="68">
                  <c:v>69</c:v>
                </c:pt>
                <c:pt idx="69">
                  <c:v>70</c:v>
                </c:pt>
                <c:pt idx="70">
                  <c:v>71</c:v>
                </c:pt>
                <c:pt idx="71">
                  <c:v>72</c:v>
                </c:pt>
                <c:pt idx="72">
                  <c:v>73</c:v>
                </c:pt>
                <c:pt idx="73">
                  <c:v>74</c:v>
                </c:pt>
                <c:pt idx="74">
                  <c:v>75</c:v>
                </c:pt>
                <c:pt idx="75">
                  <c:v>76</c:v>
                </c:pt>
                <c:pt idx="76">
                  <c:v>77</c:v>
                </c:pt>
                <c:pt idx="77">
                  <c:v>78</c:v>
                </c:pt>
                <c:pt idx="78">
                  <c:v>79</c:v>
                </c:pt>
                <c:pt idx="79">
                  <c:v>80</c:v>
                </c:pt>
                <c:pt idx="80">
                  <c:v>81</c:v>
                </c:pt>
                <c:pt idx="81">
                  <c:v>82</c:v>
                </c:pt>
                <c:pt idx="82">
                  <c:v>83</c:v>
                </c:pt>
                <c:pt idx="83">
                  <c:v>84</c:v>
                </c:pt>
                <c:pt idx="84">
                  <c:v>85</c:v>
                </c:pt>
                <c:pt idx="85">
                  <c:v>86</c:v>
                </c:pt>
                <c:pt idx="86">
                  <c:v>87</c:v>
                </c:pt>
                <c:pt idx="87">
                  <c:v>88</c:v>
                </c:pt>
                <c:pt idx="88">
                  <c:v>89</c:v>
                </c:pt>
                <c:pt idx="89">
                  <c:v>90</c:v>
                </c:pt>
                <c:pt idx="90">
                  <c:v>91</c:v>
                </c:pt>
                <c:pt idx="91">
                  <c:v>92</c:v>
                </c:pt>
                <c:pt idx="92">
                  <c:v>93</c:v>
                </c:pt>
                <c:pt idx="93">
                  <c:v>94</c:v>
                </c:pt>
                <c:pt idx="94">
                  <c:v>95</c:v>
                </c:pt>
                <c:pt idx="95">
                  <c:v>96</c:v>
                </c:pt>
                <c:pt idx="96">
                  <c:v>97</c:v>
                </c:pt>
                <c:pt idx="97">
                  <c:v>98</c:v>
                </c:pt>
                <c:pt idx="98">
                  <c:v>99</c:v>
                </c:pt>
                <c:pt idx="99">
                  <c:v>100</c:v>
                </c:pt>
                <c:pt idx="100">
                  <c:v>101</c:v>
                </c:pt>
                <c:pt idx="101">
                  <c:v>102</c:v>
                </c:pt>
                <c:pt idx="102">
                  <c:v>103</c:v>
                </c:pt>
                <c:pt idx="103">
                  <c:v>104</c:v>
                </c:pt>
                <c:pt idx="104">
                  <c:v>105</c:v>
                </c:pt>
                <c:pt idx="105">
                  <c:v>106</c:v>
                </c:pt>
                <c:pt idx="106">
                  <c:v>107</c:v>
                </c:pt>
                <c:pt idx="107">
                  <c:v>108</c:v>
                </c:pt>
                <c:pt idx="108">
                  <c:v>109</c:v>
                </c:pt>
                <c:pt idx="109">
                  <c:v>110</c:v>
                </c:pt>
                <c:pt idx="110">
                  <c:v>111</c:v>
                </c:pt>
                <c:pt idx="111">
                  <c:v>112</c:v>
                </c:pt>
                <c:pt idx="112">
                  <c:v>113</c:v>
                </c:pt>
                <c:pt idx="113">
                  <c:v>114</c:v>
                </c:pt>
                <c:pt idx="114">
                  <c:v>115</c:v>
                </c:pt>
                <c:pt idx="115">
                  <c:v>116</c:v>
                </c:pt>
                <c:pt idx="116">
                  <c:v>117</c:v>
                </c:pt>
                <c:pt idx="117">
                  <c:v>118</c:v>
                </c:pt>
                <c:pt idx="118">
                  <c:v>119</c:v>
                </c:pt>
                <c:pt idx="119">
                  <c:v>120</c:v>
                </c:pt>
                <c:pt idx="120">
                  <c:v>121</c:v>
                </c:pt>
                <c:pt idx="121">
                  <c:v>122</c:v>
                </c:pt>
                <c:pt idx="122">
                  <c:v>123</c:v>
                </c:pt>
                <c:pt idx="123">
                  <c:v>124</c:v>
                </c:pt>
                <c:pt idx="124">
                  <c:v>125</c:v>
                </c:pt>
                <c:pt idx="125">
                  <c:v>126</c:v>
                </c:pt>
                <c:pt idx="126">
                  <c:v>127</c:v>
                </c:pt>
                <c:pt idx="127">
                  <c:v>128</c:v>
                </c:pt>
                <c:pt idx="128">
                  <c:v>129</c:v>
                </c:pt>
                <c:pt idx="129">
                  <c:v>130</c:v>
                </c:pt>
                <c:pt idx="130">
                  <c:v>131</c:v>
                </c:pt>
                <c:pt idx="131">
                  <c:v>132</c:v>
                </c:pt>
                <c:pt idx="132">
                  <c:v>133</c:v>
                </c:pt>
                <c:pt idx="133">
                  <c:v>134</c:v>
                </c:pt>
                <c:pt idx="134">
                  <c:v>135</c:v>
                </c:pt>
                <c:pt idx="135">
                  <c:v>136</c:v>
                </c:pt>
              </c:numCache>
            </c:numRef>
          </c:xVal>
          <c:yVal>
            <c:numRef>
              <c:f>'METODO SIMPLISTA CARTAS'!$M$6:$M$140</c:f>
              <c:numCache>
                <c:formatCode>General</c:formatCode>
                <c:ptCount val="135"/>
                <c:pt idx="0">
                  <c:v>-4</c:v>
                </c:pt>
                <c:pt idx="1">
                  <c:v>-4</c:v>
                </c:pt>
                <c:pt idx="2">
                  <c:v>-4</c:v>
                </c:pt>
                <c:pt idx="3">
                  <c:v>-4</c:v>
                </c:pt>
                <c:pt idx="4">
                  <c:v>-4</c:v>
                </c:pt>
                <c:pt idx="5">
                  <c:v>-4</c:v>
                </c:pt>
                <c:pt idx="6">
                  <c:v>-4</c:v>
                </c:pt>
                <c:pt idx="7">
                  <c:v>-4</c:v>
                </c:pt>
                <c:pt idx="8">
                  <c:v>-4</c:v>
                </c:pt>
                <c:pt idx="9">
                  <c:v>-4</c:v>
                </c:pt>
                <c:pt idx="10">
                  <c:v>-4</c:v>
                </c:pt>
                <c:pt idx="11">
                  <c:v>-4</c:v>
                </c:pt>
                <c:pt idx="12">
                  <c:v>-4</c:v>
                </c:pt>
                <c:pt idx="13">
                  <c:v>-4</c:v>
                </c:pt>
                <c:pt idx="14">
                  <c:v>-4</c:v>
                </c:pt>
                <c:pt idx="15">
                  <c:v>-4</c:v>
                </c:pt>
                <c:pt idx="16">
                  <c:v>-4</c:v>
                </c:pt>
                <c:pt idx="17">
                  <c:v>-4</c:v>
                </c:pt>
                <c:pt idx="18">
                  <c:v>-4</c:v>
                </c:pt>
                <c:pt idx="19">
                  <c:v>-4</c:v>
                </c:pt>
                <c:pt idx="20">
                  <c:v>-4</c:v>
                </c:pt>
                <c:pt idx="21">
                  <c:v>-4</c:v>
                </c:pt>
                <c:pt idx="22">
                  <c:v>-4</c:v>
                </c:pt>
                <c:pt idx="23">
                  <c:v>-4</c:v>
                </c:pt>
                <c:pt idx="24">
                  <c:v>-4</c:v>
                </c:pt>
                <c:pt idx="25">
                  <c:v>-4</c:v>
                </c:pt>
                <c:pt idx="26">
                  <c:v>-4</c:v>
                </c:pt>
                <c:pt idx="27">
                  <c:v>-4</c:v>
                </c:pt>
                <c:pt idx="28">
                  <c:v>-4</c:v>
                </c:pt>
                <c:pt idx="29">
                  <c:v>-4</c:v>
                </c:pt>
                <c:pt idx="30">
                  <c:v>-4</c:v>
                </c:pt>
                <c:pt idx="31">
                  <c:v>-4</c:v>
                </c:pt>
                <c:pt idx="32">
                  <c:v>-4</c:v>
                </c:pt>
                <c:pt idx="33">
                  <c:v>-4</c:v>
                </c:pt>
                <c:pt idx="34">
                  <c:v>-4</c:v>
                </c:pt>
                <c:pt idx="35">
                  <c:v>-4</c:v>
                </c:pt>
                <c:pt idx="36">
                  <c:v>-4</c:v>
                </c:pt>
                <c:pt idx="37">
                  <c:v>-4</c:v>
                </c:pt>
                <c:pt idx="38">
                  <c:v>-4</c:v>
                </c:pt>
                <c:pt idx="39">
                  <c:v>-4</c:v>
                </c:pt>
                <c:pt idx="40">
                  <c:v>-4</c:v>
                </c:pt>
                <c:pt idx="41">
                  <c:v>-4</c:v>
                </c:pt>
                <c:pt idx="42">
                  <c:v>-4</c:v>
                </c:pt>
                <c:pt idx="43">
                  <c:v>-4</c:v>
                </c:pt>
                <c:pt idx="44">
                  <c:v>-4</c:v>
                </c:pt>
                <c:pt idx="45">
                  <c:v>-4</c:v>
                </c:pt>
                <c:pt idx="46">
                  <c:v>-4</c:v>
                </c:pt>
                <c:pt idx="47">
                  <c:v>-4</c:v>
                </c:pt>
                <c:pt idx="48">
                  <c:v>-4</c:v>
                </c:pt>
                <c:pt idx="49">
                  <c:v>-4</c:v>
                </c:pt>
                <c:pt idx="50">
                  <c:v>-4</c:v>
                </c:pt>
                <c:pt idx="51">
                  <c:v>-4</c:v>
                </c:pt>
                <c:pt idx="52">
                  <c:v>-4</c:v>
                </c:pt>
                <c:pt idx="53">
                  <c:v>-4</c:v>
                </c:pt>
                <c:pt idx="54">
                  <c:v>-4</c:v>
                </c:pt>
                <c:pt idx="55">
                  <c:v>-4</c:v>
                </c:pt>
                <c:pt idx="56">
                  <c:v>-4</c:v>
                </c:pt>
                <c:pt idx="57">
                  <c:v>-4</c:v>
                </c:pt>
                <c:pt idx="58">
                  <c:v>-4</c:v>
                </c:pt>
                <c:pt idx="59">
                  <c:v>-4</c:v>
                </c:pt>
                <c:pt idx="60">
                  <c:v>-4</c:v>
                </c:pt>
                <c:pt idx="61">
                  <c:v>-4</c:v>
                </c:pt>
                <c:pt idx="62">
                  <c:v>-4</c:v>
                </c:pt>
                <c:pt idx="63">
                  <c:v>-4</c:v>
                </c:pt>
                <c:pt idx="64">
                  <c:v>-4</c:v>
                </c:pt>
                <c:pt idx="65">
                  <c:v>-4</c:v>
                </c:pt>
                <c:pt idx="66">
                  <c:v>-4</c:v>
                </c:pt>
                <c:pt idx="67">
                  <c:v>-4</c:v>
                </c:pt>
                <c:pt idx="68">
                  <c:v>-4</c:v>
                </c:pt>
                <c:pt idx="69">
                  <c:v>-4</c:v>
                </c:pt>
                <c:pt idx="70">
                  <c:v>-4</c:v>
                </c:pt>
                <c:pt idx="71">
                  <c:v>-4</c:v>
                </c:pt>
                <c:pt idx="72">
                  <c:v>-4</c:v>
                </c:pt>
                <c:pt idx="73">
                  <c:v>-4</c:v>
                </c:pt>
                <c:pt idx="74">
                  <c:v>-4</c:v>
                </c:pt>
                <c:pt idx="75">
                  <c:v>-4</c:v>
                </c:pt>
                <c:pt idx="76">
                  <c:v>-4</c:v>
                </c:pt>
                <c:pt idx="77">
                  <c:v>-4</c:v>
                </c:pt>
                <c:pt idx="78">
                  <c:v>-4</c:v>
                </c:pt>
                <c:pt idx="79">
                  <c:v>-4</c:v>
                </c:pt>
                <c:pt idx="80">
                  <c:v>-4</c:v>
                </c:pt>
                <c:pt idx="81">
                  <c:v>-4</c:v>
                </c:pt>
                <c:pt idx="82">
                  <c:v>-4</c:v>
                </c:pt>
                <c:pt idx="83">
                  <c:v>-4</c:v>
                </c:pt>
                <c:pt idx="84">
                  <c:v>-4</c:v>
                </c:pt>
                <c:pt idx="85">
                  <c:v>-4</c:v>
                </c:pt>
                <c:pt idx="86">
                  <c:v>-4</c:v>
                </c:pt>
                <c:pt idx="87">
                  <c:v>-4</c:v>
                </c:pt>
                <c:pt idx="88">
                  <c:v>-4</c:v>
                </c:pt>
                <c:pt idx="89">
                  <c:v>-4</c:v>
                </c:pt>
                <c:pt idx="90">
                  <c:v>-4</c:v>
                </c:pt>
                <c:pt idx="91">
                  <c:v>-4</c:v>
                </c:pt>
                <c:pt idx="92">
                  <c:v>-4</c:v>
                </c:pt>
                <c:pt idx="93">
                  <c:v>-4</c:v>
                </c:pt>
                <c:pt idx="94">
                  <c:v>-4</c:v>
                </c:pt>
                <c:pt idx="95">
                  <c:v>-4</c:v>
                </c:pt>
                <c:pt idx="96">
                  <c:v>-4</c:v>
                </c:pt>
                <c:pt idx="97">
                  <c:v>-4</c:v>
                </c:pt>
                <c:pt idx="98">
                  <c:v>-4</c:v>
                </c:pt>
                <c:pt idx="99">
                  <c:v>-4</c:v>
                </c:pt>
                <c:pt idx="100">
                  <c:v>-4</c:v>
                </c:pt>
                <c:pt idx="101">
                  <c:v>-4</c:v>
                </c:pt>
                <c:pt idx="102">
                  <c:v>-4</c:v>
                </c:pt>
                <c:pt idx="103">
                  <c:v>-4</c:v>
                </c:pt>
                <c:pt idx="104">
                  <c:v>-4</c:v>
                </c:pt>
                <c:pt idx="105">
                  <c:v>-4</c:v>
                </c:pt>
                <c:pt idx="106">
                  <c:v>-4</c:v>
                </c:pt>
                <c:pt idx="107">
                  <c:v>-4</c:v>
                </c:pt>
                <c:pt idx="108">
                  <c:v>-4</c:v>
                </c:pt>
                <c:pt idx="109">
                  <c:v>-4</c:v>
                </c:pt>
                <c:pt idx="110">
                  <c:v>-4</c:v>
                </c:pt>
                <c:pt idx="111">
                  <c:v>-4</c:v>
                </c:pt>
                <c:pt idx="112">
                  <c:v>-4</c:v>
                </c:pt>
                <c:pt idx="113">
                  <c:v>-4</c:v>
                </c:pt>
                <c:pt idx="114">
                  <c:v>-4</c:v>
                </c:pt>
                <c:pt idx="115">
                  <c:v>-4</c:v>
                </c:pt>
                <c:pt idx="116">
                  <c:v>-4</c:v>
                </c:pt>
                <c:pt idx="117">
                  <c:v>-4</c:v>
                </c:pt>
                <c:pt idx="118">
                  <c:v>-4</c:v>
                </c:pt>
                <c:pt idx="119">
                  <c:v>-4</c:v>
                </c:pt>
                <c:pt idx="120">
                  <c:v>-4</c:v>
                </c:pt>
                <c:pt idx="121">
                  <c:v>-4</c:v>
                </c:pt>
                <c:pt idx="122">
                  <c:v>-4</c:v>
                </c:pt>
                <c:pt idx="123">
                  <c:v>-4</c:v>
                </c:pt>
                <c:pt idx="124">
                  <c:v>-4</c:v>
                </c:pt>
                <c:pt idx="125">
                  <c:v>-4</c:v>
                </c:pt>
                <c:pt idx="126">
                  <c:v>-4</c:v>
                </c:pt>
                <c:pt idx="127">
                  <c:v>-4</c:v>
                </c:pt>
                <c:pt idx="128">
                  <c:v>-4</c:v>
                </c:pt>
                <c:pt idx="129">
                  <c:v>-4</c:v>
                </c:pt>
                <c:pt idx="130">
                  <c:v>-4</c:v>
                </c:pt>
                <c:pt idx="131">
                  <c:v>-4</c:v>
                </c:pt>
                <c:pt idx="132">
                  <c:v>-4</c:v>
                </c:pt>
                <c:pt idx="133">
                  <c:v>-4</c:v>
                </c:pt>
                <c:pt idx="134">
                  <c:v>-4</c:v>
                </c:pt>
              </c:numCache>
            </c:numRef>
          </c:yVal>
          <c:smooth val="1"/>
        </c:ser>
        <c:axId val="80410112"/>
        <c:axId val="80411648"/>
      </c:scatterChart>
      <c:valAx>
        <c:axId val="80410112"/>
        <c:scaling>
          <c:orientation val="minMax"/>
        </c:scaling>
        <c:axPos val="b"/>
        <c:numFmt formatCode="General" sourceLinked="1"/>
        <c:tickLblPos val="nextTo"/>
        <c:crossAx val="80411648"/>
        <c:crosses val="autoZero"/>
        <c:crossBetween val="midCat"/>
      </c:valAx>
      <c:valAx>
        <c:axId val="80411648"/>
        <c:scaling>
          <c:orientation val="minMax"/>
        </c:scaling>
        <c:axPos val="l"/>
        <c:majorGridlines/>
        <c:numFmt formatCode="General" sourceLinked="1"/>
        <c:tickLblPos val="nextTo"/>
        <c:crossAx val="80410112"/>
        <c:crosses val="autoZero"/>
        <c:crossBetween val="midCat"/>
      </c:valAx>
    </c:plotArea>
    <c:legend>
      <c:legendPos val="r"/>
      <c:layout/>
    </c:legend>
    <c:plotVisOnly val="1"/>
    <c:dispBlanksAs val="gap"/>
  </c:chart>
  <c:externalData r:id="rId1"/>
</c:chartSpace>
</file>

<file path=ppt/charts/chart10.xml><?xml version="1.0" encoding="utf-8"?>
<c:chartSpace xmlns:c="http://schemas.openxmlformats.org/drawingml/2006/chart" xmlns:a="http://schemas.openxmlformats.org/drawingml/2006/main" xmlns:r="http://schemas.openxmlformats.org/officeDocument/2006/relationships">
  <c:lang val="es-ES"/>
  <c:chart>
    <c:title>
      <c:tx>
        <c:rich>
          <a:bodyPr/>
          <a:lstStyle/>
          <a:p>
            <a:pPr>
              <a:defRPr/>
            </a:pPr>
            <a:r>
              <a:rPr lang="es-ES"/>
              <a:t>Señal de rastreo MM(3)</a:t>
            </a:r>
          </a:p>
        </c:rich>
      </c:tx>
      <c:layout/>
    </c:title>
    <c:plotArea>
      <c:layout/>
      <c:scatterChart>
        <c:scatterStyle val="smoothMarker"/>
        <c:ser>
          <c:idx val="0"/>
          <c:order val="0"/>
          <c:tx>
            <c:strRef>
              <c:f>'MEDIA MOVIL 3 CARTAS'!$K$3</c:f>
              <c:strCache>
                <c:ptCount val="1"/>
                <c:pt idx="0">
                  <c:v>ST</c:v>
                </c:pt>
              </c:strCache>
            </c:strRef>
          </c:tx>
          <c:xVal>
            <c:numRef>
              <c:f>'MEDIA MOVIL 3 CARTAS'!$A$6:$A$141</c:f>
              <c:numCache>
                <c:formatCode>General</c:formatCode>
                <c:ptCount val="136"/>
                <c:pt idx="2">
                  <c:v>1</c:v>
                </c:pt>
                <c:pt idx="3">
                  <c:v>2</c:v>
                </c:pt>
                <c:pt idx="4">
                  <c:v>3</c:v>
                </c:pt>
                <c:pt idx="5">
                  <c:v>4</c:v>
                </c:pt>
                <c:pt idx="6">
                  <c:v>5</c:v>
                </c:pt>
                <c:pt idx="7">
                  <c:v>6</c:v>
                </c:pt>
                <c:pt idx="8">
                  <c:v>7</c:v>
                </c:pt>
                <c:pt idx="9">
                  <c:v>8</c:v>
                </c:pt>
                <c:pt idx="10">
                  <c:v>9</c:v>
                </c:pt>
                <c:pt idx="11">
                  <c:v>10</c:v>
                </c:pt>
                <c:pt idx="12">
                  <c:v>11</c:v>
                </c:pt>
                <c:pt idx="13">
                  <c:v>12</c:v>
                </c:pt>
                <c:pt idx="14">
                  <c:v>13</c:v>
                </c:pt>
                <c:pt idx="15">
                  <c:v>14</c:v>
                </c:pt>
                <c:pt idx="16">
                  <c:v>15</c:v>
                </c:pt>
                <c:pt idx="17">
                  <c:v>16</c:v>
                </c:pt>
                <c:pt idx="18">
                  <c:v>17</c:v>
                </c:pt>
                <c:pt idx="19">
                  <c:v>18</c:v>
                </c:pt>
                <c:pt idx="20">
                  <c:v>19</c:v>
                </c:pt>
                <c:pt idx="21">
                  <c:v>20</c:v>
                </c:pt>
                <c:pt idx="22">
                  <c:v>21</c:v>
                </c:pt>
                <c:pt idx="23">
                  <c:v>22</c:v>
                </c:pt>
                <c:pt idx="24">
                  <c:v>23</c:v>
                </c:pt>
                <c:pt idx="25">
                  <c:v>24</c:v>
                </c:pt>
                <c:pt idx="26">
                  <c:v>25</c:v>
                </c:pt>
                <c:pt idx="27">
                  <c:v>26</c:v>
                </c:pt>
                <c:pt idx="28">
                  <c:v>27</c:v>
                </c:pt>
                <c:pt idx="29">
                  <c:v>28</c:v>
                </c:pt>
                <c:pt idx="30">
                  <c:v>29</c:v>
                </c:pt>
                <c:pt idx="31">
                  <c:v>30</c:v>
                </c:pt>
                <c:pt idx="32">
                  <c:v>31</c:v>
                </c:pt>
                <c:pt idx="33">
                  <c:v>32</c:v>
                </c:pt>
                <c:pt idx="34">
                  <c:v>33</c:v>
                </c:pt>
                <c:pt idx="35">
                  <c:v>34</c:v>
                </c:pt>
                <c:pt idx="36">
                  <c:v>35</c:v>
                </c:pt>
                <c:pt idx="37">
                  <c:v>36</c:v>
                </c:pt>
                <c:pt idx="38">
                  <c:v>37</c:v>
                </c:pt>
                <c:pt idx="39">
                  <c:v>38</c:v>
                </c:pt>
                <c:pt idx="40">
                  <c:v>39</c:v>
                </c:pt>
                <c:pt idx="41">
                  <c:v>40</c:v>
                </c:pt>
                <c:pt idx="42">
                  <c:v>41</c:v>
                </c:pt>
                <c:pt idx="43">
                  <c:v>42</c:v>
                </c:pt>
                <c:pt idx="44">
                  <c:v>43</c:v>
                </c:pt>
                <c:pt idx="45">
                  <c:v>44</c:v>
                </c:pt>
                <c:pt idx="46">
                  <c:v>45</c:v>
                </c:pt>
                <c:pt idx="47">
                  <c:v>46</c:v>
                </c:pt>
                <c:pt idx="48">
                  <c:v>47</c:v>
                </c:pt>
                <c:pt idx="49">
                  <c:v>48</c:v>
                </c:pt>
                <c:pt idx="50">
                  <c:v>49</c:v>
                </c:pt>
                <c:pt idx="51">
                  <c:v>50</c:v>
                </c:pt>
                <c:pt idx="52">
                  <c:v>51</c:v>
                </c:pt>
                <c:pt idx="53">
                  <c:v>52</c:v>
                </c:pt>
                <c:pt idx="54">
                  <c:v>53</c:v>
                </c:pt>
                <c:pt idx="55">
                  <c:v>54</c:v>
                </c:pt>
                <c:pt idx="56">
                  <c:v>55</c:v>
                </c:pt>
                <c:pt idx="57">
                  <c:v>56</c:v>
                </c:pt>
                <c:pt idx="58">
                  <c:v>57</c:v>
                </c:pt>
                <c:pt idx="59">
                  <c:v>58</c:v>
                </c:pt>
                <c:pt idx="60">
                  <c:v>59</c:v>
                </c:pt>
                <c:pt idx="61">
                  <c:v>60</c:v>
                </c:pt>
                <c:pt idx="62">
                  <c:v>61</c:v>
                </c:pt>
                <c:pt idx="63">
                  <c:v>62</c:v>
                </c:pt>
                <c:pt idx="64">
                  <c:v>63</c:v>
                </c:pt>
                <c:pt idx="65">
                  <c:v>64</c:v>
                </c:pt>
                <c:pt idx="66">
                  <c:v>65</c:v>
                </c:pt>
                <c:pt idx="67">
                  <c:v>66</c:v>
                </c:pt>
                <c:pt idx="68">
                  <c:v>67</c:v>
                </c:pt>
                <c:pt idx="69">
                  <c:v>68</c:v>
                </c:pt>
                <c:pt idx="70">
                  <c:v>69</c:v>
                </c:pt>
                <c:pt idx="71">
                  <c:v>70</c:v>
                </c:pt>
                <c:pt idx="72">
                  <c:v>71</c:v>
                </c:pt>
                <c:pt idx="73">
                  <c:v>72</c:v>
                </c:pt>
                <c:pt idx="74">
                  <c:v>73</c:v>
                </c:pt>
                <c:pt idx="75">
                  <c:v>74</c:v>
                </c:pt>
                <c:pt idx="76">
                  <c:v>75</c:v>
                </c:pt>
                <c:pt idx="77">
                  <c:v>76</c:v>
                </c:pt>
                <c:pt idx="78">
                  <c:v>77</c:v>
                </c:pt>
                <c:pt idx="79">
                  <c:v>78</c:v>
                </c:pt>
                <c:pt idx="80">
                  <c:v>79</c:v>
                </c:pt>
                <c:pt idx="81">
                  <c:v>80</c:v>
                </c:pt>
                <c:pt idx="82">
                  <c:v>81</c:v>
                </c:pt>
                <c:pt idx="83">
                  <c:v>82</c:v>
                </c:pt>
                <c:pt idx="84">
                  <c:v>83</c:v>
                </c:pt>
                <c:pt idx="85">
                  <c:v>84</c:v>
                </c:pt>
                <c:pt idx="86">
                  <c:v>85</c:v>
                </c:pt>
                <c:pt idx="87">
                  <c:v>86</c:v>
                </c:pt>
                <c:pt idx="88">
                  <c:v>87</c:v>
                </c:pt>
                <c:pt idx="89">
                  <c:v>88</c:v>
                </c:pt>
                <c:pt idx="90">
                  <c:v>89</c:v>
                </c:pt>
                <c:pt idx="91">
                  <c:v>90</c:v>
                </c:pt>
                <c:pt idx="92">
                  <c:v>91</c:v>
                </c:pt>
                <c:pt idx="93">
                  <c:v>92</c:v>
                </c:pt>
                <c:pt idx="94">
                  <c:v>93</c:v>
                </c:pt>
                <c:pt idx="95">
                  <c:v>94</c:v>
                </c:pt>
                <c:pt idx="96">
                  <c:v>95</c:v>
                </c:pt>
                <c:pt idx="97">
                  <c:v>96</c:v>
                </c:pt>
                <c:pt idx="98">
                  <c:v>97</c:v>
                </c:pt>
                <c:pt idx="99">
                  <c:v>98</c:v>
                </c:pt>
                <c:pt idx="100">
                  <c:v>99</c:v>
                </c:pt>
                <c:pt idx="101">
                  <c:v>100</c:v>
                </c:pt>
                <c:pt idx="102">
                  <c:v>101</c:v>
                </c:pt>
                <c:pt idx="103">
                  <c:v>102</c:v>
                </c:pt>
                <c:pt idx="104">
                  <c:v>103</c:v>
                </c:pt>
                <c:pt idx="105">
                  <c:v>104</c:v>
                </c:pt>
                <c:pt idx="106">
                  <c:v>105</c:v>
                </c:pt>
                <c:pt idx="107">
                  <c:v>106</c:v>
                </c:pt>
                <c:pt idx="108">
                  <c:v>107</c:v>
                </c:pt>
                <c:pt idx="109">
                  <c:v>108</c:v>
                </c:pt>
                <c:pt idx="110">
                  <c:v>109</c:v>
                </c:pt>
                <c:pt idx="111">
                  <c:v>110</c:v>
                </c:pt>
                <c:pt idx="112">
                  <c:v>111</c:v>
                </c:pt>
                <c:pt idx="113">
                  <c:v>112</c:v>
                </c:pt>
                <c:pt idx="114">
                  <c:v>113</c:v>
                </c:pt>
                <c:pt idx="115">
                  <c:v>114</c:v>
                </c:pt>
                <c:pt idx="116">
                  <c:v>115</c:v>
                </c:pt>
                <c:pt idx="117">
                  <c:v>116</c:v>
                </c:pt>
                <c:pt idx="118">
                  <c:v>117</c:v>
                </c:pt>
                <c:pt idx="119">
                  <c:v>118</c:v>
                </c:pt>
                <c:pt idx="120">
                  <c:v>119</c:v>
                </c:pt>
                <c:pt idx="121">
                  <c:v>120</c:v>
                </c:pt>
                <c:pt idx="122">
                  <c:v>121</c:v>
                </c:pt>
                <c:pt idx="123">
                  <c:v>122</c:v>
                </c:pt>
                <c:pt idx="124">
                  <c:v>123</c:v>
                </c:pt>
                <c:pt idx="125">
                  <c:v>124</c:v>
                </c:pt>
                <c:pt idx="126">
                  <c:v>125</c:v>
                </c:pt>
                <c:pt idx="127">
                  <c:v>126</c:v>
                </c:pt>
                <c:pt idx="128">
                  <c:v>127</c:v>
                </c:pt>
                <c:pt idx="129">
                  <c:v>128</c:v>
                </c:pt>
                <c:pt idx="130">
                  <c:v>129</c:v>
                </c:pt>
                <c:pt idx="131">
                  <c:v>130</c:v>
                </c:pt>
                <c:pt idx="132">
                  <c:v>131</c:v>
                </c:pt>
                <c:pt idx="133">
                  <c:v>132</c:v>
                </c:pt>
                <c:pt idx="134">
                  <c:v>133</c:v>
                </c:pt>
                <c:pt idx="135">
                  <c:v>134</c:v>
                </c:pt>
              </c:numCache>
            </c:numRef>
          </c:xVal>
          <c:yVal>
            <c:numRef>
              <c:f>'MEDIA MOVIL 3 CARTAS'!$K$6:$K$140</c:f>
              <c:numCache>
                <c:formatCode>General</c:formatCode>
                <c:ptCount val="135"/>
                <c:pt idx="2">
                  <c:v>1</c:v>
                </c:pt>
                <c:pt idx="3">
                  <c:v>2</c:v>
                </c:pt>
                <c:pt idx="4">
                  <c:v>3</c:v>
                </c:pt>
                <c:pt idx="5">
                  <c:v>2.0138916451677011</c:v>
                </c:pt>
                <c:pt idx="6">
                  <c:v>0.6335514574658031</c:v>
                </c:pt>
                <c:pt idx="7">
                  <c:v>1.6701487034533702</c:v>
                </c:pt>
                <c:pt idx="8">
                  <c:v>1.9982964224872319</c:v>
                </c:pt>
                <c:pt idx="9">
                  <c:v>2.3565593464680377</c:v>
                </c:pt>
                <c:pt idx="10">
                  <c:v>1.0532808126878814</c:v>
                </c:pt>
                <c:pt idx="11">
                  <c:v>0.42267143824354331</c:v>
                </c:pt>
                <c:pt idx="12">
                  <c:v>0.13746124213097907</c:v>
                </c:pt>
                <c:pt idx="13">
                  <c:v>1.9281264973646284</c:v>
                </c:pt>
                <c:pt idx="14">
                  <c:v>2.4648777854884742</c:v>
                </c:pt>
                <c:pt idx="15">
                  <c:v>5.6615663606483055</c:v>
                </c:pt>
                <c:pt idx="16">
                  <c:v>3.0978578383641673</c:v>
                </c:pt>
                <c:pt idx="17">
                  <c:v>1.5922623009006609</c:v>
                </c:pt>
                <c:pt idx="18">
                  <c:v>2.218404592579899</c:v>
                </c:pt>
                <c:pt idx="19">
                  <c:v>2.5599087105363254</c:v>
                </c:pt>
                <c:pt idx="20">
                  <c:v>2.6719000590866888</c:v>
                </c:pt>
                <c:pt idx="21">
                  <c:v>2.4328698900186372</c:v>
                </c:pt>
                <c:pt idx="22">
                  <c:v>2.6754349797971466</c:v>
                </c:pt>
                <c:pt idx="23">
                  <c:v>2.0752391243446375</c:v>
                </c:pt>
                <c:pt idx="24">
                  <c:v>2.8150159001007959</c:v>
                </c:pt>
                <c:pt idx="25">
                  <c:v>3.0527614933662202</c:v>
                </c:pt>
                <c:pt idx="26">
                  <c:v>3.4730413606788164</c:v>
                </c:pt>
                <c:pt idx="27">
                  <c:v>6.1812180005389372</c:v>
                </c:pt>
                <c:pt idx="28">
                  <c:v>5.4760065466448431</c:v>
                </c:pt>
                <c:pt idx="29">
                  <c:v>3.5116841750635377</c:v>
                </c:pt>
                <c:pt idx="30">
                  <c:v>2.7002022846263682</c:v>
                </c:pt>
                <c:pt idx="31">
                  <c:v>1.6303225065993341</c:v>
                </c:pt>
                <c:pt idx="32">
                  <c:v>1.5883564583035341</c:v>
                </c:pt>
                <c:pt idx="33">
                  <c:v>0.75683204724628761</c:v>
                </c:pt>
                <c:pt idx="34">
                  <c:v>1.0245500539105907</c:v>
                </c:pt>
                <c:pt idx="35">
                  <c:v>1.6116547075451158</c:v>
                </c:pt>
                <c:pt idx="36">
                  <c:v>2.7214956713943632</c:v>
                </c:pt>
                <c:pt idx="37">
                  <c:v>3.5013393777045212</c:v>
                </c:pt>
                <c:pt idx="38">
                  <c:v>3.4309349749903806</c:v>
                </c:pt>
                <c:pt idx="39">
                  <c:v>4.3623395149786015</c:v>
                </c:pt>
                <c:pt idx="40">
                  <c:v>5.3807852599253607</c:v>
                </c:pt>
                <c:pt idx="41">
                  <c:v>4.9902440199455587</c:v>
                </c:pt>
                <c:pt idx="42">
                  <c:v>2.8121524201853489</c:v>
                </c:pt>
                <c:pt idx="43">
                  <c:v>1.9601882985877601</c:v>
                </c:pt>
                <c:pt idx="44">
                  <c:v>2.0967164713250424</c:v>
                </c:pt>
                <c:pt idx="45">
                  <c:v>0.86304527464881953</c:v>
                </c:pt>
                <c:pt idx="46">
                  <c:v>0.93057607090103356</c:v>
                </c:pt>
                <c:pt idx="47">
                  <c:v>0.79269137512989918</c:v>
                </c:pt>
                <c:pt idx="48">
                  <c:v>1.3856333511491072</c:v>
                </c:pt>
                <c:pt idx="49">
                  <c:v>1.4559125085440858</c:v>
                </c:pt>
                <c:pt idx="50">
                  <c:v>3.6364025695931184</c:v>
                </c:pt>
                <c:pt idx="51">
                  <c:v>3.2028361917459542</c:v>
                </c:pt>
                <c:pt idx="52">
                  <c:v>2.1923648100112865</c:v>
                </c:pt>
                <c:pt idx="53">
                  <c:v>1.4323280402637428</c:v>
                </c:pt>
                <c:pt idx="54">
                  <c:v>1.6292313974062334</c:v>
                </c:pt>
                <c:pt idx="55">
                  <c:v>2.2227351413733412</c:v>
                </c:pt>
                <c:pt idx="56">
                  <c:v>3.2082813857720609</c:v>
                </c:pt>
                <c:pt idx="57">
                  <c:v>2.7208684259779155</c:v>
                </c:pt>
                <c:pt idx="58">
                  <c:v>2.6867897727272987</c:v>
                </c:pt>
                <c:pt idx="59">
                  <c:v>3.4637403172261156</c:v>
                </c:pt>
                <c:pt idx="60">
                  <c:v>3.7070220588235547</c:v>
                </c:pt>
                <c:pt idx="61">
                  <c:v>1.8054837962550556</c:v>
                </c:pt>
                <c:pt idx="62">
                  <c:v>2.0498286972112263</c:v>
                </c:pt>
                <c:pt idx="63">
                  <c:v>2.3692383795911867</c:v>
                </c:pt>
                <c:pt idx="64">
                  <c:v>2.7459637040811002</c:v>
                </c:pt>
                <c:pt idx="65">
                  <c:v>3.0881118881119267</c:v>
                </c:pt>
                <c:pt idx="66">
                  <c:v>2.3009842859609946</c:v>
                </c:pt>
                <c:pt idx="67">
                  <c:v>2.3638560455683093</c:v>
                </c:pt>
                <c:pt idx="68">
                  <c:v>2.1894821978627101</c:v>
                </c:pt>
                <c:pt idx="69">
                  <c:v>2.2149112996197342</c:v>
                </c:pt>
                <c:pt idx="70">
                  <c:v>0.82967097829570335</c:v>
                </c:pt>
                <c:pt idx="71">
                  <c:v>0.60237318901475556</c:v>
                </c:pt>
                <c:pt idx="72">
                  <c:v>2.7158090393269423</c:v>
                </c:pt>
                <c:pt idx="73">
                  <c:v>3.2116618075801755</c:v>
                </c:pt>
                <c:pt idx="74">
                  <c:v>4.4912891986062924</c:v>
                </c:pt>
                <c:pt idx="75">
                  <c:v>2.9370295918844382</c:v>
                </c:pt>
                <c:pt idx="76">
                  <c:v>4.0491687518229131</c:v>
                </c:pt>
                <c:pt idx="77">
                  <c:v>4.4119589141599418</c:v>
                </c:pt>
                <c:pt idx="78">
                  <c:v>2.2991742914528213</c:v>
                </c:pt>
                <c:pt idx="79">
                  <c:v>1.1143346960305938</c:v>
                </c:pt>
                <c:pt idx="80">
                  <c:v>0.29094652592507048</c:v>
                </c:pt>
                <c:pt idx="81">
                  <c:v>0.96047391048038566</c:v>
                </c:pt>
                <c:pt idx="82">
                  <c:v>1.1767751373212798</c:v>
                </c:pt>
                <c:pt idx="83">
                  <c:v>3.8650174032421347</c:v>
                </c:pt>
                <c:pt idx="84">
                  <c:v>2.9255562715071095</c:v>
                </c:pt>
                <c:pt idx="85">
                  <c:v>1.685060856174099</c:v>
                </c:pt>
                <c:pt idx="86">
                  <c:v>1.3516749630028255</c:v>
                </c:pt>
                <c:pt idx="87">
                  <c:v>2.8146198907739577</c:v>
                </c:pt>
                <c:pt idx="88">
                  <c:v>2.7109245028915847</c:v>
                </c:pt>
                <c:pt idx="89">
                  <c:v>2.5758530252909329</c:v>
                </c:pt>
                <c:pt idx="90">
                  <c:v>1.8995108937305487</c:v>
                </c:pt>
                <c:pt idx="91">
                  <c:v>2.1689575128452612</c:v>
                </c:pt>
                <c:pt idx="92">
                  <c:v>5.3215570821066436</c:v>
                </c:pt>
                <c:pt idx="93">
                  <c:v>3.4454761816679635</c:v>
                </c:pt>
                <c:pt idx="94">
                  <c:v>1.3844093804284898</c:v>
                </c:pt>
                <c:pt idx="95">
                  <c:v>1.6432894182758839</c:v>
                </c:pt>
                <c:pt idx="96">
                  <c:v>2.2300149476831201</c:v>
                </c:pt>
                <c:pt idx="97">
                  <c:v>2.1537211802652032</c:v>
                </c:pt>
                <c:pt idx="98">
                  <c:v>3.5756791111529607</c:v>
                </c:pt>
                <c:pt idx="99">
                  <c:v>4.4591697479383834</c:v>
                </c:pt>
                <c:pt idx="100">
                  <c:v>3.9737859007832923</c:v>
                </c:pt>
                <c:pt idx="101">
                  <c:v>3.1639523508085419</c:v>
                </c:pt>
                <c:pt idx="102">
                  <c:v>3.5511341482993815</c:v>
                </c:pt>
                <c:pt idx="103">
                  <c:v>2.4010341074020412</c:v>
                </c:pt>
                <c:pt idx="104">
                  <c:v>2.1123069618106607</c:v>
                </c:pt>
                <c:pt idx="105">
                  <c:v>2.5674242680085446</c:v>
                </c:pt>
                <c:pt idx="106">
                  <c:v>3.4392792551410034</c:v>
                </c:pt>
                <c:pt idx="107">
                  <c:v>3.0047355432535205</c:v>
                </c:pt>
                <c:pt idx="108">
                  <c:v>2.9157838630155264</c:v>
                </c:pt>
                <c:pt idx="109">
                  <c:v>1.7848885763263285</c:v>
                </c:pt>
                <c:pt idx="110">
                  <c:v>1.4397713084050618</c:v>
                </c:pt>
                <c:pt idx="111">
                  <c:v>4.267059275380876</c:v>
                </c:pt>
                <c:pt idx="112">
                  <c:v>3.9893392914139842</c:v>
                </c:pt>
                <c:pt idx="113">
                  <c:v>4.5329436431793724</c:v>
                </c:pt>
                <c:pt idx="114">
                  <c:v>5.7578788608774376</c:v>
                </c:pt>
                <c:pt idx="115">
                  <c:v>5.4784679499900824</c:v>
                </c:pt>
                <c:pt idx="116">
                  <c:v>1.9759850781067982</c:v>
                </c:pt>
                <c:pt idx="117">
                  <c:v>0.42349740440301376</c:v>
                </c:pt>
                <c:pt idx="118">
                  <c:v>-0.52582965424872896</c:v>
                </c:pt>
                <c:pt idx="119">
                  <c:v>-0.5908951183476</c:v>
                </c:pt>
                <c:pt idx="120">
                  <c:v>1.2236414237586068</c:v>
                </c:pt>
                <c:pt idx="121">
                  <c:v>1.5496990591947555</c:v>
                </c:pt>
                <c:pt idx="122">
                  <c:v>0.36758961895669168</c:v>
                </c:pt>
                <c:pt idx="123">
                  <c:v>-0.85265811182401363</c:v>
                </c:pt>
                <c:pt idx="124">
                  <c:v>-0.79700159367873091</c:v>
                </c:pt>
                <c:pt idx="125">
                  <c:v>-0.68568377698116001</c:v>
                </c:pt>
                <c:pt idx="126">
                  <c:v>1.752860668611175</c:v>
                </c:pt>
                <c:pt idx="127">
                  <c:v>1.8307279743606601</c:v>
                </c:pt>
                <c:pt idx="128">
                  <c:v>1.3021883955487761</c:v>
                </c:pt>
                <c:pt idx="129">
                  <c:v>-0.49789912111704693</c:v>
                </c:pt>
                <c:pt idx="130">
                  <c:v>-0.35700670796525497</c:v>
                </c:pt>
                <c:pt idx="131">
                  <c:v>-0.15938952530834738</c:v>
                </c:pt>
                <c:pt idx="132">
                  <c:v>0.34506676388826218</c:v>
                </c:pt>
                <c:pt idx="133">
                  <c:v>0.77350074043118244</c:v>
                </c:pt>
                <c:pt idx="134">
                  <c:v>-1.3707908357096239</c:v>
                </c:pt>
              </c:numCache>
            </c:numRef>
          </c:yVal>
          <c:smooth val="1"/>
        </c:ser>
        <c:ser>
          <c:idx val="1"/>
          <c:order val="1"/>
          <c:tx>
            <c:strRef>
              <c:f>'MEDIA MOVIL 3 CARTAS'!$L$3</c:f>
              <c:strCache>
                <c:ptCount val="1"/>
                <c:pt idx="0">
                  <c:v>LCS</c:v>
                </c:pt>
              </c:strCache>
            </c:strRef>
          </c:tx>
          <c:xVal>
            <c:numRef>
              <c:f>'MEDIA MOVIL 3 CARTAS'!$A$6:$A$141</c:f>
              <c:numCache>
                <c:formatCode>General</c:formatCode>
                <c:ptCount val="136"/>
                <c:pt idx="2">
                  <c:v>1</c:v>
                </c:pt>
                <c:pt idx="3">
                  <c:v>2</c:v>
                </c:pt>
                <c:pt idx="4">
                  <c:v>3</c:v>
                </c:pt>
                <c:pt idx="5">
                  <c:v>4</c:v>
                </c:pt>
                <c:pt idx="6">
                  <c:v>5</c:v>
                </c:pt>
                <c:pt idx="7">
                  <c:v>6</c:v>
                </c:pt>
                <c:pt idx="8">
                  <c:v>7</c:v>
                </c:pt>
                <c:pt idx="9">
                  <c:v>8</c:v>
                </c:pt>
                <c:pt idx="10">
                  <c:v>9</c:v>
                </c:pt>
                <c:pt idx="11">
                  <c:v>10</c:v>
                </c:pt>
                <c:pt idx="12">
                  <c:v>11</c:v>
                </c:pt>
                <c:pt idx="13">
                  <c:v>12</c:v>
                </c:pt>
                <c:pt idx="14">
                  <c:v>13</c:v>
                </c:pt>
                <c:pt idx="15">
                  <c:v>14</c:v>
                </c:pt>
                <c:pt idx="16">
                  <c:v>15</c:v>
                </c:pt>
                <c:pt idx="17">
                  <c:v>16</c:v>
                </c:pt>
                <c:pt idx="18">
                  <c:v>17</c:v>
                </c:pt>
                <c:pt idx="19">
                  <c:v>18</c:v>
                </c:pt>
                <c:pt idx="20">
                  <c:v>19</c:v>
                </c:pt>
                <c:pt idx="21">
                  <c:v>20</c:v>
                </c:pt>
                <c:pt idx="22">
                  <c:v>21</c:v>
                </c:pt>
                <c:pt idx="23">
                  <c:v>22</c:v>
                </c:pt>
                <c:pt idx="24">
                  <c:v>23</c:v>
                </c:pt>
                <c:pt idx="25">
                  <c:v>24</c:v>
                </c:pt>
                <c:pt idx="26">
                  <c:v>25</c:v>
                </c:pt>
                <c:pt idx="27">
                  <c:v>26</c:v>
                </c:pt>
                <c:pt idx="28">
                  <c:v>27</c:v>
                </c:pt>
                <c:pt idx="29">
                  <c:v>28</c:v>
                </c:pt>
                <c:pt idx="30">
                  <c:v>29</c:v>
                </c:pt>
                <c:pt idx="31">
                  <c:v>30</c:v>
                </c:pt>
                <c:pt idx="32">
                  <c:v>31</c:v>
                </c:pt>
                <c:pt idx="33">
                  <c:v>32</c:v>
                </c:pt>
                <c:pt idx="34">
                  <c:v>33</c:v>
                </c:pt>
                <c:pt idx="35">
                  <c:v>34</c:v>
                </c:pt>
                <c:pt idx="36">
                  <c:v>35</c:v>
                </c:pt>
                <c:pt idx="37">
                  <c:v>36</c:v>
                </c:pt>
                <c:pt idx="38">
                  <c:v>37</c:v>
                </c:pt>
                <c:pt idx="39">
                  <c:v>38</c:v>
                </c:pt>
                <c:pt idx="40">
                  <c:v>39</c:v>
                </c:pt>
                <c:pt idx="41">
                  <c:v>40</c:v>
                </c:pt>
                <c:pt idx="42">
                  <c:v>41</c:v>
                </c:pt>
                <c:pt idx="43">
                  <c:v>42</c:v>
                </c:pt>
                <c:pt idx="44">
                  <c:v>43</c:v>
                </c:pt>
                <c:pt idx="45">
                  <c:v>44</c:v>
                </c:pt>
                <c:pt idx="46">
                  <c:v>45</c:v>
                </c:pt>
                <c:pt idx="47">
                  <c:v>46</c:v>
                </c:pt>
                <c:pt idx="48">
                  <c:v>47</c:v>
                </c:pt>
                <c:pt idx="49">
                  <c:v>48</c:v>
                </c:pt>
                <c:pt idx="50">
                  <c:v>49</c:v>
                </c:pt>
                <c:pt idx="51">
                  <c:v>50</c:v>
                </c:pt>
                <c:pt idx="52">
                  <c:v>51</c:v>
                </c:pt>
                <c:pt idx="53">
                  <c:v>52</c:v>
                </c:pt>
                <c:pt idx="54">
                  <c:v>53</c:v>
                </c:pt>
                <c:pt idx="55">
                  <c:v>54</c:v>
                </c:pt>
                <c:pt idx="56">
                  <c:v>55</c:v>
                </c:pt>
                <c:pt idx="57">
                  <c:v>56</c:v>
                </c:pt>
                <c:pt idx="58">
                  <c:v>57</c:v>
                </c:pt>
                <c:pt idx="59">
                  <c:v>58</c:v>
                </c:pt>
                <c:pt idx="60">
                  <c:v>59</c:v>
                </c:pt>
                <c:pt idx="61">
                  <c:v>60</c:v>
                </c:pt>
                <c:pt idx="62">
                  <c:v>61</c:v>
                </c:pt>
                <c:pt idx="63">
                  <c:v>62</c:v>
                </c:pt>
                <c:pt idx="64">
                  <c:v>63</c:v>
                </c:pt>
                <c:pt idx="65">
                  <c:v>64</c:v>
                </c:pt>
                <c:pt idx="66">
                  <c:v>65</c:v>
                </c:pt>
                <c:pt idx="67">
                  <c:v>66</c:v>
                </c:pt>
                <c:pt idx="68">
                  <c:v>67</c:v>
                </c:pt>
                <c:pt idx="69">
                  <c:v>68</c:v>
                </c:pt>
                <c:pt idx="70">
                  <c:v>69</c:v>
                </c:pt>
                <c:pt idx="71">
                  <c:v>70</c:v>
                </c:pt>
                <c:pt idx="72">
                  <c:v>71</c:v>
                </c:pt>
                <c:pt idx="73">
                  <c:v>72</c:v>
                </c:pt>
                <c:pt idx="74">
                  <c:v>73</c:v>
                </c:pt>
                <c:pt idx="75">
                  <c:v>74</c:v>
                </c:pt>
                <c:pt idx="76">
                  <c:v>75</c:v>
                </c:pt>
                <c:pt idx="77">
                  <c:v>76</c:v>
                </c:pt>
                <c:pt idx="78">
                  <c:v>77</c:v>
                </c:pt>
                <c:pt idx="79">
                  <c:v>78</c:v>
                </c:pt>
                <c:pt idx="80">
                  <c:v>79</c:v>
                </c:pt>
                <c:pt idx="81">
                  <c:v>80</c:v>
                </c:pt>
                <c:pt idx="82">
                  <c:v>81</c:v>
                </c:pt>
                <c:pt idx="83">
                  <c:v>82</c:v>
                </c:pt>
                <c:pt idx="84">
                  <c:v>83</c:v>
                </c:pt>
                <c:pt idx="85">
                  <c:v>84</c:v>
                </c:pt>
                <c:pt idx="86">
                  <c:v>85</c:v>
                </c:pt>
                <c:pt idx="87">
                  <c:v>86</c:v>
                </c:pt>
                <c:pt idx="88">
                  <c:v>87</c:v>
                </c:pt>
                <c:pt idx="89">
                  <c:v>88</c:v>
                </c:pt>
                <c:pt idx="90">
                  <c:v>89</c:v>
                </c:pt>
                <c:pt idx="91">
                  <c:v>90</c:v>
                </c:pt>
                <c:pt idx="92">
                  <c:v>91</c:v>
                </c:pt>
                <c:pt idx="93">
                  <c:v>92</c:v>
                </c:pt>
                <c:pt idx="94">
                  <c:v>93</c:v>
                </c:pt>
                <c:pt idx="95">
                  <c:v>94</c:v>
                </c:pt>
                <c:pt idx="96">
                  <c:v>95</c:v>
                </c:pt>
                <c:pt idx="97">
                  <c:v>96</c:v>
                </c:pt>
                <c:pt idx="98">
                  <c:v>97</c:v>
                </c:pt>
                <c:pt idx="99">
                  <c:v>98</c:v>
                </c:pt>
                <c:pt idx="100">
                  <c:v>99</c:v>
                </c:pt>
                <c:pt idx="101">
                  <c:v>100</c:v>
                </c:pt>
                <c:pt idx="102">
                  <c:v>101</c:v>
                </c:pt>
                <c:pt idx="103">
                  <c:v>102</c:v>
                </c:pt>
                <c:pt idx="104">
                  <c:v>103</c:v>
                </c:pt>
                <c:pt idx="105">
                  <c:v>104</c:v>
                </c:pt>
                <c:pt idx="106">
                  <c:v>105</c:v>
                </c:pt>
                <c:pt idx="107">
                  <c:v>106</c:v>
                </c:pt>
                <c:pt idx="108">
                  <c:v>107</c:v>
                </c:pt>
                <c:pt idx="109">
                  <c:v>108</c:v>
                </c:pt>
                <c:pt idx="110">
                  <c:v>109</c:v>
                </c:pt>
                <c:pt idx="111">
                  <c:v>110</c:v>
                </c:pt>
                <c:pt idx="112">
                  <c:v>111</c:v>
                </c:pt>
                <c:pt idx="113">
                  <c:v>112</c:v>
                </c:pt>
                <c:pt idx="114">
                  <c:v>113</c:v>
                </c:pt>
                <c:pt idx="115">
                  <c:v>114</c:v>
                </c:pt>
                <c:pt idx="116">
                  <c:v>115</c:v>
                </c:pt>
                <c:pt idx="117">
                  <c:v>116</c:v>
                </c:pt>
                <c:pt idx="118">
                  <c:v>117</c:v>
                </c:pt>
                <c:pt idx="119">
                  <c:v>118</c:v>
                </c:pt>
                <c:pt idx="120">
                  <c:v>119</c:v>
                </c:pt>
                <c:pt idx="121">
                  <c:v>120</c:v>
                </c:pt>
                <c:pt idx="122">
                  <c:v>121</c:v>
                </c:pt>
                <c:pt idx="123">
                  <c:v>122</c:v>
                </c:pt>
                <c:pt idx="124">
                  <c:v>123</c:v>
                </c:pt>
                <c:pt idx="125">
                  <c:v>124</c:v>
                </c:pt>
                <c:pt idx="126">
                  <c:v>125</c:v>
                </c:pt>
                <c:pt idx="127">
                  <c:v>126</c:v>
                </c:pt>
                <c:pt idx="128">
                  <c:v>127</c:v>
                </c:pt>
                <c:pt idx="129">
                  <c:v>128</c:v>
                </c:pt>
                <c:pt idx="130">
                  <c:v>129</c:v>
                </c:pt>
                <c:pt idx="131">
                  <c:v>130</c:v>
                </c:pt>
                <c:pt idx="132">
                  <c:v>131</c:v>
                </c:pt>
                <c:pt idx="133">
                  <c:v>132</c:v>
                </c:pt>
                <c:pt idx="134">
                  <c:v>133</c:v>
                </c:pt>
                <c:pt idx="135">
                  <c:v>134</c:v>
                </c:pt>
              </c:numCache>
            </c:numRef>
          </c:xVal>
          <c:yVal>
            <c:numRef>
              <c:f>'MEDIA MOVIL 3 CARTAS'!$L$6:$L$140</c:f>
              <c:numCache>
                <c:formatCode>General</c:formatCode>
                <c:ptCount val="135"/>
                <c:pt idx="2">
                  <c:v>4</c:v>
                </c:pt>
                <c:pt idx="3">
                  <c:v>4</c:v>
                </c:pt>
                <c:pt idx="4">
                  <c:v>4</c:v>
                </c:pt>
                <c:pt idx="5">
                  <c:v>4</c:v>
                </c:pt>
                <c:pt idx="6">
                  <c:v>4</c:v>
                </c:pt>
                <c:pt idx="7">
                  <c:v>4</c:v>
                </c:pt>
                <c:pt idx="8">
                  <c:v>4</c:v>
                </c:pt>
                <c:pt idx="9">
                  <c:v>4</c:v>
                </c:pt>
                <c:pt idx="10">
                  <c:v>4</c:v>
                </c:pt>
                <c:pt idx="11">
                  <c:v>4</c:v>
                </c:pt>
                <c:pt idx="12">
                  <c:v>4</c:v>
                </c:pt>
                <c:pt idx="13">
                  <c:v>4</c:v>
                </c:pt>
                <c:pt idx="14">
                  <c:v>4</c:v>
                </c:pt>
                <c:pt idx="15">
                  <c:v>4</c:v>
                </c:pt>
                <c:pt idx="16">
                  <c:v>4</c:v>
                </c:pt>
                <c:pt idx="17">
                  <c:v>4</c:v>
                </c:pt>
                <c:pt idx="18">
                  <c:v>4</c:v>
                </c:pt>
                <c:pt idx="19">
                  <c:v>4</c:v>
                </c:pt>
                <c:pt idx="20">
                  <c:v>4</c:v>
                </c:pt>
                <c:pt idx="21">
                  <c:v>4</c:v>
                </c:pt>
                <c:pt idx="22">
                  <c:v>4</c:v>
                </c:pt>
                <c:pt idx="23">
                  <c:v>4</c:v>
                </c:pt>
                <c:pt idx="24">
                  <c:v>4</c:v>
                </c:pt>
                <c:pt idx="25">
                  <c:v>4</c:v>
                </c:pt>
                <c:pt idx="26">
                  <c:v>4</c:v>
                </c:pt>
                <c:pt idx="27">
                  <c:v>4</c:v>
                </c:pt>
                <c:pt idx="28">
                  <c:v>4</c:v>
                </c:pt>
                <c:pt idx="29">
                  <c:v>4</c:v>
                </c:pt>
                <c:pt idx="30">
                  <c:v>4</c:v>
                </c:pt>
                <c:pt idx="31">
                  <c:v>4</c:v>
                </c:pt>
                <c:pt idx="32">
                  <c:v>4</c:v>
                </c:pt>
                <c:pt idx="33">
                  <c:v>4</c:v>
                </c:pt>
                <c:pt idx="34">
                  <c:v>4</c:v>
                </c:pt>
                <c:pt idx="35">
                  <c:v>4</c:v>
                </c:pt>
                <c:pt idx="36">
                  <c:v>4</c:v>
                </c:pt>
                <c:pt idx="37">
                  <c:v>4</c:v>
                </c:pt>
                <c:pt idx="38">
                  <c:v>4</c:v>
                </c:pt>
                <c:pt idx="39">
                  <c:v>4</c:v>
                </c:pt>
                <c:pt idx="40">
                  <c:v>4</c:v>
                </c:pt>
                <c:pt idx="41">
                  <c:v>4</c:v>
                </c:pt>
                <c:pt idx="42">
                  <c:v>4</c:v>
                </c:pt>
                <c:pt idx="43">
                  <c:v>4</c:v>
                </c:pt>
                <c:pt idx="44">
                  <c:v>4</c:v>
                </c:pt>
                <c:pt idx="45">
                  <c:v>4</c:v>
                </c:pt>
                <c:pt idx="46">
                  <c:v>4</c:v>
                </c:pt>
                <c:pt idx="47">
                  <c:v>4</c:v>
                </c:pt>
                <c:pt idx="48">
                  <c:v>4</c:v>
                </c:pt>
                <c:pt idx="49">
                  <c:v>4</c:v>
                </c:pt>
                <c:pt idx="50">
                  <c:v>4</c:v>
                </c:pt>
                <c:pt idx="51">
                  <c:v>4</c:v>
                </c:pt>
                <c:pt idx="52">
                  <c:v>4</c:v>
                </c:pt>
                <c:pt idx="53">
                  <c:v>4</c:v>
                </c:pt>
                <c:pt idx="54">
                  <c:v>4</c:v>
                </c:pt>
                <c:pt idx="55">
                  <c:v>4</c:v>
                </c:pt>
                <c:pt idx="56">
                  <c:v>4</c:v>
                </c:pt>
                <c:pt idx="57">
                  <c:v>4</c:v>
                </c:pt>
                <c:pt idx="58">
                  <c:v>4</c:v>
                </c:pt>
                <c:pt idx="59">
                  <c:v>4</c:v>
                </c:pt>
                <c:pt idx="60">
                  <c:v>4</c:v>
                </c:pt>
                <c:pt idx="61">
                  <c:v>4</c:v>
                </c:pt>
                <c:pt idx="62">
                  <c:v>4</c:v>
                </c:pt>
                <c:pt idx="63">
                  <c:v>4</c:v>
                </c:pt>
                <c:pt idx="64">
                  <c:v>4</c:v>
                </c:pt>
                <c:pt idx="65">
                  <c:v>4</c:v>
                </c:pt>
                <c:pt idx="66">
                  <c:v>4</c:v>
                </c:pt>
                <c:pt idx="67">
                  <c:v>4</c:v>
                </c:pt>
                <c:pt idx="68">
                  <c:v>4</c:v>
                </c:pt>
                <c:pt idx="69">
                  <c:v>4</c:v>
                </c:pt>
                <c:pt idx="70">
                  <c:v>4</c:v>
                </c:pt>
                <c:pt idx="71">
                  <c:v>4</c:v>
                </c:pt>
                <c:pt idx="72">
                  <c:v>4</c:v>
                </c:pt>
                <c:pt idx="73">
                  <c:v>4</c:v>
                </c:pt>
                <c:pt idx="74">
                  <c:v>4</c:v>
                </c:pt>
                <c:pt idx="75">
                  <c:v>4</c:v>
                </c:pt>
                <c:pt idx="76">
                  <c:v>4</c:v>
                </c:pt>
                <c:pt idx="77">
                  <c:v>4</c:v>
                </c:pt>
                <c:pt idx="78">
                  <c:v>4</c:v>
                </c:pt>
                <c:pt idx="79">
                  <c:v>4</c:v>
                </c:pt>
                <c:pt idx="80">
                  <c:v>4</c:v>
                </c:pt>
                <c:pt idx="81">
                  <c:v>4</c:v>
                </c:pt>
                <c:pt idx="82">
                  <c:v>4</c:v>
                </c:pt>
                <c:pt idx="83">
                  <c:v>4</c:v>
                </c:pt>
                <c:pt idx="84">
                  <c:v>4</c:v>
                </c:pt>
                <c:pt idx="85">
                  <c:v>4</c:v>
                </c:pt>
                <c:pt idx="86">
                  <c:v>4</c:v>
                </c:pt>
                <c:pt idx="87">
                  <c:v>4</c:v>
                </c:pt>
                <c:pt idx="88">
                  <c:v>4</c:v>
                </c:pt>
                <c:pt idx="89">
                  <c:v>4</c:v>
                </c:pt>
                <c:pt idx="90">
                  <c:v>4</c:v>
                </c:pt>
                <c:pt idx="91">
                  <c:v>4</c:v>
                </c:pt>
                <c:pt idx="92">
                  <c:v>4</c:v>
                </c:pt>
                <c:pt idx="93">
                  <c:v>4</c:v>
                </c:pt>
                <c:pt idx="94">
                  <c:v>4</c:v>
                </c:pt>
                <c:pt idx="95">
                  <c:v>4</c:v>
                </c:pt>
                <c:pt idx="96">
                  <c:v>4</c:v>
                </c:pt>
                <c:pt idx="97">
                  <c:v>4</c:v>
                </c:pt>
                <c:pt idx="98">
                  <c:v>4</c:v>
                </c:pt>
                <c:pt idx="99">
                  <c:v>4</c:v>
                </c:pt>
                <c:pt idx="100">
                  <c:v>4</c:v>
                </c:pt>
                <c:pt idx="101">
                  <c:v>4</c:v>
                </c:pt>
                <c:pt idx="102">
                  <c:v>4</c:v>
                </c:pt>
                <c:pt idx="103">
                  <c:v>4</c:v>
                </c:pt>
                <c:pt idx="104">
                  <c:v>4</c:v>
                </c:pt>
                <c:pt idx="105">
                  <c:v>4</c:v>
                </c:pt>
                <c:pt idx="106">
                  <c:v>4</c:v>
                </c:pt>
                <c:pt idx="107">
                  <c:v>4</c:v>
                </c:pt>
                <c:pt idx="108">
                  <c:v>4</c:v>
                </c:pt>
                <c:pt idx="109">
                  <c:v>4</c:v>
                </c:pt>
                <c:pt idx="110">
                  <c:v>4</c:v>
                </c:pt>
                <c:pt idx="111">
                  <c:v>4</c:v>
                </c:pt>
                <c:pt idx="112">
                  <c:v>4</c:v>
                </c:pt>
                <c:pt idx="113">
                  <c:v>4</c:v>
                </c:pt>
                <c:pt idx="114">
                  <c:v>4</c:v>
                </c:pt>
                <c:pt idx="115">
                  <c:v>4</c:v>
                </c:pt>
                <c:pt idx="116">
                  <c:v>4</c:v>
                </c:pt>
                <c:pt idx="117">
                  <c:v>4</c:v>
                </c:pt>
                <c:pt idx="118">
                  <c:v>4</c:v>
                </c:pt>
                <c:pt idx="119">
                  <c:v>4</c:v>
                </c:pt>
                <c:pt idx="120">
                  <c:v>4</c:v>
                </c:pt>
                <c:pt idx="121">
                  <c:v>4</c:v>
                </c:pt>
                <c:pt idx="122">
                  <c:v>4</c:v>
                </c:pt>
                <c:pt idx="123">
                  <c:v>4</c:v>
                </c:pt>
                <c:pt idx="124">
                  <c:v>4</c:v>
                </c:pt>
                <c:pt idx="125">
                  <c:v>4</c:v>
                </c:pt>
                <c:pt idx="126">
                  <c:v>4</c:v>
                </c:pt>
                <c:pt idx="127">
                  <c:v>4</c:v>
                </c:pt>
                <c:pt idx="128">
                  <c:v>4</c:v>
                </c:pt>
                <c:pt idx="129">
                  <c:v>4</c:v>
                </c:pt>
                <c:pt idx="130">
                  <c:v>4</c:v>
                </c:pt>
                <c:pt idx="131">
                  <c:v>4</c:v>
                </c:pt>
                <c:pt idx="132">
                  <c:v>4</c:v>
                </c:pt>
                <c:pt idx="133">
                  <c:v>4</c:v>
                </c:pt>
                <c:pt idx="134">
                  <c:v>4</c:v>
                </c:pt>
              </c:numCache>
            </c:numRef>
          </c:yVal>
          <c:smooth val="1"/>
        </c:ser>
        <c:ser>
          <c:idx val="2"/>
          <c:order val="2"/>
          <c:tx>
            <c:strRef>
              <c:f>'MEDIA MOVIL 3 CARTAS'!$M$3</c:f>
              <c:strCache>
                <c:ptCount val="1"/>
                <c:pt idx="0">
                  <c:v>LCI</c:v>
                </c:pt>
              </c:strCache>
            </c:strRef>
          </c:tx>
          <c:xVal>
            <c:numRef>
              <c:f>'MEDIA MOVIL 3 CARTAS'!$A$6:$A$141</c:f>
              <c:numCache>
                <c:formatCode>General</c:formatCode>
                <c:ptCount val="136"/>
                <c:pt idx="2">
                  <c:v>1</c:v>
                </c:pt>
                <c:pt idx="3">
                  <c:v>2</c:v>
                </c:pt>
                <c:pt idx="4">
                  <c:v>3</c:v>
                </c:pt>
                <c:pt idx="5">
                  <c:v>4</c:v>
                </c:pt>
                <c:pt idx="6">
                  <c:v>5</c:v>
                </c:pt>
                <c:pt idx="7">
                  <c:v>6</c:v>
                </c:pt>
                <c:pt idx="8">
                  <c:v>7</c:v>
                </c:pt>
                <c:pt idx="9">
                  <c:v>8</c:v>
                </c:pt>
                <c:pt idx="10">
                  <c:v>9</c:v>
                </c:pt>
                <c:pt idx="11">
                  <c:v>10</c:v>
                </c:pt>
                <c:pt idx="12">
                  <c:v>11</c:v>
                </c:pt>
                <c:pt idx="13">
                  <c:v>12</c:v>
                </c:pt>
                <c:pt idx="14">
                  <c:v>13</c:v>
                </c:pt>
                <c:pt idx="15">
                  <c:v>14</c:v>
                </c:pt>
                <c:pt idx="16">
                  <c:v>15</c:v>
                </c:pt>
                <c:pt idx="17">
                  <c:v>16</c:v>
                </c:pt>
                <c:pt idx="18">
                  <c:v>17</c:v>
                </c:pt>
                <c:pt idx="19">
                  <c:v>18</c:v>
                </c:pt>
                <c:pt idx="20">
                  <c:v>19</c:v>
                </c:pt>
                <c:pt idx="21">
                  <c:v>20</c:v>
                </c:pt>
                <c:pt idx="22">
                  <c:v>21</c:v>
                </c:pt>
                <c:pt idx="23">
                  <c:v>22</c:v>
                </c:pt>
                <c:pt idx="24">
                  <c:v>23</c:v>
                </c:pt>
                <c:pt idx="25">
                  <c:v>24</c:v>
                </c:pt>
                <c:pt idx="26">
                  <c:v>25</c:v>
                </c:pt>
                <c:pt idx="27">
                  <c:v>26</c:v>
                </c:pt>
                <c:pt idx="28">
                  <c:v>27</c:v>
                </c:pt>
                <c:pt idx="29">
                  <c:v>28</c:v>
                </c:pt>
                <c:pt idx="30">
                  <c:v>29</c:v>
                </c:pt>
                <c:pt idx="31">
                  <c:v>30</c:v>
                </c:pt>
                <c:pt idx="32">
                  <c:v>31</c:v>
                </c:pt>
                <c:pt idx="33">
                  <c:v>32</c:v>
                </c:pt>
                <c:pt idx="34">
                  <c:v>33</c:v>
                </c:pt>
                <c:pt idx="35">
                  <c:v>34</c:v>
                </c:pt>
                <c:pt idx="36">
                  <c:v>35</c:v>
                </c:pt>
                <c:pt idx="37">
                  <c:v>36</c:v>
                </c:pt>
                <c:pt idx="38">
                  <c:v>37</c:v>
                </c:pt>
                <c:pt idx="39">
                  <c:v>38</c:v>
                </c:pt>
                <c:pt idx="40">
                  <c:v>39</c:v>
                </c:pt>
                <c:pt idx="41">
                  <c:v>40</c:v>
                </c:pt>
                <c:pt idx="42">
                  <c:v>41</c:v>
                </c:pt>
                <c:pt idx="43">
                  <c:v>42</c:v>
                </c:pt>
                <c:pt idx="44">
                  <c:v>43</c:v>
                </c:pt>
                <c:pt idx="45">
                  <c:v>44</c:v>
                </c:pt>
                <c:pt idx="46">
                  <c:v>45</c:v>
                </c:pt>
                <c:pt idx="47">
                  <c:v>46</c:v>
                </c:pt>
                <c:pt idx="48">
                  <c:v>47</c:v>
                </c:pt>
                <c:pt idx="49">
                  <c:v>48</c:v>
                </c:pt>
                <c:pt idx="50">
                  <c:v>49</c:v>
                </c:pt>
                <c:pt idx="51">
                  <c:v>50</c:v>
                </c:pt>
                <c:pt idx="52">
                  <c:v>51</c:v>
                </c:pt>
                <c:pt idx="53">
                  <c:v>52</c:v>
                </c:pt>
                <c:pt idx="54">
                  <c:v>53</c:v>
                </c:pt>
                <c:pt idx="55">
                  <c:v>54</c:v>
                </c:pt>
                <c:pt idx="56">
                  <c:v>55</c:v>
                </c:pt>
                <c:pt idx="57">
                  <c:v>56</c:v>
                </c:pt>
                <c:pt idx="58">
                  <c:v>57</c:v>
                </c:pt>
                <c:pt idx="59">
                  <c:v>58</c:v>
                </c:pt>
                <c:pt idx="60">
                  <c:v>59</c:v>
                </c:pt>
                <c:pt idx="61">
                  <c:v>60</c:v>
                </c:pt>
                <c:pt idx="62">
                  <c:v>61</c:v>
                </c:pt>
                <c:pt idx="63">
                  <c:v>62</c:v>
                </c:pt>
                <c:pt idx="64">
                  <c:v>63</c:v>
                </c:pt>
                <c:pt idx="65">
                  <c:v>64</c:v>
                </c:pt>
                <c:pt idx="66">
                  <c:v>65</c:v>
                </c:pt>
                <c:pt idx="67">
                  <c:v>66</c:v>
                </c:pt>
                <c:pt idx="68">
                  <c:v>67</c:v>
                </c:pt>
                <c:pt idx="69">
                  <c:v>68</c:v>
                </c:pt>
                <c:pt idx="70">
                  <c:v>69</c:v>
                </c:pt>
                <c:pt idx="71">
                  <c:v>70</c:v>
                </c:pt>
                <c:pt idx="72">
                  <c:v>71</c:v>
                </c:pt>
                <c:pt idx="73">
                  <c:v>72</c:v>
                </c:pt>
                <c:pt idx="74">
                  <c:v>73</c:v>
                </c:pt>
                <c:pt idx="75">
                  <c:v>74</c:v>
                </c:pt>
                <c:pt idx="76">
                  <c:v>75</c:v>
                </c:pt>
                <c:pt idx="77">
                  <c:v>76</c:v>
                </c:pt>
                <c:pt idx="78">
                  <c:v>77</c:v>
                </c:pt>
                <c:pt idx="79">
                  <c:v>78</c:v>
                </c:pt>
                <c:pt idx="80">
                  <c:v>79</c:v>
                </c:pt>
                <c:pt idx="81">
                  <c:v>80</c:v>
                </c:pt>
                <c:pt idx="82">
                  <c:v>81</c:v>
                </c:pt>
                <c:pt idx="83">
                  <c:v>82</c:v>
                </c:pt>
                <c:pt idx="84">
                  <c:v>83</c:v>
                </c:pt>
                <c:pt idx="85">
                  <c:v>84</c:v>
                </c:pt>
                <c:pt idx="86">
                  <c:v>85</c:v>
                </c:pt>
                <c:pt idx="87">
                  <c:v>86</c:v>
                </c:pt>
                <c:pt idx="88">
                  <c:v>87</c:v>
                </c:pt>
                <c:pt idx="89">
                  <c:v>88</c:v>
                </c:pt>
                <c:pt idx="90">
                  <c:v>89</c:v>
                </c:pt>
                <c:pt idx="91">
                  <c:v>90</c:v>
                </c:pt>
                <c:pt idx="92">
                  <c:v>91</c:v>
                </c:pt>
                <c:pt idx="93">
                  <c:v>92</c:v>
                </c:pt>
                <c:pt idx="94">
                  <c:v>93</c:v>
                </c:pt>
                <c:pt idx="95">
                  <c:v>94</c:v>
                </c:pt>
                <c:pt idx="96">
                  <c:v>95</c:v>
                </c:pt>
                <c:pt idx="97">
                  <c:v>96</c:v>
                </c:pt>
                <c:pt idx="98">
                  <c:v>97</c:v>
                </c:pt>
                <c:pt idx="99">
                  <c:v>98</c:v>
                </c:pt>
                <c:pt idx="100">
                  <c:v>99</c:v>
                </c:pt>
                <c:pt idx="101">
                  <c:v>100</c:v>
                </c:pt>
                <c:pt idx="102">
                  <c:v>101</c:v>
                </c:pt>
                <c:pt idx="103">
                  <c:v>102</c:v>
                </c:pt>
                <c:pt idx="104">
                  <c:v>103</c:v>
                </c:pt>
                <c:pt idx="105">
                  <c:v>104</c:v>
                </c:pt>
                <c:pt idx="106">
                  <c:v>105</c:v>
                </c:pt>
                <c:pt idx="107">
                  <c:v>106</c:v>
                </c:pt>
                <c:pt idx="108">
                  <c:v>107</c:v>
                </c:pt>
                <c:pt idx="109">
                  <c:v>108</c:v>
                </c:pt>
                <c:pt idx="110">
                  <c:v>109</c:v>
                </c:pt>
                <c:pt idx="111">
                  <c:v>110</c:v>
                </c:pt>
                <c:pt idx="112">
                  <c:v>111</c:v>
                </c:pt>
                <c:pt idx="113">
                  <c:v>112</c:v>
                </c:pt>
                <c:pt idx="114">
                  <c:v>113</c:v>
                </c:pt>
                <c:pt idx="115">
                  <c:v>114</c:v>
                </c:pt>
                <c:pt idx="116">
                  <c:v>115</c:v>
                </c:pt>
                <c:pt idx="117">
                  <c:v>116</c:v>
                </c:pt>
                <c:pt idx="118">
                  <c:v>117</c:v>
                </c:pt>
                <c:pt idx="119">
                  <c:v>118</c:v>
                </c:pt>
                <c:pt idx="120">
                  <c:v>119</c:v>
                </c:pt>
                <c:pt idx="121">
                  <c:v>120</c:v>
                </c:pt>
                <c:pt idx="122">
                  <c:v>121</c:v>
                </c:pt>
                <c:pt idx="123">
                  <c:v>122</c:v>
                </c:pt>
                <c:pt idx="124">
                  <c:v>123</c:v>
                </c:pt>
                <c:pt idx="125">
                  <c:v>124</c:v>
                </c:pt>
                <c:pt idx="126">
                  <c:v>125</c:v>
                </c:pt>
                <c:pt idx="127">
                  <c:v>126</c:v>
                </c:pt>
                <c:pt idx="128">
                  <c:v>127</c:v>
                </c:pt>
                <c:pt idx="129">
                  <c:v>128</c:v>
                </c:pt>
                <c:pt idx="130">
                  <c:v>129</c:v>
                </c:pt>
                <c:pt idx="131">
                  <c:v>130</c:v>
                </c:pt>
                <c:pt idx="132">
                  <c:v>131</c:v>
                </c:pt>
                <c:pt idx="133">
                  <c:v>132</c:v>
                </c:pt>
                <c:pt idx="134">
                  <c:v>133</c:v>
                </c:pt>
                <c:pt idx="135">
                  <c:v>134</c:v>
                </c:pt>
              </c:numCache>
            </c:numRef>
          </c:xVal>
          <c:yVal>
            <c:numRef>
              <c:f>'MEDIA MOVIL 3 CARTAS'!$M$6:$M$140</c:f>
              <c:numCache>
                <c:formatCode>General</c:formatCode>
                <c:ptCount val="135"/>
                <c:pt idx="2">
                  <c:v>-4</c:v>
                </c:pt>
                <c:pt idx="3">
                  <c:v>-4</c:v>
                </c:pt>
                <c:pt idx="4">
                  <c:v>-4</c:v>
                </c:pt>
                <c:pt idx="5">
                  <c:v>-4</c:v>
                </c:pt>
                <c:pt idx="6">
                  <c:v>-4</c:v>
                </c:pt>
                <c:pt idx="7">
                  <c:v>-4</c:v>
                </c:pt>
                <c:pt idx="8">
                  <c:v>-4</c:v>
                </c:pt>
                <c:pt idx="9">
                  <c:v>-4</c:v>
                </c:pt>
                <c:pt idx="10">
                  <c:v>-4</c:v>
                </c:pt>
                <c:pt idx="11">
                  <c:v>-4</c:v>
                </c:pt>
                <c:pt idx="12">
                  <c:v>-4</c:v>
                </c:pt>
                <c:pt idx="13">
                  <c:v>-4</c:v>
                </c:pt>
                <c:pt idx="14">
                  <c:v>-4</c:v>
                </c:pt>
                <c:pt idx="15">
                  <c:v>-4</c:v>
                </c:pt>
                <c:pt idx="16">
                  <c:v>-4</c:v>
                </c:pt>
                <c:pt idx="17">
                  <c:v>-4</c:v>
                </c:pt>
                <c:pt idx="18">
                  <c:v>-4</c:v>
                </c:pt>
                <c:pt idx="19">
                  <c:v>-4</c:v>
                </c:pt>
                <c:pt idx="20">
                  <c:v>-4</c:v>
                </c:pt>
                <c:pt idx="21">
                  <c:v>-4</c:v>
                </c:pt>
                <c:pt idx="22">
                  <c:v>-4</c:v>
                </c:pt>
                <c:pt idx="23">
                  <c:v>-4</c:v>
                </c:pt>
                <c:pt idx="24">
                  <c:v>-4</c:v>
                </c:pt>
                <c:pt idx="25">
                  <c:v>-4</c:v>
                </c:pt>
                <c:pt idx="26">
                  <c:v>-4</c:v>
                </c:pt>
                <c:pt idx="27">
                  <c:v>-4</c:v>
                </c:pt>
                <c:pt idx="28">
                  <c:v>-4</c:v>
                </c:pt>
                <c:pt idx="29">
                  <c:v>-4</c:v>
                </c:pt>
                <c:pt idx="30">
                  <c:v>-4</c:v>
                </c:pt>
                <c:pt idx="31">
                  <c:v>-4</c:v>
                </c:pt>
                <c:pt idx="32">
                  <c:v>-4</c:v>
                </c:pt>
                <c:pt idx="33">
                  <c:v>-4</c:v>
                </c:pt>
                <c:pt idx="34">
                  <c:v>-4</c:v>
                </c:pt>
                <c:pt idx="35">
                  <c:v>-4</c:v>
                </c:pt>
                <c:pt idx="36">
                  <c:v>-4</c:v>
                </c:pt>
                <c:pt idx="37">
                  <c:v>-4</c:v>
                </c:pt>
                <c:pt idx="38">
                  <c:v>-4</c:v>
                </c:pt>
                <c:pt idx="39">
                  <c:v>-4</c:v>
                </c:pt>
                <c:pt idx="40">
                  <c:v>-4</c:v>
                </c:pt>
                <c:pt idx="41">
                  <c:v>-4</c:v>
                </c:pt>
                <c:pt idx="42">
                  <c:v>-4</c:v>
                </c:pt>
                <c:pt idx="43">
                  <c:v>-4</c:v>
                </c:pt>
                <c:pt idx="44">
                  <c:v>-4</c:v>
                </c:pt>
                <c:pt idx="45">
                  <c:v>-4</c:v>
                </c:pt>
                <c:pt idx="46">
                  <c:v>-4</c:v>
                </c:pt>
                <c:pt idx="47">
                  <c:v>-4</c:v>
                </c:pt>
                <c:pt idx="48">
                  <c:v>-4</c:v>
                </c:pt>
                <c:pt idx="49">
                  <c:v>-4</c:v>
                </c:pt>
                <c:pt idx="50">
                  <c:v>-4</c:v>
                </c:pt>
                <c:pt idx="51">
                  <c:v>-4</c:v>
                </c:pt>
                <c:pt idx="52">
                  <c:v>-4</c:v>
                </c:pt>
                <c:pt idx="53">
                  <c:v>-4</c:v>
                </c:pt>
                <c:pt idx="54">
                  <c:v>-4</c:v>
                </c:pt>
                <c:pt idx="55">
                  <c:v>-4</c:v>
                </c:pt>
                <c:pt idx="56">
                  <c:v>-4</c:v>
                </c:pt>
                <c:pt idx="57">
                  <c:v>-4</c:v>
                </c:pt>
                <c:pt idx="58">
                  <c:v>-4</c:v>
                </c:pt>
                <c:pt idx="59">
                  <c:v>-4</c:v>
                </c:pt>
                <c:pt idx="60">
                  <c:v>-4</c:v>
                </c:pt>
                <c:pt idx="61">
                  <c:v>-4</c:v>
                </c:pt>
                <c:pt idx="62">
                  <c:v>-4</c:v>
                </c:pt>
                <c:pt idx="63">
                  <c:v>-4</c:v>
                </c:pt>
                <c:pt idx="64">
                  <c:v>-4</c:v>
                </c:pt>
                <c:pt idx="65">
                  <c:v>-4</c:v>
                </c:pt>
                <c:pt idx="66">
                  <c:v>-4</c:v>
                </c:pt>
                <c:pt idx="67">
                  <c:v>-4</c:v>
                </c:pt>
                <c:pt idx="68">
                  <c:v>-4</c:v>
                </c:pt>
                <c:pt idx="69">
                  <c:v>-4</c:v>
                </c:pt>
                <c:pt idx="70">
                  <c:v>-4</c:v>
                </c:pt>
                <c:pt idx="71">
                  <c:v>-4</c:v>
                </c:pt>
                <c:pt idx="72">
                  <c:v>-4</c:v>
                </c:pt>
                <c:pt idx="73">
                  <c:v>-4</c:v>
                </c:pt>
                <c:pt idx="74">
                  <c:v>-4</c:v>
                </c:pt>
                <c:pt idx="75">
                  <c:v>-4</c:v>
                </c:pt>
                <c:pt idx="76">
                  <c:v>-4</c:v>
                </c:pt>
                <c:pt idx="77">
                  <c:v>-4</c:v>
                </c:pt>
                <c:pt idx="78">
                  <c:v>-4</c:v>
                </c:pt>
                <c:pt idx="79">
                  <c:v>-4</c:v>
                </c:pt>
                <c:pt idx="80">
                  <c:v>-4</c:v>
                </c:pt>
                <c:pt idx="81">
                  <c:v>-4</c:v>
                </c:pt>
                <c:pt idx="82">
                  <c:v>-4</c:v>
                </c:pt>
                <c:pt idx="83">
                  <c:v>-4</c:v>
                </c:pt>
                <c:pt idx="84">
                  <c:v>-4</c:v>
                </c:pt>
                <c:pt idx="85">
                  <c:v>-4</c:v>
                </c:pt>
                <c:pt idx="86">
                  <c:v>-4</c:v>
                </c:pt>
                <c:pt idx="87">
                  <c:v>-4</c:v>
                </c:pt>
                <c:pt idx="88">
                  <c:v>-4</c:v>
                </c:pt>
                <c:pt idx="89">
                  <c:v>-4</c:v>
                </c:pt>
                <c:pt idx="90">
                  <c:v>-4</c:v>
                </c:pt>
                <c:pt idx="91">
                  <c:v>-4</c:v>
                </c:pt>
                <c:pt idx="92">
                  <c:v>-4</c:v>
                </c:pt>
                <c:pt idx="93">
                  <c:v>-4</c:v>
                </c:pt>
                <c:pt idx="94">
                  <c:v>-4</c:v>
                </c:pt>
                <c:pt idx="95">
                  <c:v>-4</c:v>
                </c:pt>
                <c:pt idx="96">
                  <c:v>-4</c:v>
                </c:pt>
                <c:pt idx="97">
                  <c:v>-4</c:v>
                </c:pt>
                <c:pt idx="98">
                  <c:v>-4</c:v>
                </c:pt>
                <c:pt idx="99">
                  <c:v>-4</c:v>
                </c:pt>
                <c:pt idx="100">
                  <c:v>-4</c:v>
                </c:pt>
                <c:pt idx="101">
                  <c:v>-4</c:v>
                </c:pt>
                <c:pt idx="102">
                  <c:v>-4</c:v>
                </c:pt>
                <c:pt idx="103">
                  <c:v>-4</c:v>
                </c:pt>
                <c:pt idx="104">
                  <c:v>-4</c:v>
                </c:pt>
                <c:pt idx="105">
                  <c:v>-4</c:v>
                </c:pt>
                <c:pt idx="106">
                  <c:v>-4</c:v>
                </c:pt>
                <c:pt idx="107">
                  <c:v>-4</c:v>
                </c:pt>
                <c:pt idx="108">
                  <c:v>-4</c:v>
                </c:pt>
                <c:pt idx="109">
                  <c:v>-4</c:v>
                </c:pt>
                <c:pt idx="110">
                  <c:v>-4</c:v>
                </c:pt>
                <c:pt idx="111">
                  <c:v>-4</c:v>
                </c:pt>
                <c:pt idx="112">
                  <c:v>-4</c:v>
                </c:pt>
                <c:pt idx="113">
                  <c:v>-4</c:v>
                </c:pt>
                <c:pt idx="114">
                  <c:v>-4</c:v>
                </c:pt>
                <c:pt idx="115">
                  <c:v>-4</c:v>
                </c:pt>
                <c:pt idx="116">
                  <c:v>-4</c:v>
                </c:pt>
                <c:pt idx="117">
                  <c:v>-4</c:v>
                </c:pt>
                <c:pt idx="118">
                  <c:v>-4</c:v>
                </c:pt>
                <c:pt idx="119">
                  <c:v>-4</c:v>
                </c:pt>
                <c:pt idx="120">
                  <c:v>-4</c:v>
                </c:pt>
                <c:pt idx="121">
                  <c:v>-4</c:v>
                </c:pt>
                <c:pt idx="122">
                  <c:v>-4</c:v>
                </c:pt>
                <c:pt idx="123">
                  <c:v>-4</c:v>
                </c:pt>
                <c:pt idx="124">
                  <c:v>-4</c:v>
                </c:pt>
                <c:pt idx="125">
                  <c:v>-4</c:v>
                </c:pt>
                <c:pt idx="126">
                  <c:v>-4</c:v>
                </c:pt>
                <c:pt idx="127">
                  <c:v>-4</c:v>
                </c:pt>
                <c:pt idx="128">
                  <c:v>-4</c:v>
                </c:pt>
                <c:pt idx="129">
                  <c:v>-4</c:v>
                </c:pt>
                <c:pt idx="130">
                  <c:v>-4</c:v>
                </c:pt>
                <c:pt idx="131">
                  <c:v>-4</c:v>
                </c:pt>
                <c:pt idx="132">
                  <c:v>-4</c:v>
                </c:pt>
                <c:pt idx="133">
                  <c:v>-4</c:v>
                </c:pt>
                <c:pt idx="134">
                  <c:v>-4</c:v>
                </c:pt>
              </c:numCache>
            </c:numRef>
          </c:yVal>
          <c:smooth val="1"/>
        </c:ser>
        <c:axId val="80974592"/>
        <c:axId val="80976128"/>
      </c:scatterChart>
      <c:valAx>
        <c:axId val="80974592"/>
        <c:scaling>
          <c:orientation val="minMax"/>
        </c:scaling>
        <c:axPos val="b"/>
        <c:numFmt formatCode="General" sourceLinked="1"/>
        <c:tickLblPos val="nextTo"/>
        <c:crossAx val="80976128"/>
        <c:crosses val="autoZero"/>
        <c:crossBetween val="midCat"/>
      </c:valAx>
      <c:valAx>
        <c:axId val="80976128"/>
        <c:scaling>
          <c:orientation val="minMax"/>
        </c:scaling>
        <c:axPos val="l"/>
        <c:majorGridlines/>
        <c:numFmt formatCode="General" sourceLinked="1"/>
        <c:tickLblPos val="nextTo"/>
        <c:crossAx val="80974592"/>
        <c:crosses val="autoZero"/>
        <c:crossBetween val="midCat"/>
      </c:valAx>
    </c:plotArea>
    <c:legend>
      <c:legendPos val="r"/>
      <c:layout/>
    </c:legend>
    <c:plotVisOnly val="1"/>
    <c:dispBlanksAs val="gap"/>
  </c:chart>
  <c:externalData r:id="rId1"/>
</c:chartSpace>
</file>

<file path=ppt/charts/chart11.xml><?xml version="1.0" encoding="utf-8"?>
<c:chartSpace xmlns:c="http://schemas.openxmlformats.org/drawingml/2006/chart" xmlns:a="http://schemas.openxmlformats.org/drawingml/2006/main" xmlns:r="http://schemas.openxmlformats.org/officeDocument/2006/relationships">
  <c:lang val="es-ES"/>
  <c:chart>
    <c:title>
      <c:tx>
        <c:rich>
          <a:bodyPr/>
          <a:lstStyle/>
          <a:p>
            <a:pPr>
              <a:defRPr/>
            </a:pPr>
            <a:r>
              <a:rPr lang="es-ES" sz="1800" b="1" i="0" baseline="0"/>
              <a:t>Señal de rastreo MM(6)</a:t>
            </a:r>
            <a:endParaRPr lang="es-ES"/>
          </a:p>
        </c:rich>
      </c:tx>
      <c:layout/>
    </c:title>
    <c:plotArea>
      <c:layout/>
      <c:scatterChart>
        <c:scatterStyle val="smoothMarker"/>
        <c:ser>
          <c:idx val="0"/>
          <c:order val="0"/>
          <c:tx>
            <c:strRef>
              <c:f>'MEDIA MOVIL 6 CARTAS'!$K$3</c:f>
              <c:strCache>
                <c:ptCount val="1"/>
                <c:pt idx="0">
                  <c:v>ST</c:v>
                </c:pt>
              </c:strCache>
            </c:strRef>
          </c:tx>
          <c:xVal>
            <c:numRef>
              <c:f>'MEDIA MOVIL 6 CARTAS'!$A$6:$A$141</c:f>
              <c:numCache>
                <c:formatCode>General</c:formatCode>
                <c:ptCount val="136"/>
                <c:pt idx="5">
                  <c:v>1</c:v>
                </c:pt>
                <c:pt idx="6">
                  <c:v>2</c:v>
                </c:pt>
                <c:pt idx="7">
                  <c:v>3</c:v>
                </c:pt>
                <c:pt idx="8">
                  <c:v>4</c:v>
                </c:pt>
                <c:pt idx="9">
                  <c:v>5</c:v>
                </c:pt>
                <c:pt idx="10">
                  <c:v>6</c:v>
                </c:pt>
                <c:pt idx="11">
                  <c:v>7</c:v>
                </c:pt>
                <c:pt idx="12">
                  <c:v>8</c:v>
                </c:pt>
                <c:pt idx="13">
                  <c:v>9</c:v>
                </c:pt>
                <c:pt idx="14">
                  <c:v>10</c:v>
                </c:pt>
                <c:pt idx="15">
                  <c:v>11</c:v>
                </c:pt>
                <c:pt idx="16">
                  <c:v>12</c:v>
                </c:pt>
                <c:pt idx="17">
                  <c:v>13</c:v>
                </c:pt>
                <c:pt idx="18">
                  <c:v>14</c:v>
                </c:pt>
                <c:pt idx="19">
                  <c:v>15</c:v>
                </c:pt>
                <c:pt idx="20">
                  <c:v>16</c:v>
                </c:pt>
                <c:pt idx="21">
                  <c:v>17</c:v>
                </c:pt>
                <c:pt idx="22">
                  <c:v>18</c:v>
                </c:pt>
                <c:pt idx="23">
                  <c:v>19</c:v>
                </c:pt>
                <c:pt idx="24">
                  <c:v>20</c:v>
                </c:pt>
                <c:pt idx="25">
                  <c:v>21</c:v>
                </c:pt>
                <c:pt idx="26">
                  <c:v>22</c:v>
                </c:pt>
                <c:pt idx="27">
                  <c:v>23</c:v>
                </c:pt>
                <c:pt idx="28">
                  <c:v>24</c:v>
                </c:pt>
                <c:pt idx="29">
                  <c:v>25</c:v>
                </c:pt>
                <c:pt idx="30">
                  <c:v>26</c:v>
                </c:pt>
                <c:pt idx="31">
                  <c:v>27</c:v>
                </c:pt>
                <c:pt idx="32">
                  <c:v>28</c:v>
                </c:pt>
                <c:pt idx="33">
                  <c:v>29</c:v>
                </c:pt>
                <c:pt idx="34">
                  <c:v>30</c:v>
                </c:pt>
                <c:pt idx="35">
                  <c:v>31</c:v>
                </c:pt>
                <c:pt idx="36">
                  <c:v>32</c:v>
                </c:pt>
                <c:pt idx="37">
                  <c:v>33</c:v>
                </c:pt>
                <c:pt idx="38">
                  <c:v>34</c:v>
                </c:pt>
                <c:pt idx="39">
                  <c:v>35</c:v>
                </c:pt>
                <c:pt idx="40">
                  <c:v>36</c:v>
                </c:pt>
                <c:pt idx="41">
                  <c:v>37</c:v>
                </c:pt>
                <c:pt idx="42">
                  <c:v>38</c:v>
                </c:pt>
                <c:pt idx="43">
                  <c:v>39</c:v>
                </c:pt>
                <c:pt idx="44">
                  <c:v>40</c:v>
                </c:pt>
                <c:pt idx="45">
                  <c:v>41</c:v>
                </c:pt>
                <c:pt idx="46">
                  <c:v>42</c:v>
                </c:pt>
                <c:pt idx="47">
                  <c:v>43</c:v>
                </c:pt>
                <c:pt idx="48">
                  <c:v>44</c:v>
                </c:pt>
                <c:pt idx="49">
                  <c:v>45</c:v>
                </c:pt>
                <c:pt idx="50">
                  <c:v>46</c:v>
                </c:pt>
                <c:pt idx="51">
                  <c:v>47</c:v>
                </c:pt>
                <c:pt idx="52">
                  <c:v>48</c:v>
                </c:pt>
                <c:pt idx="53">
                  <c:v>49</c:v>
                </c:pt>
                <c:pt idx="54">
                  <c:v>50</c:v>
                </c:pt>
                <c:pt idx="55">
                  <c:v>51</c:v>
                </c:pt>
                <c:pt idx="56">
                  <c:v>52</c:v>
                </c:pt>
                <c:pt idx="57">
                  <c:v>53</c:v>
                </c:pt>
                <c:pt idx="58">
                  <c:v>54</c:v>
                </c:pt>
                <c:pt idx="59">
                  <c:v>55</c:v>
                </c:pt>
                <c:pt idx="60">
                  <c:v>56</c:v>
                </c:pt>
                <c:pt idx="61">
                  <c:v>57</c:v>
                </c:pt>
                <c:pt idx="62">
                  <c:v>58</c:v>
                </c:pt>
                <c:pt idx="63">
                  <c:v>59</c:v>
                </c:pt>
                <c:pt idx="64">
                  <c:v>60</c:v>
                </c:pt>
                <c:pt idx="65">
                  <c:v>61</c:v>
                </c:pt>
                <c:pt idx="66">
                  <c:v>62</c:v>
                </c:pt>
                <c:pt idx="67">
                  <c:v>63</c:v>
                </c:pt>
                <c:pt idx="68">
                  <c:v>64</c:v>
                </c:pt>
                <c:pt idx="69">
                  <c:v>65</c:v>
                </c:pt>
                <c:pt idx="70">
                  <c:v>66</c:v>
                </c:pt>
                <c:pt idx="71">
                  <c:v>67</c:v>
                </c:pt>
                <c:pt idx="72">
                  <c:v>68</c:v>
                </c:pt>
                <c:pt idx="73">
                  <c:v>69</c:v>
                </c:pt>
                <c:pt idx="74">
                  <c:v>70</c:v>
                </c:pt>
                <c:pt idx="75">
                  <c:v>71</c:v>
                </c:pt>
                <c:pt idx="76">
                  <c:v>72</c:v>
                </c:pt>
                <c:pt idx="77">
                  <c:v>73</c:v>
                </c:pt>
                <c:pt idx="78">
                  <c:v>74</c:v>
                </c:pt>
                <c:pt idx="79">
                  <c:v>75</c:v>
                </c:pt>
                <c:pt idx="80">
                  <c:v>76</c:v>
                </c:pt>
                <c:pt idx="81">
                  <c:v>77</c:v>
                </c:pt>
                <c:pt idx="82">
                  <c:v>78</c:v>
                </c:pt>
                <c:pt idx="83">
                  <c:v>79</c:v>
                </c:pt>
                <c:pt idx="84">
                  <c:v>80</c:v>
                </c:pt>
                <c:pt idx="85">
                  <c:v>81</c:v>
                </c:pt>
                <c:pt idx="86">
                  <c:v>82</c:v>
                </c:pt>
                <c:pt idx="87">
                  <c:v>83</c:v>
                </c:pt>
                <c:pt idx="88">
                  <c:v>84</c:v>
                </c:pt>
                <c:pt idx="89">
                  <c:v>85</c:v>
                </c:pt>
                <c:pt idx="90">
                  <c:v>86</c:v>
                </c:pt>
                <c:pt idx="91">
                  <c:v>87</c:v>
                </c:pt>
                <c:pt idx="92">
                  <c:v>88</c:v>
                </c:pt>
                <c:pt idx="93">
                  <c:v>89</c:v>
                </c:pt>
                <c:pt idx="94">
                  <c:v>90</c:v>
                </c:pt>
                <c:pt idx="95">
                  <c:v>91</c:v>
                </c:pt>
                <c:pt idx="96">
                  <c:v>92</c:v>
                </c:pt>
                <c:pt idx="97">
                  <c:v>93</c:v>
                </c:pt>
                <c:pt idx="98">
                  <c:v>94</c:v>
                </c:pt>
                <c:pt idx="99">
                  <c:v>95</c:v>
                </c:pt>
                <c:pt idx="100">
                  <c:v>96</c:v>
                </c:pt>
                <c:pt idx="101">
                  <c:v>97</c:v>
                </c:pt>
                <c:pt idx="102">
                  <c:v>98</c:v>
                </c:pt>
                <c:pt idx="103">
                  <c:v>99</c:v>
                </c:pt>
                <c:pt idx="104">
                  <c:v>100</c:v>
                </c:pt>
                <c:pt idx="105">
                  <c:v>101</c:v>
                </c:pt>
                <c:pt idx="106">
                  <c:v>102</c:v>
                </c:pt>
                <c:pt idx="107">
                  <c:v>103</c:v>
                </c:pt>
                <c:pt idx="108">
                  <c:v>104</c:v>
                </c:pt>
                <c:pt idx="109">
                  <c:v>105</c:v>
                </c:pt>
                <c:pt idx="110">
                  <c:v>106</c:v>
                </c:pt>
                <c:pt idx="111">
                  <c:v>107</c:v>
                </c:pt>
                <c:pt idx="112">
                  <c:v>108</c:v>
                </c:pt>
                <c:pt idx="113">
                  <c:v>109</c:v>
                </c:pt>
                <c:pt idx="114">
                  <c:v>110</c:v>
                </c:pt>
                <c:pt idx="115">
                  <c:v>111</c:v>
                </c:pt>
                <c:pt idx="116">
                  <c:v>112</c:v>
                </c:pt>
                <c:pt idx="117">
                  <c:v>113</c:v>
                </c:pt>
                <c:pt idx="118">
                  <c:v>114</c:v>
                </c:pt>
                <c:pt idx="119">
                  <c:v>115</c:v>
                </c:pt>
                <c:pt idx="120">
                  <c:v>116</c:v>
                </c:pt>
                <c:pt idx="121">
                  <c:v>117</c:v>
                </c:pt>
                <c:pt idx="122">
                  <c:v>118</c:v>
                </c:pt>
                <c:pt idx="123">
                  <c:v>119</c:v>
                </c:pt>
                <c:pt idx="124">
                  <c:v>120</c:v>
                </c:pt>
                <c:pt idx="125">
                  <c:v>121</c:v>
                </c:pt>
                <c:pt idx="126">
                  <c:v>122</c:v>
                </c:pt>
                <c:pt idx="127">
                  <c:v>123</c:v>
                </c:pt>
                <c:pt idx="128">
                  <c:v>124</c:v>
                </c:pt>
                <c:pt idx="129">
                  <c:v>125</c:v>
                </c:pt>
                <c:pt idx="130">
                  <c:v>126</c:v>
                </c:pt>
                <c:pt idx="131">
                  <c:v>127</c:v>
                </c:pt>
                <c:pt idx="132">
                  <c:v>128</c:v>
                </c:pt>
                <c:pt idx="133">
                  <c:v>129</c:v>
                </c:pt>
                <c:pt idx="134">
                  <c:v>130</c:v>
                </c:pt>
                <c:pt idx="135">
                  <c:v>131</c:v>
                </c:pt>
              </c:numCache>
            </c:numRef>
          </c:xVal>
          <c:yVal>
            <c:numRef>
              <c:f>'MEDIA MOVIL 6 CARTAS'!$K$6:$K$140</c:f>
              <c:numCache>
                <c:formatCode>General</c:formatCode>
                <c:ptCount val="135"/>
                <c:pt idx="5">
                  <c:v>-1</c:v>
                </c:pt>
                <c:pt idx="6">
                  <c:v>-2</c:v>
                </c:pt>
                <c:pt idx="7">
                  <c:v>-0.40048543689320387</c:v>
                </c:pt>
                <c:pt idx="8">
                  <c:v>-1.023449713392381</c:v>
                </c:pt>
                <c:pt idx="9">
                  <c:v>-1.4624277456647399</c:v>
                </c:pt>
                <c:pt idx="10">
                  <c:v>-2.8164478573197727</c:v>
                </c:pt>
                <c:pt idx="11">
                  <c:v>-3.8811232449297992</c:v>
                </c:pt>
                <c:pt idx="12">
                  <c:v>-4.8293089092422985</c:v>
                </c:pt>
                <c:pt idx="13">
                  <c:v>-2.7989714112842234</c:v>
                </c:pt>
                <c:pt idx="14">
                  <c:v>-2.2997232668701018</c:v>
                </c:pt>
                <c:pt idx="15">
                  <c:v>3.0901850161785447</c:v>
                </c:pt>
                <c:pt idx="16">
                  <c:v>1.7118750693853386</c:v>
                </c:pt>
                <c:pt idx="17">
                  <c:v>0.6521443390130317</c:v>
                </c:pt>
                <c:pt idx="18">
                  <c:v>1.7734763438506518</c:v>
                </c:pt>
                <c:pt idx="19">
                  <c:v>1.2693037117312373</c:v>
                </c:pt>
                <c:pt idx="20">
                  <c:v>0.91350780424832678</c:v>
                </c:pt>
                <c:pt idx="21">
                  <c:v>0.49029126213592139</c:v>
                </c:pt>
                <c:pt idx="22">
                  <c:v>0.86458041762302595</c:v>
                </c:pt>
                <c:pt idx="23">
                  <c:v>0.13749226589191174</c:v>
                </c:pt>
                <c:pt idx="24">
                  <c:v>0.66537433855504224</c:v>
                </c:pt>
                <c:pt idx="25">
                  <c:v>0.87472732938610065</c:v>
                </c:pt>
                <c:pt idx="26">
                  <c:v>1.2880430623230181</c:v>
                </c:pt>
                <c:pt idx="27">
                  <c:v>4.7785410673650759</c:v>
                </c:pt>
                <c:pt idx="28">
                  <c:v>4.802662172827918</c:v>
                </c:pt>
                <c:pt idx="29">
                  <c:v>3.4003715370325729</c:v>
                </c:pt>
                <c:pt idx="30">
                  <c:v>2.9351769430103047</c:v>
                </c:pt>
                <c:pt idx="31">
                  <c:v>0.95399337504600579</c:v>
                </c:pt>
                <c:pt idx="32">
                  <c:v>-0.15097675240873376</c:v>
                </c:pt>
                <c:pt idx="33">
                  <c:v>-1.8871975538420631</c:v>
                </c:pt>
                <c:pt idx="34">
                  <c:v>-2.2245992824935255</c:v>
                </c:pt>
                <c:pt idx="35">
                  <c:v>-1.8708676511200997</c:v>
                </c:pt>
                <c:pt idx="36">
                  <c:v>-0.82783767642159911</c:v>
                </c:pt>
                <c:pt idx="37">
                  <c:v>0.40499069352178257</c:v>
                </c:pt>
                <c:pt idx="38">
                  <c:v>0.83035901114997634</c:v>
                </c:pt>
                <c:pt idx="39">
                  <c:v>2.3756515530167777</c:v>
                </c:pt>
                <c:pt idx="40">
                  <c:v>3.8375034218450566</c:v>
                </c:pt>
                <c:pt idx="41">
                  <c:v>3.8596522380516527</c:v>
                </c:pt>
                <c:pt idx="42">
                  <c:v>2.0451517876927712</c:v>
                </c:pt>
                <c:pt idx="43">
                  <c:v>1.0283353010625724</c:v>
                </c:pt>
                <c:pt idx="44">
                  <c:v>0.4675025652576576</c:v>
                </c:pt>
                <c:pt idx="45">
                  <c:v>-1.6443615985562663</c:v>
                </c:pt>
                <c:pt idx="46">
                  <c:v>-2.2386885245901627</c:v>
                </c:pt>
                <c:pt idx="47">
                  <c:v>-2.7407819158792002</c:v>
                </c:pt>
                <c:pt idx="48">
                  <c:v>-2.5452535326431187</c:v>
                </c:pt>
                <c:pt idx="49">
                  <c:v>-2.5631141693324202</c:v>
                </c:pt>
                <c:pt idx="50">
                  <c:v>-0.21331700061248088</c:v>
                </c:pt>
                <c:pt idx="51">
                  <c:v>-7.8416191400502017E-2</c:v>
                </c:pt>
                <c:pt idx="52">
                  <c:v>-0.66491447283382521</c:v>
                </c:pt>
                <c:pt idx="53">
                  <c:v>-1.0419290349479819</c:v>
                </c:pt>
                <c:pt idx="54">
                  <c:v>-1.2658632143769606</c:v>
                </c:pt>
                <c:pt idx="55">
                  <c:v>-1.1197194307968221</c:v>
                </c:pt>
                <c:pt idx="56">
                  <c:v>-0.36648820478501493</c:v>
                </c:pt>
                <c:pt idx="57">
                  <c:v>-0.57199408296352616</c:v>
                </c:pt>
                <c:pt idx="58">
                  <c:v>-0.30502150593356991</c:v>
                </c:pt>
                <c:pt idx="59">
                  <c:v>0.71499776213532784</c:v>
                </c:pt>
                <c:pt idx="60">
                  <c:v>0.95309492452639311</c:v>
                </c:pt>
                <c:pt idx="61">
                  <c:v>-0.83087116564418051</c:v>
                </c:pt>
                <c:pt idx="62">
                  <c:v>-0.70426948687819046</c:v>
                </c:pt>
                <c:pt idx="63">
                  <c:v>-0.65857619424960367</c:v>
                </c:pt>
                <c:pt idx="64">
                  <c:v>-0.76246105158284661</c:v>
                </c:pt>
                <c:pt idx="65">
                  <c:v>-0.39556556517688035</c:v>
                </c:pt>
                <c:pt idx="66">
                  <c:v>-1.0352990911012494</c:v>
                </c:pt>
                <c:pt idx="67">
                  <c:v>-0.86362547778023335</c:v>
                </c:pt>
                <c:pt idx="68">
                  <c:v>-1.1926072078770047</c:v>
                </c:pt>
                <c:pt idx="69">
                  <c:v>-1.4794601161775318</c:v>
                </c:pt>
                <c:pt idx="70">
                  <c:v>-2.9913765925486357</c:v>
                </c:pt>
                <c:pt idx="71">
                  <c:v>-3.6039646726893704</c:v>
                </c:pt>
                <c:pt idx="72">
                  <c:v>-1.6615890430540798</c:v>
                </c:pt>
                <c:pt idx="73">
                  <c:v>-1.3060052961771558</c:v>
                </c:pt>
                <c:pt idx="74">
                  <c:v>0.47837648220488527</c:v>
                </c:pt>
                <c:pt idx="75">
                  <c:v>-0.17851289312224169</c:v>
                </c:pt>
                <c:pt idx="76">
                  <c:v>1.3563000226755548</c:v>
                </c:pt>
                <c:pt idx="77">
                  <c:v>2.0219048570192082</c:v>
                </c:pt>
                <c:pt idx="78">
                  <c:v>-0.30020889286780672</c:v>
                </c:pt>
                <c:pt idx="79">
                  <c:v>-1.5022855691702315</c:v>
                </c:pt>
                <c:pt idx="80">
                  <c:v>-2.9359575230057566</c:v>
                </c:pt>
                <c:pt idx="81">
                  <c:v>-3.2026807820370768</c:v>
                </c:pt>
                <c:pt idx="82">
                  <c:v>-3.6436329949434536</c:v>
                </c:pt>
                <c:pt idx="83">
                  <c:v>-0.95531702073659996</c:v>
                </c:pt>
                <c:pt idx="84">
                  <c:v>-1.2079627906976582</c:v>
                </c:pt>
                <c:pt idx="85">
                  <c:v>-1.9583336405529959</c:v>
                </c:pt>
                <c:pt idx="86">
                  <c:v>-1.8909650666922106</c:v>
                </c:pt>
                <c:pt idx="87">
                  <c:v>-0.81946403385049404</c:v>
                </c:pt>
                <c:pt idx="88">
                  <c:v>-1.1623835074837756</c:v>
                </c:pt>
                <c:pt idx="89">
                  <c:v>-1.3403917034039177</c:v>
                </c:pt>
                <c:pt idx="90">
                  <c:v>-1.6420890383825881</c:v>
                </c:pt>
                <c:pt idx="91">
                  <c:v>-1.4611183373696488</c:v>
                </c:pt>
                <c:pt idx="92">
                  <c:v>1.82711606339539</c:v>
                </c:pt>
                <c:pt idx="93">
                  <c:v>0.21170313986679465</c:v>
                </c:pt>
                <c:pt idx="94">
                  <c:v>-1.4664550165740713</c:v>
                </c:pt>
                <c:pt idx="95">
                  <c:v>-1.0053347134582094</c:v>
                </c:pt>
                <c:pt idx="96">
                  <c:v>-1.1845022849195341</c:v>
                </c:pt>
                <c:pt idx="97">
                  <c:v>-1.8283750452198522</c:v>
                </c:pt>
                <c:pt idx="98">
                  <c:v>-0.40985805080628068</c:v>
                </c:pt>
                <c:pt idx="99">
                  <c:v>1.0310735364491932</c:v>
                </c:pt>
                <c:pt idx="100">
                  <c:v>1.0679730557256479</c:v>
                </c:pt>
                <c:pt idx="101">
                  <c:v>0.71508465097361262</c:v>
                </c:pt>
                <c:pt idx="102">
                  <c:v>1.222482850188094</c:v>
                </c:pt>
                <c:pt idx="103">
                  <c:v>-0.17526274451135387</c:v>
                </c:pt>
                <c:pt idx="104">
                  <c:v>-0.95863638612636759</c:v>
                </c:pt>
                <c:pt idx="105">
                  <c:v>-0.78314874492227549</c:v>
                </c:pt>
                <c:pt idx="106">
                  <c:v>-0.17588689040667271</c:v>
                </c:pt>
                <c:pt idx="107">
                  <c:v>-0.54979853132700462</c:v>
                </c:pt>
                <c:pt idx="108">
                  <c:v>-0.49124650929733882</c:v>
                </c:pt>
                <c:pt idx="109">
                  <c:v>-1.4670912437039771</c:v>
                </c:pt>
                <c:pt idx="110">
                  <c:v>-2.1606110726851924</c:v>
                </c:pt>
                <c:pt idx="111">
                  <c:v>0.52405140507598624</c:v>
                </c:pt>
                <c:pt idx="112">
                  <c:v>0.23627961392219871</c:v>
                </c:pt>
                <c:pt idx="113">
                  <c:v>1.2682056274046252</c:v>
                </c:pt>
                <c:pt idx="114">
                  <c:v>3.4172512709818497</c:v>
                </c:pt>
                <c:pt idx="115">
                  <c:v>3.5782886450544074</c:v>
                </c:pt>
                <c:pt idx="116">
                  <c:v>0.37491245388318867</c:v>
                </c:pt>
                <c:pt idx="117">
                  <c:v>-1.6421518445697576</c:v>
                </c:pt>
                <c:pt idx="118">
                  <c:v>-3.6077408641410242</c:v>
                </c:pt>
                <c:pt idx="119">
                  <c:v>-5.2187429494881714</c:v>
                </c:pt>
                <c:pt idx="120">
                  <c:v>-4.3341004467307345</c:v>
                </c:pt>
                <c:pt idx="121">
                  <c:v>-4.1702091162849024</c:v>
                </c:pt>
                <c:pt idx="122">
                  <c:v>-4.9311158742865855</c:v>
                </c:pt>
                <c:pt idx="123">
                  <c:v>-5.8193557978704318</c:v>
                </c:pt>
                <c:pt idx="124">
                  <c:v>-6.0528511252488784</c:v>
                </c:pt>
                <c:pt idx="125">
                  <c:v>-6.5286504678616035</c:v>
                </c:pt>
                <c:pt idx="126">
                  <c:v>-4.419793442294262</c:v>
                </c:pt>
                <c:pt idx="127">
                  <c:v>-3.9899796195652177</c:v>
                </c:pt>
                <c:pt idx="128">
                  <c:v>-3.9342285229371536</c:v>
                </c:pt>
                <c:pt idx="129">
                  <c:v>-5.1066575683853968</c:v>
                </c:pt>
                <c:pt idx="130">
                  <c:v>-5.2692946058091534</c:v>
                </c:pt>
                <c:pt idx="131">
                  <c:v>-5.5792189741087403</c:v>
                </c:pt>
                <c:pt idx="132">
                  <c:v>-5.7165709557628483</c:v>
                </c:pt>
                <c:pt idx="133">
                  <c:v>-5.2014037049571771</c:v>
                </c:pt>
                <c:pt idx="134">
                  <c:v>-7.1760502172863365</c:v>
                </c:pt>
              </c:numCache>
            </c:numRef>
          </c:yVal>
          <c:smooth val="1"/>
        </c:ser>
        <c:ser>
          <c:idx val="1"/>
          <c:order val="1"/>
          <c:tx>
            <c:strRef>
              <c:f>'MEDIA MOVIL 6 CARTAS'!$L$3</c:f>
              <c:strCache>
                <c:ptCount val="1"/>
                <c:pt idx="0">
                  <c:v>LCS</c:v>
                </c:pt>
              </c:strCache>
            </c:strRef>
          </c:tx>
          <c:xVal>
            <c:numRef>
              <c:f>'MEDIA MOVIL 6 CARTAS'!$A$6:$A$141</c:f>
              <c:numCache>
                <c:formatCode>General</c:formatCode>
                <c:ptCount val="136"/>
                <c:pt idx="5">
                  <c:v>1</c:v>
                </c:pt>
                <c:pt idx="6">
                  <c:v>2</c:v>
                </c:pt>
                <c:pt idx="7">
                  <c:v>3</c:v>
                </c:pt>
                <c:pt idx="8">
                  <c:v>4</c:v>
                </c:pt>
                <c:pt idx="9">
                  <c:v>5</c:v>
                </c:pt>
                <c:pt idx="10">
                  <c:v>6</c:v>
                </c:pt>
                <c:pt idx="11">
                  <c:v>7</c:v>
                </c:pt>
                <c:pt idx="12">
                  <c:v>8</c:v>
                </c:pt>
                <c:pt idx="13">
                  <c:v>9</c:v>
                </c:pt>
                <c:pt idx="14">
                  <c:v>10</c:v>
                </c:pt>
                <c:pt idx="15">
                  <c:v>11</c:v>
                </c:pt>
                <c:pt idx="16">
                  <c:v>12</c:v>
                </c:pt>
                <c:pt idx="17">
                  <c:v>13</c:v>
                </c:pt>
                <c:pt idx="18">
                  <c:v>14</c:v>
                </c:pt>
                <c:pt idx="19">
                  <c:v>15</c:v>
                </c:pt>
                <c:pt idx="20">
                  <c:v>16</c:v>
                </c:pt>
                <c:pt idx="21">
                  <c:v>17</c:v>
                </c:pt>
                <c:pt idx="22">
                  <c:v>18</c:v>
                </c:pt>
                <c:pt idx="23">
                  <c:v>19</c:v>
                </c:pt>
                <c:pt idx="24">
                  <c:v>20</c:v>
                </c:pt>
                <c:pt idx="25">
                  <c:v>21</c:v>
                </c:pt>
                <c:pt idx="26">
                  <c:v>22</c:v>
                </c:pt>
                <c:pt idx="27">
                  <c:v>23</c:v>
                </c:pt>
                <c:pt idx="28">
                  <c:v>24</c:v>
                </c:pt>
                <c:pt idx="29">
                  <c:v>25</c:v>
                </c:pt>
                <c:pt idx="30">
                  <c:v>26</c:v>
                </c:pt>
                <c:pt idx="31">
                  <c:v>27</c:v>
                </c:pt>
                <c:pt idx="32">
                  <c:v>28</c:v>
                </c:pt>
                <c:pt idx="33">
                  <c:v>29</c:v>
                </c:pt>
                <c:pt idx="34">
                  <c:v>30</c:v>
                </c:pt>
                <c:pt idx="35">
                  <c:v>31</c:v>
                </c:pt>
                <c:pt idx="36">
                  <c:v>32</c:v>
                </c:pt>
                <c:pt idx="37">
                  <c:v>33</c:v>
                </c:pt>
                <c:pt idx="38">
                  <c:v>34</c:v>
                </c:pt>
                <c:pt idx="39">
                  <c:v>35</c:v>
                </c:pt>
                <c:pt idx="40">
                  <c:v>36</c:v>
                </c:pt>
                <c:pt idx="41">
                  <c:v>37</c:v>
                </c:pt>
                <c:pt idx="42">
                  <c:v>38</c:v>
                </c:pt>
                <c:pt idx="43">
                  <c:v>39</c:v>
                </c:pt>
                <c:pt idx="44">
                  <c:v>40</c:v>
                </c:pt>
                <c:pt idx="45">
                  <c:v>41</c:v>
                </c:pt>
                <c:pt idx="46">
                  <c:v>42</c:v>
                </c:pt>
                <c:pt idx="47">
                  <c:v>43</c:v>
                </c:pt>
                <c:pt idx="48">
                  <c:v>44</c:v>
                </c:pt>
                <c:pt idx="49">
                  <c:v>45</c:v>
                </c:pt>
                <c:pt idx="50">
                  <c:v>46</c:v>
                </c:pt>
                <c:pt idx="51">
                  <c:v>47</c:v>
                </c:pt>
                <c:pt idx="52">
                  <c:v>48</c:v>
                </c:pt>
                <c:pt idx="53">
                  <c:v>49</c:v>
                </c:pt>
                <c:pt idx="54">
                  <c:v>50</c:v>
                </c:pt>
                <c:pt idx="55">
                  <c:v>51</c:v>
                </c:pt>
                <c:pt idx="56">
                  <c:v>52</c:v>
                </c:pt>
                <c:pt idx="57">
                  <c:v>53</c:v>
                </c:pt>
                <c:pt idx="58">
                  <c:v>54</c:v>
                </c:pt>
                <c:pt idx="59">
                  <c:v>55</c:v>
                </c:pt>
                <c:pt idx="60">
                  <c:v>56</c:v>
                </c:pt>
                <c:pt idx="61">
                  <c:v>57</c:v>
                </c:pt>
                <c:pt idx="62">
                  <c:v>58</c:v>
                </c:pt>
                <c:pt idx="63">
                  <c:v>59</c:v>
                </c:pt>
                <c:pt idx="64">
                  <c:v>60</c:v>
                </c:pt>
                <c:pt idx="65">
                  <c:v>61</c:v>
                </c:pt>
                <c:pt idx="66">
                  <c:v>62</c:v>
                </c:pt>
                <c:pt idx="67">
                  <c:v>63</c:v>
                </c:pt>
                <c:pt idx="68">
                  <c:v>64</c:v>
                </c:pt>
                <c:pt idx="69">
                  <c:v>65</c:v>
                </c:pt>
                <c:pt idx="70">
                  <c:v>66</c:v>
                </c:pt>
                <c:pt idx="71">
                  <c:v>67</c:v>
                </c:pt>
                <c:pt idx="72">
                  <c:v>68</c:v>
                </c:pt>
                <c:pt idx="73">
                  <c:v>69</c:v>
                </c:pt>
                <c:pt idx="74">
                  <c:v>70</c:v>
                </c:pt>
                <c:pt idx="75">
                  <c:v>71</c:v>
                </c:pt>
                <c:pt idx="76">
                  <c:v>72</c:v>
                </c:pt>
                <c:pt idx="77">
                  <c:v>73</c:v>
                </c:pt>
                <c:pt idx="78">
                  <c:v>74</c:v>
                </c:pt>
                <c:pt idx="79">
                  <c:v>75</c:v>
                </c:pt>
                <c:pt idx="80">
                  <c:v>76</c:v>
                </c:pt>
                <c:pt idx="81">
                  <c:v>77</c:v>
                </c:pt>
                <c:pt idx="82">
                  <c:v>78</c:v>
                </c:pt>
                <c:pt idx="83">
                  <c:v>79</c:v>
                </c:pt>
                <c:pt idx="84">
                  <c:v>80</c:v>
                </c:pt>
                <c:pt idx="85">
                  <c:v>81</c:v>
                </c:pt>
                <c:pt idx="86">
                  <c:v>82</c:v>
                </c:pt>
                <c:pt idx="87">
                  <c:v>83</c:v>
                </c:pt>
                <c:pt idx="88">
                  <c:v>84</c:v>
                </c:pt>
                <c:pt idx="89">
                  <c:v>85</c:v>
                </c:pt>
                <c:pt idx="90">
                  <c:v>86</c:v>
                </c:pt>
                <c:pt idx="91">
                  <c:v>87</c:v>
                </c:pt>
                <c:pt idx="92">
                  <c:v>88</c:v>
                </c:pt>
                <c:pt idx="93">
                  <c:v>89</c:v>
                </c:pt>
                <c:pt idx="94">
                  <c:v>90</c:v>
                </c:pt>
                <c:pt idx="95">
                  <c:v>91</c:v>
                </c:pt>
                <c:pt idx="96">
                  <c:v>92</c:v>
                </c:pt>
                <c:pt idx="97">
                  <c:v>93</c:v>
                </c:pt>
                <c:pt idx="98">
                  <c:v>94</c:v>
                </c:pt>
                <c:pt idx="99">
                  <c:v>95</c:v>
                </c:pt>
                <c:pt idx="100">
                  <c:v>96</c:v>
                </c:pt>
                <c:pt idx="101">
                  <c:v>97</c:v>
                </c:pt>
                <c:pt idx="102">
                  <c:v>98</c:v>
                </c:pt>
                <c:pt idx="103">
                  <c:v>99</c:v>
                </c:pt>
                <c:pt idx="104">
                  <c:v>100</c:v>
                </c:pt>
                <c:pt idx="105">
                  <c:v>101</c:v>
                </c:pt>
                <c:pt idx="106">
                  <c:v>102</c:v>
                </c:pt>
                <c:pt idx="107">
                  <c:v>103</c:v>
                </c:pt>
                <c:pt idx="108">
                  <c:v>104</c:v>
                </c:pt>
                <c:pt idx="109">
                  <c:v>105</c:v>
                </c:pt>
                <c:pt idx="110">
                  <c:v>106</c:v>
                </c:pt>
                <c:pt idx="111">
                  <c:v>107</c:v>
                </c:pt>
                <c:pt idx="112">
                  <c:v>108</c:v>
                </c:pt>
                <c:pt idx="113">
                  <c:v>109</c:v>
                </c:pt>
                <c:pt idx="114">
                  <c:v>110</c:v>
                </c:pt>
                <c:pt idx="115">
                  <c:v>111</c:v>
                </c:pt>
                <c:pt idx="116">
                  <c:v>112</c:v>
                </c:pt>
                <c:pt idx="117">
                  <c:v>113</c:v>
                </c:pt>
                <c:pt idx="118">
                  <c:v>114</c:v>
                </c:pt>
                <c:pt idx="119">
                  <c:v>115</c:v>
                </c:pt>
                <c:pt idx="120">
                  <c:v>116</c:v>
                </c:pt>
                <c:pt idx="121">
                  <c:v>117</c:v>
                </c:pt>
                <c:pt idx="122">
                  <c:v>118</c:v>
                </c:pt>
                <c:pt idx="123">
                  <c:v>119</c:v>
                </c:pt>
                <c:pt idx="124">
                  <c:v>120</c:v>
                </c:pt>
                <c:pt idx="125">
                  <c:v>121</c:v>
                </c:pt>
                <c:pt idx="126">
                  <c:v>122</c:v>
                </c:pt>
                <c:pt idx="127">
                  <c:v>123</c:v>
                </c:pt>
                <c:pt idx="128">
                  <c:v>124</c:v>
                </c:pt>
                <c:pt idx="129">
                  <c:v>125</c:v>
                </c:pt>
                <c:pt idx="130">
                  <c:v>126</c:v>
                </c:pt>
                <c:pt idx="131">
                  <c:v>127</c:v>
                </c:pt>
                <c:pt idx="132">
                  <c:v>128</c:v>
                </c:pt>
                <c:pt idx="133">
                  <c:v>129</c:v>
                </c:pt>
                <c:pt idx="134">
                  <c:v>130</c:v>
                </c:pt>
                <c:pt idx="135">
                  <c:v>131</c:v>
                </c:pt>
              </c:numCache>
            </c:numRef>
          </c:xVal>
          <c:yVal>
            <c:numRef>
              <c:f>'MEDIA MOVIL 6 CARTAS'!$L$6:$L$140</c:f>
              <c:numCache>
                <c:formatCode>General</c:formatCode>
                <c:ptCount val="135"/>
                <c:pt idx="5">
                  <c:v>4</c:v>
                </c:pt>
                <c:pt idx="6">
                  <c:v>4</c:v>
                </c:pt>
                <c:pt idx="7">
                  <c:v>4</c:v>
                </c:pt>
                <c:pt idx="8">
                  <c:v>4</c:v>
                </c:pt>
                <c:pt idx="9">
                  <c:v>4</c:v>
                </c:pt>
                <c:pt idx="10">
                  <c:v>4</c:v>
                </c:pt>
                <c:pt idx="11">
                  <c:v>4</c:v>
                </c:pt>
                <c:pt idx="12">
                  <c:v>4</c:v>
                </c:pt>
                <c:pt idx="13">
                  <c:v>4</c:v>
                </c:pt>
                <c:pt idx="14">
                  <c:v>4</c:v>
                </c:pt>
                <c:pt idx="15">
                  <c:v>4</c:v>
                </c:pt>
                <c:pt idx="16">
                  <c:v>4</c:v>
                </c:pt>
                <c:pt idx="17">
                  <c:v>4</c:v>
                </c:pt>
                <c:pt idx="18">
                  <c:v>4</c:v>
                </c:pt>
                <c:pt idx="19">
                  <c:v>4</c:v>
                </c:pt>
                <c:pt idx="20">
                  <c:v>4</c:v>
                </c:pt>
                <c:pt idx="21">
                  <c:v>4</c:v>
                </c:pt>
                <c:pt idx="22">
                  <c:v>4</c:v>
                </c:pt>
                <c:pt idx="23">
                  <c:v>4</c:v>
                </c:pt>
                <c:pt idx="24">
                  <c:v>4</c:v>
                </c:pt>
                <c:pt idx="25">
                  <c:v>4</c:v>
                </c:pt>
                <c:pt idx="26">
                  <c:v>4</c:v>
                </c:pt>
                <c:pt idx="27">
                  <c:v>4</c:v>
                </c:pt>
                <c:pt idx="28">
                  <c:v>4</c:v>
                </c:pt>
                <c:pt idx="29">
                  <c:v>4</c:v>
                </c:pt>
                <c:pt idx="30">
                  <c:v>4</c:v>
                </c:pt>
                <c:pt idx="31">
                  <c:v>4</c:v>
                </c:pt>
                <c:pt idx="32">
                  <c:v>4</c:v>
                </c:pt>
                <c:pt idx="33">
                  <c:v>4</c:v>
                </c:pt>
                <c:pt idx="34">
                  <c:v>4</c:v>
                </c:pt>
                <c:pt idx="35">
                  <c:v>4</c:v>
                </c:pt>
                <c:pt idx="36">
                  <c:v>4</c:v>
                </c:pt>
                <c:pt idx="37">
                  <c:v>4</c:v>
                </c:pt>
                <c:pt idx="38">
                  <c:v>4</c:v>
                </c:pt>
                <c:pt idx="39">
                  <c:v>4</c:v>
                </c:pt>
                <c:pt idx="40">
                  <c:v>4</c:v>
                </c:pt>
                <c:pt idx="41">
                  <c:v>4</c:v>
                </c:pt>
                <c:pt idx="42">
                  <c:v>4</c:v>
                </c:pt>
                <c:pt idx="43">
                  <c:v>4</c:v>
                </c:pt>
                <c:pt idx="44">
                  <c:v>4</c:v>
                </c:pt>
                <c:pt idx="45">
                  <c:v>4</c:v>
                </c:pt>
                <c:pt idx="46">
                  <c:v>4</c:v>
                </c:pt>
                <c:pt idx="47">
                  <c:v>4</c:v>
                </c:pt>
                <c:pt idx="48">
                  <c:v>4</c:v>
                </c:pt>
                <c:pt idx="49">
                  <c:v>4</c:v>
                </c:pt>
                <c:pt idx="50">
                  <c:v>4</c:v>
                </c:pt>
                <c:pt idx="51">
                  <c:v>4</c:v>
                </c:pt>
                <c:pt idx="52">
                  <c:v>4</c:v>
                </c:pt>
                <c:pt idx="53">
                  <c:v>4</c:v>
                </c:pt>
                <c:pt idx="54">
                  <c:v>4</c:v>
                </c:pt>
                <c:pt idx="55">
                  <c:v>4</c:v>
                </c:pt>
                <c:pt idx="56">
                  <c:v>4</c:v>
                </c:pt>
                <c:pt idx="57">
                  <c:v>4</c:v>
                </c:pt>
                <c:pt idx="58">
                  <c:v>4</c:v>
                </c:pt>
                <c:pt idx="59">
                  <c:v>4</c:v>
                </c:pt>
                <c:pt idx="60">
                  <c:v>4</c:v>
                </c:pt>
                <c:pt idx="61">
                  <c:v>4</c:v>
                </c:pt>
                <c:pt idx="62">
                  <c:v>4</c:v>
                </c:pt>
                <c:pt idx="63">
                  <c:v>4</c:v>
                </c:pt>
                <c:pt idx="64">
                  <c:v>4</c:v>
                </c:pt>
                <c:pt idx="65">
                  <c:v>4</c:v>
                </c:pt>
                <c:pt idx="66">
                  <c:v>4</c:v>
                </c:pt>
                <c:pt idx="67">
                  <c:v>4</c:v>
                </c:pt>
                <c:pt idx="68">
                  <c:v>4</c:v>
                </c:pt>
                <c:pt idx="69">
                  <c:v>4</c:v>
                </c:pt>
                <c:pt idx="70">
                  <c:v>4</c:v>
                </c:pt>
                <c:pt idx="71">
                  <c:v>4</c:v>
                </c:pt>
                <c:pt idx="72">
                  <c:v>4</c:v>
                </c:pt>
                <c:pt idx="73">
                  <c:v>4</c:v>
                </c:pt>
                <c:pt idx="74">
                  <c:v>4</c:v>
                </c:pt>
                <c:pt idx="75">
                  <c:v>4</c:v>
                </c:pt>
                <c:pt idx="76">
                  <c:v>4</c:v>
                </c:pt>
                <c:pt idx="77">
                  <c:v>4</c:v>
                </c:pt>
                <c:pt idx="78">
                  <c:v>4</c:v>
                </c:pt>
                <c:pt idx="79">
                  <c:v>4</c:v>
                </c:pt>
                <c:pt idx="80">
                  <c:v>4</c:v>
                </c:pt>
                <c:pt idx="81">
                  <c:v>4</c:v>
                </c:pt>
                <c:pt idx="82">
                  <c:v>4</c:v>
                </c:pt>
                <c:pt idx="83">
                  <c:v>4</c:v>
                </c:pt>
                <c:pt idx="84">
                  <c:v>4</c:v>
                </c:pt>
                <c:pt idx="85">
                  <c:v>4</c:v>
                </c:pt>
                <c:pt idx="86">
                  <c:v>4</c:v>
                </c:pt>
                <c:pt idx="87">
                  <c:v>4</c:v>
                </c:pt>
                <c:pt idx="88">
                  <c:v>4</c:v>
                </c:pt>
                <c:pt idx="89">
                  <c:v>4</c:v>
                </c:pt>
                <c:pt idx="90">
                  <c:v>4</c:v>
                </c:pt>
                <c:pt idx="91">
                  <c:v>4</c:v>
                </c:pt>
                <c:pt idx="92">
                  <c:v>4</c:v>
                </c:pt>
                <c:pt idx="93">
                  <c:v>4</c:v>
                </c:pt>
                <c:pt idx="94">
                  <c:v>4</c:v>
                </c:pt>
                <c:pt idx="95">
                  <c:v>4</c:v>
                </c:pt>
                <c:pt idx="96">
                  <c:v>4</c:v>
                </c:pt>
                <c:pt idx="97">
                  <c:v>4</c:v>
                </c:pt>
                <c:pt idx="98">
                  <c:v>4</c:v>
                </c:pt>
                <c:pt idx="99">
                  <c:v>4</c:v>
                </c:pt>
                <c:pt idx="100">
                  <c:v>4</c:v>
                </c:pt>
                <c:pt idx="101">
                  <c:v>4</c:v>
                </c:pt>
                <c:pt idx="102">
                  <c:v>4</c:v>
                </c:pt>
                <c:pt idx="103">
                  <c:v>4</c:v>
                </c:pt>
                <c:pt idx="104">
                  <c:v>4</c:v>
                </c:pt>
                <c:pt idx="105">
                  <c:v>4</c:v>
                </c:pt>
                <c:pt idx="106">
                  <c:v>4</c:v>
                </c:pt>
                <c:pt idx="107">
                  <c:v>4</c:v>
                </c:pt>
                <c:pt idx="108">
                  <c:v>4</c:v>
                </c:pt>
                <c:pt idx="109">
                  <c:v>4</c:v>
                </c:pt>
                <c:pt idx="110">
                  <c:v>4</c:v>
                </c:pt>
                <c:pt idx="111">
                  <c:v>4</c:v>
                </c:pt>
                <c:pt idx="112">
                  <c:v>4</c:v>
                </c:pt>
                <c:pt idx="113">
                  <c:v>4</c:v>
                </c:pt>
                <c:pt idx="114">
                  <c:v>4</c:v>
                </c:pt>
                <c:pt idx="115">
                  <c:v>4</c:v>
                </c:pt>
                <c:pt idx="116">
                  <c:v>4</c:v>
                </c:pt>
                <c:pt idx="117">
                  <c:v>4</c:v>
                </c:pt>
                <c:pt idx="118">
                  <c:v>4</c:v>
                </c:pt>
                <c:pt idx="119">
                  <c:v>4</c:v>
                </c:pt>
                <c:pt idx="120">
                  <c:v>4</c:v>
                </c:pt>
                <c:pt idx="121">
                  <c:v>4</c:v>
                </c:pt>
                <c:pt idx="122">
                  <c:v>4</c:v>
                </c:pt>
                <c:pt idx="123">
                  <c:v>4</c:v>
                </c:pt>
                <c:pt idx="124">
                  <c:v>4</c:v>
                </c:pt>
                <c:pt idx="125">
                  <c:v>4</c:v>
                </c:pt>
                <c:pt idx="126">
                  <c:v>4</c:v>
                </c:pt>
                <c:pt idx="127">
                  <c:v>4</c:v>
                </c:pt>
                <c:pt idx="128">
                  <c:v>4</c:v>
                </c:pt>
                <c:pt idx="129">
                  <c:v>4</c:v>
                </c:pt>
                <c:pt idx="130">
                  <c:v>4</c:v>
                </c:pt>
                <c:pt idx="131">
                  <c:v>4</c:v>
                </c:pt>
                <c:pt idx="132">
                  <c:v>4</c:v>
                </c:pt>
                <c:pt idx="133">
                  <c:v>4</c:v>
                </c:pt>
                <c:pt idx="134">
                  <c:v>4</c:v>
                </c:pt>
              </c:numCache>
            </c:numRef>
          </c:yVal>
          <c:smooth val="1"/>
        </c:ser>
        <c:ser>
          <c:idx val="2"/>
          <c:order val="2"/>
          <c:tx>
            <c:strRef>
              <c:f>'MEDIA MOVIL 6 CARTAS'!$M$3</c:f>
              <c:strCache>
                <c:ptCount val="1"/>
                <c:pt idx="0">
                  <c:v>LCI</c:v>
                </c:pt>
              </c:strCache>
            </c:strRef>
          </c:tx>
          <c:xVal>
            <c:numRef>
              <c:f>'MEDIA MOVIL 6 CARTAS'!$A$6:$A$141</c:f>
              <c:numCache>
                <c:formatCode>General</c:formatCode>
                <c:ptCount val="136"/>
                <c:pt idx="5">
                  <c:v>1</c:v>
                </c:pt>
                <c:pt idx="6">
                  <c:v>2</c:v>
                </c:pt>
                <c:pt idx="7">
                  <c:v>3</c:v>
                </c:pt>
                <c:pt idx="8">
                  <c:v>4</c:v>
                </c:pt>
                <c:pt idx="9">
                  <c:v>5</c:v>
                </c:pt>
                <c:pt idx="10">
                  <c:v>6</c:v>
                </c:pt>
                <c:pt idx="11">
                  <c:v>7</c:v>
                </c:pt>
                <c:pt idx="12">
                  <c:v>8</c:v>
                </c:pt>
                <c:pt idx="13">
                  <c:v>9</c:v>
                </c:pt>
                <c:pt idx="14">
                  <c:v>10</c:v>
                </c:pt>
                <c:pt idx="15">
                  <c:v>11</c:v>
                </c:pt>
                <c:pt idx="16">
                  <c:v>12</c:v>
                </c:pt>
                <c:pt idx="17">
                  <c:v>13</c:v>
                </c:pt>
                <c:pt idx="18">
                  <c:v>14</c:v>
                </c:pt>
                <c:pt idx="19">
                  <c:v>15</c:v>
                </c:pt>
                <c:pt idx="20">
                  <c:v>16</c:v>
                </c:pt>
                <c:pt idx="21">
                  <c:v>17</c:v>
                </c:pt>
                <c:pt idx="22">
                  <c:v>18</c:v>
                </c:pt>
                <c:pt idx="23">
                  <c:v>19</c:v>
                </c:pt>
                <c:pt idx="24">
                  <c:v>20</c:v>
                </c:pt>
                <c:pt idx="25">
                  <c:v>21</c:v>
                </c:pt>
                <c:pt idx="26">
                  <c:v>22</c:v>
                </c:pt>
                <c:pt idx="27">
                  <c:v>23</c:v>
                </c:pt>
                <c:pt idx="28">
                  <c:v>24</c:v>
                </c:pt>
                <c:pt idx="29">
                  <c:v>25</c:v>
                </c:pt>
                <c:pt idx="30">
                  <c:v>26</c:v>
                </c:pt>
                <c:pt idx="31">
                  <c:v>27</c:v>
                </c:pt>
                <c:pt idx="32">
                  <c:v>28</c:v>
                </c:pt>
                <c:pt idx="33">
                  <c:v>29</c:v>
                </c:pt>
                <c:pt idx="34">
                  <c:v>30</c:v>
                </c:pt>
                <c:pt idx="35">
                  <c:v>31</c:v>
                </c:pt>
                <c:pt idx="36">
                  <c:v>32</c:v>
                </c:pt>
                <c:pt idx="37">
                  <c:v>33</c:v>
                </c:pt>
                <c:pt idx="38">
                  <c:v>34</c:v>
                </c:pt>
                <c:pt idx="39">
                  <c:v>35</c:v>
                </c:pt>
                <c:pt idx="40">
                  <c:v>36</c:v>
                </c:pt>
                <c:pt idx="41">
                  <c:v>37</c:v>
                </c:pt>
                <c:pt idx="42">
                  <c:v>38</c:v>
                </c:pt>
                <c:pt idx="43">
                  <c:v>39</c:v>
                </c:pt>
                <c:pt idx="44">
                  <c:v>40</c:v>
                </c:pt>
                <c:pt idx="45">
                  <c:v>41</c:v>
                </c:pt>
                <c:pt idx="46">
                  <c:v>42</c:v>
                </c:pt>
                <c:pt idx="47">
                  <c:v>43</c:v>
                </c:pt>
                <c:pt idx="48">
                  <c:v>44</c:v>
                </c:pt>
                <c:pt idx="49">
                  <c:v>45</c:v>
                </c:pt>
                <c:pt idx="50">
                  <c:v>46</c:v>
                </c:pt>
                <c:pt idx="51">
                  <c:v>47</c:v>
                </c:pt>
                <c:pt idx="52">
                  <c:v>48</c:v>
                </c:pt>
                <c:pt idx="53">
                  <c:v>49</c:v>
                </c:pt>
                <c:pt idx="54">
                  <c:v>50</c:v>
                </c:pt>
                <c:pt idx="55">
                  <c:v>51</c:v>
                </c:pt>
                <c:pt idx="56">
                  <c:v>52</c:v>
                </c:pt>
                <c:pt idx="57">
                  <c:v>53</c:v>
                </c:pt>
                <c:pt idx="58">
                  <c:v>54</c:v>
                </c:pt>
                <c:pt idx="59">
                  <c:v>55</c:v>
                </c:pt>
                <c:pt idx="60">
                  <c:v>56</c:v>
                </c:pt>
                <c:pt idx="61">
                  <c:v>57</c:v>
                </c:pt>
                <c:pt idx="62">
                  <c:v>58</c:v>
                </c:pt>
                <c:pt idx="63">
                  <c:v>59</c:v>
                </c:pt>
                <c:pt idx="64">
                  <c:v>60</c:v>
                </c:pt>
                <c:pt idx="65">
                  <c:v>61</c:v>
                </c:pt>
                <c:pt idx="66">
                  <c:v>62</c:v>
                </c:pt>
                <c:pt idx="67">
                  <c:v>63</c:v>
                </c:pt>
                <c:pt idx="68">
                  <c:v>64</c:v>
                </c:pt>
                <c:pt idx="69">
                  <c:v>65</c:v>
                </c:pt>
                <c:pt idx="70">
                  <c:v>66</c:v>
                </c:pt>
                <c:pt idx="71">
                  <c:v>67</c:v>
                </c:pt>
                <c:pt idx="72">
                  <c:v>68</c:v>
                </c:pt>
                <c:pt idx="73">
                  <c:v>69</c:v>
                </c:pt>
                <c:pt idx="74">
                  <c:v>70</c:v>
                </c:pt>
                <c:pt idx="75">
                  <c:v>71</c:v>
                </c:pt>
                <c:pt idx="76">
                  <c:v>72</c:v>
                </c:pt>
                <c:pt idx="77">
                  <c:v>73</c:v>
                </c:pt>
                <c:pt idx="78">
                  <c:v>74</c:v>
                </c:pt>
                <c:pt idx="79">
                  <c:v>75</c:v>
                </c:pt>
                <c:pt idx="80">
                  <c:v>76</c:v>
                </c:pt>
                <c:pt idx="81">
                  <c:v>77</c:v>
                </c:pt>
                <c:pt idx="82">
                  <c:v>78</c:v>
                </c:pt>
                <c:pt idx="83">
                  <c:v>79</c:v>
                </c:pt>
                <c:pt idx="84">
                  <c:v>80</c:v>
                </c:pt>
                <c:pt idx="85">
                  <c:v>81</c:v>
                </c:pt>
                <c:pt idx="86">
                  <c:v>82</c:v>
                </c:pt>
                <c:pt idx="87">
                  <c:v>83</c:v>
                </c:pt>
                <c:pt idx="88">
                  <c:v>84</c:v>
                </c:pt>
                <c:pt idx="89">
                  <c:v>85</c:v>
                </c:pt>
                <c:pt idx="90">
                  <c:v>86</c:v>
                </c:pt>
                <c:pt idx="91">
                  <c:v>87</c:v>
                </c:pt>
                <c:pt idx="92">
                  <c:v>88</c:v>
                </c:pt>
                <c:pt idx="93">
                  <c:v>89</c:v>
                </c:pt>
                <c:pt idx="94">
                  <c:v>90</c:v>
                </c:pt>
                <c:pt idx="95">
                  <c:v>91</c:v>
                </c:pt>
                <c:pt idx="96">
                  <c:v>92</c:v>
                </c:pt>
                <c:pt idx="97">
                  <c:v>93</c:v>
                </c:pt>
                <c:pt idx="98">
                  <c:v>94</c:v>
                </c:pt>
                <c:pt idx="99">
                  <c:v>95</c:v>
                </c:pt>
                <c:pt idx="100">
                  <c:v>96</c:v>
                </c:pt>
                <c:pt idx="101">
                  <c:v>97</c:v>
                </c:pt>
                <c:pt idx="102">
                  <c:v>98</c:v>
                </c:pt>
                <c:pt idx="103">
                  <c:v>99</c:v>
                </c:pt>
                <c:pt idx="104">
                  <c:v>100</c:v>
                </c:pt>
                <c:pt idx="105">
                  <c:v>101</c:v>
                </c:pt>
                <c:pt idx="106">
                  <c:v>102</c:v>
                </c:pt>
                <c:pt idx="107">
                  <c:v>103</c:v>
                </c:pt>
                <c:pt idx="108">
                  <c:v>104</c:v>
                </c:pt>
                <c:pt idx="109">
                  <c:v>105</c:v>
                </c:pt>
                <c:pt idx="110">
                  <c:v>106</c:v>
                </c:pt>
                <c:pt idx="111">
                  <c:v>107</c:v>
                </c:pt>
                <c:pt idx="112">
                  <c:v>108</c:v>
                </c:pt>
                <c:pt idx="113">
                  <c:v>109</c:v>
                </c:pt>
                <c:pt idx="114">
                  <c:v>110</c:v>
                </c:pt>
                <c:pt idx="115">
                  <c:v>111</c:v>
                </c:pt>
                <c:pt idx="116">
                  <c:v>112</c:v>
                </c:pt>
                <c:pt idx="117">
                  <c:v>113</c:v>
                </c:pt>
                <c:pt idx="118">
                  <c:v>114</c:v>
                </c:pt>
                <c:pt idx="119">
                  <c:v>115</c:v>
                </c:pt>
                <c:pt idx="120">
                  <c:v>116</c:v>
                </c:pt>
                <c:pt idx="121">
                  <c:v>117</c:v>
                </c:pt>
                <c:pt idx="122">
                  <c:v>118</c:v>
                </c:pt>
                <c:pt idx="123">
                  <c:v>119</c:v>
                </c:pt>
                <c:pt idx="124">
                  <c:v>120</c:v>
                </c:pt>
                <c:pt idx="125">
                  <c:v>121</c:v>
                </c:pt>
                <c:pt idx="126">
                  <c:v>122</c:v>
                </c:pt>
                <c:pt idx="127">
                  <c:v>123</c:v>
                </c:pt>
                <c:pt idx="128">
                  <c:v>124</c:v>
                </c:pt>
                <c:pt idx="129">
                  <c:v>125</c:v>
                </c:pt>
                <c:pt idx="130">
                  <c:v>126</c:v>
                </c:pt>
                <c:pt idx="131">
                  <c:v>127</c:v>
                </c:pt>
                <c:pt idx="132">
                  <c:v>128</c:v>
                </c:pt>
                <c:pt idx="133">
                  <c:v>129</c:v>
                </c:pt>
                <c:pt idx="134">
                  <c:v>130</c:v>
                </c:pt>
                <c:pt idx="135">
                  <c:v>131</c:v>
                </c:pt>
              </c:numCache>
            </c:numRef>
          </c:xVal>
          <c:yVal>
            <c:numRef>
              <c:f>'MEDIA MOVIL 6 CARTAS'!$M$6:$M$140</c:f>
              <c:numCache>
                <c:formatCode>General</c:formatCode>
                <c:ptCount val="135"/>
                <c:pt idx="5">
                  <c:v>-4</c:v>
                </c:pt>
                <c:pt idx="6">
                  <c:v>-4</c:v>
                </c:pt>
                <c:pt idx="7">
                  <c:v>-4</c:v>
                </c:pt>
                <c:pt idx="8">
                  <c:v>-4</c:v>
                </c:pt>
                <c:pt idx="9">
                  <c:v>-4</c:v>
                </c:pt>
                <c:pt idx="10">
                  <c:v>-4</c:v>
                </c:pt>
                <c:pt idx="11">
                  <c:v>-4</c:v>
                </c:pt>
                <c:pt idx="12">
                  <c:v>-4</c:v>
                </c:pt>
                <c:pt idx="13">
                  <c:v>-4</c:v>
                </c:pt>
                <c:pt idx="14">
                  <c:v>-4</c:v>
                </c:pt>
                <c:pt idx="15">
                  <c:v>-4</c:v>
                </c:pt>
                <c:pt idx="16">
                  <c:v>-4</c:v>
                </c:pt>
                <c:pt idx="17">
                  <c:v>-4</c:v>
                </c:pt>
                <c:pt idx="18">
                  <c:v>-4</c:v>
                </c:pt>
                <c:pt idx="19">
                  <c:v>-4</c:v>
                </c:pt>
                <c:pt idx="20">
                  <c:v>-4</c:v>
                </c:pt>
                <c:pt idx="21">
                  <c:v>-4</c:v>
                </c:pt>
                <c:pt idx="22">
                  <c:v>-4</c:v>
                </c:pt>
                <c:pt idx="23">
                  <c:v>-4</c:v>
                </c:pt>
                <c:pt idx="24">
                  <c:v>-4</c:v>
                </c:pt>
                <c:pt idx="25">
                  <c:v>-4</c:v>
                </c:pt>
                <c:pt idx="26">
                  <c:v>-4</c:v>
                </c:pt>
                <c:pt idx="27">
                  <c:v>-4</c:v>
                </c:pt>
                <c:pt idx="28">
                  <c:v>-4</c:v>
                </c:pt>
                <c:pt idx="29">
                  <c:v>-4</c:v>
                </c:pt>
                <c:pt idx="30">
                  <c:v>-4</c:v>
                </c:pt>
                <c:pt idx="31">
                  <c:v>-4</c:v>
                </c:pt>
                <c:pt idx="32">
                  <c:v>-4</c:v>
                </c:pt>
                <c:pt idx="33">
                  <c:v>-4</c:v>
                </c:pt>
                <c:pt idx="34">
                  <c:v>-4</c:v>
                </c:pt>
                <c:pt idx="35">
                  <c:v>-4</c:v>
                </c:pt>
                <c:pt idx="36">
                  <c:v>-4</c:v>
                </c:pt>
                <c:pt idx="37">
                  <c:v>-4</c:v>
                </c:pt>
                <c:pt idx="38">
                  <c:v>-4</c:v>
                </c:pt>
                <c:pt idx="39">
                  <c:v>-4</c:v>
                </c:pt>
                <c:pt idx="40">
                  <c:v>-4</c:v>
                </c:pt>
                <c:pt idx="41">
                  <c:v>-4</c:v>
                </c:pt>
                <c:pt idx="42">
                  <c:v>-4</c:v>
                </c:pt>
                <c:pt idx="43">
                  <c:v>-4</c:v>
                </c:pt>
                <c:pt idx="44">
                  <c:v>-4</c:v>
                </c:pt>
                <c:pt idx="45">
                  <c:v>-4</c:v>
                </c:pt>
                <c:pt idx="46">
                  <c:v>-4</c:v>
                </c:pt>
                <c:pt idx="47">
                  <c:v>-4</c:v>
                </c:pt>
                <c:pt idx="48">
                  <c:v>-4</c:v>
                </c:pt>
                <c:pt idx="49">
                  <c:v>-4</c:v>
                </c:pt>
                <c:pt idx="50">
                  <c:v>-4</c:v>
                </c:pt>
                <c:pt idx="51">
                  <c:v>-4</c:v>
                </c:pt>
                <c:pt idx="52">
                  <c:v>-4</c:v>
                </c:pt>
                <c:pt idx="53">
                  <c:v>-4</c:v>
                </c:pt>
                <c:pt idx="54">
                  <c:v>-4</c:v>
                </c:pt>
                <c:pt idx="55">
                  <c:v>-4</c:v>
                </c:pt>
                <c:pt idx="56">
                  <c:v>-4</c:v>
                </c:pt>
                <c:pt idx="57">
                  <c:v>-4</c:v>
                </c:pt>
                <c:pt idx="58">
                  <c:v>-4</c:v>
                </c:pt>
                <c:pt idx="59">
                  <c:v>-4</c:v>
                </c:pt>
                <c:pt idx="60">
                  <c:v>-4</c:v>
                </c:pt>
                <c:pt idx="61">
                  <c:v>-4</c:v>
                </c:pt>
                <c:pt idx="62">
                  <c:v>-4</c:v>
                </c:pt>
                <c:pt idx="63">
                  <c:v>-4</c:v>
                </c:pt>
                <c:pt idx="64">
                  <c:v>-4</c:v>
                </c:pt>
                <c:pt idx="65">
                  <c:v>-4</c:v>
                </c:pt>
                <c:pt idx="66">
                  <c:v>-4</c:v>
                </c:pt>
                <c:pt idx="67">
                  <c:v>-4</c:v>
                </c:pt>
                <c:pt idx="68">
                  <c:v>-4</c:v>
                </c:pt>
                <c:pt idx="69">
                  <c:v>-4</c:v>
                </c:pt>
                <c:pt idx="70">
                  <c:v>-4</c:v>
                </c:pt>
                <c:pt idx="71">
                  <c:v>-4</c:v>
                </c:pt>
                <c:pt idx="72">
                  <c:v>-4</c:v>
                </c:pt>
                <c:pt idx="73">
                  <c:v>-4</c:v>
                </c:pt>
                <c:pt idx="74">
                  <c:v>-4</c:v>
                </c:pt>
                <c:pt idx="75">
                  <c:v>-4</c:v>
                </c:pt>
                <c:pt idx="76">
                  <c:v>-4</c:v>
                </c:pt>
                <c:pt idx="77">
                  <c:v>-4</c:v>
                </c:pt>
                <c:pt idx="78">
                  <c:v>-4</c:v>
                </c:pt>
                <c:pt idx="79">
                  <c:v>-4</c:v>
                </c:pt>
                <c:pt idx="80">
                  <c:v>-4</c:v>
                </c:pt>
                <c:pt idx="81">
                  <c:v>-4</c:v>
                </c:pt>
                <c:pt idx="82">
                  <c:v>-4</c:v>
                </c:pt>
                <c:pt idx="83">
                  <c:v>-4</c:v>
                </c:pt>
                <c:pt idx="84">
                  <c:v>-4</c:v>
                </c:pt>
                <c:pt idx="85">
                  <c:v>-4</c:v>
                </c:pt>
                <c:pt idx="86">
                  <c:v>-4</c:v>
                </c:pt>
                <c:pt idx="87">
                  <c:v>-4</c:v>
                </c:pt>
                <c:pt idx="88">
                  <c:v>-4</c:v>
                </c:pt>
                <c:pt idx="89">
                  <c:v>-4</c:v>
                </c:pt>
                <c:pt idx="90">
                  <c:v>-4</c:v>
                </c:pt>
                <c:pt idx="91">
                  <c:v>-4</c:v>
                </c:pt>
                <c:pt idx="92">
                  <c:v>-4</c:v>
                </c:pt>
                <c:pt idx="93">
                  <c:v>-4</c:v>
                </c:pt>
                <c:pt idx="94">
                  <c:v>-4</c:v>
                </c:pt>
                <c:pt idx="95">
                  <c:v>-4</c:v>
                </c:pt>
                <c:pt idx="96">
                  <c:v>-4</c:v>
                </c:pt>
                <c:pt idx="97">
                  <c:v>-4</c:v>
                </c:pt>
                <c:pt idx="98">
                  <c:v>-4</c:v>
                </c:pt>
                <c:pt idx="99">
                  <c:v>-4</c:v>
                </c:pt>
                <c:pt idx="100">
                  <c:v>-4</c:v>
                </c:pt>
                <c:pt idx="101">
                  <c:v>-4</c:v>
                </c:pt>
                <c:pt idx="102">
                  <c:v>-4</c:v>
                </c:pt>
                <c:pt idx="103">
                  <c:v>-4</c:v>
                </c:pt>
                <c:pt idx="104">
                  <c:v>-4</c:v>
                </c:pt>
                <c:pt idx="105">
                  <c:v>-4</c:v>
                </c:pt>
                <c:pt idx="106">
                  <c:v>-4</c:v>
                </c:pt>
                <c:pt idx="107">
                  <c:v>-4</c:v>
                </c:pt>
                <c:pt idx="108">
                  <c:v>-4</c:v>
                </c:pt>
                <c:pt idx="109">
                  <c:v>-4</c:v>
                </c:pt>
                <c:pt idx="110">
                  <c:v>-4</c:v>
                </c:pt>
                <c:pt idx="111">
                  <c:v>-4</c:v>
                </c:pt>
                <c:pt idx="112">
                  <c:v>-4</c:v>
                </c:pt>
                <c:pt idx="113">
                  <c:v>-4</c:v>
                </c:pt>
                <c:pt idx="114">
                  <c:v>-4</c:v>
                </c:pt>
                <c:pt idx="115">
                  <c:v>-4</c:v>
                </c:pt>
                <c:pt idx="116">
                  <c:v>-4</c:v>
                </c:pt>
                <c:pt idx="117">
                  <c:v>-4</c:v>
                </c:pt>
                <c:pt idx="118">
                  <c:v>-4</c:v>
                </c:pt>
                <c:pt idx="119">
                  <c:v>-4</c:v>
                </c:pt>
                <c:pt idx="120">
                  <c:v>-4</c:v>
                </c:pt>
                <c:pt idx="121">
                  <c:v>-4</c:v>
                </c:pt>
                <c:pt idx="122">
                  <c:v>-4</c:v>
                </c:pt>
                <c:pt idx="123">
                  <c:v>-4</c:v>
                </c:pt>
                <c:pt idx="124">
                  <c:v>-4</c:v>
                </c:pt>
                <c:pt idx="125">
                  <c:v>-4</c:v>
                </c:pt>
                <c:pt idx="126">
                  <c:v>-4</c:v>
                </c:pt>
                <c:pt idx="127">
                  <c:v>-4</c:v>
                </c:pt>
                <c:pt idx="128">
                  <c:v>-4</c:v>
                </c:pt>
                <c:pt idx="129">
                  <c:v>-4</c:v>
                </c:pt>
                <c:pt idx="130">
                  <c:v>-4</c:v>
                </c:pt>
                <c:pt idx="131">
                  <c:v>-4</c:v>
                </c:pt>
                <c:pt idx="132">
                  <c:v>-4</c:v>
                </c:pt>
                <c:pt idx="133">
                  <c:v>-4</c:v>
                </c:pt>
                <c:pt idx="134">
                  <c:v>-4</c:v>
                </c:pt>
              </c:numCache>
            </c:numRef>
          </c:yVal>
          <c:smooth val="1"/>
        </c:ser>
        <c:axId val="81039360"/>
        <c:axId val="81040896"/>
      </c:scatterChart>
      <c:valAx>
        <c:axId val="81039360"/>
        <c:scaling>
          <c:orientation val="minMax"/>
        </c:scaling>
        <c:axPos val="b"/>
        <c:numFmt formatCode="General" sourceLinked="1"/>
        <c:tickLblPos val="nextTo"/>
        <c:crossAx val="81040896"/>
        <c:crosses val="autoZero"/>
        <c:crossBetween val="midCat"/>
      </c:valAx>
      <c:valAx>
        <c:axId val="81040896"/>
        <c:scaling>
          <c:orientation val="minMax"/>
        </c:scaling>
        <c:axPos val="l"/>
        <c:majorGridlines/>
        <c:numFmt formatCode="General" sourceLinked="1"/>
        <c:tickLblPos val="nextTo"/>
        <c:crossAx val="81039360"/>
        <c:crosses val="autoZero"/>
        <c:crossBetween val="midCat"/>
      </c:valAx>
    </c:plotArea>
    <c:legend>
      <c:legendPos val="r"/>
      <c:layout/>
    </c:legend>
    <c:plotVisOnly val="1"/>
    <c:dispBlanksAs val="gap"/>
  </c:chart>
  <c:externalData r:id="rId1"/>
</c:chartSpace>
</file>

<file path=ppt/charts/chart12.xml><?xml version="1.0" encoding="utf-8"?>
<c:chartSpace xmlns:c="http://schemas.openxmlformats.org/drawingml/2006/chart" xmlns:a="http://schemas.openxmlformats.org/drawingml/2006/main" xmlns:r="http://schemas.openxmlformats.org/officeDocument/2006/relationships">
  <c:lang val="es-ES"/>
  <c:chart>
    <c:title>
      <c:tx>
        <c:rich>
          <a:bodyPr/>
          <a:lstStyle/>
          <a:p>
            <a:pPr>
              <a:defRPr/>
            </a:pPr>
            <a:r>
              <a:rPr lang="es-ES" sz="1800" b="1" i="0" baseline="0"/>
              <a:t>Señal de rastreo MM(12)</a:t>
            </a:r>
          </a:p>
        </c:rich>
      </c:tx>
      <c:layout/>
    </c:title>
    <c:plotArea>
      <c:layout/>
      <c:scatterChart>
        <c:scatterStyle val="smoothMarker"/>
        <c:ser>
          <c:idx val="0"/>
          <c:order val="0"/>
          <c:tx>
            <c:strRef>
              <c:f>'MEDIA MOVIL 12 CARTAS'!$K$3</c:f>
              <c:strCache>
                <c:ptCount val="1"/>
                <c:pt idx="0">
                  <c:v>ST</c:v>
                </c:pt>
              </c:strCache>
            </c:strRef>
          </c:tx>
          <c:xVal>
            <c:numRef>
              <c:f>'MEDIA MOVIL 12 CARTAS'!$A$6:$A$141</c:f>
              <c:numCache>
                <c:formatCode>General</c:formatCode>
                <c:ptCount val="136"/>
                <c:pt idx="11">
                  <c:v>1</c:v>
                </c:pt>
                <c:pt idx="12">
                  <c:v>2</c:v>
                </c:pt>
                <c:pt idx="13">
                  <c:v>3</c:v>
                </c:pt>
                <c:pt idx="14">
                  <c:v>4</c:v>
                </c:pt>
                <c:pt idx="15">
                  <c:v>5</c:v>
                </c:pt>
                <c:pt idx="16">
                  <c:v>6</c:v>
                </c:pt>
                <c:pt idx="17">
                  <c:v>7</c:v>
                </c:pt>
                <c:pt idx="18">
                  <c:v>8</c:v>
                </c:pt>
                <c:pt idx="19">
                  <c:v>9</c:v>
                </c:pt>
                <c:pt idx="20">
                  <c:v>10</c:v>
                </c:pt>
                <c:pt idx="21">
                  <c:v>11</c:v>
                </c:pt>
                <c:pt idx="22">
                  <c:v>12</c:v>
                </c:pt>
                <c:pt idx="23">
                  <c:v>13</c:v>
                </c:pt>
                <c:pt idx="24">
                  <c:v>14</c:v>
                </c:pt>
                <c:pt idx="25">
                  <c:v>15</c:v>
                </c:pt>
                <c:pt idx="26">
                  <c:v>16</c:v>
                </c:pt>
                <c:pt idx="27">
                  <c:v>17</c:v>
                </c:pt>
                <c:pt idx="28">
                  <c:v>18</c:v>
                </c:pt>
                <c:pt idx="29">
                  <c:v>19</c:v>
                </c:pt>
                <c:pt idx="30">
                  <c:v>20</c:v>
                </c:pt>
                <c:pt idx="31">
                  <c:v>21</c:v>
                </c:pt>
                <c:pt idx="32">
                  <c:v>22</c:v>
                </c:pt>
                <c:pt idx="33">
                  <c:v>23</c:v>
                </c:pt>
                <c:pt idx="34">
                  <c:v>24</c:v>
                </c:pt>
                <c:pt idx="35">
                  <c:v>25</c:v>
                </c:pt>
                <c:pt idx="36">
                  <c:v>26</c:v>
                </c:pt>
                <c:pt idx="37">
                  <c:v>27</c:v>
                </c:pt>
                <c:pt idx="38">
                  <c:v>28</c:v>
                </c:pt>
                <c:pt idx="39">
                  <c:v>29</c:v>
                </c:pt>
                <c:pt idx="40">
                  <c:v>30</c:v>
                </c:pt>
                <c:pt idx="41">
                  <c:v>31</c:v>
                </c:pt>
                <c:pt idx="42">
                  <c:v>32</c:v>
                </c:pt>
                <c:pt idx="43">
                  <c:v>33</c:v>
                </c:pt>
                <c:pt idx="44">
                  <c:v>34</c:v>
                </c:pt>
                <c:pt idx="45">
                  <c:v>35</c:v>
                </c:pt>
                <c:pt idx="46">
                  <c:v>36</c:v>
                </c:pt>
                <c:pt idx="47">
                  <c:v>37</c:v>
                </c:pt>
                <c:pt idx="48">
                  <c:v>38</c:v>
                </c:pt>
                <c:pt idx="49">
                  <c:v>39</c:v>
                </c:pt>
                <c:pt idx="50">
                  <c:v>40</c:v>
                </c:pt>
                <c:pt idx="51">
                  <c:v>41</c:v>
                </c:pt>
                <c:pt idx="52">
                  <c:v>42</c:v>
                </c:pt>
                <c:pt idx="53">
                  <c:v>43</c:v>
                </c:pt>
                <c:pt idx="54">
                  <c:v>44</c:v>
                </c:pt>
                <c:pt idx="55">
                  <c:v>45</c:v>
                </c:pt>
                <c:pt idx="56">
                  <c:v>46</c:v>
                </c:pt>
                <c:pt idx="57">
                  <c:v>47</c:v>
                </c:pt>
                <c:pt idx="58">
                  <c:v>48</c:v>
                </c:pt>
                <c:pt idx="59">
                  <c:v>49</c:v>
                </c:pt>
                <c:pt idx="60">
                  <c:v>50</c:v>
                </c:pt>
                <c:pt idx="61">
                  <c:v>51</c:v>
                </c:pt>
                <c:pt idx="62">
                  <c:v>52</c:v>
                </c:pt>
                <c:pt idx="63">
                  <c:v>53</c:v>
                </c:pt>
                <c:pt idx="64">
                  <c:v>54</c:v>
                </c:pt>
                <c:pt idx="65">
                  <c:v>55</c:v>
                </c:pt>
                <c:pt idx="66">
                  <c:v>56</c:v>
                </c:pt>
                <c:pt idx="67">
                  <c:v>57</c:v>
                </c:pt>
                <c:pt idx="68">
                  <c:v>58</c:v>
                </c:pt>
                <c:pt idx="69">
                  <c:v>59</c:v>
                </c:pt>
                <c:pt idx="70">
                  <c:v>60</c:v>
                </c:pt>
                <c:pt idx="71">
                  <c:v>61</c:v>
                </c:pt>
                <c:pt idx="72">
                  <c:v>62</c:v>
                </c:pt>
                <c:pt idx="73">
                  <c:v>63</c:v>
                </c:pt>
                <c:pt idx="74">
                  <c:v>64</c:v>
                </c:pt>
                <c:pt idx="75">
                  <c:v>65</c:v>
                </c:pt>
                <c:pt idx="76">
                  <c:v>66</c:v>
                </c:pt>
                <c:pt idx="77">
                  <c:v>67</c:v>
                </c:pt>
                <c:pt idx="78">
                  <c:v>68</c:v>
                </c:pt>
                <c:pt idx="79">
                  <c:v>69</c:v>
                </c:pt>
                <c:pt idx="80">
                  <c:v>70</c:v>
                </c:pt>
                <c:pt idx="81">
                  <c:v>71</c:v>
                </c:pt>
                <c:pt idx="82">
                  <c:v>72</c:v>
                </c:pt>
                <c:pt idx="83">
                  <c:v>73</c:v>
                </c:pt>
                <c:pt idx="84">
                  <c:v>74</c:v>
                </c:pt>
                <c:pt idx="85">
                  <c:v>75</c:v>
                </c:pt>
                <c:pt idx="86">
                  <c:v>76</c:v>
                </c:pt>
                <c:pt idx="87">
                  <c:v>77</c:v>
                </c:pt>
                <c:pt idx="88">
                  <c:v>78</c:v>
                </c:pt>
                <c:pt idx="89">
                  <c:v>79</c:v>
                </c:pt>
                <c:pt idx="90">
                  <c:v>80</c:v>
                </c:pt>
                <c:pt idx="91">
                  <c:v>81</c:v>
                </c:pt>
                <c:pt idx="92">
                  <c:v>82</c:v>
                </c:pt>
                <c:pt idx="93">
                  <c:v>83</c:v>
                </c:pt>
                <c:pt idx="94">
                  <c:v>84</c:v>
                </c:pt>
                <c:pt idx="95">
                  <c:v>85</c:v>
                </c:pt>
                <c:pt idx="96">
                  <c:v>86</c:v>
                </c:pt>
                <c:pt idx="97">
                  <c:v>87</c:v>
                </c:pt>
                <c:pt idx="98">
                  <c:v>88</c:v>
                </c:pt>
                <c:pt idx="99">
                  <c:v>89</c:v>
                </c:pt>
                <c:pt idx="100">
                  <c:v>90</c:v>
                </c:pt>
                <c:pt idx="101">
                  <c:v>91</c:v>
                </c:pt>
                <c:pt idx="102">
                  <c:v>92</c:v>
                </c:pt>
                <c:pt idx="103">
                  <c:v>93</c:v>
                </c:pt>
                <c:pt idx="104">
                  <c:v>94</c:v>
                </c:pt>
                <c:pt idx="105">
                  <c:v>95</c:v>
                </c:pt>
                <c:pt idx="106">
                  <c:v>96</c:v>
                </c:pt>
                <c:pt idx="107">
                  <c:v>97</c:v>
                </c:pt>
                <c:pt idx="108">
                  <c:v>98</c:v>
                </c:pt>
                <c:pt idx="109">
                  <c:v>99</c:v>
                </c:pt>
                <c:pt idx="110">
                  <c:v>100</c:v>
                </c:pt>
                <c:pt idx="111">
                  <c:v>101</c:v>
                </c:pt>
                <c:pt idx="112">
                  <c:v>102</c:v>
                </c:pt>
                <c:pt idx="113">
                  <c:v>103</c:v>
                </c:pt>
                <c:pt idx="114">
                  <c:v>104</c:v>
                </c:pt>
                <c:pt idx="115">
                  <c:v>105</c:v>
                </c:pt>
                <c:pt idx="116">
                  <c:v>106</c:v>
                </c:pt>
                <c:pt idx="117">
                  <c:v>107</c:v>
                </c:pt>
                <c:pt idx="118">
                  <c:v>108</c:v>
                </c:pt>
                <c:pt idx="119">
                  <c:v>109</c:v>
                </c:pt>
                <c:pt idx="120">
                  <c:v>110</c:v>
                </c:pt>
                <c:pt idx="121">
                  <c:v>111</c:v>
                </c:pt>
                <c:pt idx="122">
                  <c:v>112</c:v>
                </c:pt>
                <c:pt idx="123">
                  <c:v>113</c:v>
                </c:pt>
                <c:pt idx="124">
                  <c:v>114</c:v>
                </c:pt>
                <c:pt idx="125">
                  <c:v>115</c:v>
                </c:pt>
                <c:pt idx="126">
                  <c:v>116</c:v>
                </c:pt>
                <c:pt idx="127">
                  <c:v>117</c:v>
                </c:pt>
                <c:pt idx="128">
                  <c:v>118</c:v>
                </c:pt>
                <c:pt idx="129">
                  <c:v>119</c:v>
                </c:pt>
                <c:pt idx="130">
                  <c:v>120</c:v>
                </c:pt>
                <c:pt idx="131">
                  <c:v>121</c:v>
                </c:pt>
                <c:pt idx="132">
                  <c:v>122</c:v>
                </c:pt>
                <c:pt idx="133">
                  <c:v>123</c:v>
                </c:pt>
                <c:pt idx="134">
                  <c:v>124</c:v>
                </c:pt>
                <c:pt idx="135">
                  <c:v>125</c:v>
                </c:pt>
              </c:numCache>
            </c:numRef>
          </c:xVal>
          <c:yVal>
            <c:numRef>
              <c:f>'MEDIA MOVIL 12 CARTAS'!$K$6:$K$140</c:f>
              <c:numCache>
                <c:formatCode>General</c:formatCode>
                <c:ptCount val="135"/>
                <c:pt idx="11">
                  <c:v>-1</c:v>
                </c:pt>
                <c:pt idx="12">
                  <c:v>-2</c:v>
                </c:pt>
                <c:pt idx="13">
                  <c:v>-0.60861865407320614</c:v>
                </c:pt>
                <c:pt idx="14">
                  <c:v>-0.61619784783840614</c:v>
                </c:pt>
                <c:pt idx="15">
                  <c:v>2.9345879649964552</c:v>
                </c:pt>
                <c:pt idx="16">
                  <c:v>2.1393293475435402</c:v>
                </c:pt>
                <c:pt idx="17">
                  <c:v>1.6592920353982301</c:v>
                </c:pt>
                <c:pt idx="18">
                  <c:v>2.8296818526616412</c:v>
                </c:pt>
                <c:pt idx="19">
                  <c:v>3.1884487639597863</c:v>
                </c:pt>
                <c:pt idx="20">
                  <c:v>3.6396970029641009</c:v>
                </c:pt>
                <c:pt idx="21">
                  <c:v>4.0935887988209281</c:v>
                </c:pt>
                <c:pt idx="22">
                  <c:v>4.6122457654134683</c:v>
                </c:pt>
                <c:pt idx="23">
                  <c:v>3.9670994630119405</c:v>
                </c:pt>
                <c:pt idx="24">
                  <c:v>4.6663077958281534</c:v>
                </c:pt>
                <c:pt idx="25">
                  <c:v>4.8530506307372265</c:v>
                </c:pt>
                <c:pt idx="26">
                  <c:v>5.300330157532307</c:v>
                </c:pt>
                <c:pt idx="27">
                  <c:v>8.0078493404166426</c:v>
                </c:pt>
                <c:pt idx="28">
                  <c:v>8.6629593315090414</c:v>
                </c:pt>
                <c:pt idx="29">
                  <c:v>7.682298097867557</c:v>
                </c:pt>
                <c:pt idx="30">
                  <c:v>7.8486236639016624</c:v>
                </c:pt>
                <c:pt idx="31">
                  <c:v>6.0167009837565804</c:v>
                </c:pt>
                <c:pt idx="32">
                  <c:v>5.140698127925118</c:v>
                </c:pt>
                <c:pt idx="33">
                  <c:v>3.2683636856001632</c:v>
                </c:pt>
                <c:pt idx="34">
                  <c:v>2.3630937523739504</c:v>
                </c:pt>
                <c:pt idx="35">
                  <c:v>2.0650395199845981</c:v>
                </c:pt>
                <c:pt idx="36">
                  <c:v>2.4578534556471587</c:v>
                </c:pt>
                <c:pt idx="37">
                  <c:v>3.0919817894639041</c:v>
                </c:pt>
                <c:pt idx="38">
                  <c:v>3.1646751961400867</c:v>
                </c:pt>
                <c:pt idx="39">
                  <c:v>4.533836061072595</c:v>
                </c:pt>
                <c:pt idx="40">
                  <c:v>6.4131010911483584</c:v>
                </c:pt>
                <c:pt idx="41">
                  <c:v>7.1392964500429432</c:v>
                </c:pt>
                <c:pt idx="42">
                  <c:v>5.9559595994445393</c:v>
                </c:pt>
                <c:pt idx="43">
                  <c:v>5.5643121792038945</c:v>
                </c:pt>
                <c:pt idx="44">
                  <c:v>5.4466548553108929</c:v>
                </c:pt>
                <c:pt idx="45">
                  <c:v>3.1924728025836537</c:v>
                </c:pt>
                <c:pt idx="46">
                  <c:v>2.3171158341202127</c:v>
                </c:pt>
                <c:pt idx="47">
                  <c:v>1.0819393612801338</c:v>
                </c:pt>
                <c:pt idx="48">
                  <c:v>0.42697257151261686</c:v>
                </c:pt>
                <c:pt idx="49">
                  <c:v>-0.31087914703909564</c:v>
                </c:pt>
                <c:pt idx="50">
                  <c:v>1.4925866725458856</c:v>
                </c:pt>
                <c:pt idx="51">
                  <c:v>1.1302065915466135</c:v>
                </c:pt>
                <c:pt idx="52">
                  <c:v>0.37943328954776001</c:v>
                </c:pt>
                <c:pt idx="53">
                  <c:v>8.3844090851617981E-2</c:v>
                </c:pt>
                <c:pt idx="54">
                  <c:v>0.15115854104232282</c:v>
                </c:pt>
                <c:pt idx="55">
                  <c:v>0.60710409472126259</c:v>
                </c:pt>
                <c:pt idx="56">
                  <c:v>1.7859669811320718</c:v>
                </c:pt>
                <c:pt idx="57">
                  <c:v>1.7158286492604435</c:v>
                </c:pt>
                <c:pt idx="58">
                  <c:v>2.0082034454470885</c:v>
                </c:pt>
                <c:pt idx="59">
                  <c:v>3.1720535564645784</c:v>
                </c:pt>
                <c:pt idx="60">
                  <c:v>3.6291116801260612</c:v>
                </c:pt>
                <c:pt idx="61">
                  <c:v>1.8890687488097502</c:v>
                </c:pt>
                <c:pt idx="62">
                  <c:v>2.1066413662239087</c:v>
                </c:pt>
                <c:pt idx="63">
                  <c:v>2.2863875862640151</c:v>
                </c:pt>
                <c:pt idx="64">
                  <c:v>2.362811148145521</c:v>
                </c:pt>
                <c:pt idx="65">
                  <c:v>2.8399699914428727</c:v>
                </c:pt>
                <c:pt idx="66">
                  <c:v>1.9975988178795712</c:v>
                </c:pt>
                <c:pt idx="67">
                  <c:v>1.8877910592137075</c:v>
                </c:pt>
                <c:pt idx="68">
                  <c:v>1.4985049368528771</c:v>
                </c:pt>
                <c:pt idx="69">
                  <c:v>1.1604391732540749</c:v>
                </c:pt>
                <c:pt idx="70">
                  <c:v>-0.6388433990041934</c:v>
                </c:pt>
                <c:pt idx="71">
                  <c:v>-1.5548090657773979</c:v>
                </c:pt>
                <c:pt idx="72">
                  <c:v>0.15754246018120097</c:v>
                </c:pt>
                <c:pt idx="73">
                  <c:v>0.48899317361304689</c:v>
                </c:pt>
                <c:pt idx="74">
                  <c:v>2.1963544117346188</c:v>
                </c:pt>
                <c:pt idx="75">
                  <c:v>1.5038120823025272</c:v>
                </c:pt>
                <c:pt idx="76">
                  <c:v>3.1535825068918082</c:v>
                </c:pt>
                <c:pt idx="77">
                  <c:v>4.2887301071776553</c:v>
                </c:pt>
                <c:pt idx="78">
                  <c:v>2.5254443908938624</c:v>
                </c:pt>
                <c:pt idx="79">
                  <c:v>1.5564344812164566</c:v>
                </c:pt>
                <c:pt idx="80">
                  <c:v>0.22683955774741674</c:v>
                </c:pt>
                <c:pt idx="81">
                  <c:v>-0.18840250452104582</c:v>
                </c:pt>
                <c:pt idx="82">
                  <c:v>-0.75754625121713925</c:v>
                </c:pt>
                <c:pt idx="83">
                  <c:v>1.5047534995893104</c:v>
                </c:pt>
                <c:pt idx="84">
                  <c:v>0.56819456306994054</c:v>
                </c:pt>
                <c:pt idx="85">
                  <c:v>-0.5896081171189167</c:v>
                </c:pt>
                <c:pt idx="86">
                  <c:v>-0.79804812754944365</c:v>
                </c:pt>
                <c:pt idx="87">
                  <c:v>0.38187020592370019</c:v>
                </c:pt>
                <c:pt idx="88">
                  <c:v>0.18041284289173315</c:v>
                </c:pt>
                <c:pt idx="89">
                  <c:v>0.38940476486843612</c:v>
                </c:pt>
                <c:pt idx="90">
                  <c:v>0.19203549345672347</c:v>
                </c:pt>
                <c:pt idx="91">
                  <c:v>0.45644533183723285</c:v>
                </c:pt>
                <c:pt idx="92">
                  <c:v>4.0565565269512645</c:v>
                </c:pt>
                <c:pt idx="93">
                  <c:v>2.7124519809087513</c:v>
                </c:pt>
                <c:pt idx="94">
                  <c:v>0.98676257023592617</c:v>
                </c:pt>
                <c:pt idx="95">
                  <c:v>1.4359595944315655</c:v>
                </c:pt>
                <c:pt idx="96">
                  <c:v>1.4515303131724369</c:v>
                </c:pt>
                <c:pt idx="97">
                  <c:v>0.9836091469836018</c:v>
                </c:pt>
                <c:pt idx="98">
                  <c:v>2.5557792248565971</c:v>
                </c:pt>
                <c:pt idx="99">
                  <c:v>3.7057511073843892</c:v>
                </c:pt>
                <c:pt idx="100">
                  <c:v>3.771280492471873</c:v>
                </c:pt>
                <c:pt idx="101">
                  <c:v>3.6834287544541002</c:v>
                </c:pt>
                <c:pt idx="102">
                  <c:v>4.4181926514399219</c:v>
                </c:pt>
                <c:pt idx="103">
                  <c:v>3.1427670738092957</c:v>
                </c:pt>
                <c:pt idx="104">
                  <c:v>2.5595138232618724</c:v>
                </c:pt>
                <c:pt idx="105">
                  <c:v>3.0158464535721179</c:v>
                </c:pt>
                <c:pt idx="106">
                  <c:v>3.6384996411881048</c:v>
                </c:pt>
                <c:pt idx="107">
                  <c:v>3.0961433379390977</c:v>
                </c:pt>
                <c:pt idx="108">
                  <c:v>3.0376871666121885</c:v>
                </c:pt>
                <c:pt idx="109">
                  <c:v>1.669840246386852</c:v>
                </c:pt>
                <c:pt idx="110">
                  <c:v>0.63846903204564665</c:v>
                </c:pt>
                <c:pt idx="111">
                  <c:v>3.2759409406266218</c:v>
                </c:pt>
                <c:pt idx="112">
                  <c:v>3.0846903066424605</c:v>
                </c:pt>
                <c:pt idx="113">
                  <c:v>4.1646143854415856</c:v>
                </c:pt>
                <c:pt idx="114">
                  <c:v>6.5325700297076406</c:v>
                </c:pt>
                <c:pt idx="115">
                  <c:v>7.1077414813264603</c:v>
                </c:pt>
                <c:pt idx="116">
                  <c:v>4.2370927689855815</c:v>
                </c:pt>
                <c:pt idx="117">
                  <c:v>2.5527628106109428</c:v>
                </c:pt>
                <c:pt idx="118">
                  <c:v>0.39596523232106545</c:v>
                </c:pt>
                <c:pt idx="119">
                  <c:v>-1.4548494003264298</c:v>
                </c:pt>
                <c:pt idx="120">
                  <c:v>-1.0069538675234266</c:v>
                </c:pt>
                <c:pt idx="121">
                  <c:v>-1.6866228330950261</c:v>
                </c:pt>
                <c:pt idx="122">
                  <c:v>-3.6319493916165637</c:v>
                </c:pt>
                <c:pt idx="123">
                  <c:v>-5.5522828595111706</c:v>
                </c:pt>
                <c:pt idx="124">
                  <c:v>-6.544783763751596</c:v>
                </c:pt>
                <c:pt idx="125">
                  <c:v>-7.6154332700822245</c:v>
                </c:pt>
                <c:pt idx="126">
                  <c:v>-5.8209889919389655</c:v>
                </c:pt>
                <c:pt idx="127">
                  <c:v>-5.5342856139535783</c:v>
                </c:pt>
                <c:pt idx="128">
                  <c:v>-5.4948536815140194</c:v>
                </c:pt>
                <c:pt idx="129">
                  <c:v>-6.6423738735969255</c:v>
                </c:pt>
                <c:pt idx="130">
                  <c:v>-6.7084889194195485</c:v>
                </c:pt>
                <c:pt idx="131">
                  <c:v>-6.9208191417802905</c:v>
                </c:pt>
                <c:pt idx="132">
                  <c:v>-6.9174519492438895</c:v>
                </c:pt>
                <c:pt idx="133">
                  <c:v>-6.4371504409260147</c:v>
                </c:pt>
                <c:pt idx="134">
                  <c:v>-8.5022798138543827</c:v>
                </c:pt>
              </c:numCache>
            </c:numRef>
          </c:yVal>
          <c:smooth val="1"/>
        </c:ser>
        <c:ser>
          <c:idx val="1"/>
          <c:order val="1"/>
          <c:tx>
            <c:strRef>
              <c:f>'MEDIA MOVIL 12 CARTAS'!$L$3</c:f>
              <c:strCache>
                <c:ptCount val="1"/>
                <c:pt idx="0">
                  <c:v>LCS</c:v>
                </c:pt>
              </c:strCache>
            </c:strRef>
          </c:tx>
          <c:xVal>
            <c:numRef>
              <c:f>'MEDIA MOVIL 12 CARTAS'!$A$6:$A$141</c:f>
              <c:numCache>
                <c:formatCode>General</c:formatCode>
                <c:ptCount val="136"/>
                <c:pt idx="11">
                  <c:v>1</c:v>
                </c:pt>
                <c:pt idx="12">
                  <c:v>2</c:v>
                </c:pt>
                <c:pt idx="13">
                  <c:v>3</c:v>
                </c:pt>
                <c:pt idx="14">
                  <c:v>4</c:v>
                </c:pt>
                <c:pt idx="15">
                  <c:v>5</c:v>
                </c:pt>
                <c:pt idx="16">
                  <c:v>6</c:v>
                </c:pt>
                <c:pt idx="17">
                  <c:v>7</c:v>
                </c:pt>
                <c:pt idx="18">
                  <c:v>8</c:v>
                </c:pt>
                <c:pt idx="19">
                  <c:v>9</c:v>
                </c:pt>
                <c:pt idx="20">
                  <c:v>10</c:v>
                </c:pt>
                <c:pt idx="21">
                  <c:v>11</c:v>
                </c:pt>
                <c:pt idx="22">
                  <c:v>12</c:v>
                </c:pt>
                <c:pt idx="23">
                  <c:v>13</c:v>
                </c:pt>
                <c:pt idx="24">
                  <c:v>14</c:v>
                </c:pt>
                <c:pt idx="25">
                  <c:v>15</c:v>
                </c:pt>
                <c:pt idx="26">
                  <c:v>16</c:v>
                </c:pt>
                <c:pt idx="27">
                  <c:v>17</c:v>
                </c:pt>
                <c:pt idx="28">
                  <c:v>18</c:v>
                </c:pt>
                <c:pt idx="29">
                  <c:v>19</c:v>
                </c:pt>
                <c:pt idx="30">
                  <c:v>20</c:v>
                </c:pt>
                <c:pt idx="31">
                  <c:v>21</c:v>
                </c:pt>
                <c:pt idx="32">
                  <c:v>22</c:v>
                </c:pt>
                <c:pt idx="33">
                  <c:v>23</c:v>
                </c:pt>
                <c:pt idx="34">
                  <c:v>24</c:v>
                </c:pt>
                <c:pt idx="35">
                  <c:v>25</c:v>
                </c:pt>
                <c:pt idx="36">
                  <c:v>26</c:v>
                </c:pt>
                <c:pt idx="37">
                  <c:v>27</c:v>
                </c:pt>
                <c:pt idx="38">
                  <c:v>28</c:v>
                </c:pt>
                <c:pt idx="39">
                  <c:v>29</c:v>
                </c:pt>
                <c:pt idx="40">
                  <c:v>30</c:v>
                </c:pt>
                <c:pt idx="41">
                  <c:v>31</c:v>
                </c:pt>
                <c:pt idx="42">
                  <c:v>32</c:v>
                </c:pt>
                <c:pt idx="43">
                  <c:v>33</c:v>
                </c:pt>
                <c:pt idx="44">
                  <c:v>34</c:v>
                </c:pt>
                <c:pt idx="45">
                  <c:v>35</c:v>
                </c:pt>
                <c:pt idx="46">
                  <c:v>36</c:v>
                </c:pt>
                <c:pt idx="47">
                  <c:v>37</c:v>
                </c:pt>
                <c:pt idx="48">
                  <c:v>38</c:v>
                </c:pt>
                <c:pt idx="49">
                  <c:v>39</c:v>
                </c:pt>
                <c:pt idx="50">
                  <c:v>40</c:v>
                </c:pt>
                <c:pt idx="51">
                  <c:v>41</c:v>
                </c:pt>
                <c:pt idx="52">
                  <c:v>42</c:v>
                </c:pt>
                <c:pt idx="53">
                  <c:v>43</c:v>
                </c:pt>
                <c:pt idx="54">
                  <c:v>44</c:v>
                </c:pt>
                <c:pt idx="55">
                  <c:v>45</c:v>
                </c:pt>
                <c:pt idx="56">
                  <c:v>46</c:v>
                </c:pt>
                <c:pt idx="57">
                  <c:v>47</c:v>
                </c:pt>
                <c:pt idx="58">
                  <c:v>48</c:v>
                </c:pt>
                <c:pt idx="59">
                  <c:v>49</c:v>
                </c:pt>
                <c:pt idx="60">
                  <c:v>50</c:v>
                </c:pt>
                <c:pt idx="61">
                  <c:v>51</c:v>
                </c:pt>
                <c:pt idx="62">
                  <c:v>52</c:v>
                </c:pt>
                <c:pt idx="63">
                  <c:v>53</c:v>
                </c:pt>
                <c:pt idx="64">
                  <c:v>54</c:v>
                </c:pt>
                <c:pt idx="65">
                  <c:v>55</c:v>
                </c:pt>
                <c:pt idx="66">
                  <c:v>56</c:v>
                </c:pt>
                <c:pt idx="67">
                  <c:v>57</c:v>
                </c:pt>
                <c:pt idx="68">
                  <c:v>58</c:v>
                </c:pt>
                <c:pt idx="69">
                  <c:v>59</c:v>
                </c:pt>
                <c:pt idx="70">
                  <c:v>60</c:v>
                </c:pt>
                <c:pt idx="71">
                  <c:v>61</c:v>
                </c:pt>
                <c:pt idx="72">
                  <c:v>62</c:v>
                </c:pt>
                <c:pt idx="73">
                  <c:v>63</c:v>
                </c:pt>
                <c:pt idx="74">
                  <c:v>64</c:v>
                </c:pt>
                <c:pt idx="75">
                  <c:v>65</c:v>
                </c:pt>
                <c:pt idx="76">
                  <c:v>66</c:v>
                </c:pt>
                <c:pt idx="77">
                  <c:v>67</c:v>
                </c:pt>
                <c:pt idx="78">
                  <c:v>68</c:v>
                </c:pt>
                <c:pt idx="79">
                  <c:v>69</c:v>
                </c:pt>
                <c:pt idx="80">
                  <c:v>70</c:v>
                </c:pt>
                <c:pt idx="81">
                  <c:v>71</c:v>
                </c:pt>
                <c:pt idx="82">
                  <c:v>72</c:v>
                </c:pt>
                <c:pt idx="83">
                  <c:v>73</c:v>
                </c:pt>
                <c:pt idx="84">
                  <c:v>74</c:v>
                </c:pt>
                <c:pt idx="85">
                  <c:v>75</c:v>
                </c:pt>
                <c:pt idx="86">
                  <c:v>76</c:v>
                </c:pt>
                <c:pt idx="87">
                  <c:v>77</c:v>
                </c:pt>
                <c:pt idx="88">
                  <c:v>78</c:v>
                </c:pt>
                <c:pt idx="89">
                  <c:v>79</c:v>
                </c:pt>
                <c:pt idx="90">
                  <c:v>80</c:v>
                </c:pt>
                <c:pt idx="91">
                  <c:v>81</c:v>
                </c:pt>
                <c:pt idx="92">
                  <c:v>82</c:v>
                </c:pt>
                <c:pt idx="93">
                  <c:v>83</c:v>
                </c:pt>
                <c:pt idx="94">
                  <c:v>84</c:v>
                </c:pt>
                <c:pt idx="95">
                  <c:v>85</c:v>
                </c:pt>
                <c:pt idx="96">
                  <c:v>86</c:v>
                </c:pt>
                <c:pt idx="97">
                  <c:v>87</c:v>
                </c:pt>
                <c:pt idx="98">
                  <c:v>88</c:v>
                </c:pt>
                <c:pt idx="99">
                  <c:v>89</c:v>
                </c:pt>
                <c:pt idx="100">
                  <c:v>90</c:v>
                </c:pt>
                <c:pt idx="101">
                  <c:v>91</c:v>
                </c:pt>
                <c:pt idx="102">
                  <c:v>92</c:v>
                </c:pt>
                <c:pt idx="103">
                  <c:v>93</c:v>
                </c:pt>
                <c:pt idx="104">
                  <c:v>94</c:v>
                </c:pt>
                <c:pt idx="105">
                  <c:v>95</c:v>
                </c:pt>
                <c:pt idx="106">
                  <c:v>96</c:v>
                </c:pt>
                <c:pt idx="107">
                  <c:v>97</c:v>
                </c:pt>
                <c:pt idx="108">
                  <c:v>98</c:v>
                </c:pt>
                <c:pt idx="109">
                  <c:v>99</c:v>
                </c:pt>
                <c:pt idx="110">
                  <c:v>100</c:v>
                </c:pt>
                <c:pt idx="111">
                  <c:v>101</c:v>
                </c:pt>
                <c:pt idx="112">
                  <c:v>102</c:v>
                </c:pt>
                <c:pt idx="113">
                  <c:v>103</c:v>
                </c:pt>
                <c:pt idx="114">
                  <c:v>104</c:v>
                </c:pt>
                <c:pt idx="115">
                  <c:v>105</c:v>
                </c:pt>
                <c:pt idx="116">
                  <c:v>106</c:v>
                </c:pt>
                <c:pt idx="117">
                  <c:v>107</c:v>
                </c:pt>
                <c:pt idx="118">
                  <c:v>108</c:v>
                </c:pt>
                <c:pt idx="119">
                  <c:v>109</c:v>
                </c:pt>
                <c:pt idx="120">
                  <c:v>110</c:v>
                </c:pt>
                <c:pt idx="121">
                  <c:v>111</c:v>
                </c:pt>
                <c:pt idx="122">
                  <c:v>112</c:v>
                </c:pt>
                <c:pt idx="123">
                  <c:v>113</c:v>
                </c:pt>
                <c:pt idx="124">
                  <c:v>114</c:v>
                </c:pt>
                <c:pt idx="125">
                  <c:v>115</c:v>
                </c:pt>
                <c:pt idx="126">
                  <c:v>116</c:v>
                </c:pt>
                <c:pt idx="127">
                  <c:v>117</c:v>
                </c:pt>
                <c:pt idx="128">
                  <c:v>118</c:v>
                </c:pt>
                <c:pt idx="129">
                  <c:v>119</c:v>
                </c:pt>
                <c:pt idx="130">
                  <c:v>120</c:v>
                </c:pt>
                <c:pt idx="131">
                  <c:v>121</c:v>
                </c:pt>
                <c:pt idx="132">
                  <c:v>122</c:v>
                </c:pt>
                <c:pt idx="133">
                  <c:v>123</c:v>
                </c:pt>
                <c:pt idx="134">
                  <c:v>124</c:v>
                </c:pt>
                <c:pt idx="135">
                  <c:v>125</c:v>
                </c:pt>
              </c:numCache>
            </c:numRef>
          </c:xVal>
          <c:yVal>
            <c:numRef>
              <c:f>'MEDIA MOVIL 12 CARTAS'!$L$6:$L$140</c:f>
              <c:numCache>
                <c:formatCode>General</c:formatCode>
                <c:ptCount val="135"/>
                <c:pt idx="11">
                  <c:v>4</c:v>
                </c:pt>
                <c:pt idx="12">
                  <c:v>4</c:v>
                </c:pt>
                <c:pt idx="13">
                  <c:v>4</c:v>
                </c:pt>
                <c:pt idx="14">
                  <c:v>4</c:v>
                </c:pt>
                <c:pt idx="15">
                  <c:v>4</c:v>
                </c:pt>
                <c:pt idx="16">
                  <c:v>4</c:v>
                </c:pt>
                <c:pt idx="17">
                  <c:v>4</c:v>
                </c:pt>
                <c:pt idx="18">
                  <c:v>4</c:v>
                </c:pt>
                <c:pt idx="19">
                  <c:v>4</c:v>
                </c:pt>
                <c:pt idx="20">
                  <c:v>4</c:v>
                </c:pt>
                <c:pt idx="21">
                  <c:v>4</c:v>
                </c:pt>
                <c:pt idx="22">
                  <c:v>4</c:v>
                </c:pt>
                <c:pt idx="23">
                  <c:v>4</c:v>
                </c:pt>
                <c:pt idx="24">
                  <c:v>4</c:v>
                </c:pt>
                <c:pt idx="25">
                  <c:v>4</c:v>
                </c:pt>
                <c:pt idx="26">
                  <c:v>4</c:v>
                </c:pt>
                <c:pt idx="27">
                  <c:v>4</c:v>
                </c:pt>
                <c:pt idx="28">
                  <c:v>4</c:v>
                </c:pt>
                <c:pt idx="29">
                  <c:v>4</c:v>
                </c:pt>
                <c:pt idx="30">
                  <c:v>4</c:v>
                </c:pt>
                <c:pt idx="31">
                  <c:v>4</c:v>
                </c:pt>
                <c:pt idx="32">
                  <c:v>4</c:v>
                </c:pt>
                <c:pt idx="33">
                  <c:v>4</c:v>
                </c:pt>
                <c:pt idx="34">
                  <c:v>4</c:v>
                </c:pt>
                <c:pt idx="35">
                  <c:v>4</c:v>
                </c:pt>
                <c:pt idx="36">
                  <c:v>4</c:v>
                </c:pt>
                <c:pt idx="37">
                  <c:v>4</c:v>
                </c:pt>
                <c:pt idx="38">
                  <c:v>4</c:v>
                </c:pt>
                <c:pt idx="39">
                  <c:v>4</c:v>
                </c:pt>
                <c:pt idx="40">
                  <c:v>4</c:v>
                </c:pt>
                <c:pt idx="41">
                  <c:v>4</c:v>
                </c:pt>
                <c:pt idx="42">
                  <c:v>4</c:v>
                </c:pt>
                <c:pt idx="43">
                  <c:v>4</c:v>
                </c:pt>
                <c:pt idx="44">
                  <c:v>4</c:v>
                </c:pt>
                <c:pt idx="45">
                  <c:v>4</c:v>
                </c:pt>
                <c:pt idx="46">
                  <c:v>4</c:v>
                </c:pt>
                <c:pt idx="47">
                  <c:v>4</c:v>
                </c:pt>
                <c:pt idx="48">
                  <c:v>4</c:v>
                </c:pt>
                <c:pt idx="49">
                  <c:v>4</c:v>
                </c:pt>
                <c:pt idx="50">
                  <c:v>4</c:v>
                </c:pt>
                <c:pt idx="51">
                  <c:v>4</c:v>
                </c:pt>
                <c:pt idx="52">
                  <c:v>4</c:v>
                </c:pt>
                <c:pt idx="53">
                  <c:v>4</c:v>
                </c:pt>
                <c:pt idx="54">
                  <c:v>4</c:v>
                </c:pt>
                <c:pt idx="55">
                  <c:v>4</c:v>
                </c:pt>
                <c:pt idx="56">
                  <c:v>4</c:v>
                </c:pt>
                <c:pt idx="57">
                  <c:v>4</c:v>
                </c:pt>
                <c:pt idx="58">
                  <c:v>4</c:v>
                </c:pt>
                <c:pt idx="59">
                  <c:v>4</c:v>
                </c:pt>
                <c:pt idx="60">
                  <c:v>4</c:v>
                </c:pt>
                <c:pt idx="61">
                  <c:v>4</c:v>
                </c:pt>
                <c:pt idx="62">
                  <c:v>4</c:v>
                </c:pt>
                <c:pt idx="63">
                  <c:v>4</c:v>
                </c:pt>
                <c:pt idx="64">
                  <c:v>4</c:v>
                </c:pt>
                <c:pt idx="65">
                  <c:v>4</c:v>
                </c:pt>
                <c:pt idx="66">
                  <c:v>4</c:v>
                </c:pt>
                <c:pt idx="67">
                  <c:v>4</c:v>
                </c:pt>
                <c:pt idx="68">
                  <c:v>4</c:v>
                </c:pt>
                <c:pt idx="69">
                  <c:v>4</c:v>
                </c:pt>
                <c:pt idx="70">
                  <c:v>4</c:v>
                </c:pt>
                <c:pt idx="71">
                  <c:v>4</c:v>
                </c:pt>
                <c:pt idx="72">
                  <c:v>4</c:v>
                </c:pt>
                <c:pt idx="73">
                  <c:v>4</c:v>
                </c:pt>
                <c:pt idx="74">
                  <c:v>4</c:v>
                </c:pt>
                <c:pt idx="75">
                  <c:v>4</c:v>
                </c:pt>
                <c:pt idx="76">
                  <c:v>4</c:v>
                </c:pt>
                <c:pt idx="77">
                  <c:v>4</c:v>
                </c:pt>
                <c:pt idx="78">
                  <c:v>4</c:v>
                </c:pt>
                <c:pt idx="79">
                  <c:v>4</c:v>
                </c:pt>
                <c:pt idx="80">
                  <c:v>4</c:v>
                </c:pt>
                <c:pt idx="81">
                  <c:v>4</c:v>
                </c:pt>
                <c:pt idx="82">
                  <c:v>4</c:v>
                </c:pt>
                <c:pt idx="83">
                  <c:v>4</c:v>
                </c:pt>
                <c:pt idx="84">
                  <c:v>4</c:v>
                </c:pt>
                <c:pt idx="85">
                  <c:v>4</c:v>
                </c:pt>
                <c:pt idx="86">
                  <c:v>4</c:v>
                </c:pt>
                <c:pt idx="87">
                  <c:v>4</c:v>
                </c:pt>
                <c:pt idx="88">
                  <c:v>4</c:v>
                </c:pt>
                <c:pt idx="89">
                  <c:v>4</c:v>
                </c:pt>
                <c:pt idx="90">
                  <c:v>4</c:v>
                </c:pt>
                <c:pt idx="91">
                  <c:v>4</c:v>
                </c:pt>
                <c:pt idx="92">
                  <c:v>4</c:v>
                </c:pt>
                <c:pt idx="93">
                  <c:v>4</c:v>
                </c:pt>
                <c:pt idx="94">
                  <c:v>4</c:v>
                </c:pt>
                <c:pt idx="95">
                  <c:v>4</c:v>
                </c:pt>
                <c:pt idx="96">
                  <c:v>4</c:v>
                </c:pt>
                <c:pt idx="97">
                  <c:v>4</c:v>
                </c:pt>
                <c:pt idx="98">
                  <c:v>4</c:v>
                </c:pt>
                <c:pt idx="99">
                  <c:v>4</c:v>
                </c:pt>
                <c:pt idx="100">
                  <c:v>4</c:v>
                </c:pt>
                <c:pt idx="101">
                  <c:v>4</c:v>
                </c:pt>
                <c:pt idx="102">
                  <c:v>4</c:v>
                </c:pt>
                <c:pt idx="103">
                  <c:v>4</c:v>
                </c:pt>
                <c:pt idx="104">
                  <c:v>4</c:v>
                </c:pt>
                <c:pt idx="105">
                  <c:v>4</c:v>
                </c:pt>
                <c:pt idx="106">
                  <c:v>4</c:v>
                </c:pt>
                <c:pt idx="107">
                  <c:v>4</c:v>
                </c:pt>
                <c:pt idx="108">
                  <c:v>4</c:v>
                </c:pt>
                <c:pt idx="109">
                  <c:v>4</c:v>
                </c:pt>
                <c:pt idx="110">
                  <c:v>4</c:v>
                </c:pt>
                <c:pt idx="111">
                  <c:v>4</c:v>
                </c:pt>
                <c:pt idx="112">
                  <c:v>4</c:v>
                </c:pt>
                <c:pt idx="113">
                  <c:v>4</c:v>
                </c:pt>
                <c:pt idx="114">
                  <c:v>4</c:v>
                </c:pt>
                <c:pt idx="115">
                  <c:v>4</c:v>
                </c:pt>
                <c:pt idx="116">
                  <c:v>4</c:v>
                </c:pt>
                <c:pt idx="117">
                  <c:v>4</c:v>
                </c:pt>
                <c:pt idx="118">
                  <c:v>4</c:v>
                </c:pt>
                <c:pt idx="119">
                  <c:v>4</c:v>
                </c:pt>
                <c:pt idx="120">
                  <c:v>4</c:v>
                </c:pt>
                <c:pt idx="121">
                  <c:v>4</c:v>
                </c:pt>
                <c:pt idx="122">
                  <c:v>4</c:v>
                </c:pt>
                <c:pt idx="123">
                  <c:v>4</c:v>
                </c:pt>
                <c:pt idx="124">
                  <c:v>4</c:v>
                </c:pt>
                <c:pt idx="125">
                  <c:v>4</c:v>
                </c:pt>
                <c:pt idx="126">
                  <c:v>4</c:v>
                </c:pt>
                <c:pt idx="127">
                  <c:v>4</c:v>
                </c:pt>
                <c:pt idx="128">
                  <c:v>4</c:v>
                </c:pt>
                <c:pt idx="129">
                  <c:v>4</c:v>
                </c:pt>
                <c:pt idx="130">
                  <c:v>4</c:v>
                </c:pt>
                <c:pt idx="131">
                  <c:v>4</c:v>
                </c:pt>
                <c:pt idx="132">
                  <c:v>4</c:v>
                </c:pt>
                <c:pt idx="133">
                  <c:v>4</c:v>
                </c:pt>
                <c:pt idx="134">
                  <c:v>4</c:v>
                </c:pt>
              </c:numCache>
            </c:numRef>
          </c:yVal>
          <c:smooth val="1"/>
        </c:ser>
        <c:ser>
          <c:idx val="2"/>
          <c:order val="2"/>
          <c:tx>
            <c:strRef>
              <c:f>'MEDIA MOVIL 12 CARTAS'!$M$3</c:f>
              <c:strCache>
                <c:ptCount val="1"/>
                <c:pt idx="0">
                  <c:v>LCI</c:v>
                </c:pt>
              </c:strCache>
            </c:strRef>
          </c:tx>
          <c:xVal>
            <c:numRef>
              <c:f>'MEDIA MOVIL 12 CARTAS'!$A$6:$A$141</c:f>
              <c:numCache>
                <c:formatCode>General</c:formatCode>
                <c:ptCount val="136"/>
                <c:pt idx="11">
                  <c:v>1</c:v>
                </c:pt>
                <c:pt idx="12">
                  <c:v>2</c:v>
                </c:pt>
                <c:pt idx="13">
                  <c:v>3</c:v>
                </c:pt>
                <c:pt idx="14">
                  <c:v>4</c:v>
                </c:pt>
                <c:pt idx="15">
                  <c:v>5</c:v>
                </c:pt>
                <c:pt idx="16">
                  <c:v>6</c:v>
                </c:pt>
                <c:pt idx="17">
                  <c:v>7</c:v>
                </c:pt>
                <c:pt idx="18">
                  <c:v>8</c:v>
                </c:pt>
                <c:pt idx="19">
                  <c:v>9</c:v>
                </c:pt>
                <c:pt idx="20">
                  <c:v>10</c:v>
                </c:pt>
                <c:pt idx="21">
                  <c:v>11</c:v>
                </c:pt>
                <c:pt idx="22">
                  <c:v>12</c:v>
                </c:pt>
                <c:pt idx="23">
                  <c:v>13</c:v>
                </c:pt>
                <c:pt idx="24">
                  <c:v>14</c:v>
                </c:pt>
                <c:pt idx="25">
                  <c:v>15</c:v>
                </c:pt>
                <c:pt idx="26">
                  <c:v>16</c:v>
                </c:pt>
                <c:pt idx="27">
                  <c:v>17</c:v>
                </c:pt>
                <c:pt idx="28">
                  <c:v>18</c:v>
                </c:pt>
                <c:pt idx="29">
                  <c:v>19</c:v>
                </c:pt>
                <c:pt idx="30">
                  <c:v>20</c:v>
                </c:pt>
                <c:pt idx="31">
                  <c:v>21</c:v>
                </c:pt>
                <c:pt idx="32">
                  <c:v>22</c:v>
                </c:pt>
                <c:pt idx="33">
                  <c:v>23</c:v>
                </c:pt>
                <c:pt idx="34">
                  <c:v>24</c:v>
                </c:pt>
                <c:pt idx="35">
                  <c:v>25</c:v>
                </c:pt>
                <c:pt idx="36">
                  <c:v>26</c:v>
                </c:pt>
                <c:pt idx="37">
                  <c:v>27</c:v>
                </c:pt>
                <c:pt idx="38">
                  <c:v>28</c:v>
                </c:pt>
                <c:pt idx="39">
                  <c:v>29</c:v>
                </c:pt>
                <c:pt idx="40">
                  <c:v>30</c:v>
                </c:pt>
                <c:pt idx="41">
                  <c:v>31</c:v>
                </c:pt>
                <c:pt idx="42">
                  <c:v>32</c:v>
                </c:pt>
                <c:pt idx="43">
                  <c:v>33</c:v>
                </c:pt>
                <c:pt idx="44">
                  <c:v>34</c:v>
                </c:pt>
                <c:pt idx="45">
                  <c:v>35</c:v>
                </c:pt>
                <c:pt idx="46">
                  <c:v>36</c:v>
                </c:pt>
                <c:pt idx="47">
                  <c:v>37</c:v>
                </c:pt>
                <c:pt idx="48">
                  <c:v>38</c:v>
                </c:pt>
                <c:pt idx="49">
                  <c:v>39</c:v>
                </c:pt>
                <c:pt idx="50">
                  <c:v>40</c:v>
                </c:pt>
                <c:pt idx="51">
                  <c:v>41</c:v>
                </c:pt>
                <c:pt idx="52">
                  <c:v>42</c:v>
                </c:pt>
                <c:pt idx="53">
                  <c:v>43</c:v>
                </c:pt>
                <c:pt idx="54">
                  <c:v>44</c:v>
                </c:pt>
                <c:pt idx="55">
                  <c:v>45</c:v>
                </c:pt>
                <c:pt idx="56">
                  <c:v>46</c:v>
                </c:pt>
                <c:pt idx="57">
                  <c:v>47</c:v>
                </c:pt>
                <c:pt idx="58">
                  <c:v>48</c:v>
                </c:pt>
                <c:pt idx="59">
                  <c:v>49</c:v>
                </c:pt>
                <c:pt idx="60">
                  <c:v>50</c:v>
                </c:pt>
                <c:pt idx="61">
                  <c:v>51</c:v>
                </c:pt>
                <c:pt idx="62">
                  <c:v>52</c:v>
                </c:pt>
                <c:pt idx="63">
                  <c:v>53</c:v>
                </c:pt>
                <c:pt idx="64">
                  <c:v>54</c:v>
                </c:pt>
                <c:pt idx="65">
                  <c:v>55</c:v>
                </c:pt>
                <c:pt idx="66">
                  <c:v>56</c:v>
                </c:pt>
                <c:pt idx="67">
                  <c:v>57</c:v>
                </c:pt>
                <c:pt idx="68">
                  <c:v>58</c:v>
                </c:pt>
                <c:pt idx="69">
                  <c:v>59</c:v>
                </c:pt>
                <c:pt idx="70">
                  <c:v>60</c:v>
                </c:pt>
                <c:pt idx="71">
                  <c:v>61</c:v>
                </c:pt>
                <c:pt idx="72">
                  <c:v>62</c:v>
                </c:pt>
                <c:pt idx="73">
                  <c:v>63</c:v>
                </c:pt>
                <c:pt idx="74">
                  <c:v>64</c:v>
                </c:pt>
                <c:pt idx="75">
                  <c:v>65</c:v>
                </c:pt>
                <c:pt idx="76">
                  <c:v>66</c:v>
                </c:pt>
                <c:pt idx="77">
                  <c:v>67</c:v>
                </c:pt>
                <c:pt idx="78">
                  <c:v>68</c:v>
                </c:pt>
                <c:pt idx="79">
                  <c:v>69</c:v>
                </c:pt>
                <c:pt idx="80">
                  <c:v>70</c:v>
                </c:pt>
                <c:pt idx="81">
                  <c:v>71</c:v>
                </c:pt>
                <c:pt idx="82">
                  <c:v>72</c:v>
                </c:pt>
                <c:pt idx="83">
                  <c:v>73</c:v>
                </c:pt>
                <c:pt idx="84">
                  <c:v>74</c:v>
                </c:pt>
                <c:pt idx="85">
                  <c:v>75</c:v>
                </c:pt>
                <c:pt idx="86">
                  <c:v>76</c:v>
                </c:pt>
                <c:pt idx="87">
                  <c:v>77</c:v>
                </c:pt>
                <c:pt idx="88">
                  <c:v>78</c:v>
                </c:pt>
                <c:pt idx="89">
                  <c:v>79</c:v>
                </c:pt>
                <c:pt idx="90">
                  <c:v>80</c:v>
                </c:pt>
                <c:pt idx="91">
                  <c:v>81</c:v>
                </c:pt>
                <c:pt idx="92">
                  <c:v>82</c:v>
                </c:pt>
                <c:pt idx="93">
                  <c:v>83</c:v>
                </c:pt>
                <c:pt idx="94">
                  <c:v>84</c:v>
                </c:pt>
                <c:pt idx="95">
                  <c:v>85</c:v>
                </c:pt>
                <c:pt idx="96">
                  <c:v>86</c:v>
                </c:pt>
                <c:pt idx="97">
                  <c:v>87</c:v>
                </c:pt>
                <c:pt idx="98">
                  <c:v>88</c:v>
                </c:pt>
                <c:pt idx="99">
                  <c:v>89</c:v>
                </c:pt>
                <c:pt idx="100">
                  <c:v>90</c:v>
                </c:pt>
                <c:pt idx="101">
                  <c:v>91</c:v>
                </c:pt>
                <c:pt idx="102">
                  <c:v>92</c:v>
                </c:pt>
                <c:pt idx="103">
                  <c:v>93</c:v>
                </c:pt>
                <c:pt idx="104">
                  <c:v>94</c:v>
                </c:pt>
                <c:pt idx="105">
                  <c:v>95</c:v>
                </c:pt>
                <c:pt idx="106">
                  <c:v>96</c:v>
                </c:pt>
                <c:pt idx="107">
                  <c:v>97</c:v>
                </c:pt>
                <c:pt idx="108">
                  <c:v>98</c:v>
                </c:pt>
                <c:pt idx="109">
                  <c:v>99</c:v>
                </c:pt>
                <c:pt idx="110">
                  <c:v>100</c:v>
                </c:pt>
                <c:pt idx="111">
                  <c:v>101</c:v>
                </c:pt>
                <c:pt idx="112">
                  <c:v>102</c:v>
                </c:pt>
                <c:pt idx="113">
                  <c:v>103</c:v>
                </c:pt>
                <c:pt idx="114">
                  <c:v>104</c:v>
                </c:pt>
                <c:pt idx="115">
                  <c:v>105</c:v>
                </c:pt>
                <c:pt idx="116">
                  <c:v>106</c:v>
                </c:pt>
                <c:pt idx="117">
                  <c:v>107</c:v>
                </c:pt>
                <c:pt idx="118">
                  <c:v>108</c:v>
                </c:pt>
                <c:pt idx="119">
                  <c:v>109</c:v>
                </c:pt>
                <c:pt idx="120">
                  <c:v>110</c:v>
                </c:pt>
                <c:pt idx="121">
                  <c:v>111</c:v>
                </c:pt>
                <c:pt idx="122">
                  <c:v>112</c:v>
                </c:pt>
                <c:pt idx="123">
                  <c:v>113</c:v>
                </c:pt>
                <c:pt idx="124">
                  <c:v>114</c:v>
                </c:pt>
                <c:pt idx="125">
                  <c:v>115</c:v>
                </c:pt>
                <c:pt idx="126">
                  <c:v>116</c:v>
                </c:pt>
                <c:pt idx="127">
                  <c:v>117</c:v>
                </c:pt>
                <c:pt idx="128">
                  <c:v>118</c:v>
                </c:pt>
                <c:pt idx="129">
                  <c:v>119</c:v>
                </c:pt>
                <c:pt idx="130">
                  <c:v>120</c:v>
                </c:pt>
                <c:pt idx="131">
                  <c:v>121</c:v>
                </c:pt>
                <c:pt idx="132">
                  <c:v>122</c:v>
                </c:pt>
                <c:pt idx="133">
                  <c:v>123</c:v>
                </c:pt>
                <c:pt idx="134">
                  <c:v>124</c:v>
                </c:pt>
                <c:pt idx="135">
                  <c:v>125</c:v>
                </c:pt>
              </c:numCache>
            </c:numRef>
          </c:xVal>
          <c:yVal>
            <c:numRef>
              <c:f>'MEDIA MOVIL 12 CARTAS'!$M$6:$M$140</c:f>
              <c:numCache>
                <c:formatCode>General</c:formatCode>
                <c:ptCount val="135"/>
                <c:pt idx="11">
                  <c:v>-4</c:v>
                </c:pt>
                <c:pt idx="12">
                  <c:v>-4</c:v>
                </c:pt>
                <c:pt idx="13">
                  <c:v>-4</c:v>
                </c:pt>
                <c:pt idx="14">
                  <c:v>-4</c:v>
                </c:pt>
                <c:pt idx="15">
                  <c:v>-4</c:v>
                </c:pt>
                <c:pt idx="16">
                  <c:v>-4</c:v>
                </c:pt>
                <c:pt idx="17">
                  <c:v>-4</c:v>
                </c:pt>
                <c:pt idx="18">
                  <c:v>-4</c:v>
                </c:pt>
                <c:pt idx="19">
                  <c:v>-4</c:v>
                </c:pt>
                <c:pt idx="20">
                  <c:v>-4</c:v>
                </c:pt>
                <c:pt idx="21">
                  <c:v>-4</c:v>
                </c:pt>
                <c:pt idx="22">
                  <c:v>-4</c:v>
                </c:pt>
                <c:pt idx="23">
                  <c:v>-4</c:v>
                </c:pt>
                <c:pt idx="24">
                  <c:v>-4</c:v>
                </c:pt>
                <c:pt idx="25">
                  <c:v>-4</c:v>
                </c:pt>
                <c:pt idx="26">
                  <c:v>-4</c:v>
                </c:pt>
                <c:pt idx="27">
                  <c:v>-4</c:v>
                </c:pt>
                <c:pt idx="28">
                  <c:v>-4</c:v>
                </c:pt>
                <c:pt idx="29">
                  <c:v>-4</c:v>
                </c:pt>
                <c:pt idx="30">
                  <c:v>-4</c:v>
                </c:pt>
                <c:pt idx="31">
                  <c:v>-4</c:v>
                </c:pt>
                <c:pt idx="32">
                  <c:v>-4</c:v>
                </c:pt>
                <c:pt idx="33">
                  <c:v>-4</c:v>
                </c:pt>
                <c:pt idx="34">
                  <c:v>-4</c:v>
                </c:pt>
                <c:pt idx="35">
                  <c:v>-4</c:v>
                </c:pt>
                <c:pt idx="36">
                  <c:v>-4</c:v>
                </c:pt>
                <c:pt idx="37">
                  <c:v>-4</c:v>
                </c:pt>
                <c:pt idx="38">
                  <c:v>-4</c:v>
                </c:pt>
                <c:pt idx="39">
                  <c:v>-4</c:v>
                </c:pt>
                <c:pt idx="40">
                  <c:v>-4</c:v>
                </c:pt>
                <c:pt idx="41">
                  <c:v>-4</c:v>
                </c:pt>
                <c:pt idx="42">
                  <c:v>-4</c:v>
                </c:pt>
                <c:pt idx="43">
                  <c:v>-4</c:v>
                </c:pt>
                <c:pt idx="44">
                  <c:v>-4</c:v>
                </c:pt>
                <c:pt idx="45">
                  <c:v>-4</c:v>
                </c:pt>
                <c:pt idx="46">
                  <c:v>-4</c:v>
                </c:pt>
                <c:pt idx="47">
                  <c:v>-4</c:v>
                </c:pt>
                <c:pt idx="48">
                  <c:v>-4</c:v>
                </c:pt>
                <c:pt idx="49">
                  <c:v>-4</c:v>
                </c:pt>
                <c:pt idx="50">
                  <c:v>-4</c:v>
                </c:pt>
                <c:pt idx="51">
                  <c:v>-4</c:v>
                </c:pt>
                <c:pt idx="52">
                  <c:v>-4</c:v>
                </c:pt>
                <c:pt idx="53">
                  <c:v>-4</c:v>
                </c:pt>
                <c:pt idx="54">
                  <c:v>-4</c:v>
                </c:pt>
                <c:pt idx="55">
                  <c:v>-4</c:v>
                </c:pt>
                <c:pt idx="56">
                  <c:v>-4</c:v>
                </c:pt>
                <c:pt idx="57">
                  <c:v>-4</c:v>
                </c:pt>
                <c:pt idx="58">
                  <c:v>-4</c:v>
                </c:pt>
                <c:pt idx="59">
                  <c:v>-4</c:v>
                </c:pt>
                <c:pt idx="60">
                  <c:v>-4</c:v>
                </c:pt>
                <c:pt idx="61">
                  <c:v>-4</c:v>
                </c:pt>
                <c:pt idx="62">
                  <c:v>-4</c:v>
                </c:pt>
                <c:pt idx="63">
                  <c:v>-4</c:v>
                </c:pt>
                <c:pt idx="64">
                  <c:v>-4</c:v>
                </c:pt>
                <c:pt idx="65">
                  <c:v>-4</c:v>
                </c:pt>
                <c:pt idx="66">
                  <c:v>-4</c:v>
                </c:pt>
                <c:pt idx="67">
                  <c:v>-4</c:v>
                </c:pt>
                <c:pt idx="68">
                  <c:v>-4</c:v>
                </c:pt>
                <c:pt idx="69">
                  <c:v>-4</c:v>
                </c:pt>
                <c:pt idx="70">
                  <c:v>-4</c:v>
                </c:pt>
                <c:pt idx="71">
                  <c:v>-4</c:v>
                </c:pt>
                <c:pt idx="72">
                  <c:v>-4</c:v>
                </c:pt>
                <c:pt idx="73">
                  <c:v>-4</c:v>
                </c:pt>
                <c:pt idx="74">
                  <c:v>-4</c:v>
                </c:pt>
                <c:pt idx="75">
                  <c:v>-4</c:v>
                </c:pt>
                <c:pt idx="76">
                  <c:v>-4</c:v>
                </c:pt>
                <c:pt idx="77">
                  <c:v>-4</c:v>
                </c:pt>
                <c:pt idx="78">
                  <c:v>-4</c:v>
                </c:pt>
                <c:pt idx="79">
                  <c:v>-4</c:v>
                </c:pt>
                <c:pt idx="80">
                  <c:v>-4</c:v>
                </c:pt>
                <c:pt idx="81">
                  <c:v>-4</c:v>
                </c:pt>
                <c:pt idx="82">
                  <c:v>-4</c:v>
                </c:pt>
                <c:pt idx="83">
                  <c:v>-4</c:v>
                </c:pt>
                <c:pt idx="84">
                  <c:v>-4</c:v>
                </c:pt>
                <c:pt idx="85">
                  <c:v>-4</c:v>
                </c:pt>
                <c:pt idx="86">
                  <c:v>-4</c:v>
                </c:pt>
                <c:pt idx="87">
                  <c:v>-4</c:v>
                </c:pt>
                <c:pt idx="88">
                  <c:v>-4</c:v>
                </c:pt>
                <c:pt idx="89">
                  <c:v>-4</c:v>
                </c:pt>
                <c:pt idx="90">
                  <c:v>-4</c:v>
                </c:pt>
                <c:pt idx="91">
                  <c:v>-4</c:v>
                </c:pt>
                <c:pt idx="92">
                  <c:v>-4</c:v>
                </c:pt>
                <c:pt idx="93">
                  <c:v>-4</c:v>
                </c:pt>
                <c:pt idx="94">
                  <c:v>-4</c:v>
                </c:pt>
                <c:pt idx="95">
                  <c:v>-4</c:v>
                </c:pt>
                <c:pt idx="96">
                  <c:v>-4</c:v>
                </c:pt>
                <c:pt idx="97">
                  <c:v>-4</c:v>
                </c:pt>
                <c:pt idx="98">
                  <c:v>-4</c:v>
                </c:pt>
                <c:pt idx="99">
                  <c:v>-4</c:v>
                </c:pt>
                <c:pt idx="100">
                  <c:v>-4</c:v>
                </c:pt>
                <c:pt idx="101">
                  <c:v>-4</c:v>
                </c:pt>
                <c:pt idx="102">
                  <c:v>-4</c:v>
                </c:pt>
                <c:pt idx="103">
                  <c:v>-4</c:v>
                </c:pt>
                <c:pt idx="104">
                  <c:v>-4</c:v>
                </c:pt>
                <c:pt idx="105">
                  <c:v>-4</c:v>
                </c:pt>
                <c:pt idx="106">
                  <c:v>-4</c:v>
                </c:pt>
                <c:pt idx="107">
                  <c:v>-4</c:v>
                </c:pt>
                <c:pt idx="108">
                  <c:v>-4</c:v>
                </c:pt>
                <c:pt idx="109">
                  <c:v>-4</c:v>
                </c:pt>
                <c:pt idx="110">
                  <c:v>-4</c:v>
                </c:pt>
                <c:pt idx="111">
                  <c:v>-4</c:v>
                </c:pt>
                <c:pt idx="112">
                  <c:v>-4</c:v>
                </c:pt>
                <c:pt idx="113">
                  <c:v>-4</c:v>
                </c:pt>
                <c:pt idx="114">
                  <c:v>-4</c:v>
                </c:pt>
                <c:pt idx="115">
                  <c:v>-4</c:v>
                </c:pt>
                <c:pt idx="116">
                  <c:v>-4</c:v>
                </c:pt>
                <c:pt idx="117">
                  <c:v>-4</c:v>
                </c:pt>
                <c:pt idx="118">
                  <c:v>-4</c:v>
                </c:pt>
                <c:pt idx="119">
                  <c:v>-4</c:v>
                </c:pt>
                <c:pt idx="120">
                  <c:v>-4</c:v>
                </c:pt>
                <c:pt idx="121">
                  <c:v>-4</c:v>
                </c:pt>
                <c:pt idx="122">
                  <c:v>-4</c:v>
                </c:pt>
                <c:pt idx="123">
                  <c:v>-4</c:v>
                </c:pt>
                <c:pt idx="124">
                  <c:v>-4</c:v>
                </c:pt>
                <c:pt idx="125">
                  <c:v>-4</c:v>
                </c:pt>
                <c:pt idx="126">
                  <c:v>-4</c:v>
                </c:pt>
                <c:pt idx="127">
                  <c:v>-4</c:v>
                </c:pt>
                <c:pt idx="128">
                  <c:v>-4</c:v>
                </c:pt>
                <c:pt idx="129">
                  <c:v>-4</c:v>
                </c:pt>
                <c:pt idx="130">
                  <c:v>-4</c:v>
                </c:pt>
                <c:pt idx="131">
                  <c:v>-4</c:v>
                </c:pt>
                <c:pt idx="132">
                  <c:v>-4</c:v>
                </c:pt>
                <c:pt idx="133">
                  <c:v>-4</c:v>
                </c:pt>
                <c:pt idx="134">
                  <c:v>-4</c:v>
                </c:pt>
              </c:numCache>
            </c:numRef>
          </c:yVal>
          <c:smooth val="1"/>
        </c:ser>
        <c:axId val="81067008"/>
        <c:axId val="81076992"/>
      </c:scatterChart>
      <c:valAx>
        <c:axId val="81067008"/>
        <c:scaling>
          <c:orientation val="minMax"/>
        </c:scaling>
        <c:axPos val="b"/>
        <c:numFmt formatCode="General" sourceLinked="1"/>
        <c:tickLblPos val="nextTo"/>
        <c:crossAx val="81076992"/>
        <c:crosses val="autoZero"/>
        <c:crossBetween val="midCat"/>
      </c:valAx>
      <c:valAx>
        <c:axId val="81076992"/>
        <c:scaling>
          <c:orientation val="minMax"/>
        </c:scaling>
        <c:axPos val="l"/>
        <c:majorGridlines/>
        <c:numFmt formatCode="General" sourceLinked="1"/>
        <c:tickLblPos val="nextTo"/>
        <c:crossAx val="81067008"/>
        <c:crosses val="autoZero"/>
        <c:crossBetween val="midCat"/>
      </c:valAx>
    </c:plotArea>
    <c:legend>
      <c:legendPos val="r"/>
      <c:layout/>
    </c:legend>
    <c:plotVisOnly val="1"/>
    <c:dispBlanksAs val="gap"/>
  </c:chart>
  <c:externalData r:id="rId1"/>
</c:chartSpace>
</file>

<file path=ppt/charts/chart13.xml><?xml version="1.0" encoding="utf-8"?>
<c:chartSpace xmlns:c="http://schemas.openxmlformats.org/drawingml/2006/chart" xmlns:a="http://schemas.openxmlformats.org/drawingml/2006/main" xmlns:r="http://schemas.openxmlformats.org/officeDocument/2006/relationships">
  <c:lang val="es-ES"/>
  <c:chart>
    <c:title>
      <c:tx>
        <c:rich>
          <a:bodyPr/>
          <a:lstStyle/>
          <a:p>
            <a:pPr>
              <a:defRPr/>
            </a:pPr>
            <a:r>
              <a:rPr lang="es-ES"/>
              <a:t>Señal de rastreo Tendencia Lineal</a:t>
            </a:r>
          </a:p>
        </c:rich>
      </c:tx>
      <c:layout/>
    </c:title>
    <c:plotArea>
      <c:layout/>
      <c:scatterChart>
        <c:scatterStyle val="smoothMarker"/>
        <c:ser>
          <c:idx val="0"/>
          <c:order val="0"/>
          <c:tx>
            <c:strRef>
              <c:f>'Tendencia lineal Carta'!$L$3</c:f>
              <c:strCache>
                <c:ptCount val="1"/>
                <c:pt idx="0">
                  <c:v>ST</c:v>
                </c:pt>
              </c:strCache>
            </c:strRef>
          </c:tx>
          <c:xVal>
            <c:numRef>
              <c:f>'Tendencia lineal Carta'!$A$4:$A$139</c:f>
              <c:numCache>
                <c:formatCode>General</c:formatCode>
                <c:ptCount val="136"/>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pt idx="45">
                  <c:v>46</c:v>
                </c:pt>
                <c:pt idx="46">
                  <c:v>47</c:v>
                </c:pt>
                <c:pt idx="47">
                  <c:v>48</c:v>
                </c:pt>
                <c:pt idx="48">
                  <c:v>49</c:v>
                </c:pt>
                <c:pt idx="49">
                  <c:v>50</c:v>
                </c:pt>
                <c:pt idx="50">
                  <c:v>51</c:v>
                </c:pt>
                <c:pt idx="51">
                  <c:v>52</c:v>
                </c:pt>
                <c:pt idx="52">
                  <c:v>53</c:v>
                </c:pt>
                <c:pt idx="53">
                  <c:v>54</c:v>
                </c:pt>
                <c:pt idx="54">
                  <c:v>55</c:v>
                </c:pt>
                <c:pt idx="55">
                  <c:v>56</c:v>
                </c:pt>
                <c:pt idx="56">
                  <c:v>57</c:v>
                </c:pt>
                <c:pt idx="57">
                  <c:v>58</c:v>
                </c:pt>
                <c:pt idx="58">
                  <c:v>59</c:v>
                </c:pt>
                <c:pt idx="59">
                  <c:v>60</c:v>
                </c:pt>
                <c:pt idx="60">
                  <c:v>61</c:v>
                </c:pt>
                <c:pt idx="61">
                  <c:v>62</c:v>
                </c:pt>
                <c:pt idx="62">
                  <c:v>63</c:v>
                </c:pt>
                <c:pt idx="63">
                  <c:v>64</c:v>
                </c:pt>
                <c:pt idx="64">
                  <c:v>65</c:v>
                </c:pt>
                <c:pt idx="65">
                  <c:v>66</c:v>
                </c:pt>
                <c:pt idx="66">
                  <c:v>67</c:v>
                </c:pt>
                <c:pt idx="67">
                  <c:v>68</c:v>
                </c:pt>
                <c:pt idx="68">
                  <c:v>69</c:v>
                </c:pt>
                <c:pt idx="69">
                  <c:v>70</c:v>
                </c:pt>
                <c:pt idx="70">
                  <c:v>71</c:v>
                </c:pt>
                <c:pt idx="71">
                  <c:v>72</c:v>
                </c:pt>
                <c:pt idx="72">
                  <c:v>73</c:v>
                </c:pt>
                <c:pt idx="73">
                  <c:v>74</c:v>
                </c:pt>
                <c:pt idx="74">
                  <c:v>75</c:v>
                </c:pt>
                <c:pt idx="75">
                  <c:v>76</c:v>
                </c:pt>
                <c:pt idx="76">
                  <c:v>77</c:v>
                </c:pt>
                <c:pt idx="77">
                  <c:v>78</c:v>
                </c:pt>
                <c:pt idx="78">
                  <c:v>79</c:v>
                </c:pt>
                <c:pt idx="79">
                  <c:v>80</c:v>
                </c:pt>
                <c:pt idx="80">
                  <c:v>81</c:v>
                </c:pt>
                <c:pt idx="81">
                  <c:v>82</c:v>
                </c:pt>
                <c:pt idx="82">
                  <c:v>83</c:v>
                </c:pt>
                <c:pt idx="83">
                  <c:v>84</c:v>
                </c:pt>
                <c:pt idx="84">
                  <c:v>85</c:v>
                </c:pt>
                <c:pt idx="85">
                  <c:v>86</c:v>
                </c:pt>
                <c:pt idx="86">
                  <c:v>87</c:v>
                </c:pt>
                <c:pt idx="87">
                  <c:v>88</c:v>
                </c:pt>
                <c:pt idx="88">
                  <c:v>89</c:v>
                </c:pt>
                <c:pt idx="89">
                  <c:v>90</c:v>
                </c:pt>
                <c:pt idx="90">
                  <c:v>91</c:v>
                </c:pt>
                <c:pt idx="91">
                  <c:v>92</c:v>
                </c:pt>
                <c:pt idx="92">
                  <c:v>93</c:v>
                </c:pt>
                <c:pt idx="93">
                  <c:v>94</c:v>
                </c:pt>
                <c:pt idx="94">
                  <c:v>95</c:v>
                </c:pt>
                <c:pt idx="95">
                  <c:v>96</c:v>
                </c:pt>
                <c:pt idx="96">
                  <c:v>97</c:v>
                </c:pt>
                <c:pt idx="97">
                  <c:v>98</c:v>
                </c:pt>
                <c:pt idx="98">
                  <c:v>99</c:v>
                </c:pt>
                <c:pt idx="99">
                  <c:v>100</c:v>
                </c:pt>
                <c:pt idx="100">
                  <c:v>101</c:v>
                </c:pt>
                <c:pt idx="101">
                  <c:v>102</c:v>
                </c:pt>
                <c:pt idx="102">
                  <c:v>103</c:v>
                </c:pt>
                <c:pt idx="103">
                  <c:v>104</c:v>
                </c:pt>
                <c:pt idx="104">
                  <c:v>105</c:v>
                </c:pt>
                <c:pt idx="105">
                  <c:v>106</c:v>
                </c:pt>
                <c:pt idx="106">
                  <c:v>107</c:v>
                </c:pt>
                <c:pt idx="107">
                  <c:v>108</c:v>
                </c:pt>
                <c:pt idx="108">
                  <c:v>109</c:v>
                </c:pt>
                <c:pt idx="109">
                  <c:v>110</c:v>
                </c:pt>
                <c:pt idx="110">
                  <c:v>111</c:v>
                </c:pt>
                <c:pt idx="111">
                  <c:v>112</c:v>
                </c:pt>
                <c:pt idx="112">
                  <c:v>113</c:v>
                </c:pt>
                <c:pt idx="113">
                  <c:v>114</c:v>
                </c:pt>
                <c:pt idx="114">
                  <c:v>115</c:v>
                </c:pt>
                <c:pt idx="115">
                  <c:v>116</c:v>
                </c:pt>
                <c:pt idx="116">
                  <c:v>117</c:v>
                </c:pt>
                <c:pt idx="117">
                  <c:v>118</c:v>
                </c:pt>
                <c:pt idx="118">
                  <c:v>119</c:v>
                </c:pt>
                <c:pt idx="119">
                  <c:v>120</c:v>
                </c:pt>
                <c:pt idx="120">
                  <c:v>121</c:v>
                </c:pt>
                <c:pt idx="121">
                  <c:v>122</c:v>
                </c:pt>
                <c:pt idx="122">
                  <c:v>123</c:v>
                </c:pt>
                <c:pt idx="123">
                  <c:v>124</c:v>
                </c:pt>
                <c:pt idx="124">
                  <c:v>125</c:v>
                </c:pt>
                <c:pt idx="125">
                  <c:v>126</c:v>
                </c:pt>
                <c:pt idx="126">
                  <c:v>127</c:v>
                </c:pt>
                <c:pt idx="127">
                  <c:v>128</c:v>
                </c:pt>
                <c:pt idx="128">
                  <c:v>129</c:v>
                </c:pt>
                <c:pt idx="129">
                  <c:v>130</c:v>
                </c:pt>
                <c:pt idx="130">
                  <c:v>131</c:v>
                </c:pt>
                <c:pt idx="131">
                  <c:v>132</c:v>
                </c:pt>
                <c:pt idx="132">
                  <c:v>133</c:v>
                </c:pt>
                <c:pt idx="133">
                  <c:v>134</c:v>
                </c:pt>
                <c:pt idx="134">
                  <c:v>135</c:v>
                </c:pt>
                <c:pt idx="135">
                  <c:v>136</c:v>
                </c:pt>
              </c:numCache>
            </c:numRef>
          </c:xVal>
          <c:yVal>
            <c:numRef>
              <c:f>'Tendencia lineal Carta'!$L$4:$L$139</c:f>
              <c:numCache>
                <c:formatCode>General</c:formatCode>
                <c:ptCount val="136"/>
                <c:pt idx="0">
                  <c:v>-1</c:v>
                </c:pt>
                <c:pt idx="1">
                  <c:v>-2</c:v>
                </c:pt>
                <c:pt idx="2">
                  <c:v>-3</c:v>
                </c:pt>
                <c:pt idx="3">
                  <c:v>-3.7825626800922332</c:v>
                </c:pt>
                <c:pt idx="4">
                  <c:v>-3.984413414126335</c:v>
                </c:pt>
                <c:pt idx="5">
                  <c:v>-3.9840356543813202</c:v>
                </c:pt>
                <c:pt idx="6">
                  <c:v>-4.9172707799076187</c:v>
                </c:pt>
                <c:pt idx="7">
                  <c:v>-6.0440895251972755</c:v>
                </c:pt>
                <c:pt idx="8">
                  <c:v>-5.599249502731384</c:v>
                </c:pt>
                <c:pt idx="9">
                  <c:v>-6.3985843274992842</c:v>
                </c:pt>
                <c:pt idx="10">
                  <c:v>-7.1632029138468774</c:v>
                </c:pt>
                <c:pt idx="11">
                  <c:v>-8.275929093484736</c:v>
                </c:pt>
                <c:pt idx="12">
                  <c:v>-9.3840060927664748</c:v>
                </c:pt>
                <c:pt idx="13">
                  <c:v>-10.451776903377789</c:v>
                </c:pt>
                <c:pt idx="14">
                  <c:v>-10.278089166571949</c:v>
                </c:pt>
                <c:pt idx="15">
                  <c:v>-11.049354382320461</c:v>
                </c:pt>
                <c:pt idx="16">
                  <c:v>-5.4946233667826174</c:v>
                </c:pt>
                <c:pt idx="17">
                  <c:v>-6.5858348289141695</c:v>
                </c:pt>
                <c:pt idx="18">
                  <c:v>-7.5310993893781433</c:v>
                </c:pt>
                <c:pt idx="19">
                  <c:v>-6.2238940254634239</c:v>
                </c:pt>
                <c:pt idx="20">
                  <c:v>-6.5246816929190459</c:v>
                </c:pt>
                <c:pt idx="21">
                  <c:v>-6.7053925509247874</c:v>
                </c:pt>
                <c:pt idx="22">
                  <c:v>-6.8420000097418958</c:v>
                </c:pt>
                <c:pt idx="23">
                  <c:v>-6.8133512512078767</c:v>
                </c:pt>
                <c:pt idx="24">
                  <c:v>-7.4959398156487795</c:v>
                </c:pt>
                <c:pt idx="25">
                  <c:v>-6.8002409773179755</c:v>
                </c:pt>
                <c:pt idx="26">
                  <c:v>-6.6602601551823124</c:v>
                </c:pt>
                <c:pt idx="27">
                  <c:v>-6.2034860766812265</c:v>
                </c:pt>
                <c:pt idx="28">
                  <c:v>-1.8300224627705324</c:v>
                </c:pt>
                <c:pt idx="29">
                  <c:v>-1.1294383465892326</c:v>
                </c:pt>
                <c:pt idx="30">
                  <c:v>-1.4929321712395467</c:v>
                </c:pt>
                <c:pt idx="31">
                  <c:v>-1.0195593932434408</c:v>
                </c:pt>
                <c:pt idx="32">
                  <c:v>-1.946219829333111</c:v>
                </c:pt>
                <c:pt idx="33">
                  <c:v>-2.3388823435587174</c:v>
                </c:pt>
                <c:pt idx="34">
                  <c:v>-3.5291570761193292</c:v>
                </c:pt>
                <c:pt idx="35">
                  <c:v>-4.1227526056284445</c:v>
                </c:pt>
                <c:pt idx="36">
                  <c:v>-4.2899584867537044</c:v>
                </c:pt>
                <c:pt idx="37">
                  <c:v>-3.6575305310793267</c:v>
                </c:pt>
                <c:pt idx="38">
                  <c:v>-2.7642269253937797</c:v>
                </c:pt>
                <c:pt idx="39">
                  <c:v>-2.458261648997953</c:v>
                </c:pt>
                <c:pt idx="40">
                  <c:v>-0.72784189319906489</c:v>
                </c:pt>
                <c:pt idx="41">
                  <c:v>1.3706791701554668</c:v>
                </c:pt>
                <c:pt idx="42">
                  <c:v>2.2435137301805534</c:v>
                </c:pt>
                <c:pt idx="43">
                  <c:v>1.5297811060469879</c:v>
                </c:pt>
                <c:pt idx="44">
                  <c:v>1.3569613208092708</c:v>
                </c:pt>
                <c:pt idx="45">
                  <c:v>1.4860938100389718</c:v>
                </c:pt>
                <c:pt idx="46">
                  <c:v>-0.17413903663155689</c:v>
                </c:pt>
                <c:pt idx="47">
                  <c:v>-0.6948635195354087</c:v>
                </c:pt>
                <c:pt idx="48">
                  <c:v>-1.5468089472193858</c:v>
                </c:pt>
                <c:pt idx="49">
                  <c:v>-1.9354495931308575</c:v>
                </c:pt>
                <c:pt idx="50">
                  <c:v>-2.4856572531811159</c:v>
                </c:pt>
                <c:pt idx="51">
                  <c:v>-0.58813347918076231</c:v>
                </c:pt>
                <c:pt idx="52">
                  <c:v>-0.77595565333122718</c:v>
                </c:pt>
                <c:pt idx="53">
                  <c:v>-1.4885079282814253</c:v>
                </c:pt>
                <c:pt idx="54">
                  <c:v>-2.0042144642662207</c:v>
                </c:pt>
                <c:pt idx="55">
                  <c:v>-2.2965971366243592</c:v>
                </c:pt>
                <c:pt idx="56">
                  <c:v>-2.1769821953886574</c:v>
                </c:pt>
                <c:pt idx="57">
                  <c:v>-1.2777959086398378</c:v>
                </c:pt>
                <c:pt idx="58">
                  <c:v>-1.5911657454940114</c:v>
                </c:pt>
                <c:pt idx="59">
                  <c:v>-1.4258091539851689</c:v>
                </c:pt>
                <c:pt idx="60">
                  <c:v>-0.28793430704570488</c:v>
                </c:pt>
                <c:pt idx="61">
                  <c:v>0.2822153265790231</c:v>
                </c:pt>
                <c:pt idx="62">
                  <c:v>-1.1294414872724268</c:v>
                </c:pt>
                <c:pt idx="63">
                  <c:v>-0.78272927597135</c:v>
                </c:pt>
                <c:pt idx="64">
                  <c:v>-0.61592636365719089</c:v>
                </c:pt>
                <c:pt idx="65">
                  <c:v>-0.52272778332918013</c:v>
                </c:pt>
                <c:pt idx="66">
                  <c:v>5.262232014083882E-2</c:v>
                </c:pt>
                <c:pt idx="67">
                  <c:v>-0.52915416812680627</c:v>
                </c:pt>
                <c:pt idx="68">
                  <c:v>-0.45455188270331115</c:v>
                </c:pt>
                <c:pt idx="69">
                  <c:v>-0.64212095326403473</c:v>
                </c:pt>
                <c:pt idx="70">
                  <c:v>-0.87606698421055007</c:v>
                </c:pt>
                <c:pt idx="71">
                  <c:v>-2.4752328334860167</c:v>
                </c:pt>
                <c:pt idx="72">
                  <c:v>-3.3930340927570852</c:v>
                </c:pt>
                <c:pt idx="73">
                  <c:v>-1.9261080835519744</c:v>
                </c:pt>
                <c:pt idx="74">
                  <c:v>-1.7629861862070659</c:v>
                </c:pt>
                <c:pt idx="75">
                  <c:v>-6.7821651200957428E-2</c:v>
                </c:pt>
                <c:pt idx="76">
                  <c:v>-0.64071111818486959</c:v>
                </c:pt>
                <c:pt idx="77">
                  <c:v>1.0463936958155158</c:v>
                </c:pt>
                <c:pt idx="78">
                  <c:v>2.3402695211428637</c:v>
                </c:pt>
                <c:pt idx="79">
                  <c:v>0.87858128794995138</c:v>
                </c:pt>
                <c:pt idx="80">
                  <c:v>9.3421525451088727E-2</c:v>
                </c:pt>
                <c:pt idx="81">
                  <c:v>-1.1165495016934202</c:v>
                </c:pt>
                <c:pt idx="82">
                  <c:v>-1.5265427108823122</c:v>
                </c:pt>
                <c:pt idx="83">
                  <c:v>-2.0995737666374019</c:v>
                </c:pt>
                <c:pt idx="84">
                  <c:v>0.23194560779930531</c:v>
                </c:pt>
                <c:pt idx="85">
                  <c:v>-0.34863126215783602</c:v>
                </c:pt>
                <c:pt idx="86">
                  <c:v>-1.3179142991179305</c:v>
                </c:pt>
                <c:pt idx="87">
                  <c:v>-1.4473080520467898</c:v>
                </c:pt>
                <c:pt idx="88">
                  <c:v>-0.33937210945524066</c:v>
                </c:pt>
                <c:pt idx="89">
                  <c:v>-0.4712106996567903</c:v>
                </c:pt>
                <c:pt idx="90">
                  <c:v>-0.34771415961420382</c:v>
                </c:pt>
                <c:pt idx="91">
                  <c:v>-0.7283913886205815</c:v>
                </c:pt>
                <c:pt idx="92">
                  <c:v>-0.56110422472547383</c:v>
                </c:pt>
                <c:pt idx="93">
                  <c:v>3.0449069944184997</c:v>
                </c:pt>
                <c:pt idx="94">
                  <c:v>2.1201726424699703</c:v>
                </c:pt>
                <c:pt idx="95">
                  <c:v>0.75793881407249586</c:v>
                </c:pt>
                <c:pt idx="96">
                  <c:v>1.492237444839922</c:v>
                </c:pt>
                <c:pt idx="97">
                  <c:v>1.6603207634512906</c:v>
                </c:pt>
                <c:pt idx="98">
                  <c:v>1.4176776476414183</c:v>
                </c:pt>
                <c:pt idx="99">
                  <c:v>3.2586105287697413</c:v>
                </c:pt>
                <c:pt idx="100">
                  <c:v>4.8268158087921345</c:v>
                </c:pt>
                <c:pt idx="101">
                  <c:v>5.3585038353917209</c:v>
                </c:pt>
                <c:pt idx="102">
                  <c:v>5.8065409140728574</c:v>
                </c:pt>
                <c:pt idx="103">
                  <c:v>7.0605117441664467</c:v>
                </c:pt>
                <c:pt idx="104">
                  <c:v>6.5517955722445054</c:v>
                </c:pt>
                <c:pt idx="105">
                  <c:v>6.6695283671311865</c:v>
                </c:pt>
                <c:pt idx="106">
                  <c:v>7.4660016424091884</c:v>
                </c:pt>
                <c:pt idx="107">
                  <c:v>8.5500571481370731</c:v>
                </c:pt>
                <c:pt idx="108">
                  <c:v>8.7721809558744965</c:v>
                </c:pt>
                <c:pt idx="109">
                  <c:v>9.3782915093055017</c:v>
                </c:pt>
                <c:pt idx="110">
                  <c:v>8.7672160710080647</c:v>
                </c:pt>
                <c:pt idx="111">
                  <c:v>8.4632890612884246</c:v>
                </c:pt>
                <c:pt idx="112">
                  <c:v>11.389792198162334</c:v>
                </c:pt>
                <c:pt idx="113">
                  <c:v>11.830780439385741</c:v>
                </c:pt>
                <c:pt idx="114">
                  <c:v>13.40338911956616</c:v>
                </c:pt>
                <c:pt idx="115">
                  <c:v>16.202848376522876</c:v>
                </c:pt>
                <c:pt idx="116">
                  <c:v>17.496751458480198</c:v>
                </c:pt>
                <c:pt idx="117">
                  <c:v>15.64953231112287</c:v>
                </c:pt>
                <c:pt idx="118">
                  <c:v>14.847507776763004</c:v>
                </c:pt>
                <c:pt idx="119">
                  <c:v>13.351563656415706</c:v>
                </c:pt>
                <c:pt idx="120">
                  <c:v>11.930544704764626</c:v>
                </c:pt>
                <c:pt idx="121">
                  <c:v>12.745738398292914</c:v>
                </c:pt>
                <c:pt idx="122">
                  <c:v>12.505541018912504</c:v>
                </c:pt>
                <c:pt idx="123">
                  <c:v>10.868503242074</c:v>
                </c:pt>
                <c:pt idx="124">
                  <c:v>9.1285355746524921</c:v>
                </c:pt>
                <c:pt idx="125">
                  <c:v>8.0185415976921011</c:v>
                </c:pt>
                <c:pt idx="126">
                  <c:v>6.6936785503337353</c:v>
                </c:pt>
                <c:pt idx="127">
                  <c:v>7.9707711218539519</c:v>
                </c:pt>
                <c:pt idx="128">
                  <c:v>7.729528951243541</c:v>
                </c:pt>
                <c:pt idx="129">
                  <c:v>7.0879794245436534</c:v>
                </c:pt>
                <c:pt idx="130">
                  <c:v>5.2406454095317034</c:v>
                </c:pt>
                <c:pt idx="131">
                  <c:v>4.5041462520845865</c:v>
                </c:pt>
                <c:pt idx="132">
                  <c:v>3.6665573092117971</c:v>
                </c:pt>
                <c:pt idx="133">
                  <c:v>3.0968617063792827</c:v>
                </c:pt>
                <c:pt idx="134">
                  <c:v>2.8570292334713634</c:v>
                </c:pt>
                <c:pt idx="135">
                  <c:v>-1.080043382988581E-14</c:v>
                </c:pt>
              </c:numCache>
            </c:numRef>
          </c:yVal>
          <c:smooth val="1"/>
        </c:ser>
        <c:ser>
          <c:idx val="1"/>
          <c:order val="1"/>
          <c:tx>
            <c:strRef>
              <c:f>'Tendencia lineal Carta'!$M$3</c:f>
              <c:strCache>
                <c:ptCount val="1"/>
                <c:pt idx="0">
                  <c:v>LCS</c:v>
                </c:pt>
              </c:strCache>
            </c:strRef>
          </c:tx>
          <c:xVal>
            <c:numRef>
              <c:f>'Tendencia lineal Carta'!$A$4:$A$139</c:f>
              <c:numCache>
                <c:formatCode>General</c:formatCode>
                <c:ptCount val="136"/>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pt idx="45">
                  <c:v>46</c:v>
                </c:pt>
                <c:pt idx="46">
                  <c:v>47</c:v>
                </c:pt>
                <c:pt idx="47">
                  <c:v>48</c:v>
                </c:pt>
                <c:pt idx="48">
                  <c:v>49</c:v>
                </c:pt>
                <c:pt idx="49">
                  <c:v>50</c:v>
                </c:pt>
                <c:pt idx="50">
                  <c:v>51</c:v>
                </c:pt>
                <c:pt idx="51">
                  <c:v>52</c:v>
                </c:pt>
                <c:pt idx="52">
                  <c:v>53</c:v>
                </c:pt>
                <c:pt idx="53">
                  <c:v>54</c:v>
                </c:pt>
                <c:pt idx="54">
                  <c:v>55</c:v>
                </c:pt>
                <c:pt idx="55">
                  <c:v>56</c:v>
                </c:pt>
                <c:pt idx="56">
                  <c:v>57</c:v>
                </c:pt>
                <c:pt idx="57">
                  <c:v>58</c:v>
                </c:pt>
                <c:pt idx="58">
                  <c:v>59</c:v>
                </c:pt>
                <c:pt idx="59">
                  <c:v>60</c:v>
                </c:pt>
                <c:pt idx="60">
                  <c:v>61</c:v>
                </c:pt>
                <c:pt idx="61">
                  <c:v>62</c:v>
                </c:pt>
                <c:pt idx="62">
                  <c:v>63</c:v>
                </c:pt>
                <c:pt idx="63">
                  <c:v>64</c:v>
                </c:pt>
                <c:pt idx="64">
                  <c:v>65</c:v>
                </c:pt>
                <c:pt idx="65">
                  <c:v>66</c:v>
                </c:pt>
                <c:pt idx="66">
                  <c:v>67</c:v>
                </c:pt>
                <c:pt idx="67">
                  <c:v>68</c:v>
                </c:pt>
                <c:pt idx="68">
                  <c:v>69</c:v>
                </c:pt>
                <c:pt idx="69">
                  <c:v>70</c:v>
                </c:pt>
                <c:pt idx="70">
                  <c:v>71</c:v>
                </c:pt>
                <c:pt idx="71">
                  <c:v>72</c:v>
                </c:pt>
                <c:pt idx="72">
                  <c:v>73</c:v>
                </c:pt>
                <c:pt idx="73">
                  <c:v>74</c:v>
                </c:pt>
                <c:pt idx="74">
                  <c:v>75</c:v>
                </c:pt>
                <c:pt idx="75">
                  <c:v>76</c:v>
                </c:pt>
                <c:pt idx="76">
                  <c:v>77</c:v>
                </c:pt>
                <c:pt idx="77">
                  <c:v>78</c:v>
                </c:pt>
                <c:pt idx="78">
                  <c:v>79</c:v>
                </c:pt>
                <c:pt idx="79">
                  <c:v>80</c:v>
                </c:pt>
                <c:pt idx="80">
                  <c:v>81</c:v>
                </c:pt>
                <c:pt idx="81">
                  <c:v>82</c:v>
                </c:pt>
                <c:pt idx="82">
                  <c:v>83</c:v>
                </c:pt>
                <c:pt idx="83">
                  <c:v>84</c:v>
                </c:pt>
                <c:pt idx="84">
                  <c:v>85</c:v>
                </c:pt>
                <c:pt idx="85">
                  <c:v>86</c:v>
                </c:pt>
                <c:pt idx="86">
                  <c:v>87</c:v>
                </c:pt>
                <c:pt idx="87">
                  <c:v>88</c:v>
                </c:pt>
                <c:pt idx="88">
                  <c:v>89</c:v>
                </c:pt>
                <c:pt idx="89">
                  <c:v>90</c:v>
                </c:pt>
                <c:pt idx="90">
                  <c:v>91</c:v>
                </c:pt>
                <c:pt idx="91">
                  <c:v>92</c:v>
                </c:pt>
                <c:pt idx="92">
                  <c:v>93</c:v>
                </c:pt>
                <c:pt idx="93">
                  <c:v>94</c:v>
                </c:pt>
                <c:pt idx="94">
                  <c:v>95</c:v>
                </c:pt>
                <c:pt idx="95">
                  <c:v>96</c:v>
                </c:pt>
                <c:pt idx="96">
                  <c:v>97</c:v>
                </c:pt>
                <c:pt idx="97">
                  <c:v>98</c:v>
                </c:pt>
                <c:pt idx="98">
                  <c:v>99</c:v>
                </c:pt>
                <c:pt idx="99">
                  <c:v>100</c:v>
                </c:pt>
                <c:pt idx="100">
                  <c:v>101</c:v>
                </c:pt>
                <c:pt idx="101">
                  <c:v>102</c:v>
                </c:pt>
                <c:pt idx="102">
                  <c:v>103</c:v>
                </c:pt>
                <c:pt idx="103">
                  <c:v>104</c:v>
                </c:pt>
                <c:pt idx="104">
                  <c:v>105</c:v>
                </c:pt>
                <c:pt idx="105">
                  <c:v>106</c:v>
                </c:pt>
                <c:pt idx="106">
                  <c:v>107</c:v>
                </c:pt>
                <c:pt idx="107">
                  <c:v>108</c:v>
                </c:pt>
                <c:pt idx="108">
                  <c:v>109</c:v>
                </c:pt>
                <c:pt idx="109">
                  <c:v>110</c:v>
                </c:pt>
                <c:pt idx="110">
                  <c:v>111</c:v>
                </c:pt>
                <c:pt idx="111">
                  <c:v>112</c:v>
                </c:pt>
                <c:pt idx="112">
                  <c:v>113</c:v>
                </c:pt>
                <c:pt idx="113">
                  <c:v>114</c:v>
                </c:pt>
                <c:pt idx="114">
                  <c:v>115</c:v>
                </c:pt>
                <c:pt idx="115">
                  <c:v>116</c:v>
                </c:pt>
                <c:pt idx="116">
                  <c:v>117</c:v>
                </c:pt>
                <c:pt idx="117">
                  <c:v>118</c:v>
                </c:pt>
                <c:pt idx="118">
                  <c:v>119</c:v>
                </c:pt>
                <c:pt idx="119">
                  <c:v>120</c:v>
                </c:pt>
                <c:pt idx="120">
                  <c:v>121</c:v>
                </c:pt>
                <c:pt idx="121">
                  <c:v>122</c:v>
                </c:pt>
                <c:pt idx="122">
                  <c:v>123</c:v>
                </c:pt>
                <c:pt idx="123">
                  <c:v>124</c:v>
                </c:pt>
                <c:pt idx="124">
                  <c:v>125</c:v>
                </c:pt>
                <c:pt idx="125">
                  <c:v>126</c:v>
                </c:pt>
                <c:pt idx="126">
                  <c:v>127</c:v>
                </c:pt>
                <c:pt idx="127">
                  <c:v>128</c:v>
                </c:pt>
                <c:pt idx="128">
                  <c:v>129</c:v>
                </c:pt>
                <c:pt idx="129">
                  <c:v>130</c:v>
                </c:pt>
                <c:pt idx="130">
                  <c:v>131</c:v>
                </c:pt>
                <c:pt idx="131">
                  <c:v>132</c:v>
                </c:pt>
                <c:pt idx="132">
                  <c:v>133</c:v>
                </c:pt>
                <c:pt idx="133">
                  <c:v>134</c:v>
                </c:pt>
                <c:pt idx="134">
                  <c:v>135</c:v>
                </c:pt>
                <c:pt idx="135">
                  <c:v>136</c:v>
                </c:pt>
              </c:numCache>
            </c:numRef>
          </c:xVal>
          <c:yVal>
            <c:numRef>
              <c:f>'Tendencia lineal Carta'!$M$4:$M$139</c:f>
              <c:numCache>
                <c:formatCode>General</c:formatCode>
                <c:ptCount val="136"/>
                <c:pt idx="0">
                  <c:v>4</c:v>
                </c:pt>
                <c:pt idx="1">
                  <c:v>4</c:v>
                </c:pt>
                <c:pt idx="2">
                  <c:v>4</c:v>
                </c:pt>
                <c:pt idx="3">
                  <c:v>4</c:v>
                </c:pt>
                <c:pt idx="4">
                  <c:v>4</c:v>
                </c:pt>
                <c:pt idx="5">
                  <c:v>4</c:v>
                </c:pt>
                <c:pt idx="6">
                  <c:v>4</c:v>
                </c:pt>
                <c:pt idx="7">
                  <c:v>4</c:v>
                </c:pt>
                <c:pt idx="8">
                  <c:v>4</c:v>
                </c:pt>
                <c:pt idx="9">
                  <c:v>4</c:v>
                </c:pt>
                <c:pt idx="10">
                  <c:v>4</c:v>
                </c:pt>
                <c:pt idx="11">
                  <c:v>4</c:v>
                </c:pt>
                <c:pt idx="12">
                  <c:v>4</c:v>
                </c:pt>
                <c:pt idx="13">
                  <c:v>4</c:v>
                </c:pt>
                <c:pt idx="14">
                  <c:v>4</c:v>
                </c:pt>
                <c:pt idx="15">
                  <c:v>4</c:v>
                </c:pt>
                <c:pt idx="16">
                  <c:v>4</c:v>
                </c:pt>
                <c:pt idx="17">
                  <c:v>4</c:v>
                </c:pt>
                <c:pt idx="18">
                  <c:v>4</c:v>
                </c:pt>
                <c:pt idx="19">
                  <c:v>4</c:v>
                </c:pt>
                <c:pt idx="20">
                  <c:v>4</c:v>
                </c:pt>
                <c:pt idx="21">
                  <c:v>4</c:v>
                </c:pt>
                <c:pt idx="22">
                  <c:v>4</c:v>
                </c:pt>
                <c:pt idx="23">
                  <c:v>4</c:v>
                </c:pt>
                <c:pt idx="24">
                  <c:v>4</c:v>
                </c:pt>
                <c:pt idx="25">
                  <c:v>4</c:v>
                </c:pt>
                <c:pt idx="26">
                  <c:v>4</c:v>
                </c:pt>
                <c:pt idx="27">
                  <c:v>4</c:v>
                </c:pt>
                <c:pt idx="28">
                  <c:v>4</c:v>
                </c:pt>
                <c:pt idx="29">
                  <c:v>4</c:v>
                </c:pt>
                <c:pt idx="30">
                  <c:v>4</c:v>
                </c:pt>
                <c:pt idx="31">
                  <c:v>4</c:v>
                </c:pt>
                <c:pt idx="32">
                  <c:v>4</c:v>
                </c:pt>
                <c:pt idx="33">
                  <c:v>4</c:v>
                </c:pt>
                <c:pt idx="34">
                  <c:v>4</c:v>
                </c:pt>
                <c:pt idx="35">
                  <c:v>4</c:v>
                </c:pt>
                <c:pt idx="36">
                  <c:v>4</c:v>
                </c:pt>
                <c:pt idx="37">
                  <c:v>4</c:v>
                </c:pt>
                <c:pt idx="38">
                  <c:v>4</c:v>
                </c:pt>
                <c:pt idx="39">
                  <c:v>4</c:v>
                </c:pt>
                <c:pt idx="40">
                  <c:v>4</c:v>
                </c:pt>
                <c:pt idx="41">
                  <c:v>4</c:v>
                </c:pt>
                <c:pt idx="42">
                  <c:v>4</c:v>
                </c:pt>
                <c:pt idx="43">
                  <c:v>4</c:v>
                </c:pt>
                <c:pt idx="44">
                  <c:v>4</c:v>
                </c:pt>
                <c:pt idx="45">
                  <c:v>4</c:v>
                </c:pt>
                <c:pt idx="46">
                  <c:v>4</c:v>
                </c:pt>
                <c:pt idx="47">
                  <c:v>4</c:v>
                </c:pt>
                <c:pt idx="48">
                  <c:v>4</c:v>
                </c:pt>
                <c:pt idx="49">
                  <c:v>4</c:v>
                </c:pt>
                <c:pt idx="50">
                  <c:v>4</c:v>
                </c:pt>
                <c:pt idx="51">
                  <c:v>4</c:v>
                </c:pt>
                <c:pt idx="52">
                  <c:v>4</c:v>
                </c:pt>
                <c:pt idx="53">
                  <c:v>4</c:v>
                </c:pt>
                <c:pt idx="54">
                  <c:v>4</c:v>
                </c:pt>
                <c:pt idx="55">
                  <c:v>4</c:v>
                </c:pt>
                <c:pt idx="56">
                  <c:v>4</c:v>
                </c:pt>
                <c:pt idx="57">
                  <c:v>4</c:v>
                </c:pt>
                <c:pt idx="58">
                  <c:v>4</c:v>
                </c:pt>
                <c:pt idx="59">
                  <c:v>4</c:v>
                </c:pt>
                <c:pt idx="60">
                  <c:v>4</c:v>
                </c:pt>
                <c:pt idx="61">
                  <c:v>4</c:v>
                </c:pt>
                <c:pt idx="62">
                  <c:v>4</c:v>
                </c:pt>
                <c:pt idx="63">
                  <c:v>4</c:v>
                </c:pt>
                <c:pt idx="64">
                  <c:v>4</c:v>
                </c:pt>
                <c:pt idx="65">
                  <c:v>4</c:v>
                </c:pt>
                <c:pt idx="66">
                  <c:v>4</c:v>
                </c:pt>
                <c:pt idx="67">
                  <c:v>4</c:v>
                </c:pt>
                <c:pt idx="68">
                  <c:v>4</c:v>
                </c:pt>
                <c:pt idx="69">
                  <c:v>4</c:v>
                </c:pt>
                <c:pt idx="70">
                  <c:v>4</c:v>
                </c:pt>
                <c:pt idx="71">
                  <c:v>4</c:v>
                </c:pt>
                <c:pt idx="72">
                  <c:v>4</c:v>
                </c:pt>
                <c:pt idx="73">
                  <c:v>4</c:v>
                </c:pt>
                <c:pt idx="74">
                  <c:v>4</c:v>
                </c:pt>
                <c:pt idx="75">
                  <c:v>4</c:v>
                </c:pt>
                <c:pt idx="76">
                  <c:v>4</c:v>
                </c:pt>
                <c:pt idx="77">
                  <c:v>4</c:v>
                </c:pt>
                <c:pt idx="78">
                  <c:v>4</c:v>
                </c:pt>
                <c:pt idx="79">
                  <c:v>4</c:v>
                </c:pt>
                <c:pt idx="80">
                  <c:v>4</c:v>
                </c:pt>
                <c:pt idx="81">
                  <c:v>4</c:v>
                </c:pt>
                <c:pt idx="82">
                  <c:v>4</c:v>
                </c:pt>
                <c:pt idx="83">
                  <c:v>4</c:v>
                </c:pt>
                <c:pt idx="84">
                  <c:v>4</c:v>
                </c:pt>
                <c:pt idx="85">
                  <c:v>4</c:v>
                </c:pt>
                <c:pt idx="86">
                  <c:v>4</c:v>
                </c:pt>
                <c:pt idx="87">
                  <c:v>4</c:v>
                </c:pt>
                <c:pt idx="88">
                  <c:v>4</c:v>
                </c:pt>
                <c:pt idx="89">
                  <c:v>4</c:v>
                </c:pt>
                <c:pt idx="90">
                  <c:v>4</c:v>
                </c:pt>
                <c:pt idx="91">
                  <c:v>4</c:v>
                </c:pt>
                <c:pt idx="92">
                  <c:v>4</c:v>
                </c:pt>
                <c:pt idx="93">
                  <c:v>4</c:v>
                </c:pt>
                <c:pt idx="94">
                  <c:v>4</c:v>
                </c:pt>
                <c:pt idx="95">
                  <c:v>4</c:v>
                </c:pt>
                <c:pt idx="96">
                  <c:v>4</c:v>
                </c:pt>
                <c:pt idx="97">
                  <c:v>4</c:v>
                </c:pt>
                <c:pt idx="98">
                  <c:v>4</c:v>
                </c:pt>
                <c:pt idx="99">
                  <c:v>4</c:v>
                </c:pt>
                <c:pt idx="100">
                  <c:v>4</c:v>
                </c:pt>
                <c:pt idx="101">
                  <c:v>4</c:v>
                </c:pt>
                <c:pt idx="102">
                  <c:v>4</c:v>
                </c:pt>
                <c:pt idx="103">
                  <c:v>4</c:v>
                </c:pt>
                <c:pt idx="104">
                  <c:v>4</c:v>
                </c:pt>
                <c:pt idx="105">
                  <c:v>4</c:v>
                </c:pt>
                <c:pt idx="106">
                  <c:v>4</c:v>
                </c:pt>
                <c:pt idx="107">
                  <c:v>4</c:v>
                </c:pt>
                <c:pt idx="108">
                  <c:v>4</c:v>
                </c:pt>
                <c:pt idx="109">
                  <c:v>4</c:v>
                </c:pt>
                <c:pt idx="110">
                  <c:v>4</c:v>
                </c:pt>
                <c:pt idx="111">
                  <c:v>4</c:v>
                </c:pt>
                <c:pt idx="112">
                  <c:v>4</c:v>
                </c:pt>
                <c:pt idx="113">
                  <c:v>4</c:v>
                </c:pt>
                <c:pt idx="114">
                  <c:v>4</c:v>
                </c:pt>
                <c:pt idx="115">
                  <c:v>4</c:v>
                </c:pt>
                <c:pt idx="116">
                  <c:v>4</c:v>
                </c:pt>
                <c:pt idx="117">
                  <c:v>4</c:v>
                </c:pt>
                <c:pt idx="118">
                  <c:v>4</c:v>
                </c:pt>
                <c:pt idx="119">
                  <c:v>4</c:v>
                </c:pt>
                <c:pt idx="120">
                  <c:v>4</c:v>
                </c:pt>
                <c:pt idx="121">
                  <c:v>4</c:v>
                </c:pt>
                <c:pt idx="122">
                  <c:v>4</c:v>
                </c:pt>
                <c:pt idx="123">
                  <c:v>4</c:v>
                </c:pt>
                <c:pt idx="124">
                  <c:v>4</c:v>
                </c:pt>
                <c:pt idx="125">
                  <c:v>4</c:v>
                </c:pt>
                <c:pt idx="126">
                  <c:v>4</c:v>
                </c:pt>
                <c:pt idx="127">
                  <c:v>4</c:v>
                </c:pt>
                <c:pt idx="128">
                  <c:v>4</c:v>
                </c:pt>
                <c:pt idx="129">
                  <c:v>4</c:v>
                </c:pt>
                <c:pt idx="130">
                  <c:v>4</c:v>
                </c:pt>
                <c:pt idx="131">
                  <c:v>4</c:v>
                </c:pt>
                <c:pt idx="132">
                  <c:v>4</c:v>
                </c:pt>
                <c:pt idx="133">
                  <c:v>4</c:v>
                </c:pt>
                <c:pt idx="134">
                  <c:v>4</c:v>
                </c:pt>
                <c:pt idx="135">
                  <c:v>4</c:v>
                </c:pt>
              </c:numCache>
            </c:numRef>
          </c:yVal>
          <c:smooth val="1"/>
        </c:ser>
        <c:ser>
          <c:idx val="2"/>
          <c:order val="2"/>
          <c:tx>
            <c:strRef>
              <c:f>'Tendencia lineal Carta'!$N$3</c:f>
              <c:strCache>
                <c:ptCount val="1"/>
                <c:pt idx="0">
                  <c:v>LCI</c:v>
                </c:pt>
              </c:strCache>
            </c:strRef>
          </c:tx>
          <c:xVal>
            <c:numRef>
              <c:f>'Tendencia lineal Carta'!$A$4:$A$139</c:f>
              <c:numCache>
                <c:formatCode>General</c:formatCode>
                <c:ptCount val="136"/>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pt idx="45">
                  <c:v>46</c:v>
                </c:pt>
                <c:pt idx="46">
                  <c:v>47</c:v>
                </c:pt>
                <c:pt idx="47">
                  <c:v>48</c:v>
                </c:pt>
                <c:pt idx="48">
                  <c:v>49</c:v>
                </c:pt>
                <c:pt idx="49">
                  <c:v>50</c:v>
                </c:pt>
                <c:pt idx="50">
                  <c:v>51</c:v>
                </c:pt>
                <c:pt idx="51">
                  <c:v>52</c:v>
                </c:pt>
                <c:pt idx="52">
                  <c:v>53</c:v>
                </c:pt>
                <c:pt idx="53">
                  <c:v>54</c:v>
                </c:pt>
                <c:pt idx="54">
                  <c:v>55</c:v>
                </c:pt>
                <c:pt idx="55">
                  <c:v>56</c:v>
                </c:pt>
                <c:pt idx="56">
                  <c:v>57</c:v>
                </c:pt>
                <c:pt idx="57">
                  <c:v>58</c:v>
                </c:pt>
                <c:pt idx="58">
                  <c:v>59</c:v>
                </c:pt>
                <c:pt idx="59">
                  <c:v>60</c:v>
                </c:pt>
                <c:pt idx="60">
                  <c:v>61</c:v>
                </c:pt>
                <c:pt idx="61">
                  <c:v>62</c:v>
                </c:pt>
                <c:pt idx="62">
                  <c:v>63</c:v>
                </c:pt>
                <c:pt idx="63">
                  <c:v>64</c:v>
                </c:pt>
                <c:pt idx="64">
                  <c:v>65</c:v>
                </c:pt>
                <c:pt idx="65">
                  <c:v>66</c:v>
                </c:pt>
                <c:pt idx="66">
                  <c:v>67</c:v>
                </c:pt>
                <c:pt idx="67">
                  <c:v>68</c:v>
                </c:pt>
                <c:pt idx="68">
                  <c:v>69</c:v>
                </c:pt>
                <c:pt idx="69">
                  <c:v>70</c:v>
                </c:pt>
                <c:pt idx="70">
                  <c:v>71</c:v>
                </c:pt>
                <c:pt idx="71">
                  <c:v>72</c:v>
                </c:pt>
                <c:pt idx="72">
                  <c:v>73</c:v>
                </c:pt>
                <c:pt idx="73">
                  <c:v>74</c:v>
                </c:pt>
                <c:pt idx="74">
                  <c:v>75</c:v>
                </c:pt>
                <c:pt idx="75">
                  <c:v>76</c:v>
                </c:pt>
                <c:pt idx="76">
                  <c:v>77</c:v>
                </c:pt>
                <c:pt idx="77">
                  <c:v>78</c:v>
                </c:pt>
                <c:pt idx="78">
                  <c:v>79</c:v>
                </c:pt>
                <c:pt idx="79">
                  <c:v>80</c:v>
                </c:pt>
                <c:pt idx="80">
                  <c:v>81</c:v>
                </c:pt>
                <c:pt idx="81">
                  <c:v>82</c:v>
                </c:pt>
                <c:pt idx="82">
                  <c:v>83</c:v>
                </c:pt>
                <c:pt idx="83">
                  <c:v>84</c:v>
                </c:pt>
                <c:pt idx="84">
                  <c:v>85</c:v>
                </c:pt>
                <c:pt idx="85">
                  <c:v>86</c:v>
                </c:pt>
                <c:pt idx="86">
                  <c:v>87</c:v>
                </c:pt>
                <c:pt idx="87">
                  <c:v>88</c:v>
                </c:pt>
                <c:pt idx="88">
                  <c:v>89</c:v>
                </c:pt>
                <c:pt idx="89">
                  <c:v>90</c:v>
                </c:pt>
                <c:pt idx="90">
                  <c:v>91</c:v>
                </c:pt>
                <c:pt idx="91">
                  <c:v>92</c:v>
                </c:pt>
                <c:pt idx="92">
                  <c:v>93</c:v>
                </c:pt>
                <c:pt idx="93">
                  <c:v>94</c:v>
                </c:pt>
                <c:pt idx="94">
                  <c:v>95</c:v>
                </c:pt>
                <c:pt idx="95">
                  <c:v>96</c:v>
                </c:pt>
                <c:pt idx="96">
                  <c:v>97</c:v>
                </c:pt>
                <c:pt idx="97">
                  <c:v>98</c:v>
                </c:pt>
                <c:pt idx="98">
                  <c:v>99</c:v>
                </c:pt>
                <c:pt idx="99">
                  <c:v>100</c:v>
                </c:pt>
                <c:pt idx="100">
                  <c:v>101</c:v>
                </c:pt>
                <c:pt idx="101">
                  <c:v>102</c:v>
                </c:pt>
                <c:pt idx="102">
                  <c:v>103</c:v>
                </c:pt>
                <c:pt idx="103">
                  <c:v>104</c:v>
                </c:pt>
                <c:pt idx="104">
                  <c:v>105</c:v>
                </c:pt>
                <c:pt idx="105">
                  <c:v>106</c:v>
                </c:pt>
                <c:pt idx="106">
                  <c:v>107</c:v>
                </c:pt>
                <c:pt idx="107">
                  <c:v>108</c:v>
                </c:pt>
                <c:pt idx="108">
                  <c:v>109</c:v>
                </c:pt>
                <c:pt idx="109">
                  <c:v>110</c:v>
                </c:pt>
                <c:pt idx="110">
                  <c:v>111</c:v>
                </c:pt>
                <c:pt idx="111">
                  <c:v>112</c:v>
                </c:pt>
                <c:pt idx="112">
                  <c:v>113</c:v>
                </c:pt>
                <c:pt idx="113">
                  <c:v>114</c:v>
                </c:pt>
                <c:pt idx="114">
                  <c:v>115</c:v>
                </c:pt>
                <c:pt idx="115">
                  <c:v>116</c:v>
                </c:pt>
                <c:pt idx="116">
                  <c:v>117</c:v>
                </c:pt>
                <c:pt idx="117">
                  <c:v>118</c:v>
                </c:pt>
                <c:pt idx="118">
                  <c:v>119</c:v>
                </c:pt>
                <c:pt idx="119">
                  <c:v>120</c:v>
                </c:pt>
                <c:pt idx="120">
                  <c:v>121</c:v>
                </c:pt>
                <c:pt idx="121">
                  <c:v>122</c:v>
                </c:pt>
                <c:pt idx="122">
                  <c:v>123</c:v>
                </c:pt>
                <c:pt idx="123">
                  <c:v>124</c:v>
                </c:pt>
                <c:pt idx="124">
                  <c:v>125</c:v>
                </c:pt>
                <c:pt idx="125">
                  <c:v>126</c:v>
                </c:pt>
                <c:pt idx="126">
                  <c:v>127</c:v>
                </c:pt>
                <c:pt idx="127">
                  <c:v>128</c:v>
                </c:pt>
                <c:pt idx="128">
                  <c:v>129</c:v>
                </c:pt>
                <c:pt idx="129">
                  <c:v>130</c:v>
                </c:pt>
                <c:pt idx="130">
                  <c:v>131</c:v>
                </c:pt>
                <c:pt idx="131">
                  <c:v>132</c:v>
                </c:pt>
                <c:pt idx="132">
                  <c:v>133</c:v>
                </c:pt>
                <c:pt idx="133">
                  <c:v>134</c:v>
                </c:pt>
                <c:pt idx="134">
                  <c:v>135</c:v>
                </c:pt>
                <c:pt idx="135">
                  <c:v>136</c:v>
                </c:pt>
              </c:numCache>
            </c:numRef>
          </c:xVal>
          <c:yVal>
            <c:numRef>
              <c:f>'Tendencia lineal Carta'!$N$4:$N$139</c:f>
              <c:numCache>
                <c:formatCode>General</c:formatCode>
                <c:ptCount val="136"/>
                <c:pt idx="0">
                  <c:v>-4</c:v>
                </c:pt>
                <c:pt idx="1">
                  <c:v>-4</c:v>
                </c:pt>
                <c:pt idx="2">
                  <c:v>-4</c:v>
                </c:pt>
                <c:pt idx="3">
                  <c:v>-4</c:v>
                </c:pt>
                <c:pt idx="4">
                  <c:v>-4</c:v>
                </c:pt>
                <c:pt idx="5">
                  <c:v>-4</c:v>
                </c:pt>
                <c:pt idx="6">
                  <c:v>-4</c:v>
                </c:pt>
                <c:pt idx="7">
                  <c:v>-4</c:v>
                </c:pt>
                <c:pt idx="8">
                  <c:v>-4</c:v>
                </c:pt>
                <c:pt idx="9">
                  <c:v>-4</c:v>
                </c:pt>
                <c:pt idx="10">
                  <c:v>-4</c:v>
                </c:pt>
                <c:pt idx="11">
                  <c:v>-4</c:v>
                </c:pt>
                <c:pt idx="12">
                  <c:v>-4</c:v>
                </c:pt>
                <c:pt idx="13">
                  <c:v>-4</c:v>
                </c:pt>
                <c:pt idx="14">
                  <c:v>-4</c:v>
                </c:pt>
                <c:pt idx="15">
                  <c:v>-4</c:v>
                </c:pt>
                <c:pt idx="16">
                  <c:v>-4</c:v>
                </c:pt>
                <c:pt idx="17">
                  <c:v>-4</c:v>
                </c:pt>
                <c:pt idx="18">
                  <c:v>-4</c:v>
                </c:pt>
                <c:pt idx="19">
                  <c:v>-4</c:v>
                </c:pt>
                <c:pt idx="20">
                  <c:v>-4</c:v>
                </c:pt>
                <c:pt idx="21">
                  <c:v>-4</c:v>
                </c:pt>
                <c:pt idx="22">
                  <c:v>-4</c:v>
                </c:pt>
                <c:pt idx="23">
                  <c:v>-4</c:v>
                </c:pt>
                <c:pt idx="24">
                  <c:v>-4</c:v>
                </c:pt>
                <c:pt idx="25">
                  <c:v>-4</c:v>
                </c:pt>
                <c:pt idx="26">
                  <c:v>-4</c:v>
                </c:pt>
                <c:pt idx="27">
                  <c:v>-4</c:v>
                </c:pt>
                <c:pt idx="28">
                  <c:v>-4</c:v>
                </c:pt>
                <c:pt idx="29">
                  <c:v>-4</c:v>
                </c:pt>
                <c:pt idx="30">
                  <c:v>-4</c:v>
                </c:pt>
                <c:pt idx="31">
                  <c:v>-4</c:v>
                </c:pt>
                <c:pt idx="32">
                  <c:v>-4</c:v>
                </c:pt>
                <c:pt idx="33">
                  <c:v>-4</c:v>
                </c:pt>
                <c:pt idx="34">
                  <c:v>-4</c:v>
                </c:pt>
                <c:pt idx="35">
                  <c:v>-4</c:v>
                </c:pt>
                <c:pt idx="36">
                  <c:v>-4</c:v>
                </c:pt>
                <c:pt idx="37">
                  <c:v>-4</c:v>
                </c:pt>
                <c:pt idx="38">
                  <c:v>-4</c:v>
                </c:pt>
                <c:pt idx="39">
                  <c:v>-4</c:v>
                </c:pt>
                <c:pt idx="40">
                  <c:v>-4</c:v>
                </c:pt>
                <c:pt idx="41">
                  <c:v>-4</c:v>
                </c:pt>
                <c:pt idx="42">
                  <c:v>-4</c:v>
                </c:pt>
                <c:pt idx="43">
                  <c:v>-4</c:v>
                </c:pt>
                <c:pt idx="44">
                  <c:v>-4</c:v>
                </c:pt>
                <c:pt idx="45">
                  <c:v>-4</c:v>
                </c:pt>
                <c:pt idx="46">
                  <c:v>-4</c:v>
                </c:pt>
                <c:pt idx="47">
                  <c:v>-4</c:v>
                </c:pt>
                <c:pt idx="48">
                  <c:v>-4</c:v>
                </c:pt>
                <c:pt idx="49">
                  <c:v>-4</c:v>
                </c:pt>
                <c:pt idx="50">
                  <c:v>-4</c:v>
                </c:pt>
                <c:pt idx="51">
                  <c:v>-4</c:v>
                </c:pt>
                <c:pt idx="52">
                  <c:v>-4</c:v>
                </c:pt>
                <c:pt idx="53">
                  <c:v>-4</c:v>
                </c:pt>
                <c:pt idx="54">
                  <c:v>-4</c:v>
                </c:pt>
                <c:pt idx="55">
                  <c:v>-4</c:v>
                </c:pt>
                <c:pt idx="56">
                  <c:v>-4</c:v>
                </c:pt>
                <c:pt idx="57">
                  <c:v>-4</c:v>
                </c:pt>
                <c:pt idx="58">
                  <c:v>-4</c:v>
                </c:pt>
                <c:pt idx="59">
                  <c:v>-4</c:v>
                </c:pt>
                <c:pt idx="60">
                  <c:v>-4</c:v>
                </c:pt>
                <c:pt idx="61">
                  <c:v>-4</c:v>
                </c:pt>
                <c:pt idx="62">
                  <c:v>-4</c:v>
                </c:pt>
                <c:pt idx="63">
                  <c:v>-4</c:v>
                </c:pt>
                <c:pt idx="64">
                  <c:v>-4</c:v>
                </c:pt>
                <c:pt idx="65">
                  <c:v>-4</c:v>
                </c:pt>
                <c:pt idx="66">
                  <c:v>-4</c:v>
                </c:pt>
                <c:pt idx="67">
                  <c:v>-4</c:v>
                </c:pt>
                <c:pt idx="68">
                  <c:v>-4</c:v>
                </c:pt>
                <c:pt idx="69">
                  <c:v>-4</c:v>
                </c:pt>
                <c:pt idx="70">
                  <c:v>-4</c:v>
                </c:pt>
                <c:pt idx="71">
                  <c:v>-4</c:v>
                </c:pt>
                <c:pt idx="72">
                  <c:v>-4</c:v>
                </c:pt>
                <c:pt idx="73">
                  <c:v>-4</c:v>
                </c:pt>
                <c:pt idx="74">
                  <c:v>-4</c:v>
                </c:pt>
                <c:pt idx="75">
                  <c:v>-4</c:v>
                </c:pt>
                <c:pt idx="76">
                  <c:v>-4</c:v>
                </c:pt>
                <c:pt idx="77">
                  <c:v>-4</c:v>
                </c:pt>
                <c:pt idx="78">
                  <c:v>-4</c:v>
                </c:pt>
                <c:pt idx="79">
                  <c:v>-4</c:v>
                </c:pt>
                <c:pt idx="80">
                  <c:v>-4</c:v>
                </c:pt>
                <c:pt idx="81">
                  <c:v>-4</c:v>
                </c:pt>
                <c:pt idx="82">
                  <c:v>-4</c:v>
                </c:pt>
                <c:pt idx="83">
                  <c:v>-4</c:v>
                </c:pt>
                <c:pt idx="84">
                  <c:v>-4</c:v>
                </c:pt>
                <c:pt idx="85">
                  <c:v>-4</c:v>
                </c:pt>
                <c:pt idx="86">
                  <c:v>-4</c:v>
                </c:pt>
                <c:pt idx="87">
                  <c:v>-4</c:v>
                </c:pt>
                <c:pt idx="88">
                  <c:v>-4</c:v>
                </c:pt>
                <c:pt idx="89">
                  <c:v>-4</c:v>
                </c:pt>
                <c:pt idx="90">
                  <c:v>-4</c:v>
                </c:pt>
                <c:pt idx="91">
                  <c:v>-4</c:v>
                </c:pt>
                <c:pt idx="92">
                  <c:v>-4</c:v>
                </c:pt>
                <c:pt idx="93">
                  <c:v>-4</c:v>
                </c:pt>
                <c:pt idx="94">
                  <c:v>-4</c:v>
                </c:pt>
                <c:pt idx="95">
                  <c:v>-4</c:v>
                </c:pt>
                <c:pt idx="96">
                  <c:v>-4</c:v>
                </c:pt>
                <c:pt idx="97">
                  <c:v>-4</c:v>
                </c:pt>
                <c:pt idx="98">
                  <c:v>-4</c:v>
                </c:pt>
                <c:pt idx="99">
                  <c:v>-4</c:v>
                </c:pt>
                <c:pt idx="100">
                  <c:v>-4</c:v>
                </c:pt>
                <c:pt idx="101">
                  <c:v>-4</c:v>
                </c:pt>
                <c:pt idx="102">
                  <c:v>-4</c:v>
                </c:pt>
                <c:pt idx="103">
                  <c:v>-4</c:v>
                </c:pt>
                <c:pt idx="104">
                  <c:v>-4</c:v>
                </c:pt>
                <c:pt idx="105">
                  <c:v>-4</c:v>
                </c:pt>
                <c:pt idx="106">
                  <c:v>-4</c:v>
                </c:pt>
                <c:pt idx="107">
                  <c:v>-4</c:v>
                </c:pt>
                <c:pt idx="108">
                  <c:v>-4</c:v>
                </c:pt>
                <c:pt idx="109">
                  <c:v>-4</c:v>
                </c:pt>
                <c:pt idx="110">
                  <c:v>-4</c:v>
                </c:pt>
                <c:pt idx="111">
                  <c:v>-4</c:v>
                </c:pt>
                <c:pt idx="112">
                  <c:v>-4</c:v>
                </c:pt>
                <c:pt idx="113">
                  <c:v>-4</c:v>
                </c:pt>
                <c:pt idx="114">
                  <c:v>-4</c:v>
                </c:pt>
                <c:pt idx="115">
                  <c:v>-4</c:v>
                </c:pt>
                <c:pt idx="116">
                  <c:v>-4</c:v>
                </c:pt>
                <c:pt idx="117">
                  <c:v>-4</c:v>
                </c:pt>
                <c:pt idx="118">
                  <c:v>-4</c:v>
                </c:pt>
                <c:pt idx="119">
                  <c:v>-4</c:v>
                </c:pt>
                <c:pt idx="120">
                  <c:v>-4</c:v>
                </c:pt>
                <c:pt idx="121">
                  <c:v>-4</c:v>
                </c:pt>
                <c:pt idx="122">
                  <c:v>-4</c:v>
                </c:pt>
                <c:pt idx="123">
                  <c:v>-4</c:v>
                </c:pt>
                <c:pt idx="124">
                  <c:v>-4</c:v>
                </c:pt>
                <c:pt idx="125">
                  <c:v>-4</c:v>
                </c:pt>
                <c:pt idx="126">
                  <c:v>-4</c:v>
                </c:pt>
                <c:pt idx="127">
                  <c:v>-4</c:v>
                </c:pt>
                <c:pt idx="128">
                  <c:v>-4</c:v>
                </c:pt>
                <c:pt idx="129">
                  <c:v>-4</c:v>
                </c:pt>
                <c:pt idx="130">
                  <c:v>-4</c:v>
                </c:pt>
                <c:pt idx="131">
                  <c:v>-4</c:v>
                </c:pt>
                <c:pt idx="132">
                  <c:v>-4</c:v>
                </c:pt>
                <c:pt idx="133">
                  <c:v>-4</c:v>
                </c:pt>
                <c:pt idx="134">
                  <c:v>-4</c:v>
                </c:pt>
                <c:pt idx="135">
                  <c:v>-4</c:v>
                </c:pt>
              </c:numCache>
            </c:numRef>
          </c:yVal>
          <c:smooth val="1"/>
        </c:ser>
        <c:axId val="81123584"/>
        <c:axId val="81207296"/>
      </c:scatterChart>
      <c:valAx>
        <c:axId val="81123584"/>
        <c:scaling>
          <c:orientation val="minMax"/>
        </c:scaling>
        <c:axPos val="b"/>
        <c:numFmt formatCode="General" sourceLinked="1"/>
        <c:tickLblPos val="nextTo"/>
        <c:crossAx val="81207296"/>
        <c:crosses val="autoZero"/>
        <c:crossBetween val="midCat"/>
      </c:valAx>
      <c:valAx>
        <c:axId val="81207296"/>
        <c:scaling>
          <c:orientation val="minMax"/>
        </c:scaling>
        <c:axPos val="l"/>
        <c:majorGridlines/>
        <c:numFmt formatCode="General" sourceLinked="1"/>
        <c:tickLblPos val="nextTo"/>
        <c:crossAx val="81123584"/>
        <c:crosses val="autoZero"/>
        <c:crossBetween val="midCat"/>
      </c:valAx>
    </c:plotArea>
    <c:legend>
      <c:legendPos val="r"/>
      <c:layout/>
    </c:legend>
    <c:plotVisOnly val="1"/>
    <c:dispBlanksAs val="gap"/>
  </c:chart>
  <c:externalData r:id="rId1"/>
</c:chartSpace>
</file>

<file path=ppt/charts/chart14.xml><?xml version="1.0" encoding="utf-8"?>
<c:chartSpace xmlns:c="http://schemas.openxmlformats.org/drawingml/2006/chart" xmlns:a="http://schemas.openxmlformats.org/drawingml/2006/main" xmlns:r="http://schemas.openxmlformats.org/officeDocument/2006/relationships">
  <c:date1904 val="1"/>
  <c:lang val="es-ES"/>
  <c:chart>
    <c:title>
      <c:tx>
        <c:rich>
          <a:bodyPr/>
          <a:lstStyle/>
          <a:p>
            <a:pPr>
              <a:defRPr/>
            </a:pPr>
            <a:r>
              <a:rPr lang="es-ES"/>
              <a:t>Señal de rastreo Suavizamiento</a:t>
            </a:r>
            <a:r>
              <a:rPr lang="es-ES" baseline="0"/>
              <a:t> Exp. Doble</a:t>
            </a:r>
            <a:endParaRPr lang="es-ES"/>
          </a:p>
        </c:rich>
      </c:tx>
      <c:layout/>
    </c:title>
    <c:plotArea>
      <c:layout/>
      <c:scatterChart>
        <c:scatterStyle val="smoothMarker"/>
        <c:ser>
          <c:idx val="0"/>
          <c:order val="0"/>
          <c:tx>
            <c:strRef>
              <c:f>'[5. Pronósticos demanda SHOA ver 5 26 DIC (1).xlsx]SUAVIZAMIENTO EXP. DOBLE CARTAS'!$M$3</c:f>
              <c:strCache>
                <c:ptCount val="1"/>
                <c:pt idx="0">
                  <c:v>ST</c:v>
                </c:pt>
              </c:strCache>
            </c:strRef>
          </c:tx>
          <c:xVal>
            <c:numRef>
              <c:f>'[5. Pronósticos demanda SHOA ver 5 26 DIC (1).xlsx]SUAVIZAMIENTO EXP. DOBLE CARTAS'!$A$4:$A$139</c:f>
              <c:numCache>
                <c:formatCode>General</c:formatCode>
                <c:ptCount val="136"/>
                <c:pt idx="1">
                  <c:v>1</c:v>
                </c:pt>
                <c:pt idx="2">
                  <c:v>2</c:v>
                </c:pt>
                <c:pt idx="3">
                  <c:v>3</c:v>
                </c:pt>
                <c:pt idx="4">
                  <c:v>4</c:v>
                </c:pt>
                <c:pt idx="5">
                  <c:v>5</c:v>
                </c:pt>
                <c:pt idx="6">
                  <c:v>6</c:v>
                </c:pt>
                <c:pt idx="7">
                  <c:v>7</c:v>
                </c:pt>
                <c:pt idx="8">
                  <c:v>8</c:v>
                </c:pt>
                <c:pt idx="9">
                  <c:v>9</c:v>
                </c:pt>
                <c:pt idx="10">
                  <c:v>10</c:v>
                </c:pt>
                <c:pt idx="11">
                  <c:v>11</c:v>
                </c:pt>
                <c:pt idx="12">
                  <c:v>12</c:v>
                </c:pt>
                <c:pt idx="13">
                  <c:v>13</c:v>
                </c:pt>
                <c:pt idx="14">
                  <c:v>14</c:v>
                </c:pt>
                <c:pt idx="15">
                  <c:v>15</c:v>
                </c:pt>
                <c:pt idx="16">
                  <c:v>16</c:v>
                </c:pt>
                <c:pt idx="17">
                  <c:v>17</c:v>
                </c:pt>
                <c:pt idx="18">
                  <c:v>18</c:v>
                </c:pt>
                <c:pt idx="19">
                  <c:v>19</c:v>
                </c:pt>
                <c:pt idx="20">
                  <c:v>20</c:v>
                </c:pt>
                <c:pt idx="21">
                  <c:v>21</c:v>
                </c:pt>
                <c:pt idx="22">
                  <c:v>22</c:v>
                </c:pt>
                <c:pt idx="23">
                  <c:v>23</c:v>
                </c:pt>
                <c:pt idx="24">
                  <c:v>24</c:v>
                </c:pt>
                <c:pt idx="25">
                  <c:v>25</c:v>
                </c:pt>
                <c:pt idx="26">
                  <c:v>26</c:v>
                </c:pt>
                <c:pt idx="27">
                  <c:v>27</c:v>
                </c:pt>
                <c:pt idx="28">
                  <c:v>28</c:v>
                </c:pt>
                <c:pt idx="29">
                  <c:v>29</c:v>
                </c:pt>
                <c:pt idx="30">
                  <c:v>30</c:v>
                </c:pt>
                <c:pt idx="31">
                  <c:v>31</c:v>
                </c:pt>
                <c:pt idx="32">
                  <c:v>32</c:v>
                </c:pt>
                <c:pt idx="33">
                  <c:v>33</c:v>
                </c:pt>
                <c:pt idx="34">
                  <c:v>34</c:v>
                </c:pt>
                <c:pt idx="35">
                  <c:v>35</c:v>
                </c:pt>
                <c:pt idx="36">
                  <c:v>36</c:v>
                </c:pt>
                <c:pt idx="37">
                  <c:v>37</c:v>
                </c:pt>
                <c:pt idx="38">
                  <c:v>38</c:v>
                </c:pt>
                <c:pt idx="39">
                  <c:v>39</c:v>
                </c:pt>
                <c:pt idx="40">
                  <c:v>40</c:v>
                </c:pt>
                <c:pt idx="41">
                  <c:v>41</c:v>
                </c:pt>
                <c:pt idx="42">
                  <c:v>42</c:v>
                </c:pt>
                <c:pt idx="43">
                  <c:v>43</c:v>
                </c:pt>
                <c:pt idx="44">
                  <c:v>44</c:v>
                </c:pt>
                <c:pt idx="45">
                  <c:v>45</c:v>
                </c:pt>
                <c:pt idx="46">
                  <c:v>46</c:v>
                </c:pt>
                <c:pt idx="47">
                  <c:v>47</c:v>
                </c:pt>
                <c:pt idx="48">
                  <c:v>48</c:v>
                </c:pt>
                <c:pt idx="49">
                  <c:v>49</c:v>
                </c:pt>
                <c:pt idx="50">
                  <c:v>50</c:v>
                </c:pt>
                <c:pt idx="51">
                  <c:v>51</c:v>
                </c:pt>
                <c:pt idx="52">
                  <c:v>52</c:v>
                </c:pt>
                <c:pt idx="53">
                  <c:v>53</c:v>
                </c:pt>
                <c:pt idx="54">
                  <c:v>54</c:v>
                </c:pt>
                <c:pt idx="55">
                  <c:v>55</c:v>
                </c:pt>
                <c:pt idx="56">
                  <c:v>56</c:v>
                </c:pt>
                <c:pt idx="57">
                  <c:v>57</c:v>
                </c:pt>
                <c:pt idx="58">
                  <c:v>58</c:v>
                </c:pt>
                <c:pt idx="59">
                  <c:v>59</c:v>
                </c:pt>
                <c:pt idx="60">
                  <c:v>60</c:v>
                </c:pt>
                <c:pt idx="61">
                  <c:v>61</c:v>
                </c:pt>
                <c:pt idx="62">
                  <c:v>62</c:v>
                </c:pt>
                <c:pt idx="63">
                  <c:v>63</c:v>
                </c:pt>
                <c:pt idx="64">
                  <c:v>64</c:v>
                </c:pt>
                <c:pt idx="65">
                  <c:v>65</c:v>
                </c:pt>
                <c:pt idx="66">
                  <c:v>66</c:v>
                </c:pt>
                <c:pt idx="67">
                  <c:v>67</c:v>
                </c:pt>
                <c:pt idx="68">
                  <c:v>68</c:v>
                </c:pt>
                <c:pt idx="69">
                  <c:v>69</c:v>
                </c:pt>
                <c:pt idx="70">
                  <c:v>70</c:v>
                </c:pt>
                <c:pt idx="71">
                  <c:v>71</c:v>
                </c:pt>
                <c:pt idx="72">
                  <c:v>72</c:v>
                </c:pt>
                <c:pt idx="73">
                  <c:v>73</c:v>
                </c:pt>
                <c:pt idx="74">
                  <c:v>74</c:v>
                </c:pt>
                <c:pt idx="75">
                  <c:v>75</c:v>
                </c:pt>
                <c:pt idx="76">
                  <c:v>76</c:v>
                </c:pt>
                <c:pt idx="77">
                  <c:v>77</c:v>
                </c:pt>
                <c:pt idx="78">
                  <c:v>78</c:v>
                </c:pt>
                <c:pt idx="79">
                  <c:v>79</c:v>
                </c:pt>
                <c:pt idx="80">
                  <c:v>80</c:v>
                </c:pt>
                <c:pt idx="81">
                  <c:v>81</c:v>
                </c:pt>
                <c:pt idx="82">
                  <c:v>82</c:v>
                </c:pt>
                <c:pt idx="83">
                  <c:v>83</c:v>
                </c:pt>
                <c:pt idx="84">
                  <c:v>84</c:v>
                </c:pt>
                <c:pt idx="85">
                  <c:v>85</c:v>
                </c:pt>
                <c:pt idx="86">
                  <c:v>86</c:v>
                </c:pt>
                <c:pt idx="87">
                  <c:v>87</c:v>
                </c:pt>
                <c:pt idx="88">
                  <c:v>88</c:v>
                </c:pt>
                <c:pt idx="89">
                  <c:v>89</c:v>
                </c:pt>
                <c:pt idx="90">
                  <c:v>90</c:v>
                </c:pt>
                <c:pt idx="91">
                  <c:v>91</c:v>
                </c:pt>
                <c:pt idx="92">
                  <c:v>92</c:v>
                </c:pt>
                <c:pt idx="93">
                  <c:v>93</c:v>
                </c:pt>
                <c:pt idx="94">
                  <c:v>94</c:v>
                </c:pt>
                <c:pt idx="95">
                  <c:v>95</c:v>
                </c:pt>
                <c:pt idx="96">
                  <c:v>96</c:v>
                </c:pt>
                <c:pt idx="97">
                  <c:v>97</c:v>
                </c:pt>
                <c:pt idx="98">
                  <c:v>98</c:v>
                </c:pt>
                <c:pt idx="99">
                  <c:v>99</c:v>
                </c:pt>
                <c:pt idx="100">
                  <c:v>100</c:v>
                </c:pt>
                <c:pt idx="101">
                  <c:v>101</c:v>
                </c:pt>
                <c:pt idx="102">
                  <c:v>102</c:v>
                </c:pt>
                <c:pt idx="103">
                  <c:v>103</c:v>
                </c:pt>
                <c:pt idx="104">
                  <c:v>104</c:v>
                </c:pt>
                <c:pt idx="105">
                  <c:v>105</c:v>
                </c:pt>
                <c:pt idx="106">
                  <c:v>106</c:v>
                </c:pt>
                <c:pt idx="107">
                  <c:v>107</c:v>
                </c:pt>
                <c:pt idx="108">
                  <c:v>108</c:v>
                </c:pt>
                <c:pt idx="109">
                  <c:v>109</c:v>
                </c:pt>
                <c:pt idx="110">
                  <c:v>110</c:v>
                </c:pt>
                <c:pt idx="111">
                  <c:v>111</c:v>
                </c:pt>
                <c:pt idx="112">
                  <c:v>112</c:v>
                </c:pt>
                <c:pt idx="113">
                  <c:v>113</c:v>
                </c:pt>
                <c:pt idx="114">
                  <c:v>114</c:v>
                </c:pt>
                <c:pt idx="115">
                  <c:v>115</c:v>
                </c:pt>
                <c:pt idx="116">
                  <c:v>116</c:v>
                </c:pt>
                <c:pt idx="117">
                  <c:v>117</c:v>
                </c:pt>
                <c:pt idx="118">
                  <c:v>118</c:v>
                </c:pt>
                <c:pt idx="119">
                  <c:v>119</c:v>
                </c:pt>
                <c:pt idx="120">
                  <c:v>120</c:v>
                </c:pt>
                <c:pt idx="121">
                  <c:v>121</c:v>
                </c:pt>
                <c:pt idx="122">
                  <c:v>122</c:v>
                </c:pt>
                <c:pt idx="123">
                  <c:v>123</c:v>
                </c:pt>
                <c:pt idx="124">
                  <c:v>124</c:v>
                </c:pt>
                <c:pt idx="125">
                  <c:v>125</c:v>
                </c:pt>
                <c:pt idx="126">
                  <c:v>126</c:v>
                </c:pt>
                <c:pt idx="127">
                  <c:v>127</c:v>
                </c:pt>
                <c:pt idx="128">
                  <c:v>128</c:v>
                </c:pt>
                <c:pt idx="129">
                  <c:v>129</c:v>
                </c:pt>
                <c:pt idx="130">
                  <c:v>130</c:v>
                </c:pt>
                <c:pt idx="131">
                  <c:v>131</c:v>
                </c:pt>
                <c:pt idx="132">
                  <c:v>132</c:v>
                </c:pt>
                <c:pt idx="133">
                  <c:v>133</c:v>
                </c:pt>
                <c:pt idx="134">
                  <c:v>134</c:v>
                </c:pt>
                <c:pt idx="135">
                  <c:v>135</c:v>
                </c:pt>
              </c:numCache>
            </c:numRef>
          </c:xVal>
          <c:yVal>
            <c:numRef>
              <c:f>'[5. Pronósticos demanda SHOA ver 5 26 DIC (1).xlsx]SUAVIZAMIENTO EXP. DOBLE CARTAS'!$M$4:$M$139</c:f>
              <c:numCache>
                <c:formatCode>General</c:formatCode>
                <c:ptCount val="136"/>
                <c:pt idx="1">
                  <c:v>-1</c:v>
                </c:pt>
                <c:pt idx="2">
                  <c:v>0.11628128532863197</c:v>
                </c:pt>
                <c:pt idx="3">
                  <c:v>0.77236902603840485</c:v>
                </c:pt>
                <c:pt idx="4">
                  <c:v>0.71796290577524569</c:v>
                </c:pt>
                <c:pt idx="5">
                  <c:v>0.2089764703231364</c:v>
                </c:pt>
                <c:pt idx="6">
                  <c:v>-1.0379657703387333</c:v>
                </c:pt>
                <c:pt idx="7">
                  <c:v>-1.3477034238389241</c:v>
                </c:pt>
                <c:pt idx="8">
                  <c:v>1.1990698799897821</c:v>
                </c:pt>
                <c:pt idx="9">
                  <c:v>0.10577727912825519</c:v>
                </c:pt>
                <c:pt idx="10">
                  <c:v>-0.13270829972176326</c:v>
                </c:pt>
                <c:pt idx="11">
                  <c:v>-0.83473813623973792</c:v>
                </c:pt>
                <c:pt idx="12">
                  <c:v>-0.51257490553548668</c:v>
                </c:pt>
                <c:pt idx="13">
                  <c:v>-1.479839411870465E-2</c:v>
                </c:pt>
                <c:pt idx="14">
                  <c:v>1.545155003609852</c:v>
                </c:pt>
                <c:pt idx="15">
                  <c:v>0.24368763777428321</c:v>
                </c:pt>
                <c:pt idx="16">
                  <c:v>2.8986257753739944</c:v>
                </c:pt>
                <c:pt idx="17">
                  <c:v>-1.8025968856240218</c:v>
                </c:pt>
                <c:pt idx="18">
                  <c:v>-1.4689367925829135</c:v>
                </c:pt>
                <c:pt idx="19">
                  <c:v>0.95648157755791852</c:v>
                </c:pt>
                <c:pt idx="20">
                  <c:v>0.11011800328937918</c:v>
                </c:pt>
                <c:pt idx="21">
                  <c:v>-0.11850475445067125</c:v>
                </c:pt>
                <c:pt idx="22">
                  <c:v>-8.2497953283216963E-2</c:v>
                </c:pt>
                <c:pt idx="23">
                  <c:v>5.3009997255362012E-2</c:v>
                </c:pt>
                <c:pt idx="24">
                  <c:v>-0.43672930162781726</c:v>
                </c:pt>
                <c:pt idx="25">
                  <c:v>0.53228460869514371</c:v>
                </c:pt>
                <c:pt idx="26">
                  <c:v>0.13392139192076591</c:v>
                </c:pt>
                <c:pt idx="27">
                  <c:v>9.0456869423814798E-2</c:v>
                </c:pt>
                <c:pt idx="28">
                  <c:v>2.1201515902137182</c:v>
                </c:pt>
                <c:pt idx="29">
                  <c:v>-0.75186700512207771</c:v>
                </c:pt>
                <c:pt idx="30">
                  <c:v>-1.5338985731976238</c:v>
                </c:pt>
                <c:pt idx="31">
                  <c:v>-0.18997356088683412</c:v>
                </c:pt>
                <c:pt idx="32">
                  <c:v>-0.57753946399031342</c:v>
                </c:pt>
                <c:pt idx="33">
                  <c:v>6.0068333485122562E-2</c:v>
                </c:pt>
                <c:pt idx="34">
                  <c:v>-0.33260619537695363</c:v>
                </c:pt>
                <c:pt idx="35">
                  <c:v>0.19654762997943379</c:v>
                </c:pt>
                <c:pt idx="36">
                  <c:v>0.49191958685559894</c:v>
                </c:pt>
                <c:pt idx="37">
                  <c:v>0.67330177428982396</c:v>
                </c:pt>
                <c:pt idx="38">
                  <c:v>0.40501610295025164</c:v>
                </c:pt>
                <c:pt idx="39">
                  <c:v>-0.27710511091149326</c:v>
                </c:pt>
                <c:pt idx="40">
                  <c:v>0.57791136727410164</c:v>
                </c:pt>
                <c:pt idx="41">
                  <c:v>0.68237334470732447</c:v>
                </c:pt>
                <c:pt idx="42">
                  <c:v>-0.54254062712978568</c:v>
                </c:pt>
                <c:pt idx="43">
                  <c:v>-1.4930466956777593</c:v>
                </c:pt>
                <c:pt idx="44">
                  <c:v>-0.36855636183817575</c:v>
                </c:pt>
                <c:pt idx="45">
                  <c:v>0.33585182707153932</c:v>
                </c:pt>
                <c:pt idx="46">
                  <c:v>-0.81518323410888094</c:v>
                </c:pt>
                <c:pt idx="47">
                  <c:v>0.16875619901234687</c:v>
                </c:pt>
                <c:pt idx="48">
                  <c:v>8.538933074531678E-2</c:v>
                </c:pt>
                <c:pt idx="49">
                  <c:v>0.31864269697168618</c:v>
                </c:pt>
                <c:pt idx="50">
                  <c:v>5.9087776300676534E-2</c:v>
                </c:pt>
                <c:pt idx="51">
                  <c:v>1.4831409817412342</c:v>
                </c:pt>
                <c:pt idx="52">
                  <c:v>-0.47528714537776889</c:v>
                </c:pt>
                <c:pt idx="53">
                  <c:v>-0.94648624903780887</c:v>
                </c:pt>
                <c:pt idx="54">
                  <c:v>-0.28853160119551352</c:v>
                </c:pt>
                <c:pt idx="55">
                  <c:v>0.21389639104395491</c:v>
                </c:pt>
                <c:pt idx="56">
                  <c:v>0.45341907819324689</c:v>
                </c:pt>
                <c:pt idx="57">
                  <c:v>0.67424063917612598</c:v>
                </c:pt>
                <c:pt idx="58">
                  <c:v>-0.47746849102006439</c:v>
                </c:pt>
                <c:pt idx="59">
                  <c:v>-0.13098885412385863</c:v>
                </c:pt>
                <c:pt idx="60">
                  <c:v>0.62698892279428065</c:v>
                </c:pt>
                <c:pt idx="61">
                  <c:v>3.2940681234140332E-2</c:v>
                </c:pt>
                <c:pt idx="62">
                  <c:v>-1.3534518173157932</c:v>
                </c:pt>
                <c:pt idx="63">
                  <c:v>0.32022305997537281</c:v>
                </c:pt>
                <c:pt idx="64">
                  <c:v>0.39062671271621452</c:v>
                </c:pt>
                <c:pt idx="65">
                  <c:v>9.7179725289769342E-2</c:v>
                </c:pt>
                <c:pt idx="66">
                  <c:v>0.25100846299858148</c:v>
                </c:pt>
                <c:pt idx="67">
                  <c:v>-0.58880702149289244</c:v>
                </c:pt>
                <c:pt idx="68">
                  <c:v>1.2284361257956443E-2</c:v>
                </c:pt>
                <c:pt idx="69">
                  <c:v>-1.106192132527482E-2</c:v>
                </c:pt>
                <c:pt idx="70">
                  <c:v>-3.5128080845337924E-2</c:v>
                </c:pt>
                <c:pt idx="71">
                  <c:v>-0.86344692958468172</c:v>
                </c:pt>
                <c:pt idx="72">
                  <c:v>-5.2305648740011874E-2</c:v>
                </c:pt>
                <c:pt idx="73">
                  <c:v>1.6137972330957919</c:v>
                </c:pt>
                <c:pt idx="74">
                  <c:v>0.14476234435705981</c:v>
                </c:pt>
                <c:pt idx="75">
                  <c:v>0.6144611511426834</c:v>
                </c:pt>
                <c:pt idx="76">
                  <c:v>-1.053482132607346</c:v>
                </c:pt>
                <c:pt idx="77">
                  <c:v>0.62503731277844365</c:v>
                </c:pt>
                <c:pt idx="78">
                  <c:v>0.37328335745425117</c:v>
                </c:pt>
                <c:pt idx="79">
                  <c:v>-1.6002084213574781</c:v>
                </c:pt>
                <c:pt idx="80">
                  <c:v>-0.58373513860040904</c:v>
                </c:pt>
                <c:pt idx="81">
                  <c:v>-0.20854071609355065</c:v>
                </c:pt>
                <c:pt idx="82">
                  <c:v>0.51867744671801463</c:v>
                </c:pt>
                <c:pt idx="83">
                  <c:v>0.24537355949437853</c:v>
                </c:pt>
                <c:pt idx="84">
                  <c:v>1.7730548866181592</c:v>
                </c:pt>
                <c:pt idx="85">
                  <c:v>-0.81930379457414482</c:v>
                </c:pt>
                <c:pt idx="86">
                  <c:v>-1.1132962104242092</c:v>
                </c:pt>
                <c:pt idx="87">
                  <c:v>8.7898126429130474E-2</c:v>
                </c:pt>
                <c:pt idx="88">
                  <c:v>1.0451140667653525</c:v>
                </c:pt>
                <c:pt idx="89">
                  <c:v>-0.17352210759037126</c:v>
                </c:pt>
                <c:pt idx="90">
                  <c:v>-0.19449361171537749</c:v>
                </c:pt>
                <c:pt idx="91">
                  <c:v>-0.37014231423018285</c:v>
                </c:pt>
                <c:pt idx="92">
                  <c:v>0.16688337030649941</c:v>
                </c:pt>
                <c:pt idx="93">
                  <c:v>2.2405946878719649</c:v>
                </c:pt>
                <c:pt idx="94">
                  <c:v>-1.4591766946749676</c:v>
                </c:pt>
                <c:pt idx="95">
                  <c:v>-1.601248540133644</c:v>
                </c:pt>
                <c:pt idx="96">
                  <c:v>0.67477842777345198</c:v>
                </c:pt>
                <c:pt idx="97">
                  <c:v>0.41810697850661532</c:v>
                </c:pt>
                <c:pt idx="98">
                  <c:v>-0.16443729892990044</c:v>
                </c:pt>
                <c:pt idx="99">
                  <c:v>1.0397202846476836</c:v>
                </c:pt>
                <c:pt idx="100">
                  <c:v>0.47482250411035776</c:v>
                </c:pt>
                <c:pt idx="101">
                  <c:v>-0.61806302819507564</c:v>
                </c:pt>
                <c:pt idx="102">
                  <c:v>-0.51835174394327221</c:v>
                </c:pt>
                <c:pt idx="103">
                  <c:v>0.36011834827623695</c:v>
                </c:pt>
                <c:pt idx="104">
                  <c:v>-0.74235248510683149</c:v>
                </c:pt>
                <c:pt idx="105">
                  <c:v>-0.15062105147196594</c:v>
                </c:pt>
                <c:pt idx="106">
                  <c:v>0.51553644845643321</c:v>
                </c:pt>
                <c:pt idx="107">
                  <c:v>0.5105615498540631</c:v>
                </c:pt>
                <c:pt idx="108">
                  <c:v>-0.3904703757597251</c:v>
                </c:pt>
                <c:pt idx="109">
                  <c:v>-9.7298687142924459E-2</c:v>
                </c:pt>
                <c:pt idx="110">
                  <c:v>-0.67782396615502083</c:v>
                </c:pt>
                <c:pt idx="111">
                  <c:v>-0.18821094539021743</c:v>
                </c:pt>
                <c:pt idx="112">
                  <c:v>2.0896782477196352</c:v>
                </c:pt>
                <c:pt idx="113">
                  <c:v>-0.38311087627411183</c:v>
                </c:pt>
                <c:pt idx="114">
                  <c:v>3.6933561375559212E-2</c:v>
                </c:pt>
                <c:pt idx="115">
                  <c:v>0.96701472866423266</c:v>
                </c:pt>
                <c:pt idx="116">
                  <c:v>-0.4775130796435329</c:v>
                </c:pt>
                <c:pt idx="117">
                  <c:v>-2.3285221821154893</c:v>
                </c:pt>
                <c:pt idx="118">
                  <c:v>-0.64576371047574299</c:v>
                </c:pt>
                <c:pt idx="119">
                  <c:v>-0.18538968825655611</c:v>
                </c:pt>
                <c:pt idx="120">
                  <c:v>8.4196650558868227E-2</c:v>
                </c:pt>
                <c:pt idx="121">
                  <c:v>1.4006061771650398</c:v>
                </c:pt>
                <c:pt idx="122">
                  <c:v>0.10132108667055406</c:v>
                </c:pt>
                <c:pt idx="123">
                  <c:v>-1.0322671983581124</c:v>
                </c:pt>
                <c:pt idx="124">
                  <c:v>-0.67375912840384378</c:v>
                </c:pt>
                <c:pt idx="125">
                  <c:v>0.21627426807736858</c:v>
                </c:pt>
                <c:pt idx="126">
                  <c:v>0.15692246622871645</c:v>
                </c:pt>
                <c:pt idx="127">
                  <c:v>1.6238267791511318</c:v>
                </c:pt>
                <c:pt idx="128">
                  <c:v>-8.9006920073547727E-2</c:v>
                </c:pt>
                <c:pt idx="129">
                  <c:v>-0.66011998029401364</c:v>
                </c:pt>
                <c:pt idx="130">
                  <c:v>-1.0525076502835997</c:v>
                </c:pt>
                <c:pt idx="131">
                  <c:v>0.21293128506479758</c:v>
                </c:pt>
                <c:pt idx="132">
                  <c:v>0.31173166202029445</c:v>
                </c:pt>
                <c:pt idx="133">
                  <c:v>0.28808198339878194</c:v>
                </c:pt>
                <c:pt idx="134">
                  <c:v>0.29024801334914735</c:v>
                </c:pt>
                <c:pt idx="135">
                  <c:v>-1.5005660543970578</c:v>
                </c:pt>
              </c:numCache>
            </c:numRef>
          </c:yVal>
          <c:smooth val="1"/>
        </c:ser>
        <c:ser>
          <c:idx val="1"/>
          <c:order val="1"/>
          <c:tx>
            <c:strRef>
              <c:f>'[5. Pronósticos demanda SHOA ver 5 26 DIC (1).xlsx]SUAVIZAMIENTO EXP. DOBLE CARTAS'!$N$3</c:f>
              <c:strCache>
                <c:ptCount val="1"/>
                <c:pt idx="0">
                  <c:v>LCS</c:v>
                </c:pt>
              </c:strCache>
            </c:strRef>
          </c:tx>
          <c:xVal>
            <c:numRef>
              <c:f>'[5. Pronósticos demanda SHOA ver 5 26 DIC (1).xlsx]SUAVIZAMIENTO EXP. DOBLE CARTAS'!$A$4:$A$139</c:f>
              <c:numCache>
                <c:formatCode>General</c:formatCode>
                <c:ptCount val="136"/>
                <c:pt idx="1">
                  <c:v>1</c:v>
                </c:pt>
                <c:pt idx="2">
                  <c:v>2</c:v>
                </c:pt>
                <c:pt idx="3">
                  <c:v>3</c:v>
                </c:pt>
                <c:pt idx="4">
                  <c:v>4</c:v>
                </c:pt>
                <c:pt idx="5">
                  <c:v>5</c:v>
                </c:pt>
                <c:pt idx="6">
                  <c:v>6</c:v>
                </c:pt>
                <c:pt idx="7">
                  <c:v>7</c:v>
                </c:pt>
                <c:pt idx="8">
                  <c:v>8</c:v>
                </c:pt>
                <c:pt idx="9">
                  <c:v>9</c:v>
                </c:pt>
                <c:pt idx="10">
                  <c:v>10</c:v>
                </c:pt>
                <c:pt idx="11">
                  <c:v>11</c:v>
                </c:pt>
                <c:pt idx="12">
                  <c:v>12</c:v>
                </c:pt>
                <c:pt idx="13">
                  <c:v>13</c:v>
                </c:pt>
                <c:pt idx="14">
                  <c:v>14</c:v>
                </c:pt>
                <c:pt idx="15">
                  <c:v>15</c:v>
                </c:pt>
                <c:pt idx="16">
                  <c:v>16</c:v>
                </c:pt>
                <c:pt idx="17">
                  <c:v>17</c:v>
                </c:pt>
                <c:pt idx="18">
                  <c:v>18</c:v>
                </c:pt>
                <c:pt idx="19">
                  <c:v>19</c:v>
                </c:pt>
                <c:pt idx="20">
                  <c:v>20</c:v>
                </c:pt>
                <c:pt idx="21">
                  <c:v>21</c:v>
                </c:pt>
                <c:pt idx="22">
                  <c:v>22</c:v>
                </c:pt>
                <c:pt idx="23">
                  <c:v>23</c:v>
                </c:pt>
                <c:pt idx="24">
                  <c:v>24</c:v>
                </c:pt>
                <c:pt idx="25">
                  <c:v>25</c:v>
                </c:pt>
                <c:pt idx="26">
                  <c:v>26</c:v>
                </c:pt>
                <c:pt idx="27">
                  <c:v>27</c:v>
                </c:pt>
                <c:pt idx="28">
                  <c:v>28</c:v>
                </c:pt>
                <c:pt idx="29">
                  <c:v>29</c:v>
                </c:pt>
                <c:pt idx="30">
                  <c:v>30</c:v>
                </c:pt>
                <c:pt idx="31">
                  <c:v>31</c:v>
                </c:pt>
                <c:pt idx="32">
                  <c:v>32</c:v>
                </c:pt>
                <c:pt idx="33">
                  <c:v>33</c:v>
                </c:pt>
                <c:pt idx="34">
                  <c:v>34</c:v>
                </c:pt>
                <c:pt idx="35">
                  <c:v>35</c:v>
                </c:pt>
                <c:pt idx="36">
                  <c:v>36</c:v>
                </c:pt>
                <c:pt idx="37">
                  <c:v>37</c:v>
                </c:pt>
                <c:pt idx="38">
                  <c:v>38</c:v>
                </c:pt>
                <c:pt idx="39">
                  <c:v>39</c:v>
                </c:pt>
                <c:pt idx="40">
                  <c:v>40</c:v>
                </c:pt>
                <c:pt idx="41">
                  <c:v>41</c:v>
                </c:pt>
                <c:pt idx="42">
                  <c:v>42</c:v>
                </c:pt>
                <c:pt idx="43">
                  <c:v>43</c:v>
                </c:pt>
                <c:pt idx="44">
                  <c:v>44</c:v>
                </c:pt>
                <c:pt idx="45">
                  <c:v>45</c:v>
                </c:pt>
                <c:pt idx="46">
                  <c:v>46</c:v>
                </c:pt>
                <c:pt idx="47">
                  <c:v>47</c:v>
                </c:pt>
                <c:pt idx="48">
                  <c:v>48</c:v>
                </c:pt>
                <c:pt idx="49">
                  <c:v>49</c:v>
                </c:pt>
                <c:pt idx="50">
                  <c:v>50</c:v>
                </c:pt>
                <c:pt idx="51">
                  <c:v>51</c:v>
                </c:pt>
                <c:pt idx="52">
                  <c:v>52</c:v>
                </c:pt>
                <c:pt idx="53">
                  <c:v>53</c:v>
                </c:pt>
                <c:pt idx="54">
                  <c:v>54</c:v>
                </c:pt>
                <c:pt idx="55">
                  <c:v>55</c:v>
                </c:pt>
                <c:pt idx="56">
                  <c:v>56</c:v>
                </c:pt>
                <c:pt idx="57">
                  <c:v>57</c:v>
                </c:pt>
                <c:pt idx="58">
                  <c:v>58</c:v>
                </c:pt>
                <c:pt idx="59">
                  <c:v>59</c:v>
                </c:pt>
                <c:pt idx="60">
                  <c:v>60</c:v>
                </c:pt>
                <c:pt idx="61">
                  <c:v>61</c:v>
                </c:pt>
                <c:pt idx="62">
                  <c:v>62</c:v>
                </c:pt>
                <c:pt idx="63">
                  <c:v>63</c:v>
                </c:pt>
                <c:pt idx="64">
                  <c:v>64</c:v>
                </c:pt>
                <c:pt idx="65">
                  <c:v>65</c:v>
                </c:pt>
                <c:pt idx="66">
                  <c:v>66</c:v>
                </c:pt>
                <c:pt idx="67">
                  <c:v>67</c:v>
                </c:pt>
                <c:pt idx="68">
                  <c:v>68</c:v>
                </c:pt>
                <c:pt idx="69">
                  <c:v>69</c:v>
                </c:pt>
                <c:pt idx="70">
                  <c:v>70</c:v>
                </c:pt>
                <c:pt idx="71">
                  <c:v>71</c:v>
                </c:pt>
                <c:pt idx="72">
                  <c:v>72</c:v>
                </c:pt>
                <c:pt idx="73">
                  <c:v>73</c:v>
                </c:pt>
                <c:pt idx="74">
                  <c:v>74</c:v>
                </c:pt>
                <c:pt idx="75">
                  <c:v>75</c:v>
                </c:pt>
                <c:pt idx="76">
                  <c:v>76</c:v>
                </c:pt>
                <c:pt idx="77">
                  <c:v>77</c:v>
                </c:pt>
                <c:pt idx="78">
                  <c:v>78</c:v>
                </c:pt>
                <c:pt idx="79">
                  <c:v>79</c:v>
                </c:pt>
                <c:pt idx="80">
                  <c:v>80</c:v>
                </c:pt>
                <c:pt idx="81">
                  <c:v>81</c:v>
                </c:pt>
                <c:pt idx="82">
                  <c:v>82</c:v>
                </c:pt>
                <c:pt idx="83">
                  <c:v>83</c:v>
                </c:pt>
                <c:pt idx="84">
                  <c:v>84</c:v>
                </c:pt>
                <c:pt idx="85">
                  <c:v>85</c:v>
                </c:pt>
                <c:pt idx="86">
                  <c:v>86</c:v>
                </c:pt>
                <c:pt idx="87">
                  <c:v>87</c:v>
                </c:pt>
                <c:pt idx="88">
                  <c:v>88</c:v>
                </c:pt>
                <c:pt idx="89">
                  <c:v>89</c:v>
                </c:pt>
                <c:pt idx="90">
                  <c:v>90</c:v>
                </c:pt>
                <c:pt idx="91">
                  <c:v>91</c:v>
                </c:pt>
                <c:pt idx="92">
                  <c:v>92</c:v>
                </c:pt>
                <c:pt idx="93">
                  <c:v>93</c:v>
                </c:pt>
                <c:pt idx="94">
                  <c:v>94</c:v>
                </c:pt>
                <c:pt idx="95">
                  <c:v>95</c:v>
                </c:pt>
                <c:pt idx="96">
                  <c:v>96</c:v>
                </c:pt>
                <c:pt idx="97">
                  <c:v>97</c:v>
                </c:pt>
                <c:pt idx="98">
                  <c:v>98</c:v>
                </c:pt>
                <c:pt idx="99">
                  <c:v>99</c:v>
                </c:pt>
                <c:pt idx="100">
                  <c:v>100</c:v>
                </c:pt>
                <c:pt idx="101">
                  <c:v>101</c:v>
                </c:pt>
                <c:pt idx="102">
                  <c:v>102</c:v>
                </c:pt>
                <c:pt idx="103">
                  <c:v>103</c:v>
                </c:pt>
                <c:pt idx="104">
                  <c:v>104</c:v>
                </c:pt>
                <c:pt idx="105">
                  <c:v>105</c:v>
                </c:pt>
                <c:pt idx="106">
                  <c:v>106</c:v>
                </c:pt>
                <c:pt idx="107">
                  <c:v>107</c:v>
                </c:pt>
                <c:pt idx="108">
                  <c:v>108</c:v>
                </c:pt>
                <c:pt idx="109">
                  <c:v>109</c:v>
                </c:pt>
                <c:pt idx="110">
                  <c:v>110</c:v>
                </c:pt>
                <c:pt idx="111">
                  <c:v>111</c:v>
                </c:pt>
                <c:pt idx="112">
                  <c:v>112</c:v>
                </c:pt>
                <c:pt idx="113">
                  <c:v>113</c:v>
                </c:pt>
                <c:pt idx="114">
                  <c:v>114</c:v>
                </c:pt>
                <c:pt idx="115">
                  <c:v>115</c:v>
                </c:pt>
                <c:pt idx="116">
                  <c:v>116</c:v>
                </c:pt>
                <c:pt idx="117">
                  <c:v>117</c:v>
                </c:pt>
                <c:pt idx="118">
                  <c:v>118</c:v>
                </c:pt>
                <c:pt idx="119">
                  <c:v>119</c:v>
                </c:pt>
                <c:pt idx="120">
                  <c:v>120</c:v>
                </c:pt>
                <c:pt idx="121">
                  <c:v>121</c:v>
                </c:pt>
                <c:pt idx="122">
                  <c:v>122</c:v>
                </c:pt>
                <c:pt idx="123">
                  <c:v>123</c:v>
                </c:pt>
                <c:pt idx="124">
                  <c:v>124</c:v>
                </c:pt>
                <c:pt idx="125">
                  <c:v>125</c:v>
                </c:pt>
                <c:pt idx="126">
                  <c:v>126</c:v>
                </c:pt>
                <c:pt idx="127">
                  <c:v>127</c:v>
                </c:pt>
                <c:pt idx="128">
                  <c:v>128</c:v>
                </c:pt>
                <c:pt idx="129">
                  <c:v>129</c:v>
                </c:pt>
                <c:pt idx="130">
                  <c:v>130</c:v>
                </c:pt>
                <c:pt idx="131">
                  <c:v>131</c:v>
                </c:pt>
                <c:pt idx="132">
                  <c:v>132</c:v>
                </c:pt>
                <c:pt idx="133">
                  <c:v>133</c:v>
                </c:pt>
                <c:pt idx="134">
                  <c:v>134</c:v>
                </c:pt>
                <c:pt idx="135">
                  <c:v>135</c:v>
                </c:pt>
              </c:numCache>
            </c:numRef>
          </c:xVal>
          <c:yVal>
            <c:numRef>
              <c:f>'[5. Pronósticos demanda SHOA ver 5 26 DIC (1).xlsx]SUAVIZAMIENTO EXP. DOBLE CARTAS'!$N$4:$N$139</c:f>
              <c:numCache>
                <c:formatCode>General</c:formatCode>
                <c:ptCount val="136"/>
                <c:pt idx="1">
                  <c:v>4</c:v>
                </c:pt>
                <c:pt idx="2">
                  <c:v>4</c:v>
                </c:pt>
                <c:pt idx="3">
                  <c:v>4</c:v>
                </c:pt>
                <c:pt idx="4">
                  <c:v>4</c:v>
                </c:pt>
                <c:pt idx="5">
                  <c:v>4</c:v>
                </c:pt>
                <c:pt idx="6">
                  <c:v>4</c:v>
                </c:pt>
                <c:pt idx="7">
                  <c:v>4</c:v>
                </c:pt>
                <c:pt idx="8">
                  <c:v>4</c:v>
                </c:pt>
                <c:pt idx="9">
                  <c:v>4</c:v>
                </c:pt>
                <c:pt idx="10">
                  <c:v>4</c:v>
                </c:pt>
                <c:pt idx="11">
                  <c:v>4</c:v>
                </c:pt>
                <c:pt idx="12">
                  <c:v>4</c:v>
                </c:pt>
                <c:pt idx="13">
                  <c:v>4</c:v>
                </c:pt>
                <c:pt idx="14">
                  <c:v>4</c:v>
                </c:pt>
                <c:pt idx="15">
                  <c:v>4</c:v>
                </c:pt>
                <c:pt idx="16">
                  <c:v>4</c:v>
                </c:pt>
                <c:pt idx="17">
                  <c:v>4</c:v>
                </c:pt>
                <c:pt idx="18">
                  <c:v>4</c:v>
                </c:pt>
                <c:pt idx="19">
                  <c:v>4</c:v>
                </c:pt>
                <c:pt idx="20">
                  <c:v>4</c:v>
                </c:pt>
                <c:pt idx="21">
                  <c:v>4</c:v>
                </c:pt>
                <c:pt idx="22">
                  <c:v>4</c:v>
                </c:pt>
                <c:pt idx="23">
                  <c:v>4</c:v>
                </c:pt>
                <c:pt idx="24">
                  <c:v>4</c:v>
                </c:pt>
                <c:pt idx="25">
                  <c:v>4</c:v>
                </c:pt>
                <c:pt idx="26">
                  <c:v>4</c:v>
                </c:pt>
                <c:pt idx="27">
                  <c:v>4</c:v>
                </c:pt>
                <c:pt idx="28">
                  <c:v>4</c:v>
                </c:pt>
                <c:pt idx="29">
                  <c:v>4</c:v>
                </c:pt>
                <c:pt idx="30">
                  <c:v>4</c:v>
                </c:pt>
                <c:pt idx="31">
                  <c:v>4</c:v>
                </c:pt>
                <c:pt idx="32">
                  <c:v>4</c:v>
                </c:pt>
                <c:pt idx="33">
                  <c:v>4</c:v>
                </c:pt>
                <c:pt idx="34">
                  <c:v>4</c:v>
                </c:pt>
                <c:pt idx="35">
                  <c:v>4</c:v>
                </c:pt>
                <c:pt idx="36">
                  <c:v>4</c:v>
                </c:pt>
                <c:pt idx="37">
                  <c:v>4</c:v>
                </c:pt>
                <c:pt idx="38">
                  <c:v>4</c:v>
                </c:pt>
                <c:pt idx="39">
                  <c:v>4</c:v>
                </c:pt>
                <c:pt idx="40">
                  <c:v>4</c:v>
                </c:pt>
                <c:pt idx="41">
                  <c:v>4</c:v>
                </c:pt>
                <c:pt idx="42">
                  <c:v>4</c:v>
                </c:pt>
                <c:pt idx="43">
                  <c:v>4</c:v>
                </c:pt>
                <c:pt idx="44">
                  <c:v>4</c:v>
                </c:pt>
                <c:pt idx="45">
                  <c:v>4</c:v>
                </c:pt>
                <c:pt idx="46">
                  <c:v>4</c:v>
                </c:pt>
                <c:pt idx="47">
                  <c:v>4</c:v>
                </c:pt>
                <c:pt idx="48">
                  <c:v>4</c:v>
                </c:pt>
                <c:pt idx="49">
                  <c:v>4</c:v>
                </c:pt>
                <c:pt idx="50">
                  <c:v>4</c:v>
                </c:pt>
                <c:pt idx="51">
                  <c:v>4</c:v>
                </c:pt>
                <c:pt idx="52">
                  <c:v>4</c:v>
                </c:pt>
                <c:pt idx="53">
                  <c:v>4</c:v>
                </c:pt>
                <c:pt idx="54">
                  <c:v>4</c:v>
                </c:pt>
                <c:pt idx="55">
                  <c:v>4</c:v>
                </c:pt>
                <c:pt idx="56">
                  <c:v>4</c:v>
                </c:pt>
                <c:pt idx="57">
                  <c:v>4</c:v>
                </c:pt>
                <c:pt idx="58">
                  <c:v>4</c:v>
                </c:pt>
                <c:pt idx="59">
                  <c:v>4</c:v>
                </c:pt>
                <c:pt idx="60">
                  <c:v>4</c:v>
                </c:pt>
                <c:pt idx="61">
                  <c:v>4</c:v>
                </c:pt>
                <c:pt idx="62">
                  <c:v>4</c:v>
                </c:pt>
                <c:pt idx="63">
                  <c:v>4</c:v>
                </c:pt>
                <c:pt idx="64">
                  <c:v>4</c:v>
                </c:pt>
                <c:pt idx="65">
                  <c:v>4</c:v>
                </c:pt>
                <c:pt idx="66">
                  <c:v>4</c:v>
                </c:pt>
                <c:pt idx="67">
                  <c:v>4</c:v>
                </c:pt>
                <c:pt idx="68">
                  <c:v>4</c:v>
                </c:pt>
                <c:pt idx="69">
                  <c:v>4</c:v>
                </c:pt>
                <c:pt idx="70">
                  <c:v>4</c:v>
                </c:pt>
                <c:pt idx="71">
                  <c:v>4</c:v>
                </c:pt>
                <c:pt idx="72">
                  <c:v>4</c:v>
                </c:pt>
                <c:pt idx="73">
                  <c:v>4</c:v>
                </c:pt>
                <c:pt idx="74">
                  <c:v>4</c:v>
                </c:pt>
                <c:pt idx="75">
                  <c:v>4</c:v>
                </c:pt>
                <c:pt idx="76">
                  <c:v>4</c:v>
                </c:pt>
                <c:pt idx="77">
                  <c:v>4</c:v>
                </c:pt>
                <c:pt idx="78">
                  <c:v>4</c:v>
                </c:pt>
                <c:pt idx="79">
                  <c:v>4</c:v>
                </c:pt>
                <c:pt idx="80">
                  <c:v>4</c:v>
                </c:pt>
                <c:pt idx="81">
                  <c:v>4</c:v>
                </c:pt>
                <c:pt idx="82">
                  <c:v>4</c:v>
                </c:pt>
                <c:pt idx="83">
                  <c:v>4</c:v>
                </c:pt>
                <c:pt idx="84">
                  <c:v>4</c:v>
                </c:pt>
                <c:pt idx="85">
                  <c:v>4</c:v>
                </c:pt>
                <c:pt idx="86">
                  <c:v>4</c:v>
                </c:pt>
                <c:pt idx="87">
                  <c:v>4</c:v>
                </c:pt>
                <c:pt idx="88">
                  <c:v>4</c:v>
                </c:pt>
                <c:pt idx="89">
                  <c:v>4</c:v>
                </c:pt>
                <c:pt idx="90">
                  <c:v>4</c:v>
                </c:pt>
                <c:pt idx="91">
                  <c:v>4</c:v>
                </c:pt>
                <c:pt idx="92">
                  <c:v>4</c:v>
                </c:pt>
                <c:pt idx="93">
                  <c:v>4</c:v>
                </c:pt>
                <c:pt idx="94">
                  <c:v>4</c:v>
                </c:pt>
                <c:pt idx="95">
                  <c:v>4</c:v>
                </c:pt>
                <c:pt idx="96">
                  <c:v>4</c:v>
                </c:pt>
                <c:pt idx="97">
                  <c:v>4</c:v>
                </c:pt>
                <c:pt idx="98">
                  <c:v>4</c:v>
                </c:pt>
                <c:pt idx="99">
                  <c:v>4</c:v>
                </c:pt>
                <c:pt idx="100">
                  <c:v>4</c:v>
                </c:pt>
                <c:pt idx="101">
                  <c:v>4</c:v>
                </c:pt>
                <c:pt idx="102">
                  <c:v>4</c:v>
                </c:pt>
                <c:pt idx="103">
                  <c:v>4</c:v>
                </c:pt>
                <c:pt idx="104">
                  <c:v>4</c:v>
                </c:pt>
                <c:pt idx="105">
                  <c:v>4</c:v>
                </c:pt>
                <c:pt idx="106">
                  <c:v>4</c:v>
                </c:pt>
                <c:pt idx="107">
                  <c:v>4</c:v>
                </c:pt>
                <c:pt idx="108">
                  <c:v>4</c:v>
                </c:pt>
                <c:pt idx="109">
                  <c:v>4</c:v>
                </c:pt>
                <c:pt idx="110">
                  <c:v>4</c:v>
                </c:pt>
                <c:pt idx="111">
                  <c:v>4</c:v>
                </c:pt>
                <c:pt idx="112">
                  <c:v>4</c:v>
                </c:pt>
                <c:pt idx="113">
                  <c:v>4</c:v>
                </c:pt>
                <c:pt idx="114">
                  <c:v>4</c:v>
                </c:pt>
                <c:pt idx="115">
                  <c:v>4</c:v>
                </c:pt>
                <c:pt idx="116">
                  <c:v>4</c:v>
                </c:pt>
                <c:pt idx="117">
                  <c:v>4</c:v>
                </c:pt>
                <c:pt idx="118">
                  <c:v>4</c:v>
                </c:pt>
                <c:pt idx="119">
                  <c:v>4</c:v>
                </c:pt>
                <c:pt idx="120">
                  <c:v>4</c:v>
                </c:pt>
                <c:pt idx="121">
                  <c:v>4</c:v>
                </c:pt>
                <c:pt idx="122">
                  <c:v>4</c:v>
                </c:pt>
                <c:pt idx="123">
                  <c:v>4</c:v>
                </c:pt>
                <c:pt idx="124">
                  <c:v>4</c:v>
                </c:pt>
                <c:pt idx="125">
                  <c:v>4</c:v>
                </c:pt>
                <c:pt idx="126">
                  <c:v>4</c:v>
                </c:pt>
                <c:pt idx="127">
                  <c:v>4</c:v>
                </c:pt>
                <c:pt idx="128">
                  <c:v>4</c:v>
                </c:pt>
                <c:pt idx="129">
                  <c:v>4</c:v>
                </c:pt>
                <c:pt idx="130">
                  <c:v>4</c:v>
                </c:pt>
                <c:pt idx="131">
                  <c:v>4</c:v>
                </c:pt>
                <c:pt idx="132">
                  <c:v>4</c:v>
                </c:pt>
                <c:pt idx="133">
                  <c:v>4</c:v>
                </c:pt>
                <c:pt idx="134">
                  <c:v>4</c:v>
                </c:pt>
                <c:pt idx="135">
                  <c:v>4</c:v>
                </c:pt>
              </c:numCache>
            </c:numRef>
          </c:yVal>
          <c:smooth val="1"/>
        </c:ser>
        <c:ser>
          <c:idx val="2"/>
          <c:order val="2"/>
          <c:tx>
            <c:strRef>
              <c:f>'[5. Pronósticos demanda SHOA ver 5 26 DIC (1).xlsx]SUAVIZAMIENTO EXP. DOBLE CARTAS'!$O$3</c:f>
              <c:strCache>
                <c:ptCount val="1"/>
                <c:pt idx="0">
                  <c:v>LCI</c:v>
                </c:pt>
              </c:strCache>
            </c:strRef>
          </c:tx>
          <c:xVal>
            <c:numRef>
              <c:f>'[5. Pronósticos demanda SHOA ver 5 26 DIC (1).xlsx]SUAVIZAMIENTO EXP. DOBLE CARTAS'!$A$4:$A$139</c:f>
              <c:numCache>
                <c:formatCode>General</c:formatCode>
                <c:ptCount val="136"/>
                <c:pt idx="1">
                  <c:v>1</c:v>
                </c:pt>
                <c:pt idx="2">
                  <c:v>2</c:v>
                </c:pt>
                <c:pt idx="3">
                  <c:v>3</c:v>
                </c:pt>
                <c:pt idx="4">
                  <c:v>4</c:v>
                </c:pt>
                <c:pt idx="5">
                  <c:v>5</c:v>
                </c:pt>
                <c:pt idx="6">
                  <c:v>6</c:v>
                </c:pt>
                <c:pt idx="7">
                  <c:v>7</c:v>
                </c:pt>
                <c:pt idx="8">
                  <c:v>8</c:v>
                </c:pt>
                <c:pt idx="9">
                  <c:v>9</c:v>
                </c:pt>
                <c:pt idx="10">
                  <c:v>10</c:v>
                </c:pt>
                <c:pt idx="11">
                  <c:v>11</c:v>
                </c:pt>
                <c:pt idx="12">
                  <c:v>12</c:v>
                </c:pt>
                <c:pt idx="13">
                  <c:v>13</c:v>
                </c:pt>
                <c:pt idx="14">
                  <c:v>14</c:v>
                </c:pt>
                <c:pt idx="15">
                  <c:v>15</c:v>
                </c:pt>
                <c:pt idx="16">
                  <c:v>16</c:v>
                </c:pt>
                <c:pt idx="17">
                  <c:v>17</c:v>
                </c:pt>
                <c:pt idx="18">
                  <c:v>18</c:v>
                </c:pt>
                <c:pt idx="19">
                  <c:v>19</c:v>
                </c:pt>
                <c:pt idx="20">
                  <c:v>20</c:v>
                </c:pt>
                <c:pt idx="21">
                  <c:v>21</c:v>
                </c:pt>
                <c:pt idx="22">
                  <c:v>22</c:v>
                </c:pt>
                <c:pt idx="23">
                  <c:v>23</c:v>
                </c:pt>
                <c:pt idx="24">
                  <c:v>24</c:v>
                </c:pt>
                <c:pt idx="25">
                  <c:v>25</c:v>
                </c:pt>
                <c:pt idx="26">
                  <c:v>26</c:v>
                </c:pt>
                <c:pt idx="27">
                  <c:v>27</c:v>
                </c:pt>
                <c:pt idx="28">
                  <c:v>28</c:v>
                </c:pt>
                <c:pt idx="29">
                  <c:v>29</c:v>
                </c:pt>
                <c:pt idx="30">
                  <c:v>30</c:v>
                </c:pt>
                <c:pt idx="31">
                  <c:v>31</c:v>
                </c:pt>
                <c:pt idx="32">
                  <c:v>32</c:v>
                </c:pt>
                <c:pt idx="33">
                  <c:v>33</c:v>
                </c:pt>
                <c:pt idx="34">
                  <c:v>34</c:v>
                </c:pt>
                <c:pt idx="35">
                  <c:v>35</c:v>
                </c:pt>
                <c:pt idx="36">
                  <c:v>36</c:v>
                </c:pt>
                <c:pt idx="37">
                  <c:v>37</c:v>
                </c:pt>
                <c:pt idx="38">
                  <c:v>38</c:v>
                </c:pt>
                <c:pt idx="39">
                  <c:v>39</c:v>
                </c:pt>
                <c:pt idx="40">
                  <c:v>40</c:v>
                </c:pt>
                <c:pt idx="41">
                  <c:v>41</c:v>
                </c:pt>
                <c:pt idx="42">
                  <c:v>42</c:v>
                </c:pt>
                <c:pt idx="43">
                  <c:v>43</c:v>
                </c:pt>
                <c:pt idx="44">
                  <c:v>44</c:v>
                </c:pt>
                <c:pt idx="45">
                  <c:v>45</c:v>
                </c:pt>
                <c:pt idx="46">
                  <c:v>46</c:v>
                </c:pt>
                <c:pt idx="47">
                  <c:v>47</c:v>
                </c:pt>
                <c:pt idx="48">
                  <c:v>48</c:v>
                </c:pt>
                <c:pt idx="49">
                  <c:v>49</c:v>
                </c:pt>
                <c:pt idx="50">
                  <c:v>50</c:v>
                </c:pt>
                <c:pt idx="51">
                  <c:v>51</c:v>
                </c:pt>
                <c:pt idx="52">
                  <c:v>52</c:v>
                </c:pt>
                <c:pt idx="53">
                  <c:v>53</c:v>
                </c:pt>
                <c:pt idx="54">
                  <c:v>54</c:v>
                </c:pt>
                <c:pt idx="55">
                  <c:v>55</c:v>
                </c:pt>
                <c:pt idx="56">
                  <c:v>56</c:v>
                </c:pt>
                <c:pt idx="57">
                  <c:v>57</c:v>
                </c:pt>
                <c:pt idx="58">
                  <c:v>58</c:v>
                </c:pt>
                <c:pt idx="59">
                  <c:v>59</c:v>
                </c:pt>
                <c:pt idx="60">
                  <c:v>60</c:v>
                </c:pt>
                <c:pt idx="61">
                  <c:v>61</c:v>
                </c:pt>
                <c:pt idx="62">
                  <c:v>62</c:v>
                </c:pt>
                <c:pt idx="63">
                  <c:v>63</c:v>
                </c:pt>
                <c:pt idx="64">
                  <c:v>64</c:v>
                </c:pt>
                <c:pt idx="65">
                  <c:v>65</c:v>
                </c:pt>
                <c:pt idx="66">
                  <c:v>66</c:v>
                </c:pt>
                <c:pt idx="67">
                  <c:v>67</c:v>
                </c:pt>
                <c:pt idx="68">
                  <c:v>68</c:v>
                </c:pt>
                <c:pt idx="69">
                  <c:v>69</c:v>
                </c:pt>
                <c:pt idx="70">
                  <c:v>70</c:v>
                </c:pt>
                <c:pt idx="71">
                  <c:v>71</c:v>
                </c:pt>
                <c:pt idx="72">
                  <c:v>72</c:v>
                </c:pt>
                <c:pt idx="73">
                  <c:v>73</c:v>
                </c:pt>
                <c:pt idx="74">
                  <c:v>74</c:v>
                </c:pt>
                <c:pt idx="75">
                  <c:v>75</c:v>
                </c:pt>
                <c:pt idx="76">
                  <c:v>76</c:v>
                </c:pt>
                <c:pt idx="77">
                  <c:v>77</c:v>
                </c:pt>
                <c:pt idx="78">
                  <c:v>78</c:v>
                </c:pt>
                <c:pt idx="79">
                  <c:v>79</c:v>
                </c:pt>
                <c:pt idx="80">
                  <c:v>80</c:v>
                </c:pt>
                <c:pt idx="81">
                  <c:v>81</c:v>
                </c:pt>
                <c:pt idx="82">
                  <c:v>82</c:v>
                </c:pt>
                <c:pt idx="83">
                  <c:v>83</c:v>
                </c:pt>
                <c:pt idx="84">
                  <c:v>84</c:v>
                </c:pt>
                <c:pt idx="85">
                  <c:v>85</c:v>
                </c:pt>
                <c:pt idx="86">
                  <c:v>86</c:v>
                </c:pt>
                <c:pt idx="87">
                  <c:v>87</c:v>
                </c:pt>
                <c:pt idx="88">
                  <c:v>88</c:v>
                </c:pt>
                <c:pt idx="89">
                  <c:v>89</c:v>
                </c:pt>
                <c:pt idx="90">
                  <c:v>90</c:v>
                </c:pt>
                <c:pt idx="91">
                  <c:v>91</c:v>
                </c:pt>
                <c:pt idx="92">
                  <c:v>92</c:v>
                </c:pt>
                <c:pt idx="93">
                  <c:v>93</c:v>
                </c:pt>
                <c:pt idx="94">
                  <c:v>94</c:v>
                </c:pt>
                <c:pt idx="95">
                  <c:v>95</c:v>
                </c:pt>
                <c:pt idx="96">
                  <c:v>96</c:v>
                </c:pt>
                <c:pt idx="97">
                  <c:v>97</c:v>
                </c:pt>
                <c:pt idx="98">
                  <c:v>98</c:v>
                </c:pt>
                <c:pt idx="99">
                  <c:v>99</c:v>
                </c:pt>
                <c:pt idx="100">
                  <c:v>100</c:v>
                </c:pt>
                <c:pt idx="101">
                  <c:v>101</c:v>
                </c:pt>
                <c:pt idx="102">
                  <c:v>102</c:v>
                </c:pt>
                <c:pt idx="103">
                  <c:v>103</c:v>
                </c:pt>
                <c:pt idx="104">
                  <c:v>104</c:v>
                </c:pt>
                <c:pt idx="105">
                  <c:v>105</c:v>
                </c:pt>
                <c:pt idx="106">
                  <c:v>106</c:v>
                </c:pt>
                <c:pt idx="107">
                  <c:v>107</c:v>
                </c:pt>
                <c:pt idx="108">
                  <c:v>108</c:v>
                </c:pt>
                <c:pt idx="109">
                  <c:v>109</c:v>
                </c:pt>
                <c:pt idx="110">
                  <c:v>110</c:v>
                </c:pt>
                <c:pt idx="111">
                  <c:v>111</c:v>
                </c:pt>
                <c:pt idx="112">
                  <c:v>112</c:v>
                </c:pt>
                <c:pt idx="113">
                  <c:v>113</c:v>
                </c:pt>
                <c:pt idx="114">
                  <c:v>114</c:v>
                </c:pt>
                <c:pt idx="115">
                  <c:v>115</c:v>
                </c:pt>
                <c:pt idx="116">
                  <c:v>116</c:v>
                </c:pt>
                <c:pt idx="117">
                  <c:v>117</c:v>
                </c:pt>
                <c:pt idx="118">
                  <c:v>118</c:v>
                </c:pt>
                <c:pt idx="119">
                  <c:v>119</c:v>
                </c:pt>
                <c:pt idx="120">
                  <c:v>120</c:v>
                </c:pt>
                <c:pt idx="121">
                  <c:v>121</c:v>
                </c:pt>
                <c:pt idx="122">
                  <c:v>122</c:v>
                </c:pt>
                <c:pt idx="123">
                  <c:v>123</c:v>
                </c:pt>
                <c:pt idx="124">
                  <c:v>124</c:v>
                </c:pt>
                <c:pt idx="125">
                  <c:v>125</c:v>
                </c:pt>
                <c:pt idx="126">
                  <c:v>126</c:v>
                </c:pt>
                <c:pt idx="127">
                  <c:v>127</c:v>
                </c:pt>
                <c:pt idx="128">
                  <c:v>128</c:v>
                </c:pt>
                <c:pt idx="129">
                  <c:v>129</c:v>
                </c:pt>
                <c:pt idx="130">
                  <c:v>130</c:v>
                </c:pt>
                <c:pt idx="131">
                  <c:v>131</c:v>
                </c:pt>
                <c:pt idx="132">
                  <c:v>132</c:v>
                </c:pt>
                <c:pt idx="133">
                  <c:v>133</c:v>
                </c:pt>
                <c:pt idx="134">
                  <c:v>134</c:v>
                </c:pt>
                <c:pt idx="135">
                  <c:v>135</c:v>
                </c:pt>
              </c:numCache>
            </c:numRef>
          </c:xVal>
          <c:yVal>
            <c:numRef>
              <c:f>'[5. Pronósticos demanda SHOA ver 5 26 DIC (1).xlsx]SUAVIZAMIENTO EXP. DOBLE CARTAS'!$O$4:$O$139</c:f>
              <c:numCache>
                <c:formatCode>General</c:formatCode>
                <c:ptCount val="136"/>
                <c:pt idx="1">
                  <c:v>-4</c:v>
                </c:pt>
                <c:pt idx="2">
                  <c:v>-4</c:v>
                </c:pt>
                <c:pt idx="3">
                  <c:v>-4</c:v>
                </c:pt>
                <c:pt idx="4">
                  <c:v>-4</c:v>
                </c:pt>
                <c:pt idx="5">
                  <c:v>-4</c:v>
                </c:pt>
                <c:pt idx="6">
                  <c:v>-4</c:v>
                </c:pt>
                <c:pt idx="7">
                  <c:v>-4</c:v>
                </c:pt>
                <c:pt idx="8">
                  <c:v>-4</c:v>
                </c:pt>
                <c:pt idx="9">
                  <c:v>-4</c:v>
                </c:pt>
                <c:pt idx="10">
                  <c:v>-4</c:v>
                </c:pt>
                <c:pt idx="11">
                  <c:v>-4</c:v>
                </c:pt>
                <c:pt idx="12">
                  <c:v>-4</c:v>
                </c:pt>
                <c:pt idx="13">
                  <c:v>-4</c:v>
                </c:pt>
                <c:pt idx="14">
                  <c:v>-4</c:v>
                </c:pt>
                <c:pt idx="15">
                  <c:v>-4</c:v>
                </c:pt>
                <c:pt idx="16">
                  <c:v>-4</c:v>
                </c:pt>
                <c:pt idx="17">
                  <c:v>-4</c:v>
                </c:pt>
                <c:pt idx="18">
                  <c:v>-4</c:v>
                </c:pt>
                <c:pt idx="19">
                  <c:v>-4</c:v>
                </c:pt>
                <c:pt idx="20">
                  <c:v>-4</c:v>
                </c:pt>
                <c:pt idx="21">
                  <c:v>-4</c:v>
                </c:pt>
                <c:pt idx="22">
                  <c:v>-4</c:v>
                </c:pt>
                <c:pt idx="23">
                  <c:v>-4</c:v>
                </c:pt>
                <c:pt idx="24">
                  <c:v>-4</c:v>
                </c:pt>
                <c:pt idx="25">
                  <c:v>-4</c:v>
                </c:pt>
                <c:pt idx="26">
                  <c:v>-4</c:v>
                </c:pt>
                <c:pt idx="27">
                  <c:v>-4</c:v>
                </c:pt>
                <c:pt idx="28">
                  <c:v>-4</c:v>
                </c:pt>
                <c:pt idx="29">
                  <c:v>-4</c:v>
                </c:pt>
                <c:pt idx="30">
                  <c:v>-4</c:v>
                </c:pt>
                <c:pt idx="31">
                  <c:v>-4</c:v>
                </c:pt>
                <c:pt idx="32">
                  <c:v>-4</c:v>
                </c:pt>
                <c:pt idx="33">
                  <c:v>-4</c:v>
                </c:pt>
                <c:pt idx="34">
                  <c:v>-4</c:v>
                </c:pt>
                <c:pt idx="35">
                  <c:v>-4</c:v>
                </c:pt>
                <c:pt idx="36">
                  <c:v>-4</c:v>
                </c:pt>
                <c:pt idx="37">
                  <c:v>-4</c:v>
                </c:pt>
                <c:pt idx="38">
                  <c:v>-4</c:v>
                </c:pt>
                <c:pt idx="39">
                  <c:v>-4</c:v>
                </c:pt>
                <c:pt idx="40">
                  <c:v>-4</c:v>
                </c:pt>
                <c:pt idx="41">
                  <c:v>-4</c:v>
                </c:pt>
                <c:pt idx="42">
                  <c:v>-4</c:v>
                </c:pt>
                <c:pt idx="43">
                  <c:v>-4</c:v>
                </c:pt>
                <c:pt idx="44">
                  <c:v>-4</c:v>
                </c:pt>
                <c:pt idx="45">
                  <c:v>-4</c:v>
                </c:pt>
                <c:pt idx="46">
                  <c:v>-4</c:v>
                </c:pt>
                <c:pt idx="47">
                  <c:v>-4</c:v>
                </c:pt>
                <c:pt idx="48">
                  <c:v>-4</c:v>
                </c:pt>
                <c:pt idx="49">
                  <c:v>-4</c:v>
                </c:pt>
                <c:pt idx="50">
                  <c:v>-4</c:v>
                </c:pt>
                <c:pt idx="51">
                  <c:v>-4</c:v>
                </c:pt>
                <c:pt idx="52">
                  <c:v>-4</c:v>
                </c:pt>
                <c:pt idx="53">
                  <c:v>-4</c:v>
                </c:pt>
                <c:pt idx="54">
                  <c:v>-4</c:v>
                </c:pt>
                <c:pt idx="55">
                  <c:v>-4</c:v>
                </c:pt>
                <c:pt idx="56">
                  <c:v>-4</c:v>
                </c:pt>
                <c:pt idx="57">
                  <c:v>-4</c:v>
                </c:pt>
                <c:pt idx="58">
                  <c:v>-4</c:v>
                </c:pt>
                <c:pt idx="59">
                  <c:v>-4</c:v>
                </c:pt>
                <c:pt idx="60">
                  <c:v>-4</c:v>
                </c:pt>
                <c:pt idx="61">
                  <c:v>-4</c:v>
                </c:pt>
                <c:pt idx="62">
                  <c:v>-4</c:v>
                </c:pt>
                <c:pt idx="63">
                  <c:v>-4</c:v>
                </c:pt>
                <c:pt idx="64">
                  <c:v>-4</c:v>
                </c:pt>
                <c:pt idx="65">
                  <c:v>-4</c:v>
                </c:pt>
                <c:pt idx="66">
                  <c:v>-4</c:v>
                </c:pt>
                <c:pt idx="67">
                  <c:v>-4</c:v>
                </c:pt>
                <c:pt idx="68">
                  <c:v>-4</c:v>
                </c:pt>
                <c:pt idx="69">
                  <c:v>-4</c:v>
                </c:pt>
                <c:pt idx="70">
                  <c:v>-4</c:v>
                </c:pt>
                <c:pt idx="71">
                  <c:v>-4</c:v>
                </c:pt>
                <c:pt idx="72">
                  <c:v>-4</c:v>
                </c:pt>
                <c:pt idx="73">
                  <c:v>-4</c:v>
                </c:pt>
                <c:pt idx="74">
                  <c:v>-4</c:v>
                </c:pt>
                <c:pt idx="75">
                  <c:v>-4</c:v>
                </c:pt>
                <c:pt idx="76">
                  <c:v>-4</c:v>
                </c:pt>
                <c:pt idx="77">
                  <c:v>-4</c:v>
                </c:pt>
                <c:pt idx="78">
                  <c:v>-4</c:v>
                </c:pt>
                <c:pt idx="79">
                  <c:v>-4</c:v>
                </c:pt>
                <c:pt idx="80">
                  <c:v>-4</c:v>
                </c:pt>
                <c:pt idx="81">
                  <c:v>-4</c:v>
                </c:pt>
                <c:pt idx="82">
                  <c:v>-4</c:v>
                </c:pt>
                <c:pt idx="83">
                  <c:v>-4</c:v>
                </c:pt>
                <c:pt idx="84">
                  <c:v>-4</c:v>
                </c:pt>
                <c:pt idx="85">
                  <c:v>-4</c:v>
                </c:pt>
                <c:pt idx="86">
                  <c:v>-4</c:v>
                </c:pt>
                <c:pt idx="87">
                  <c:v>-4</c:v>
                </c:pt>
                <c:pt idx="88">
                  <c:v>-4</c:v>
                </c:pt>
                <c:pt idx="89">
                  <c:v>-4</c:v>
                </c:pt>
                <c:pt idx="90">
                  <c:v>-4</c:v>
                </c:pt>
                <c:pt idx="91">
                  <c:v>-4</c:v>
                </c:pt>
                <c:pt idx="92">
                  <c:v>-4</c:v>
                </c:pt>
                <c:pt idx="93">
                  <c:v>-4</c:v>
                </c:pt>
                <c:pt idx="94">
                  <c:v>-4</c:v>
                </c:pt>
                <c:pt idx="95">
                  <c:v>-4</c:v>
                </c:pt>
                <c:pt idx="96">
                  <c:v>-4</c:v>
                </c:pt>
                <c:pt idx="97">
                  <c:v>-4</c:v>
                </c:pt>
                <c:pt idx="98">
                  <c:v>-4</c:v>
                </c:pt>
                <c:pt idx="99">
                  <c:v>-4</c:v>
                </c:pt>
                <c:pt idx="100">
                  <c:v>-4</c:v>
                </c:pt>
                <c:pt idx="101">
                  <c:v>-4</c:v>
                </c:pt>
                <c:pt idx="102">
                  <c:v>-4</c:v>
                </c:pt>
                <c:pt idx="103">
                  <c:v>-4</c:v>
                </c:pt>
                <c:pt idx="104">
                  <c:v>-4</c:v>
                </c:pt>
                <c:pt idx="105">
                  <c:v>-4</c:v>
                </c:pt>
                <c:pt idx="106">
                  <c:v>-4</c:v>
                </c:pt>
                <c:pt idx="107">
                  <c:v>-4</c:v>
                </c:pt>
                <c:pt idx="108">
                  <c:v>-4</c:v>
                </c:pt>
                <c:pt idx="109">
                  <c:v>-4</c:v>
                </c:pt>
                <c:pt idx="110">
                  <c:v>-4</c:v>
                </c:pt>
                <c:pt idx="111">
                  <c:v>-4</c:v>
                </c:pt>
                <c:pt idx="112">
                  <c:v>-4</c:v>
                </c:pt>
                <c:pt idx="113">
                  <c:v>-4</c:v>
                </c:pt>
                <c:pt idx="114">
                  <c:v>-4</c:v>
                </c:pt>
                <c:pt idx="115">
                  <c:v>-4</c:v>
                </c:pt>
                <c:pt idx="116">
                  <c:v>-4</c:v>
                </c:pt>
                <c:pt idx="117">
                  <c:v>-4</c:v>
                </c:pt>
                <c:pt idx="118">
                  <c:v>-4</c:v>
                </c:pt>
                <c:pt idx="119">
                  <c:v>-4</c:v>
                </c:pt>
                <c:pt idx="120">
                  <c:v>-4</c:v>
                </c:pt>
                <c:pt idx="121">
                  <c:v>-4</c:v>
                </c:pt>
                <c:pt idx="122">
                  <c:v>-4</c:v>
                </c:pt>
                <c:pt idx="123">
                  <c:v>-4</c:v>
                </c:pt>
                <c:pt idx="124">
                  <c:v>-4</c:v>
                </c:pt>
                <c:pt idx="125">
                  <c:v>-4</c:v>
                </c:pt>
                <c:pt idx="126">
                  <c:v>-4</c:v>
                </c:pt>
                <c:pt idx="127">
                  <c:v>-4</c:v>
                </c:pt>
                <c:pt idx="128">
                  <c:v>-4</c:v>
                </c:pt>
                <c:pt idx="129">
                  <c:v>-4</c:v>
                </c:pt>
                <c:pt idx="130">
                  <c:v>-4</c:v>
                </c:pt>
                <c:pt idx="131">
                  <c:v>-4</c:v>
                </c:pt>
                <c:pt idx="132">
                  <c:v>-4</c:v>
                </c:pt>
                <c:pt idx="133">
                  <c:v>-4</c:v>
                </c:pt>
                <c:pt idx="134">
                  <c:v>-4</c:v>
                </c:pt>
                <c:pt idx="135">
                  <c:v>-4</c:v>
                </c:pt>
              </c:numCache>
            </c:numRef>
          </c:yVal>
          <c:smooth val="1"/>
        </c:ser>
        <c:axId val="81229312"/>
        <c:axId val="81230848"/>
      </c:scatterChart>
      <c:valAx>
        <c:axId val="81229312"/>
        <c:scaling>
          <c:orientation val="minMax"/>
        </c:scaling>
        <c:axPos val="b"/>
        <c:numFmt formatCode="General" sourceLinked="1"/>
        <c:tickLblPos val="nextTo"/>
        <c:crossAx val="81230848"/>
        <c:crosses val="autoZero"/>
        <c:crossBetween val="midCat"/>
      </c:valAx>
      <c:valAx>
        <c:axId val="81230848"/>
        <c:scaling>
          <c:orientation val="minMax"/>
        </c:scaling>
        <c:axPos val="l"/>
        <c:majorGridlines/>
        <c:numFmt formatCode="General" sourceLinked="1"/>
        <c:tickLblPos val="nextTo"/>
        <c:crossAx val="81229312"/>
        <c:crosses val="autoZero"/>
        <c:crossBetween val="midCat"/>
      </c:valAx>
    </c:plotArea>
    <c:legend>
      <c:legendPos val="r"/>
      <c:layout/>
    </c:legend>
    <c:plotVisOnly val="1"/>
    <c:dispBlanksAs val="gap"/>
  </c:chart>
  <c:externalData r:id="rId1"/>
</c:chartSpace>
</file>

<file path=ppt/charts/chart15.xml><?xml version="1.0" encoding="utf-8"?>
<c:chartSpace xmlns:c="http://schemas.openxmlformats.org/drawingml/2006/chart" xmlns:a="http://schemas.openxmlformats.org/drawingml/2006/main" xmlns:r="http://schemas.openxmlformats.org/officeDocument/2006/relationships">
  <c:date1904 val="1"/>
  <c:lang val="es-ES"/>
  <c:chart>
    <c:title>
      <c:tx>
        <c:rich>
          <a:bodyPr/>
          <a:lstStyle/>
          <a:p>
            <a:pPr>
              <a:defRPr/>
            </a:pPr>
            <a:r>
              <a:rPr lang="es-ES"/>
              <a:t>Señal de Rastreo</a:t>
            </a:r>
            <a:r>
              <a:rPr lang="es-ES" baseline="0"/>
              <a:t> Descomposición + Reg. Lineal</a:t>
            </a:r>
            <a:endParaRPr lang="es-ES"/>
          </a:p>
        </c:rich>
      </c:tx>
      <c:layout/>
    </c:title>
    <c:plotArea>
      <c:layout/>
      <c:scatterChart>
        <c:scatterStyle val="smoothMarker"/>
        <c:ser>
          <c:idx val="0"/>
          <c:order val="0"/>
          <c:tx>
            <c:strRef>
              <c:f>'Descomp Cartas(ST)'!$J$3</c:f>
              <c:strCache>
                <c:ptCount val="1"/>
                <c:pt idx="0">
                  <c:v>ST</c:v>
                </c:pt>
              </c:strCache>
            </c:strRef>
          </c:tx>
          <c:xVal>
            <c:numRef>
              <c:f>'Descomp Cartas(ST)'!$A$4:$A$139</c:f>
              <c:numCache>
                <c:formatCode>General</c:formatCode>
                <c:ptCount val="136"/>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pt idx="45">
                  <c:v>46</c:v>
                </c:pt>
                <c:pt idx="46">
                  <c:v>47</c:v>
                </c:pt>
                <c:pt idx="47">
                  <c:v>48</c:v>
                </c:pt>
                <c:pt idx="48">
                  <c:v>49</c:v>
                </c:pt>
                <c:pt idx="49">
                  <c:v>50</c:v>
                </c:pt>
                <c:pt idx="50">
                  <c:v>51</c:v>
                </c:pt>
                <c:pt idx="51">
                  <c:v>52</c:v>
                </c:pt>
                <c:pt idx="52">
                  <c:v>53</c:v>
                </c:pt>
                <c:pt idx="53">
                  <c:v>54</c:v>
                </c:pt>
                <c:pt idx="54">
                  <c:v>55</c:v>
                </c:pt>
                <c:pt idx="55">
                  <c:v>56</c:v>
                </c:pt>
                <c:pt idx="56">
                  <c:v>57</c:v>
                </c:pt>
                <c:pt idx="57">
                  <c:v>58</c:v>
                </c:pt>
                <c:pt idx="58">
                  <c:v>59</c:v>
                </c:pt>
                <c:pt idx="59">
                  <c:v>60</c:v>
                </c:pt>
                <c:pt idx="60">
                  <c:v>61</c:v>
                </c:pt>
                <c:pt idx="61">
                  <c:v>62</c:v>
                </c:pt>
                <c:pt idx="62">
                  <c:v>63</c:v>
                </c:pt>
                <c:pt idx="63">
                  <c:v>64</c:v>
                </c:pt>
                <c:pt idx="64">
                  <c:v>65</c:v>
                </c:pt>
                <c:pt idx="65">
                  <c:v>66</c:v>
                </c:pt>
                <c:pt idx="66">
                  <c:v>67</c:v>
                </c:pt>
                <c:pt idx="67">
                  <c:v>68</c:v>
                </c:pt>
                <c:pt idx="68">
                  <c:v>69</c:v>
                </c:pt>
                <c:pt idx="69">
                  <c:v>70</c:v>
                </c:pt>
                <c:pt idx="70">
                  <c:v>71</c:v>
                </c:pt>
                <c:pt idx="71">
                  <c:v>72</c:v>
                </c:pt>
                <c:pt idx="72">
                  <c:v>73</c:v>
                </c:pt>
                <c:pt idx="73">
                  <c:v>74</c:v>
                </c:pt>
                <c:pt idx="74">
                  <c:v>75</c:v>
                </c:pt>
                <c:pt idx="75">
                  <c:v>76</c:v>
                </c:pt>
                <c:pt idx="76">
                  <c:v>77</c:v>
                </c:pt>
                <c:pt idx="77">
                  <c:v>78</c:v>
                </c:pt>
                <c:pt idx="78">
                  <c:v>79</c:v>
                </c:pt>
                <c:pt idx="79">
                  <c:v>80</c:v>
                </c:pt>
                <c:pt idx="80">
                  <c:v>81</c:v>
                </c:pt>
                <c:pt idx="81">
                  <c:v>82</c:v>
                </c:pt>
                <c:pt idx="82">
                  <c:v>83</c:v>
                </c:pt>
                <c:pt idx="83">
                  <c:v>84</c:v>
                </c:pt>
                <c:pt idx="84">
                  <c:v>85</c:v>
                </c:pt>
                <c:pt idx="85">
                  <c:v>86</c:v>
                </c:pt>
                <c:pt idx="86">
                  <c:v>87</c:v>
                </c:pt>
                <c:pt idx="87">
                  <c:v>88</c:v>
                </c:pt>
                <c:pt idx="88">
                  <c:v>89</c:v>
                </c:pt>
                <c:pt idx="89">
                  <c:v>90</c:v>
                </c:pt>
                <c:pt idx="90">
                  <c:v>91</c:v>
                </c:pt>
                <c:pt idx="91">
                  <c:v>92</c:v>
                </c:pt>
                <c:pt idx="92">
                  <c:v>93</c:v>
                </c:pt>
                <c:pt idx="93">
                  <c:v>94</c:v>
                </c:pt>
                <c:pt idx="94">
                  <c:v>95</c:v>
                </c:pt>
                <c:pt idx="95">
                  <c:v>96</c:v>
                </c:pt>
                <c:pt idx="96">
                  <c:v>97</c:v>
                </c:pt>
                <c:pt idx="97">
                  <c:v>98</c:v>
                </c:pt>
                <c:pt idx="98">
                  <c:v>99</c:v>
                </c:pt>
                <c:pt idx="99">
                  <c:v>100</c:v>
                </c:pt>
                <c:pt idx="100">
                  <c:v>101</c:v>
                </c:pt>
                <c:pt idx="101">
                  <c:v>102</c:v>
                </c:pt>
                <c:pt idx="102">
                  <c:v>103</c:v>
                </c:pt>
                <c:pt idx="103">
                  <c:v>104</c:v>
                </c:pt>
                <c:pt idx="104">
                  <c:v>105</c:v>
                </c:pt>
                <c:pt idx="105">
                  <c:v>106</c:v>
                </c:pt>
                <c:pt idx="106">
                  <c:v>107</c:v>
                </c:pt>
                <c:pt idx="107">
                  <c:v>108</c:v>
                </c:pt>
                <c:pt idx="108">
                  <c:v>109</c:v>
                </c:pt>
                <c:pt idx="109">
                  <c:v>110</c:v>
                </c:pt>
                <c:pt idx="110">
                  <c:v>111</c:v>
                </c:pt>
                <c:pt idx="111">
                  <c:v>112</c:v>
                </c:pt>
                <c:pt idx="112">
                  <c:v>113</c:v>
                </c:pt>
                <c:pt idx="113">
                  <c:v>114</c:v>
                </c:pt>
                <c:pt idx="114">
                  <c:v>115</c:v>
                </c:pt>
                <c:pt idx="115">
                  <c:v>116</c:v>
                </c:pt>
                <c:pt idx="116">
                  <c:v>117</c:v>
                </c:pt>
                <c:pt idx="117">
                  <c:v>118</c:v>
                </c:pt>
                <c:pt idx="118">
                  <c:v>119</c:v>
                </c:pt>
                <c:pt idx="119">
                  <c:v>120</c:v>
                </c:pt>
                <c:pt idx="120">
                  <c:v>121</c:v>
                </c:pt>
                <c:pt idx="121">
                  <c:v>122</c:v>
                </c:pt>
                <c:pt idx="122">
                  <c:v>123</c:v>
                </c:pt>
                <c:pt idx="123">
                  <c:v>124</c:v>
                </c:pt>
                <c:pt idx="124">
                  <c:v>125</c:v>
                </c:pt>
                <c:pt idx="125">
                  <c:v>126</c:v>
                </c:pt>
                <c:pt idx="126">
                  <c:v>127</c:v>
                </c:pt>
                <c:pt idx="127">
                  <c:v>128</c:v>
                </c:pt>
                <c:pt idx="128">
                  <c:v>129</c:v>
                </c:pt>
                <c:pt idx="129">
                  <c:v>130</c:v>
                </c:pt>
                <c:pt idx="130">
                  <c:v>131</c:v>
                </c:pt>
                <c:pt idx="131">
                  <c:v>132</c:v>
                </c:pt>
                <c:pt idx="132">
                  <c:v>133</c:v>
                </c:pt>
                <c:pt idx="133">
                  <c:v>134</c:v>
                </c:pt>
                <c:pt idx="134">
                  <c:v>135</c:v>
                </c:pt>
                <c:pt idx="135">
                  <c:v>136</c:v>
                </c:pt>
              </c:numCache>
            </c:numRef>
          </c:xVal>
          <c:yVal>
            <c:numRef>
              <c:f>'Descomp Cartas(ST)'!$J$4:$J$139</c:f>
              <c:numCache>
                <c:formatCode>General</c:formatCode>
                <c:ptCount val="136"/>
                <c:pt idx="0">
                  <c:v>-1</c:v>
                </c:pt>
                <c:pt idx="1">
                  <c:v>-2</c:v>
                </c:pt>
                <c:pt idx="2">
                  <c:v>-3</c:v>
                </c:pt>
                <c:pt idx="3">
                  <c:v>-4</c:v>
                </c:pt>
                <c:pt idx="4">
                  <c:v>-5</c:v>
                </c:pt>
                <c:pt idx="5">
                  <c:v>-5.9634324533266403</c:v>
                </c:pt>
                <c:pt idx="6">
                  <c:v>-6.9624469412177286</c:v>
                </c:pt>
                <c:pt idx="7">
                  <c:v>-7.9658739295709875</c:v>
                </c:pt>
                <c:pt idx="8">
                  <c:v>-7.4109266276480055</c:v>
                </c:pt>
                <c:pt idx="9">
                  <c:v>-8.3061903428171391</c:v>
                </c:pt>
                <c:pt idx="10">
                  <c:v>-7.4452262135885823</c:v>
                </c:pt>
                <c:pt idx="11">
                  <c:v>-8.213171559444131</c:v>
                </c:pt>
                <c:pt idx="12">
                  <c:v>-9.114383305620791</c:v>
                </c:pt>
                <c:pt idx="13">
                  <c:v>-10.190122665422944</c:v>
                </c:pt>
                <c:pt idx="14">
                  <c:v>-9.0284018482750454</c:v>
                </c:pt>
                <c:pt idx="15">
                  <c:v>-9.8383740979520589</c:v>
                </c:pt>
                <c:pt idx="16">
                  <c:v>-8.7810902924566125</c:v>
                </c:pt>
                <c:pt idx="17">
                  <c:v>-10.131354194039947</c:v>
                </c:pt>
                <c:pt idx="18">
                  <c:v>-11.174473509282794</c:v>
                </c:pt>
                <c:pt idx="19">
                  <c:v>-10.059008771668537</c:v>
                </c:pt>
                <c:pt idx="20">
                  <c:v>-10.401725881485849</c:v>
                </c:pt>
                <c:pt idx="21">
                  <c:v>-10.629893545172083</c:v>
                </c:pt>
                <c:pt idx="22">
                  <c:v>-8.7707823249641574</c:v>
                </c:pt>
                <c:pt idx="23">
                  <c:v>-6.9066150258203924</c:v>
                </c:pt>
                <c:pt idx="24">
                  <c:v>-6.8172201613155359</c:v>
                </c:pt>
                <c:pt idx="25">
                  <c:v>-5.9085752226662045</c:v>
                </c:pt>
                <c:pt idx="26">
                  <c:v>-5.0866548486253365</c:v>
                </c:pt>
                <c:pt idx="27">
                  <c:v>-4.9172215406596314</c:v>
                </c:pt>
                <c:pt idx="28">
                  <c:v>-4.1529339377313645</c:v>
                </c:pt>
                <c:pt idx="29">
                  <c:v>-3.9664636812542753</c:v>
                </c:pt>
                <c:pt idx="30">
                  <c:v>-4.4729095679906621</c:v>
                </c:pt>
                <c:pt idx="31">
                  <c:v>-4.4074695986654548</c:v>
                </c:pt>
                <c:pt idx="32">
                  <c:v>-5.4126373946622524</c:v>
                </c:pt>
                <c:pt idx="33">
                  <c:v>-5.8825329268691977</c:v>
                </c:pt>
                <c:pt idx="34">
                  <c:v>-6.1798069785728957</c:v>
                </c:pt>
                <c:pt idx="35">
                  <c:v>-5.4624025856179905</c:v>
                </c:pt>
                <c:pt idx="36">
                  <c:v>-4.4498259991895894</c:v>
                </c:pt>
                <c:pt idx="37">
                  <c:v>-3.5434901678755311</c:v>
                </c:pt>
                <c:pt idx="38">
                  <c:v>-1.8191657720709378</c:v>
                </c:pt>
                <c:pt idx="39">
                  <c:v>-1.7770853087061971</c:v>
                </c:pt>
                <c:pt idx="40">
                  <c:v>-3.0075187516263826</c:v>
                </c:pt>
                <c:pt idx="41">
                  <c:v>-1.198399712122983</c:v>
                </c:pt>
                <c:pt idx="42">
                  <c:v>-0.23334092853881452</c:v>
                </c:pt>
                <c:pt idx="43">
                  <c:v>-1.4359015430574751</c:v>
                </c:pt>
                <c:pt idx="44">
                  <c:v>-1.6112764995678679</c:v>
                </c:pt>
                <c:pt idx="45">
                  <c:v>-1.4769789739889307</c:v>
                </c:pt>
                <c:pt idx="46">
                  <c:v>-2.2034059909676875</c:v>
                </c:pt>
                <c:pt idx="47">
                  <c:v>-1.3911404620627721</c:v>
                </c:pt>
                <c:pt idx="48">
                  <c:v>-1.460443042951646</c:v>
                </c:pt>
                <c:pt idx="49">
                  <c:v>-1.8152679139988441</c:v>
                </c:pt>
                <c:pt idx="50">
                  <c:v>-1.9449463702221779</c:v>
                </c:pt>
                <c:pt idx="51">
                  <c:v>-7.5336500113942703E-2</c:v>
                </c:pt>
                <c:pt idx="52">
                  <c:v>-2.9494908518232319</c:v>
                </c:pt>
                <c:pt idx="53">
                  <c:v>-4.2542586353333434</c:v>
                </c:pt>
                <c:pt idx="54">
                  <c:v>-4.9113145986959745</c:v>
                </c:pt>
                <c:pt idx="55">
                  <c:v>-5.6427855115723755</c:v>
                </c:pt>
                <c:pt idx="56">
                  <c:v>-5.4647353717276275</c:v>
                </c:pt>
                <c:pt idx="57">
                  <c:v>-4.4116895410788324</c:v>
                </c:pt>
                <c:pt idx="58">
                  <c:v>-3.1976607514321889</c:v>
                </c:pt>
                <c:pt idx="59">
                  <c:v>-1.4136218604756663</c:v>
                </c:pt>
                <c:pt idx="60">
                  <c:v>0.9942105046714963</c:v>
                </c:pt>
                <c:pt idx="61">
                  <c:v>1.7000461672159879</c:v>
                </c:pt>
                <c:pt idx="62">
                  <c:v>0.6411399098930326</c:v>
                </c:pt>
                <c:pt idx="63">
                  <c:v>0.69272389000738865</c:v>
                </c:pt>
                <c:pt idx="64">
                  <c:v>-1.8076854166987546</c:v>
                </c:pt>
                <c:pt idx="65">
                  <c:v>-2.2883587953412285</c:v>
                </c:pt>
                <c:pt idx="66">
                  <c:v>-1.7927022305750349</c:v>
                </c:pt>
                <c:pt idx="67">
                  <c:v>-2.7733560003484712</c:v>
                </c:pt>
                <c:pt idx="68">
                  <c:v>-2.6613632163028802</c:v>
                </c:pt>
                <c:pt idx="69">
                  <c:v>-2.8589718891738767</c:v>
                </c:pt>
                <c:pt idx="70">
                  <c:v>-1.576484156866176</c:v>
                </c:pt>
                <c:pt idx="71">
                  <c:v>-2.0317861960732557</c:v>
                </c:pt>
                <c:pt idx="72">
                  <c:v>-2.0664393651222306</c:v>
                </c:pt>
                <c:pt idx="73">
                  <c:v>-0.46877113748114224</c:v>
                </c:pt>
                <c:pt idx="74">
                  <c:v>0.25604614423171879</c:v>
                </c:pt>
                <c:pt idx="75">
                  <c:v>1.5705268531917287</c:v>
                </c:pt>
                <c:pt idx="76">
                  <c:v>-1.5272249777757958</c:v>
                </c:pt>
                <c:pt idx="77">
                  <c:v>-0.52635782412179011</c:v>
                </c:pt>
                <c:pt idx="78">
                  <c:v>0.67808644269506702</c:v>
                </c:pt>
                <c:pt idx="79">
                  <c:v>-1.1219398165407799</c:v>
                </c:pt>
                <c:pt idx="80">
                  <c:v>-1.8673468990648319</c:v>
                </c:pt>
                <c:pt idx="81">
                  <c:v>-3.0648718819602632</c:v>
                </c:pt>
                <c:pt idx="82">
                  <c:v>-2.0804551241453377</c:v>
                </c:pt>
                <c:pt idx="83">
                  <c:v>-1.3464933754293618</c:v>
                </c:pt>
                <c:pt idx="84">
                  <c:v>2.1574396224136501</c:v>
                </c:pt>
                <c:pt idx="85">
                  <c:v>1.6612872343416591</c:v>
                </c:pt>
                <c:pt idx="86">
                  <c:v>1.1367215219979301</c:v>
                </c:pt>
                <c:pt idx="87">
                  <c:v>0.70566608808350462</c:v>
                </c:pt>
                <c:pt idx="88">
                  <c:v>-1.0309243794199769</c:v>
                </c:pt>
                <c:pt idx="89">
                  <c:v>-1.7091749278594794</c:v>
                </c:pt>
                <c:pt idx="90">
                  <c:v>-1.6991303105825932</c:v>
                </c:pt>
                <c:pt idx="91">
                  <c:v>-2.4727225818041867</c:v>
                </c:pt>
                <c:pt idx="92">
                  <c:v>-2.2908042194013456</c:v>
                </c:pt>
                <c:pt idx="93">
                  <c:v>1.2220522085801593</c:v>
                </c:pt>
                <c:pt idx="94">
                  <c:v>1.5622328595192485</c:v>
                </c:pt>
                <c:pt idx="95">
                  <c:v>1.3568057434071832</c:v>
                </c:pt>
                <c:pt idx="96">
                  <c:v>3.0724753663254587</c:v>
                </c:pt>
                <c:pt idx="97">
                  <c:v>3.3004500158398735</c:v>
                </c:pt>
                <c:pt idx="98">
                  <c:v>3.5266683551417137</c:v>
                </c:pt>
                <c:pt idx="99">
                  <c:v>4.9103485506268072</c:v>
                </c:pt>
                <c:pt idx="100">
                  <c:v>3.513947006380425</c:v>
                </c:pt>
                <c:pt idx="101">
                  <c:v>3.4396986376927967</c:v>
                </c:pt>
                <c:pt idx="102">
                  <c:v>3.7625296919497822</c:v>
                </c:pt>
                <c:pt idx="103">
                  <c:v>4.5279669630900745</c:v>
                </c:pt>
                <c:pt idx="104">
                  <c:v>4.0350237637603534</c:v>
                </c:pt>
                <c:pt idx="105">
                  <c:v>4.1105196140464422</c:v>
                </c:pt>
                <c:pt idx="106">
                  <c:v>6.3639963763740655</c:v>
                </c:pt>
                <c:pt idx="107">
                  <c:v>8.8254377436651268</c:v>
                </c:pt>
                <c:pt idx="108">
                  <c:v>9.8922427908730892</c:v>
                </c:pt>
                <c:pt idx="109">
                  <c:v>10.515674875194021</c:v>
                </c:pt>
                <c:pt idx="110">
                  <c:v>10.383774652388476</c:v>
                </c:pt>
                <c:pt idx="111">
                  <c:v>9.7395190884443998</c:v>
                </c:pt>
                <c:pt idx="112">
                  <c:v>9.4763887056012504</c:v>
                </c:pt>
                <c:pt idx="113">
                  <c:v>9.3008158577728572</c:v>
                </c:pt>
                <c:pt idx="114">
                  <c:v>10.731979884891066</c:v>
                </c:pt>
                <c:pt idx="115">
                  <c:v>13.007265878555105</c:v>
                </c:pt>
                <c:pt idx="116">
                  <c:v>14.305947486483104</c:v>
                </c:pt>
                <c:pt idx="117">
                  <c:v>12.471524122863409</c:v>
                </c:pt>
                <c:pt idx="118">
                  <c:v>12.909388219188575</c:v>
                </c:pt>
                <c:pt idx="119">
                  <c:v>12.565008456841859</c:v>
                </c:pt>
                <c:pt idx="120">
                  <c:v>11.932064105527809</c:v>
                </c:pt>
                <c:pt idx="121">
                  <c:v>12.77634438850462</c:v>
                </c:pt>
                <c:pt idx="122">
                  <c:v>12.963443877915534</c:v>
                </c:pt>
                <c:pt idx="123">
                  <c:v>10.994408936914414</c:v>
                </c:pt>
                <c:pt idx="124">
                  <c:v>7.0997481864604035</c:v>
                </c:pt>
                <c:pt idx="125">
                  <c:v>5.4901344345808694</c:v>
                </c:pt>
                <c:pt idx="126">
                  <c:v>4.0795843279536168</c:v>
                </c:pt>
                <c:pt idx="127">
                  <c:v>4.8664925302726898</c:v>
                </c:pt>
                <c:pt idx="128">
                  <c:v>4.6046352732249245</c:v>
                </c:pt>
                <c:pt idx="129">
                  <c:v>3.9183883845168337</c:v>
                </c:pt>
                <c:pt idx="130">
                  <c:v>3.0802434477276002</c:v>
                </c:pt>
                <c:pt idx="131">
                  <c:v>3.4528504146626133</c:v>
                </c:pt>
                <c:pt idx="132">
                  <c:v>3.3769032379125181</c:v>
                </c:pt>
                <c:pt idx="133">
                  <c:v>2.8100781172419977</c:v>
                </c:pt>
                <c:pt idx="134">
                  <c:v>2.9547572317916742</c:v>
                </c:pt>
                <c:pt idx="135">
                  <c:v>-0.1583746929938098</c:v>
                </c:pt>
              </c:numCache>
            </c:numRef>
          </c:yVal>
          <c:smooth val="1"/>
        </c:ser>
        <c:ser>
          <c:idx val="1"/>
          <c:order val="1"/>
          <c:tx>
            <c:strRef>
              <c:f>'Descomp Cartas(ST)'!$K$3</c:f>
              <c:strCache>
                <c:ptCount val="1"/>
                <c:pt idx="0">
                  <c:v>LCS</c:v>
                </c:pt>
              </c:strCache>
            </c:strRef>
          </c:tx>
          <c:xVal>
            <c:numRef>
              <c:f>'Descomp Cartas(ST)'!$A$4:$A$139</c:f>
              <c:numCache>
                <c:formatCode>General</c:formatCode>
                <c:ptCount val="136"/>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pt idx="45">
                  <c:v>46</c:v>
                </c:pt>
                <c:pt idx="46">
                  <c:v>47</c:v>
                </c:pt>
                <c:pt idx="47">
                  <c:v>48</c:v>
                </c:pt>
                <c:pt idx="48">
                  <c:v>49</c:v>
                </c:pt>
                <c:pt idx="49">
                  <c:v>50</c:v>
                </c:pt>
                <c:pt idx="50">
                  <c:v>51</c:v>
                </c:pt>
                <c:pt idx="51">
                  <c:v>52</c:v>
                </c:pt>
                <c:pt idx="52">
                  <c:v>53</c:v>
                </c:pt>
                <c:pt idx="53">
                  <c:v>54</c:v>
                </c:pt>
                <c:pt idx="54">
                  <c:v>55</c:v>
                </c:pt>
                <c:pt idx="55">
                  <c:v>56</c:v>
                </c:pt>
                <c:pt idx="56">
                  <c:v>57</c:v>
                </c:pt>
                <c:pt idx="57">
                  <c:v>58</c:v>
                </c:pt>
                <c:pt idx="58">
                  <c:v>59</c:v>
                </c:pt>
                <c:pt idx="59">
                  <c:v>60</c:v>
                </c:pt>
                <c:pt idx="60">
                  <c:v>61</c:v>
                </c:pt>
                <c:pt idx="61">
                  <c:v>62</c:v>
                </c:pt>
                <c:pt idx="62">
                  <c:v>63</c:v>
                </c:pt>
                <c:pt idx="63">
                  <c:v>64</c:v>
                </c:pt>
                <c:pt idx="64">
                  <c:v>65</c:v>
                </c:pt>
                <c:pt idx="65">
                  <c:v>66</c:v>
                </c:pt>
                <c:pt idx="66">
                  <c:v>67</c:v>
                </c:pt>
                <c:pt idx="67">
                  <c:v>68</c:v>
                </c:pt>
                <c:pt idx="68">
                  <c:v>69</c:v>
                </c:pt>
                <c:pt idx="69">
                  <c:v>70</c:v>
                </c:pt>
                <c:pt idx="70">
                  <c:v>71</c:v>
                </c:pt>
                <c:pt idx="71">
                  <c:v>72</c:v>
                </c:pt>
                <c:pt idx="72">
                  <c:v>73</c:v>
                </c:pt>
                <c:pt idx="73">
                  <c:v>74</c:v>
                </c:pt>
                <c:pt idx="74">
                  <c:v>75</c:v>
                </c:pt>
                <c:pt idx="75">
                  <c:v>76</c:v>
                </c:pt>
                <c:pt idx="76">
                  <c:v>77</c:v>
                </c:pt>
                <c:pt idx="77">
                  <c:v>78</c:v>
                </c:pt>
                <c:pt idx="78">
                  <c:v>79</c:v>
                </c:pt>
                <c:pt idx="79">
                  <c:v>80</c:v>
                </c:pt>
                <c:pt idx="80">
                  <c:v>81</c:v>
                </c:pt>
                <c:pt idx="81">
                  <c:v>82</c:v>
                </c:pt>
                <c:pt idx="82">
                  <c:v>83</c:v>
                </c:pt>
                <c:pt idx="83">
                  <c:v>84</c:v>
                </c:pt>
                <c:pt idx="84">
                  <c:v>85</c:v>
                </c:pt>
                <c:pt idx="85">
                  <c:v>86</c:v>
                </c:pt>
                <c:pt idx="86">
                  <c:v>87</c:v>
                </c:pt>
                <c:pt idx="87">
                  <c:v>88</c:v>
                </c:pt>
                <c:pt idx="88">
                  <c:v>89</c:v>
                </c:pt>
                <c:pt idx="89">
                  <c:v>90</c:v>
                </c:pt>
                <c:pt idx="90">
                  <c:v>91</c:v>
                </c:pt>
                <c:pt idx="91">
                  <c:v>92</c:v>
                </c:pt>
                <c:pt idx="92">
                  <c:v>93</c:v>
                </c:pt>
                <c:pt idx="93">
                  <c:v>94</c:v>
                </c:pt>
                <c:pt idx="94">
                  <c:v>95</c:v>
                </c:pt>
                <c:pt idx="95">
                  <c:v>96</c:v>
                </c:pt>
                <c:pt idx="96">
                  <c:v>97</c:v>
                </c:pt>
                <c:pt idx="97">
                  <c:v>98</c:v>
                </c:pt>
                <c:pt idx="98">
                  <c:v>99</c:v>
                </c:pt>
                <c:pt idx="99">
                  <c:v>100</c:v>
                </c:pt>
                <c:pt idx="100">
                  <c:v>101</c:v>
                </c:pt>
                <c:pt idx="101">
                  <c:v>102</c:v>
                </c:pt>
                <c:pt idx="102">
                  <c:v>103</c:v>
                </c:pt>
                <c:pt idx="103">
                  <c:v>104</c:v>
                </c:pt>
                <c:pt idx="104">
                  <c:v>105</c:v>
                </c:pt>
                <c:pt idx="105">
                  <c:v>106</c:v>
                </c:pt>
                <c:pt idx="106">
                  <c:v>107</c:v>
                </c:pt>
                <c:pt idx="107">
                  <c:v>108</c:v>
                </c:pt>
                <c:pt idx="108">
                  <c:v>109</c:v>
                </c:pt>
                <c:pt idx="109">
                  <c:v>110</c:v>
                </c:pt>
                <c:pt idx="110">
                  <c:v>111</c:v>
                </c:pt>
                <c:pt idx="111">
                  <c:v>112</c:v>
                </c:pt>
                <c:pt idx="112">
                  <c:v>113</c:v>
                </c:pt>
                <c:pt idx="113">
                  <c:v>114</c:v>
                </c:pt>
                <c:pt idx="114">
                  <c:v>115</c:v>
                </c:pt>
                <c:pt idx="115">
                  <c:v>116</c:v>
                </c:pt>
                <c:pt idx="116">
                  <c:v>117</c:v>
                </c:pt>
                <c:pt idx="117">
                  <c:v>118</c:v>
                </c:pt>
                <c:pt idx="118">
                  <c:v>119</c:v>
                </c:pt>
                <c:pt idx="119">
                  <c:v>120</c:v>
                </c:pt>
                <c:pt idx="120">
                  <c:v>121</c:v>
                </c:pt>
                <c:pt idx="121">
                  <c:v>122</c:v>
                </c:pt>
                <c:pt idx="122">
                  <c:v>123</c:v>
                </c:pt>
                <c:pt idx="123">
                  <c:v>124</c:v>
                </c:pt>
                <c:pt idx="124">
                  <c:v>125</c:v>
                </c:pt>
                <c:pt idx="125">
                  <c:v>126</c:v>
                </c:pt>
                <c:pt idx="126">
                  <c:v>127</c:v>
                </c:pt>
                <c:pt idx="127">
                  <c:v>128</c:v>
                </c:pt>
                <c:pt idx="128">
                  <c:v>129</c:v>
                </c:pt>
                <c:pt idx="129">
                  <c:v>130</c:v>
                </c:pt>
                <c:pt idx="130">
                  <c:v>131</c:v>
                </c:pt>
                <c:pt idx="131">
                  <c:v>132</c:v>
                </c:pt>
                <c:pt idx="132">
                  <c:v>133</c:v>
                </c:pt>
                <c:pt idx="133">
                  <c:v>134</c:v>
                </c:pt>
                <c:pt idx="134">
                  <c:v>135</c:v>
                </c:pt>
                <c:pt idx="135">
                  <c:v>136</c:v>
                </c:pt>
              </c:numCache>
            </c:numRef>
          </c:xVal>
          <c:yVal>
            <c:numRef>
              <c:f>'Descomp Cartas(ST)'!$K$4:$K$139</c:f>
              <c:numCache>
                <c:formatCode>General</c:formatCode>
                <c:ptCount val="136"/>
                <c:pt idx="0">
                  <c:v>4</c:v>
                </c:pt>
                <c:pt idx="1">
                  <c:v>4</c:v>
                </c:pt>
                <c:pt idx="2">
                  <c:v>4</c:v>
                </c:pt>
                <c:pt idx="3">
                  <c:v>4</c:v>
                </c:pt>
                <c:pt idx="4">
                  <c:v>4</c:v>
                </c:pt>
                <c:pt idx="5">
                  <c:v>4</c:v>
                </c:pt>
                <c:pt idx="6">
                  <c:v>4</c:v>
                </c:pt>
                <c:pt idx="7">
                  <c:v>4</c:v>
                </c:pt>
                <c:pt idx="8">
                  <c:v>4</c:v>
                </c:pt>
                <c:pt idx="9">
                  <c:v>4</c:v>
                </c:pt>
                <c:pt idx="10">
                  <c:v>4</c:v>
                </c:pt>
                <c:pt idx="11">
                  <c:v>4</c:v>
                </c:pt>
                <c:pt idx="12">
                  <c:v>4</c:v>
                </c:pt>
                <c:pt idx="13">
                  <c:v>4</c:v>
                </c:pt>
                <c:pt idx="14">
                  <c:v>4</c:v>
                </c:pt>
                <c:pt idx="15">
                  <c:v>4</c:v>
                </c:pt>
                <c:pt idx="16">
                  <c:v>4</c:v>
                </c:pt>
                <c:pt idx="17">
                  <c:v>4</c:v>
                </c:pt>
                <c:pt idx="18">
                  <c:v>4</c:v>
                </c:pt>
                <c:pt idx="19">
                  <c:v>4</c:v>
                </c:pt>
                <c:pt idx="20">
                  <c:v>4</c:v>
                </c:pt>
                <c:pt idx="21">
                  <c:v>4</c:v>
                </c:pt>
                <c:pt idx="22">
                  <c:v>4</c:v>
                </c:pt>
                <c:pt idx="23">
                  <c:v>4</c:v>
                </c:pt>
                <c:pt idx="24">
                  <c:v>4</c:v>
                </c:pt>
                <c:pt idx="25">
                  <c:v>4</c:v>
                </c:pt>
                <c:pt idx="26">
                  <c:v>4</c:v>
                </c:pt>
                <c:pt idx="27">
                  <c:v>4</c:v>
                </c:pt>
                <c:pt idx="28">
                  <c:v>4</c:v>
                </c:pt>
                <c:pt idx="29">
                  <c:v>4</c:v>
                </c:pt>
                <c:pt idx="30">
                  <c:v>4</c:v>
                </c:pt>
                <c:pt idx="31">
                  <c:v>4</c:v>
                </c:pt>
                <c:pt idx="32">
                  <c:v>4</c:v>
                </c:pt>
                <c:pt idx="33">
                  <c:v>4</c:v>
                </c:pt>
                <c:pt idx="34">
                  <c:v>4</c:v>
                </c:pt>
                <c:pt idx="35">
                  <c:v>4</c:v>
                </c:pt>
                <c:pt idx="36">
                  <c:v>4</c:v>
                </c:pt>
                <c:pt idx="37">
                  <c:v>4</c:v>
                </c:pt>
                <c:pt idx="38">
                  <c:v>4</c:v>
                </c:pt>
                <c:pt idx="39">
                  <c:v>4</c:v>
                </c:pt>
                <c:pt idx="40">
                  <c:v>4</c:v>
                </c:pt>
                <c:pt idx="41">
                  <c:v>4</c:v>
                </c:pt>
                <c:pt idx="42">
                  <c:v>4</c:v>
                </c:pt>
                <c:pt idx="43">
                  <c:v>4</c:v>
                </c:pt>
                <c:pt idx="44">
                  <c:v>4</c:v>
                </c:pt>
                <c:pt idx="45">
                  <c:v>4</c:v>
                </c:pt>
                <c:pt idx="46">
                  <c:v>4</c:v>
                </c:pt>
                <c:pt idx="47">
                  <c:v>4</c:v>
                </c:pt>
                <c:pt idx="48">
                  <c:v>4</c:v>
                </c:pt>
                <c:pt idx="49">
                  <c:v>4</c:v>
                </c:pt>
                <c:pt idx="50">
                  <c:v>4</c:v>
                </c:pt>
                <c:pt idx="51">
                  <c:v>4</c:v>
                </c:pt>
                <c:pt idx="52">
                  <c:v>4</c:v>
                </c:pt>
                <c:pt idx="53">
                  <c:v>4</c:v>
                </c:pt>
                <c:pt idx="54">
                  <c:v>4</c:v>
                </c:pt>
                <c:pt idx="55">
                  <c:v>4</c:v>
                </c:pt>
                <c:pt idx="56">
                  <c:v>4</c:v>
                </c:pt>
                <c:pt idx="57">
                  <c:v>4</c:v>
                </c:pt>
                <c:pt idx="58">
                  <c:v>4</c:v>
                </c:pt>
                <c:pt idx="59">
                  <c:v>4</c:v>
                </c:pt>
                <c:pt idx="60">
                  <c:v>4</c:v>
                </c:pt>
                <c:pt idx="61">
                  <c:v>4</c:v>
                </c:pt>
                <c:pt idx="62">
                  <c:v>4</c:v>
                </c:pt>
                <c:pt idx="63">
                  <c:v>4</c:v>
                </c:pt>
                <c:pt idx="64">
                  <c:v>4</c:v>
                </c:pt>
                <c:pt idx="65">
                  <c:v>4</c:v>
                </c:pt>
                <c:pt idx="66">
                  <c:v>4</c:v>
                </c:pt>
                <c:pt idx="67">
                  <c:v>4</c:v>
                </c:pt>
                <c:pt idx="68">
                  <c:v>4</c:v>
                </c:pt>
                <c:pt idx="69">
                  <c:v>4</c:v>
                </c:pt>
                <c:pt idx="70">
                  <c:v>4</c:v>
                </c:pt>
                <c:pt idx="71">
                  <c:v>4</c:v>
                </c:pt>
                <c:pt idx="72">
                  <c:v>4</c:v>
                </c:pt>
                <c:pt idx="73">
                  <c:v>4</c:v>
                </c:pt>
                <c:pt idx="74">
                  <c:v>4</c:v>
                </c:pt>
                <c:pt idx="75">
                  <c:v>4</c:v>
                </c:pt>
                <c:pt idx="76">
                  <c:v>4</c:v>
                </c:pt>
                <c:pt idx="77">
                  <c:v>4</c:v>
                </c:pt>
                <c:pt idx="78">
                  <c:v>4</c:v>
                </c:pt>
                <c:pt idx="79">
                  <c:v>4</c:v>
                </c:pt>
                <c:pt idx="80">
                  <c:v>4</c:v>
                </c:pt>
                <c:pt idx="81">
                  <c:v>4</c:v>
                </c:pt>
                <c:pt idx="82">
                  <c:v>4</c:v>
                </c:pt>
                <c:pt idx="83">
                  <c:v>4</c:v>
                </c:pt>
                <c:pt idx="84">
                  <c:v>4</c:v>
                </c:pt>
                <c:pt idx="85">
                  <c:v>4</c:v>
                </c:pt>
                <c:pt idx="86">
                  <c:v>4</c:v>
                </c:pt>
                <c:pt idx="87">
                  <c:v>4</c:v>
                </c:pt>
                <c:pt idx="88">
                  <c:v>4</c:v>
                </c:pt>
                <c:pt idx="89">
                  <c:v>4</c:v>
                </c:pt>
                <c:pt idx="90">
                  <c:v>4</c:v>
                </c:pt>
                <c:pt idx="91">
                  <c:v>4</c:v>
                </c:pt>
                <c:pt idx="92">
                  <c:v>4</c:v>
                </c:pt>
                <c:pt idx="93">
                  <c:v>4</c:v>
                </c:pt>
                <c:pt idx="94">
                  <c:v>4</c:v>
                </c:pt>
                <c:pt idx="95">
                  <c:v>4</c:v>
                </c:pt>
                <c:pt idx="96">
                  <c:v>4</c:v>
                </c:pt>
                <c:pt idx="97">
                  <c:v>4</c:v>
                </c:pt>
                <c:pt idx="98">
                  <c:v>4</c:v>
                </c:pt>
                <c:pt idx="99">
                  <c:v>4</c:v>
                </c:pt>
                <c:pt idx="100">
                  <c:v>4</c:v>
                </c:pt>
                <c:pt idx="101">
                  <c:v>4</c:v>
                </c:pt>
                <c:pt idx="102">
                  <c:v>4</c:v>
                </c:pt>
                <c:pt idx="103">
                  <c:v>4</c:v>
                </c:pt>
                <c:pt idx="104">
                  <c:v>4</c:v>
                </c:pt>
                <c:pt idx="105">
                  <c:v>4</c:v>
                </c:pt>
                <c:pt idx="106">
                  <c:v>4</c:v>
                </c:pt>
                <c:pt idx="107">
                  <c:v>4</c:v>
                </c:pt>
                <c:pt idx="108">
                  <c:v>4</c:v>
                </c:pt>
                <c:pt idx="109">
                  <c:v>4</c:v>
                </c:pt>
                <c:pt idx="110">
                  <c:v>4</c:v>
                </c:pt>
                <c:pt idx="111">
                  <c:v>4</c:v>
                </c:pt>
                <c:pt idx="112">
                  <c:v>4</c:v>
                </c:pt>
                <c:pt idx="113">
                  <c:v>4</c:v>
                </c:pt>
                <c:pt idx="114">
                  <c:v>4</c:v>
                </c:pt>
                <c:pt idx="115">
                  <c:v>4</c:v>
                </c:pt>
                <c:pt idx="116">
                  <c:v>4</c:v>
                </c:pt>
                <c:pt idx="117">
                  <c:v>4</c:v>
                </c:pt>
                <c:pt idx="118">
                  <c:v>4</c:v>
                </c:pt>
                <c:pt idx="119">
                  <c:v>4</c:v>
                </c:pt>
                <c:pt idx="120">
                  <c:v>4</c:v>
                </c:pt>
                <c:pt idx="121">
                  <c:v>4</c:v>
                </c:pt>
                <c:pt idx="122">
                  <c:v>4</c:v>
                </c:pt>
                <c:pt idx="123">
                  <c:v>4</c:v>
                </c:pt>
                <c:pt idx="124">
                  <c:v>4</c:v>
                </c:pt>
                <c:pt idx="125">
                  <c:v>4</c:v>
                </c:pt>
                <c:pt idx="126">
                  <c:v>4</c:v>
                </c:pt>
                <c:pt idx="127">
                  <c:v>4</c:v>
                </c:pt>
                <c:pt idx="128">
                  <c:v>4</c:v>
                </c:pt>
                <c:pt idx="129">
                  <c:v>4</c:v>
                </c:pt>
                <c:pt idx="130">
                  <c:v>4</c:v>
                </c:pt>
                <c:pt idx="131">
                  <c:v>4</c:v>
                </c:pt>
                <c:pt idx="132">
                  <c:v>4</c:v>
                </c:pt>
                <c:pt idx="133">
                  <c:v>4</c:v>
                </c:pt>
                <c:pt idx="134">
                  <c:v>4</c:v>
                </c:pt>
                <c:pt idx="135">
                  <c:v>4</c:v>
                </c:pt>
              </c:numCache>
            </c:numRef>
          </c:yVal>
          <c:smooth val="1"/>
        </c:ser>
        <c:ser>
          <c:idx val="2"/>
          <c:order val="2"/>
          <c:tx>
            <c:strRef>
              <c:f>'Descomp Cartas(ST)'!$L$3</c:f>
              <c:strCache>
                <c:ptCount val="1"/>
                <c:pt idx="0">
                  <c:v>LCI</c:v>
                </c:pt>
              </c:strCache>
            </c:strRef>
          </c:tx>
          <c:xVal>
            <c:numRef>
              <c:f>'Descomp Cartas(ST)'!$A$4:$A$139</c:f>
              <c:numCache>
                <c:formatCode>General</c:formatCode>
                <c:ptCount val="136"/>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pt idx="45">
                  <c:v>46</c:v>
                </c:pt>
                <c:pt idx="46">
                  <c:v>47</c:v>
                </c:pt>
                <c:pt idx="47">
                  <c:v>48</c:v>
                </c:pt>
                <c:pt idx="48">
                  <c:v>49</c:v>
                </c:pt>
                <c:pt idx="49">
                  <c:v>50</c:v>
                </c:pt>
                <c:pt idx="50">
                  <c:v>51</c:v>
                </c:pt>
                <c:pt idx="51">
                  <c:v>52</c:v>
                </c:pt>
                <c:pt idx="52">
                  <c:v>53</c:v>
                </c:pt>
                <c:pt idx="53">
                  <c:v>54</c:v>
                </c:pt>
                <c:pt idx="54">
                  <c:v>55</c:v>
                </c:pt>
                <c:pt idx="55">
                  <c:v>56</c:v>
                </c:pt>
                <c:pt idx="56">
                  <c:v>57</c:v>
                </c:pt>
                <c:pt idx="57">
                  <c:v>58</c:v>
                </c:pt>
                <c:pt idx="58">
                  <c:v>59</c:v>
                </c:pt>
                <c:pt idx="59">
                  <c:v>60</c:v>
                </c:pt>
                <c:pt idx="60">
                  <c:v>61</c:v>
                </c:pt>
                <c:pt idx="61">
                  <c:v>62</c:v>
                </c:pt>
                <c:pt idx="62">
                  <c:v>63</c:v>
                </c:pt>
                <c:pt idx="63">
                  <c:v>64</c:v>
                </c:pt>
                <c:pt idx="64">
                  <c:v>65</c:v>
                </c:pt>
                <c:pt idx="65">
                  <c:v>66</c:v>
                </c:pt>
                <c:pt idx="66">
                  <c:v>67</c:v>
                </c:pt>
                <c:pt idx="67">
                  <c:v>68</c:v>
                </c:pt>
                <c:pt idx="68">
                  <c:v>69</c:v>
                </c:pt>
                <c:pt idx="69">
                  <c:v>70</c:v>
                </c:pt>
                <c:pt idx="70">
                  <c:v>71</c:v>
                </c:pt>
                <c:pt idx="71">
                  <c:v>72</c:v>
                </c:pt>
                <c:pt idx="72">
                  <c:v>73</c:v>
                </c:pt>
                <c:pt idx="73">
                  <c:v>74</c:v>
                </c:pt>
                <c:pt idx="74">
                  <c:v>75</c:v>
                </c:pt>
                <c:pt idx="75">
                  <c:v>76</c:v>
                </c:pt>
                <c:pt idx="76">
                  <c:v>77</c:v>
                </c:pt>
                <c:pt idx="77">
                  <c:v>78</c:v>
                </c:pt>
                <c:pt idx="78">
                  <c:v>79</c:v>
                </c:pt>
                <c:pt idx="79">
                  <c:v>80</c:v>
                </c:pt>
                <c:pt idx="80">
                  <c:v>81</c:v>
                </c:pt>
                <c:pt idx="81">
                  <c:v>82</c:v>
                </c:pt>
                <c:pt idx="82">
                  <c:v>83</c:v>
                </c:pt>
                <c:pt idx="83">
                  <c:v>84</c:v>
                </c:pt>
                <c:pt idx="84">
                  <c:v>85</c:v>
                </c:pt>
                <c:pt idx="85">
                  <c:v>86</c:v>
                </c:pt>
                <c:pt idx="86">
                  <c:v>87</c:v>
                </c:pt>
                <c:pt idx="87">
                  <c:v>88</c:v>
                </c:pt>
                <c:pt idx="88">
                  <c:v>89</c:v>
                </c:pt>
                <c:pt idx="89">
                  <c:v>90</c:v>
                </c:pt>
                <c:pt idx="90">
                  <c:v>91</c:v>
                </c:pt>
                <c:pt idx="91">
                  <c:v>92</c:v>
                </c:pt>
                <c:pt idx="92">
                  <c:v>93</c:v>
                </c:pt>
                <c:pt idx="93">
                  <c:v>94</c:v>
                </c:pt>
                <c:pt idx="94">
                  <c:v>95</c:v>
                </c:pt>
                <c:pt idx="95">
                  <c:v>96</c:v>
                </c:pt>
                <c:pt idx="96">
                  <c:v>97</c:v>
                </c:pt>
                <c:pt idx="97">
                  <c:v>98</c:v>
                </c:pt>
                <c:pt idx="98">
                  <c:v>99</c:v>
                </c:pt>
                <c:pt idx="99">
                  <c:v>100</c:v>
                </c:pt>
                <c:pt idx="100">
                  <c:v>101</c:v>
                </c:pt>
                <c:pt idx="101">
                  <c:v>102</c:v>
                </c:pt>
                <c:pt idx="102">
                  <c:v>103</c:v>
                </c:pt>
                <c:pt idx="103">
                  <c:v>104</c:v>
                </c:pt>
                <c:pt idx="104">
                  <c:v>105</c:v>
                </c:pt>
                <c:pt idx="105">
                  <c:v>106</c:v>
                </c:pt>
                <c:pt idx="106">
                  <c:v>107</c:v>
                </c:pt>
                <c:pt idx="107">
                  <c:v>108</c:v>
                </c:pt>
                <c:pt idx="108">
                  <c:v>109</c:v>
                </c:pt>
                <c:pt idx="109">
                  <c:v>110</c:v>
                </c:pt>
                <c:pt idx="110">
                  <c:v>111</c:v>
                </c:pt>
                <c:pt idx="111">
                  <c:v>112</c:v>
                </c:pt>
                <c:pt idx="112">
                  <c:v>113</c:v>
                </c:pt>
                <c:pt idx="113">
                  <c:v>114</c:v>
                </c:pt>
                <c:pt idx="114">
                  <c:v>115</c:v>
                </c:pt>
                <c:pt idx="115">
                  <c:v>116</c:v>
                </c:pt>
                <c:pt idx="116">
                  <c:v>117</c:v>
                </c:pt>
                <c:pt idx="117">
                  <c:v>118</c:v>
                </c:pt>
                <c:pt idx="118">
                  <c:v>119</c:v>
                </c:pt>
                <c:pt idx="119">
                  <c:v>120</c:v>
                </c:pt>
                <c:pt idx="120">
                  <c:v>121</c:v>
                </c:pt>
                <c:pt idx="121">
                  <c:v>122</c:v>
                </c:pt>
                <c:pt idx="122">
                  <c:v>123</c:v>
                </c:pt>
                <c:pt idx="123">
                  <c:v>124</c:v>
                </c:pt>
                <c:pt idx="124">
                  <c:v>125</c:v>
                </c:pt>
                <c:pt idx="125">
                  <c:v>126</c:v>
                </c:pt>
                <c:pt idx="126">
                  <c:v>127</c:v>
                </c:pt>
                <c:pt idx="127">
                  <c:v>128</c:v>
                </c:pt>
                <c:pt idx="128">
                  <c:v>129</c:v>
                </c:pt>
                <c:pt idx="129">
                  <c:v>130</c:v>
                </c:pt>
                <c:pt idx="130">
                  <c:v>131</c:v>
                </c:pt>
                <c:pt idx="131">
                  <c:v>132</c:v>
                </c:pt>
                <c:pt idx="132">
                  <c:v>133</c:v>
                </c:pt>
                <c:pt idx="133">
                  <c:v>134</c:v>
                </c:pt>
                <c:pt idx="134">
                  <c:v>135</c:v>
                </c:pt>
                <c:pt idx="135">
                  <c:v>136</c:v>
                </c:pt>
              </c:numCache>
            </c:numRef>
          </c:xVal>
          <c:yVal>
            <c:numRef>
              <c:f>'Descomp Cartas(ST)'!$L$4:$L$139</c:f>
              <c:numCache>
                <c:formatCode>General</c:formatCode>
                <c:ptCount val="136"/>
                <c:pt idx="0">
                  <c:v>-4</c:v>
                </c:pt>
                <c:pt idx="1">
                  <c:v>-4</c:v>
                </c:pt>
                <c:pt idx="2">
                  <c:v>-4</c:v>
                </c:pt>
                <c:pt idx="3">
                  <c:v>-4</c:v>
                </c:pt>
                <c:pt idx="4">
                  <c:v>-4</c:v>
                </c:pt>
                <c:pt idx="5">
                  <c:v>-4</c:v>
                </c:pt>
                <c:pt idx="6">
                  <c:v>-4</c:v>
                </c:pt>
                <c:pt idx="7">
                  <c:v>-4</c:v>
                </c:pt>
                <c:pt idx="8">
                  <c:v>-4</c:v>
                </c:pt>
                <c:pt idx="9">
                  <c:v>-4</c:v>
                </c:pt>
                <c:pt idx="10">
                  <c:v>-4</c:v>
                </c:pt>
                <c:pt idx="11">
                  <c:v>-4</c:v>
                </c:pt>
                <c:pt idx="12">
                  <c:v>-4</c:v>
                </c:pt>
                <c:pt idx="13">
                  <c:v>-4</c:v>
                </c:pt>
                <c:pt idx="14">
                  <c:v>-4</c:v>
                </c:pt>
                <c:pt idx="15">
                  <c:v>-4</c:v>
                </c:pt>
                <c:pt idx="16">
                  <c:v>-4</c:v>
                </c:pt>
                <c:pt idx="17">
                  <c:v>-4</c:v>
                </c:pt>
                <c:pt idx="18">
                  <c:v>-4</c:v>
                </c:pt>
                <c:pt idx="19">
                  <c:v>-4</c:v>
                </c:pt>
                <c:pt idx="20">
                  <c:v>-4</c:v>
                </c:pt>
                <c:pt idx="21">
                  <c:v>-4</c:v>
                </c:pt>
                <c:pt idx="22">
                  <c:v>-4</c:v>
                </c:pt>
                <c:pt idx="23">
                  <c:v>-4</c:v>
                </c:pt>
                <c:pt idx="24">
                  <c:v>-4</c:v>
                </c:pt>
                <c:pt idx="25">
                  <c:v>-4</c:v>
                </c:pt>
                <c:pt idx="26">
                  <c:v>-4</c:v>
                </c:pt>
                <c:pt idx="27">
                  <c:v>-4</c:v>
                </c:pt>
                <c:pt idx="28">
                  <c:v>-4</c:v>
                </c:pt>
                <c:pt idx="29">
                  <c:v>-4</c:v>
                </c:pt>
                <c:pt idx="30">
                  <c:v>-4</c:v>
                </c:pt>
                <c:pt idx="31">
                  <c:v>-4</c:v>
                </c:pt>
                <c:pt idx="32">
                  <c:v>-4</c:v>
                </c:pt>
                <c:pt idx="33">
                  <c:v>-4</c:v>
                </c:pt>
                <c:pt idx="34">
                  <c:v>-4</c:v>
                </c:pt>
                <c:pt idx="35">
                  <c:v>-4</c:v>
                </c:pt>
                <c:pt idx="36">
                  <c:v>-4</c:v>
                </c:pt>
                <c:pt idx="37">
                  <c:v>-4</c:v>
                </c:pt>
                <c:pt idx="38">
                  <c:v>-4</c:v>
                </c:pt>
                <c:pt idx="39">
                  <c:v>-4</c:v>
                </c:pt>
                <c:pt idx="40">
                  <c:v>-4</c:v>
                </c:pt>
                <c:pt idx="41">
                  <c:v>-4</c:v>
                </c:pt>
                <c:pt idx="42">
                  <c:v>-4</c:v>
                </c:pt>
                <c:pt idx="43">
                  <c:v>-4</c:v>
                </c:pt>
                <c:pt idx="44">
                  <c:v>-4</c:v>
                </c:pt>
                <c:pt idx="45">
                  <c:v>-4</c:v>
                </c:pt>
                <c:pt idx="46">
                  <c:v>-4</c:v>
                </c:pt>
                <c:pt idx="47">
                  <c:v>-4</c:v>
                </c:pt>
                <c:pt idx="48">
                  <c:v>-4</c:v>
                </c:pt>
                <c:pt idx="49">
                  <c:v>-4</c:v>
                </c:pt>
                <c:pt idx="50">
                  <c:v>-4</c:v>
                </c:pt>
                <c:pt idx="51">
                  <c:v>-4</c:v>
                </c:pt>
                <c:pt idx="52">
                  <c:v>-4</c:v>
                </c:pt>
                <c:pt idx="53">
                  <c:v>-4</c:v>
                </c:pt>
                <c:pt idx="54">
                  <c:v>-4</c:v>
                </c:pt>
                <c:pt idx="55">
                  <c:v>-4</c:v>
                </c:pt>
                <c:pt idx="56">
                  <c:v>-4</c:v>
                </c:pt>
                <c:pt idx="57">
                  <c:v>-4</c:v>
                </c:pt>
                <c:pt idx="58">
                  <c:v>-4</c:v>
                </c:pt>
                <c:pt idx="59">
                  <c:v>-4</c:v>
                </c:pt>
                <c:pt idx="60">
                  <c:v>-4</c:v>
                </c:pt>
                <c:pt idx="61">
                  <c:v>-4</c:v>
                </c:pt>
                <c:pt idx="62">
                  <c:v>-4</c:v>
                </c:pt>
                <c:pt idx="63">
                  <c:v>-4</c:v>
                </c:pt>
                <c:pt idx="64">
                  <c:v>-4</c:v>
                </c:pt>
                <c:pt idx="65">
                  <c:v>-4</c:v>
                </c:pt>
                <c:pt idx="66">
                  <c:v>-4</c:v>
                </c:pt>
                <c:pt idx="67">
                  <c:v>-4</c:v>
                </c:pt>
                <c:pt idx="68">
                  <c:v>-4</c:v>
                </c:pt>
                <c:pt idx="69">
                  <c:v>-4</c:v>
                </c:pt>
                <c:pt idx="70">
                  <c:v>-4</c:v>
                </c:pt>
                <c:pt idx="71">
                  <c:v>-4</c:v>
                </c:pt>
                <c:pt idx="72">
                  <c:v>-4</c:v>
                </c:pt>
                <c:pt idx="73">
                  <c:v>-4</c:v>
                </c:pt>
                <c:pt idx="74">
                  <c:v>-4</c:v>
                </c:pt>
                <c:pt idx="75">
                  <c:v>-4</c:v>
                </c:pt>
                <c:pt idx="76">
                  <c:v>-4</c:v>
                </c:pt>
                <c:pt idx="77">
                  <c:v>-4</c:v>
                </c:pt>
                <c:pt idx="78">
                  <c:v>-4</c:v>
                </c:pt>
                <c:pt idx="79">
                  <c:v>-4</c:v>
                </c:pt>
                <c:pt idx="80">
                  <c:v>-4</c:v>
                </c:pt>
                <c:pt idx="81">
                  <c:v>-4</c:v>
                </c:pt>
                <c:pt idx="82">
                  <c:v>-4</c:v>
                </c:pt>
                <c:pt idx="83">
                  <c:v>-4</c:v>
                </c:pt>
                <c:pt idx="84">
                  <c:v>-4</c:v>
                </c:pt>
                <c:pt idx="85">
                  <c:v>-4</c:v>
                </c:pt>
                <c:pt idx="86">
                  <c:v>-4</c:v>
                </c:pt>
                <c:pt idx="87">
                  <c:v>-4</c:v>
                </c:pt>
                <c:pt idx="88">
                  <c:v>-4</c:v>
                </c:pt>
                <c:pt idx="89">
                  <c:v>-4</c:v>
                </c:pt>
                <c:pt idx="90">
                  <c:v>-4</c:v>
                </c:pt>
                <c:pt idx="91">
                  <c:v>-4</c:v>
                </c:pt>
                <c:pt idx="92">
                  <c:v>-4</c:v>
                </c:pt>
                <c:pt idx="93">
                  <c:v>-4</c:v>
                </c:pt>
                <c:pt idx="94">
                  <c:v>-4</c:v>
                </c:pt>
                <c:pt idx="95">
                  <c:v>-4</c:v>
                </c:pt>
                <c:pt idx="96">
                  <c:v>-4</c:v>
                </c:pt>
                <c:pt idx="97">
                  <c:v>-4</c:v>
                </c:pt>
                <c:pt idx="98">
                  <c:v>-4</c:v>
                </c:pt>
                <c:pt idx="99">
                  <c:v>-4</c:v>
                </c:pt>
                <c:pt idx="100">
                  <c:v>-4</c:v>
                </c:pt>
                <c:pt idx="101">
                  <c:v>-4</c:v>
                </c:pt>
                <c:pt idx="102">
                  <c:v>-4</c:v>
                </c:pt>
                <c:pt idx="103">
                  <c:v>-4</c:v>
                </c:pt>
                <c:pt idx="104">
                  <c:v>-4</c:v>
                </c:pt>
                <c:pt idx="105">
                  <c:v>-4</c:v>
                </c:pt>
                <c:pt idx="106">
                  <c:v>-4</c:v>
                </c:pt>
                <c:pt idx="107">
                  <c:v>-4</c:v>
                </c:pt>
                <c:pt idx="108">
                  <c:v>-4</c:v>
                </c:pt>
                <c:pt idx="109">
                  <c:v>-4</c:v>
                </c:pt>
                <c:pt idx="110">
                  <c:v>-4</c:v>
                </c:pt>
                <c:pt idx="111">
                  <c:v>-4</c:v>
                </c:pt>
                <c:pt idx="112">
                  <c:v>-4</c:v>
                </c:pt>
                <c:pt idx="113">
                  <c:v>-4</c:v>
                </c:pt>
                <c:pt idx="114">
                  <c:v>-4</c:v>
                </c:pt>
                <c:pt idx="115">
                  <c:v>-4</c:v>
                </c:pt>
                <c:pt idx="116">
                  <c:v>-4</c:v>
                </c:pt>
                <c:pt idx="117">
                  <c:v>-4</c:v>
                </c:pt>
                <c:pt idx="118">
                  <c:v>-4</c:v>
                </c:pt>
                <c:pt idx="119">
                  <c:v>-4</c:v>
                </c:pt>
                <c:pt idx="120">
                  <c:v>-4</c:v>
                </c:pt>
                <c:pt idx="121">
                  <c:v>-4</c:v>
                </c:pt>
                <c:pt idx="122">
                  <c:v>-4</c:v>
                </c:pt>
                <c:pt idx="123">
                  <c:v>-4</c:v>
                </c:pt>
                <c:pt idx="124">
                  <c:v>-4</c:v>
                </c:pt>
                <c:pt idx="125">
                  <c:v>-4</c:v>
                </c:pt>
                <c:pt idx="126">
                  <c:v>-4</c:v>
                </c:pt>
                <c:pt idx="127">
                  <c:v>-4</c:v>
                </c:pt>
                <c:pt idx="128">
                  <c:v>-4</c:v>
                </c:pt>
                <c:pt idx="129">
                  <c:v>-4</c:v>
                </c:pt>
                <c:pt idx="130">
                  <c:v>-4</c:v>
                </c:pt>
                <c:pt idx="131">
                  <c:v>-4</c:v>
                </c:pt>
                <c:pt idx="132">
                  <c:v>-4</c:v>
                </c:pt>
                <c:pt idx="133">
                  <c:v>-4</c:v>
                </c:pt>
                <c:pt idx="134">
                  <c:v>-4</c:v>
                </c:pt>
                <c:pt idx="135">
                  <c:v>-4</c:v>
                </c:pt>
              </c:numCache>
            </c:numRef>
          </c:yVal>
          <c:smooth val="1"/>
        </c:ser>
        <c:axId val="81359616"/>
        <c:axId val="81361152"/>
      </c:scatterChart>
      <c:valAx>
        <c:axId val="81359616"/>
        <c:scaling>
          <c:orientation val="minMax"/>
        </c:scaling>
        <c:axPos val="b"/>
        <c:numFmt formatCode="General" sourceLinked="1"/>
        <c:tickLblPos val="nextTo"/>
        <c:crossAx val="81361152"/>
        <c:crosses val="autoZero"/>
        <c:crossBetween val="midCat"/>
      </c:valAx>
      <c:valAx>
        <c:axId val="81361152"/>
        <c:scaling>
          <c:orientation val="minMax"/>
        </c:scaling>
        <c:axPos val="l"/>
        <c:majorGridlines/>
        <c:numFmt formatCode="General" sourceLinked="1"/>
        <c:tickLblPos val="nextTo"/>
        <c:crossAx val="81359616"/>
        <c:crosses val="autoZero"/>
        <c:crossBetween val="midCat"/>
      </c:valAx>
    </c:plotArea>
    <c:legend>
      <c:legendPos val="r"/>
      <c:layout/>
    </c:legend>
    <c:plotVisOnly val="1"/>
    <c:dispBlanksAs val="gap"/>
  </c:chart>
  <c:externalData r:id="rId1"/>
</c:chartSpace>
</file>

<file path=ppt/charts/chart16.xml><?xml version="1.0" encoding="utf-8"?>
<c:chartSpace xmlns:c="http://schemas.openxmlformats.org/drawingml/2006/chart" xmlns:a="http://schemas.openxmlformats.org/drawingml/2006/main" xmlns:r="http://schemas.openxmlformats.org/officeDocument/2006/relationships">
  <c:lang val="es-ES"/>
  <c:chart>
    <c:title>
      <c:tx>
        <c:rich>
          <a:bodyPr/>
          <a:lstStyle/>
          <a:p>
            <a:pPr>
              <a:defRPr/>
            </a:pPr>
            <a:r>
              <a:rPr lang="es-ES"/>
              <a:t>Señal de rastreo Método Simplista</a:t>
            </a:r>
          </a:p>
        </c:rich>
      </c:tx>
      <c:layout/>
    </c:title>
    <c:plotArea>
      <c:layout/>
      <c:scatterChart>
        <c:scatterStyle val="smoothMarker"/>
        <c:ser>
          <c:idx val="0"/>
          <c:order val="0"/>
          <c:tx>
            <c:strRef>
              <c:f>'METODO SIMPLISTA PUB'!$K$3</c:f>
              <c:strCache>
                <c:ptCount val="1"/>
                <c:pt idx="0">
                  <c:v>ST</c:v>
                </c:pt>
              </c:strCache>
            </c:strRef>
          </c:tx>
          <c:xVal>
            <c:numRef>
              <c:f>'METODO SIMPLISTA PUB'!$A$6:$A$15</c:f>
              <c:numCache>
                <c:formatCode>General</c:formatCode>
                <c:ptCount val="10"/>
                <c:pt idx="0">
                  <c:v>1</c:v>
                </c:pt>
                <c:pt idx="1">
                  <c:v>2</c:v>
                </c:pt>
                <c:pt idx="2">
                  <c:v>3</c:v>
                </c:pt>
                <c:pt idx="3">
                  <c:v>4</c:v>
                </c:pt>
                <c:pt idx="4">
                  <c:v>5</c:v>
                </c:pt>
                <c:pt idx="5">
                  <c:v>6</c:v>
                </c:pt>
                <c:pt idx="6">
                  <c:v>7</c:v>
                </c:pt>
                <c:pt idx="7">
                  <c:v>8</c:v>
                </c:pt>
                <c:pt idx="8">
                  <c:v>9</c:v>
                </c:pt>
                <c:pt idx="9">
                  <c:v>10</c:v>
                </c:pt>
              </c:numCache>
            </c:numRef>
          </c:xVal>
          <c:yVal>
            <c:numRef>
              <c:f>'METODO SIMPLISTA PUB'!$K$6:$K$14</c:f>
              <c:numCache>
                <c:formatCode>General</c:formatCode>
                <c:ptCount val="9"/>
                <c:pt idx="0">
                  <c:v>1</c:v>
                </c:pt>
                <c:pt idx="1">
                  <c:v>2</c:v>
                </c:pt>
                <c:pt idx="2">
                  <c:v>3</c:v>
                </c:pt>
                <c:pt idx="3">
                  <c:v>4</c:v>
                </c:pt>
                <c:pt idx="4">
                  <c:v>5</c:v>
                </c:pt>
                <c:pt idx="5">
                  <c:v>0</c:v>
                </c:pt>
                <c:pt idx="6">
                  <c:v>1.7213114754098358</c:v>
                </c:pt>
                <c:pt idx="7">
                  <c:v>2.1587301587301782</c:v>
                </c:pt>
                <c:pt idx="8">
                  <c:v>-1.5773195876288659</c:v>
                </c:pt>
              </c:numCache>
            </c:numRef>
          </c:yVal>
          <c:smooth val="1"/>
        </c:ser>
        <c:ser>
          <c:idx val="1"/>
          <c:order val="1"/>
          <c:tx>
            <c:strRef>
              <c:f>'METODO SIMPLISTA PUB'!$L$3</c:f>
              <c:strCache>
                <c:ptCount val="1"/>
                <c:pt idx="0">
                  <c:v>LCS</c:v>
                </c:pt>
              </c:strCache>
            </c:strRef>
          </c:tx>
          <c:xVal>
            <c:numRef>
              <c:f>'METODO SIMPLISTA PUB'!$A$6:$A$15</c:f>
              <c:numCache>
                <c:formatCode>General</c:formatCode>
                <c:ptCount val="10"/>
                <c:pt idx="0">
                  <c:v>1</c:v>
                </c:pt>
                <c:pt idx="1">
                  <c:v>2</c:v>
                </c:pt>
                <c:pt idx="2">
                  <c:v>3</c:v>
                </c:pt>
                <c:pt idx="3">
                  <c:v>4</c:v>
                </c:pt>
                <c:pt idx="4">
                  <c:v>5</c:v>
                </c:pt>
                <c:pt idx="5">
                  <c:v>6</c:v>
                </c:pt>
                <c:pt idx="6">
                  <c:v>7</c:v>
                </c:pt>
                <c:pt idx="7">
                  <c:v>8</c:v>
                </c:pt>
                <c:pt idx="8">
                  <c:v>9</c:v>
                </c:pt>
                <c:pt idx="9">
                  <c:v>10</c:v>
                </c:pt>
              </c:numCache>
            </c:numRef>
          </c:xVal>
          <c:yVal>
            <c:numRef>
              <c:f>'METODO SIMPLISTA PUB'!$L$6:$L$14</c:f>
              <c:numCache>
                <c:formatCode>General</c:formatCode>
                <c:ptCount val="9"/>
                <c:pt idx="0">
                  <c:v>4</c:v>
                </c:pt>
                <c:pt idx="1">
                  <c:v>4</c:v>
                </c:pt>
                <c:pt idx="2">
                  <c:v>4</c:v>
                </c:pt>
                <c:pt idx="3">
                  <c:v>4</c:v>
                </c:pt>
                <c:pt idx="4">
                  <c:v>4</c:v>
                </c:pt>
                <c:pt idx="5">
                  <c:v>4</c:v>
                </c:pt>
                <c:pt idx="6">
                  <c:v>4</c:v>
                </c:pt>
                <c:pt idx="7">
                  <c:v>4</c:v>
                </c:pt>
                <c:pt idx="8">
                  <c:v>4</c:v>
                </c:pt>
              </c:numCache>
            </c:numRef>
          </c:yVal>
          <c:smooth val="1"/>
        </c:ser>
        <c:ser>
          <c:idx val="2"/>
          <c:order val="2"/>
          <c:tx>
            <c:strRef>
              <c:f>'METODO SIMPLISTA PUB'!$M$3</c:f>
              <c:strCache>
                <c:ptCount val="1"/>
                <c:pt idx="0">
                  <c:v>LCI</c:v>
                </c:pt>
              </c:strCache>
            </c:strRef>
          </c:tx>
          <c:xVal>
            <c:numRef>
              <c:f>'METODO SIMPLISTA PUB'!$A$6:$A$15</c:f>
              <c:numCache>
                <c:formatCode>General</c:formatCode>
                <c:ptCount val="10"/>
                <c:pt idx="0">
                  <c:v>1</c:v>
                </c:pt>
                <c:pt idx="1">
                  <c:v>2</c:v>
                </c:pt>
                <c:pt idx="2">
                  <c:v>3</c:v>
                </c:pt>
                <c:pt idx="3">
                  <c:v>4</c:v>
                </c:pt>
                <c:pt idx="4">
                  <c:v>5</c:v>
                </c:pt>
                <c:pt idx="5">
                  <c:v>6</c:v>
                </c:pt>
                <c:pt idx="6">
                  <c:v>7</c:v>
                </c:pt>
                <c:pt idx="7">
                  <c:v>8</c:v>
                </c:pt>
                <c:pt idx="8">
                  <c:v>9</c:v>
                </c:pt>
                <c:pt idx="9">
                  <c:v>10</c:v>
                </c:pt>
              </c:numCache>
            </c:numRef>
          </c:xVal>
          <c:yVal>
            <c:numRef>
              <c:f>'METODO SIMPLISTA PUB'!$M$6:$M$14</c:f>
              <c:numCache>
                <c:formatCode>General</c:formatCode>
                <c:ptCount val="9"/>
                <c:pt idx="0">
                  <c:v>-4</c:v>
                </c:pt>
                <c:pt idx="1">
                  <c:v>-4</c:v>
                </c:pt>
                <c:pt idx="2">
                  <c:v>-4</c:v>
                </c:pt>
                <c:pt idx="3">
                  <c:v>-4</c:v>
                </c:pt>
                <c:pt idx="4">
                  <c:v>-4</c:v>
                </c:pt>
                <c:pt idx="5">
                  <c:v>-4</c:v>
                </c:pt>
                <c:pt idx="6">
                  <c:v>-4</c:v>
                </c:pt>
                <c:pt idx="7">
                  <c:v>-4</c:v>
                </c:pt>
                <c:pt idx="8">
                  <c:v>-4</c:v>
                </c:pt>
              </c:numCache>
            </c:numRef>
          </c:yVal>
          <c:smooth val="1"/>
        </c:ser>
        <c:axId val="81264640"/>
        <c:axId val="81266176"/>
      </c:scatterChart>
      <c:valAx>
        <c:axId val="81264640"/>
        <c:scaling>
          <c:orientation val="minMax"/>
        </c:scaling>
        <c:axPos val="b"/>
        <c:numFmt formatCode="General" sourceLinked="1"/>
        <c:tickLblPos val="nextTo"/>
        <c:crossAx val="81266176"/>
        <c:crosses val="autoZero"/>
        <c:crossBetween val="midCat"/>
      </c:valAx>
      <c:valAx>
        <c:axId val="81266176"/>
        <c:scaling>
          <c:orientation val="minMax"/>
        </c:scaling>
        <c:axPos val="l"/>
        <c:majorGridlines/>
        <c:numFmt formatCode="General" sourceLinked="1"/>
        <c:tickLblPos val="nextTo"/>
        <c:crossAx val="81264640"/>
        <c:crosses val="autoZero"/>
        <c:crossBetween val="midCat"/>
      </c:valAx>
    </c:plotArea>
    <c:legend>
      <c:legendPos val="r"/>
      <c:layout/>
    </c:legend>
    <c:plotVisOnly val="1"/>
    <c:dispBlanksAs val="gap"/>
  </c:chart>
  <c:externalData r:id="rId1"/>
</c:chartSpace>
</file>

<file path=ppt/charts/chart17.xml><?xml version="1.0" encoding="utf-8"?>
<c:chartSpace xmlns:c="http://schemas.openxmlformats.org/drawingml/2006/chart" xmlns:a="http://schemas.openxmlformats.org/drawingml/2006/main" xmlns:r="http://schemas.openxmlformats.org/officeDocument/2006/relationships">
  <c:date1904 val="1"/>
  <c:lang val="es-ES"/>
  <c:chart>
    <c:title>
      <c:tx>
        <c:rich>
          <a:bodyPr/>
          <a:lstStyle/>
          <a:p>
            <a:pPr>
              <a:defRPr/>
            </a:pPr>
            <a:r>
              <a:rPr lang="es-ES"/>
              <a:t>Señal de rastreo MM(3)</a:t>
            </a:r>
          </a:p>
        </c:rich>
      </c:tx>
      <c:layout/>
    </c:title>
    <c:plotArea>
      <c:layout/>
      <c:scatterChart>
        <c:scatterStyle val="smoothMarker"/>
        <c:ser>
          <c:idx val="0"/>
          <c:order val="0"/>
          <c:tx>
            <c:strRef>
              <c:f>'METODO SIMPLISTA PUB'!$K$3</c:f>
              <c:strCache>
                <c:ptCount val="1"/>
                <c:pt idx="0">
                  <c:v>ST</c:v>
                </c:pt>
              </c:strCache>
            </c:strRef>
          </c:tx>
          <c:xVal>
            <c:numRef>
              <c:f>'METODO SIMPLISTA PUB'!$A$6:$A$15</c:f>
              <c:numCache>
                <c:formatCode>General</c:formatCode>
                <c:ptCount val="10"/>
                <c:pt idx="0">
                  <c:v>1</c:v>
                </c:pt>
                <c:pt idx="1">
                  <c:v>2</c:v>
                </c:pt>
                <c:pt idx="2">
                  <c:v>3</c:v>
                </c:pt>
                <c:pt idx="3">
                  <c:v>4</c:v>
                </c:pt>
                <c:pt idx="4">
                  <c:v>5</c:v>
                </c:pt>
                <c:pt idx="5">
                  <c:v>6</c:v>
                </c:pt>
                <c:pt idx="6">
                  <c:v>7</c:v>
                </c:pt>
                <c:pt idx="7">
                  <c:v>8</c:v>
                </c:pt>
                <c:pt idx="8">
                  <c:v>9</c:v>
                </c:pt>
                <c:pt idx="9">
                  <c:v>10</c:v>
                </c:pt>
              </c:numCache>
            </c:numRef>
          </c:xVal>
          <c:yVal>
            <c:numRef>
              <c:f>'METODO SIMPLISTA PUB'!$K$6:$K$14</c:f>
              <c:numCache>
                <c:formatCode>General</c:formatCode>
                <c:ptCount val="9"/>
                <c:pt idx="0">
                  <c:v>1</c:v>
                </c:pt>
                <c:pt idx="1">
                  <c:v>2</c:v>
                </c:pt>
                <c:pt idx="2">
                  <c:v>3</c:v>
                </c:pt>
                <c:pt idx="3">
                  <c:v>4</c:v>
                </c:pt>
                <c:pt idx="4">
                  <c:v>5</c:v>
                </c:pt>
                <c:pt idx="5">
                  <c:v>0</c:v>
                </c:pt>
                <c:pt idx="6">
                  <c:v>1.7213114754098358</c:v>
                </c:pt>
                <c:pt idx="7">
                  <c:v>2.1587301587301782</c:v>
                </c:pt>
                <c:pt idx="8">
                  <c:v>-1.5773195876288659</c:v>
                </c:pt>
              </c:numCache>
            </c:numRef>
          </c:yVal>
          <c:smooth val="1"/>
        </c:ser>
        <c:ser>
          <c:idx val="1"/>
          <c:order val="1"/>
          <c:tx>
            <c:strRef>
              <c:f>'METODO SIMPLISTA PUB'!$L$3</c:f>
              <c:strCache>
                <c:ptCount val="1"/>
                <c:pt idx="0">
                  <c:v>LCS</c:v>
                </c:pt>
              </c:strCache>
            </c:strRef>
          </c:tx>
          <c:xVal>
            <c:numRef>
              <c:f>'METODO SIMPLISTA PUB'!$A$6:$A$15</c:f>
              <c:numCache>
                <c:formatCode>General</c:formatCode>
                <c:ptCount val="10"/>
                <c:pt idx="0">
                  <c:v>1</c:v>
                </c:pt>
                <c:pt idx="1">
                  <c:v>2</c:v>
                </c:pt>
                <c:pt idx="2">
                  <c:v>3</c:v>
                </c:pt>
                <c:pt idx="3">
                  <c:v>4</c:v>
                </c:pt>
                <c:pt idx="4">
                  <c:v>5</c:v>
                </c:pt>
                <c:pt idx="5">
                  <c:v>6</c:v>
                </c:pt>
                <c:pt idx="6">
                  <c:v>7</c:v>
                </c:pt>
                <c:pt idx="7">
                  <c:v>8</c:v>
                </c:pt>
                <c:pt idx="8">
                  <c:v>9</c:v>
                </c:pt>
                <c:pt idx="9">
                  <c:v>10</c:v>
                </c:pt>
              </c:numCache>
            </c:numRef>
          </c:xVal>
          <c:yVal>
            <c:numRef>
              <c:f>'METODO SIMPLISTA PUB'!$L$6:$L$14</c:f>
              <c:numCache>
                <c:formatCode>General</c:formatCode>
                <c:ptCount val="9"/>
                <c:pt idx="0">
                  <c:v>4</c:v>
                </c:pt>
                <c:pt idx="1">
                  <c:v>4</c:v>
                </c:pt>
                <c:pt idx="2">
                  <c:v>4</c:v>
                </c:pt>
                <c:pt idx="3">
                  <c:v>4</c:v>
                </c:pt>
                <c:pt idx="4">
                  <c:v>4</c:v>
                </c:pt>
                <c:pt idx="5">
                  <c:v>4</c:v>
                </c:pt>
                <c:pt idx="6">
                  <c:v>4</c:v>
                </c:pt>
                <c:pt idx="7">
                  <c:v>4</c:v>
                </c:pt>
                <c:pt idx="8">
                  <c:v>4</c:v>
                </c:pt>
              </c:numCache>
            </c:numRef>
          </c:yVal>
          <c:smooth val="1"/>
        </c:ser>
        <c:ser>
          <c:idx val="2"/>
          <c:order val="2"/>
          <c:tx>
            <c:strRef>
              <c:f>'METODO SIMPLISTA PUB'!$M$3</c:f>
              <c:strCache>
                <c:ptCount val="1"/>
                <c:pt idx="0">
                  <c:v>LCI</c:v>
                </c:pt>
              </c:strCache>
            </c:strRef>
          </c:tx>
          <c:xVal>
            <c:numRef>
              <c:f>'METODO SIMPLISTA PUB'!$A$6:$A$15</c:f>
              <c:numCache>
                <c:formatCode>General</c:formatCode>
                <c:ptCount val="10"/>
                <c:pt idx="0">
                  <c:v>1</c:v>
                </c:pt>
                <c:pt idx="1">
                  <c:v>2</c:v>
                </c:pt>
                <c:pt idx="2">
                  <c:v>3</c:v>
                </c:pt>
                <c:pt idx="3">
                  <c:v>4</c:v>
                </c:pt>
                <c:pt idx="4">
                  <c:v>5</c:v>
                </c:pt>
                <c:pt idx="5">
                  <c:v>6</c:v>
                </c:pt>
                <c:pt idx="6">
                  <c:v>7</c:v>
                </c:pt>
                <c:pt idx="7">
                  <c:v>8</c:v>
                </c:pt>
                <c:pt idx="8">
                  <c:v>9</c:v>
                </c:pt>
                <c:pt idx="9">
                  <c:v>10</c:v>
                </c:pt>
              </c:numCache>
            </c:numRef>
          </c:xVal>
          <c:yVal>
            <c:numRef>
              <c:f>'METODO SIMPLISTA PUB'!$M$6:$M$14</c:f>
              <c:numCache>
                <c:formatCode>General</c:formatCode>
                <c:ptCount val="9"/>
                <c:pt idx="0">
                  <c:v>-4</c:v>
                </c:pt>
                <c:pt idx="1">
                  <c:v>-4</c:v>
                </c:pt>
                <c:pt idx="2">
                  <c:v>-4</c:v>
                </c:pt>
                <c:pt idx="3">
                  <c:v>-4</c:v>
                </c:pt>
                <c:pt idx="4">
                  <c:v>-4</c:v>
                </c:pt>
                <c:pt idx="5">
                  <c:v>-4</c:v>
                </c:pt>
                <c:pt idx="6">
                  <c:v>-4</c:v>
                </c:pt>
                <c:pt idx="7">
                  <c:v>-4</c:v>
                </c:pt>
                <c:pt idx="8">
                  <c:v>-4</c:v>
                </c:pt>
              </c:numCache>
            </c:numRef>
          </c:yVal>
          <c:smooth val="1"/>
        </c:ser>
        <c:axId val="81304576"/>
        <c:axId val="81326848"/>
      </c:scatterChart>
      <c:valAx>
        <c:axId val="81304576"/>
        <c:scaling>
          <c:orientation val="minMax"/>
        </c:scaling>
        <c:axPos val="b"/>
        <c:numFmt formatCode="General" sourceLinked="1"/>
        <c:tickLblPos val="nextTo"/>
        <c:crossAx val="81326848"/>
        <c:crosses val="autoZero"/>
        <c:crossBetween val="midCat"/>
      </c:valAx>
      <c:valAx>
        <c:axId val="81326848"/>
        <c:scaling>
          <c:orientation val="minMax"/>
        </c:scaling>
        <c:axPos val="l"/>
        <c:majorGridlines/>
        <c:numFmt formatCode="General" sourceLinked="1"/>
        <c:tickLblPos val="nextTo"/>
        <c:crossAx val="81304576"/>
        <c:crosses val="autoZero"/>
        <c:crossBetween val="midCat"/>
      </c:valAx>
    </c:plotArea>
    <c:legend>
      <c:legendPos val="r"/>
      <c:layout/>
    </c:legend>
    <c:plotVisOnly val="1"/>
    <c:dispBlanksAs val="gap"/>
  </c:chart>
  <c:externalData r:id="rId1"/>
</c:chartSpace>
</file>

<file path=ppt/charts/chart18.xml><?xml version="1.0" encoding="utf-8"?>
<c:chartSpace xmlns:c="http://schemas.openxmlformats.org/drawingml/2006/chart" xmlns:a="http://schemas.openxmlformats.org/drawingml/2006/main" xmlns:r="http://schemas.openxmlformats.org/officeDocument/2006/relationships">
  <c:date1904 val="1"/>
  <c:lang val="es-ES"/>
  <c:chart>
    <c:title>
      <c:tx>
        <c:rich>
          <a:bodyPr/>
          <a:lstStyle/>
          <a:p>
            <a:pPr>
              <a:defRPr/>
            </a:pPr>
            <a:r>
              <a:rPr lang="en-US"/>
              <a:t>Señal de Rastreo MM(6)</a:t>
            </a:r>
          </a:p>
        </c:rich>
      </c:tx>
      <c:layout/>
    </c:title>
    <c:plotArea>
      <c:layout/>
      <c:scatterChart>
        <c:scatterStyle val="smoothMarker"/>
        <c:ser>
          <c:idx val="0"/>
          <c:order val="0"/>
          <c:tx>
            <c:strRef>
              <c:f>'MEDIA MOVIL 6 PUB con covid'!$K$3</c:f>
              <c:strCache>
                <c:ptCount val="1"/>
                <c:pt idx="0">
                  <c:v>ST</c:v>
                </c:pt>
              </c:strCache>
            </c:strRef>
          </c:tx>
          <c:xVal>
            <c:numRef>
              <c:f>'MEDIA MOVIL 6 PUB con covid'!$A$6:$A$15</c:f>
              <c:numCache>
                <c:formatCode>General</c:formatCode>
                <c:ptCount val="10"/>
                <c:pt idx="5">
                  <c:v>1</c:v>
                </c:pt>
                <c:pt idx="6">
                  <c:v>2</c:v>
                </c:pt>
                <c:pt idx="7">
                  <c:v>3</c:v>
                </c:pt>
                <c:pt idx="8">
                  <c:v>4</c:v>
                </c:pt>
                <c:pt idx="9">
                  <c:v>5</c:v>
                </c:pt>
              </c:numCache>
            </c:numRef>
          </c:xVal>
          <c:yVal>
            <c:numRef>
              <c:f>'MEDIA MOVIL 6 PUB con covid'!$K$6:$K$14</c:f>
              <c:numCache>
                <c:formatCode>General</c:formatCode>
                <c:ptCount val="9"/>
                <c:pt idx="5">
                  <c:v>-1</c:v>
                </c:pt>
                <c:pt idx="6">
                  <c:v>-0.17777777777777809</c:v>
                </c:pt>
                <c:pt idx="7">
                  <c:v>0.77272727272727815</c:v>
                </c:pt>
                <c:pt idx="8">
                  <c:v>-1.8371335504885995</c:v>
                </c:pt>
              </c:numCache>
            </c:numRef>
          </c:yVal>
          <c:smooth val="1"/>
        </c:ser>
        <c:ser>
          <c:idx val="1"/>
          <c:order val="1"/>
          <c:tx>
            <c:strRef>
              <c:f>'MEDIA MOVIL 6 PUB con covid'!$L$3</c:f>
              <c:strCache>
                <c:ptCount val="1"/>
                <c:pt idx="0">
                  <c:v>LCS</c:v>
                </c:pt>
              </c:strCache>
            </c:strRef>
          </c:tx>
          <c:xVal>
            <c:numRef>
              <c:f>'MEDIA MOVIL 6 PUB con covid'!$A$6:$A$15</c:f>
              <c:numCache>
                <c:formatCode>General</c:formatCode>
                <c:ptCount val="10"/>
                <c:pt idx="5">
                  <c:v>1</c:v>
                </c:pt>
                <c:pt idx="6">
                  <c:v>2</c:v>
                </c:pt>
                <c:pt idx="7">
                  <c:v>3</c:v>
                </c:pt>
                <c:pt idx="8">
                  <c:v>4</c:v>
                </c:pt>
                <c:pt idx="9">
                  <c:v>5</c:v>
                </c:pt>
              </c:numCache>
            </c:numRef>
          </c:xVal>
          <c:yVal>
            <c:numRef>
              <c:f>'MEDIA MOVIL 6 PUB con covid'!$L$6:$L$14</c:f>
              <c:numCache>
                <c:formatCode>General</c:formatCode>
                <c:ptCount val="9"/>
                <c:pt idx="5">
                  <c:v>4</c:v>
                </c:pt>
                <c:pt idx="6">
                  <c:v>4</c:v>
                </c:pt>
                <c:pt idx="7">
                  <c:v>4</c:v>
                </c:pt>
                <c:pt idx="8">
                  <c:v>4</c:v>
                </c:pt>
              </c:numCache>
            </c:numRef>
          </c:yVal>
          <c:smooth val="1"/>
        </c:ser>
        <c:ser>
          <c:idx val="2"/>
          <c:order val="2"/>
          <c:tx>
            <c:strRef>
              <c:f>'MEDIA MOVIL 6 PUB con covid'!$M$3</c:f>
              <c:strCache>
                <c:ptCount val="1"/>
                <c:pt idx="0">
                  <c:v>LCI</c:v>
                </c:pt>
              </c:strCache>
            </c:strRef>
          </c:tx>
          <c:xVal>
            <c:numRef>
              <c:f>'MEDIA MOVIL 6 PUB con covid'!$A$6:$A$15</c:f>
              <c:numCache>
                <c:formatCode>General</c:formatCode>
                <c:ptCount val="10"/>
                <c:pt idx="5">
                  <c:v>1</c:v>
                </c:pt>
                <c:pt idx="6">
                  <c:v>2</c:v>
                </c:pt>
                <c:pt idx="7">
                  <c:v>3</c:v>
                </c:pt>
                <c:pt idx="8">
                  <c:v>4</c:v>
                </c:pt>
                <c:pt idx="9">
                  <c:v>5</c:v>
                </c:pt>
              </c:numCache>
            </c:numRef>
          </c:xVal>
          <c:yVal>
            <c:numRef>
              <c:f>'MEDIA MOVIL 6 PUB con covid'!$M$6:$M$14</c:f>
              <c:numCache>
                <c:formatCode>General</c:formatCode>
                <c:ptCount val="9"/>
                <c:pt idx="5">
                  <c:v>-4</c:v>
                </c:pt>
                <c:pt idx="6">
                  <c:v>-4</c:v>
                </c:pt>
                <c:pt idx="7">
                  <c:v>-4</c:v>
                </c:pt>
                <c:pt idx="8">
                  <c:v>-4</c:v>
                </c:pt>
              </c:numCache>
            </c:numRef>
          </c:yVal>
          <c:smooth val="1"/>
        </c:ser>
        <c:axId val="81426688"/>
        <c:axId val="81436672"/>
      </c:scatterChart>
      <c:valAx>
        <c:axId val="81426688"/>
        <c:scaling>
          <c:orientation val="minMax"/>
        </c:scaling>
        <c:axPos val="b"/>
        <c:numFmt formatCode="General" sourceLinked="1"/>
        <c:tickLblPos val="nextTo"/>
        <c:crossAx val="81436672"/>
        <c:crosses val="autoZero"/>
        <c:crossBetween val="midCat"/>
      </c:valAx>
      <c:valAx>
        <c:axId val="81436672"/>
        <c:scaling>
          <c:orientation val="minMax"/>
        </c:scaling>
        <c:axPos val="l"/>
        <c:majorGridlines/>
        <c:numFmt formatCode="General" sourceLinked="1"/>
        <c:tickLblPos val="nextTo"/>
        <c:crossAx val="81426688"/>
        <c:crosses val="autoZero"/>
        <c:crossBetween val="midCat"/>
      </c:valAx>
    </c:plotArea>
    <c:legend>
      <c:legendPos val="r"/>
      <c:layout/>
    </c:legend>
    <c:plotVisOnly val="1"/>
    <c:dispBlanksAs val="gap"/>
  </c:chart>
  <c:externalData r:id="rId1"/>
</c:chartSpace>
</file>

<file path=ppt/charts/chart19.xml><?xml version="1.0" encoding="utf-8"?>
<c:chartSpace xmlns:c="http://schemas.openxmlformats.org/drawingml/2006/chart" xmlns:a="http://schemas.openxmlformats.org/drawingml/2006/main" xmlns:r="http://schemas.openxmlformats.org/officeDocument/2006/relationships">
  <c:date1904 val="1"/>
  <c:lang val="es-ES"/>
  <c:chart>
    <c:title>
      <c:tx>
        <c:rich>
          <a:bodyPr/>
          <a:lstStyle/>
          <a:p>
            <a:pPr>
              <a:defRPr/>
            </a:pPr>
            <a:r>
              <a:rPr lang="es-ES"/>
              <a:t>Señal de Rastreo Tendencia Lineal</a:t>
            </a:r>
          </a:p>
        </c:rich>
      </c:tx>
      <c:layout/>
    </c:title>
    <c:plotArea>
      <c:layout/>
      <c:scatterChart>
        <c:scatterStyle val="smoothMarker"/>
        <c:ser>
          <c:idx val="0"/>
          <c:order val="0"/>
          <c:tx>
            <c:strRef>
              <c:f>'Tendencia lineal Pub.'!$L$3</c:f>
              <c:strCache>
                <c:ptCount val="1"/>
                <c:pt idx="0">
                  <c:v>ST</c:v>
                </c:pt>
              </c:strCache>
            </c:strRef>
          </c:tx>
          <c:xVal>
            <c:numRef>
              <c:f>'Tendencia lineal Pub.'!$A$4:$A$13</c:f>
              <c:numCache>
                <c:formatCode>General</c:formatCode>
                <c:ptCount val="10"/>
                <c:pt idx="0">
                  <c:v>1</c:v>
                </c:pt>
                <c:pt idx="1">
                  <c:v>2</c:v>
                </c:pt>
                <c:pt idx="2">
                  <c:v>3</c:v>
                </c:pt>
                <c:pt idx="3">
                  <c:v>4</c:v>
                </c:pt>
                <c:pt idx="4">
                  <c:v>5</c:v>
                </c:pt>
                <c:pt idx="5">
                  <c:v>6</c:v>
                </c:pt>
                <c:pt idx="6">
                  <c:v>7</c:v>
                </c:pt>
                <c:pt idx="7">
                  <c:v>8</c:v>
                </c:pt>
                <c:pt idx="8">
                  <c:v>9</c:v>
                </c:pt>
                <c:pt idx="9">
                  <c:v>10</c:v>
                </c:pt>
              </c:numCache>
            </c:numRef>
          </c:xVal>
          <c:yVal>
            <c:numRef>
              <c:f>'Tendencia lineal Pub.'!$L$4:$L$13</c:f>
              <c:numCache>
                <c:formatCode>General</c:formatCode>
                <c:ptCount val="10"/>
                <c:pt idx="0">
                  <c:v>-1</c:v>
                </c:pt>
                <c:pt idx="1">
                  <c:v>-2</c:v>
                </c:pt>
                <c:pt idx="2">
                  <c:v>-3</c:v>
                </c:pt>
                <c:pt idx="3">
                  <c:v>-4</c:v>
                </c:pt>
                <c:pt idx="4">
                  <c:v>-1.72413793103448</c:v>
                </c:pt>
                <c:pt idx="5">
                  <c:v>1.5914724838869641</c:v>
                </c:pt>
                <c:pt idx="6">
                  <c:v>0.55988150655946645</c:v>
                </c:pt>
                <c:pt idx="7">
                  <c:v>1.8889669711876349</c:v>
                </c:pt>
                <c:pt idx="8">
                  <c:v>3.3171652628521682</c:v>
                </c:pt>
                <c:pt idx="9">
                  <c:v>3.3174745727340332E-15</c:v>
                </c:pt>
              </c:numCache>
            </c:numRef>
          </c:yVal>
          <c:smooth val="1"/>
        </c:ser>
        <c:ser>
          <c:idx val="1"/>
          <c:order val="1"/>
          <c:tx>
            <c:strRef>
              <c:f>'Tendencia lineal Pub.'!$M$3</c:f>
              <c:strCache>
                <c:ptCount val="1"/>
                <c:pt idx="0">
                  <c:v>LCS</c:v>
                </c:pt>
              </c:strCache>
            </c:strRef>
          </c:tx>
          <c:xVal>
            <c:numRef>
              <c:f>'Tendencia lineal Pub.'!$A$4:$A$13</c:f>
              <c:numCache>
                <c:formatCode>General</c:formatCode>
                <c:ptCount val="10"/>
                <c:pt idx="0">
                  <c:v>1</c:v>
                </c:pt>
                <c:pt idx="1">
                  <c:v>2</c:v>
                </c:pt>
                <c:pt idx="2">
                  <c:v>3</c:v>
                </c:pt>
                <c:pt idx="3">
                  <c:v>4</c:v>
                </c:pt>
                <c:pt idx="4">
                  <c:v>5</c:v>
                </c:pt>
                <c:pt idx="5">
                  <c:v>6</c:v>
                </c:pt>
                <c:pt idx="6">
                  <c:v>7</c:v>
                </c:pt>
                <c:pt idx="7">
                  <c:v>8</c:v>
                </c:pt>
                <c:pt idx="8">
                  <c:v>9</c:v>
                </c:pt>
                <c:pt idx="9">
                  <c:v>10</c:v>
                </c:pt>
              </c:numCache>
            </c:numRef>
          </c:xVal>
          <c:yVal>
            <c:numRef>
              <c:f>'Tendencia lineal Pub.'!$M$4:$M$13</c:f>
              <c:numCache>
                <c:formatCode>General</c:formatCode>
                <c:ptCount val="10"/>
                <c:pt idx="0">
                  <c:v>4</c:v>
                </c:pt>
                <c:pt idx="1">
                  <c:v>4</c:v>
                </c:pt>
                <c:pt idx="2">
                  <c:v>4</c:v>
                </c:pt>
                <c:pt idx="3">
                  <c:v>4</c:v>
                </c:pt>
                <c:pt idx="4">
                  <c:v>4</c:v>
                </c:pt>
                <c:pt idx="5">
                  <c:v>4</c:v>
                </c:pt>
                <c:pt idx="6">
                  <c:v>4</c:v>
                </c:pt>
                <c:pt idx="7">
                  <c:v>4</c:v>
                </c:pt>
                <c:pt idx="8">
                  <c:v>4</c:v>
                </c:pt>
                <c:pt idx="9">
                  <c:v>4</c:v>
                </c:pt>
              </c:numCache>
            </c:numRef>
          </c:yVal>
          <c:smooth val="1"/>
        </c:ser>
        <c:ser>
          <c:idx val="2"/>
          <c:order val="2"/>
          <c:tx>
            <c:strRef>
              <c:f>'Tendencia lineal Pub.'!$N$3</c:f>
              <c:strCache>
                <c:ptCount val="1"/>
                <c:pt idx="0">
                  <c:v>LCI</c:v>
                </c:pt>
              </c:strCache>
            </c:strRef>
          </c:tx>
          <c:xVal>
            <c:numRef>
              <c:f>'Tendencia lineal Pub.'!$A$4:$A$13</c:f>
              <c:numCache>
                <c:formatCode>General</c:formatCode>
                <c:ptCount val="10"/>
                <c:pt idx="0">
                  <c:v>1</c:v>
                </c:pt>
                <c:pt idx="1">
                  <c:v>2</c:v>
                </c:pt>
                <c:pt idx="2">
                  <c:v>3</c:v>
                </c:pt>
                <c:pt idx="3">
                  <c:v>4</c:v>
                </c:pt>
                <c:pt idx="4">
                  <c:v>5</c:v>
                </c:pt>
                <c:pt idx="5">
                  <c:v>6</c:v>
                </c:pt>
                <c:pt idx="6">
                  <c:v>7</c:v>
                </c:pt>
                <c:pt idx="7">
                  <c:v>8</c:v>
                </c:pt>
                <c:pt idx="8">
                  <c:v>9</c:v>
                </c:pt>
                <c:pt idx="9">
                  <c:v>10</c:v>
                </c:pt>
              </c:numCache>
            </c:numRef>
          </c:xVal>
          <c:yVal>
            <c:numRef>
              <c:f>'Tendencia lineal Pub.'!$N$4:$N$13</c:f>
              <c:numCache>
                <c:formatCode>General</c:formatCode>
                <c:ptCount val="10"/>
                <c:pt idx="0">
                  <c:v>-4</c:v>
                </c:pt>
                <c:pt idx="1">
                  <c:v>-4</c:v>
                </c:pt>
                <c:pt idx="2">
                  <c:v>-4</c:v>
                </c:pt>
                <c:pt idx="3">
                  <c:v>-4</c:v>
                </c:pt>
                <c:pt idx="4">
                  <c:v>-4</c:v>
                </c:pt>
                <c:pt idx="5">
                  <c:v>-4</c:v>
                </c:pt>
                <c:pt idx="6">
                  <c:v>-4</c:v>
                </c:pt>
                <c:pt idx="7">
                  <c:v>-4</c:v>
                </c:pt>
                <c:pt idx="8">
                  <c:v>-4</c:v>
                </c:pt>
                <c:pt idx="9">
                  <c:v>-4</c:v>
                </c:pt>
              </c:numCache>
            </c:numRef>
          </c:yVal>
          <c:smooth val="1"/>
        </c:ser>
        <c:axId val="81548800"/>
        <c:axId val="81550336"/>
      </c:scatterChart>
      <c:valAx>
        <c:axId val="81548800"/>
        <c:scaling>
          <c:orientation val="minMax"/>
        </c:scaling>
        <c:axPos val="b"/>
        <c:numFmt formatCode="General" sourceLinked="1"/>
        <c:tickLblPos val="nextTo"/>
        <c:crossAx val="81550336"/>
        <c:crosses val="autoZero"/>
        <c:crossBetween val="midCat"/>
      </c:valAx>
      <c:valAx>
        <c:axId val="81550336"/>
        <c:scaling>
          <c:orientation val="minMax"/>
        </c:scaling>
        <c:axPos val="l"/>
        <c:majorGridlines/>
        <c:numFmt formatCode="General" sourceLinked="1"/>
        <c:tickLblPos val="nextTo"/>
        <c:crossAx val="81548800"/>
        <c:crosses val="autoZero"/>
        <c:crossBetween val="midCat"/>
      </c:valAx>
    </c:plotArea>
    <c:legend>
      <c:legendPos val="r"/>
      <c:layout/>
    </c:legend>
    <c:plotVisOnly val="1"/>
    <c:dispBlanksAs val="gap"/>
  </c:chart>
  <c:externalData r:id="rId1"/>
</c:chartSpace>
</file>

<file path=ppt/charts/chart20.xml><?xml version="1.0" encoding="utf-8"?>
<c:chartSpace xmlns:c="http://schemas.openxmlformats.org/drawingml/2006/chart" xmlns:a="http://schemas.openxmlformats.org/drawingml/2006/main" xmlns:r="http://schemas.openxmlformats.org/officeDocument/2006/relationships">
  <c:date1904 val="1"/>
  <c:lang val="es-ES"/>
  <c:chart>
    <c:title>
      <c:tx>
        <c:rich>
          <a:bodyPr/>
          <a:lstStyle/>
          <a:p>
            <a:pPr>
              <a:defRPr/>
            </a:pPr>
            <a:r>
              <a:rPr lang="es-ES"/>
              <a:t>Señal de Rastreo</a:t>
            </a:r>
            <a:r>
              <a:rPr lang="es-ES" baseline="0"/>
              <a:t> Suavizamiento Exp. Simple</a:t>
            </a:r>
            <a:endParaRPr lang="es-ES"/>
          </a:p>
        </c:rich>
      </c:tx>
      <c:layout/>
    </c:title>
    <c:plotArea>
      <c:layout/>
      <c:scatterChart>
        <c:scatterStyle val="smoothMarker"/>
        <c:ser>
          <c:idx val="0"/>
          <c:order val="0"/>
          <c:tx>
            <c:strRef>
              <c:f>'SUAVIZAMIENTO EXP. simple PUB'!$K$2</c:f>
              <c:strCache>
                <c:ptCount val="1"/>
                <c:pt idx="0">
                  <c:v>ST</c:v>
                </c:pt>
              </c:strCache>
            </c:strRef>
          </c:tx>
          <c:xVal>
            <c:numRef>
              <c:f>'SUAVIZAMIENTO EXP. simple PUB'!$A$3:$A$12</c:f>
              <c:numCache>
                <c:formatCode>General</c:formatCode>
                <c:ptCount val="10"/>
                <c:pt idx="1">
                  <c:v>1</c:v>
                </c:pt>
                <c:pt idx="2">
                  <c:v>2</c:v>
                </c:pt>
                <c:pt idx="3">
                  <c:v>3</c:v>
                </c:pt>
                <c:pt idx="4">
                  <c:v>4</c:v>
                </c:pt>
                <c:pt idx="5">
                  <c:v>5</c:v>
                </c:pt>
                <c:pt idx="6">
                  <c:v>6</c:v>
                </c:pt>
                <c:pt idx="7">
                  <c:v>7</c:v>
                </c:pt>
                <c:pt idx="8">
                  <c:v>8</c:v>
                </c:pt>
                <c:pt idx="9">
                  <c:v>9</c:v>
                </c:pt>
              </c:numCache>
            </c:numRef>
          </c:xVal>
          <c:yVal>
            <c:numRef>
              <c:f>'SUAVIZAMIENTO EXP. simple PUB'!$K$3:$K$12</c:f>
              <c:numCache>
                <c:formatCode>General</c:formatCode>
                <c:ptCount val="10"/>
                <c:pt idx="1">
                  <c:v>-1</c:v>
                </c:pt>
                <c:pt idx="2">
                  <c:v>-2</c:v>
                </c:pt>
                <c:pt idx="3">
                  <c:v>2.9998210471411082</c:v>
                </c:pt>
                <c:pt idx="4">
                  <c:v>3.9999735855947347</c:v>
                </c:pt>
                <c:pt idx="5">
                  <c:v>4.9999845468400119</c:v>
                </c:pt>
                <c:pt idx="6">
                  <c:v>-0.47999203085019643</c:v>
                </c:pt>
                <c:pt idx="7">
                  <c:v>1.3560794784666765</c:v>
                </c:pt>
                <c:pt idx="8">
                  <c:v>1.8218491802570338</c:v>
                </c:pt>
                <c:pt idx="9">
                  <c:v>-1.9978342018969675</c:v>
                </c:pt>
              </c:numCache>
            </c:numRef>
          </c:yVal>
          <c:smooth val="1"/>
        </c:ser>
        <c:ser>
          <c:idx val="1"/>
          <c:order val="1"/>
          <c:tx>
            <c:strRef>
              <c:f>'SUAVIZAMIENTO EXP. simple PUB'!$L$2</c:f>
              <c:strCache>
                <c:ptCount val="1"/>
                <c:pt idx="0">
                  <c:v>LCS</c:v>
                </c:pt>
              </c:strCache>
            </c:strRef>
          </c:tx>
          <c:xVal>
            <c:numRef>
              <c:f>'SUAVIZAMIENTO EXP. simple PUB'!$A$3:$A$12</c:f>
              <c:numCache>
                <c:formatCode>General</c:formatCode>
                <c:ptCount val="10"/>
                <c:pt idx="1">
                  <c:v>1</c:v>
                </c:pt>
                <c:pt idx="2">
                  <c:v>2</c:v>
                </c:pt>
                <c:pt idx="3">
                  <c:v>3</c:v>
                </c:pt>
                <c:pt idx="4">
                  <c:v>4</c:v>
                </c:pt>
                <c:pt idx="5">
                  <c:v>5</c:v>
                </c:pt>
                <c:pt idx="6">
                  <c:v>6</c:v>
                </c:pt>
                <c:pt idx="7">
                  <c:v>7</c:v>
                </c:pt>
                <c:pt idx="8">
                  <c:v>8</c:v>
                </c:pt>
                <c:pt idx="9">
                  <c:v>9</c:v>
                </c:pt>
              </c:numCache>
            </c:numRef>
          </c:xVal>
          <c:yVal>
            <c:numRef>
              <c:f>'SUAVIZAMIENTO EXP. simple PUB'!$L$3:$L$12</c:f>
              <c:numCache>
                <c:formatCode>General</c:formatCode>
                <c:ptCount val="10"/>
                <c:pt idx="1">
                  <c:v>4</c:v>
                </c:pt>
                <c:pt idx="2">
                  <c:v>4</c:v>
                </c:pt>
                <c:pt idx="3">
                  <c:v>4</c:v>
                </c:pt>
                <c:pt idx="4">
                  <c:v>4</c:v>
                </c:pt>
                <c:pt idx="5">
                  <c:v>4</c:v>
                </c:pt>
                <c:pt idx="6">
                  <c:v>4</c:v>
                </c:pt>
                <c:pt idx="7">
                  <c:v>4</c:v>
                </c:pt>
                <c:pt idx="8">
                  <c:v>4</c:v>
                </c:pt>
                <c:pt idx="9">
                  <c:v>4</c:v>
                </c:pt>
              </c:numCache>
            </c:numRef>
          </c:yVal>
          <c:smooth val="1"/>
        </c:ser>
        <c:ser>
          <c:idx val="2"/>
          <c:order val="2"/>
          <c:tx>
            <c:strRef>
              <c:f>'SUAVIZAMIENTO EXP. simple PUB'!$M$2</c:f>
              <c:strCache>
                <c:ptCount val="1"/>
                <c:pt idx="0">
                  <c:v>LCI</c:v>
                </c:pt>
              </c:strCache>
            </c:strRef>
          </c:tx>
          <c:xVal>
            <c:numRef>
              <c:f>'SUAVIZAMIENTO EXP. simple PUB'!$A$3:$A$12</c:f>
              <c:numCache>
                <c:formatCode>General</c:formatCode>
                <c:ptCount val="10"/>
                <c:pt idx="1">
                  <c:v>1</c:v>
                </c:pt>
                <c:pt idx="2">
                  <c:v>2</c:v>
                </c:pt>
                <c:pt idx="3">
                  <c:v>3</c:v>
                </c:pt>
                <c:pt idx="4">
                  <c:v>4</c:v>
                </c:pt>
                <c:pt idx="5">
                  <c:v>5</c:v>
                </c:pt>
                <c:pt idx="6">
                  <c:v>6</c:v>
                </c:pt>
                <c:pt idx="7">
                  <c:v>7</c:v>
                </c:pt>
                <c:pt idx="8">
                  <c:v>8</c:v>
                </c:pt>
                <c:pt idx="9">
                  <c:v>9</c:v>
                </c:pt>
              </c:numCache>
            </c:numRef>
          </c:xVal>
          <c:yVal>
            <c:numRef>
              <c:f>'SUAVIZAMIENTO EXP. simple PUB'!$M$3:$M$12</c:f>
              <c:numCache>
                <c:formatCode>General</c:formatCode>
                <c:ptCount val="10"/>
                <c:pt idx="1">
                  <c:v>-4</c:v>
                </c:pt>
                <c:pt idx="2">
                  <c:v>-4</c:v>
                </c:pt>
                <c:pt idx="3">
                  <c:v>-4</c:v>
                </c:pt>
                <c:pt idx="4">
                  <c:v>-4</c:v>
                </c:pt>
                <c:pt idx="5">
                  <c:v>-4</c:v>
                </c:pt>
                <c:pt idx="6">
                  <c:v>-4</c:v>
                </c:pt>
                <c:pt idx="7">
                  <c:v>-4</c:v>
                </c:pt>
                <c:pt idx="8">
                  <c:v>-4</c:v>
                </c:pt>
                <c:pt idx="9">
                  <c:v>-4</c:v>
                </c:pt>
              </c:numCache>
            </c:numRef>
          </c:yVal>
          <c:smooth val="1"/>
        </c:ser>
        <c:axId val="81462016"/>
        <c:axId val="81463552"/>
      </c:scatterChart>
      <c:valAx>
        <c:axId val="81462016"/>
        <c:scaling>
          <c:orientation val="minMax"/>
        </c:scaling>
        <c:axPos val="b"/>
        <c:numFmt formatCode="General" sourceLinked="1"/>
        <c:tickLblPos val="nextTo"/>
        <c:crossAx val="81463552"/>
        <c:crosses val="autoZero"/>
        <c:crossBetween val="midCat"/>
      </c:valAx>
      <c:valAx>
        <c:axId val="81463552"/>
        <c:scaling>
          <c:orientation val="minMax"/>
        </c:scaling>
        <c:axPos val="l"/>
        <c:majorGridlines/>
        <c:numFmt formatCode="General" sourceLinked="1"/>
        <c:tickLblPos val="nextTo"/>
        <c:crossAx val="81462016"/>
        <c:crosses val="autoZero"/>
        <c:crossBetween val="midCat"/>
      </c:valAx>
    </c:plotArea>
    <c:legend>
      <c:legendPos val="r"/>
      <c:layout/>
    </c:legend>
    <c:plotVisOnly val="1"/>
    <c:dispBlanksAs val="gap"/>
  </c:chart>
  <c:externalData r:id="rId1"/>
</c:chartSpace>
</file>

<file path=ppt/diagrams/_rels/data19.xml.rels><?xml version="1.0" encoding="UTF-8" standalone="yes"?>
<Relationships xmlns="http://schemas.openxmlformats.org/package/2006/relationships"><Relationship Id="rId1" Type="http://schemas.openxmlformats.org/officeDocument/2006/relationships/image" Target="../media/image26.png"/></Relationships>
</file>

<file path=ppt/diagrams/_rels/drawing11.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12.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16.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19.xml.rels><?xml version="1.0" encoding="UTF-8" standalone="yes"?>
<Relationships xmlns="http://schemas.openxmlformats.org/package/2006/relationships"><Relationship Id="rId1" Type="http://schemas.openxmlformats.org/officeDocument/2006/relationships/image" Target="../media/image26.pn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1#17">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2460AB9-9722-49C6-BDCC-5D8549A75A85}" type="doc">
      <dgm:prSet loTypeId="urn:microsoft.com/office/officeart/2005/8/layout/process4" loCatId="list" qsTypeId="urn:microsoft.com/office/officeart/2005/8/quickstyle/simple1" qsCatId="simple" csTypeId="urn:microsoft.com/office/officeart/2005/8/colors/colorful5" csCatId="colorful" phldr="1"/>
      <dgm:spPr/>
      <dgm:t>
        <a:bodyPr/>
        <a:lstStyle/>
        <a:p>
          <a:endParaRPr lang="es-CL"/>
        </a:p>
      </dgm:t>
    </dgm:pt>
    <dgm:pt modelId="{57A104B4-E6D1-4353-B68F-D171B2199EFD}">
      <dgm:prSet phldrT="[Texto]" custT="1"/>
      <dgm:spPr/>
      <dgm:t>
        <a:bodyPr/>
        <a:lstStyle/>
        <a:p>
          <a:r>
            <a:rPr lang="es-ES" sz="1800" b="1" u="sng" dirty="0" smtClean="0"/>
            <a:t>Estrategia Operacional SHOA</a:t>
          </a:r>
          <a:endParaRPr lang="es-CL" sz="1800" b="1" u="sng" dirty="0"/>
        </a:p>
      </dgm:t>
    </dgm:pt>
    <dgm:pt modelId="{EFE1D1C5-2D9A-4410-B1CC-3B419E6F0FDD}" type="parTrans" cxnId="{996A63E0-7752-447F-8ED1-0504E9418751}">
      <dgm:prSet/>
      <dgm:spPr/>
      <dgm:t>
        <a:bodyPr/>
        <a:lstStyle/>
        <a:p>
          <a:endParaRPr lang="es-CL" sz="2000" b="1"/>
        </a:p>
      </dgm:t>
    </dgm:pt>
    <dgm:pt modelId="{3A79321E-5379-4684-BD82-6B16EA934908}" type="sibTrans" cxnId="{996A63E0-7752-447F-8ED1-0504E9418751}">
      <dgm:prSet/>
      <dgm:spPr/>
      <dgm:t>
        <a:bodyPr/>
        <a:lstStyle/>
        <a:p>
          <a:endParaRPr lang="es-CL" sz="2000" b="1"/>
        </a:p>
      </dgm:t>
    </dgm:pt>
    <dgm:pt modelId="{763361EB-07A6-4804-8468-FAFF3FB4B94A}">
      <dgm:prSet phldrT="[Texto]" custT="1"/>
      <dgm:spPr/>
      <dgm:t>
        <a:bodyPr/>
        <a:lstStyle/>
        <a:p>
          <a:r>
            <a:rPr lang="es-ES" sz="2400" b="1" dirty="0" smtClean="0"/>
            <a:t>Competencia de Calidad</a:t>
          </a:r>
          <a:endParaRPr lang="es-CL" sz="2400" b="1" dirty="0"/>
        </a:p>
      </dgm:t>
    </dgm:pt>
    <dgm:pt modelId="{86DC9445-61F3-4DD3-9E85-F08A4625F286}" type="parTrans" cxnId="{CEE9E5DC-8106-4877-8249-D28AE8BCB147}">
      <dgm:prSet/>
      <dgm:spPr/>
      <dgm:t>
        <a:bodyPr/>
        <a:lstStyle/>
        <a:p>
          <a:endParaRPr lang="es-CL" sz="2000" b="1"/>
        </a:p>
      </dgm:t>
    </dgm:pt>
    <dgm:pt modelId="{37556EAA-D15C-4BD3-B1C6-2CABBD38F615}" type="sibTrans" cxnId="{CEE9E5DC-8106-4877-8249-D28AE8BCB147}">
      <dgm:prSet/>
      <dgm:spPr/>
      <dgm:t>
        <a:bodyPr/>
        <a:lstStyle/>
        <a:p>
          <a:endParaRPr lang="es-CL" sz="2000" b="1"/>
        </a:p>
      </dgm:t>
    </dgm:pt>
    <dgm:pt modelId="{30DADA77-7DAA-48B5-A7D7-5D556F9F3CB9}">
      <dgm:prSet phldrT="[Texto]" custT="1"/>
      <dgm:spPr/>
      <dgm:t>
        <a:bodyPr/>
        <a:lstStyle/>
        <a:p>
          <a:r>
            <a:rPr lang="es-ES" sz="2400" b="1" dirty="0" smtClean="0"/>
            <a:t>Alta confiabilidad productos</a:t>
          </a:r>
          <a:endParaRPr lang="es-CL" sz="2400" b="1" dirty="0"/>
        </a:p>
      </dgm:t>
    </dgm:pt>
    <dgm:pt modelId="{9E9AC184-3B38-474D-AE91-02F054DAE936}" type="parTrans" cxnId="{04A32080-9C85-4E8B-83AF-DB905BFFE355}">
      <dgm:prSet/>
      <dgm:spPr/>
      <dgm:t>
        <a:bodyPr/>
        <a:lstStyle/>
        <a:p>
          <a:endParaRPr lang="es-CL" sz="2000" b="1"/>
        </a:p>
      </dgm:t>
    </dgm:pt>
    <dgm:pt modelId="{F3968C70-A14A-45B0-BF9A-76ADE70ED2D1}" type="sibTrans" cxnId="{04A32080-9C85-4E8B-83AF-DB905BFFE355}">
      <dgm:prSet/>
      <dgm:spPr/>
      <dgm:t>
        <a:bodyPr/>
        <a:lstStyle/>
        <a:p>
          <a:endParaRPr lang="es-CL" sz="2000" b="1"/>
        </a:p>
      </dgm:t>
    </dgm:pt>
    <dgm:pt modelId="{AB55EF23-61B0-4AFD-9C03-616FB7F67160}">
      <dgm:prSet phldrT="[Texto]" custT="1"/>
      <dgm:spPr/>
      <dgm:t>
        <a:bodyPr/>
        <a:lstStyle/>
        <a:p>
          <a:r>
            <a:rPr lang="es-ES" sz="1600" b="1" dirty="0" smtClean="0"/>
            <a:t>Basado en:</a:t>
          </a:r>
          <a:endParaRPr lang="es-CL" sz="1600" b="1" dirty="0"/>
        </a:p>
      </dgm:t>
    </dgm:pt>
    <dgm:pt modelId="{BEFB0FA9-9E68-4A44-AA45-E80AB5BF98FF}" type="parTrans" cxnId="{EA611D0D-E835-405F-A5DF-8A3F7694279B}">
      <dgm:prSet/>
      <dgm:spPr/>
      <dgm:t>
        <a:bodyPr/>
        <a:lstStyle/>
        <a:p>
          <a:endParaRPr lang="es-CL" sz="2000" b="1"/>
        </a:p>
      </dgm:t>
    </dgm:pt>
    <dgm:pt modelId="{338789B6-9C9A-4589-B435-33BDB1E63743}" type="sibTrans" cxnId="{EA611D0D-E835-405F-A5DF-8A3F7694279B}">
      <dgm:prSet/>
      <dgm:spPr/>
      <dgm:t>
        <a:bodyPr/>
        <a:lstStyle/>
        <a:p>
          <a:endParaRPr lang="es-CL" sz="2000" b="1"/>
        </a:p>
      </dgm:t>
    </dgm:pt>
    <dgm:pt modelId="{195E8551-FF06-4BA6-B62B-21546A99F062}">
      <dgm:prSet phldrT="[Texto]" custT="1"/>
      <dgm:spPr/>
      <dgm:t>
        <a:bodyPr/>
        <a:lstStyle/>
        <a:p>
          <a:r>
            <a:rPr lang="es-CL" sz="1600" b="1" dirty="0" smtClean="0"/>
            <a:t>Busca:</a:t>
          </a:r>
          <a:endParaRPr lang="es-CL" sz="1600" b="1" dirty="0"/>
        </a:p>
      </dgm:t>
    </dgm:pt>
    <dgm:pt modelId="{7947CC61-0D8E-4AB2-846E-14931377D125}" type="sibTrans" cxnId="{7955DAD3-2EB4-49DA-9D80-36C914019E53}">
      <dgm:prSet/>
      <dgm:spPr/>
      <dgm:t>
        <a:bodyPr/>
        <a:lstStyle/>
        <a:p>
          <a:endParaRPr lang="es-CL" sz="2000" b="1"/>
        </a:p>
      </dgm:t>
    </dgm:pt>
    <dgm:pt modelId="{6CBC1E07-465B-4D55-ACED-A25ECCDEEC31}" type="parTrans" cxnId="{7955DAD3-2EB4-49DA-9D80-36C914019E53}">
      <dgm:prSet/>
      <dgm:spPr/>
      <dgm:t>
        <a:bodyPr/>
        <a:lstStyle/>
        <a:p>
          <a:endParaRPr lang="es-CL" sz="2000" b="1"/>
        </a:p>
      </dgm:t>
    </dgm:pt>
    <dgm:pt modelId="{2124B0BA-99DD-445B-BDA4-8936D9A46C8E}">
      <dgm:prSet phldrT="[Texto]" custT="1"/>
      <dgm:spPr/>
      <dgm:t>
        <a:bodyPr/>
        <a:lstStyle/>
        <a:p>
          <a:r>
            <a:rPr lang="es-ES" sz="2400" b="1" dirty="0" smtClean="0"/>
            <a:t>Satisfacción de demanda </a:t>
          </a:r>
          <a:endParaRPr lang="es-CL" sz="2400" b="1" dirty="0"/>
        </a:p>
      </dgm:t>
    </dgm:pt>
    <dgm:pt modelId="{06492348-8F24-4D38-BDB5-D2669A766617}" type="parTrans" cxnId="{8BB9018D-9683-46A5-8817-4789EE588ACA}">
      <dgm:prSet/>
      <dgm:spPr/>
      <dgm:t>
        <a:bodyPr/>
        <a:lstStyle/>
        <a:p>
          <a:endParaRPr lang="es-CL" sz="2000" b="1"/>
        </a:p>
      </dgm:t>
    </dgm:pt>
    <dgm:pt modelId="{39EA80C1-544B-4251-B416-32A2A9142BEA}" type="sibTrans" cxnId="{8BB9018D-9683-46A5-8817-4789EE588ACA}">
      <dgm:prSet/>
      <dgm:spPr/>
      <dgm:t>
        <a:bodyPr/>
        <a:lstStyle/>
        <a:p>
          <a:endParaRPr lang="es-CL" sz="2000" b="1"/>
        </a:p>
      </dgm:t>
    </dgm:pt>
    <dgm:pt modelId="{EBAC6F88-7DA3-461D-AE98-783DD085C8C8}">
      <dgm:prSet phldrT="[Texto]" custT="1"/>
      <dgm:spPr/>
      <dgm:t>
        <a:bodyPr/>
        <a:lstStyle/>
        <a:p>
          <a:r>
            <a:rPr lang="es-ES" sz="1800" b="1" i="1" u="none" dirty="0" smtClean="0">
              <a:solidFill>
                <a:schemeClr val="bg1"/>
              </a:solidFill>
            </a:rPr>
            <a:t>Debe establecer prioridades competitivas atractivas para el mercado.</a:t>
          </a:r>
          <a:endParaRPr lang="es-CL" sz="1800" b="1" i="1" u="none" dirty="0">
            <a:solidFill>
              <a:schemeClr val="bg1"/>
            </a:solidFill>
          </a:endParaRPr>
        </a:p>
      </dgm:t>
    </dgm:pt>
    <dgm:pt modelId="{620E7AED-2798-4785-A0EF-AF7DBC289694}" type="parTrans" cxnId="{5A622C51-10B7-47DB-8297-FECA203C4BE5}">
      <dgm:prSet/>
      <dgm:spPr/>
      <dgm:t>
        <a:bodyPr/>
        <a:lstStyle/>
        <a:p>
          <a:endParaRPr lang="es-CL" sz="2000" b="1"/>
        </a:p>
      </dgm:t>
    </dgm:pt>
    <dgm:pt modelId="{9A275BC2-49D9-45E5-82D4-F49744BB5963}" type="sibTrans" cxnId="{5A622C51-10B7-47DB-8297-FECA203C4BE5}">
      <dgm:prSet/>
      <dgm:spPr/>
      <dgm:t>
        <a:bodyPr/>
        <a:lstStyle/>
        <a:p>
          <a:endParaRPr lang="es-CL" sz="2000" b="1"/>
        </a:p>
      </dgm:t>
    </dgm:pt>
    <dgm:pt modelId="{DF33AAE0-6929-487C-A6E1-ECD9D13C513A}" type="pres">
      <dgm:prSet presAssocID="{B2460AB9-9722-49C6-BDCC-5D8549A75A85}" presName="Name0" presStyleCnt="0">
        <dgm:presLayoutVars>
          <dgm:dir/>
          <dgm:animLvl val="lvl"/>
          <dgm:resizeHandles val="exact"/>
        </dgm:presLayoutVars>
      </dgm:prSet>
      <dgm:spPr/>
      <dgm:t>
        <a:bodyPr/>
        <a:lstStyle/>
        <a:p>
          <a:endParaRPr lang="es-CL"/>
        </a:p>
      </dgm:t>
    </dgm:pt>
    <dgm:pt modelId="{5AA9BBCE-75B6-43AD-B6F0-55DDDEDBBC96}" type="pres">
      <dgm:prSet presAssocID="{EBAC6F88-7DA3-461D-AE98-783DD085C8C8}" presName="boxAndChildren" presStyleCnt="0"/>
      <dgm:spPr/>
    </dgm:pt>
    <dgm:pt modelId="{8D2491BF-F8DD-4D64-8527-DCC229437315}" type="pres">
      <dgm:prSet presAssocID="{EBAC6F88-7DA3-461D-AE98-783DD085C8C8}" presName="parentTextBox" presStyleLbl="node1" presStyleIdx="0" presStyleCnt="4"/>
      <dgm:spPr/>
      <dgm:t>
        <a:bodyPr/>
        <a:lstStyle/>
        <a:p>
          <a:endParaRPr lang="es-CL"/>
        </a:p>
      </dgm:t>
    </dgm:pt>
    <dgm:pt modelId="{F6540269-B6DE-4828-8C2A-77895614D2CB}" type="pres">
      <dgm:prSet presAssocID="{338789B6-9C9A-4589-B435-33BDB1E63743}" presName="sp" presStyleCnt="0"/>
      <dgm:spPr/>
    </dgm:pt>
    <dgm:pt modelId="{38DC7C2F-2D86-4792-810E-D1E3DD8CFCF1}" type="pres">
      <dgm:prSet presAssocID="{AB55EF23-61B0-4AFD-9C03-616FB7F67160}" presName="arrowAndChildren" presStyleCnt="0"/>
      <dgm:spPr/>
    </dgm:pt>
    <dgm:pt modelId="{3B9AA241-3FEF-4413-916C-F5FCEEE126CE}" type="pres">
      <dgm:prSet presAssocID="{AB55EF23-61B0-4AFD-9C03-616FB7F67160}" presName="parentTextArrow" presStyleLbl="node1" presStyleIdx="0" presStyleCnt="4"/>
      <dgm:spPr/>
      <dgm:t>
        <a:bodyPr/>
        <a:lstStyle/>
        <a:p>
          <a:endParaRPr lang="es-CL"/>
        </a:p>
      </dgm:t>
    </dgm:pt>
    <dgm:pt modelId="{0A7B1783-7677-44E5-AA84-473A96E4FC45}" type="pres">
      <dgm:prSet presAssocID="{AB55EF23-61B0-4AFD-9C03-616FB7F67160}" presName="arrow" presStyleLbl="node1" presStyleIdx="1" presStyleCnt="4"/>
      <dgm:spPr/>
      <dgm:t>
        <a:bodyPr/>
        <a:lstStyle/>
        <a:p>
          <a:endParaRPr lang="es-CL"/>
        </a:p>
      </dgm:t>
    </dgm:pt>
    <dgm:pt modelId="{17D095ED-4CA3-4EDC-98E4-C44A3BF415EC}" type="pres">
      <dgm:prSet presAssocID="{AB55EF23-61B0-4AFD-9C03-616FB7F67160}" presName="descendantArrow" presStyleCnt="0"/>
      <dgm:spPr/>
    </dgm:pt>
    <dgm:pt modelId="{F3C60A4B-1A41-4406-AC83-0859024306AF}" type="pres">
      <dgm:prSet presAssocID="{2124B0BA-99DD-445B-BDA4-8936D9A46C8E}" presName="childTextArrow" presStyleLbl="fgAccFollowNode1" presStyleIdx="0" presStyleCnt="3">
        <dgm:presLayoutVars>
          <dgm:bulletEnabled val="1"/>
        </dgm:presLayoutVars>
      </dgm:prSet>
      <dgm:spPr/>
      <dgm:t>
        <a:bodyPr/>
        <a:lstStyle/>
        <a:p>
          <a:endParaRPr lang="es-CL"/>
        </a:p>
      </dgm:t>
    </dgm:pt>
    <dgm:pt modelId="{FB1DF807-6E20-4ED8-A2C3-05C553A0EC2F}" type="pres">
      <dgm:prSet presAssocID="{7947CC61-0D8E-4AB2-846E-14931377D125}" presName="sp" presStyleCnt="0"/>
      <dgm:spPr/>
    </dgm:pt>
    <dgm:pt modelId="{F8E574C8-8AB7-43FC-BD71-B1580FCF36FC}" type="pres">
      <dgm:prSet presAssocID="{195E8551-FF06-4BA6-B62B-21546A99F062}" presName="arrowAndChildren" presStyleCnt="0"/>
      <dgm:spPr/>
    </dgm:pt>
    <dgm:pt modelId="{ECFBAEE2-B465-4B4A-BE73-96911D28FD42}" type="pres">
      <dgm:prSet presAssocID="{195E8551-FF06-4BA6-B62B-21546A99F062}" presName="parentTextArrow" presStyleLbl="node1" presStyleIdx="1" presStyleCnt="4"/>
      <dgm:spPr/>
      <dgm:t>
        <a:bodyPr/>
        <a:lstStyle/>
        <a:p>
          <a:endParaRPr lang="es-CL"/>
        </a:p>
      </dgm:t>
    </dgm:pt>
    <dgm:pt modelId="{09104F04-95B5-419E-9F5C-03D0ADE01F1B}" type="pres">
      <dgm:prSet presAssocID="{195E8551-FF06-4BA6-B62B-21546A99F062}" presName="arrow" presStyleLbl="node1" presStyleIdx="2" presStyleCnt="4"/>
      <dgm:spPr/>
      <dgm:t>
        <a:bodyPr/>
        <a:lstStyle/>
        <a:p>
          <a:endParaRPr lang="es-CL"/>
        </a:p>
      </dgm:t>
    </dgm:pt>
    <dgm:pt modelId="{7CC327D1-8EB0-4538-A3B0-4C9572AA5A29}" type="pres">
      <dgm:prSet presAssocID="{195E8551-FF06-4BA6-B62B-21546A99F062}" presName="descendantArrow" presStyleCnt="0"/>
      <dgm:spPr/>
    </dgm:pt>
    <dgm:pt modelId="{A3E8ADCF-D740-4B5E-8B0B-3C11673B7DB2}" type="pres">
      <dgm:prSet presAssocID="{30DADA77-7DAA-48B5-A7D7-5D556F9F3CB9}" presName="childTextArrow" presStyleLbl="fgAccFollowNode1" presStyleIdx="1" presStyleCnt="3">
        <dgm:presLayoutVars>
          <dgm:bulletEnabled val="1"/>
        </dgm:presLayoutVars>
      </dgm:prSet>
      <dgm:spPr/>
      <dgm:t>
        <a:bodyPr/>
        <a:lstStyle/>
        <a:p>
          <a:endParaRPr lang="es-CL"/>
        </a:p>
      </dgm:t>
    </dgm:pt>
    <dgm:pt modelId="{C6577352-4FA8-4DCA-A755-8D096AEC2CE2}" type="pres">
      <dgm:prSet presAssocID="{3A79321E-5379-4684-BD82-6B16EA934908}" presName="sp" presStyleCnt="0"/>
      <dgm:spPr/>
    </dgm:pt>
    <dgm:pt modelId="{C5BB6BDD-3A94-4285-BAA6-2420096F2358}" type="pres">
      <dgm:prSet presAssocID="{57A104B4-E6D1-4353-B68F-D171B2199EFD}" presName="arrowAndChildren" presStyleCnt="0"/>
      <dgm:spPr/>
    </dgm:pt>
    <dgm:pt modelId="{214B7420-F535-42D1-AF7B-48EE5FA2A189}" type="pres">
      <dgm:prSet presAssocID="{57A104B4-E6D1-4353-B68F-D171B2199EFD}" presName="parentTextArrow" presStyleLbl="node1" presStyleIdx="2" presStyleCnt="4"/>
      <dgm:spPr/>
      <dgm:t>
        <a:bodyPr/>
        <a:lstStyle/>
        <a:p>
          <a:endParaRPr lang="es-CL"/>
        </a:p>
      </dgm:t>
    </dgm:pt>
    <dgm:pt modelId="{0A913CBA-D49F-4543-B9C4-59051CAEC643}" type="pres">
      <dgm:prSet presAssocID="{57A104B4-E6D1-4353-B68F-D171B2199EFD}" presName="arrow" presStyleLbl="node1" presStyleIdx="3" presStyleCnt="4"/>
      <dgm:spPr/>
      <dgm:t>
        <a:bodyPr/>
        <a:lstStyle/>
        <a:p>
          <a:endParaRPr lang="es-CL"/>
        </a:p>
      </dgm:t>
    </dgm:pt>
    <dgm:pt modelId="{34746AF8-903A-46A2-A0AB-04DC8B162451}" type="pres">
      <dgm:prSet presAssocID="{57A104B4-E6D1-4353-B68F-D171B2199EFD}" presName="descendantArrow" presStyleCnt="0"/>
      <dgm:spPr/>
    </dgm:pt>
    <dgm:pt modelId="{D0824B05-C22F-4D8F-8AA9-92A71EB98544}" type="pres">
      <dgm:prSet presAssocID="{763361EB-07A6-4804-8468-FAFF3FB4B94A}" presName="childTextArrow" presStyleLbl="fgAccFollowNode1" presStyleIdx="2" presStyleCnt="3">
        <dgm:presLayoutVars>
          <dgm:bulletEnabled val="1"/>
        </dgm:presLayoutVars>
      </dgm:prSet>
      <dgm:spPr/>
      <dgm:t>
        <a:bodyPr/>
        <a:lstStyle/>
        <a:p>
          <a:endParaRPr lang="es-CL"/>
        </a:p>
      </dgm:t>
    </dgm:pt>
  </dgm:ptLst>
  <dgm:cxnLst>
    <dgm:cxn modelId="{04A32080-9C85-4E8B-83AF-DB905BFFE355}" srcId="{195E8551-FF06-4BA6-B62B-21546A99F062}" destId="{30DADA77-7DAA-48B5-A7D7-5D556F9F3CB9}" srcOrd="0" destOrd="0" parTransId="{9E9AC184-3B38-474D-AE91-02F054DAE936}" sibTransId="{F3968C70-A14A-45B0-BF9A-76ADE70ED2D1}"/>
    <dgm:cxn modelId="{88194A51-9FEA-4DE2-BD4E-DA02215D7441}" type="presOf" srcId="{763361EB-07A6-4804-8468-FAFF3FB4B94A}" destId="{D0824B05-C22F-4D8F-8AA9-92A71EB98544}" srcOrd="0" destOrd="0" presId="urn:microsoft.com/office/officeart/2005/8/layout/process4"/>
    <dgm:cxn modelId="{8BB9018D-9683-46A5-8817-4789EE588ACA}" srcId="{AB55EF23-61B0-4AFD-9C03-616FB7F67160}" destId="{2124B0BA-99DD-445B-BDA4-8936D9A46C8E}" srcOrd="0" destOrd="0" parTransId="{06492348-8F24-4D38-BDB5-D2669A766617}" sibTransId="{39EA80C1-544B-4251-B416-32A2A9142BEA}"/>
    <dgm:cxn modelId="{EA611D0D-E835-405F-A5DF-8A3F7694279B}" srcId="{B2460AB9-9722-49C6-BDCC-5D8549A75A85}" destId="{AB55EF23-61B0-4AFD-9C03-616FB7F67160}" srcOrd="2" destOrd="0" parTransId="{BEFB0FA9-9E68-4A44-AA45-E80AB5BF98FF}" sibTransId="{338789B6-9C9A-4589-B435-33BDB1E63743}"/>
    <dgm:cxn modelId="{9199943B-A855-4BD6-9A13-57DF3BD8024F}" type="presOf" srcId="{195E8551-FF06-4BA6-B62B-21546A99F062}" destId="{ECFBAEE2-B465-4B4A-BE73-96911D28FD42}" srcOrd="0" destOrd="0" presId="urn:microsoft.com/office/officeart/2005/8/layout/process4"/>
    <dgm:cxn modelId="{0442BD1B-AE23-4886-BDFF-9002AB8FBDF4}" type="presOf" srcId="{AB55EF23-61B0-4AFD-9C03-616FB7F67160}" destId="{0A7B1783-7677-44E5-AA84-473A96E4FC45}" srcOrd="1" destOrd="0" presId="urn:microsoft.com/office/officeart/2005/8/layout/process4"/>
    <dgm:cxn modelId="{A036479F-3241-41EC-8D6A-80F7EC023537}" type="presOf" srcId="{57A104B4-E6D1-4353-B68F-D171B2199EFD}" destId="{0A913CBA-D49F-4543-B9C4-59051CAEC643}" srcOrd="1" destOrd="0" presId="urn:microsoft.com/office/officeart/2005/8/layout/process4"/>
    <dgm:cxn modelId="{EC5AC546-5EAF-4E32-AEDB-68E1277905FB}" type="presOf" srcId="{AB55EF23-61B0-4AFD-9C03-616FB7F67160}" destId="{3B9AA241-3FEF-4413-916C-F5FCEEE126CE}" srcOrd="0" destOrd="0" presId="urn:microsoft.com/office/officeart/2005/8/layout/process4"/>
    <dgm:cxn modelId="{46512072-5A27-41A5-A927-B6EC52023B85}" type="presOf" srcId="{2124B0BA-99DD-445B-BDA4-8936D9A46C8E}" destId="{F3C60A4B-1A41-4406-AC83-0859024306AF}" srcOrd="0" destOrd="0" presId="urn:microsoft.com/office/officeart/2005/8/layout/process4"/>
    <dgm:cxn modelId="{480BE1C1-BB28-4F49-9AD4-28FD16264CE8}" type="presOf" srcId="{EBAC6F88-7DA3-461D-AE98-783DD085C8C8}" destId="{8D2491BF-F8DD-4D64-8527-DCC229437315}" srcOrd="0" destOrd="0" presId="urn:microsoft.com/office/officeart/2005/8/layout/process4"/>
    <dgm:cxn modelId="{3DCC593F-8918-4950-A788-904C67E3EC67}" type="presOf" srcId="{30DADA77-7DAA-48B5-A7D7-5D556F9F3CB9}" destId="{A3E8ADCF-D740-4B5E-8B0B-3C11673B7DB2}" srcOrd="0" destOrd="0" presId="urn:microsoft.com/office/officeart/2005/8/layout/process4"/>
    <dgm:cxn modelId="{AAFD6610-CECC-474A-AECE-EB21A973D2C5}" type="presOf" srcId="{195E8551-FF06-4BA6-B62B-21546A99F062}" destId="{09104F04-95B5-419E-9F5C-03D0ADE01F1B}" srcOrd="1" destOrd="0" presId="urn:microsoft.com/office/officeart/2005/8/layout/process4"/>
    <dgm:cxn modelId="{4BB3CA42-DA79-4025-8171-77F89A324499}" type="presOf" srcId="{57A104B4-E6D1-4353-B68F-D171B2199EFD}" destId="{214B7420-F535-42D1-AF7B-48EE5FA2A189}" srcOrd="0" destOrd="0" presId="urn:microsoft.com/office/officeart/2005/8/layout/process4"/>
    <dgm:cxn modelId="{90724B0A-AA4A-4053-9FE6-C27369567FB0}" type="presOf" srcId="{B2460AB9-9722-49C6-BDCC-5D8549A75A85}" destId="{DF33AAE0-6929-487C-A6E1-ECD9D13C513A}" srcOrd="0" destOrd="0" presId="urn:microsoft.com/office/officeart/2005/8/layout/process4"/>
    <dgm:cxn modelId="{5A622C51-10B7-47DB-8297-FECA203C4BE5}" srcId="{B2460AB9-9722-49C6-BDCC-5D8549A75A85}" destId="{EBAC6F88-7DA3-461D-AE98-783DD085C8C8}" srcOrd="3" destOrd="0" parTransId="{620E7AED-2798-4785-A0EF-AF7DBC289694}" sibTransId="{9A275BC2-49D9-45E5-82D4-F49744BB5963}"/>
    <dgm:cxn modelId="{7955DAD3-2EB4-49DA-9D80-36C914019E53}" srcId="{B2460AB9-9722-49C6-BDCC-5D8549A75A85}" destId="{195E8551-FF06-4BA6-B62B-21546A99F062}" srcOrd="1" destOrd="0" parTransId="{6CBC1E07-465B-4D55-ACED-A25ECCDEEC31}" sibTransId="{7947CC61-0D8E-4AB2-846E-14931377D125}"/>
    <dgm:cxn modelId="{996A63E0-7752-447F-8ED1-0504E9418751}" srcId="{B2460AB9-9722-49C6-BDCC-5D8549A75A85}" destId="{57A104B4-E6D1-4353-B68F-D171B2199EFD}" srcOrd="0" destOrd="0" parTransId="{EFE1D1C5-2D9A-4410-B1CC-3B419E6F0FDD}" sibTransId="{3A79321E-5379-4684-BD82-6B16EA934908}"/>
    <dgm:cxn modelId="{CEE9E5DC-8106-4877-8249-D28AE8BCB147}" srcId="{57A104B4-E6D1-4353-B68F-D171B2199EFD}" destId="{763361EB-07A6-4804-8468-FAFF3FB4B94A}" srcOrd="0" destOrd="0" parTransId="{86DC9445-61F3-4DD3-9E85-F08A4625F286}" sibTransId="{37556EAA-D15C-4BD3-B1C6-2CABBD38F615}"/>
    <dgm:cxn modelId="{30ACF158-FCCA-4E8B-A648-33612C1E83D5}" type="presParOf" srcId="{DF33AAE0-6929-487C-A6E1-ECD9D13C513A}" destId="{5AA9BBCE-75B6-43AD-B6F0-55DDDEDBBC96}" srcOrd="0" destOrd="0" presId="urn:microsoft.com/office/officeart/2005/8/layout/process4"/>
    <dgm:cxn modelId="{B006C6AD-AC73-49A7-99FF-2C2AE64EC081}" type="presParOf" srcId="{5AA9BBCE-75B6-43AD-B6F0-55DDDEDBBC96}" destId="{8D2491BF-F8DD-4D64-8527-DCC229437315}" srcOrd="0" destOrd="0" presId="urn:microsoft.com/office/officeart/2005/8/layout/process4"/>
    <dgm:cxn modelId="{2A496E50-0013-48EB-B153-CCFEBDFC9BAF}" type="presParOf" srcId="{DF33AAE0-6929-487C-A6E1-ECD9D13C513A}" destId="{F6540269-B6DE-4828-8C2A-77895614D2CB}" srcOrd="1" destOrd="0" presId="urn:microsoft.com/office/officeart/2005/8/layout/process4"/>
    <dgm:cxn modelId="{4F0A09BE-27E8-487D-B75B-9C14DE29BECD}" type="presParOf" srcId="{DF33AAE0-6929-487C-A6E1-ECD9D13C513A}" destId="{38DC7C2F-2D86-4792-810E-D1E3DD8CFCF1}" srcOrd="2" destOrd="0" presId="urn:microsoft.com/office/officeart/2005/8/layout/process4"/>
    <dgm:cxn modelId="{30A3F3F0-4A77-4536-AD33-B064AB6545A8}" type="presParOf" srcId="{38DC7C2F-2D86-4792-810E-D1E3DD8CFCF1}" destId="{3B9AA241-3FEF-4413-916C-F5FCEEE126CE}" srcOrd="0" destOrd="0" presId="urn:microsoft.com/office/officeart/2005/8/layout/process4"/>
    <dgm:cxn modelId="{02ED3E0E-1FD2-4A78-A935-1317BC9E35F4}" type="presParOf" srcId="{38DC7C2F-2D86-4792-810E-D1E3DD8CFCF1}" destId="{0A7B1783-7677-44E5-AA84-473A96E4FC45}" srcOrd="1" destOrd="0" presId="urn:microsoft.com/office/officeart/2005/8/layout/process4"/>
    <dgm:cxn modelId="{10AD6BE8-D4C7-4178-88D4-D5AE238C314B}" type="presParOf" srcId="{38DC7C2F-2D86-4792-810E-D1E3DD8CFCF1}" destId="{17D095ED-4CA3-4EDC-98E4-C44A3BF415EC}" srcOrd="2" destOrd="0" presId="urn:microsoft.com/office/officeart/2005/8/layout/process4"/>
    <dgm:cxn modelId="{D800FFF6-87F9-436F-A2F3-DFA3E0CDBCA4}" type="presParOf" srcId="{17D095ED-4CA3-4EDC-98E4-C44A3BF415EC}" destId="{F3C60A4B-1A41-4406-AC83-0859024306AF}" srcOrd="0" destOrd="0" presId="urn:microsoft.com/office/officeart/2005/8/layout/process4"/>
    <dgm:cxn modelId="{15F22DA7-34B3-4AB7-8C59-D35A5DEE854B}" type="presParOf" srcId="{DF33AAE0-6929-487C-A6E1-ECD9D13C513A}" destId="{FB1DF807-6E20-4ED8-A2C3-05C553A0EC2F}" srcOrd="3" destOrd="0" presId="urn:microsoft.com/office/officeart/2005/8/layout/process4"/>
    <dgm:cxn modelId="{CBDD757F-362A-4CFC-ADD5-7632754E7715}" type="presParOf" srcId="{DF33AAE0-6929-487C-A6E1-ECD9D13C513A}" destId="{F8E574C8-8AB7-43FC-BD71-B1580FCF36FC}" srcOrd="4" destOrd="0" presId="urn:microsoft.com/office/officeart/2005/8/layout/process4"/>
    <dgm:cxn modelId="{8AD9924B-9217-47E9-8AF9-C12A3B541373}" type="presParOf" srcId="{F8E574C8-8AB7-43FC-BD71-B1580FCF36FC}" destId="{ECFBAEE2-B465-4B4A-BE73-96911D28FD42}" srcOrd="0" destOrd="0" presId="urn:microsoft.com/office/officeart/2005/8/layout/process4"/>
    <dgm:cxn modelId="{6CC12974-D246-47CD-9A07-96EE80176570}" type="presParOf" srcId="{F8E574C8-8AB7-43FC-BD71-B1580FCF36FC}" destId="{09104F04-95B5-419E-9F5C-03D0ADE01F1B}" srcOrd="1" destOrd="0" presId="urn:microsoft.com/office/officeart/2005/8/layout/process4"/>
    <dgm:cxn modelId="{0FB37057-939A-44B9-B9E4-ED2421C0EB44}" type="presParOf" srcId="{F8E574C8-8AB7-43FC-BD71-B1580FCF36FC}" destId="{7CC327D1-8EB0-4538-A3B0-4C9572AA5A29}" srcOrd="2" destOrd="0" presId="urn:microsoft.com/office/officeart/2005/8/layout/process4"/>
    <dgm:cxn modelId="{24C599DD-4348-4178-B057-4D73AD7FED27}" type="presParOf" srcId="{7CC327D1-8EB0-4538-A3B0-4C9572AA5A29}" destId="{A3E8ADCF-D740-4B5E-8B0B-3C11673B7DB2}" srcOrd="0" destOrd="0" presId="urn:microsoft.com/office/officeart/2005/8/layout/process4"/>
    <dgm:cxn modelId="{8154AE07-88C8-41EC-A06F-8719F8AC86C6}" type="presParOf" srcId="{DF33AAE0-6929-487C-A6E1-ECD9D13C513A}" destId="{C6577352-4FA8-4DCA-A755-8D096AEC2CE2}" srcOrd="5" destOrd="0" presId="urn:microsoft.com/office/officeart/2005/8/layout/process4"/>
    <dgm:cxn modelId="{985565C8-90AC-4465-9C70-25BB8B20D539}" type="presParOf" srcId="{DF33AAE0-6929-487C-A6E1-ECD9D13C513A}" destId="{C5BB6BDD-3A94-4285-BAA6-2420096F2358}" srcOrd="6" destOrd="0" presId="urn:microsoft.com/office/officeart/2005/8/layout/process4"/>
    <dgm:cxn modelId="{37496952-3229-4E01-BC66-FD9AEA544765}" type="presParOf" srcId="{C5BB6BDD-3A94-4285-BAA6-2420096F2358}" destId="{214B7420-F535-42D1-AF7B-48EE5FA2A189}" srcOrd="0" destOrd="0" presId="urn:microsoft.com/office/officeart/2005/8/layout/process4"/>
    <dgm:cxn modelId="{865ACC56-3369-4A6D-9C39-0577921BF048}" type="presParOf" srcId="{C5BB6BDD-3A94-4285-BAA6-2420096F2358}" destId="{0A913CBA-D49F-4543-B9C4-59051CAEC643}" srcOrd="1" destOrd="0" presId="urn:microsoft.com/office/officeart/2005/8/layout/process4"/>
    <dgm:cxn modelId="{DB7D6011-B3C4-4502-BEEB-7D482B3472E0}" type="presParOf" srcId="{C5BB6BDD-3A94-4285-BAA6-2420096F2358}" destId="{34746AF8-903A-46A2-A0AB-04DC8B162451}" srcOrd="2" destOrd="0" presId="urn:microsoft.com/office/officeart/2005/8/layout/process4"/>
    <dgm:cxn modelId="{659ADA59-3DA8-4F4B-B0AD-F93C097BF949}" type="presParOf" srcId="{34746AF8-903A-46A2-A0AB-04DC8B162451}" destId="{D0824B05-C22F-4D8F-8AA9-92A71EB98544}" srcOrd="0" destOrd="0" presId="urn:microsoft.com/office/officeart/2005/8/layout/process4"/>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FEE7E1C-3BBF-4C1A-91CD-75BD123968B7}" type="doc">
      <dgm:prSet loTypeId="urn:microsoft.com/office/officeart/2005/8/layout/hList3" loCatId="list" qsTypeId="urn:microsoft.com/office/officeart/2005/8/quickstyle/simple1" qsCatId="simple" csTypeId="urn:microsoft.com/office/officeart/2005/8/colors/colorful4" csCatId="colorful" phldr="1"/>
      <dgm:spPr/>
      <dgm:t>
        <a:bodyPr/>
        <a:lstStyle/>
        <a:p>
          <a:endParaRPr lang="es-CL"/>
        </a:p>
      </dgm:t>
    </dgm:pt>
    <dgm:pt modelId="{CEBBF8BA-E990-4AB3-A43B-E6F3AEC68404}">
      <dgm:prSet phldrT="[Texto]"/>
      <dgm:spPr/>
      <dgm:t>
        <a:bodyPr/>
        <a:lstStyle/>
        <a:p>
          <a:r>
            <a:rPr lang="es-ES" b="1" u="sng" dirty="0" smtClean="0"/>
            <a:t>Prioridad Competitiva:</a:t>
          </a:r>
        </a:p>
        <a:p>
          <a:r>
            <a:rPr lang="es-ES" dirty="0" smtClean="0"/>
            <a:t>Atributo que es atractivo para ciertos clientes de acuerdo a sus preferencias.</a:t>
          </a:r>
          <a:endParaRPr lang="es-CL" dirty="0"/>
        </a:p>
      </dgm:t>
    </dgm:pt>
    <dgm:pt modelId="{A6F0B15E-DF37-4C68-84EA-02F8AA4F5C63}" type="parTrans" cxnId="{9AB1771F-E7BE-462C-BC41-E92E14649623}">
      <dgm:prSet/>
      <dgm:spPr/>
      <dgm:t>
        <a:bodyPr/>
        <a:lstStyle/>
        <a:p>
          <a:endParaRPr lang="es-CL"/>
        </a:p>
      </dgm:t>
    </dgm:pt>
    <dgm:pt modelId="{8729DE4A-FC6E-46D2-9E2F-51C48183A0BE}" type="sibTrans" cxnId="{9AB1771F-E7BE-462C-BC41-E92E14649623}">
      <dgm:prSet/>
      <dgm:spPr/>
      <dgm:t>
        <a:bodyPr/>
        <a:lstStyle/>
        <a:p>
          <a:endParaRPr lang="es-CL"/>
        </a:p>
      </dgm:t>
    </dgm:pt>
    <dgm:pt modelId="{E779B0B3-B9BD-4463-B774-804FA5ECB5B6}">
      <dgm:prSet phldrT="[Texto]"/>
      <dgm:spPr/>
      <dgm:t>
        <a:bodyPr/>
        <a:lstStyle/>
        <a:p>
          <a:r>
            <a:rPr lang="es-ES" dirty="0" smtClean="0"/>
            <a:t>Costo</a:t>
          </a:r>
          <a:endParaRPr lang="es-CL" dirty="0"/>
        </a:p>
      </dgm:t>
    </dgm:pt>
    <dgm:pt modelId="{9DED8473-0F16-45BE-8314-96220F3E99E4}" type="parTrans" cxnId="{99A99A67-1C06-4BDB-8F71-1A09DD53222B}">
      <dgm:prSet/>
      <dgm:spPr/>
      <dgm:t>
        <a:bodyPr/>
        <a:lstStyle/>
        <a:p>
          <a:endParaRPr lang="es-CL"/>
        </a:p>
      </dgm:t>
    </dgm:pt>
    <dgm:pt modelId="{2D9A17D2-09EE-4E17-A775-A5794E5B5D04}" type="sibTrans" cxnId="{99A99A67-1C06-4BDB-8F71-1A09DD53222B}">
      <dgm:prSet/>
      <dgm:spPr/>
      <dgm:t>
        <a:bodyPr/>
        <a:lstStyle/>
        <a:p>
          <a:endParaRPr lang="es-CL"/>
        </a:p>
      </dgm:t>
    </dgm:pt>
    <dgm:pt modelId="{CABDADA5-BADB-477F-8A07-8C469E3F85AB}">
      <dgm:prSet/>
      <dgm:spPr/>
      <dgm:t>
        <a:bodyPr/>
        <a:lstStyle/>
        <a:p>
          <a:r>
            <a:rPr lang="es-ES" dirty="0" smtClean="0"/>
            <a:t>Tiempo</a:t>
          </a:r>
          <a:endParaRPr lang="es-CL" dirty="0"/>
        </a:p>
      </dgm:t>
    </dgm:pt>
    <dgm:pt modelId="{6F91AACA-C8BE-4FFE-A8A1-57CB9D14C251}" type="parTrans" cxnId="{F3F7782D-C8B1-494E-8544-8733FC7F03ED}">
      <dgm:prSet/>
      <dgm:spPr/>
      <dgm:t>
        <a:bodyPr/>
        <a:lstStyle/>
        <a:p>
          <a:endParaRPr lang="es-CL"/>
        </a:p>
      </dgm:t>
    </dgm:pt>
    <dgm:pt modelId="{8AA93D5E-DAC0-4858-9D0D-08FF8250A0B9}" type="sibTrans" cxnId="{F3F7782D-C8B1-494E-8544-8733FC7F03ED}">
      <dgm:prSet/>
      <dgm:spPr/>
      <dgm:t>
        <a:bodyPr/>
        <a:lstStyle/>
        <a:p>
          <a:endParaRPr lang="es-CL"/>
        </a:p>
      </dgm:t>
    </dgm:pt>
    <dgm:pt modelId="{81EC77E7-DA13-41DE-9276-9044B13B7054}">
      <dgm:prSet phldrT="[Texto]"/>
      <dgm:spPr/>
      <dgm:t>
        <a:bodyPr/>
        <a:lstStyle/>
        <a:p>
          <a:r>
            <a:rPr lang="es-ES" dirty="0" smtClean="0"/>
            <a:t>Calidad</a:t>
          </a:r>
          <a:endParaRPr lang="es-CL" dirty="0"/>
        </a:p>
      </dgm:t>
    </dgm:pt>
    <dgm:pt modelId="{63EBF78D-FC9C-432C-83F2-56EC1EA093FF}" type="parTrans" cxnId="{FF6BA5A8-7355-473A-92F3-C9FC4A8E3BF2}">
      <dgm:prSet/>
      <dgm:spPr/>
      <dgm:t>
        <a:bodyPr/>
        <a:lstStyle/>
        <a:p>
          <a:endParaRPr lang="es-CL"/>
        </a:p>
      </dgm:t>
    </dgm:pt>
    <dgm:pt modelId="{E10FC069-672A-481B-9924-73B004357776}" type="sibTrans" cxnId="{FF6BA5A8-7355-473A-92F3-C9FC4A8E3BF2}">
      <dgm:prSet/>
      <dgm:spPr/>
      <dgm:t>
        <a:bodyPr/>
        <a:lstStyle/>
        <a:p>
          <a:endParaRPr lang="es-CL"/>
        </a:p>
      </dgm:t>
    </dgm:pt>
    <dgm:pt modelId="{C3682D12-955D-4DFB-8FDE-D683D9313A68}">
      <dgm:prSet/>
      <dgm:spPr/>
      <dgm:t>
        <a:bodyPr/>
        <a:lstStyle/>
        <a:p>
          <a:r>
            <a:rPr lang="es-ES" smtClean="0"/>
            <a:t>Flexibilidad</a:t>
          </a:r>
          <a:endParaRPr lang="es-CL" dirty="0"/>
        </a:p>
      </dgm:t>
    </dgm:pt>
    <dgm:pt modelId="{EB5F5F25-DA73-47E1-A726-D74AC3F9BA5D}" type="parTrans" cxnId="{254CE292-02CC-498B-B652-370A05FBBC28}">
      <dgm:prSet/>
      <dgm:spPr/>
      <dgm:t>
        <a:bodyPr/>
        <a:lstStyle/>
        <a:p>
          <a:endParaRPr lang="es-CL"/>
        </a:p>
      </dgm:t>
    </dgm:pt>
    <dgm:pt modelId="{F0823AB2-52EF-43B9-AF9D-76FC4649A538}" type="sibTrans" cxnId="{254CE292-02CC-498B-B652-370A05FBBC28}">
      <dgm:prSet/>
      <dgm:spPr/>
      <dgm:t>
        <a:bodyPr/>
        <a:lstStyle/>
        <a:p>
          <a:endParaRPr lang="es-CL"/>
        </a:p>
      </dgm:t>
    </dgm:pt>
    <dgm:pt modelId="{CB3A1283-D8C3-4E76-92ED-B7DF1E76F6EA}" type="pres">
      <dgm:prSet presAssocID="{9FEE7E1C-3BBF-4C1A-91CD-75BD123968B7}" presName="composite" presStyleCnt="0">
        <dgm:presLayoutVars>
          <dgm:chMax val="1"/>
          <dgm:dir/>
          <dgm:resizeHandles val="exact"/>
        </dgm:presLayoutVars>
      </dgm:prSet>
      <dgm:spPr/>
      <dgm:t>
        <a:bodyPr/>
        <a:lstStyle/>
        <a:p>
          <a:endParaRPr lang="es-CL"/>
        </a:p>
      </dgm:t>
    </dgm:pt>
    <dgm:pt modelId="{1106989D-B859-48E0-BF98-F2AE8AB1E109}" type="pres">
      <dgm:prSet presAssocID="{CEBBF8BA-E990-4AB3-A43B-E6F3AEC68404}" presName="roof" presStyleLbl="dkBgShp" presStyleIdx="0" presStyleCnt="2"/>
      <dgm:spPr/>
      <dgm:t>
        <a:bodyPr/>
        <a:lstStyle/>
        <a:p>
          <a:endParaRPr lang="es-CL"/>
        </a:p>
      </dgm:t>
    </dgm:pt>
    <dgm:pt modelId="{37C25F7F-E77A-496A-BE7D-3250F0A6E9E8}" type="pres">
      <dgm:prSet presAssocID="{CEBBF8BA-E990-4AB3-A43B-E6F3AEC68404}" presName="pillars" presStyleCnt="0"/>
      <dgm:spPr/>
    </dgm:pt>
    <dgm:pt modelId="{E89EDAEE-A333-4664-929F-8218228F7477}" type="pres">
      <dgm:prSet presAssocID="{CEBBF8BA-E990-4AB3-A43B-E6F3AEC68404}" presName="pillar1" presStyleLbl="node1" presStyleIdx="0" presStyleCnt="4">
        <dgm:presLayoutVars>
          <dgm:bulletEnabled val="1"/>
        </dgm:presLayoutVars>
      </dgm:prSet>
      <dgm:spPr/>
      <dgm:t>
        <a:bodyPr/>
        <a:lstStyle/>
        <a:p>
          <a:endParaRPr lang="es-CL"/>
        </a:p>
      </dgm:t>
    </dgm:pt>
    <dgm:pt modelId="{7A1649BA-D544-469C-A28B-EB58561D8372}" type="pres">
      <dgm:prSet presAssocID="{81EC77E7-DA13-41DE-9276-9044B13B7054}" presName="pillarX" presStyleLbl="node1" presStyleIdx="1" presStyleCnt="4">
        <dgm:presLayoutVars>
          <dgm:bulletEnabled val="1"/>
        </dgm:presLayoutVars>
      </dgm:prSet>
      <dgm:spPr/>
      <dgm:t>
        <a:bodyPr/>
        <a:lstStyle/>
        <a:p>
          <a:endParaRPr lang="es-CL"/>
        </a:p>
      </dgm:t>
    </dgm:pt>
    <dgm:pt modelId="{B9159B95-A6AD-4566-A2A3-2FC2F540AD94}" type="pres">
      <dgm:prSet presAssocID="{CABDADA5-BADB-477F-8A07-8C469E3F85AB}" presName="pillarX" presStyleLbl="node1" presStyleIdx="2" presStyleCnt="4">
        <dgm:presLayoutVars>
          <dgm:bulletEnabled val="1"/>
        </dgm:presLayoutVars>
      </dgm:prSet>
      <dgm:spPr/>
      <dgm:t>
        <a:bodyPr/>
        <a:lstStyle/>
        <a:p>
          <a:endParaRPr lang="es-CL"/>
        </a:p>
      </dgm:t>
    </dgm:pt>
    <dgm:pt modelId="{8D97C579-6D49-43CB-BE53-4E189E03C695}" type="pres">
      <dgm:prSet presAssocID="{C3682D12-955D-4DFB-8FDE-D683D9313A68}" presName="pillarX" presStyleLbl="node1" presStyleIdx="3" presStyleCnt="4">
        <dgm:presLayoutVars>
          <dgm:bulletEnabled val="1"/>
        </dgm:presLayoutVars>
      </dgm:prSet>
      <dgm:spPr/>
      <dgm:t>
        <a:bodyPr/>
        <a:lstStyle/>
        <a:p>
          <a:endParaRPr lang="es-CL"/>
        </a:p>
      </dgm:t>
    </dgm:pt>
    <dgm:pt modelId="{DB9E341B-FC30-42C8-B836-47C14830BA07}" type="pres">
      <dgm:prSet presAssocID="{CEBBF8BA-E990-4AB3-A43B-E6F3AEC68404}" presName="base" presStyleLbl="dkBgShp" presStyleIdx="1" presStyleCnt="2"/>
      <dgm:spPr/>
    </dgm:pt>
  </dgm:ptLst>
  <dgm:cxnLst>
    <dgm:cxn modelId="{254CE292-02CC-498B-B652-370A05FBBC28}" srcId="{CEBBF8BA-E990-4AB3-A43B-E6F3AEC68404}" destId="{C3682D12-955D-4DFB-8FDE-D683D9313A68}" srcOrd="3" destOrd="0" parTransId="{EB5F5F25-DA73-47E1-A726-D74AC3F9BA5D}" sibTransId="{F0823AB2-52EF-43B9-AF9D-76FC4649A538}"/>
    <dgm:cxn modelId="{FF6BA5A8-7355-473A-92F3-C9FC4A8E3BF2}" srcId="{CEBBF8BA-E990-4AB3-A43B-E6F3AEC68404}" destId="{81EC77E7-DA13-41DE-9276-9044B13B7054}" srcOrd="1" destOrd="0" parTransId="{63EBF78D-FC9C-432C-83F2-56EC1EA093FF}" sibTransId="{E10FC069-672A-481B-9924-73B004357776}"/>
    <dgm:cxn modelId="{037BFB26-67DB-4A75-A0A3-04373C9BEC13}" type="presOf" srcId="{C3682D12-955D-4DFB-8FDE-D683D9313A68}" destId="{8D97C579-6D49-43CB-BE53-4E189E03C695}" srcOrd="0" destOrd="0" presId="urn:microsoft.com/office/officeart/2005/8/layout/hList3"/>
    <dgm:cxn modelId="{1E736E7F-1413-486D-8B0F-976AD54E702D}" type="presOf" srcId="{9FEE7E1C-3BBF-4C1A-91CD-75BD123968B7}" destId="{CB3A1283-D8C3-4E76-92ED-B7DF1E76F6EA}" srcOrd="0" destOrd="0" presId="urn:microsoft.com/office/officeart/2005/8/layout/hList3"/>
    <dgm:cxn modelId="{4A98BA0E-C072-47BB-BB02-95DF42D2A17A}" type="presOf" srcId="{E779B0B3-B9BD-4463-B774-804FA5ECB5B6}" destId="{E89EDAEE-A333-4664-929F-8218228F7477}" srcOrd="0" destOrd="0" presId="urn:microsoft.com/office/officeart/2005/8/layout/hList3"/>
    <dgm:cxn modelId="{38085DD6-73B9-445E-868B-699F79790961}" type="presOf" srcId="{CEBBF8BA-E990-4AB3-A43B-E6F3AEC68404}" destId="{1106989D-B859-48E0-BF98-F2AE8AB1E109}" srcOrd="0" destOrd="0" presId="urn:microsoft.com/office/officeart/2005/8/layout/hList3"/>
    <dgm:cxn modelId="{99A99A67-1C06-4BDB-8F71-1A09DD53222B}" srcId="{CEBBF8BA-E990-4AB3-A43B-E6F3AEC68404}" destId="{E779B0B3-B9BD-4463-B774-804FA5ECB5B6}" srcOrd="0" destOrd="0" parTransId="{9DED8473-0F16-45BE-8314-96220F3E99E4}" sibTransId="{2D9A17D2-09EE-4E17-A775-A5794E5B5D04}"/>
    <dgm:cxn modelId="{1E4D3616-CA73-4F27-8533-8B61ABB36396}" type="presOf" srcId="{CABDADA5-BADB-477F-8A07-8C469E3F85AB}" destId="{B9159B95-A6AD-4566-A2A3-2FC2F540AD94}" srcOrd="0" destOrd="0" presId="urn:microsoft.com/office/officeart/2005/8/layout/hList3"/>
    <dgm:cxn modelId="{F3F7782D-C8B1-494E-8544-8733FC7F03ED}" srcId="{CEBBF8BA-E990-4AB3-A43B-E6F3AEC68404}" destId="{CABDADA5-BADB-477F-8A07-8C469E3F85AB}" srcOrd="2" destOrd="0" parTransId="{6F91AACA-C8BE-4FFE-A8A1-57CB9D14C251}" sibTransId="{8AA93D5E-DAC0-4858-9D0D-08FF8250A0B9}"/>
    <dgm:cxn modelId="{9AB1771F-E7BE-462C-BC41-E92E14649623}" srcId="{9FEE7E1C-3BBF-4C1A-91CD-75BD123968B7}" destId="{CEBBF8BA-E990-4AB3-A43B-E6F3AEC68404}" srcOrd="0" destOrd="0" parTransId="{A6F0B15E-DF37-4C68-84EA-02F8AA4F5C63}" sibTransId="{8729DE4A-FC6E-46D2-9E2F-51C48183A0BE}"/>
    <dgm:cxn modelId="{6CBF986A-3DEA-444A-B70A-81C3CC05B2F6}" type="presOf" srcId="{81EC77E7-DA13-41DE-9276-9044B13B7054}" destId="{7A1649BA-D544-469C-A28B-EB58561D8372}" srcOrd="0" destOrd="0" presId="urn:microsoft.com/office/officeart/2005/8/layout/hList3"/>
    <dgm:cxn modelId="{3640D9F2-D01A-4FC3-88CF-E21DD3C76B26}" type="presParOf" srcId="{CB3A1283-D8C3-4E76-92ED-B7DF1E76F6EA}" destId="{1106989D-B859-48E0-BF98-F2AE8AB1E109}" srcOrd="0" destOrd="0" presId="urn:microsoft.com/office/officeart/2005/8/layout/hList3"/>
    <dgm:cxn modelId="{E589EBFA-8AC2-49EF-A2AB-DD29775A8465}" type="presParOf" srcId="{CB3A1283-D8C3-4E76-92ED-B7DF1E76F6EA}" destId="{37C25F7F-E77A-496A-BE7D-3250F0A6E9E8}" srcOrd="1" destOrd="0" presId="urn:microsoft.com/office/officeart/2005/8/layout/hList3"/>
    <dgm:cxn modelId="{0BDE79EA-365C-45D6-A93D-91AEE87C4B59}" type="presParOf" srcId="{37C25F7F-E77A-496A-BE7D-3250F0A6E9E8}" destId="{E89EDAEE-A333-4664-929F-8218228F7477}" srcOrd="0" destOrd="0" presId="urn:microsoft.com/office/officeart/2005/8/layout/hList3"/>
    <dgm:cxn modelId="{B36677A6-9742-495C-8D4E-95CBF47F2A52}" type="presParOf" srcId="{37C25F7F-E77A-496A-BE7D-3250F0A6E9E8}" destId="{7A1649BA-D544-469C-A28B-EB58561D8372}" srcOrd="1" destOrd="0" presId="urn:microsoft.com/office/officeart/2005/8/layout/hList3"/>
    <dgm:cxn modelId="{8A5F665F-E1F1-4406-866F-F031A26E77D9}" type="presParOf" srcId="{37C25F7F-E77A-496A-BE7D-3250F0A6E9E8}" destId="{B9159B95-A6AD-4566-A2A3-2FC2F540AD94}" srcOrd="2" destOrd="0" presId="urn:microsoft.com/office/officeart/2005/8/layout/hList3"/>
    <dgm:cxn modelId="{ECE261CB-665C-4320-B0CB-A113D7BE6349}" type="presParOf" srcId="{37C25F7F-E77A-496A-BE7D-3250F0A6E9E8}" destId="{8D97C579-6D49-43CB-BE53-4E189E03C695}" srcOrd="3" destOrd="0" presId="urn:microsoft.com/office/officeart/2005/8/layout/hList3"/>
    <dgm:cxn modelId="{16E3C16B-DECB-4E71-9F96-B185691C3F04}" type="presParOf" srcId="{CB3A1283-D8C3-4E76-92ED-B7DF1E76F6EA}" destId="{DB9E341B-FC30-42C8-B836-47C14830BA07}" srcOrd="2" destOrd="0" presId="urn:microsoft.com/office/officeart/2005/8/layout/hList3"/>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2CBE95F-F5CA-4B3D-B4FA-0DF881B77467}" type="doc">
      <dgm:prSet loTypeId="urn:microsoft.com/office/officeart/2005/8/layout/hProcess4" loCatId="process" qsTypeId="urn:microsoft.com/office/officeart/2005/8/quickstyle/simple1" qsCatId="simple" csTypeId="urn:microsoft.com/office/officeart/2005/8/colors/colorful3" csCatId="colorful" phldr="1"/>
      <dgm:spPr/>
      <dgm:t>
        <a:bodyPr/>
        <a:lstStyle/>
        <a:p>
          <a:endParaRPr lang="es-CL"/>
        </a:p>
      </dgm:t>
    </dgm:pt>
    <dgm:pt modelId="{8A56DC1C-3F38-4379-8099-5AC6B67D3FB1}">
      <dgm:prSet phldrT="[Texto]"/>
      <dgm:spPr/>
      <dgm:t>
        <a:bodyPr/>
        <a:lstStyle/>
        <a:p>
          <a:r>
            <a:rPr lang="es-CL" dirty="0" smtClean="0"/>
            <a:t>Pronósticos de Demanda</a:t>
          </a:r>
          <a:endParaRPr lang="es-CL" dirty="0"/>
        </a:p>
      </dgm:t>
    </dgm:pt>
    <dgm:pt modelId="{9B20759E-5DB5-42D6-9EFE-C79108F421AF}" type="parTrans" cxnId="{D7976AB9-BC3E-41BA-B0BE-B5006A514405}">
      <dgm:prSet/>
      <dgm:spPr/>
      <dgm:t>
        <a:bodyPr/>
        <a:lstStyle/>
        <a:p>
          <a:endParaRPr lang="es-CL"/>
        </a:p>
      </dgm:t>
    </dgm:pt>
    <dgm:pt modelId="{8E67DD83-BEB9-42CF-8AB0-88627D94AB18}" type="sibTrans" cxnId="{D7976AB9-BC3E-41BA-B0BE-B5006A514405}">
      <dgm:prSet/>
      <dgm:spPr/>
      <dgm:t>
        <a:bodyPr/>
        <a:lstStyle/>
        <a:p>
          <a:endParaRPr lang="es-CL"/>
        </a:p>
      </dgm:t>
    </dgm:pt>
    <dgm:pt modelId="{C9ECB949-8136-448A-908C-F11986DF7D30}">
      <dgm:prSet phldrT="[Texto]" custT="1"/>
      <dgm:spPr/>
      <dgm:t>
        <a:bodyPr/>
        <a:lstStyle/>
        <a:p>
          <a:r>
            <a:rPr lang="es-ES" sz="1600" dirty="0" smtClean="0"/>
            <a:t>Simplista</a:t>
          </a:r>
          <a:endParaRPr lang="es-CL" sz="1600" dirty="0"/>
        </a:p>
      </dgm:t>
    </dgm:pt>
    <dgm:pt modelId="{D22D0B71-8BB3-4153-A76B-A5CE90B781F3}" type="parTrans" cxnId="{A668C95B-9B19-430C-BBA0-8CDC44489A84}">
      <dgm:prSet/>
      <dgm:spPr/>
      <dgm:t>
        <a:bodyPr/>
        <a:lstStyle/>
        <a:p>
          <a:endParaRPr lang="es-CL"/>
        </a:p>
      </dgm:t>
    </dgm:pt>
    <dgm:pt modelId="{FC6A51BC-71BC-437E-920A-277BE0BB45F9}" type="sibTrans" cxnId="{A668C95B-9B19-430C-BBA0-8CDC44489A84}">
      <dgm:prSet/>
      <dgm:spPr/>
      <dgm:t>
        <a:bodyPr/>
        <a:lstStyle/>
        <a:p>
          <a:endParaRPr lang="es-CL"/>
        </a:p>
      </dgm:t>
    </dgm:pt>
    <dgm:pt modelId="{4EDD8A88-79DC-481F-A0ED-BB208CA06062}">
      <dgm:prSet phldrT="[Texto]"/>
      <dgm:spPr/>
      <dgm:t>
        <a:bodyPr/>
        <a:lstStyle/>
        <a:p>
          <a:r>
            <a:rPr lang="es-CL" dirty="0" smtClean="0"/>
            <a:t>Comparación métodos</a:t>
          </a:r>
          <a:endParaRPr lang="es-CL" dirty="0"/>
        </a:p>
      </dgm:t>
    </dgm:pt>
    <dgm:pt modelId="{9E12EB1C-37AF-478D-9491-EDAEDA31B195}" type="parTrans" cxnId="{E52B56A2-ABEC-4D2E-B266-C15BAAB05EBE}">
      <dgm:prSet/>
      <dgm:spPr/>
      <dgm:t>
        <a:bodyPr/>
        <a:lstStyle/>
        <a:p>
          <a:endParaRPr lang="es-CL"/>
        </a:p>
      </dgm:t>
    </dgm:pt>
    <dgm:pt modelId="{7F18F4D4-ABFC-4728-8EBD-BB5AEBB06327}" type="sibTrans" cxnId="{E52B56A2-ABEC-4D2E-B266-C15BAAB05EBE}">
      <dgm:prSet/>
      <dgm:spPr/>
      <dgm:t>
        <a:bodyPr/>
        <a:lstStyle/>
        <a:p>
          <a:endParaRPr lang="es-CL"/>
        </a:p>
      </dgm:t>
    </dgm:pt>
    <dgm:pt modelId="{C927B1E9-B1E3-47BC-8451-E4CC1400AA0D}">
      <dgm:prSet phldrT="[Texto]"/>
      <dgm:spPr/>
      <dgm:t>
        <a:bodyPr/>
        <a:lstStyle/>
        <a:p>
          <a:r>
            <a:rPr lang="es-ES" dirty="0" smtClean="0"/>
            <a:t>Desviación Estándar</a:t>
          </a:r>
          <a:endParaRPr lang="es-CL" dirty="0"/>
        </a:p>
      </dgm:t>
    </dgm:pt>
    <dgm:pt modelId="{DC02B54E-25F8-47CF-A14B-B9B66DF96744}" type="parTrans" cxnId="{DDB59F5F-D22C-4C28-80FA-F8CC70EBAE3F}">
      <dgm:prSet/>
      <dgm:spPr/>
      <dgm:t>
        <a:bodyPr/>
        <a:lstStyle/>
        <a:p>
          <a:endParaRPr lang="es-CL"/>
        </a:p>
      </dgm:t>
    </dgm:pt>
    <dgm:pt modelId="{5C440C3C-6F5C-4919-9CDF-E76FDC85E9FD}" type="sibTrans" cxnId="{DDB59F5F-D22C-4C28-80FA-F8CC70EBAE3F}">
      <dgm:prSet/>
      <dgm:spPr/>
      <dgm:t>
        <a:bodyPr/>
        <a:lstStyle/>
        <a:p>
          <a:endParaRPr lang="es-CL"/>
        </a:p>
      </dgm:t>
    </dgm:pt>
    <dgm:pt modelId="{F34226AE-E21D-4B9C-83C2-F327323B8FF8}">
      <dgm:prSet custT="1"/>
      <dgm:spPr/>
      <dgm:t>
        <a:bodyPr/>
        <a:lstStyle/>
        <a:p>
          <a:r>
            <a:rPr lang="es-ES" sz="1600" dirty="0" smtClean="0"/>
            <a:t>Media Móvil</a:t>
          </a:r>
          <a:endParaRPr lang="es-CL" sz="1600" dirty="0"/>
        </a:p>
      </dgm:t>
    </dgm:pt>
    <dgm:pt modelId="{5E5C4BB5-3B98-43C3-8766-B81A242CCADE}" type="parTrans" cxnId="{E0A55C02-A36F-4178-A427-ECE131A062B3}">
      <dgm:prSet/>
      <dgm:spPr/>
      <dgm:t>
        <a:bodyPr/>
        <a:lstStyle/>
        <a:p>
          <a:endParaRPr lang="es-CL"/>
        </a:p>
      </dgm:t>
    </dgm:pt>
    <dgm:pt modelId="{F9FA1EBA-B38A-4A92-B385-35B74DFAFAD8}" type="sibTrans" cxnId="{E0A55C02-A36F-4178-A427-ECE131A062B3}">
      <dgm:prSet/>
      <dgm:spPr/>
      <dgm:t>
        <a:bodyPr/>
        <a:lstStyle/>
        <a:p>
          <a:endParaRPr lang="es-CL"/>
        </a:p>
      </dgm:t>
    </dgm:pt>
    <dgm:pt modelId="{1A1EBDCF-CDB1-4887-A12A-8CBDDD9ED081}">
      <dgm:prSet custT="1"/>
      <dgm:spPr/>
      <dgm:t>
        <a:bodyPr/>
        <a:lstStyle/>
        <a:p>
          <a:r>
            <a:rPr lang="es-ES" sz="1600" dirty="0" err="1" smtClean="0"/>
            <a:t>Suavizamiento</a:t>
          </a:r>
          <a:r>
            <a:rPr lang="es-ES" sz="1600" dirty="0" smtClean="0"/>
            <a:t> Exponencial (simple y doble)</a:t>
          </a:r>
          <a:endParaRPr lang="es-CL" sz="1600" dirty="0"/>
        </a:p>
      </dgm:t>
    </dgm:pt>
    <dgm:pt modelId="{A3F65128-F3E8-452F-AB2A-2AFB5BFED087}" type="parTrans" cxnId="{F420B0AB-DE98-484C-A9F8-CF2409472EFE}">
      <dgm:prSet/>
      <dgm:spPr/>
      <dgm:t>
        <a:bodyPr/>
        <a:lstStyle/>
        <a:p>
          <a:endParaRPr lang="es-CL"/>
        </a:p>
      </dgm:t>
    </dgm:pt>
    <dgm:pt modelId="{D5BC3EBE-A5C0-492E-B4FC-6F74C5F566BB}" type="sibTrans" cxnId="{F420B0AB-DE98-484C-A9F8-CF2409472EFE}">
      <dgm:prSet/>
      <dgm:spPr/>
      <dgm:t>
        <a:bodyPr/>
        <a:lstStyle/>
        <a:p>
          <a:endParaRPr lang="es-CL"/>
        </a:p>
      </dgm:t>
    </dgm:pt>
    <dgm:pt modelId="{893C6A2C-DD6B-4C22-81C0-C8300BC5FF86}">
      <dgm:prSet custT="1"/>
      <dgm:spPr/>
      <dgm:t>
        <a:bodyPr/>
        <a:lstStyle/>
        <a:p>
          <a:r>
            <a:rPr lang="es-ES" sz="1600" dirty="0" smtClean="0"/>
            <a:t>Regresión Lineal</a:t>
          </a:r>
          <a:endParaRPr lang="es-CL" sz="1600" dirty="0"/>
        </a:p>
      </dgm:t>
    </dgm:pt>
    <dgm:pt modelId="{7AE7392B-4059-4514-884E-9089E2CBD410}" type="parTrans" cxnId="{815CE38D-F5F5-4B69-8C16-583A7EDD7CD0}">
      <dgm:prSet/>
      <dgm:spPr/>
      <dgm:t>
        <a:bodyPr/>
        <a:lstStyle/>
        <a:p>
          <a:endParaRPr lang="es-CL"/>
        </a:p>
      </dgm:t>
    </dgm:pt>
    <dgm:pt modelId="{DA8F1F24-A93C-4249-9169-91FF85657DED}" type="sibTrans" cxnId="{815CE38D-F5F5-4B69-8C16-583A7EDD7CD0}">
      <dgm:prSet/>
      <dgm:spPr/>
      <dgm:t>
        <a:bodyPr/>
        <a:lstStyle/>
        <a:p>
          <a:endParaRPr lang="es-CL"/>
        </a:p>
      </dgm:t>
    </dgm:pt>
    <dgm:pt modelId="{8143B0AD-074D-45AC-BFEF-4A0B11B207A1}">
      <dgm:prSet custT="1"/>
      <dgm:spPr/>
      <dgm:t>
        <a:bodyPr/>
        <a:lstStyle/>
        <a:p>
          <a:r>
            <a:rPr lang="es-ES" sz="1600" dirty="0" smtClean="0"/>
            <a:t>Descomposición</a:t>
          </a:r>
        </a:p>
      </dgm:t>
    </dgm:pt>
    <dgm:pt modelId="{7419DA2C-A76D-48FE-91BE-A2FAAB7CE75E}" type="parTrans" cxnId="{FDDBDA7C-7F04-4585-8FBF-F878598DBB5C}">
      <dgm:prSet/>
      <dgm:spPr/>
      <dgm:t>
        <a:bodyPr/>
        <a:lstStyle/>
        <a:p>
          <a:endParaRPr lang="es-CL"/>
        </a:p>
      </dgm:t>
    </dgm:pt>
    <dgm:pt modelId="{6959EC33-85DC-480F-A0FD-6DF21DD037BA}" type="sibTrans" cxnId="{FDDBDA7C-7F04-4585-8FBF-F878598DBB5C}">
      <dgm:prSet/>
      <dgm:spPr/>
      <dgm:t>
        <a:bodyPr/>
        <a:lstStyle/>
        <a:p>
          <a:endParaRPr lang="es-CL"/>
        </a:p>
      </dgm:t>
    </dgm:pt>
    <dgm:pt modelId="{5A1D1CBE-F28A-49EC-BCDC-39242140A062}">
      <dgm:prSet phldrT="[Texto]"/>
      <dgm:spPr/>
      <dgm:t>
        <a:bodyPr/>
        <a:lstStyle/>
        <a:p>
          <a:r>
            <a:rPr lang="es-ES" dirty="0" smtClean="0"/>
            <a:t> Desviación Media Absoluta (MAD)</a:t>
          </a:r>
          <a:endParaRPr lang="es-CL" dirty="0"/>
        </a:p>
      </dgm:t>
    </dgm:pt>
    <dgm:pt modelId="{39F328C0-77FF-437D-A585-58C603043FE8}" type="parTrans" cxnId="{75B489D6-8BB2-4678-8935-7C1FDFC076AC}">
      <dgm:prSet/>
      <dgm:spPr/>
      <dgm:t>
        <a:bodyPr/>
        <a:lstStyle/>
        <a:p>
          <a:endParaRPr lang="es-CL"/>
        </a:p>
      </dgm:t>
    </dgm:pt>
    <dgm:pt modelId="{AD378AF9-4202-40DE-BE6C-7F98425244C4}" type="sibTrans" cxnId="{75B489D6-8BB2-4678-8935-7C1FDFC076AC}">
      <dgm:prSet/>
      <dgm:spPr/>
      <dgm:t>
        <a:bodyPr/>
        <a:lstStyle/>
        <a:p>
          <a:endParaRPr lang="es-CL"/>
        </a:p>
      </dgm:t>
    </dgm:pt>
    <dgm:pt modelId="{1293DE1C-9ACC-4DD3-A014-990901F181B7}">
      <dgm:prSet phldrT="[Texto]"/>
      <dgm:spPr/>
      <dgm:t>
        <a:bodyPr/>
        <a:lstStyle/>
        <a:p>
          <a:r>
            <a:rPr lang="es-CL" dirty="0" smtClean="0"/>
            <a:t>Método Actual</a:t>
          </a:r>
          <a:endParaRPr lang="es-CL" dirty="0"/>
        </a:p>
      </dgm:t>
    </dgm:pt>
    <dgm:pt modelId="{EAF17042-1EBD-48CF-9D17-86EED9573F41}" type="parTrans" cxnId="{3EFDDD1F-64C3-4933-A3F2-869DAE45DF7C}">
      <dgm:prSet/>
      <dgm:spPr/>
      <dgm:t>
        <a:bodyPr/>
        <a:lstStyle/>
        <a:p>
          <a:endParaRPr lang="es-CL"/>
        </a:p>
      </dgm:t>
    </dgm:pt>
    <dgm:pt modelId="{E8FEE249-F1CC-41FA-A802-C4467472895F}" type="sibTrans" cxnId="{3EFDDD1F-64C3-4933-A3F2-869DAE45DF7C}">
      <dgm:prSet/>
      <dgm:spPr/>
      <dgm:t>
        <a:bodyPr/>
        <a:lstStyle/>
        <a:p>
          <a:endParaRPr lang="es-CL"/>
        </a:p>
      </dgm:t>
    </dgm:pt>
    <dgm:pt modelId="{D87D7C7F-E6FB-4649-A11D-EEABB4F0A9BA}">
      <dgm:prSet phldrT="[Texto]" custT="1"/>
      <dgm:spPr/>
      <dgm:t>
        <a:bodyPr/>
        <a:lstStyle/>
        <a:p>
          <a:pPr algn="ctr"/>
          <a:r>
            <a:rPr lang="es-CL" sz="1800" dirty="0" smtClean="0"/>
            <a:t>SIMPLISTA</a:t>
          </a:r>
          <a:endParaRPr lang="es-CL" sz="1800" dirty="0"/>
        </a:p>
      </dgm:t>
    </dgm:pt>
    <dgm:pt modelId="{BE6E8955-EC61-43DF-AE27-A73E9E2750E4}" type="parTrans" cxnId="{285AF092-C510-4097-BBA1-35E1B53546AB}">
      <dgm:prSet/>
      <dgm:spPr/>
      <dgm:t>
        <a:bodyPr/>
        <a:lstStyle/>
        <a:p>
          <a:endParaRPr lang="es-CL"/>
        </a:p>
      </dgm:t>
    </dgm:pt>
    <dgm:pt modelId="{C7892EE8-7AEC-4A0E-8360-3415FEE41A92}" type="sibTrans" cxnId="{285AF092-C510-4097-BBA1-35E1B53546AB}">
      <dgm:prSet/>
      <dgm:spPr/>
      <dgm:t>
        <a:bodyPr/>
        <a:lstStyle/>
        <a:p>
          <a:endParaRPr lang="es-CL"/>
        </a:p>
      </dgm:t>
    </dgm:pt>
    <dgm:pt modelId="{8A42AF6B-F653-4D6A-B9E1-1080FB60283B}">
      <dgm:prSet phldrT="[Texto]" custT="1"/>
      <dgm:spPr/>
      <dgm:t>
        <a:bodyPr/>
        <a:lstStyle/>
        <a:p>
          <a:pPr algn="ctr"/>
          <a:endParaRPr lang="es-CL" sz="1800" dirty="0"/>
        </a:p>
      </dgm:t>
    </dgm:pt>
    <dgm:pt modelId="{55A469E5-6A60-4395-8B5F-443DB3F38AA9}" type="parTrans" cxnId="{A9CC1EB0-6CD0-450F-B798-32DCAAE37F3B}">
      <dgm:prSet/>
      <dgm:spPr/>
      <dgm:t>
        <a:bodyPr/>
        <a:lstStyle/>
        <a:p>
          <a:endParaRPr lang="es-CL"/>
        </a:p>
      </dgm:t>
    </dgm:pt>
    <dgm:pt modelId="{2B78447F-875B-4424-8646-8F0E3C072FB4}" type="sibTrans" cxnId="{A9CC1EB0-6CD0-450F-B798-32DCAAE37F3B}">
      <dgm:prSet/>
      <dgm:spPr/>
      <dgm:t>
        <a:bodyPr/>
        <a:lstStyle/>
        <a:p>
          <a:endParaRPr lang="es-CL"/>
        </a:p>
      </dgm:t>
    </dgm:pt>
    <dgm:pt modelId="{31BA1DCA-C913-42B7-BAE2-50BC29A569DE}">
      <dgm:prSet phldrT="[Texto]" custT="1"/>
      <dgm:spPr/>
      <dgm:t>
        <a:bodyPr/>
        <a:lstStyle/>
        <a:p>
          <a:pPr algn="ctr"/>
          <a:endParaRPr lang="es-CL" sz="1800" dirty="0"/>
        </a:p>
      </dgm:t>
    </dgm:pt>
    <dgm:pt modelId="{B9EB4720-725D-4EF4-9970-665E4C7BABA5}" type="parTrans" cxnId="{FFDD7699-661B-484E-8A44-5BEAC77E373F}">
      <dgm:prSet/>
      <dgm:spPr/>
      <dgm:t>
        <a:bodyPr/>
        <a:lstStyle/>
        <a:p>
          <a:endParaRPr lang="es-CL"/>
        </a:p>
      </dgm:t>
    </dgm:pt>
    <dgm:pt modelId="{2DFAA390-532F-48B3-AE55-E04C8215B868}" type="sibTrans" cxnId="{FFDD7699-661B-484E-8A44-5BEAC77E373F}">
      <dgm:prSet/>
      <dgm:spPr/>
      <dgm:t>
        <a:bodyPr/>
        <a:lstStyle/>
        <a:p>
          <a:endParaRPr lang="es-CL"/>
        </a:p>
      </dgm:t>
    </dgm:pt>
    <dgm:pt modelId="{CFD49B27-11AE-46A8-8198-9A17772CFB92}" type="pres">
      <dgm:prSet presAssocID="{B2CBE95F-F5CA-4B3D-B4FA-0DF881B77467}" presName="Name0" presStyleCnt="0">
        <dgm:presLayoutVars>
          <dgm:dir/>
          <dgm:animLvl val="lvl"/>
          <dgm:resizeHandles val="exact"/>
        </dgm:presLayoutVars>
      </dgm:prSet>
      <dgm:spPr/>
      <dgm:t>
        <a:bodyPr/>
        <a:lstStyle/>
        <a:p>
          <a:endParaRPr lang="es-CL"/>
        </a:p>
      </dgm:t>
    </dgm:pt>
    <dgm:pt modelId="{E1EFD94F-3065-42AD-BBD6-759F79646527}" type="pres">
      <dgm:prSet presAssocID="{B2CBE95F-F5CA-4B3D-B4FA-0DF881B77467}" presName="tSp" presStyleCnt="0"/>
      <dgm:spPr/>
    </dgm:pt>
    <dgm:pt modelId="{24560FAC-CE38-404B-9AE2-91D1AF51BB6D}" type="pres">
      <dgm:prSet presAssocID="{B2CBE95F-F5CA-4B3D-B4FA-0DF881B77467}" presName="bSp" presStyleCnt="0"/>
      <dgm:spPr/>
    </dgm:pt>
    <dgm:pt modelId="{66CDBC75-51CB-41A0-A69B-A85EF5D2876B}" type="pres">
      <dgm:prSet presAssocID="{B2CBE95F-F5CA-4B3D-B4FA-0DF881B77467}" presName="process" presStyleCnt="0"/>
      <dgm:spPr/>
    </dgm:pt>
    <dgm:pt modelId="{F925C067-20AE-4785-90A0-BE72E85709AA}" type="pres">
      <dgm:prSet presAssocID="{1293DE1C-9ACC-4DD3-A014-990901F181B7}" presName="composite1" presStyleCnt="0"/>
      <dgm:spPr/>
    </dgm:pt>
    <dgm:pt modelId="{82F63940-7EF9-4A19-8683-A3E912D4D7BE}" type="pres">
      <dgm:prSet presAssocID="{1293DE1C-9ACC-4DD3-A014-990901F181B7}" presName="dummyNode1" presStyleLbl="node1" presStyleIdx="0" presStyleCnt="3"/>
      <dgm:spPr/>
    </dgm:pt>
    <dgm:pt modelId="{F18E3CA5-47D3-42C0-AB60-AFE4FEC91303}" type="pres">
      <dgm:prSet presAssocID="{1293DE1C-9ACC-4DD3-A014-990901F181B7}" presName="childNode1" presStyleLbl="bgAcc1" presStyleIdx="0" presStyleCnt="3" custLinFactNeighborX="-3323">
        <dgm:presLayoutVars>
          <dgm:bulletEnabled val="1"/>
        </dgm:presLayoutVars>
      </dgm:prSet>
      <dgm:spPr/>
      <dgm:t>
        <a:bodyPr/>
        <a:lstStyle/>
        <a:p>
          <a:endParaRPr lang="es-CL"/>
        </a:p>
      </dgm:t>
    </dgm:pt>
    <dgm:pt modelId="{0CE04A3F-29D8-443C-A70E-029D1C959773}" type="pres">
      <dgm:prSet presAssocID="{1293DE1C-9ACC-4DD3-A014-990901F181B7}" presName="childNode1tx" presStyleLbl="bgAcc1" presStyleIdx="0" presStyleCnt="3">
        <dgm:presLayoutVars>
          <dgm:bulletEnabled val="1"/>
        </dgm:presLayoutVars>
      </dgm:prSet>
      <dgm:spPr/>
      <dgm:t>
        <a:bodyPr/>
        <a:lstStyle/>
        <a:p>
          <a:endParaRPr lang="es-CL"/>
        </a:p>
      </dgm:t>
    </dgm:pt>
    <dgm:pt modelId="{4C3BD443-1068-44F1-A60C-20FF083FF82D}" type="pres">
      <dgm:prSet presAssocID="{1293DE1C-9ACC-4DD3-A014-990901F181B7}" presName="parentNode1" presStyleLbl="node1" presStyleIdx="0" presStyleCnt="3">
        <dgm:presLayoutVars>
          <dgm:chMax val="1"/>
          <dgm:bulletEnabled val="1"/>
        </dgm:presLayoutVars>
      </dgm:prSet>
      <dgm:spPr/>
      <dgm:t>
        <a:bodyPr/>
        <a:lstStyle/>
        <a:p>
          <a:endParaRPr lang="es-CL"/>
        </a:p>
      </dgm:t>
    </dgm:pt>
    <dgm:pt modelId="{52C5429B-3417-42DD-AA9A-129F5DC2A7CD}" type="pres">
      <dgm:prSet presAssocID="{1293DE1C-9ACC-4DD3-A014-990901F181B7}" presName="connSite1" presStyleCnt="0"/>
      <dgm:spPr/>
    </dgm:pt>
    <dgm:pt modelId="{6AE6CEA1-14F6-483D-A9BE-07AE185929F1}" type="pres">
      <dgm:prSet presAssocID="{E8FEE249-F1CC-41FA-A802-C4467472895F}" presName="Name9" presStyleLbl="sibTrans2D1" presStyleIdx="0" presStyleCnt="2"/>
      <dgm:spPr/>
      <dgm:t>
        <a:bodyPr/>
        <a:lstStyle/>
        <a:p>
          <a:endParaRPr lang="es-CL"/>
        </a:p>
      </dgm:t>
    </dgm:pt>
    <dgm:pt modelId="{88DEE3E6-8FDE-40E2-A6EF-616ABD97CEA6}" type="pres">
      <dgm:prSet presAssocID="{8A56DC1C-3F38-4379-8099-5AC6B67D3FB1}" presName="composite2" presStyleCnt="0"/>
      <dgm:spPr/>
    </dgm:pt>
    <dgm:pt modelId="{E2F1E91E-07D3-49D7-B808-3CE5F960AB2D}" type="pres">
      <dgm:prSet presAssocID="{8A56DC1C-3F38-4379-8099-5AC6B67D3FB1}" presName="dummyNode2" presStyleLbl="node1" presStyleIdx="0" presStyleCnt="3"/>
      <dgm:spPr/>
    </dgm:pt>
    <dgm:pt modelId="{0E74F8E6-E1AB-40BF-A96D-70DE79C09522}" type="pres">
      <dgm:prSet presAssocID="{8A56DC1C-3F38-4379-8099-5AC6B67D3FB1}" presName="childNode2" presStyleLbl="bgAcc1" presStyleIdx="1" presStyleCnt="3" custScaleY="141932">
        <dgm:presLayoutVars>
          <dgm:bulletEnabled val="1"/>
        </dgm:presLayoutVars>
      </dgm:prSet>
      <dgm:spPr/>
      <dgm:t>
        <a:bodyPr/>
        <a:lstStyle/>
        <a:p>
          <a:endParaRPr lang="es-CL"/>
        </a:p>
      </dgm:t>
    </dgm:pt>
    <dgm:pt modelId="{ABA0BE5A-6CAE-41CC-A6C3-779CC1500D83}" type="pres">
      <dgm:prSet presAssocID="{8A56DC1C-3F38-4379-8099-5AC6B67D3FB1}" presName="childNode2tx" presStyleLbl="bgAcc1" presStyleIdx="1" presStyleCnt="3">
        <dgm:presLayoutVars>
          <dgm:bulletEnabled val="1"/>
        </dgm:presLayoutVars>
      </dgm:prSet>
      <dgm:spPr/>
      <dgm:t>
        <a:bodyPr/>
        <a:lstStyle/>
        <a:p>
          <a:endParaRPr lang="es-CL"/>
        </a:p>
      </dgm:t>
    </dgm:pt>
    <dgm:pt modelId="{76A122E9-1495-43D5-883B-5CC0A03438C8}" type="pres">
      <dgm:prSet presAssocID="{8A56DC1C-3F38-4379-8099-5AC6B67D3FB1}" presName="parentNode2" presStyleLbl="node1" presStyleIdx="1" presStyleCnt="3" custLinFactNeighborX="2243" custLinFactNeighborY="-47001">
        <dgm:presLayoutVars>
          <dgm:chMax val="0"/>
          <dgm:bulletEnabled val="1"/>
        </dgm:presLayoutVars>
      </dgm:prSet>
      <dgm:spPr/>
      <dgm:t>
        <a:bodyPr/>
        <a:lstStyle/>
        <a:p>
          <a:endParaRPr lang="es-CL"/>
        </a:p>
      </dgm:t>
    </dgm:pt>
    <dgm:pt modelId="{DF7E6B4F-EFB5-4CD4-BE48-6754FB0443BD}" type="pres">
      <dgm:prSet presAssocID="{8A56DC1C-3F38-4379-8099-5AC6B67D3FB1}" presName="connSite2" presStyleCnt="0"/>
      <dgm:spPr/>
    </dgm:pt>
    <dgm:pt modelId="{42C29D61-1FA8-40AC-82B2-1557F679FC49}" type="pres">
      <dgm:prSet presAssocID="{8E67DD83-BEB9-42CF-8AB0-88627D94AB18}" presName="Name18" presStyleLbl="sibTrans2D1" presStyleIdx="1" presStyleCnt="2" custAng="649699" custScaleX="100025" custScaleY="96570"/>
      <dgm:spPr/>
      <dgm:t>
        <a:bodyPr/>
        <a:lstStyle/>
        <a:p>
          <a:endParaRPr lang="es-CL"/>
        </a:p>
      </dgm:t>
    </dgm:pt>
    <dgm:pt modelId="{968D2A14-254E-4B16-9F98-7B6FA4905FFD}" type="pres">
      <dgm:prSet presAssocID="{4EDD8A88-79DC-481F-A0ED-BB208CA06062}" presName="composite1" presStyleCnt="0"/>
      <dgm:spPr/>
    </dgm:pt>
    <dgm:pt modelId="{D02267D7-3A8C-4E85-B9E5-80F96615D9B6}" type="pres">
      <dgm:prSet presAssocID="{4EDD8A88-79DC-481F-A0ED-BB208CA06062}" presName="dummyNode1" presStyleLbl="node1" presStyleIdx="1" presStyleCnt="3"/>
      <dgm:spPr/>
    </dgm:pt>
    <dgm:pt modelId="{333028D6-FA3E-4F19-A4AD-706F593FC40F}" type="pres">
      <dgm:prSet presAssocID="{4EDD8A88-79DC-481F-A0ED-BB208CA06062}" presName="childNode1" presStyleLbl="bgAcc1" presStyleIdx="2" presStyleCnt="3">
        <dgm:presLayoutVars>
          <dgm:bulletEnabled val="1"/>
        </dgm:presLayoutVars>
      </dgm:prSet>
      <dgm:spPr/>
      <dgm:t>
        <a:bodyPr/>
        <a:lstStyle/>
        <a:p>
          <a:endParaRPr lang="es-CL"/>
        </a:p>
      </dgm:t>
    </dgm:pt>
    <dgm:pt modelId="{0D4FE4C2-0AEC-4D10-9333-7BE70BF2734C}" type="pres">
      <dgm:prSet presAssocID="{4EDD8A88-79DC-481F-A0ED-BB208CA06062}" presName="childNode1tx" presStyleLbl="bgAcc1" presStyleIdx="2" presStyleCnt="3">
        <dgm:presLayoutVars>
          <dgm:bulletEnabled val="1"/>
        </dgm:presLayoutVars>
      </dgm:prSet>
      <dgm:spPr/>
      <dgm:t>
        <a:bodyPr/>
        <a:lstStyle/>
        <a:p>
          <a:endParaRPr lang="es-CL"/>
        </a:p>
      </dgm:t>
    </dgm:pt>
    <dgm:pt modelId="{ECBA7C87-C1F0-410A-96C3-00E485E72AB0}" type="pres">
      <dgm:prSet presAssocID="{4EDD8A88-79DC-481F-A0ED-BB208CA06062}" presName="parentNode1" presStyleLbl="node1" presStyleIdx="2" presStyleCnt="3">
        <dgm:presLayoutVars>
          <dgm:chMax val="1"/>
          <dgm:bulletEnabled val="1"/>
        </dgm:presLayoutVars>
      </dgm:prSet>
      <dgm:spPr/>
      <dgm:t>
        <a:bodyPr/>
        <a:lstStyle/>
        <a:p>
          <a:endParaRPr lang="es-CL"/>
        </a:p>
      </dgm:t>
    </dgm:pt>
    <dgm:pt modelId="{7CC1FDA9-A516-4E33-95A5-8468CC2CCBE6}" type="pres">
      <dgm:prSet presAssocID="{4EDD8A88-79DC-481F-A0ED-BB208CA06062}" presName="connSite1" presStyleCnt="0"/>
      <dgm:spPr/>
    </dgm:pt>
  </dgm:ptLst>
  <dgm:cxnLst>
    <dgm:cxn modelId="{FFDD7699-661B-484E-8A44-5BEAC77E373F}" srcId="{1293DE1C-9ACC-4DD3-A014-990901F181B7}" destId="{31BA1DCA-C913-42B7-BAE2-50BC29A569DE}" srcOrd="1" destOrd="0" parTransId="{B9EB4720-725D-4EF4-9970-665E4C7BABA5}" sibTransId="{2DFAA390-532F-48B3-AE55-E04C8215B868}"/>
    <dgm:cxn modelId="{0A5EF6A6-02C9-475A-9E0F-EB4E03B24114}" type="presOf" srcId="{8143B0AD-074D-45AC-BFEF-4A0B11B207A1}" destId="{ABA0BE5A-6CAE-41CC-A6C3-779CC1500D83}" srcOrd="1" destOrd="4" presId="urn:microsoft.com/office/officeart/2005/8/layout/hProcess4"/>
    <dgm:cxn modelId="{7076C076-13B1-4DC2-BE6A-3E307DBA313A}" type="presOf" srcId="{31BA1DCA-C913-42B7-BAE2-50BC29A569DE}" destId="{0CE04A3F-29D8-443C-A70E-029D1C959773}" srcOrd="1" destOrd="1" presId="urn:microsoft.com/office/officeart/2005/8/layout/hProcess4"/>
    <dgm:cxn modelId="{5CB8B466-29B1-4D03-A74E-5E054615BFD4}" type="presOf" srcId="{B2CBE95F-F5CA-4B3D-B4FA-0DF881B77467}" destId="{CFD49B27-11AE-46A8-8198-9A17772CFB92}" srcOrd="0" destOrd="0" presId="urn:microsoft.com/office/officeart/2005/8/layout/hProcess4"/>
    <dgm:cxn modelId="{42765964-833B-4C86-8987-A3B9B2C0F61A}" type="presOf" srcId="{E8FEE249-F1CC-41FA-A802-C4467472895F}" destId="{6AE6CEA1-14F6-483D-A9BE-07AE185929F1}" srcOrd="0" destOrd="0" presId="urn:microsoft.com/office/officeart/2005/8/layout/hProcess4"/>
    <dgm:cxn modelId="{8CDF8011-C2FA-4BE4-B82D-000A37090BB4}" type="presOf" srcId="{D87D7C7F-E6FB-4649-A11D-EEABB4F0A9BA}" destId="{0CE04A3F-29D8-443C-A70E-029D1C959773}" srcOrd="1" destOrd="2" presId="urn:microsoft.com/office/officeart/2005/8/layout/hProcess4"/>
    <dgm:cxn modelId="{791554CA-167D-46AC-8298-775269853368}" type="presOf" srcId="{8A56DC1C-3F38-4379-8099-5AC6B67D3FB1}" destId="{76A122E9-1495-43D5-883B-5CC0A03438C8}" srcOrd="0" destOrd="0" presId="urn:microsoft.com/office/officeart/2005/8/layout/hProcess4"/>
    <dgm:cxn modelId="{1D182D4A-DB91-4B07-A839-D35563642E4D}" type="presOf" srcId="{8E67DD83-BEB9-42CF-8AB0-88627D94AB18}" destId="{42C29D61-1FA8-40AC-82B2-1557F679FC49}" srcOrd="0" destOrd="0" presId="urn:microsoft.com/office/officeart/2005/8/layout/hProcess4"/>
    <dgm:cxn modelId="{9439512F-0DBB-4C34-AB9D-876A306C932A}" type="presOf" srcId="{31BA1DCA-C913-42B7-BAE2-50BC29A569DE}" destId="{F18E3CA5-47D3-42C0-AB60-AFE4FEC91303}" srcOrd="0" destOrd="1" presId="urn:microsoft.com/office/officeart/2005/8/layout/hProcess4"/>
    <dgm:cxn modelId="{A668C95B-9B19-430C-BBA0-8CDC44489A84}" srcId="{8A56DC1C-3F38-4379-8099-5AC6B67D3FB1}" destId="{C9ECB949-8136-448A-908C-F11986DF7D30}" srcOrd="0" destOrd="0" parTransId="{D22D0B71-8BB3-4153-A76B-A5CE90B781F3}" sibTransId="{FC6A51BC-71BC-437E-920A-277BE0BB45F9}"/>
    <dgm:cxn modelId="{72E5D006-C5B5-40BD-B124-D6EAFAC1AC9C}" type="presOf" srcId="{D87D7C7F-E6FB-4649-A11D-EEABB4F0A9BA}" destId="{F18E3CA5-47D3-42C0-AB60-AFE4FEC91303}" srcOrd="0" destOrd="2" presId="urn:microsoft.com/office/officeart/2005/8/layout/hProcess4"/>
    <dgm:cxn modelId="{DDB59F5F-D22C-4C28-80FA-F8CC70EBAE3F}" srcId="{4EDD8A88-79DC-481F-A0ED-BB208CA06062}" destId="{C927B1E9-B1E3-47BC-8451-E4CC1400AA0D}" srcOrd="0" destOrd="0" parTransId="{DC02B54E-25F8-47CF-A14B-B9B66DF96744}" sibTransId="{5C440C3C-6F5C-4919-9CDF-E76FDC85E9FD}"/>
    <dgm:cxn modelId="{951BA6C5-5EE1-40D3-805C-4F4FAA2796D2}" type="presOf" srcId="{C9ECB949-8136-448A-908C-F11986DF7D30}" destId="{ABA0BE5A-6CAE-41CC-A6C3-779CC1500D83}" srcOrd="1" destOrd="0" presId="urn:microsoft.com/office/officeart/2005/8/layout/hProcess4"/>
    <dgm:cxn modelId="{E6102295-D80F-4AD8-92F4-385FA00A4A5A}" type="presOf" srcId="{4EDD8A88-79DC-481F-A0ED-BB208CA06062}" destId="{ECBA7C87-C1F0-410A-96C3-00E485E72AB0}" srcOrd="0" destOrd="0" presId="urn:microsoft.com/office/officeart/2005/8/layout/hProcess4"/>
    <dgm:cxn modelId="{E0A55C02-A36F-4178-A427-ECE131A062B3}" srcId="{8A56DC1C-3F38-4379-8099-5AC6B67D3FB1}" destId="{F34226AE-E21D-4B9C-83C2-F327323B8FF8}" srcOrd="1" destOrd="0" parTransId="{5E5C4BB5-3B98-43C3-8766-B81A242CCADE}" sibTransId="{F9FA1EBA-B38A-4A92-B385-35B74DFAFAD8}"/>
    <dgm:cxn modelId="{75B489D6-8BB2-4678-8935-7C1FDFC076AC}" srcId="{4EDD8A88-79DC-481F-A0ED-BB208CA06062}" destId="{5A1D1CBE-F28A-49EC-BCDC-39242140A062}" srcOrd="1" destOrd="0" parTransId="{39F328C0-77FF-437D-A585-58C603043FE8}" sibTransId="{AD378AF9-4202-40DE-BE6C-7F98425244C4}"/>
    <dgm:cxn modelId="{F420B0AB-DE98-484C-A9F8-CF2409472EFE}" srcId="{8A56DC1C-3F38-4379-8099-5AC6B67D3FB1}" destId="{1A1EBDCF-CDB1-4887-A12A-8CBDDD9ED081}" srcOrd="2" destOrd="0" parTransId="{A3F65128-F3E8-452F-AB2A-2AFB5BFED087}" sibTransId="{D5BC3EBE-A5C0-492E-B4FC-6F74C5F566BB}"/>
    <dgm:cxn modelId="{7F7B854C-D1BB-4CE4-8A93-8F07D659F533}" type="presOf" srcId="{1A1EBDCF-CDB1-4887-A12A-8CBDDD9ED081}" destId="{0E74F8E6-E1AB-40BF-A96D-70DE79C09522}" srcOrd="0" destOrd="2" presId="urn:microsoft.com/office/officeart/2005/8/layout/hProcess4"/>
    <dgm:cxn modelId="{4CF79FA3-09D2-4C69-811F-58CCE49110A9}" type="presOf" srcId="{C927B1E9-B1E3-47BC-8451-E4CC1400AA0D}" destId="{333028D6-FA3E-4F19-A4AD-706F593FC40F}" srcOrd="0" destOrd="0" presId="urn:microsoft.com/office/officeart/2005/8/layout/hProcess4"/>
    <dgm:cxn modelId="{948FCD01-E040-4EB4-B73D-2CC3C432E8C8}" type="presOf" srcId="{C9ECB949-8136-448A-908C-F11986DF7D30}" destId="{0E74F8E6-E1AB-40BF-A96D-70DE79C09522}" srcOrd="0" destOrd="0" presId="urn:microsoft.com/office/officeart/2005/8/layout/hProcess4"/>
    <dgm:cxn modelId="{07B94C0B-155C-4799-A660-DA8947BABA30}" type="presOf" srcId="{5A1D1CBE-F28A-49EC-BCDC-39242140A062}" destId="{333028D6-FA3E-4F19-A4AD-706F593FC40F}" srcOrd="0" destOrd="1" presId="urn:microsoft.com/office/officeart/2005/8/layout/hProcess4"/>
    <dgm:cxn modelId="{687A8CE3-B467-4104-A9B8-79897643845D}" type="presOf" srcId="{893C6A2C-DD6B-4C22-81C0-C8300BC5FF86}" destId="{0E74F8E6-E1AB-40BF-A96D-70DE79C09522}" srcOrd="0" destOrd="3" presId="urn:microsoft.com/office/officeart/2005/8/layout/hProcess4"/>
    <dgm:cxn modelId="{E5A0575A-08B9-4B92-AB6C-CE71C3966ABD}" type="presOf" srcId="{5A1D1CBE-F28A-49EC-BCDC-39242140A062}" destId="{0D4FE4C2-0AEC-4D10-9333-7BE70BF2734C}" srcOrd="1" destOrd="1" presId="urn:microsoft.com/office/officeart/2005/8/layout/hProcess4"/>
    <dgm:cxn modelId="{2CF0DD2C-3EAC-4108-B83F-365E5BAE6FE3}" type="presOf" srcId="{893C6A2C-DD6B-4C22-81C0-C8300BC5FF86}" destId="{ABA0BE5A-6CAE-41CC-A6C3-779CC1500D83}" srcOrd="1" destOrd="3" presId="urn:microsoft.com/office/officeart/2005/8/layout/hProcess4"/>
    <dgm:cxn modelId="{E52B56A2-ABEC-4D2E-B266-C15BAAB05EBE}" srcId="{B2CBE95F-F5CA-4B3D-B4FA-0DF881B77467}" destId="{4EDD8A88-79DC-481F-A0ED-BB208CA06062}" srcOrd="2" destOrd="0" parTransId="{9E12EB1C-37AF-478D-9491-EDAEDA31B195}" sibTransId="{7F18F4D4-ABFC-4728-8EBD-BB5AEBB06327}"/>
    <dgm:cxn modelId="{3EFDDD1F-64C3-4933-A3F2-869DAE45DF7C}" srcId="{B2CBE95F-F5CA-4B3D-B4FA-0DF881B77467}" destId="{1293DE1C-9ACC-4DD3-A014-990901F181B7}" srcOrd="0" destOrd="0" parTransId="{EAF17042-1EBD-48CF-9D17-86EED9573F41}" sibTransId="{E8FEE249-F1CC-41FA-A802-C4467472895F}"/>
    <dgm:cxn modelId="{ED1E9716-4CA8-4472-90D9-C5A28A918334}" type="presOf" srcId="{F34226AE-E21D-4B9C-83C2-F327323B8FF8}" destId="{ABA0BE5A-6CAE-41CC-A6C3-779CC1500D83}" srcOrd="1" destOrd="1" presId="urn:microsoft.com/office/officeart/2005/8/layout/hProcess4"/>
    <dgm:cxn modelId="{A9CC1EB0-6CD0-450F-B798-32DCAAE37F3B}" srcId="{1293DE1C-9ACC-4DD3-A014-990901F181B7}" destId="{8A42AF6B-F653-4D6A-B9E1-1080FB60283B}" srcOrd="0" destOrd="0" parTransId="{55A469E5-6A60-4395-8B5F-443DB3F38AA9}" sibTransId="{2B78447F-875B-4424-8646-8F0E3C072FB4}"/>
    <dgm:cxn modelId="{D7976AB9-BC3E-41BA-B0BE-B5006A514405}" srcId="{B2CBE95F-F5CA-4B3D-B4FA-0DF881B77467}" destId="{8A56DC1C-3F38-4379-8099-5AC6B67D3FB1}" srcOrd="1" destOrd="0" parTransId="{9B20759E-5DB5-42D6-9EFE-C79108F421AF}" sibTransId="{8E67DD83-BEB9-42CF-8AB0-88627D94AB18}"/>
    <dgm:cxn modelId="{285AF092-C510-4097-BBA1-35E1B53546AB}" srcId="{1293DE1C-9ACC-4DD3-A014-990901F181B7}" destId="{D87D7C7F-E6FB-4649-A11D-EEABB4F0A9BA}" srcOrd="2" destOrd="0" parTransId="{BE6E8955-EC61-43DF-AE27-A73E9E2750E4}" sibTransId="{C7892EE8-7AEC-4A0E-8360-3415FEE41A92}"/>
    <dgm:cxn modelId="{4852D9CF-D768-4F9D-8A0F-EDB9E2FF6183}" type="presOf" srcId="{8A42AF6B-F653-4D6A-B9E1-1080FB60283B}" destId="{F18E3CA5-47D3-42C0-AB60-AFE4FEC91303}" srcOrd="0" destOrd="0" presId="urn:microsoft.com/office/officeart/2005/8/layout/hProcess4"/>
    <dgm:cxn modelId="{668CA032-2C4C-4AF5-8975-19E0F80B58EE}" type="presOf" srcId="{1A1EBDCF-CDB1-4887-A12A-8CBDDD9ED081}" destId="{ABA0BE5A-6CAE-41CC-A6C3-779CC1500D83}" srcOrd="1" destOrd="2" presId="urn:microsoft.com/office/officeart/2005/8/layout/hProcess4"/>
    <dgm:cxn modelId="{DAC5E9AB-D067-47B2-AA43-D0309D1D6695}" type="presOf" srcId="{8143B0AD-074D-45AC-BFEF-4A0B11B207A1}" destId="{0E74F8E6-E1AB-40BF-A96D-70DE79C09522}" srcOrd="0" destOrd="4" presId="urn:microsoft.com/office/officeart/2005/8/layout/hProcess4"/>
    <dgm:cxn modelId="{5F0FBCEB-1950-4740-B64D-861A5296125C}" type="presOf" srcId="{F34226AE-E21D-4B9C-83C2-F327323B8FF8}" destId="{0E74F8E6-E1AB-40BF-A96D-70DE79C09522}" srcOrd="0" destOrd="1" presId="urn:microsoft.com/office/officeart/2005/8/layout/hProcess4"/>
    <dgm:cxn modelId="{39D2B8A8-5F37-48C3-BE66-EFE7FD34B0C8}" type="presOf" srcId="{8A42AF6B-F653-4D6A-B9E1-1080FB60283B}" destId="{0CE04A3F-29D8-443C-A70E-029D1C959773}" srcOrd="1" destOrd="0" presId="urn:microsoft.com/office/officeart/2005/8/layout/hProcess4"/>
    <dgm:cxn modelId="{FDDBDA7C-7F04-4585-8FBF-F878598DBB5C}" srcId="{8A56DC1C-3F38-4379-8099-5AC6B67D3FB1}" destId="{8143B0AD-074D-45AC-BFEF-4A0B11B207A1}" srcOrd="4" destOrd="0" parTransId="{7419DA2C-A76D-48FE-91BE-A2FAAB7CE75E}" sibTransId="{6959EC33-85DC-480F-A0FD-6DF21DD037BA}"/>
    <dgm:cxn modelId="{E35DCFBD-FFC6-4A42-89D7-4C0F48B8FC6B}" type="presOf" srcId="{C927B1E9-B1E3-47BC-8451-E4CC1400AA0D}" destId="{0D4FE4C2-0AEC-4D10-9333-7BE70BF2734C}" srcOrd="1" destOrd="0" presId="urn:microsoft.com/office/officeart/2005/8/layout/hProcess4"/>
    <dgm:cxn modelId="{815CE38D-F5F5-4B69-8C16-583A7EDD7CD0}" srcId="{8A56DC1C-3F38-4379-8099-5AC6B67D3FB1}" destId="{893C6A2C-DD6B-4C22-81C0-C8300BC5FF86}" srcOrd="3" destOrd="0" parTransId="{7AE7392B-4059-4514-884E-9089E2CBD410}" sibTransId="{DA8F1F24-A93C-4249-9169-91FF85657DED}"/>
    <dgm:cxn modelId="{8B07B504-FF62-4836-8D4B-AD30AD15A7F7}" type="presOf" srcId="{1293DE1C-9ACC-4DD3-A014-990901F181B7}" destId="{4C3BD443-1068-44F1-A60C-20FF083FF82D}" srcOrd="0" destOrd="0" presId="urn:microsoft.com/office/officeart/2005/8/layout/hProcess4"/>
    <dgm:cxn modelId="{6151A133-9155-46D6-AE73-0B80A3EF55E5}" type="presParOf" srcId="{CFD49B27-11AE-46A8-8198-9A17772CFB92}" destId="{E1EFD94F-3065-42AD-BBD6-759F79646527}" srcOrd="0" destOrd="0" presId="urn:microsoft.com/office/officeart/2005/8/layout/hProcess4"/>
    <dgm:cxn modelId="{C88FDFCF-A1AD-4C97-BEC9-2F9FD3712B93}" type="presParOf" srcId="{CFD49B27-11AE-46A8-8198-9A17772CFB92}" destId="{24560FAC-CE38-404B-9AE2-91D1AF51BB6D}" srcOrd="1" destOrd="0" presId="urn:microsoft.com/office/officeart/2005/8/layout/hProcess4"/>
    <dgm:cxn modelId="{F5778816-EC48-4A41-8F27-F8AF25315D6B}" type="presParOf" srcId="{CFD49B27-11AE-46A8-8198-9A17772CFB92}" destId="{66CDBC75-51CB-41A0-A69B-A85EF5D2876B}" srcOrd="2" destOrd="0" presId="urn:microsoft.com/office/officeart/2005/8/layout/hProcess4"/>
    <dgm:cxn modelId="{3C7D6364-4A0F-43FB-A7A4-D2CBB3D3B607}" type="presParOf" srcId="{66CDBC75-51CB-41A0-A69B-A85EF5D2876B}" destId="{F925C067-20AE-4785-90A0-BE72E85709AA}" srcOrd="0" destOrd="0" presId="urn:microsoft.com/office/officeart/2005/8/layout/hProcess4"/>
    <dgm:cxn modelId="{860357BF-D280-4405-9262-A885A5992895}" type="presParOf" srcId="{F925C067-20AE-4785-90A0-BE72E85709AA}" destId="{82F63940-7EF9-4A19-8683-A3E912D4D7BE}" srcOrd="0" destOrd="0" presId="urn:microsoft.com/office/officeart/2005/8/layout/hProcess4"/>
    <dgm:cxn modelId="{A6FA2F2F-E476-4961-980D-57EDCA33CD1F}" type="presParOf" srcId="{F925C067-20AE-4785-90A0-BE72E85709AA}" destId="{F18E3CA5-47D3-42C0-AB60-AFE4FEC91303}" srcOrd="1" destOrd="0" presId="urn:microsoft.com/office/officeart/2005/8/layout/hProcess4"/>
    <dgm:cxn modelId="{970D2F43-777A-4659-AEF7-0E389ABE65BA}" type="presParOf" srcId="{F925C067-20AE-4785-90A0-BE72E85709AA}" destId="{0CE04A3F-29D8-443C-A70E-029D1C959773}" srcOrd="2" destOrd="0" presId="urn:microsoft.com/office/officeart/2005/8/layout/hProcess4"/>
    <dgm:cxn modelId="{42D2DF91-E8A7-4595-AF81-8DD8E750A579}" type="presParOf" srcId="{F925C067-20AE-4785-90A0-BE72E85709AA}" destId="{4C3BD443-1068-44F1-A60C-20FF083FF82D}" srcOrd="3" destOrd="0" presId="urn:microsoft.com/office/officeart/2005/8/layout/hProcess4"/>
    <dgm:cxn modelId="{E418FB94-FB97-4827-9050-DBAA171914EC}" type="presParOf" srcId="{F925C067-20AE-4785-90A0-BE72E85709AA}" destId="{52C5429B-3417-42DD-AA9A-129F5DC2A7CD}" srcOrd="4" destOrd="0" presId="urn:microsoft.com/office/officeart/2005/8/layout/hProcess4"/>
    <dgm:cxn modelId="{91EEE9F2-83C9-4921-837A-C4337436FD61}" type="presParOf" srcId="{66CDBC75-51CB-41A0-A69B-A85EF5D2876B}" destId="{6AE6CEA1-14F6-483D-A9BE-07AE185929F1}" srcOrd="1" destOrd="0" presId="urn:microsoft.com/office/officeart/2005/8/layout/hProcess4"/>
    <dgm:cxn modelId="{5CEFE62D-E377-449B-A9A1-757C74B3A896}" type="presParOf" srcId="{66CDBC75-51CB-41A0-A69B-A85EF5D2876B}" destId="{88DEE3E6-8FDE-40E2-A6EF-616ABD97CEA6}" srcOrd="2" destOrd="0" presId="urn:microsoft.com/office/officeart/2005/8/layout/hProcess4"/>
    <dgm:cxn modelId="{A977F07A-B2E8-47D6-8728-4C1FDEA1D6AD}" type="presParOf" srcId="{88DEE3E6-8FDE-40E2-A6EF-616ABD97CEA6}" destId="{E2F1E91E-07D3-49D7-B808-3CE5F960AB2D}" srcOrd="0" destOrd="0" presId="urn:microsoft.com/office/officeart/2005/8/layout/hProcess4"/>
    <dgm:cxn modelId="{A56DDB18-F873-411F-A6FD-2403F8C213B4}" type="presParOf" srcId="{88DEE3E6-8FDE-40E2-A6EF-616ABD97CEA6}" destId="{0E74F8E6-E1AB-40BF-A96D-70DE79C09522}" srcOrd="1" destOrd="0" presId="urn:microsoft.com/office/officeart/2005/8/layout/hProcess4"/>
    <dgm:cxn modelId="{E14D5C92-45E0-47BB-BA61-25F6475F9901}" type="presParOf" srcId="{88DEE3E6-8FDE-40E2-A6EF-616ABD97CEA6}" destId="{ABA0BE5A-6CAE-41CC-A6C3-779CC1500D83}" srcOrd="2" destOrd="0" presId="urn:microsoft.com/office/officeart/2005/8/layout/hProcess4"/>
    <dgm:cxn modelId="{53F4F07E-4343-431B-9C5D-B214722E0638}" type="presParOf" srcId="{88DEE3E6-8FDE-40E2-A6EF-616ABD97CEA6}" destId="{76A122E9-1495-43D5-883B-5CC0A03438C8}" srcOrd="3" destOrd="0" presId="urn:microsoft.com/office/officeart/2005/8/layout/hProcess4"/>
    <dgm:cxn modelId="{CB042EE0-9732-4A62-9B22-F1700D486FF8}" type="presParOf" srcId="{88DEE3E6-8FDE-40E2-A6EF-616ABD97CEA6}" destId="{DF7E6B4F-EFB5-4CD4-BE48-6754FB0443BD}" srcOrd="4" destOrd="0" presId="urn:microsoft.com/office/officeart/2005/8/layout/hProcess4"/>
    <dgm:cxn modelId="{C081444B-4C16-4F3F-B201-2CD8FDFC3A42}" type="presParOf" srcId="{66CDBC75-51CB-41A0-A69B-A85EF5D2876B}" destId="{42C29D61-1FA8-40AC-82B2-1557F679FC49}" srcOrd="3" destOrd="0" presId="urn:microsoft.com/office/officeart/2005/8/layout/hProcess4"/>
    <dgm:cxn modelId="{D10F1FE9-37D5-4F0C-A42E-5C1E72385313}" type="presParOf" srcId="{66CDBC75-51CB-41A0-A69B-A85EF5D2876B}" destId="{968D2A14-254E-4B16-9F98-7B6FA4905FFD}" srcOrd="4" destOrd="0" presId="urn:microsoft.com/office/officeart/2005/8/layout/hProcess4"/>
    <dgm:cxn modelId="{08132E38-1156-4A5D-AE59-C221BDD0B018}" type="presParOf" srcId="{968D2A14-254E-4B16-9F98-7B6FA4905FFD}" destId="{D02267D7-3A8C-4E85-B9E5-80F96615D9B6}" srcOrd="0" destOrd="0" presId="urn:microsoft.com/office/officeart/2005/8/layout/hProcess4"/>
    <dgm:cxn modelId="{C119BCAD-4DBF-4649-8080-49C44D42624B}" type="presParOf" srcId="{968D2A14-254E-4B16-9F98-7B6FA4905FFD}" destId="{333028D6-FA3E-4F19-A4AD-706F593FC40F}" srcOrd="1" destOrd="0" presId="urn:microsoft.com/office/officeart/2005/8/layout/hProcess4"/>
    <dgm:cxn modelId="{1C858D3C-5148-4BAE-B0CD-9F3309F7DC14}" type="presParOf" srcId="{968D2A14-254E-4B16-9F98-7B6FA4905FFD}" destId="{0D4FE4C2-0AEC-4D10-9333-7BE70BF2734C}" srcOrd="2" destOrd="0" presId="urn:microsoft.com/office/officeart/2005/8/layout/hProcess4"/>
    <dgm:cxn modelId="{669FBBAB-8D03-4A16-B918-EE4D94E58FBF}" type="presParOf" srcId="{968D2A14-254E-4B16-9F98-7B6FA4905FFD}" destId="{ECBA7C87-C1F0-410A-96C3-00E485E72AB0}" srcOrd="3" destOrd="0" presId="urn:microsoft.com/office/officeart/2005/8/layout/hProcess4"/>
    <dgm:cxn modelId="{87652788-641B-4623-AA1E-CE9B03569E12}" type="presParOf" srcId="{968D2A14-254E-4B16-9F98-7B6FA4905FFD}" destId="{7CC1FDA9-A516-4E33-95A5-8468CC2CCBE6}" srcOrd="4" destOrd="0" presId="urn:microsoft.com/office/officeart/2005/8/layout/hProcess4"/>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784E4F0-99EB-4EAB-BAA7-127E830FA2F7}" type="doc">
      <dgm:prSet loTypeId="urn:microsoft.com/office/officeart/2005/8/layout/hList1" loCatId="list" qsTypeId="urn:microsoft.com/office/officeart/2005/8/quickstyle/simple1" qsCatId="simple" csTypeId="urn:microsoft.com/office/officeart/2005/8/colors/accent0_3" csCatId="mainScheme" phldr="1"/>
      <dgm:spPr/>
      <dgm:t>
        <a:bodyPr/>
        <a:lstStyle/>
        <a:p>
          <a:endParaRPr lang="es-CL"/>
        </a:p>
      </dgm:t>
    </dgm:pt>
    <dgm:pt modelId="{D9EACB6B-B11F-47E4-B5B7-C45B520B57EF}">
      <dgm:prSet phldrT="[Texto]"/>
      <dgm:spPr/>
      <dgm:t>
        <a:bodyPr/>
        <a:lstStyle/>
        <a:p>
          <a:r>
            <a:rPr lang="es-ES" dirty="0" smtClean="0"/>
            <a:t>Para Cartas Náuticas:</a:t>
          </a:r>
          <a:endParaRPr lang="es-CL" dirty="0"/>
        </a:p>
      </dgm:t>
    </dgm:pt>
    <dgm:pt modelId="{8D4B2342-A17C-4F67-85DF-6CC9E9FABE07}" type="parTrans" cxnId="{1BD162F7-8747-49D4-B9A6-2F529CCF9058}">
      <dgm:prSet/>
      <dgm:spPr/>
      <dgm:t>
        <a:bodyPr/>
        <a:lstStyle/>
        <a:p>
          <a:endParaRPr lang="es-CL"/>
        </a:p>
      </dgm:t>
    </dgm:pt>
    <dgm:pt modelId="{823EF381-2F3A-4412-8162-E2951E8F4FC8}" type="sibTrans" cxnId="{1BD162F7-8747-49D4-B9A6-2F529CCF9058}">
      <dgm:prSet/>
      <dgm:spPr/>
      <dgm:t>
        <a:bodyPr/>
        <a:lstStyle/>
        <a:p>
          <a:endParaRPr lang="es-CL"/>
        </a:p>
      </dgm:t>
    </dgm:pt>
    <dgm:pt modelId="{8768B97A-67EF-4B70-8BF9-2168E99CBF20}">
      <dgm:prSet phldrT="[Texto]"/>
      <dgm:spPr/>
      <dgm:t>
        <a:bodyPr/>
        <a:lstStyle/>
        <a:p>
          <a:r>
            <a:rPr lang="es-ES" dirty="0" smtClean="0"/>
            <a:t>Método Simplista</a:t>
          </a:r>
          <a:endParaRPr lang="es-CL" dirty="0"/>
        </a:p>
      </dgm:t>
    </dgm:pt>
    <dgm:pt modelId="{E714CEEB-D881-43CA-950D-7ED85EC2C276}" type="parTrans" cxnId="{F5FB8175-CEEC-454C-9485-67617154C214}">
      <dgm:prSet/>
      <dgm:spPr/>
      <dgm:t>
        <a:bodyPr/>
        <a:lstStyle/>
        <a:p>
          <a:endParaRPr lang="es-CL"/>
        </a:p>
      </dgm:t>
    </dgm:pt>
    <dgm:pt modelId="{FF787272-24DB-4839-AFE9-02707789BFC3}" type="sibTrans" cxnId="{F5FB8175-CEEC-454C-9485-67617154C214}">
      <dgm:prSet/>
      <dgm:spPr/>
      <dgm:t>
        <a:bodyPr/>
        <a:lstStyle/>
        <a:p>
          <a:endParaRPr lang="es-CL"/>
        </a:p>
      </dgm:t>
    </dgm:pt>
    <dgm:pt modelId="{3487AF2D-638F-4885-A138-C66B0A6AB311}">
      <dgm:prSet phldrT="[Texto]"/>
      <dgm:spPr/>
      <dgm:t>
        <a:bodyPr/>
        <a:lstStyle/>
        <a:p>
          <a:r>
            <a:rPr lang="es-ES" dirty="0" smtClean="0"/>
            <a:t>Para Publicaciones náuticas:</a:t>
          </a:r>
          <a:endParaRPr lang="es-CL" dirty="0"/>
        </a:p>
      </dgm:t>
    </dgm:pt>
    <dgm:pt modelId="{1C6B9B5C-B597-45AE-A4F0-BF38B90D9EFA}" type="parTrans" cxnId="{58391A52-005D-4966-88C9-0C25E8F5C266}">
      <dgm:prSet/>
      <dgm:spPr/>
      <dgm:t>
        <a:bodyPr/>
        <a:lstStyle/>
        <a:p>
          <a:endParaRPr lang="es-CL"/>
        </a:p>
      </dgm:t>
    </dgm:pt>
    <dgm:pt modelId="{1762B1C5-630D-4250-BFE4-D1C9DD4C2483}" type="sibTrans" cxnId="{58391A52-005D-4966-88C9-0C25E8F5C266}">
      <dgm:prSet/>
      <dgm:spPr/>
      <dgm:t>
        <a:bodyPr/>
        <a:lstStyle/>
        <a:p>
          <a:endParaRPr lang="es-CL"/>
        </a:p>
      </dgm:t>
    </dgm:pt>
    <dgm:pt modelId="{96B275C1-CEDD-4AE5-B3D7-6ED3A38ADD9E}">
      <dgm:prSet phldrT="[Texto]"/>
      <dgm:spPr/>
      <dgm:t>
        <a:bodyPr/>
        <a:lstStyle/>
        <a:p>
          <a:r>
            <a:rPr lang="es-ES" dirty="0" smtClean="0"/>
            <a:t>Método Simplista</a:t>
          </a:r>
          <a:endParaRPr lang="es-CL" dirty="0"/>
        </a:p>
      </dgm:t>
    </dgm:pt>
    <dgm:pt modelId="{67B50949-14EA-457D-A24F-27D5124BD8B3}" type="parTrans" cxnId="{B90A3F8E-433F-4B2D-B30D-835E1C573700}">
      <dgm:prSet/>
      <dgm:spPr/>
      <dgm:t>
        <a:bodyPr/>
        <a:lstStyle/>
        <a:p>
          <a:endParaRPr lang="es-CL"/>
        </a:p>
      </dgm:t>
    </dgm:pt>
    <dgm:pt modelId="{3E392AE5-019D-46DE-91C8-EAD4A9101EF4}" type="sibTrans" cxnId="{B90A3F8E-433F-4B2D-B30D-835E1C573700}">
      <dgm:prSet/>
      <dgm:spPr/>
      <dgm:t>
        <a:bodyPr/>
        <a:lstStyle/>
        <a:p>
          <a:endParaRPr lang="es-CL"/>
        </a:p>
      </dgm:t>
    </dgm:pt>
    <dgm:pt modelId="{342A65CA-8608-4356-BFFD-AA05CCDE2C00}">
      <dgm:prSet/>
      <dgm:spPr/>
      <dgm:t>
        <a:bodyPr/>
        <a:lstStyle/>
        <a:p>
          <a:r>
            <a:rPr lang="es-ES" dirty="0" smtClean="0"/>
            <a:t>Media Móvil 3</a:t>
          </a:r>
          <a:endParaRPr lang="es-CL" dirty="0"/>
        </a:p>
      </dgm:t>
    </dgm:pt>
    <dgm:pt modelId="{9C3DA87B-43DE-45DA-A312-CB28E7CD1C35}" type="parTrans" cxnId="{FB2F7B6F-4417-44A2-BB68-7D553A0EFDBF}">
      <dgm:prSet/>
      <dgm:spPr/>
      <dgm:t>
        <a:bodyPr/>
        <a:lstStyle/>
        <a:p>
          <a:endParaRPr lang="es-CL"/>
        </a:p>
      </dgm:t>
    </dgm:pt>
    <dgm:pt modelId="{CEFB6737-AD03-4A77-9880-0929DAF03567}" type="sibTrans" cxnId="{FB2F7B6F-4417-44A2-BB68-7D553A0EFDBF}">
      <dgm:prSet/>
      <dgm:spPr/>
      <dgm:t>
        <a:bodyPr/>
        <a:lstStyle/>
        <a:p>
          <a:endParaRPr lang="es-CL"/>
        </a:p>
      </dgm:t>
    </dgm:pt>
    <dgm:pt modelId="{660A54F7-2EEA-4B04-8EDB-AE2211B820F1}">
      <dgm:prSet/>
      <dgm:spPr/>
      <dgm:t>
        <a:bodyPr/>
        <a:lstStyle/>
        <a:p>
          <a:r>
            <a:rPr lang="es-ES" dirty="0" smtClean="0"/>
            <a:t>Media Móvil 6</a:t>
          </a:r>
          <a:endParaRPr lang="es-CL" dirty="0"/>
        </a:p>
      </dgm:t>
    </dgm:pt>
    <dgm:pt modelId="{D3FBAFB6-4BB3-4AA5-8DD4-E5CFE525BC28}" type="parTrans" cxnId="{BF99B585-8AF1-44D8-AA96-4E5F94AA9145}">
      <dgm:prSet/>
      <dgm:spPr/>
      <dgm:t>
        <a:bodyPr/>
        <a:lstStyle/>
        <a:p>
          <a:endParaRPr lang="es-CL"/>
        </a:p>
      </dgm:t>
    </dgm:pt>
    <dgm:pt modelId="{A4FCA5B2-5399-4589-8308-4CB29A1BB87F}" type="sibTrans" cxnId="{BF99B585-8AF1-44D8-AA96-4E5F94AA9145}">
      <dgm:prSet/>
      <dgm:spPr/>
      <dgm:t>
        <a:bodyPr/>
        <a:lstStyle/>
        <a:p>
          <a:endParaRPr lang="es-CL"/>
        </a:p>
      </dgm:t>
    </dgm:pt>
    <dgm:pt modelId="{06120DE5-2CAE-4333-8E9F-F2C82F7E9E12}">
      <dgm:prSet/>
      <dgm:spPr/>
      <dgm:t>
        <a:bodyPr/>
        <a:lstStyle/>
        <a:p>
          <a:r>
            <a:rPr lang="es-ES" dirty="0" smtClean="0"/>
            <a:t>Media Móvil 12</a:t>
          </a:r>
          <a:endParaRPr lang="es-CL" dirty="0"/>
        </a:p>
      </dgm:t>
    </dgm:pt>
    <dgm:pt modelId="{97B7CDB4-333D-4C9D-87A3-16D7AB0D9DF1}" type="parTrans" cxnId="{2D553476-528C-4966-B128-21AC42ECBC2B}">
      <dgm:prSet/>
      <dgm:spPr/>
      <dgm:t>
        <a:bodyPr/>
        <a:lstStyle/>
        <a:p>
          <a:endParaRPr lang="es-CL"/>
        </a:p>
      </dgm:t>
    </dgm:pt>
    <dgm:pt modelId="{06D8624A-4D50-4459-B929-74AF96079BA1}" type="sibTrans" cxnId="{2D553476-528C-4966-B128-21AC42ECBC2B}">
      <dgm:prSet/>
      <dgm:spPr/>
      <dgm:t>
        <a:bodyPr/>
        <a:lstStyle/>
        <a:p>
          <a:endParaRPr lang="es-CL"/>
        </a:p>
      </dgm:t>
    </dgm:pt>
    <dgm:pt modelId="{BCED9E0E-3E2A-41AE-ACFD-4A49CC133E8D}">
      <dgm:prSet/>
      <dgm:spPr/>
      <dgm:t>
        <a:bodyPr/>
        <a:lstStyle/>
        <a:p>
          <a:r>
            <a:rPr lang="es-ES" dirty="0" smtClean="0"/>
            <a:t>Tendencia o regresión lineal</a:t>
          </a:r>
          <a:endParaRPr lang="es-CL" dirty="0"/>
        </a:p>
      </dgm:t>
    </dgm:pt>
    <dgm:pt modelId="{E28DD70B-52F4-45C5-BC2F-99113AD41D9C}" type="parTrans" cxnId="{45B53680-218A-4040-B6EF-03171F68B517}">
      <dgm:prSet/>
      <dgm:spPr/>
      <dgm:t>
        <a:bodyPr/>
        <a:lstStyle/>
        <a:p>
          <a:endParaRPr lang="es-CL"/>
        </a:p>
      </dgm:t>
    </dgm:pt>
    <dgm:pt modelId="{D1096217-4BBE-45FF-B344-B2EC29882BBD}" type="sibTrans" cxnId="{45B53680-218A-4040-B6EF-03171F68B517}">
      <dgm:prSet/>
      <dgm:spPr/>
      <dgm:t>
        <a:bodyPr/>
        <a:lstStyle/>
        <a:p>
          <a:endParaRPr lang="es-CL"/>
        </a:p>
      </dgm:t>
    </dgm:pt>
    <dgm:pt modelId="{81E80C6E-570C-47FA-A9B3-18AE53878564}">
      <dgm:prSet/>
      <dgm:spPr/>
      <dgm:t>
        <a:bodyPr/>
        <a:lstStyle/>
        <a:p>
          <a:r>
            <a:rPr lang="es-ES" dirty="0" err="1" smtClean="0"/>
            <a:t>Suavizamiento</a:t>
          </a:r>
          <a:r>
            <a:rPr lang="es-ES" dirty="0" smtClean="0"/>
            <a:t> exponencial doble </a:t>
          </a:r>
          <a:endParaRPr lang="es-CL" dirty="0"/>
        </a:p>
      </dgm:t>
    </dgm:pt>
    <dgm:pt modelId="{D328C934-53E5-4EAB-AEAC-0DE7EEB1983D}" type="parTrans" cxnId="{EBD1C837-4640-4027-BDA2-4EEBB60CDB81}">
      <dgm:prSet/>
      <dgm:spPr/>
      <dgm:t>
        <a:bodyPr/>
        <a:lstStyle/>
        <a:p>
          <a:endParaRPr lang="es-CL"/>
        </a:p>
      </dgm:t>
    </dgm:pt>
    <dgm:pt modelId="{5208FA12-B96A-4609-A95E-2A02EC5C1326}" type="sibTrans" cxnId="{EBD1C837-4640-4027-BDA2-4EEBB60CDB81}">
      <dgm:prSet/>
      <dgm:spPr/>
      <dgm:t>
        <a:bodyPr/>
        <a:lstStyle/>
        <a:p>
          <a:endParaRPr lang="es-CL"/>
        </a:p>
      </dgm:t>
    </dgm:pt>
    <dgm:pt modelId="{F653978C-7F73-4FA5-AAEA-358140ADC116}">
      <dgm:prSet/>
      <dgm:spPr/>
      <dgm:t>
        <a:bodyPr/>
        <a:lstStyle/>
        <a:p>
          <a:r>
            <a:rPr lang="es-ES" dirty="0" smtClean="0"/>
            <a:t>Descomposición</a:t>
          </a:r>
          <a:endParaRPr lang="es-CL" dirty="0"/>
        </a:p>
      </dgm:t>
    </dgm:pt>
    <dgm:pt modelId="{EBEABB64-5A81-42D4-B8ED-FFFAB05558BE}" type="parTrans" cxnId="{4E395517-7CDA-41B7-A750-069AD3661A03}">
      <dgm:prSet/>
      <dgm:spPr/>
      <dgm:t>
        <a:bodyPr/>
        <a:lstStyle/>
        <a:p>
          <a:endParaRPr lang="es-CL"/>
        </a:p>
      </dgm:t>
    </dgm:pt>
    <dgm:pt modelId="{3661BBC7-C704-44D1-BF50-A2A83813D4FE}" type="sibTrans" cxnId="{4E395517-7CDA-41B7-A750-069AD3661A03}">
      <dgm:prSet/>
      <dgm:spPr/>
      <dgm:t>
        <a:bodyPr/>
        <a:lstStyle/>
        <a:p>
          <a:endParaRPr lang="es-CL"/>
        </a:p>
      </dgm:t>
    </dgm:pt>
    <dgm:pt modelId="{03762386-09A7-4E3E-B19E-39E83E0F5C57}">
      <dgm:prSet/>
      <dgm:spPr/>
      <dgm:t>
        <a:bodyPr/>
        <a:lstStyle/>
        <a:p>
          <a:r>
            <a:rPr lang="es-ES" dirty="0" smtClean="0"/>
            <a:t>Media Móvil 3</a:t>
          </a:r>
          <a:endParaRPr lang="es-CL" dirty="0" smtClean="0"/>
        </a:p>
      </dgm:t>
    </dgm:pt>
    <dgm:pt modelId="{A65BB3B6-D0A9-4FEA-9312-D59CE977FA7C}" type="parTrans" cxnId="{28067DDE-188C-453D-B51B-FC7897DBB6D5}">
      <dgm:prSet/>
      <dgm:spPr/>
      <dgm:t>
        <a:bodyPr/>
        <a:lstStyle/>
        <a:p>
          <a:endParaRPr lang="es-CL"/>
        </a:p>
      </dgm:t>
    </dgm:pt>
    <dgm:pt modelId="{74B7A884-E7DC-42ED-A0BC-64D615E384C3}" type="sibTrans" cxnId="{28067DDE-188C-453D-B51B-FC7897DBB6D5}">
      <dgm:prSet/>
      <dgm:spPr/>
      <dgm:t>
        <a:bodyPr/>
        <a:lstStyle/>
        <a:p>
          <a:endParaRPr lang="es-CL"/>
        </a:p>
      </dgm:t>
    </dgm:pt>
    <dgm:pt modelId="{93F9D994-FBDF-42A2-9A94-2919394BC062}">
      <dgm:prSet/>
      <dgm:spPr/>
      <dgm:t>
        <a:bodyPr/>
        <a:lstStyle/>
        <a:p>
          <a:r>
            <a:rPr lang="es-ES" dirty="0" smtClean="0"/>
            <a:t>Media Móvil 6</a:t>
          </a:r>
          <a:endParaRPr lang="es-CL" dirty="0" smtClean="0"/>
        </a:p>
      </dgm:t>
    </dgm:pt>
    <dgm:pt modelId="{EC1C8EC5-4765-470F-9231-CE93BEA1CE02}" type="parTrans" cxnId="{827E89D9-0DA1-4C98-86D9-43E230CF1AD7}">
      <dgm:prSet/>
      <dgm:spPr/>
      <dgm:t>
        <a:bodyPr/>
        <a:lstStyle/>
        <a:p>
          <a:endParaRPr lang="es-CL"/>
        </a:p>
      </dgm:t>
    </dgm:pt>
    <dgm:pt modelId="{AE64E044-F4EC-49B7-821E-E4759D295F2A}" type="sibTrans" cxnId="{827E89D9-0DA1-4C98-86D9-43E230CF1AD7}">
      <dgm:prSet/>
      <dgm:spPr/>
      <dgm:t>
        <a:bodyPr/>
        <a:lstStyle/>
        <a:p>
          <a:endParaRPr lang="es-CL"/>
        </a:p>
      </dgm:t>
    </dgm:pt>
    <dgm:pt modelId="{1ECB60B1-E18D-43BA-83B4-134A00D54C55}">
      <dgm:prSet/>
      <dgm:spPr/>
      <dgm:t>
        <a:bodyPr/>
        <a:lstStyle/>
        <a:p>
          <a:r>
            <a:rPr lang="es-ES" dirty="0" smtClean="0"/>
            <a:t>Tendencia o regresión lineal</a:t>
          </a:r>
          <a:endParaRPr lang="es-CL" dirty="0" smtClean="0"/>
        </a:p>
      </dgm:t>
    </dgm:pt>
    <dgm:pt modelId="{1F650452-78FA-4942-8869-20A900DE6EB5}" type="parTrans" cxnId="{98BE1341-59C3-49F5-81DE-65709025DF8C}">
      <dgm:prSet/>
      <dgm:spPr/>
      <dgm:t>
        <a:bodyPr/>
        <a:lstStyle/>
        <a:p>
          <a:endParaRPr lang="es-CL"/>
        </a:p>
      </dgm:t>
    </dgm:pt>
    <dgm:pt modelId="{121CDE7E-D45C-4F17-A5B1-FEABD43BBBCC}" type="sibTrans" cxnId="{98BE1341-59C3-49F5-81DE-65709025DF8C}">
      <dgm:prSet/>
      <dgm:spPr/>
      <dgm:t>
        <a:bodyPr/>
        <a:lstStyle/>
        <a:p>
          <a:endParaRPr lang="es-CL"/>
        </a:p>
      </dgm:t>
    </dgm:pt>
    <dgm:pt modelId="{4B947324-E9EC-418C-B004-425BD9069936}">
      <dgm:prSet/>
      <dgm:spPr/>
      <dgm:t>
        <a:bodyPr/>
        <a:lstStyle/>
        <a:p>
          <a:r>
            <a:rPr lang="es-ES" dirty="0" err="1" smtClean="0"/>
            <a:t>Suavizamiento</a:t>
          </a:r>
          <a:r>
            <a:rPr lang="es-ES" dirty="0" smtClean="0"/>
            <a:t> exponencial simple</a:t>
          </a:r>
          <a:endParaRPr lang="es-CL" dirty="0"/>
        </a:p>
      </dgm:t>
    </dgm:pt>
    <dgm:pt modelId="{17D61448-618B-4374-8081-18CB329407A4}" type="parTrans" cxnId="{3A746260-56EC-4DB3-A1EC-79882BCFCC05}">
      <dgm:prSet/>
      <dgm:spPr/>
      <dgm:t>
        <a:bodyPr/>
        <a:lstStyle/>
        <a:p>
          <a:endParaRPr lang="es-CL"/>
        </a:p>
      </dgm:t>
    </dgm:pt>
    <dgm:pt modelId="{690B1752-D041-4C50-98FE-31F0029D3A03}" type="sibTrans" cxnId="{3A746260-56EC-4DB3-A1EC-79882BCFCC05}">
      <dgm:prSet/>
      <dgm:spPr/>
      <dgm:t>
        <a:bodyPr/>
        <a:lstStyle/>
        <a:p>
          <a:endParaRPr lang="es-CL"/>
        </a:p>
      </dgm:t>
    </dgm:pt>
    <dgm:pt modelId="{137EF034-6F3E-4BD3-8CB9-E74CF1D9769A}" type="pres">
      <dgm:prSet presAssocID="{D784E4F0-99EB-4EAB-BAA7-127E830FA2F7}" presName="Name0" presStyleCnt="0">
        <dgm:presLayoutVars>
          <dgm:dir/>
          <dgm:animLvl val="lvl"/>
          <dgm:resizeHandles val="exact"/>
        </dgm:presLayoutVars>
      </dgm:prSet>
      <dgm:spPr/>
      <dgm:t>
        <a:bodyPr/>
        <a:lstStyle/>
        <a:p>
          <a:endParaRPr lang="es-CL"/>
        </a:p>
      </dgm:t>
    </dgm:pt>
    <dgm:pt modelId="{A3923E70-AD2B-4DBC-9CFB-C90BB1FF37E0}" type="pres">
      <dgm:prSet presAssocID="{D9EACB6B-B11F-47E4-B5B7-C45B520B57EF}" presName="composite" presStyleCnt="0"/>
      <dgm:spPr/>
    </dgm:pt>
    <dgm:pt modelId="{5D24001C-94A7-4A18-ACA6-EA4AD6BA9529}" type="pres">
      <dgm:prSet presAssocID="{D9EACB6B-B11F-47E4-B5B7-C45B520B57EF}" presName="parTx" presStyleLbl="alignNode1" presStyleIdx="0" presStyleCnt="2">
        <dgm:presLayoutVars>
          <dgm:chMax val="0"/>
          <dgm:chPref val="0"/>
          <dgm:bulletEnabled val="1"/>
        </dgm:presLayoutVars>
      </dgm:prSet>
      <dgm:spPr/>
      <dgm:t>
        <a:bodyPr/>
        <a:lstStyle/>
        <a:p>
          <a:endParaRPr lang="es-CL"/>
        </a:p>
      </dgm:t>
    </dgm:pt>
    <dgm:pt modelId="{F8D39595-A48F-4DDD-9328-73CC6E29EDDE}" type="pres">
      <dgm:prSet presAssocID="{D9EACB6B-B11F-47E4-B5B7-C45B520B57EF}" presName="desTx" presStyleLbl="alignAccFollowNode1" presStyleIdx="0" presStyleCnt="2">
        <dgm:presLayoutVars>
          <dgm:bulletEnabled val="1"/>
        </dgm:presLayoutVars>
      </dgm:prSet>
      <dgm:spPr/>
      <dgm:t>
        <a:bodyPr/>
        <a:lstStyle/>
        <a:p>
          <a:endParaRPr lang="es-CL"/>
        </a:p>
      </dgm:t>
    </dgm:pt>
    <dgm:pt modelId="{2C8D8309-59E1-48AB-8265-C461ABDB441F}" type="pres">
      <dgm:prSet presAssocID="{823EF381-2F3A-4412-8162-E2951E8F4FC8}" presName="space" presStyleCnt="0"/>
      <dgm:spPr/>
    </dgm:pt>
    <dgm:pt modelId="{8B6910A3-82AE-4986-94A6-F65F1F3B4849}" type="pres">
      <dgm:prSet presAssocID="{3487AF2D-638F-4885-A138-C66B0A6AB311}" presName="composite" presStyleCnt="0"/>
      <dgm:spPr/>
    </dgm:pt>
    <dgm:pt modelId="{24EAAF89-C4C8-4DCA-A265-7584D2332DA0}" type="pres">
      <dgm:prSet presAssocID="{3487AF2D-638F-4885-A138-C66B0A6AB311}" presName="parTx" presStyleLbl="alignNode1" presStyleIdx="1" presStyleCnt="2">
        <dgm:presLayoutVars>
          <dgm:chMax val="0"/>
          <dgm:chPref val="0"/>
          <dgm:bulletEnabled val="1"/>
        </dgm:presLayoutVars>
      </dgm:prSet>
      <dgm:spPr/>
      <dgm:t>
        <a:bodyPr/>
        <a:lstStyle/>
        <a:p>
          <a:endParaRPr lang="es-CL"/>
        </a:p>
      </dgm:t>
    </dgm:pt>
    <dgm:pt modelId="{E411B609-87B3-4A0C-BABD-C6F1CE70FDC1}" type="pres">
      <dgm:prSet presAssocID="{3487AF2D-638F-4885-A138-C66B0A6AB311}" presName="desTx" presStyleLbl="alignAccFollowNode1" presStyleIdx="1" presStyleCnt="2">
        <dgm:presLayoutVars>
          <dgm:bulletEnabled val="1"/>
        </dgm:presLayoutVars>
      </dgm:prSet>
      <dgm:spPr/>
      <dgm:t>
        <a:bodyPr/>
        <a:lstStyle/>
        <a:p>
          <a:endParaRPr lang="es-CL"/>
        </a:p>
      </dgm:t>
    </dgm:pt>
  </dgm:ptLst>
  <dgm:cxnLst>
    <dgm:cxn modelId="{F47F73A3-5739-41F0-8FF8-6A6D7EA24C94}" type="presOf" srcId="{D784E4F0-99EB-4EAB-BAA7-127E830FA2F7}" destId="{137EF034-6F3E-4BD3-8CB9-E74CF1D9769A}" srcOrd="0" destOrd="0" presId="urn:microsoft.com/office/officeart/2005/8/layout/hList1"/>
    <dgm:cxn modelId="{90F08FBB-32F4-4EB4-A462-38FEB11AC3C4}" type="presOf" srcId="{81E80C6E-570C-47FA-A9B3-18AE53878564}" destId="{F8D39595-A48F-4DDD-9328-73CC6E29EDDE}" srcOrd="0" destOrd="5" presId="urn:microsoft.com/office/officeart/2005/8/layout/hList1"/>
    <dgm:cxn modelId="{90F9EA63-4DD0-4F6B-BC4B-D1643EAFF9ED}" type="presOf" srcId="{660A54F7-2EEA-4B04-8EDB-AE2211B820F1}" destId="{F8D39595-A48F-4DDD-9328-73CC6E29EDDE}" srcOrd="0" destOrd="2" presId="urn:microsoft.com/office/officeart/2005/8/layout/hList1"/>
    <dgm:cxn modelId="{BF99B585-8AF1-44D8-AA96-4E5F94AA9145}" srcId="{D9EACB6B-B11F-47E4-B5B7-C45B520B57EF}" destId="{660A54F7-2EEA-4B04-8EDB-AE2211B820F1}" srcOrd="2" destOrd="0" parTransId="{D3FBAFB6-4BB3-4AA5-8DD4-E5CFE525BC28}" sibTransId="{A4FCA5B2-5399-4589-8308-4CB29A1BB87F}"/>
    <dgm:cxn modelId="{F5FB8175-CEEC-454C-9485-67617154C214}" srcId="{D9EACB6B-B11F-47E4-B5B7-C45B520B57EF}" destId="{8768B97A-67EF-4B70-8BF9-2168E99CBF20}" srcOrd="0" destOrd="0" parTransId="{E714CEEB-D881-43CA-950D-7ED85EC2C276}" sibTransId="{FF787272-24DB-4839-AFE9-02707789BFC3}"/>
    <dgm:cxn modelId="{28067DDE-188C-453D-B51B-FC7897DBB6D5}" srcId="{3487AF2D-638F-4885-A138-C66B0A6AB311}" destId="{03762386-09A7-4E3E-B19E-39E83E0F5C57}" srcOrd="1" destOrd="0" parTransId="{A65BB3B6-D0A9-4FEA-9312-D59CE977FA7C}" sibTransId="{74B7A884-E7DC-42ED-A0BC-64D615E384C3}"/>
    <dgm:cxn modelId="{EC341DFE-10C2-48EA-A16B-8F3A922BDBF1}" type="presOf" srcId="{06120DE5-2CAE-4333-8E9F-F2C82F7E9E12}" destId="{F8D39595-A48F-4DDD-9328-73CC6E29EDDE}" srcOrd="0" destOrd="3" presId="urn:microsoft.com/office/officeart/2005/8/layout/hList1"/>
    <dgm:cxn modelId="{1BD162F7-8747-49D4-B9A6-2F529CCF9058}" srcId="{D784E4F0-99EB-4EAB-BAA7-127E830FA2F7}" destId="{D9EACB6B-B11F-47E4-B5B7-C45B520B57EF}" srcOrd="0" destOrd="0" parTransId="{8D4B2342-A17C-4F67-85DF-6CC9E9FABE07}" sibTransId="{823EF381-2F3A-4412-8162-E2951E8F4FC8}"/>
    <dgm:cxn modelId="{FB2F7B6F-4417-44A2-BB68-7D553A0EFDBF}" srcId="{D9EACB6B-B11F-47E4-B5B7-C45B520B57EF}" destId="{342A65CA-8608-4356-BFFD-AA05CCDE2C00}" srcOrd="1" destOrd="0" parTransId="{9C3DA87B-43DE-45DA-A312-CB28E7CD1C35}" sibTransId="{CEFB6737-AD03-4A77-9880-0929DAF03567}"/>
    <dgm:cxn modelId="{AF6EAF57-7459-4ADB-B2EC-B2E601D64FD8}" type="presOf" srcId="{1ECB60B1-E18D-43BA-83B4-134A00D54C55}" destId="{E411B609-87B3-4A0C-BABD-C6F1CE70FDC1}" srcOrd="0" destOrd="3" presId="urn:microsoft.com/office/officeart/2005/8/layout/hList1"/>
    <dgm:cxn modelId="{6864B549-00B4-43D9-BEA4-0175ED042D1C}" type="presOf" srcId="{3487AF2D-638F-4885-A138-C66B0A6AB311}" destId="{24EAAF89-C4C8-4DCA-A265-7584D2332DA0}" srcOrd="0" destOrd="0" presId="urn:microsoft.com/office/officeart/2005/8/layout/hList1"/>
    <dgm:cxn modelId="{B90A3F8E-433F-4B2D-B30D-835E1C573700}" srcId="{3487AF2D-638F-4885-A138-C66B0A6AB311}" destId="{96B275C1-CEDD-4AE5-B3D7-6ED3A38ADD9E}" srcOrd="0" destOrd="0" parTransId="{67B50949-14EA-457D-A24F-27D5124BD8B3}" sibTransId="{3E392AE5-019D-46DE-91C8-EAD4A9101EF4}"/>
    <dgm:cxn modelId="{2D553476-528C-4966-B128-21AC42ECBC2B}" srcId="{D9EACB6B-B11F-47E4-B5B7-C45B520B57EF}" destId="{06120DE5-2CAE-4333-8E9F-F2C82F7E9E12}" srcOrd="3" destOrd="0" parTransId="{97B7CDB4-333D-4C9D-87A3-16D7AB0D9DF1}" sibTransId="{06D8624A-4D50-4459-B929-74AF96079BA1}"/>
    <dgm:cxn modelId="{78B15B1D-A62F-4E21-B6DF-B4543E1C3894}" type="presOf" srcId="{D9EACB6B-B11F-47E4-B5B7-C45B520B57EF}" destId="{5D24001C-94A7-4A18-ACA6-EA4AD6BA9529}" srcOrd="0" destOrd="0" presId="urn:microsoft.com/office/officeart/2005/8/layout/hList1"/>
    <dgm:cxn modelId="{AD53ECCD-460A-405B-B997-B8CEFF4368F3}" type="presOf" srcId="{F653978C-7F73-4FA5-AAEA-358140ADC116}" destId="{F8D39595-A48F-4DDD-9328-73CC6E29EDDE}" srcOrd="0" destOrd="6" presId="urn:microsoft.com/office/officeart/2005/8/layout/hList1"/>
    <dgm:cxn modelId="{426E3191-3EB2-4184-8EC3-4936F42B1AE0}" type="presOf" srcId="{4B947324-E9EC-418C-B004-425BD9069936}" destId="{E411B609-87B3-4A0C-BABD-C6F1CE70FDC1}" srcOrd="0" destOrd="4" presId="urn:microsoft.com/office/officeart/2005/8/layout/hList1"/>
    <dgm:cxn modelId="{EBD1C837-4640-4027-BDA2-4EEBB60CDB81}" srcId="{D9EACB6B-B11F-47E4-B5B7-C45B520B57EF}" destId="{81E80C6E-570C-47FA-A9B3-18AE53878564}" srcOrd="5" destOrd="0" parTransId="{D328C934-53E5-4EAB-AEAC-0DE7EEB1983D}" sibTransId="{5208FA12-B96A-4609-A95E-2A02EC5C1326}"/>
    <dgm:cxn modelId="{4230D4CF-A598-44B9-BDB5-23BD98F01D61}" type="presOf" srcId="{93F9D994-FBDF-42A2-9A94-2919394BC062}" destId="{E411B609-87B3-4A0C-BABD-C6F1CE70FDC1}" srcOrd="0" destOrd="2" presId="urn:microsoft.com/office/officeart/2005/8/layout/hList1"/>
    <dgm:cxn modelId="{F924065A-8F78-4058-BC07-40707A2E197C}" type="presOf" srcId="{BCED9E0E-3E2A-41AE-ACFD-4A49CC133E8D}" destId="{F8D39595-A48F-4DDD-9328-73CC6E29EDDE}" srcOrd="0" destOrd="4" presId="urn:microsoft.com/office/officeart/2005/8/layout/hList1"/>
    <dgm:cxn modelId="{45B53680-218A-4040-B6EF-03171F68B517}" srcId="{D9EACB6B-B11F-47E4-B5B7-C45B520B57EF}" destId="{BCED9E0E-3E2A-41AE-ACFD-4A49CC133E8D}" srcOrd="4" destOrd="0" parTransId="{E28DD70B-52F4-45C5-BC2F-99113AD41D9C}" sibTransId="{D1096217-4BBE-45FF-B344-B2EC29882BBD}"/>
    <dgm:cxn modelId="{F31E9E2F-CCE2-4C8C-8807-E65AB2BFE0E1}" type="presOf" srcId="{03762386-09A7-4E3E-B19E-39E83E0F5C57}" destId="{E411B609-87B3-4A0C-BABD-C6F1CE70FDC1}" srcOrd="0" destOrd="1" presId="urn:microsoft.com/office/officeart/2005/8/layout/hList1"/>
    <dgm:cxn modelId="{58391A52-005D-4966-88C9-0C25E8F5C266}" srcId="{D784E4F0-99EB-4EAB-BAA7-127E830FA2F7}" destId="{3487AF2D-638F-4885-A138-C66B0A6AB311}" srcOrd="1" destOrd="0" parTransId="{1C6B9B5C-B597-45AE-A4F0-BF38B90D9EFA}" sibTransId="{1762B1C5-630D-4250-BFE4-D1C9DD4C2483}"/>
    <dgm:cxn modelId="{827E89D9-0DA1-4C98-86D9-43E230CF1AD7}" srcId="{3487AF2D-638F-4885-A138-C66B0A6AB311}" destId="{93F9D994-FBDF-42A2-9A94-2919394BC062}" srcOrd="2" destOrd="0" parTransId="{EC1C8EC5-4765-470F-9231-CE93BEA1CE02}" sibTransId="{AE64E044-F4EC-49B7-821E-E4759D295F2A}"/>
    <dgm:cxn modelId="{4E395517-7CDA-41B7-A750-069AD3661A03}" srcId="{D9EACB6B-B11F-47E4-B5B7-C45B520B57EF}" destId="{F653978C-7F73-4FA5-AAEA-358140ADC116}" srcOrd="6" destOrd="0" parTransId="{EBEABB64-5A81-42D4-B8ED-FFFAB05558BE}" sibTransId="{3661BBC7-C704-44D1-BF50-A2A83813D4FE}"/>
    <dgm:cxn modelId="{FFB0BBB3-4720-42E6-959E-7ADD36FF8393}" type="presOf" srcId="{342A65CA-8608-4356-BFFD-AA05CCDE2C00}" destId="{F8D39595-A48F-4DDD-9328-73CC6E29EDDE}" srcOrd="0" destOrd="1" presId="urn:microsoft.com/office/officeart/2005/8/layout/hList1"/>
    <dgm:cxn modelId="{3A746260-56EC-4DB3-A1EC-79882BCFCC05}" srcId="{3487AF2D-638F-4885-A138-C66B0A6AB311}" destId="{4B947324-E9EC-418C-B004-425BD9069936}" srcOrd="4" destOrd="0" parTransId="{17D61448-618B-4374-8081-18CB329407A4}" sibTransId="{690B1752-D041-4C50-98FE-31F0029D3A03}"/>
    <dgm:cxn modelId="{B7B8CA8D-03AA-4E4C-80C2-733C636C4AF9}" type="presOf" srcId="{8768B97A-67EF-4B70-8BF9-2168E99CBF20}" destId="{F8D39595-A48F-4DDD-9328-73CC6E29EDDE}" srcOrd="0" destOrd="0" presId="urn:microsoft.com/office/officeart/2005/8/layout/hList1"/>
    <dgm:cxn modelId="{2F7F8324-6B15-4DA1-8A09-A5867FE1DD1D}" type="presOf" srcId="{96B275C1-CEDD-4AE5-B3D7-6ED3A38ADD9E}" destId="{E411B609-87B3-4A0C-BABD-C6F1CE70FDC1}" srcOrd="0" destOrd="0" presId="urn:microsoft.com/office/officeart/2005/8/layout/hList1"/>
    <dgm:cxn modelId="{98BE1341-59C3-49F5-81DE-65709025DF8C}" srcId="{3487AF2D-638F-4885-A138-C66B0A6AB311}" destId="{1ECB60B1-E18D-43BA-83B4-134A00D54C55}" srcOrd="3" destOrd="0" parTransId="{1F650452-78FA-4942-8869-20A900DE6EB5}" sibTransId="{121CDE7E-D45C-4F17-A5B1-FEABD43BBBCC}"/>
    <dgm:cxn modelId="{0D45977B-0C53-45E3-884C-213F35EDAD41}" type="presParOf" srcId="{137EF034-6F3E-4BD3-8CB9-E74CF1D9769A}" destId="{A3923E70-AD2B-4DBC-9CFB-C90BB1FF37E0}" srcOrd="0" destOrd="0" presId="urn:microsoft.com/office/officeart/2005/8/layout/hList1"/>
    <dgm:cxn modelId="{E91725E7-096A-4E48-8EBB-3B56821BC87B}" type="presParOf" srcId="{A3923E70-AD2B-4DBC-9CFB-C90BB1FF37E0}" destId="{5D24001C-94A7-4A18-ACA6-EA4AD6BA9529}" srcOrd="0" destOrd="0" presId="urn:microsoft.com/office/officeart/2005/8/layout/hList1"/>
    <dgm:cxn modelId="{8D7D7493-3054-41C2-8365-749832B5E7AC}" type="presParOf" srcId="{A3923E70-AD2B-4DBC-9CFB-C90BB1FF37E0}" destId="{F8D39595-A48F-4DDD-9328-73CC6E29EDDE}" srcOrd="1" destOrd="0" presId="urn:microsoft.com/office/officeart/2005/8/layout/hList1"/>
    <dgm:cxn modelId="{32F0DE05-2465-41FD-A56C-DBE5B88DF2E9}" type="presParOf" srcId="{137EF034-6F3E-4BD3-8CB9-E74CF1D9769A}" destId="{2C8D8309-59E1-48AB-8265-C461ABDB441F}" srcOrd="1" destOrd="0" presId="urn:microsoft.com/office/officeart/2005/8/layout/hList1"/>
    <dgm:cxn modelId="{FBFCAD3A-D6EE-4B54-8248-0FD279236DDC}" type="presParOf" srcId="{137EF034-6F3E-4BD3-8CB9-E74CF1D9769A}" destId="{8B6910A3-82AE-4986-94A6-F65F1F3B4849}" srcOrd="2" destOrd="0" presId="urn:microsoft.com/office/officeart/2005/8/layout/hList1"/>
    <dgm:cxn modelId="{25B9EB1F-62E9-4685-A3EC-CDE0774A92B3}" type="presParOf" srcId="{8B6910A3-82AE-4986-94A6-F65F1F3B4849}" destId="{24EAAF89-C4C8-4DCA-A265-7584D2332DA0}" srcOrd="0" destOrd="0" presId="urn:microsoft.com/office/officeart/2005/8/layout/hList1"/>
    <dgm:cxn modelId="{EFB409DD-95D4-4932-B439-AE97ECE33619}" type="presParOf" srcId="{8B6910A3-82AE-4986-94A6-F65F1F3B4849}" destId="{E411B609-87B3-4A0C-BABD-C6F1CE70FDC1}" srcOrd="1" destOrd="0" presId="urn:microsoft.com/office/officeart/2005/8/layout/hList1"/>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99E1893-ECEE-45F3-AD71-DEB4508110A1}" type="doc">
      <dgm:prSet loTypeId="urn:microsoft.com/office/officeart/2005/8/layout/process1" loCatId="process" qsTypeId="urn:microsoft.com/office/officeart/2005/8/quickstyle/simple1" qsCatId="simple" csTypeId="urn:microsoft.com/office/officeart/2005/8/colors/colorful4" csCatId="colorful" phldr="1"/>
      <dgm:spPr/>
    </dgm:pt>
    <dgm:pt modelId="{339486AE-3ADF-4490-A335-60986911A6A0}">
      <dgm:prSet phldrT="[Texto]" custT="1"/>
      <dgm:spPr/>
      <dgm:t>
        <a:bodyPr/>
        <a:lstStyle/>
        <a:p>
          <a:r>
            <a:rPr lang="es-ES" sz="2000" dirty="0" smtClean="0"/>
            <a:t>Valor absoluto del Estadístico (E) </a:t>
          </a:r>
        </a:p>
        <a:p>
          <a:r>
            <a:rPr lang="es-ES" sz="2000" dirty="0" smtClean="0"/>
            <a:t>&gt; </a:t>
          </a:r>
        </a:p>
        <a:p>
          <a:r>
            <a:rPr lang="es-ES" sz="2000" dirty="0" smtClean="0"/>
            <a:t>Valor tabla</a:t>
          </a:r>
          <a:endParaRPr lang="es-CL" sz="2000" dirty="0"/>
        </a:p>
      </dgm:t>
    </dgm:pt>
    <dgm:pt modelId="{A9B9B368-2310-4E8D-8BFA-7C4A0C0C215E}" type="parTrans" cxnId="{13F2C1B3-BDA6-4937-8960-04F23B71EFCF}">
      <dgm:prSet/>
      <dgm:spPr/>
      <dgm:t>
        <a:bodyPr/>
        <a:lstStyle/>
        <a:p>
          <a:endParaRPr lang="es-CL" sz="2000"/>
        </a:p>
      </dgm:t>
    </dgm:pt>
    <dgm:pt modelId="{A226C8A7-5E13-402C-ACE0-D98AE10BB71B}" type="sibTrans" cxnId="{13F2C1B3-BDA6-4937-8960-04F23B71EFCF}">
      <dgm:prSet custT="1"/>
      <dgm:spPr/>
      <dgm:t>
        <a:bodyPr/>
        <a:lstStyle/>
        <a:p>
          <a:endParaRPr lang="es-CL" sz="1600"/>
        </a:p>
      </dgm:t>
    </dgm:pt>
    <dgm:pt modelId="{83CA8CB8-5DC4-466A-8551-5D2EF0259B40}">
      <dgm:prSet phldrT="[Texto]" custT="1"/>
      <dgm:spPr/>
      <dgm:t>
        <a:bodyPr/>
        <a:lstStyle/>
        <a:p>
          <a:r>
            <a:rPr lang="es-ES" sz="2000" dirty="0" smtClean="0"/>
            <a:t>Se rechaza la Hipótesis Nula (Ho) </a:t>
          </a:r>
        </a:p>
        <a:p>
          <a:r>
            <a:rPr lang="es-ES" sz="2000" dirty="0" err="1" smtClean="0"/>
            <a:t>Dócima</a:t>
          </a:r>
          <a:r>
            <a:rPr lang="es-ES" sz="2000" dirty="0" smtClean="0"/>
            <a:t> es significativa </a:t>
          </a:r>
        </a:p>
        <a:p>
          <a:r>
            <a:rPr lang="es-ES" sz="2000" b="1" u="sng" dirty="0" smtClean="0">
              <a:solidFill>
                <a:srgbClr val="FF0000"/>
              </a:solidFill>
            </a:rPr>
            <a:t>Existe tendencia.</a:t>
          </a:r>
          <a:endParaRPr lang="es-CL" sz="2000" b="1" u="sng" dirty="0">
            <a:solidFill>
              <a:srgbClr val="FF0000"/>
            </a:solidFill>
          </a:endParaRPr>
        </a:p>
      </dgm:t>
    </dgm:pt>
    <dgm:pt modelId="{DE7F81AC-70F5-47B4-B420-2A39B48A3ED2}" type="parTrans" cxnId="{71650256-40C4-420E-9570-FE797047E818}">
      <dgm:prSet/>
      <dgm:spPr/>
      <dgm:t>
        <a:bodyPr/>
        <a:lstStyle/>
        <a:p>
          <a:endParaRPr lang="es-CL" sz="2000"/>
        </a:p>
      </dgm:t>
    </dgm:pt>
    <dgm:pt modelId="{546FCDBA-ACFC-4D1D-9B3C-143DC2CF5391}" type="sibTrans" cxnId="{71650256-40C4-420E-9570-FE797047E818}">
      <dgm:prSet custT="1"/>
      <dgm:spPr/>
      <dgm:t>
        <a:bodyPr/>
        <a:lstStyle/>
        <a:p>
          <a:endParaRPr lang="es-CL" sz="1600"/>
        </a:p>
      </dgm:t>
    </dgm:pt>
    <dgm:pt modelId="{8BD5B611-EF49-4D92-ADB4-DFD67D2FBB1B}">
      <dgm:prSet phldrT="[Texto]" custT="1"/>
      <dgm:spPr/>
      <dgm:t>
        <a:bodyPr/>
        <a:lstStyle/>
        <a:p>
          <a:pPr algn="ctr"/>
          <a:r>
            <a:rPr lang="es-ES" sz="2000" b="1" dirty="0" smtClean="0"/>
            <a:t>Métodos</a:t>
          </a:r>
          <a:r>
            <a:rPr lang="es-ES" sz="2000" dirty="0" smtClean="0"/>
            <a:t> </a:t>
          </a:r>
        </a:p>
        <a:p>
          <a:pPr algn="l"/>
          <a:r>
            <a:rPr lang="es-ES" sz="2000" dirty="0" smtClean="0"/>
            <a:t>- </a:t>
          </a:r>
          <a:r>
            <a:rPr lang="es-ES" sz="2000" dirty="0" err="1" smtClean="0"/>
            <a:t>Suavizamiento</a:t>
          </a:r>
          <a:r>
            <a:rPr lang="es-ES" sz="2000" dirty="0" smtClean="0"/>
            <a:t> Exponencial Doble </a:t>
          </a:r>
        </a:p>
        <a:p>
          <a:pPr algn="l"/>
          <a:r>
            <a:rPr lang="es-ES" sz="2000" dirty="0" smtClean="0"/>
            <a:t>- Descomposición </a:t>
          </a:r>
          <a:endParaRPr lang="es-CL" sz="2000" dirty="0"/>
        </a:p>
      </dgm:t>
    </dgm:pt>
    <dgm:pt modelId="{7AC8E516-8A22-427B-8902-BF853F8268E9}" type="parTrans" cxnId="{19268FD8-2F32-4E8C-95FE-225ABC01D8E6}">
      <dgm:prSet/>
      <dgm:spPr/>
      <dgm:t>
        <a:bodyPr/>
        <a:lstStyle/>
        <a:p>
          <a:endParaRPr lang="es-CL" sz="2000"/>
        </a:p>
      </dgm:t>
    </dgm:pt>
    <dgm:pt modelId="{B904EA52-16C2-433D-AEBA-DB57B8991026}" type="sibTrans" cxnId="{19268FD8-2F32-4E8C-95FE-225ABC01D8E6}">
      <dgm:prSet/>
      <dgm:spPr/>
      <dgm:t>
        <a:bodyPr/>
        <a:lstStyle/>
        <a:p>
          <a:endParaRPr lang="es-CL" sz="2000"/>
        </a:p>
      </dgm:t>
    </dgm:pt>
    <dgm:pt modelId="{0893E5B8-6778-4ED5-A606-76887FFCC2C6}" type="pres">
      <dgm:prSet presAssocID="{899E1893-ECEE-45F3-AD71-DEB4508110A1}" presName="Name0" presStyleCnt="0">
        <dgm:presLayoutVars>
          <dgm:dir/>
          <dgm:resizeHandles val="exact"/>
        </dgm:presLayoutVars>
      </dgm:prSet>
      <dgm:spPr/>
    </dgm:pt>
    <dgm:pt modelId="{68D5ED83-FB6C-4A1B-916F-43EDF563F84B}" type="pres">
      <dgm:prSet presAssocID="{339486AE-3ADF-4490-A335-60986911A6A0}" presName="node" presStyleLbl="node1" presStyleIdx="0" presStyleCnt="3">
        <dgm:presLayoutVars>
          <dgm:bulletEnabled val="1"/>
        </dgm:presLayoutVars>
      </dgm:prSet>
      <dgm:spPr/>
      <dgm:t>
        <a:bodyPr/>
        <a:lstStyle/>
        <a:p>
          <a:endParaRPr lang="es-CL"/>
        </a:p>
      </dgm:t>
    </dgm:pt>
    <dgm:pt modelId="{B8D821BA-5381-4F98-A46E-69C4239DD4CE}" type="pres">
      <dgm:prSet presAssocID="{A226C8A7-5E13-402C-ACE0-D98AE10BB71B}" presName="sibTrans" presStyleLbl="sibTrans2D1" presStyleIdx="0" presStyleCnt="2"/>
      <dgm:spPr/>
      <dgm:t>
        <a:bodyPr/>
        <a:lstStyle/>
        <a:p>
          <a:endParaRPr lang="es-CL"/>
        </a:p>
      </dgm:t>
    </dgm:pt>
    <dgm:pt modelId="{132C69BC-ADE6-4A92-B8EE-3BEEDE38C35D}" type="pres">
      <dgm:prSet presAssocID="{A226C8A7-5E13-402C-ACE0-D98AE10BB71B}" presName="connectorText" presStyleLbl="sibTrans2D1" presStyleIdx="0" presStyleCnt="2"/>
      <dgm:spPr/>
      <dgm:t>
        <a:bodyPr/>
        <a:lstStyle/>
        <a:p>
          <a:endParaRPr lang="es-CL"/>
        </a:p>
      </dgm:t>
    </dgm:pt>
    <dgm:pt modelId="{25BF816B-CBF1-4A63-BDC6-32F041FA0AE6}" type="pres">
      <dgm:prSet presAssocID="{83CA8CB8-5DC4-466A-8551-5D2EF0259B40}" presName="node" presStyleLbl="node1" presStyleIdx="1" presStyleCnt="3">
        <dgm:presLayoutVars>
          <dgm:bulletEnabled val="1"/>
        </dgm:presLayoutVars>
      </dgm:prSet>
      <dgm:spPr/>
      <dgm:t>
        <a:bodyPr/>
        <a:lstStyle/>
        <a:p>
          <a:endParaRPr lang="es-CL"/>
        </a:p>
      </dgm:t>
    </dgm:pt>
    <dgm:pt modelId="{8AB6EC28-3F60-4CB5-BE9C-5EA8D7A92343}" type="pres">
      <dgm:prSet presAssocID="{546FCDBA-ACFC-4D1D-9B3C-143DC2CF5391}" presName="sibTrans" presStyleLbl="sibTrans2D1" presStyleIdx="1" presStyleCnt="2"/>
      <dgm:spPr/>
      <dgm:t>
        <a:bodyPr/>
        <a:lstStyle/>
        <a:p>
          <a:endParaRPr lang="es-CL"/>
        </a:p>
      </dgm:t>
    </dgm:pt>
    <dgm:pt modelId="{8ADE77BA-BA55-42CD-8C52-8885957D0F32}" type="pres">
      <dgm:prSet presAssocID="{546FCDBA-ACFC-4D1D-9B3C-143DC2CF5391}" presName="connectorText" presStyleLbl="sibTrans2D1" presStyleIdx="1" presStyleCnt="2"/>
      <dgm:spPr/>
      <dgm:t>
        <a:bodyPr/>
        <a:lstStyle/>
        <a:p>
          <a:endParaRPr lang="es-CL"/>
        </a:p>
      </dgm:t>
    </dgm:pt>
    <dgm:pt modelId="{DF677367-FA47-43AA-ABB2-EC090CE7EB05}" type="pres">
      <dgm:prSet presAssocID="{8BD5B611-EF49-4D92-ADB4-DFD67D2FBB1B}" presName="node" presStyleLbl="node1" presStyleIdx="2" presStyleCnt="3">
        <dgm:presLayoutVars>
          <dgm:bulletEnabled val="1"/>
        </dgm:presLayoutVars>
      </dgm:prSet>
      <dgm:spPr/>
      <dgm:t>
        <a:bodyPr/>
        <a:lstStyle/>
        <a:p>
          <a:endParaRPr lang="es-CL"/>
        </a:p>
      </dgm:t>
    </dgm:pt>
  </dgm:ptLst>
  <dgm:cxnLst>
    <dgm:cxn modelId="{36E2201A-BF8C-4280-BC0C-1F4FF0321F63}" type="presOf" srcId="{83CA8CB8-5DC4-466A-8551-5D2EF0259B40}" destId="{25BF816B-CBF1-4A63-BDC6-32F041FA0AE6}" srcOrd="0" destOrd="0" presId="urn:microsoft.com/office/officeart/2005/8/layout/process1"/>
    <dgm:cxn modelId="{71650256-40C4-420E-9570-FE797047E818}" srcId="{899E1893-ECEE-45F3-AD71-DEB4508110A1}" destId="{83CA8CB8-5DC4-466A-8551-5D2EF0259B40}" srcOrd="1" destOrd="0" parTransId="{DE7F81AC-70F5-47B4-B420-2A39B48A3ED2}" sibTransId="{546FCDBA-ACFC-4D1D-9B3C-143DC2CF5391}"/>
    <dgm:cxn modelId="{04932577-767B-40C8-B16F-39844160AB33}" type="presOf" srcId="{339486AE-3ADF-4490-A335-60986911A6A0}" destId="{68D5ED83-FB6C-4A1B-916F-43EDF563F84B}" srcOrd="0" destOrd="0" presId="urn:microsoft.com/office/officeart/2005/8/layout/process1"/>
    <dgm:cxn modelId="{19268FD8-2F32-4E8C-95FE-225ABC01D8E6}" srcId="{899E1893-ECEE-45F3-AD71-DEB4508110A1}" destId="{8BD5B611-EF49-4D92-ADB4-DFD67D2FBB1B}" srcOrd="2" destOrd="0" parTransId="{7AC8E516-8A22-427B-8902-BF853F8268E9}" sibTransId="{B904EA52-16C2-433D-AEBA-DB57B8991026}"/>
    <dgm:cxn modelId="{1F17EF56-25B2-42B6-856C-F4CA30313A81}" type="presOf" srcId="{A226C8A7-5E13-402C-ACE0-D98AE10BB71B}" destId="{132C69BC-ADE6-4A92-B8EE-3BEEDE38C35D}" srcOrd="1" destOrd="0" presId="urn:microsoft.com/office/officeart/2005/8/layout/process1"/>
    <dgm:cxn modelId="{7D0F29F2-8125-4D59-AC32-E419C5ECDEE6}" type="presOf" srcId="{8BD5B611-EF49-4D92-ADB4-DFD67D2FBB1B}" destId="{DF677367-FA47-43AA-ABB2-EC090CE7EB05}" srcOrd="0" destOrd="0" presId="urn:microsoft.com/office/officeart/2005/8/layout/process1"/>
    <dgm:cxn modelId="{21CD052C-0D07-4DE8-B9FD-56B3F6AA38FC}" type="presOf" srcId="{546FCDBA-ACFC-4D1D-9B3C-143DC2CF5391}" destId="{8ADE77BA-BA55-42CD-8C52-8885957D0F32}" srcOrd="1" destOrd="0" presId="urn:microsoft.com/office/officeart/2005/8/layout/process1"/>
    <dgm:cxn modelId="{5179F0B5-E247-45CE-96B1-269FA755C0BE}" type="presOf" srcId="{546FCDBA-ACFC-4D1D-9B3C-143DC2CF5391}" destId="{8AB6EC28-3F60-4CB5-BE9C-5EA8D7A92343}" srcOrd="0" destOrd="0" presId="urn:microsoft.com/office/officeart/2005/8/layout/process1"/>
    <dgm:cxn modelId="{BE3C1D21-A0B2-4594-99D4-A09F137B148D}" type="presOf" srcId="{A226C8A7-5E13-402C-ACE0-D98AE10BB71B}" destId="{B8D821BA-5381-4F98-A46E-69C4239DD4CE}" srcOrd="0" destOrd="0" presId="urn:microsoft.com/office/officeart/2005/8/layout/process1"/>
    <dgm:cxn modelId="{9341A29D-E3F3-4D3C-BF20-3497A7194C2D}" type="presOf" srcId="{899E1893-ECEE-45F3-AD71-DEB4508110A1}" destId="{0893E5B8-6778-4ED5-A606-76887FFCC2C6}" srcOrd="0" destOrd="0" presId="urn:microsoft.com/office/officeart/2005/8/layout/process1"/>
    <dgm:cxn modelId="{13F2C1B3-BDA6-4937-8960-04F23B71EFCF}" srcId="{899E1893-ECEE-45F3-AD71-DEB4508110A1}" destId="{339486AE-3ADF-4490-A335-60986911A6A0}" srcOrd="0" destOrd="0" parTransId="{A9B9B368-2310-4E8D-8BFA-7C4A0C0C215E}" sibTransId="{A226C8A7-5E13-402C-ACE0-D98AE10BB71B}"/>
    <dgm:cxn modelId="{BD1104F2-30C4-446F-ADFF-D8FEEB6B79EB}" type="presParOf" srcId="{0893E5B8-6778-4ED5-A606-76887FFCC2C6}" destId="{68D5ED83-FB6C-4A1B-916F-43EDF563F84B}" srcOrd="0" destOrd="0" presId="urn:microsoft.com/office/officeart/2005/8/layout/process1"/>
    <dgm:cxn modelId="{4C6CEDB7-8386-4DF3-9782-05E6F3A47FC5}" type="presParOf" srcId="{0893E5B8-6778-4ED5-A606-76887FFCC2C6}" destId="{B8D821BA-5381-4F98-A46E-69C4239DD4CE}" srcOrd="1" destOrd="0" presId="urn:microsoft.com/office/officeart/2005/8/layout/process1"/>
    <dgm:cxn modelId="{06641F0E-400E-4CDD-AA56-64BE74B18EC1}" type="presParOf" srcId="{B8D821BA-5381-4F98-A46E-69C4239DD4CE}" destId="{132C69BC-ADE6-4A92-B8EE-3BEEDE38C35D}" srcOrd="0" destOrd="0" presId="urn:microsoft.com/office/officeart/2005/8/layout/process1"/>
    <dgm:cxn modelId="{0E3C94DB-2271-4657-B979-7C86F7F117A4}" type="presParOf" srcId="{0893E5B8-6778-4ED5-A606-76887FFCC2C6}" destId="{25BF816B-CBF1-4A63-BDC6-32F041FA0AE6}" srcOrd="2" destOrd="0" presId="urn:microsoft.com/office/officeart/2005/8/layout/process1"/>
    <dgm:cxn modelId="{3E3E2461-9631-4078-A594-30F674695EA3}" type="presParOf" srcId="{0893E5B8-6778-4ED5-A606-76887FFCC2C6}" destId="{8AB6EC28-3F60-4CB5-BE9C-5EA8D7A92343}" srcOrd="3" destOrd="0" presId="urn:microsoft.com/office/officeart/2005/8/layout/process1"/>
    <dgm:cxn modelId="{248F25DF-FEB2-4894-AAB8-F3C17366B84F}" type="presParOf" srcId="{8AB6EC28-3F60-4CB5-BE9C-5EA8D7A92343}" destId="{8ADE77BA-BA55-42CD-8C52-8885957D0F32}" srcOrd="0" destOrd="0" presId="urn:microsoft.com/office/officeart/2005/8/layout/process1"/>
    <dgm:cxn modelId="{D0CF0196-036A-42AD-9E5C-E5963BCDCEFC}" type="presParOf" srcId="{0893E5B8-6778-4ED5-A606-76887FFCC2C6}" destId="{DF677367-FA47-43AA-ABB2-EC090CE7EB05}" srcOrd="4" destOrd="0" presId="urn:microsoft.com/office/officeart/2005/8/layout/process1"/>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99E1893-ECEE-45F3-AD71-DEB4508110A1}" type="doc">
      <dgm:prSet loTypeId="urn:microsoft.com/office/officeart/2005/8/layout/process1" loCatId="process" qsTypeId="urn:microsoft.com/office/officeart/2005/8/quickstyle/simple1" qsCatId="simple" csTypeId="urn:microsoft.com/office/officeart/2005/8/colors/colorful4" csCatId="colorful" phldr="1"/>
      <dgm:spPr/>
    </dgm:pt>
    <dgm:pt modelId="{339486AE-3ADF-4490-A335-60986911A6A0}">
      <dgm:prSet phldrT="[Texto]" custT="1"/>
      <dgm:spPr/>
      <dgm:t>
        <a:bodyPr/>
        <a:lstStyle/>
        <a:p>
          <a:r>
            <a:rPr lang="es-ES" sz="2000" dirty="0" smtClean="0"/>
            <a:t>Valor absoluto del Estadístico (E) </a:t>
          </a:r>
        </a:p>
        <a:p>
          <a:r>
            <a:rPr lang="es-ES" sz="2000" dirty="0" smtClean="0"/>
            <a:t>&lt; </a:t>
          </a:r>
        </a:p>
        <a:p>
          <a:r>
            <a:rPr lang="es-ES" sz="2000" dirty="0" smtClean="0"/>
            <a:t>Valor tabla</a:t>
          </a:r>
          <a:endParaRPr lang="es-CL" sz="2000" dirty="0"/>
        </a:p>
      </dgm:t>
    </dgm:pt>
    <dgm:pt modelId="{A9B9B368-2310-4E8D-8BFA-7C4A0C0C215E}" type="parTrans" cxnId="{13F2C1B3-BDA6-4937-8960-04F23B71EFCF}">
      <dgm:prSet/>
      <dgm:spPr/>
      <dgm:t>
        <a:bodyPr/>
        <a:lstStyle/>
        <a:p>
          <a:endParaRPr lang="es-CL" sz="2000"/>
        </a:p>
      </dgm:t>
    </dgm:pt>
    <dgm:pt modelId="{A226C8A7-5E13-402C-ACE0-D98AE10BB71B}" type="sibTrans" cxnId="{13F2C1B3-BDA6-4937-8960-04F23B71EFCF}">
      <dgm:prSet custT="1"/>
      <dgm:spPr/>
      <dgm:t>
        <a:bodyPr/>
        <a:lstStyle/>
        <a:p>
          <a:endParaRPr lang="es-CL" sz="1600"/>
        </a:p>
      </dgm:t>
    </dgm:pt>
    <dgm:pt modelId="{83CA8CB8-5DC4-466A-8551-5D2EF0259B40}">
      <dgm:prSet phldrT="[Texto]" custT="1"/>
      <dgm:spPr/>
      <dgm:t>
        <a:bodyPr/>
        <a:lstStyle/>
        <a:p>
          <a:r>
            <a:rPr lang="es-ES" sz="2000" dirty="0" smtClean="0"/>
            <a:t>Se acepta la Hipótesis Nula (Ho) </a:t>
          </a:r>
        </a:p>
        <a:p>
          <a:r>
            <a:rPr lang="es-ES" sz="2000" dirty="0" err="1" smtClean="0"/>
            <a:t>Dócima</a:t>
          </a:r>
          <a:r>
            <a:rPr lang="es-ES" sz="2000" dirty="0" smtClean="0"/>
            <a:t> NO es significativa </a:t>
          </a:r>
        </a:p>
        <a:p>
          <a:r>
            <a:rPr lang="es-ES" sz="2000" b="1" u="sng" dirty="0" smtClean="0">
              <a:solidFill>
                <a:srgbClr val="FF0000"/>
              </a:solidFill>
            </a:rPr>
            <a:t>NO Existe tendencia.</a:t>
          </a:r>
          <a:endParaRPr lang="es-CL" sz="2000" b="1" u="sng" dirty="0">
            <a:solidFill>
              <a:srgbClr val="FF0000"/>
            </a:solidFill>
          </a:endParaRPr>
        </a:p>
      </dgm:t>
    </dgm:pt>
    <dgm:pt modelId="{DE7F81AC-70F5-47B4-B420-2A39B48A3ED2}" type="parTrans" cxnId="{71650256-40C4-420E-9570-FE797047E818}">
      <dgm:prSet/>
      <dgm:spPr/>
      <dgm:t>
        <a:bodyPr/>
        <a:lstStyle/>
        <a:p>
          <a:endParaRPr lang="es-CL" sz="2000"/>
        </a:p>
      </dgm:t>
    </dgm:pt>
    <dgm:pt modelId="{546FCDBA-ACFC-4D1D-9B3C-143DC2CF5391}" type="sibTrans" cxnId="{71650256-40C4-420E-9570-FE797047E818}">
      <dgm:prSet custT="1"/>
      <dgm:spPr/>
      <dgm:t>
        <a:bodyPr/>
        <a:lstStyle/>
        <a:p>
          <a:endParaRPr lang="es-CL" sz="1600"/>
        </a:p>
      </dgm:t>
    </dgm:pt>
    <dgm:pt modelId="{8BD5B611-EF49-4D92-ADB4-DFD67D2FBB1B}">
      <dgm:prSet phldrT="[Texto]" custT="1"/>
      <dgm:spPr/>
      <dgm:t>
        <a:bodyPr/>
        <a:lstStyle/>
        <a:p>
          <a:pPr algn="ctr"/>
          <a:r>
            <a:rPr lang="es-ES" sz="2000" b="1" dirty="0" smtClean="0"/>
            <a:t>Método</a:t>
          </a:r>
          <a:r>
            <a:rPr lang="es-ES" sz="2000" dirty="0" smtClean="0"/>
            <a:t> </a:t>
          </a:r>
        </a:p>
        <a:p>
          <a:pPr algn="l"/>
          <a:r>
            <a:rPr lang="es-ES" sz="2000" dirty="0" smtClean="0"/>
            <a:t>- </a:t>
          </a:r>
          <a:r>
            <a:rPr lang="es-ES" sz="2000" dirty="0" err="1" smtClean="0"/>
            <a:t>Suavizamiento</a:t>
          </a:r>
          <a:r>
            <a:rPr lang="es-ES" sz="2000" dirty="0" smtClean="0"/>
            <a:t> Exponencial Simple</a:t>
          </a:r>
        </a:p>
      </dgm:t>
    </dgm:pt>
    <dgm:pt modelId="{7AC8E516-8A22-427B-8902-BF853F8268E9}" type="parTrans" cxnId="{19268FD8-2F32-4E8C-95FE-225ABC01D8E6}">
      <dgm:prSet/>
      <dgm:spPr/>
      <dgm:t>
        <a:bodyPr/>
        <a:lstStyle/>
        <a:p>
          <a:endParaRPr lang="es-CL" sz="2000"/>
        </a:p>
      </dgm:t>
    </dgm:pt>
    <dgm:pt modelId="{B904EA52-16C2-433D-AEBA-DB57B8991026}" type="sibTrans" cxnId="{19268FD8-2F32-4E8C-95FE-225ABC01D8E6}">
      <dgm:prSet/>
      <dgm:spPr/>
      <dgm:t>
        <a:bodyPr/>
        <a:lstStyle/>
        <a:p>
          <a:endParaRPr lang="es-CL" sz="2000"/>
        </a:p>
      </dgm:t>
    </dgm:pt>
    <dgm:pt modelId="{0893E5B8-6778-4ED5-A606-76887FFCC2C6}" type="pres">
      <dgm:prSet presAssocID="{899E1893-ECEE-45F3-AD71-DEB4508110A1}" presName="Name0" presStyleCnt="0">
        <dgm:presLayoutVars>
          <dgm:dir/>
          <dgm:resizeHandles val="exact"/>
        </dgm:presLayoutVars>
      </dgm:prSet>
      <dgm:spPr/>
    </dgm:pt>
    <dgm:pt modelId="{68D5ED83-FB6C-4A1B-916F-43EDF563F84B}" type="pres">
      <dgm:prSet presAssocID="{339486AE-3ADF-4490-A335-60986911A6A0}" presName="node" presStyleLbl="node1" presStyleIdx="0" presStyleCnt="3">
        <dgm:presLayoutVars>
          <dgm:bulletEnabled val="1"/>
        </dgm:presLayoutVars>
      </dgm:prSet>
      <dgm:spPr/>
      <dgm:t>
        <a:bodyPr/>
        <a:lstStyle/>
        <a:p>
          <a:endParaRPr lang="es-CL"/>
        </a:p>
      </dgm:t>
    </dgm:pt>
    <dgm:pt modelId="{B8D821BA-5381-4F98-A46E-69C4239DD4CE}" type="pres">
      <dgm:prSet presAssocID="{A226C8A7-5E13-402C-ACE0-D98AE10BB71B}" presName="sibTrans" presStyleLbl="sibTrans2D1" presStyleIdx="0" presStyleCnt="2"/>
      <dgm:spPr/>
      <dgm:t>
        <a:bodyPr/>
        <a:lstStyle/>
        <a:p>
          <a:endParaRPr lang="es-CL"/>
        </a:p>
      </dgm:t>
    </dgm:pt>
    <dgm:pt modelId="{132C69BC-ADE6-4A92-B8EE-3BEEDE38C35D}" type="pres">
      <dgm:prSet presAssocID="{A226C8A7-5E13-402C-ACE0-D98AE10BB71B}" presName="connectorText" presStyleLbl="sibTrans2D1" presStyleIdx="0" presStyleCnt="2"/>
      <dgm:spPr/>
      <dgm:t>
        <a:bodyPr/>
        <a:lstStyle/>
        <a:p>
          <a:endParaRPr lang="es-CL"/>
        </a:p>
      </dgm:t>
    </dgm:pt>
    <dgm:pt modelId="{25BF816B-CBF1-4A63-BDC6-32F041FA0AE6}" type="pres">
      <dgm:prSet presAssocID="{83CA8CB8-5DC4-466A-8551-5D2EF0259B40}" presName="node" presStyleLbl="node1" presStyleIdx="1" presStyleCnt="3">
        <dgm:presLayoutVars>
          <dgm:bulletEnabled val="1"/>
        </dgm:presLayoutVars>
      </dgm:prSet>
      <dgm:spPr/>
      <dgm:t>
        <a:bodyPr/>
        <a:lstStyle/>
        <a:p>
          <a:endParaRPr lang="es-CL"/>
        </a:p>
      </dgm:t>
    </dgm:pt>
    <dgm:pt modelId="{8AB6EC28-3F60-4CB5-BE9C-5EA8D7A92343}" type="pres">
      <dgm:prSet presAssocID="{546FCDBA-ACFC-4D1D-9B3C-143DC2CF5391}" presName="sibTrans" presStyleLbl="sibTrans2D1" presStyleIdx="1" presStyleCnt="2"/>
      <dgm:spPr/>
      <dgm:t>
        <a:bodyPr/>
        <a:lstStyle/>
        <a:p>
          <a:endParaRPr lang="es-CL"/>
        </a:p>
      </dgm:t>
    </dgm:pt>
    <dgm:pt modelId="{8ADE77BA-BA55-42CD-8C52-8885957D0F32}" type="pres">
      <dgm:prSet presAssocID="{546FCDBA-ACFC-4D1D-9B3C-143DC2CF5391}" presName="connectorText" presStyleLbl="sibTrans2D1" presStyleIdx="1" presStyleCnt="2"/>
      <dgm:spPr/>
      <dgm:t>
        <a:bodyPr/>
        <a:lstStyle/>
        <a:p>
          <a:endParaRPr lang="es-CL"/>
        </a:p>
      </dgm:t>
    </dgm:pt>
    <dgm:pt modelId="{DF677367-FA47-43AA-ABB2-EC090CE7EB05}" type="pres">
      <dgm:prSet presAssocID="{8BD5B611-EF49-4D92-ADB4-DFD67D2FBB1B}" presName="node" presStyleLbl="node1" presStyleIdx="2" presStyleCnt="3">
        <dgm:presLayoutVars>
          <dgm:bulletEnabled val="1"/>
        </dgm:presLayoutVars>
      </dgm:prSet>
      <dgm:spPr/>
      <dgm:t>
        <a:bodyPr/>
        <a:lstStyle/>
        <a:p>
          <a:endParaRPr lang="es-CL"/>
        </a:p>
      </dgm:t>
    </dgm:pt>
  </dgm:ptLst>
  <dgm:cxnLst>
    <dgm:cxn modelId="{2FCEFC94-E0AC-436C-A2FF-85B51FC73E29}" type="presOf" srcId="{899E1893-ECEE-45F3-AD71-DEB4508110A1}" destId="{0893E5B8-6778-4ED5-A606-76887FFCC2C6}" srcOrd="0" destOrd="0" presId="urn:microsoft.com/office/officeart/2005/8/layout/process1"/>
    <dgm:cxn modelId="{314C7C83-4721-4510-BD97-989B41CC168E}" type="presOf" srcId="{546FCDBA-ACFC-4D1D-9B3C-143DC2CF5391}" destId="{8AB6EC28-3F60-4CB5-BE9C-5EA8D7A92343}" srcOrd="0" destOrd="0" presId="urn:microsoft.com/office/officeart/2005/8/layout/process1"/>
    <dgm:cxn modelId="{71650256-40C4-420E-9570-FE797047E818}" srcId="{899E1893-ECEE-45F3-AD71-DEB4508110A1}" destId="{83CA8CB8-5DC4-466A-8551-5D2EF0259B40}" srcOrd="1" destOrd="0" parTransId="{DE7F81AC-70F5-47B4-B420-2A39B48A3ED2}" sibTransId="{546FCDBA-ACFC-4D1D-9B3C-143DC2CF5391}"/>
    <dgm:cxn modelId="{19268FD8-2F32-4E8C-95FE-225ABC01D8E6}" srcId="{899E1893-ECEE-45F3-AD71-DEB4508110A1}" destId="{8BD5B611-EF49-4D92-ADB4-DFD67D2FBB1B}" srcOrd="2" destOrd="0" parTransId="{7AC8E516-8A22-427B-8902-BF853F8268E9}" sibTransId="{B904EA52-16C2-433D-AEBA-DB57B8991026}"/>
    <dgm:cxn modelId="{5354F0B0-282E-4EB3-AE94-D25D71EE69FA}" type="presOf" srcId="{8BD5B611-EF49-4D92-ADB4-DFD67D2FBB1B}" destId="{DF677367-FA47-43AA-ABB2-EC090CE7EB05}" srcOrd="0" destOrd="0" presId="urn:microsoft.com/office/officeart/2005/8/layout/process1"/>
    <dgm:cxn modelId="{2DE5C087-5D81-4951-BABB-52DAF62DE4EE}" type="presOf" srcId="{546FCDBA-ACFC-4D1D-9B3C-143DC2CF5391}" destId="{8ADE77BA-BA55-42CD-8C52-8885957D0F32}" srcOrd="1" destOrd="0" presId="urn:microsoft.com/office/officeart/2005/8/layout/process1"/>
    <dgm:cxn modelId="{68C6F122-733A-43F4-9145-04850040EF6E}" type="presOf" srcId="{339486AE-3ADF-4490-A335-60986911A6A0}" destId="{68D5ED83-FB6C-4A1B-916F-43EDF563F84B}" srcOrd="0" destOrd="0" presId="urn:microsoft.com/office/officeart/2005/8/layout/process1"/>
    <dgm:cxn modelId="{D88FC719-C4A3-461C-B909-91EAD49D0446}" type="presOf" srcId="{A226C8A7-5E13-402C-ACE0-D98AE10BB71B}" destId="{132C69BC-ADE6-4A92-B8EE-3BEEDE38C35D}" srcOrd="1" destOrd="0" presId="urn:microsoft.com/office/officeart/2005/8/layout/process1"/>
    <dgm:cxn modelId="{EF1D2D57-73E6-45AF-B6CD-A18058C1A0D4}" type="presOf" srcId="{A226C8A7-5E13-402C-ACE0-D98AE10BB71B}" destId="{B8D821BA-5381-4F98-A46E-69C4239DD4CE}" srcOrd="0" destOrd="0" presId="urn:microsoft.com/office/officeart/2005/8/layout/process1"/>
    <dgm:cxn modelId="{E6E03493-B56A-40E4-A622-3C46B3201B1E}" type="presOf" srcId="{83CA8CB8-5DC4-466A-8551-5D2EF0259B40}" destId="{25BF816B-CBF1-4A63-BDC6-32F041FA0AE6}" srcOrd="0" destOrd="0" presId="urn:microsoft.com/office/officeart/2005/8/layout/process1"/>
    <dgm:cxn modelId="{13F2C1B3-BDA6-4937-8960-04F23B71EFCF}" srcId="{899E1893-ECEE-45F3-AD71-DEB4508110A1}" destId="{339486AE-3ADF-4490-A335-60986911A6A0}" srcOrd="0" destOrd="0" parTransId="{A9B9B368-2310-4E8D-8BFA-7C4A0C0C215E}" sibTransId="{A226C8A7-5E13-402C-ACE0-D98AE10BB71B}"/>
    <dgm:cxn modelId="{A759770D-886C-470E-AFD1-E5F6E9F8633F}" type="presParOf" srcId="{0893E5B8-6778-4ED5-A606-76887FFCC2C6}" destId="{68D5ED83-FB6C-4A1B-916F-43EDF563F84B}" srcOrd="0" destOrd="0" presId="urn:microsoft.com/office/officeart/2005/8/layout/process1"/>
    <dgm:cxn modelId="{4D204170-1799-41BD-9853-D5ACB8639399}" type="presParOf" srcId="{0893E5B8-6778-4ED5-A606-76887FFCC2C6}" destId="{B8D821BA-5381-4F98-A46E-69C4239DD4CE}" srcOrd="1" destOrd="0" presId="urn:microsoft.com/office/officeart/2005/8/layout/process1"/>
    <dgm:cxn modelId="{7DF01D09-0814-47BF-89E6-76722CAEA190}" type="presParOf" srcId="{B8D821BA-5381-4F98-A46E-69C4239DD4CE}" destId="{132C69BC-ADE6-4A92-B8EE-3BEEDE38C35D}" srcOrd="0" destOrd="0" presId="urn:microsoft.com/office/officeart/2005/8/layout/process1"/>
    <dgm:cxn modelId="{FADBF6A2-F284-408B-A639-F674E497DA5E}" type="presParOf" srcId="{0893E5B8-6778-4ED5-A606-76887FFCC2C6}" destId="{25BF816B-CBF1-4A63-BDC6-32F041FA0AE6}" srcOrd="2" destOrd="0" presId="urn:microsoft.com/office/officeart/2005/8/layout/process1"/>
    <dgm:cxn modelId="{7B0151F1-92F4-4EB5-B3E9-3EDE18401759}" type="presParOf" srcId="{0893E5B8-6778-4ED5-A606-76887FFCC2C6}" destId="{8AB6EC28-3F60-4CB5-BE9C-5EA8D7A92343}" srcOrd="3" destOrd="0" presId="urn:microsoft.com/office/officeart/2005/8/layout/process1"/>
    <dgm:cxn modelId="{7722A8D9-267C-48D9-BAB4-4BB17DEAFB4E}" type="presParOf" srcId="{8AB6EC28-3F60-4CB5-BE9C-5EA8D7A92343}" destId="{8ADE77BA-BA55-42CD-8C52-8885957D0F32}" srcOrd="0" destOrd="0" presId="urn:microsoft.com/office/officeart/2005/8/layout/process1"/>
    <dgm:cxn modelId="{93A93854-6DAA-4EE9-80D2-C3F1B7F18F56}" type="presParOf" srcId="{0893E5B8-6778-4ED5-A606-76887FFCC2C6}" destId="{DF677367-FA47-43AA-ABB2-EC090CE7EB05}" srcOrd="4" destOrd="0" presId="urn:microsoft.com/office/officeart/2005/8/layout/process1"/>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F77CBCF-6A52-4176-90D0-90FB8FDCF8BC}" type="doc">
      <dgm:prSet loTypeId="urn:microsoft.com/office/officeart/2005/8/layout/chevron1" loCatId="process" qsTypeId="urn:microsoft.com/office/officeart/2005/8/quickstyle/simple1" qsCatId="simple" csTypeId="urn:microsoft.com/office/officeart/2005/8/colors/accent1_2" csCatId="accent1" phldr="1"/>
      <dgm:spPr/>
    </dgm:pt>
    <dgm:pt modelId="{FE1E56E1-E259-46F6-820A-DA8FB4162517}">
      <dgm:prSet phldrT="[Texto]"/>
      <dgm:spPr/>
      <dgm:t>
        <a:bodyPr/>
        <a:lstStyle/>
        <a:p>
          <a:r>
            <a:rPr lang="es-CL" dirty="0" smtClean="0"/>
            <a:t>Objetivo</a:t>
          </a:r>
          <a:endParaRPr lang="es-CL" dirty="0"/>
        </a:p>
      </dgm:t>
    </dgm:pt>
    <dgm:pt modelId="{666504B7-4C4A-4DF9-B1FB-E85216188120}" type="parTrans" cxnId="{4CD75E01-DD50-42B8-9879-DEE0889A500B}">
      <dgm:prSet/>
      <dgm:spPr/>
      <dgm:t>
        <a:bodyPr/>
        <a:lstStyle/>
        <a:p>
          <a:endParaRPr lang="es-CL"/>
        </a:p>
      </dgm:t>
    </dgm:pt>
    <dgm:pt modelId="{35618A5E-D5B0-4700-901A-043328C81D15}" type="sibTrans" cxnId="{4CD75E01-DD50-42B8-9879-DEE0889A500B}">
      <dgm:prSet/>
      <dgm:spPr/>
      <dgm:t>
        <a:bodyPr/>
        <a:lstStyle/>
        <a:p>
          <a:endParaRPr lang="es-CL"/>
        </a:p>
      </dgm:t>
    </dgm:pt>
    <dgm:pt modelId="{A4752625-704D-4DDA-8125-BFAFA5743E9E}">
      <dgm:prSet phldrT="[Texto]"/>
      <dgm:spPr/>
      <dgm:t>
        <a:bodyPr/>
        <a:lstStyle/>
        <a:p>
          <a:r>
            <a:rPr lang="es-ES" dirty="0" smtClean="0"/>
            <a:t>Generar valor para el cliente</a:t>
          </a:r>
          <a:endParaRPr lang="es-CL" dirty="0"/>
        </a:p>
      </dgm:t>
    </dgm:pt>
    <dgm:pt modelId="{AE426366-A4DD-4FA5-9C9B-3D5E542A6A21}" type="parTrans" cxnId="{9C5A19F5-7FF0-4EB9-A81B-E1A8FC106491}">
      <dgm:prSet/>
      <dgm:spPr/>
      <dgm:t>
        <a:bodyPr/>
        <a:lstStyle/>
        <a:p>
          <a:endParaRPr lang="es-CL"/>
        </a:p>
      </dgm:t>
    </dgm:pt>
    <dgm:pt modelId="{DBA722A0-22D7-4323-A73C-87197A0FC61B}" type="sibTrans" cxnId="{9C5A19F5-7FF0-4EB9-A81B-E1A8FC106491}">
      <dgm:prSet/>
      <dgm:spPr/>
      <dgm:t>
        <a:bodyPr/>
        <a:lstStyle/>
        <a:p>
          <a:endParaRPr lang="es-CL"/>
        </a:p>
      </dgm:t>
    </dgm:pt>
    <dgm:pt modelId="{4E969B96-9784-4717-929F-FA31C0BBD74C}">
      <dgm:prSet phldrT="[Texto]"/>
      <dgm:spPr/>
      <dgm:t>
        <a:bodyPr/>
        <a:lstStyle/>
        <a:p>
          <a:r>
            <a:rPr lang="es-ES" dirty="0" smtClean="0"/>
            <a:t>Asociada a los Costos de Calidad</a:t>
          </a:r>
          <a:endParaRPr lang="es-CL" dirty="0"/>
        </a:p>
      </dgm:t>
    </dgm:pt>
    <dgm:pt modelId="{23698526-3932-477C-B163-AE2B461AD78D}" type="parTrans" cxnId="{49AECF29-B0CB-48E4-8929-88E05F20E696}">
      <dgm:prSet/>
      <dgm:spPr/>
      <dgm:t>
        <a:bodyPr/>
        <a:lstStyle/>
        <a:p>
          <a:endParaRPr lang="es-CL"/>
        </a:p>
      </dgm:t>
    </dgm:pt>
    <dgm:pt modelId="{6DA616C2-5AB0-4B94-A216-08C37B02B6AA}" type="sibTrans" cxnId="{49AECF29-B0CB-48E4-8929-88E05F20E696}">
      <dgm:prSet/>
      <dgm:spPr/>
      <dgm:t>
        <a:bodyPr/>
        <a:lstStyle/>
        <a:p>
          <a:endParaRPr lang="es-CL"/>
        </a:p>
      </dgm:t>
    </dgm:pt>
    <dgm:pt modelId="{13EA940D-D031-4231-8141-A764E2F75AC0}" type="pres">
      <dgm:prSet presAssocID="{5F77CBCF-6A52-4176-90D0-90FB8FDCF8BC}" presName="Name0" presStyleCnt="0">
        <dgm:presLayoutVars>
          <dgm:dir/>
          <dgm:animLvl val="lvl"/>
          <dgm:resizeHandles val="exact"/>
        </dgm:presLayoutVars>
      </dgm:prSet>
      <dgm:spPr/>
    </dgm:pt>
    <dgm:pt modelId="{312688AD-AD80-401E-9DF9-BC5A0AB6C360}" type="pres">
      <dgm:prSet presAssocID="{FE1E56E1-E259-46F6-820A-DA8FB4162517}" presName="parTxOnly" presStyleLbl="node1" presStyleIdx="0" presStyleCnt="3">
        <dgm:presLayoutVars>
          <dgm:chMax val="0"/>
          <dgm:chPref val="0"/>
          <dgm:bulletEnabled val="1"/>
        </dgm:presLayoutVars>
      </dgm:prSet>
      <dgm:spPr/>
      <dgm:t>
        <a:bodyPr/>
        <a:lstStyle/>
        <a:p>
          <a:endParaRPr lang="es-CL"/>
        </a:p>
      </dgm:t>
    </dgm:pt>
    <dgm:pt modelId="{609088E3-48B9-4AA1-BFF5-EDF1B98F3C09}" type="pres">
      <dgm:prSet presAssocID="{35618A5E-D5B0-4700-901A-043328C81D15}" presName="parTxOnlySpace" presStyleCnt="0"/>
      <dgm:spPr/>
    </dgm:pt>
    <dgm:pt modelId="{D8E5890D-63DE-4481-89C1-29B952E7451F}" type="pres">
      <dgm:prSet presAssocID="{A4752625-704D-4DDA-8125-BFAFA5743E9E}" presName="parTxOnly" presStyleLbl="node1" presStyleIdx="1" presStyleCnt="3">
        <dgm:presLayoutVars>
          <dgm:chMax val="0"/>
          <dgm:chPref val="0"/>
          <dgm:bulletEnabled val="1"/>
        </dgm:presLayoutVars>
      </dgm:prSet>
      <dgm:spPr/>
      <dgm:t>
        <a:bodyPr/>
        <a:lstStyle/>
        <a:p>
          <a:endParaRPr lang="es-CL"/>
        </a:p>
      </dgm:t>
    </dgm:pt>
    <dgm:pt modelId="{F255C61B-E666-4181-9ADF-7D113EAB3758}" type="pres">
      <dgm:prSet presAssocID="{DBA722A0-22D7-4323-A73C-87197A0FC61B}" presName="parTxOnlySpace" presStyleCnt="0"/>
      <dgm:spPr/>
    </dgm:pt>
    <dgm:pt modelId="{721E6100-E3A3-4317-9A44-BE2FA420DC35}" type="pres">
      <dgm:prSet presAssocID="{4E969B96-9784-4717-929F-FA31C0BBD74C}" presName="parTxOnly" presStyleLbl="node1" presStyleIdx="2" presStyleCnt="3">
        <dgm:presLayoutVars>
          <dgm:chMax val="0"/>
          <dgm:chPref val="0"/>
          <dgm:bulletEnabled val="1"/>
        </dgm:presLayoutVars>
      </dgm:prSet>
      <dgm:spPr/>
      <dgm:t>
        <a:bodyPr/>
        <a:lstStyle/>
        <a:p>
          <a:endParaRPr lang="es-CL"/>
        </a:p>
      </dgm:t>
    </dgm:pt>
  </dgm:ptLst>
  <dgm:cxnLst>
    <dgm:cxn modelId="{2EF298DB-B79E-4683-BC9D-F630B029B0BC}" type="presOf" srcId="{A4752625-704D-4DDA-8125-BFAFA5743E9E}" destId="{D8E5890D-63DE-4481-89C1-29B952E7451F}" srcOrd="0" destOrd="0" presId="urn:microsoft.com/office/officeart/2005/8/layout/chevron1"/>
    <dgm:cxn modelId="{FBBA9D63-02DD-4F7B-A131-C5065D01894A}" type="presOf" srcId="{4E969B96-9784-4717-929F-FA31C0BBD74C}" destId="{721E6100-E3A3-4317-9A44-BE2FA420DC35}" srcOrd="0" destOrd="0" presId="urn:microsoft.com/office/officeart/2005/8/layout/chevron1"/>
    <dgm:cxn modelId="{9C5A19F5-7FF0-4EB9-A81B-E1A8FC106491}" srcId="{5F77CBCF-6A52-4176-90D0-90FB8FDCF8BC}" destId="{A4752625-704D-4DDA-8125-BFAFA5743E9E}" srcOrd="1" destOrd="0" parTransId="{AE426366-A4DD-4FA5-9C9B-3D5E542A6A21}" sibTransId="{DBA722A0-22D7-4323-A73C-87197A0FC61B}"/>
    <dgm:cxn modelId="{E321D2E0-E7AE-4280-B699-412E29439D62}" type="presOf" srcId="{5F77CBCF-6A52-4176-90D0-90FB8FDCF8BC}" destId="{13EA940D-D031-4231-8141-A764E2F75AC0}" srcOrd="0" destOrd="0" presId="urn:microsoft.com/office/officeart/2005/8/layout/chevron1"/>
    <dgm:cxn modelId="{49AECF29-B0CB-48E4-8929-88E05F20E696}" srcId="{5F77CBCF-6A52-4176-90D0-90FB8FDCF8BC}" destId="{4E969B96-9784-4717-929F-FA31C0BBD74C}" srcOrd="2" destOrd="0" parTransId="{23698526-3932-477C-B163-AE2B461AD78D}" sibTransId="{6DA616C2-5AB0-4B94-A216-08C37B02B6AA}"/>
    <dgm:cxn modelId="{4CD75E01-DD50-42B8-9879-DEE0889A500B}" srcId="{5F77CBCF-6A52-4176-90D0-90FB8FDCF8BC}" destId="{FE1E56E1-E259-46F6-820A-DA8FB4162517}" srcOrd="0" destOrd="0" parTransId="{666504B7-4C4A-4DF9-B1FB-E85216188120}" sibTransId="{35618A5E-D5B0-4700-901A-043328C81D15}"/>
    <dgm:cxn modelId="{6774A8DB-E7F0-4FC8-B662-9336982EFD06}" type="presOf" srcId="{FE1E56E1-E259-46F6-820A-DA8FB4162517}" destId="{312688AD-AD80-401E-9DF9-BC5A0AB6C360}" srcOrd="0" destOrd="0" presId="urn:microsoft.com/office/officeart/2005/8/layout/chevron1"/>
    <dgm:cxn modelId="{641F0256-A547-4CB9-A997-66D0585805D9}" type="presParOf" srcId="{13EA940D-D031-4231-8141-A764E2F75AC0}" destId="{312688AD-AD80-401E-9DF9-BC5A0AB6C360}" srcOrd="0" destOrd="0" presId="urn:microsoft.com/office/officeart/2005/8/layout/chevron1"/>
    <dgm:cxn modelId="{AEFB45A5-5EF2-45F0-AD0C-60FAC7507A6C}" type="presParOf" srcId="{13EA940D-D031-4231-8141-A764E2F75AC0}" destId="{609088E3-48B9-4AA1-BFF5-EDF1B98F3C09}" srcOrd="1" destOrd="0" presId="urn:microsoft.com/office/officeart/2005/8/layout/chevron1"/>
    <dgm:cxn modelId="{34C51257-8DB3-40E4-A7AB-F305DF74A8CA}" type="presParOf" srcId="{13EA940D-D031-4231-8141-A764E2F75AC0}" destId="{D8E5890D-63DE-4481-89C1-29B952E7451F}" srcOrd="2" destOrd="0" presId="urn:microsoft.com/office/officeart/2005/8/layout/chevron1"/>
    <dgm:cxn modelId="{18871E24-D837-467B-837F-963F0E9CDA04}" type="presParOf" srcId="{13EA940D-D031-4231-8141-A764E2F75AC0}" destId="{F255C61B-E666-4181-9ADF-7D113EAB3758}" srcOrd="3" destOrd="0" presId="urn:microsoft.com/office/officeart/2005/8/layout/chevron1"/>
    <dgm:cxn modelId="{D888FF71-B9AF-4A65-A293-C19D18C90D74}" type="presParOf" srcId="{13EA940D-D031-4231-8141-A764E2F75AC0}" destId="{721E6100-E3A3-4317-9A44-BE2FA420DC35}" srcOrd="4" destOrd="0" presId="urn:microsoft.com/office/officeart/2005/8/layout/chevron1"/>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F81EDDC-E802-421A-80A3-9DCF85944C76}"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s-ES"/>
        </a:p>
      </dgm:t>
    </dgm:pt>
    <dgm:pt modelId="{08206222-C9C0-4194-AA5F-5D340E72E22B}">
      <dgm:prSet phldrT="[Texto]"/>
      <dgm:spPr/>
      <dgm:t>
        <a:bodyPr/>
        <a:lstStyle/>
        <a:p>
          <a:r>
            <a:rPr lang="es-CL" b="1" dirty="0" smtClean="0"/>
            <a:t>Plan de Muestreo</a:t>
          </a:r>
          <a:endParaRPr lang="es-ES" b="1" dirty="0"/>
        </a:p>
      </dgm:t>
    </dgm:pt>
    <dgm:pt modelId="{6AAD14C6-772F-4277-9FF0-AA7558A83809}" type="parTrans" cxnId="{4966E057-8E71-46B9-8615-587A6C44C4F4}">
      <dgm:prSet/>
      <dgm:spPr/>
      <dgm:t>
        <a:bodyPr/>
        <a:lstStyle/>
        <a:p>
          <a:endParaRPr lang="es-ES"/>
        </a:p>
      </dgm:t>
    </dgm:pt>
    <dgm:pt modelId="{0C93AE81-15AD-44C4-A39C-C22CD663DD35}" type="sibTrans" cxnId="{4966E057-8E71-46B9-8615-587A6C44C4F4}">
      <dgm:prSet/>
      <dgm:spPr/>
      <dgm:t>
        <a:bodyPr/>
        <a:lstStyle/>
        <a:p>
          <a:endParaRPr lang="es-ES"/>
        </a:p>
      </dgm:t>
    </dgm:pt>
    <dgm:pt modelId="{ED2E6366-6E96-473E-8CDC-4D55AABC2473}">
      <dgm:prSet phldrT="[Texto]"/>
      <dgm:spPr/>
      <dgm:t>
        <a:bodyPr/>
        <a:lstStyle/>
        <a:p>
          <a:r>
            <a:rPr lang="es-CL" b="1" dirty="0" smtClean="0"/>
            <a:t>Control Estadístico de Procesos</a:t>
          </a:r>
          <a:endParaRPr lang="es-ES" b="1" dirty="0"/>
        </a:p>
      </dgm:t>
    </dgm:pt>
    <dgm:pt modelId="{8A082591-5289-4D17-A886-BE949634704E}" type="parTrans" cxnId="{B871DAE9-9D1B-4AF9-80E9-21E58A88E8E0}">
      <dgm:prSet/>
      <dgm:spPr/>
      <dgm:t>
        <a:bodyPr/>
        <a:lstStyle/>
        <a:p>
          <a:endParaRPr lang="es-ES"/>
        </a:p>
      </dgm:t>
    </dgm:pt>
    <dgm:pt modelId="{257F76BC-4A8F-47FD-93C5-16FB1376E9B3}" type="sibTrans" cxnId="{B871DAE9-9D1B-4AF9-80E9-21E58A88E8E0}">
      <dgm:prSet/>
      <dgm:spPr/>
      <dgm:t>
        <a:bodyPr/>
        <a:lstStyle/>
        <a:p>
          <a:endParaRPr lang="es-ES"/>
        </a:p>
      </dgm:t>
    </dgm:pt>
    <dgm:pt modelId="{44384121-B159-4FD6-901C-02BD2675A162}" type="pres">
      <dgm:prSet presAssocID="{FF81EDDC-E802-421A-80A3-9DCF85944C76}" presName="linear" presStyleCnt="0">
        <dgm:presLayoutVars>
          <dgm:dir/>
          <dgm:animLvl val="lvl"/>
          <dgm:resizeHandles val="exact"/>
        </dgm:presLayoutVars>
      </dgm:prSet>
      <dgm:spPr/>
      <dgm:t>
        <a:bodyPr/>
        <a:lstStyle/>
        <a:p>
          <a:endParaRPr lang="es-ES"/>
        </a:p>
      </dgm:t>
    </dgm:pt>
    <dgm:pt modelId="{695BC1D4-D749-4D33-9ACA-B3102B3B0359}" type="pres">
      <dgm:prSet presAssocID="{08206222-C9C0-4194-AA5F-5D340E72E22B}" presName="parentLin" presStyleCnt="0"/>
      <dgm:spPr/>
    </dgm:pt>
    <dgm:pt modelId="{734B817E-EE78-4392-88D9-9D18A5BD449D}" type="pres">
      <dgm:prSet presAssocID="{08206222-C9C0-4194-AA5F-5D340E72E22B}" presName="parentLeftMargin" presStyleLbl="node1" presStyleIdx="0" presStyleCnt="2"/>
      <dgm:spPr/>
      <dgm:t>
        <a:bodyPr/>
        <a:lstStyle/>
        <a:p>
          <a:endParaRPr lang="es-ES"/>
        </a:p>
      </dgm:t>
    </dgm:pt>
    <dgm:pt modelId="{69D0DB65-075F-4039-AAC2-48EE706CD417}" type="pres">
      <dgm:prSet presAssocID="{08206222-C9C0-4194-AA5F-5D340E72E22B}" presName="parentText" presStyleLbl="node1" presStyleIdx="0" presStyleCnt="2">
        <dgm:presLayoutVars>
          <dgm:chMax val="0"/>
          <dgm:bulletEnabled val="1"/>
        </dgm:presLayoutVars>
      </dgm:prSet>
      <dgm:spPr/>
      <dgm:t>
        <a:bodyPr/>
        <a:lstStyle/>
        <a:p>
          <a:endParaRPr lang="es-ES"/>
        </a:p>
      </dgm:t>
    </dgm:pt>
    <dgm:pt modelId="{D5284683-BC38-4B57-8577-A0B7EE5A5BE3}" type="pres">
      <dgm:prSet presAssocID="{08206222-C9C0-4194-AA5F-5D340E72E22B}" presName="negativeSpace" presStyleCnt="0"/>
      <dgm:spPr/>
    </dgm:pt>
    <dgm:pt modelId="{9851FFF7-5D90-4B51-933D-1B952414D165}" type="pres">
      <dgm:prSet presAssocID="{08206222-C9C0-4194-AA5F-5D340E72E22B}" presName="childText" presStyleLbl="conFgAcc1" presStyleIdx="0" presStyleCnt="2">
        <dgm:presLayoutVars>
          <dgm:bulletEnabled val="1"/>
        </dgm:presLayoutVars>
      </dgm:prSet>
      <dgm:spPr/>
    </dgm:pt>
    <dgm:pt modelId="{4CF2AE0A-AC26-4C9A-9328-B2264C76BF3D}" type="pres">
      <dgm:prSet presAssocID="{0C93AE81-15AD-44C4-A39C-C22CD663DD35}" presName="spaceBetweenRectangles" presStyleCnt="0"/>
      <dgm:spPr/>
    </dgm:pt>
    <dgm:pt modelId="{287FD6FF-6AA2-470E-874D-E1BDFFD6EBF1}" type="pres">
      <dgm:prSet presAssocID="{ED2E6366-6E96-473E-8CDC-4D55AABC2473}" presName="parentLin" presStyleCnt="0"/>
      <dgm:spPr/>
    </dgm:pt>
    <dgm:pt modelId="{8A56B392-9F2A-4AA8-85D0-4389FBF1A924}" type="pres">
      <dgm:prSet presAssocID="{ED2E6366-6E96-473E-8CDC-4D55AABC2473}" presName="parentLeftMargin" presStyleLbl="node1" presStyleIdx="0" presStyleCnt="2"/>
      <dgm:spPr/>
      <dgm:t>
        <a:bodyPr/>
        <a:lstStyle/>
        <a:p>
          <a:endParaRPr lang="es-ES"/>
        </a:p>
      </dgm:t>
    </dgm:pt>
    <dgm:pt modelId="{499D7A7F-4A0D-49BD-A1C6-DC2023DAF5D2}" type="pres">
      <dgm:prSet presAssocID="{ED2E6366-6E96-473E-8CDC-4D55AABC2473}" presName="parentText" presStyleLbl="node1" presStyleIdx="1" presStyleCnt="2" custScaleX="121164">
        <dgm:presLayoutVars>
          <dgm:chMax val="0"/>
          <dgm:bulletEnabled val="1"/>
        </dgm:presLayoutVars>
      </dgm:prSet>
      <dgm:spPr/>
      <dgm:t>
        <a:bodyPr/>
        <a:lstStyle/>
        <a:p>
          <a:endParaRPr lang="es-ES"/>
        </a:p>
      </dgm:t>
    </dgm:pt>
    <dgm:pt modelId="{C729D0AD-DC28-4658-8C9D-DF4A0CFCE131}" type="pres">
      <dgm:prSet presAssocID="{ED2E6366-6E96-473E-8CDC-4D55AABC2473}" presName="negativeSpace" presStyleCnt="0"/>
      <dgm:spPr/>
    </dgm:pt>
    <dgm:pt modelId="{39E38475-518F-4C1E-AD0D-23D4CF836870}" type="pres">
      <dgm:prSet presAssocID="{ED2E6366-6E96-473E-8CDC-4D55AABC2473}" presName="childText" presStyleLbl="conFgAcc1" presStyleIdx="1" presStyleCnt="2">
        <dgm:presLayoutVars>
          <dgm:bulletEnabled val="1"/>
        </dgm:presLayoutVars>
      </dgm:prSet>
      <dgm:spPr/>
    </dgm:pt>
  </dgm:ptLst>
  <dgm:cxnLst>
    <dgm:cxn modelId="{2D33F9B2-23C6-4F4E-930C-FC1840160FB0}" type="presOf" srcId="{ED2E6366-6E96-473E-8CDC-4D55AABC2473}" destId="{8A56B392-9F2A-4AA8-85D0-4389FBF1A924}" srcOrd="0" destOrd="0" presId="urn:microsoft.com/office/officeart/2005/8/layout/list1"/>
    <dgm:cxn modelId="{6A56071C-952F-4DD3-BA2E-642633F4C91E}" type="presOf" srcId="{08206222-C9C0-4194-AA5F-5D340E72E22B}" destId="{69D0DB65-075F-4039-AAC2-48EE706CD417}" srcOrd="1" destOrd="0" presId="urn:microsoft.com/office/officeart/2005/8/layout/list1"/>
    <dgm:cxn modelId="{2B256A69-1F3F-4EAC-83E4-9AFE5DFA0868}" type="presOf" srcId="{08206222-C9C0-4194-AA5F-5D340E72E22B}" destId="{734B817E-EE78-4392-88D9-9D18A5BD449D}" srcOrd="0" destOrd="0" presId="urn:microsoft.com/office/officeart/2005/8/layout/list1"/>
    <dgm:cxn modelId="{21A43831-3EDC-4F8F-B727-E90B4E2A82F9}" type="presOf" srcId="{FF81EDDC-E802-421A-80A3-9DCF85944C76}" destId="{44384121-B159-4FD6-901C-02BD2675A162}" srcOrd="0" destOrd="0" presId="urn:microsoft.com/office/officeart/2005/8/layout/list1"/>
    <dgm:cxn modelId="{4966E057-8E71-46B9-8615-587A6C44C4F4}" srcId="{FF81EDDC-E802-421A-80A3-9DCF85944C76}" destId="{08206222-C9C0-4194-AA5F-5D340E72E22B}" srcOrd="0" destOrd="0" parTransId="{6AAD14C6-772F-4277-9FF0-AA7558A83809}" sibTransId="{0C93AE81-15AD-44C4-A39C-C22CD663DD35}"/>
    <dgm:cxn modelId="{50D9BB21-8C82-42E1-BB29-9AB9D1DA090D}" type="presOf" srcId="{ED2E6366-6E96-473E-8CDC-4D55AABC2473}" destId="{499D7A7F-4A0D-49BD-A1C6-DC2023DAF5D2}" srcOrd="1" destOrd="0" presId="urn:microsoft.com/office/officeart/2005/8/layout/list1"/>
    <dgm:cxn modelId="{B871DAE9-9D1B-4AF9-80E9-21E58A88E8E0}" srcId="{FF81EDDC-E802-421A-80A3-9DCF85944C76}" destId="{ED2E6366-6E96-473E-8CDC-4D55AABC2473}" srcOrd="1" destOrd="0" parTransId="{8A082591-5289-4D17-A886-BE949634704E}" sibTransId="{257F76BC-4A8F-47FD-93C5-16FB1376E9B3}"/>
    <dgm:cxn modelId="{7C6CE3E0-11D4-4A96-9D61-FF52F03F8202}" type="presParOf" srcId="{44384121-B159-4FD6-901C-02BD2675A162}" destId="{695BC1D4-D749-4D33-9ACA-B3102B3B0359}" srcOrd="0" destOrd="0" presId="urn:microsoft.com/office/officeart/2005/8/layout/list1"/>
    <dgm:cxn modelId="{F235827B-5778-4A6A-AC85-62F476615515}" type="presParOf" srcId="{695BC1D4-D749-4D33-9ACA-B3102B3B0359}" destId="{734B817E-EE78-4392-88D9-9D18A5BD449D}" srcOrd="0" destOrd="0" presId="urn:microsoft.com/office/officeart/2005/8/layout/list1"/>
    <dgm:cxn modelId="{0C39AB22-E816-45A0-98DF-D237D6DCD4B3}" type="presParOf" srcId="{695BC1D4-D749-4D33-9ACA-B3102B3B0359}" destId="{69D0DB65-075F-4039-AAC2-48EE706CD417}" srcOrd="1" destOrd="0" presId="urn:microsoft.com/office/officeart/2005/8/layout/list1"/>
    <dgm:cxn modelId="{86055DEF-741F-4FFD-A55A-8616F7E282C3}" type="presParOf" srcId="{44384121-B159-4FD6-901C-02BD2675A162}" destId="{D5284683-BC38-4B57-8577-A0B7EE5A5BE3}" srcOrd="1" destOrd="0" presId="urn:microsoft.com/office/officeart/2005/8/layout/list1"/>
    <dgm:cxn modelId="{59CE8618-6C1A-4BAE-B6D0-4120B57D67F0}" type="presParOf" srcId="{44384121-B159-4FD6-901C-02BD2675A162}" destId="{9851FFF7-5D90-4B51-933D-1B952414D165}" srcOrd="2" destOrd="0" presId="urn:microsoft.com/office/officeart/2005/8/layout/list1"/>
    <dgm:cxn modelId="{E57CA7BC-2FED-4C5A-89A5-EAFFB2E8F358}" type="presParOf" srcId="{44384121-B159-4FD6-901C-02BD2675A162}" destId="{4CF2AE0A-AC26-4C9A-9328-B2264C76BF3D}" srcOrd="3" destOrd="0" presId="urn:microsoft.com/office/officeart/2005/8/layout/list1"/>
    <dgm:cxn modelId="{9A960A44-6E4F-441B-B2B3-83569A3A97C2}" type="presParOf" srcId="{44384121-B159-4FD6-901C-02BD2675A162}" destId="{287FD6FF-6AA2-470E-874D-E1BDFFD6EBF1}" srcOrd="4" destOrd="0" presId="urn:microsoft.com/office/officeart/2005/8/layout/list1"/>
    <dgm:cxn modelId="{7B1365C5-D721-4CF7-8A03-B6BEEC6ECC60}" type="presParOf" srcId="{287FD6FF-6AA2-470E-874D-E1BDFFD6EBF1}" destId="{8A56B392-9F2A-4AA8-85D0-4389FBF1A924}" srcOrd="0" destOrd="0" presId="urn:microsoft.com/office/officeart/2005/8/layout/list1"/>
    <dgm:cxn modelId="{50B18DBE-33BB-40E1-8497-B9F11B86C436}" type="presParOf" srcId="{287FD6FF-6AA2-470E-874D-E1BDFFD6EBF1}" destId="{499D7A7F-4A0D-49BD-A1C6-DC2023DAF5D2}" srcOrd="1" destOrd="0" presId="urn:microsoft.com/office/officeart/2005/8/layout/list1"/>
    <dgm:cxn modelId="{600B8153-3A86-41F2-872E-284D172C62CF}" type="presParOf" srcId="{44384121-B159-4FD6-901C-02BD2675A162}" destId="{C729D0AD-DC28-4658-8C9D-DF4A0CFCE131}" srcOrd="5" destOrd="0" presId="urn:microsoft.com/office/officeart/2005/8/layout/list1"/>
    <dgm:cxn modelId="{3CCDBAC8-719D-4B09-B506-C5474DD305D6}" type="presParOf" srcId="{44384121-B159-4FD6-901C-02BD2675A162}" destId="{39E38475-518F-4C1E-AD0D-23D4CF836870}" srcOrd="6" destOrd="0" presId="urn:microsoft.com/office/officeart/2005/8/layout/list1"/>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B490C3AA-B3E7-4D65-A2B5-EE233683CBB1}" type="doc">
      <dgm:prSet loTypeId="urn:microsoft.com/office/officeart/2005/8/layout/list1" loCatId="list" qsTypeId="urn:microsoft.com/office/officeart/2005/8/quickstyle/3d3" qsCatId="3D" csTypeId="urn:microsoft.com/office/officeart/2005/8/colors/colorful4" csCatId="colorful" phldr="1"/>
      <dgm:spPr/>
      <dgm:t>
        <a:bodyPr/>
        <a:lstStyle/>
        <a:p>
          <a:endParaRPr lang="es-CL"/>
        </a:p>
      </dgm:t>
    </dgm:pt>
    <dgm:pt modelId="{38B0548E-0D35-4373-960D-B80A66339E53}">
      <dgm:prSet phldrT="[Texto]" custT="1"/>
      <dgm:spPr/>
      <dgm:t>
        <a:bodyPr/>
        <a:lstStyle/>
        <a:p>
          <a:pPr algn="just"/>
          <a:r>
            <a:rPr lang="es-ES" sz="1800" dirty="0" smtClean="0"/>
            <a:t>Situación SHOA </a:t>
          </a:r>
          <a:endParaRPr lang="es-CL" sz="1800" dirty="0"/>
        </a:p>
      </dgm:t>
    </dgm:pt>
    <dgm:pt modelId="{EB3D3C95-8B14-4DEE-8E94-93E8861B7677}" type="parTrans" cxnId="{4914D366-E6E7-4046-8B6A-62F35725889A}">
      <dgm:prSet/>
      <dgm:spPr/>
      <dgm:t>
        <a:bodyPr/>
        <a:lstStyle/>
        <a:p>
          <a:pPr algn="just"/>
          <a:endParaRPr lang="es-CL" sz="2800"/>
        </a:p>
      </dgm:t>
    </dgm:pt>
    <dgm:pt modelId="{34116E7A-0323-4CEF-9B3C-71D706A2D91B}" type="sibTrans" cxnId="{4914D366-E6E7-4046-8B6A-62F35725889A}">
      <dgm:prSet/>
      <dgm:spPr/>
      <dgm:t>
        <a:bodyPr/>
        <a:lstStyle/>
        <a:p>
          <a:pPr algn="just"/>
          <a:endParaRPr lang="es-CL" sz="2800"/>
        </a:p>
      </dgm:t>
    </dgm:pt>
    <dgm:pt modelId="{0797469E-2BAA-42C4-BBBF-9B6967FD06D9}">
      <dgm:prSet phldrT="[Texto]" custT="1"/>
      <dgm:spPr/>
      <dgm:t>
        <a:bodyPr/>
        <a:lstStyle/>
        <a:p>
          <a:pPr algn="just"/>
          <a:r>
            <a:rPr lang="es-ES" sz="1800" dirty="0" smtClean="0"/>
            <a:t>Método adecuado CEP</a:t>
          </a:r>
          <a:endParaRPr lang="es-CL" sz="1800" dirty="0"/>
        </a:p>
      </dgm:t>
    </dgm:pt>
    <dgm:pt modelId="{1A2BABAA-9E5A-4496-912D-397929E20BC0}" type="parTrans" cxnId="{7FB825AF-05FA-449F-BA77-23747D22B5DB}">
      <dgm:prSet/>
      <dgm:spPr/>
      <dgm:t>
        <a:bodyPr/>
        <a:lstStyle/>
        <a:p>
          <a:pPr algn="just"/>
          <a:endParaRPr lang="es-CL" sz="2800"/>
        </a:p>
      </dgm:t>
    </dgm:pt>
    <dgm:pt modelId="{A1FDFFE3-5FFA-4C2D-811E-74CEF0F1CD42}" type="sibTrans" cxnId="{7FB825AF-05FA-449F-BA77-23747D22B5DB}">
      <dgm:prSet/>
      <dgm:spPr/>
      <dgm:t>
        <a:bodyPr/>
        <a:lstStyle/>
        <a:p>
          <a:pPr algn="just"/>
          <a:endParaRPr lang="es-CL" sz="2800"/>
        </a:p>
      </dgm:t>
    </dgm:pt>
    <dgm:pt modelId="{E5E01D6B-C5C9-47B2-BF8F-42AA75A15689}">
      <dgm:prSet phldrT="[Texto]" custT="1"/>
      <dgm:spPr/>
      <dgm:t>
        <a:bodyPr/>
        <a:lstStyle/>
        <a:p>
          <a:pPr algn="just"/>
          <a:r>
            <a:rPr lang="es-ES" sz="1800" dirty="0" smtClean="0"/>
            <a:t>Cartas de control para atributos basada en cantidad de artículos defectuosos</a:t>
          </a:r>
          <a:endParaRPr lang="es-CL" sz="1800" dirty="0"/>
        </a:p>
      </dgm:t>
    </dgm:pt>
    <dgm:pt modelId="{E552C507-CE6F-403B-ACBA-06C4B0EDB3AD}" type="parTrans" cxnId="{43A61BA6-107D-487F-81A5-0496BA3C9C54}">
      <dgm:prSet/>
      <dgm:spPr/>
      <dgm:t>
        <a:bodyPr/>
        <a:lstStyle/>
        <a:p>
          <a:pPr algn="just"/>
          <a:endParaRPr lang="es-CL" sz="2800"/>
        </a:p>
      </dgm:t>
    </dgm:pt>
    <dgm:pt modelId="{E8E4332D-1DBE-4B53-B5E8-CC72FD4E52D9}" type="sibTrans" cxnId="{43A61BA6-107D-487F-81A5-0496BA3C9C54}">
      <dgm:prSet/>
      <dgm:spPr/>
      <dgm:t>
        <a:bodyPr/>
        <a:lstStyle/>
        <a:p>
          <a:pPr algn="just"/>
          <a:endParaRPr lang="es-CL" sz="2800"/>
        </a:p>
      </dgm:t>
    </dgm:pt>
    <dgm:pt modelId="{CD62A60C-EAF4-4825-B2A5-E62067E46F27}">
      <dgm:prSet phldrT="[Texto]" custT="1"/>
      <dgm:spPr/>
      <dgm:t>
        <a:bodyPr/>
        <a:lstStyle/>
        <a:p>
          <a:pPr algn="just"/>
          <a:r>
            <a:rPr lang="es-ES" sz="1800" dirty="0" smtClean="0"/>
            <a:t>No existe un registro de productos fallados.</a:t>
          </a:r>
          <a:endParaRPr lang="es-CL" sz="1800" dirty="0"/>
        </a:p>
      </dgm:t>
    </dgm:pt>
    <dgm:pt modelId="{690A208B-0738-43B6-8EAC-AB647FC630BC}" type="parTrans" cxnId="{E5675F56-D6BF-465E-9A71-5FFFB0206E0D}">
      <dgm:prSet/>
      <dgm:spPr/>
      <dgm:t>
        <a:bodyPr/>
        <a:lstStyle/>
        <a:p>
          <a:pPr algn="just"/>
          <a:endParaRPr lang="es-CL" sz="2800"/>
        </a:p>
      </dgm:t>
    </dgm:pt>
    <dgm:pt modelId="{3B762E3C-FF47-40EF-85B5-B607ABC3281F}" type="sibTrans" cxnId="{E5675F56-D6BF-465E-9A71-5FFFB0206E0D}">
      <dgm:prSet/>
      <dgm:spPr/>
      <dgm:t>
        <a:bodyPr/>
        <a:lstStyle/>
        <a:p>
          <a:pPr algn="just"/>
          <a:endParaRPr lang="es-CL" sz="2800"/>
        </a:p>
      </dgm:t>
    </dgm:pt>
    <dgm:pt modelId="{CFCC5304-7D93-4E1E-BAA5-FA44691263EA}">
      <dgm:prSet phldrT="[Texto]" custT="1"/>
      <dgm:spPr/>
      <dgm:t>
        <a:bodyPr/>
        <a:lstStyle/>
        <a:p>
          <a:pPr algn="just"/>
          <a:r>
            <a:rPr lang="es-CL" sz="1800" dirty="0" smtClean="0"/>
            <a:t>1° Recomendación</a:t>
          </a:r>
          <a:endParaRPr lang="es-CL" sz="1800" dirty="0"/>
        </a:p>
      </dgm:t>
    </dgm:pt>
    <dgm:pt modelId="{180EC56A-42A3-45C3-8D14-95FCB43699AA}" type="parTrans" cxnId="{277E3A59-095E-47F2-91DE-372E447B3516}">
      <dgm:prSet/>
      <dgm:spPr/>
      <dgm:t>
        <a:bodyPr/>
        <a:lstStyle/>
        <a:p>
          <a:endParaRPr lang="es-CL" sz="2800"/>
        </a:p>
      </dgm:t>
    </dgm:pt>
    <dgm:pt modelId="{7B48FBEA-E3B8-4A08-AC66-6D99392FABA7}" type="sibTrans" cxnId="{277E3A59-095E-47F2-91DE-372E447B3516}">
      <dgm:prSet/>
      <dgm:spPr/>
      <dgm:t>
        <a:bodyPr/>
        <a:lstStyle/>
        <a:p>
          <a:endParaRPr lang="es-CL" sz="2800"/>
        </a:p>
      </dgm:t>
    </dgm:pt>
    <dgm:pt modelId="{DFBB4F05-89A1-438A-9D95-0594AB723EFF}">
      <dgm:prSet phldrT="[Texto]" custT="1"/>
      <dgm:spPr/>
      <dgm:t>
        <a:bodyPr/>
        <a:lstStyle/>
        <a:p>
          <a:pPr algn="just"/>
          <a:r>
            <a:rPr lang="es-ES" sz="1800" dirty="0" smtClean="0"/>
            <a:t>Implementar un registro de productos fallados por lote o por pedido</a:t>
          </a:r>
          <a:endParaRPr lang="es-CL" sz="1800" dirty="0"/>
        </a:p>
      </dgm:t>
    </dgm:pt>
    <dgm:pt modelId="{65F6A822-C715-46A3-AB7D-462667372C99}" type="parTrans" cxnId="{BCDF3FFA-4D8A-403F-9531-6C1B215C4777}">
      <dgm:prSet/>
      <dgm:spPr/>
      <dgm:t>
        <a:bodyPr/>
        <a:lstStyle/>
        <a:p>
          <a:endParaRPr lang="es-CL" sz="2800"/>
        </a:p>
      </dgm:t>
    </dgm:pt>
    <dgm:pt modelId="{2641E168-338E-486A-B8C9-2FEFE248C773}" type="sibTrans" cxnId="{BCDF3FFA-4D8A-403F-9531-6C1B215C4777}">
      <dgm:prSet/>
      <dgm:spPr/>
      <dgm:t>
        <a:bodyPr/>
        <a:lstStyle/>
        <a:p>
          <a:endParaRPr lang="es-CL" sz="2800"/>
        </a:p>
      </dgm:t>
    </dgm:pt>
    <dgm:pt modelId="{83A35567-CCB9-47C3-877C-250E50130E5C}">
      <dgm:prSet phldrT="[Texto]" custT="1"/>
      <dgm:spPr/>
      <dgm:t>
        <a:bodyPr/>
        <a:lstStyle/>
        <a:p>
          <a:pPr algn="just"/>
          <a:r>
            <a:rPr lang="es-ES" sz="1800" dirty="0" smtClean="0"/>
            <a:t>2° Definir método CEP</a:t>
          </a:r>
          <a:endParaRPr lang="es-CL" sz="1800" dirty="0"/>
        </a:p>
      </dgm:t>
    </dgm:pt>
    <dgm:pt modelId="{0BA9BBF0-FC32-40F9-B5EA-5D7C94265C52}" type="parTrans" cxnId="{69137343-6518-4CEA-88A8-398793EC6677}">
      <dgm:prSet/>
      <dgm:spPr/>
      <dgm:t>
        <a:bodyPr/>
        <a:lstStyle/>
        <a:p>
          <a:endParaRPr lang="es-CL" sz="2800"/>
        </a:p>
      </dgm:t>
    </dgm:pt>
    <dgm:pt modelId="{976DD979-AED0-468B-8EF4-72492D61A4CA}" type="sibTrans" cxnId="{69137343-6518-4CEA-88A8-398793EC6677}">
      <dgm:prSet/>
      <dgm:spPr/>
      <dgm:t>
        <a:bodyPr/>
        <a:lstStyle/>
        <a:p>
          <a:endParaRPr lang="es-CL" sz="2800"/>
        </a:p>
      </dgm:t>
    </dgm:pt>
    <dgm:pt modelId="{4AF1FCC3-0D09-49BE-8E25-C44B62B4DA8F}">
      <dgm:prSet phldrT="[Texto]" custT="1"/>
      <dgm:spPr/>
      <dgm:t>
        <a:bodyPr/>
        <a:lstStyle/>
        <a:p>
          <a:pPr algn="just"/>
          <a:r>
            <a:rPr lang="es-ES" sz="1800" b="1" dirty="0" smtClean="0"/>
            <a:t>Criterio de decisión: </a:t>
          </a:r>
          <a:r>
            <a:rPr lang="es-ES" sz="1800" dirty="0" smtClean="0"/>
            <a:t>naturaleza de los productos terminados </a:t>
          </a:r>
          <a:endParaRPr lang="es-CL" sz="1800" dirty="0"/>
        </a:p>
      </dgm:t>
    </dgm:pt>
    <dgm:pt modelId="{A68C6966-B406-4E7E-9870-E9B08AAC6D52}" type="parTrans" cxnId="{378A6FE5-260B-4595-8D02-FA44DA7B3169}">
      <dgm:prSet/>
      <dgm:spPr/>
      <dgm:t>
        <a:bodyPr/>
        <a:lstStyle/>
        <a:p>
          <a:endParaRPr lang="es-CL" sz="2800"/>
        </a:p>
      </dgm:t>
    </dgm:pt>
    <dgm:pt modelId="{259F1431-CB9B-462F-8B6F-72878C0F2691}" type="sibTrans" cxnId="{378A6FE5-260B-4595-8D02-FA44DA7B3169}">
      <dgm:prSet/>
      <dgm:spPr/>
      <dgm:t>
        <a:bodyPr/>
        <a:lstStyle/>
        <a:p>
          <a:endParaRPr lang="es-CL" sz="2800"/>
        </a:p>
      </dgm:t>
    </dgm:pt>
    <dgm:pt modelId="{E7E43331-BD55-41C3-A018-DF93F1D9A86C}">
      <dgm:prSet phldrT="[Texto]" custT="1"/>
      <dgm:spPr/>
      <dgm:t>
        <a:bodyPr/>
        <a:lstStyle/>
        <a:p>
          <a:pPr algn="just"/>
          <a:r>
            <a:rPr lang="es-ES" sz="1800" dirty="0" smtClean="0"/>
            <a:t>Cartas de control para atributos - </a:t>
          </a:r>
          <a:r>
            <a:rPr lang="es-ES" sz="1800" b="1" dirty="0" smtClean="0"/>
            <a:t>"Carta P" o de proporción de artículos defectuosos</a:t>
          </a:r>
          <a:r>
            <a:rPr lang="es-ES" sz="1800" dirty="0" smtClean="0"/>
            <a:t>:</a:t>
          </a:r>
          <a:endParaRPr lang="es-CL" sz="1800" dirty="0"/>
        </a:p>
      </dgm:t>
    </dgm:pt>
    <dgm:pt modelId="{C6428651-0D3A-42D0-B919-7CE1E88B3949}" type="parTrans" cxnId="{F518124C-3993-4F2B-B980-967B3A546011}">
      <dgm:prSet/>
      <dgm:spPr/>
      <dgm:t>
        <a:bodyPr/>
        <a:lstStyle/>
        <a:p>
          <a:endParaRPr lang="es-CL" sz="2800"/>
        </a:p>
      </dgm:t>
    </dgm:pt>
    <dgm:pt modelId="{9779E96A-4088-4CA0-95D9-BC037D208208}" type="sibTrans" cxnId="{F518124C-3993-4F2B-B980-967B3A546011}">
      <dgm:prSet/>
      <dgm:spPr/>
      <dgm:t>
        <a:bodyPr/>
        <a:lstStyle/>
        <a:p>
          <a:endParaRPr lang="es-CL" sz="2800"/>
        </a:p>
      </dgm:t>
    </dgm:pt>
    <dgm:pt modelId="{E2B7A918-1465-4747-95A6-0566009DCF03}">
      <dgm:prSet phldrT="[Texto]" custT="1"/>
      <dgm:spPr/>
      <dgm:t>
        <a:bodyPr/>
        <a:lstStyle/>
        <a:p>
          <a:pPr algn="just"/>
          <a:r>
            <a:rPr lang="es-ES" sz="1800" dirty="0" smtClean="0"/>
            <a:t>La muestra es el total del lote (Inspección al 100%  demostrado anteriormente)</a:t>
          </a:r>
          <a:endParaRPr lang="es-CL" sz="1800" dirty="0"/>
        </a:p>
      </dgm:t>
    </dgm:pt>
    <dgm:pt modelId="{DCDC5CE3-AED7-4D7D-BF1C-D9A2B98379D0}" type="parTrans" cxnId="{9AF93BF0-BF1B-44EF-A24C-C626A1901DAF}">
      <dgm:prSet/>
      <dgm:spPr/>
      <dgm:t>
        <a:bodyPr/>
        <a:lstStyle/>
        <a:p>
          <a:endParaRPr lang="es-CL" sz="2800"/>
        </a:p>
      </dgm:t>
    </dgm:pt>
    <dgm:pt modelId="{38841590-D1B2-47CE-910F-B83F32ADE56F}" type="sibTrans" cxnId="{9AF93BF0-BF1B-44EF-A24C-C626A1901DAF}">
      <dgm:prSet/>
      <dgm:spPr/>
      <dgm:t>
        <a:bodyPr/>
        <a:lstStyle/>
        <a:p>
          <a:endParaRPr lang="es-CL" sz="2800"/>
        </a:p>
      </dgm:t>
    </dgm:pt>
    <dgm:pt modelId="{02790F71-5A55-4A4F-9964-D29F603E3E27}">
      <dgm:prSet custT="1"/>
      <dgm:spPr/>
      <dgm:t>
        <a:bodyPr/>
        <a:lstStyle/>
        <a:p>
          <a:r>
            <a:rPr lang="es-ES" sz="1800" dirty="0" smtClean="0"/>
            <a:t>Los tamaños los lotes son variables.</a:t>
          </a:r>
          <a:endParaRPr lang="es-CL" sz="1800" dirty="0"/>
        </a:p>
      </dgm:t>
    </dgm:pt>
    <dgm:pt modelId="{2FBFE72C-3E56-4CC8-9FC0-32E9D1F21B80}" type="parTrans" cxnId="{5A24B1B0-BCEE-4F27-AC39-192D438A8263}">
      <dgm:prSet/>
      <dgm:spPr/>
      <dgm:t>
        <a:bodyPr/>
        <a:lstStyle/>
        <a:p>
          <a:endParaRPr lang="es-CL" sz="2800"/>
        </a:p>
      </dgm:t>
    </dgm:pt>
    <dgm:pt modelId="{C4C1E679-906E-46FF-827F-07CAB8E6E33C}" type="sibTrans" cxnId="{5A24B1B0-BCEE-4F27-AC39-192D438A8263}">
      <dgm:prSet/>
      <dgm:spPr/>
      <dgm:t>
        <a:bodyPr/>
        <a:lstStyle/>
        <a:p>
          <a:endParaRPr lang="es-CL" sz="2800"/>
        </a:p>
      </dgm:t>
    </dgm:pt>
    <dgm:pt modelId="{A1D4A693-328A-43A3-B4E5-3C674C5BD660}" type="pres">
      <dgm:prSet presAssocID="{B490C3AA-B3E7-4D65-A2B5-EE233683CBB1}" presName="linear" presStyleCnt="0">
        <dgm:presLayoutVars>
          <dgm:dir/>
          <dgm:animLvl val="lvl"/>
          <dgm:resizeHandles val="exact"/>
        </dgm:presLayoutVars>
      </dgm:prSet>
      <dgm:spPr/>
      <dgm:t>
        <a:bodyPr/>
        <a:lstStyle/>
        <a:p>
          <a:endParaRPr lang="es-CL"/>
        </a:p>
      </dgm:t>
    </dgm:pt>
    <dgm:pt modelId="{3D9C125A-E38F-436A-9636-F1CDF036BB91}" type="pres">
      <dgm:prSet presAssocID="{38B0548E-0D35-4373-960D-B80A66339E53}" presName="parentLin" presStyleCnt="0"/>
      <dgm:spPr/>
    </dgm:pt>
    <dgm:pt modelId="{4818E87D-DA54-4D71-B068-4BFEE08053F1}" type="pres">
      <dgm:prSet presAssocID="{38B0548E-0D35-4373-960D-B80A66339E53}" presName="parentLeftMargin" presStyleLbl="node1" presStyleIdx="0" presStyleCnt="4"/>
      <dgm:spPr/>
      <dgm:t>
        <a:bodyPr/>
        <a:lstStyle/>
        <a:p>
          <a:endParaRPr lang="es-CL"/>
        </a:p>
      </dgm:t>
    </dgm:pt>
    <dgm:pt modelId="{E01369AB-EBB4-438E-B5F6-65556C9654C9}" type="pres">
      <dgm:prSet presAssocID="{38B0548E-0D35-4373-960D-B80A66339E53}" presName="parentText" presStyleLbl="node1" presStyleIdx="0" presStyleCnt="4">
        <dgm:presLayoutVars>
          <dgm:chMax val="0"/>
          <dgm:bulletEnabled val="1"/>
        </dgm:presLayoutVars>
      </dgm:prSet>
      <dgm:spPr/>
      <dgm:t>
        <a:bodyPr/>
        <a:lstStyle/>
        <a:p>
          <a:endParaRPr lang="es-CL"/>
        </a:p>
      </dgm:t>
    </dgm:pt>
    <dgm:pt modelId="{EFEBBBCF-511D-4C46-8020-05F00F464641}" type="pres">
      <dgm:prSet presAssocID="{38B0548E-0D35-4373-960D-B80A66339E53}" presName="negativeSpace" presStyleCnt="0"/>
      <dgm:spPr/>
    </dgm:pt>
    <dgm:pt modelId="{FD94385A-5886-4A1E-A7B3-1CCF23BB1372}" type="pres">
      <dgm:prSet presAssocID="{38B0548E-0D35-4373-960D-B80A66339E53}" presName="childText" presStyleLbl="conFgAcc1" presStyleIdx="0" presStyleCnt="4">
        <dgm:presLayoutVars>
          <dgm:bulletEnabled val="1"/>
        </dgm:presLayoutVars>
      </dgm:prSet>
      <dgm:spPr/>
      <dgm:t>
        <a:bodyPr/>
        <a:lstStyle/>
        <a:p>
          <a:endParaRPr lang="es-CL"/>
        </a:p>
      </dgm:t>
    </dgm:pt>
    <dgm:pt modelId="{079C3633-1773-4310-A1DD-A009AC51F557}" type="pres">
      <dgm:prSet presAssocID="{34116E7A-0323-4CEF-9B3C-71D706A2D91B}" presName="spaceBetweenRectangles" presStyleCnt="0"/>
      <dgm:spPr/>
    </dgm:pt>
    <dgm:pt modelId="{A9AD02E6-9275-43A7-AAA5-77A1AA7C2C65}" type="pres">
      <dgm:prSet presAssocID="{0797469E-2BAA-42C4-BBBF-9B6967FD06D9}" presName="parentLin" presStyleCnt="0"/>
      <dgm:spPr/>
    </dgm:pt>
    <dgm:pt modelId="{AA89A7A1-EC91-4B7B-8104-982B4F58CE53}" type="pres">
      <dgm:prSet presAssocID="{0797469E-2BAA-42C4-BBBF-9B6967FD06D9}" presName="parentLeftMargin" presStyleLbl="node1" presStyleIdx="0" presStyleCnt="4"/>
      <dgm:spPr/>
      <dgm:t>
        <a:bodyPr/>
        <a:lstStyle/>
        <a:p>
          <a:endParaRPr lang="es-CL"/>
        </a:p>
      </dgm:t>
    </dgm:pt>
    <dgm:pt modelId="{96589577-B896-451B-AAEA-A18B7A2AA6E1}" type="pres">
      <dgm:prSet presAssocID="{0797469E-2BAA-42C4-BBBF-9B6967FD06D9}" presName="parentText" presStyleLbl="node1" presStyleIdx="1" presStyleCnt="4">
        <dgm:presLayoutVars>
          <dgm:chMax val="0"/>
          <dgm:bulletEnabled val="1"/>
        </dgm:presLayoutVars>
      </dgm:prSet>
      <dgm:spPr/>
      <dgm:t>
        <a:bodyPr/>
        <a:lstStyle/>
        <a:p>
          <a:endParaRPr lang="es-CL"/>
        </a:p>
      </dgm:t>
    </dgm:pt>
    <dgm:pt modelId="{2A2665C7-4845-4470-9162-C73E5DAB4D82}" type="pres">
      <dgm:prSet presAssocID="{0797469E-2BAA-42C4-BBBF-9B6967FD06D9}" presName="negativeSpace" presStyleCnt="0"/>
      <dgm:spPr/>
    </dgm:pt>
    <dgm:pt modelId="{D00E5C80-F06A-46F4-9EA5-D0B267C0FC8B}" type="pres">
      <dgm:prSet presAssocID="{0797469E-2BAA-42C4-BBBF-9B6967FD06D9}" presName="childText" presStyleLbl="conFgAcc1" presStyleIdx="1" presStyleCnt="4">
        <dgm:presLayoutVars>
          <dgm:bulletEnabled val="1"/>
        </dgm:presLayoutVars>
      </dgm:prSet>
      <dgm:spPr/>
      <dgm:t>
        <a:bodyPr/>
        <a:lstStyle/>
        <a:p>
          <a:endParaRPr lang="es-CL"/>
        </a:p>
      </dgm:t>
    </dgm:pt>
    <dgm:pt modelId="{B93308EF-CBD0-4CB5-AF26-F3213D25F44F}" type="pres">
      <dgm:prSet presAssocID="{A1FDFFE3-5FFA-4C2D-811E-74CEF0F1CD42}" presName="spaceBetweenRectangles" presStyleCnt="0"/>
      <dgm:spPr/>
    </dgm:pt>
    <dgm:pt modelId="{57B7121F-EE05-45F5-B60E-422C59A3D0F5}" type="pres">
      <dgm:prSet presAssocID="{CFCC5304-7D93-4E1E-BAA5-FA44691263EA}" presName="parentLin" presStyleCnt="0"/>
      <dgm:spPr/>
    </dgm:pt>
    <dgm:pt modelId="{E9038515-DCDD-4CB0-8C05-4BBF3A15A7BF}" type="pres">
      <dgm:prSet presAssocID="{CFCC5304-7D93-4E1E-BAA5-FA44691263EA}" presName="parentLeftMargin" presStyleLbl="node1" presStyleIdx="1" presStyleCnt="4"/>
      <dgm:spPr/>
      <dgm:t>
        <a:bodyPr/>
        <a:lstStyle/>
        <a:p>
          <a:endParaRPr lang="es-CL"/>
        </a:p>
      </dgm:t>
    </dgm:pt>
    <dgm:pt modelId="{77C21E90-904A-407C-89BA-4FB9BEF6EE28}" type="pres">
      <dgm:prSet presAssocID="{CFCC5304-7D93-4E1E-BAA5-FA44691263EA}" presName="parentText" presStyleLbl="node1" presStyleIdx="2" presStyleCnt="4">
        <dgm:presLayoutVars>
          <dgm:chMax val="0"/>
          <dgm:bulletEnabled val="1"/>
        </dgm:presLayoutVars>
      </dgm:prSet>
      <dgm:spPr/>
      <dgm:t>
        <a:bodyPr/>
        <a:lstStyle/>
        <a:p>
          <a:endParaRPr lang="es-CL"/>
        </a:p>
      </dgm:t>
    </dgm:pt>
    <dgm:pt modelId="{F76E55C3-5BC3-4647-87A9-EEE01050DB56}" type="pres">
      <dgm:prSet presAssocID="{CFCC5304-7D93-4E1E-BAA5-FA44691263EA}" presName="negativeSpace" presStyleCnt="0"/>
      <dgm:spPr/>
    </dgm:pt>
    <dgm:pt modelId="{F0DC307B-7AFA-4F65-A184-186ABD732DB4}" type="pres">
      <dgm:prSet presAssocID="{CFCC5304-7D93-4E1E-BAA5-FA44691263EA}" presName="childText" presStyleLbl="conFgAcc1" presStyleIdx="2" presStyleCnt="4">
        <dgm:presLayoutVars>
          <dgm:bulletEnabled val="1"/>
        </dgm:presLayoutVars>
      </dgm:prSet>
      <dgm:spPr/>
      <dgm:t>
        <a:bodyPr/>
        <a:lstStyle/>
        <a:p>
          <a:endParaRPr lang="es-CL"/>
        </a:p>
      </dgm:t>
    </dgm:pt>
    <dgm:pt modelId="{E8BF07AE-795F-4588-B1C5-E66E7E51DEDB}" type="pres">
      <dgm:prSet presAssocID="{7B48FBEA-E3B8-4A08-AC66-6D99392FABA7}" presName="spaceBetweenRectangles" presStyleCnt="0"/>
      <dgm:spPr/>
    </dgm:pt>
    <dgm:pt modelId="{05FD31D6-BDE8-460C-93E5-66934C4E1F05}" type="pres">
      <dgm:prSet presAssocID="{83A35567-CCB9-47C3-877C-250E50130E5C}" presName="parentLin" presStyleCnt="0"/>
      <dgm:spPr/>
    </dgm:pt>
    <dgm:pt modelId="{11CF03CC-DD40-4DE0-936A-ECB35EEC0F13}" type="pres">
      <dgm:prSet presAssocID="{83A35567-CCB9-47C3-877C-250E50130E5C}" presName="parentLeftMargin" presStyleLbl="node1" presStyleIdx="2" presStyleCnt="4"/>
      <dgm:spPr/>
      <dgm:t>
        <a:bodyPr/>
        <a:lstStyle/>
        <a:p>
          <a:endParaRPr lang="es-CL"/>
        </a:p>
      </dgm:t>
    </dgm:pt>
    <dgm:pt modelId="{42EAA3EA-E432-4FBC-AE0F-654575BF55C7}" type="pres">
      <dgm:prSet presAssocID="{83A35567-CCB9-47C3-877C-250E50130E5C}" presName="parentText" presStyleLbl="node1" presStyleIdx="3" presStyleCnt="4">
        <dgm:presLayoutVars>
          <dgm:chMax val="0"/>
          <dgm:bulletEnabled val="1"/>
        </dgm:presLayoutVars>
      </dgm:prSet>
      <dgm:spPr/>
      <dgm:t>
        <a:bodyPr/>
        <a:lstStyle/>
        <a:p>
          <a:endParaRPr lang="es-CL"/>
        </a:p>
      </dgm:t>
    </dgm:pt>
    <dgm:pt modelId="{6593A6AD-836D-4E17-8FBB-17E7A9C19E8F}" type="pres">
      <dgm:prSet presAssocID="{83A35567-CCB9-47C3-877C-250E50130E5C}" presName="negativeSpace" presStyleCnt="0"/>
      <dgm:spPr/>
    </dgm:pt>
    <dgm:pt modelId="{865BB17C-B689-4A86-9CDC-16B062AFC4A0}" type="pres">
      <dgm:prSet presAssocID="{83A35567-CCB9-47C3-877C-250E50130E5C}" presName="childText" presStyleLbl="conFgAcc1" presStyleIdx="3" presStyleCnt="4">
        <dgm:presLayoutVars>
          <dgm:bulletEnabled val="1"/>
        </dgm:presLayoutVars>
      </dgm:prSet>
      <dgm:spPr/>
      <dgm:t>
        <a:bodyPr/>
        <a:lstStyle/>
        <a:p>
          <a:endParaRPr lang="es-CL"/>
        </a:p>
      </dgm:t>
    </dgm:pt>
  </dgm:ptLst>
  <dgm:cxnLst>
    <dgm:cxn modelId="{A31C20D9-1322-46FC-B0AA-26A9A88105A6}" type="presOf" srcId="{B490C3AA-B3E7-4D65-A2B5-EE233683CBB1}" destId="{A1D4A693-328A-43A3-B4E5-3C674C5BD660}" srcOrd="0" destOrd="0" presId="urn:microsoft.com/office/officeart/2005/8/layout/list1"/>
    <dgm:cxn modelId="{01933188-0A70-4345-BB4C-BD439828E154}" type="presOf" srcId="{0797469E-2BAA-42C4-BBBF-9B6967FD06D9}" destId="{96589577-B896-451B-AAEA-A18B7A2AA6E1}" srcOrd="1" destOrd="0" presId="urn:microsoft.com/office/officeart/2005/8/layout/list1"/>
    <dgm:cxn modelId="{43A61BA6-107D-487F-81A5-0496BA3C9C54}" srcId="{0797469E-2BAA-42C4-BBBF-9B6967FD06D9}" destId="{E5E01D6B-C5C9-47B2-BF8F-42AA75A15689}" srcOrd="0" destOrd="0" parTransId="{E552C507-CE6F-403B-ACBA-06C4B0EDB3AD}" sibTransId="{E8E4332D-1DBE-4B53-B5E8-CC72FD4E52D9}"/>
    <dgm:cxn modelId="{4914D366-E6E7-4046-8B6A-62F35725889A}" srcId="{B490C3AA-B3E7-4D65-A2B5-EE233683CBB1}" destId="{38B0548E-0D35-4373-960D-B80A66339E53}" srcOrd="0" destOrd="0" parTransId="{EB3D3C95-8B14-4DEE-8E94-93E8861B7677}" sibTransId="{34116E7A-0323-4CEF-9B3C-71D706A2D91B}"/>
    <dgm:cxn modelId="{ACF69393-D935-48FD-8A93-160285B32276}" type="presOf" srcId="{38B0548E-0D35-4373-960D-B80A66339E53}" destId="{E01369AB-EBB4-438E-B5F6-65556C9654C9}" srcOrd="1" destOrd="0" presId="urn:microsoft.com/office/officeart/2005/8/layout/list1"/>
    <dgm:cxn modelId="{4787FEDA-7234-4D43-BF95-C8717B2A6753}" type="presOf" srcId="{83A35567-CCB9-47C3-877C-250E50130E5C}" destId="{42EAA3EA-E432-4FBC-AE0F-654575BF55C7}" srcOrd="1" destOrd="0" presId="urn:microsoft.com/office/officeart/2005/8/layout/list1"/>
    <dgm:cxn modelId="{F18EF556-7A63-458B-BB41-58601E1D6408}" type="presOf" srcId="{E7E43331-BD55-41C3-A018-DF93F1D9A86C}" destId="{865BB17C-B689-4A86-9CDC-16B062AFC4A0}" srcOrd="0" destOrd="1" presId="urn:microsoft.com/office/officeart/2005/8/layout/list1"/>
    <dgm:cxn modelId="{69137343-6518-4CEA-88A8-398793EC6677}" srcId="{B490C3AA-B3E7-4D65-A2B5-EE233683CBB1}" destId="{83A35567-CCB9-47C3-877C-250E50130E5C}" srcOrd="3" destOrd="0" parTransId="{0BA9BBF0-FC32-40F9-B5EA-5D7C94265C52}" sibTransId="{976DD979-AED0-468B-8EF4-72492D61A4CA}"/>
    <dgm:cxn modelId="{7FB825AF-05FA-449F-BA77-23747D22B5DB}" srcId="{B490C3AA-B3E7-4D65-A2B5-EE233683CBB1}" destId="{0797469E-2BAA-42C4-BBBF-9B6967FD06D9}" srcOrd="1" destOrd="0" parTransId="{1A2BABAA-9E5A-4496-912D-397929E20BC0}" sibTransId="{A1FDFFE3-5FFA-4C2D-811E-74CEF0F1CD42}"/>
    <dgm:cxn modelId="{CD5E7C8D-83F4-4120-8A10-B78D99CEACB6}" type="presOf" srcId="{E5E01D6B-C5C9-47B2-BF8F-42AA75A15689}" destId="{D00E5C80-F06A-46F4-9EA5-D0B267C0FC8B}" srcOrd="0" destOrd="0" presId="urn:microsoft.com/office/officeart/2005/8/layout/list1"/>
    <dgm:cxn modelId="{21A653FB-3DA3-4B30-AA1A-BB03285B08FB}" type="presOf" srcId="{CFCC5304-7D93-4E1E-BAA5-FA44691263EA}" destId="{E9038515-DCDD-4CB0-8C05-4BBF3A15A7BF}" srcOrd="0" destOrd="0" presId="urn:microsoft.com/office/officeart/2005/8/layout/list1"/>
    <dgm:cxn modelId="{5A24B1B0-BCEE-4F27-AC39-192D438A8263}" srcId="{E7E43331-BD55-41C3-A018-DF93F1D9A86C}" destId="{02790F71-5A55-4A4F-9964-D29F603E3E27}" srcOrd="1" destOrd="0" parTransId="{2FBFE72C-3E56-4CC8-9FC0-32E9D1F21B80}" sibTransId="{C4C1E679-906E-46FF-827F-07CAB8E6E33C}"/>
    <dgm:cxn modelId="{F518124C-3993-4F2B-B980-967B3A546011}" srcId="{83A35567-CCB9-47C3-877C-250E50130E5C}" destId="{E7E43331-BD55-41C3-A018-DF93F1D9A86C}" srcOrd="1" destOrd="0" parTransId="{C6428651-0D3A-42D0-B919-7CE1E88B3949}" sibTransId="{9779E96A-4088-4CA0-95D9-BC037D208208}"/>
    <dgm:cxn modelId="{5180AC14-C0BA-4A92-81AA-814738359628}" type="presOf" srcId="{02790F71-5A55-4A4F-9964-D29F603E3E27}" destId="{865BB17C-B689-4A86-9CDC-16B062AFC4A0}" srcOrd="0" destOrd="3" presId="urn:microsoft.com/office/officeart/2005/8/layout/list1"/>
    <dgm:cxn modelId="{0917004A-4ECA-4FFB-8C48-97A2A358E13C}" type="presOf" srcId="{83A35567-CCB9-47C3-877C-250E50130E5C}" destId="{11CF03CC-DD40-4DE0-936A-ECB35EEC0F13}" srcOrd="0" destOrd="0" presId="urn:microsoft.com/office/officeart/2005/8/layout/list1"/>
    <dgm:cxn modelId="{3D4A1895-422C-412F-A8DC-500D9149184A}" type="presOf" srcId="{DFBB4F05-89A1-438A-9D95-0594AB723EFF}" destId="{F0DC307B-7AFA-4F65-A184-186ABD732DB4}" srcOrd="0" destOrd="0" presId="urn:microsoft.com/office/officeart/2005/8/layout/list1"/>
    <dgm:cxn modelId="{277E3A59-095E-47F2-91DE-372E447B3516}" srcId="{B490C3AA-B3E7-4D65-A2B5-EE233683CBB1}" destId="{CFCC5304-7D93-4E1E-BAA5-FA44691263EA}" srcOrd="2" destOrd="0" parTransId="{180EC56A-42A3-45C3-8D14-95FCB43699AA}" sibTransId="{7B48FBEA-E3B8-4A08-AC66-6D99392FABA7}"/>
    <dgm:cxn modelId="{9AF93BF0-BF1B-44EF-A24C-C626A1901DAF}" srcId="{E7E43331-BD55-41C3-A018-DF93F1D9A86C}" destId="{E2B7A918-1465-4747-95A6-0566009DCF03}" srcOrd="0" destOrd="0" parTransId="{DCDC5CE3-AED7-4D7D-BF1C-D9A2B98379D0}" sibTransId="{38841590-D1B2-47CE-910F-B83F32ADE56F}"/>
    <dgm:cxn modelId="{AC5FCB61-E202-4F69-9546-199E1757A181}" type="presOf" srcId="{38B0548E-0D35-4373-960D-B80A66339E53}" destId="{4818E87D-DA54-4D71-B068-4BFEE08053F1}" srcOrd="0" destOrd="0" presId="urn:microsoft.com/office/officeart/2005/8/layout/list1"/>
    <dgm:cxn modelId="{A74C5E58-ABF0-4BF7-B5BD-07EA9653FFC6}" type="presOf" srcId="{4AF1FCC3-0D09-49BE-8E25-C44B62B4DA8F}" destId="{865BB17C-B689-4A86-9CDC-16B062AFC4A0}" srcOrd="0" destOrd="0" presId="urn:microsoft.com/office/officeart/2005/8/layout/list1"/>
    <dgm:cxn modelId="{2154744C-DA89-453A-B5F2-227874F7FA25}" type="presOf" srcId="{CFCC5304-7D93-4E1E-BAA5-FA44691263EA}" destId="{77C21E90-904A-407C-89BA-4FB9BEF6EE28}" srcOrd="1" destOrd="0" presId="urn:microsoft.com/office/officeart/2005/8/layout/list1"/>
    <dgm:cxn modelId="{81D277B9-B1C7-4B31-847E-77D22BB6A27F}" type="presOf" srcId="{CD62A60C-EAF4-4825-B2A5-E62067E46F27}" destId="{FD94385A-5886-4A1E-A7B3-1CCF23BB1372}" srcOrd="0" destOrd="0" presId="urn:microsoft.com/office/officeart/2005/8/layout/list1"/>
    <dgm:cxn modelId="{378A6FE5-260B-4595-8D02-FA44DA7B3169}" srcId="{83A35567-CCB9-47C3-877C-250E50130E5C}" destId="{4AF1FCC3-0D09-49BE-8E25-C44B62B4DA8F}" srcOrd="0" destOrd="0" parTransId="{A68C6966-B406-4E7E-9870-E9B08AAC6D52}" sibTransId="{259F1431-CB9B-462F-8B6F-72878C0F2691}"/>
    <dgm:cxn modelId="{C0395B97-158B-479B-BB36-C3C870142C45}" type="presOf" srcId="{0797469E-2BAA-42C4-BBBF-9B6967FD06D9}" destId="{AA89A7A1-EC91-4B7B-8104-982B4F58CE53}" srcOrd="0" destOrd="0" presId="urn:microsoft.com/office/officeart/2005/8/layout/list1"/>
    <dgm:cxn modelId="{E5675F56-D6BF-465E-9A71-5FFFB0206E0D}" srcId="{38B0548E-0D35-4373-960D-B80A66339E53}" destId="{CD62A60C-EAF4-4825-B2A5-E62067E46F27}" srcOrd="0" destOrd="0" parTransId="{690A208B-0738-43B6-8EAC-AB647FC630BC}" sibTransId="{3B762E3C-FF47-40EF-85B5-B607ABC3281F}"/>
    <dgm:cxn modelId="{7A965B66-3984-4A3E-89B4-BDC14A9C041B}" type="presOf" srcId="{E2B7A918-1465-4747-95A6-0566009DCF03}" destId="{865BB17C-B689-4A86-9CDC-16B062AFC4A0}" srcOrd="0" destOrd="2" presId="urn:microsoft.com/office/officeart/2005/8/layout/list1"/>
    <dgm:cxn modelId="{BCDF3FFA-4D8A-403F-9531-6C1B215C4777}" srcId="{CFCC5304-7D93-4E1E-BAA5-FA44691263EA}" destId="{DFBB4F05-89A1-438A-9D95-0594AB723EFF}" srcOrd="0" destOrd="0" parTransId="{65F6A822-C715-46A3-AB7D-462667372C99}" sibTransId="{2641E168-338E-486A-B8C9-2FEFE248C773}"/>
    <dgm:cxn modelId="{50CDB5B1-4D4A-4A37-A45E-0952758950D8}" type="presParOf" srcId="{A1D4A693-328A-43A3-B4E5-3C674C5BD660}" destId="{3D9C125A-E38F-436A-9636-F1CDF036BB91}" srcOrd="0" destOrd="0" presId="urn:microsoft.com/office/officeart/2005/8/layout/list1"/>
    <dgm:cxn modelId="{9FDCB1B2-D7D0-45C7-9D8F-FA7C821F8A12}" type="presParOf" srcId="{3D9C125A-E38F-436A-9636-F1CDF036BB91}" destId="{4818E87D-DA54-4D71-B068-4BFEE08053F1}" srcOrd="0" destOrd="0" presId="urn:microsoft.com/office/officeart/2005/8/layout/list1"/>
    <dgm:cxn modelId="{65FD718C-527F-45CB-9A74-3E00B1A638E4}" type="presParOf" srcId="{3D9C125A-E38F-436A-9636-F1CDF036BB91}" destId="{E01369AB-EBB4-438E-B5F6-65556C9654C9}" srcOrd="1" destOrd="0" presId="urn:microsoft.com/office/officeart/2005/8/layout/list1"/>
    <dgm:cxn modelId="{070632C5-6B72-4397-B704-22DEA7A8CEED}" type="presParOf" srcId="{A1D4A693-328A-43A3-B4E5-3C674C5BD660}" destId="{EFEBBBCF-511D-4C46-8020-05F00F464641}" srcOrd="1" destOrd="0" presId="urn:microsoft.com/office/officeart/2005/8/layout/list1"/>
    <dgm:cxn modelId="{BE28959B-0631-4073-8EB4-4D6E41AD0D86}" type="presParOf" srcId="{A1D4A693-328A-43A3-B4E5-3C674C5BD660}" destId="{FD94385A-5886-4A1E-A7B3-1CCF23BB1372}" srcOrd="2" destOrd="0" presId="urn:microsoft.com/office/officeart/2005/8/layout/list1"/>
    <dgm:cxn modelId="{E954122D-19BB-42E0-A40F-63E3B04DE224}" type="presParOf" srcId="{A1D4A693-328A-43A3-B4E5-3C674C5BD660}" destId="{079C3633-1773-4310-A1DD-A009AC51F557}" srcOrd="3" destOrd="0" presId="urn:microsoft.com/office/officeart/2005/8/layout/list1"/>
    <dgm:cxn modelId="{B22F08D7-1494-4557-B08D-505A54E5017A}" type="presParOf" srcId="{A1D4A693-328A-43A3-B4E5-3C674C5BD660}" destId="{A9AD02E6-9275-43A7-AAA5-77A1AA7C2C65}" srcOrd="4" destOrd="0" presId="urn:microsoft.com/office/officeart/2005/8/layout/list1"/>
    <dgm:cxn modelId="{69F9CD2E-A1BD-4495-BA1C-FC83135E27B0}" type="presParOf" srcId="{A9AD02E6-9275-43A7-AAA5-77A1AA7C2C65}" destId="{AA89A7A1-EC91-4B7B-8104-982B4F58CE53}" srcOrd="0" destOrd="0" presId="urn:microsoft.com/office/officeart/2005/8/layout/list1"/>
    <dgm:cxn modelId="{B96B1B5C-6B9B-40C9-85BE-09F81C285472}" type="presParOf" srcId="{A9AD02E6-9275-43A7-AAA5-77A1AA7C2C65}" destId="{96589577-B896-451B-AAEA-A18B7A2AA6E1}" srcOrd="1" destOrd="0" presId="urn:microsoft.com/office/officeart/2005/8/layout/list1"/>
    <dgm:cxn modelId="{7C655B08-4B33-43F9-A443-0A9428A9BF14}" type="presParOf" srcId="{A1D4A693-328A-43A3-B4E5-3C674C5BD660}" destId="{2A2665C7-4845-4470-9162-C73E5DAB4D82}" srcOrd="5" destOrd="0" presId="urn:microsoft.com/office/officeart/2005/8/layout/list1"/>
    <dgm:cxn modelId="{CF0B86E7-0C13-4B7E-ADD0-03C518796AC9}" type="presParOf" srcId="{A1D4A693-328A-43A3-B4E5-3C674C5BD660}" destId="{D00E5C80-F06A-46F4-9EA5-D0B267C0FC8B}" srcOrd="6" destOrd="0" presId="urn:microsoft.com/office/officeart/2005/8/layout/list1"/>
    <dgm:cxn modelId="{ED8BDB6E-2D94-44FF-9812-8E103607A598}" type="presParOf" srcId="{A1D4A693-328A-43A3-B4E5-3C674C5BD660}" destId="{B93308EF-CBD0-4CB5-AF26-F3213D25F44F}" srcOrd="7" destOrd="0" presId="urn:microsoft.com/office/officeart/2005/8/layout/list1"/>
    <dgm:cxn modelId="{E0E3EEC7-EB29-4815-A92B-5B162D301EC0}" type="presParOf" srcId="{A1D4A693-328A-43A3-B4E5-3C674C5BD660}" destId="{57B7121F-EE05-45F5-B60E-422C59A3D0F5}" srcOrd="8" destOrd="0" presId="urn:microsoft.com/office/officeart/2005/8/layout/list1"/>
    <dgm:cxn modelId="{1DD69106-CB34-4D8B-BF03-CE10217C5FA4}" type="presParOf" srcId="{57B7121F-EE05-45F5-B60E-422C59A3D0F5}" destId="{E9038515-DCDD-4CB0-8C05-4BBF3A15A7BF}" srcOrd="0" destOrd="0" presId="urn:microsoft.com/office/officeart/2005/8/layout/list1"/>
    <dgm:cxn modelId="{64B2E280-1817-4EE6-A392-DE9AFC24A416}" type="presParOf" srcId="{57B7121F-EE05-45F5-B60E-422C59A3D0F5}" destId="{77C21E90-904A-407C-89BA-4FB9BEF6EE28}" srcOrd="1" destOrd="0" presId="urn:microsoft.com/office/officeart/2005/8/layout/list1"/>
    <dgm:cxn modelId="{8479BB13-D244-4D71-9046-63F7B0EF32F5}" type="presParOf" srcId="{A1D4A693-328A-43A3-B4E5-3C674C5BD660}" destId="{F76E55C3-5BC3-4647-87A9-EEE01050DB56}" srcOrd="9" destOrd="0" presId="urn:microsoft.com/office/officeart/2005/8/layout/list1"/>
    <dgm:cxn modelId="{28E3D3C7-FFDD-4EED-ADF8-0FC4502537AF}" type="presParOf" srcId="{A1D4A693-328A-43A3-B4E5-3C674C5BD660}" destId="{F0DC307B-7AFA-4F65-A184-186ABD732DB4}" srcOrd="10" destOrd="0" presId="urn:microsoft.com/office/officeart/2005/8/layout/list1"/>
    <dgm:cxn modelId="{961038C1-736C-4E07-B48E-D46BBA8B32EA}" type="presParOf" srcId="{A1D4A693-328A-43A3-B4E5-3C674C5BD660}" destId="{E8BF07AE-795F-4588-B1C5-E66E7E51DEDB}" srcOrd="11" destOrd="0" presId="urn:microsoft.com/office/officeart/2005/8/layout/list1"/>
    <dgm:cxn modelId="{AD32C34A-82CF-470D-916B-AE4B90582AA6}" type="presParOf" srcId="{A1D4A693-328A-43A3-B4E5-3C674C5BD660}" destId="{05FD31D6-BDE8-460C-93E5-66934C4E1F05}" srcOrd="12" destOrd="0" presId="urn:microsoft.com/office/officeart/2005/8/layout/list1"/>
    <dgm:cxn modelId="{6A926A54-B027-4A73-A96A-1D5D5D623747}" type="presParOf" srcId="{05FD31D6-BDE8-460C-93E5-66934C4E1F05}" destId="{11CF03CC-DD40-4DE0-936A-ECB35EEC0F13}" srcOrd="0" destOrd="0" presId="urn:microsoft.com/office/officeart/2005/8/layout/list1"/>
    <dgm:cxn modelId="{86AEF8F2-6B22-4A25-8E83-1BB0E217AB7D}" type="presParOf" srcId="{05FD31D6-BDE8-460C-93E5-66934C4E1F05}" destId="{42EAA3EA-E432-4FBC-AE0F-654575BF55C7}" srcOrd="1" destOrd="0" presId="urn:microsoft.com/office/officeart/2005/8/layout/list1"/>
    <dgm:cxn modelId="{C6E03705-717B-40A4-A806-0692D9FE978E}" type="presParOf" srcId="{A1D4A693-328A-43A3-B4E5-3C674C5BD660}" destId="{6593A6AD-836D-4E17-8FBB-17E7A9C19E8F}" srcOrd="13" destOrd="0" presId="urn:microsoft.com/office/officeart/2005/8/layout/list1"/>
    <dgm:cxn modelId="{842B6C35-81F6-45DF-970C-D9575E542761}" type="presParOf" srcId="{A1D4A693-328A-43A3-B4E5-3C674C5BD660}" destId="{865BB17C-B689-4A86-9CDC-16B062AFC4A0}" srcOrd="14" destOrd="0" presId="urn:microsoft.com/office/officeart/2005/8/layout/list1"/>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B2BE5355-F40A-4D21-B394-6E3ED57D9655}" type="doc">
      <dgm:prSet loTypeId="urn:microsoft.com/office/officeart/2005/8/layout/hProcess9" loCatId="process" qsTypeId="urn:microsoft.com/office/officeart/2005/8/quickstyle/simple1" qsCatId="simple" csTypeId="urn:microsoft.com/office/officeart/2005/8/colors/colorful4" csCatId="colorful" phldr="1"/>
      <dgm:spPr/>
      <dgm:t>
        <a:bodyPr/>
        <a:lstStyle/>
        <a:p>
          <a:endParaRPr lang="es-CL"/>
        </a:p>
      </dgm:t>
    </dgm:pt>
    <dgm:pt modelId="{7F7E6E44-7E1E-4032-9A29-A957876CC136}">
      <dgm:prSet phldrT="[Texto]" custT="1"/>
      <dgm:spPr/>
      <dgm:t>
        <a:bodyPr/>
        <a:lstStyle/>
        <a:p>
          <a:pPr algn="just"/>
          <a:r>
            <a:rPr lang="es-CL" sz="2000" b="1" dirty="0" smtClean="0"/>
            <a:t>Simulación</a:t>
          </a:r>
          <a:endParaRPr lang="es-CL" sz="2000" b="1" dirty="0"/>
        </a:p>
      </dgm:t>
    </dgm:pt>
    <dgm:pt modelId="{172352B0-F9FE-4A95-AFEC-8736B6E1A7DB}" type="parTrans" cxnId="{61C1CDC3-C33A-4F65-BEBB-5AB1FACCE5F9}">
      <dgm:prSet/>
      <dgm:spPr/>
      <dgm:t>
        <a:bodyPr/>
        <a:lstStyle/>
        <a:p>
          <a:pPr algn="just"/>
          <a:endParaRPr lang="es-CL" sz="2000"/>
        </a:p>
      </dgm:t>
    </dgm:pt>
    <dgm:pt modelId="{EB81352B-0A98-4179-A375-C466BA51A6E7}" type="sibTrans" cxnId="{61C1CDC3-C33A-4F65-BEBB-5AB1FACCE5F9}">
      <dgm:prSet/>
      <dgm:spPr/>
      <dgm:t>
        <a:bodyPr/>
        <a:lstStyle/>
        <a:p>
          <a:pPr algn="just"/>
          <a:endParaRPr lang="es-CL" sz="2000"/>
        </a:p>
      </dgm:t>
    </dgm:pt>
    <dgm:pt modelId="{DBAA70A2-633A-419A-B7BD-9139A89B41A3}">
      <dgm:prSet phldrT="[Texto]" custT="1"/>
      <dgm:spPr/>
      <dgm:t>
        <a:bodyPr/>
        <a:lstStyle/>
        <a:p>
          <a:pPr algn="just"/>
          <a:r>
            <a:rPr lang="es-ES" sz="1600" dirty="0" smtClean="0"/>
            <a:t>Cantidad aleatoria de productos defectuosos</a:t>
          </a:r>
          <a:endParaRPr lang="es-CL" sz="1600" dirty="0"/>
        </a:p>
      </dgm:t>
    </dgm:pt>
    <dgm:pt modelId="{6F5CE05D-F6E7-4323-9ADC-9B82432C30B5}" type="parTrans" cxnId="{FA5A87C6-0C85-4EDC-91A4-92C74060E696}">
      <dgm:prSet/>
      <dgm:spPr/>
      <dgm:t>
        <a:bodyPr/>
        <a:lstStyle/>
        <a:p>
          <a:pPr algn="just"/>
          <a:endParaRPr lang="es-CL" sz="2000"/>
        </a:p>
      </dgm:t>
    </dgm:pt>
    <dgm:pt modelId="{962FB204-0DB6-4ECF-B2CB-4FA35D3E9B40}" type="sibTrans" cxnId="{FA5A87C6-0C85-4EDC-91A4-92C74060E696}">
      <dgm:prSet/>
      <dgm:spPr/>
      <dgm:t>
        <a:bodyPr/>
        <a:lstStyle/>
        <a:p>
          <a:pPr algn="just"/>
          <a:endParaRPr lang="es-CL" sz="2000"/>
        </a:p>
      </dgm:t>
    </dgm:pt>
    <dgm:pt modelId="{48DFC61A-E00D-42E7-B0A0-51DEBCFCF9AD}">
      <dgm:prSet phldrT="[Texto]" custT="1"/>
      <dgm:spPr/>
      <dgm:t>
        <a:bodyPr/>
        <a:lstStyle/>
        <a:p>
          <a:pPr algn="just"/>
          <a:r>
            <a:rPr lang="es-CL" sz="2000" b="1" dirty="0" smtClean="0"/>
            <a:t>Propósito</a:t>
          </a:r>
          <a:endParaRPr lang="es-CL" sz="2000" b="1" dirty="0"/>
        </a:p>
      </dgm:t>
    </dgm:pt>
    <dgm:pt modelId="{8D2A7D56-0E7D-486A-BEEE-93EEA718AFF6}" type="parTrans" cxnId="{7702E66F-8F6D-4C66-8F4B-EACB1FDCF2B7}">
      <dgm:prSet/>
      <dgm:spPr/>
      <dgm:t>
        <a:bodyPr/>
        <a:lstStyle/>
        <a:p>
          <a:pPr algn="just"/>
          <a:endParaRPr lang="es-CL" sz="2000"/>
        </a:p>
      </dgm:t>
    </dgm:pt>
    <dgm:pt modelId="{64FAE2F3-4644-4E3B-9826-C27E58C8B652}" type="sibTrans" cxnId="{7702E66F-8F6D-4C66-8F4B-EACB1FDCF2B7}">
      <dgm:prSet/>
      <dgm:spPr/>
      <dgm:t>
        <a:bodyPr/>
        <a:lstStyle/>
        <a:p>
          <a:pPr algn="just"/>
          <a:endParaRPr lang="es-CL" sz="2000"/>
        </a:p>
      </dgm:t>
    </dgm:pt>
    <dgm:pt modelId="{117C63A5-F5F0-4914-8F10-0115CF91A9D3}">
      <dgm:prSet phldrT="[Texto]" custT="1"/>
      <dgm:spPr/>
      <dgm:t>
        <a:bodyPr/>
        <a:lstStyle/>
        <a:p>
          <a:pPr algn="just"/>
          <a:r>
            <a:rPr lang="es-ES" sz="1600" dirty="0" smtClean="0"/>
            <a:t>Simular comportamiento de este registro</a:t>
          </a:r>
          <a:endParaRPr lang="es-CL" sz="1600" dirty="0"/>
        </a:p>
      </dgm:t>
    </dgm:pt>
    <dgm:pt modelId="{1E5F997B-003D-437E-A2B4-B3CFEC20D519}" type="parTrans" cxnId="{2E1F019C-EB93-45A2-A761-8759082C90BD}">
      <dgm:prSet/>
      <dgm:spPr/>
      <dgm:t>
        <a:bodyPr/>
        <a:lstStyle/>
        <a:p>
          <a:pPr algn="just"/>
          <a:endParaRPr lang="es-CL" sz="2000"/>
        </a:p>
      </dgm:t>
    </dgm:pt>
    <dgm:pt modelId="{66DFD5F0-7E62-4772-8027-B6B128E2FBDF}" type="sibTrans" cxnId="{2E1F019C-EB93-45A2-A761-8759082C90BD}">
      <dgm:prSet/>
      <dgm:spPr/>
      <dgm:t>
        <a:bodyPr/>
        <a:lstStyle/>
        <a:p>
          <a:pPr algn="just"/>
          <a:endParaRPr lang="es-CL" sz="2000"/>
        </a:p>
      </dgm:t>
    </dgm:pt>
    <dgm:pt modelId="{84FFE996-FC7D-48A7-AB1D-699BFAF01154}">
      <dgm:prSet phldrT="[Texto]" custT="1"/>
      <dgm:spPr/>
      <dgm:t>
        <a:bodyPr/>
        <a:lstStyle/>
        <a:p>
          <a:pPr algn="just"/>
          <a:r>
            <a:rPr lang="es-ES" sz="1600" dirty="0" smtClean="0"/>
            <a:t>Generar planilla para ser usada a futuro como parte del entregable para la organización.</a:t>
          </a:r>
          <a:endParaRPr lang="es-CL" sz="1600" dirty="0"/>
        </a:p>
      </dgm:t>
    </dgm:pt>
    <dgm:pt modelId="{DF3D1B5B-290C-433E-A5F0-6A4CCE16B6D5}" type="parTrans" cxnId="{B7CEC861-9F45-4F45-8DD2-D4DAEE4F4AAA}">
      <dgm:prSet/>
      <dgm:spPr/>
      <dgm:t>
        <a:bodyPr/>
        <a:lstStyle/>
        <a:p>
          <a:pPr algn="just"/>
          <a:endParaRPr lang="es-CL" sz="2000"/>
        </a:p>
      </dgm:t>
    </dgm:pt>
    <dgm:pt modelId="{7948F48E-D555-4316-AD81-39257E011106}" type="sibTrans" cxnId="{B7CEC861-9F45-4F45-8DD2-D4DAEE4F4AAA}">
      <dgm:prSet/>
      <dgm:spPr/>
      <dgm:t>
        <a:bodyPr/>
        <a:lstStyle/>
        <a:p>
          <a:pPr algn="just"/>
          <a:endParaRPr lang="es-CL" sz="2000"/>
        </a:p>
      </dgm:t>
    </dgm:pt>
    <dgm:pt modelId="{AB9ECC68-C947-4F1E-AD53-67946727F659}">
      <dgm:prSet phldrT="[Texto]" custT="1"/>
      <dgm:spPr/>
      <dgm:t>
        <a:bodyPr/>
        <a:lstStyle/>
        <a:p>
          <a:pPr algn="ctr"/>
          <a:r>
            <a:rPr lang="es-CL" sz="1600" b="1" dirty="0" smtClean="0"/>
            <a:t>Datos Simulados</a:t>
          </a:r>
          <a:endParaRPr lang="es-CL" sz="1600" b="1" dirty="0"/>
        </a:p>
      </dgm:t>
    </dgm:pt>
    <dgm:pt modelId="{14E8F9A3-F1C9-4F0B-AB08-88F044FA9064}" type="parTrans" cxnId="{0CF5B090-44CD-4E65-ADBB-F6A20CFBC0F3}">
      <dgm:prSet/>
      <dgm:spPr/>
      <dgm:t>
        <a:bodyPr/>
        <a:lstStyle/>
        <a:p>
          <a:endParaRPr lang="es-ES"/>
        </a:p>
      </dgm:t>
    </dgm:pt>
    <dgm:pt modelId="{B88BE517-1C98-49A4-BB78-C978D47DAC3D}" type="sibTrans" cxnId="{0CF5B090-44CD-4E65-ADBB-F6A20CFBC0F3}">
      <dgm:prSet/>
      <dgm:spPr/>
      <dgm:t>
        <a:bodyPr/>
        <a:lstStyle/>
        <a:p>
          <a:endParaRPr lang="es-ES"/>
        </a:p>
      </dgm:t>
    </dgm:pt>
    <dgm:pt modelId="{4485AD88-5685-4044-A5BF-417AF26F1BBB}">
      <dgm:prSet phldrT="[Texto]" custT="1"/>
      <dgm:spPr/>
      <dgm:t>
        <a:bodyPr/>
        <a:lstStyle/>
        <a:p>
          <a:pPr algn="ctr"/>
          <a:r>
            <a:rPr lang="es-CL" sz="1600" dirty="0" smtClean="0"/>
            <a:t>D.STD</a:t>
          </a:r>
          <a:endParaRPr lang="es-CL" sz="1600" dirty="0"/>
        </a:p>
      </dgm:t>
    </dgm:pt>
    <dgm:pt modelId="{5E3128D1-0A5B-4F77-8585-012172474A38}" type="parTrans" cxnId="{66E33A32-B82E-4946-815A-79AB25A37D5F}">
      <dgm:prSet/>
      <dgm:spPr/>
      <dgm:t>
        <a:bodyPr/>
        <a:lstStyle/>
        <a:p>
          <a:endParaRPr lang="es-ES"/>
        </a:p>
      </dgm:t>
    </dgm:pt>
    <dgm:pt modelId="{3ED38138-40F5-4996-B51B-7CB7A3A3FCED}" type="sibTrans" cxnId="{66E33A32-B82E-4946-815A-79AB25A37D5F}">
      <dgm:prSet/>
      <dgm:spPr/>
      <dgm:t>
        <a:bodyPr/>
        <a:lstStyle/>
        <a:p>
          <a:endParaRPr lang="es-ES"/>
        </a:p>
      </dgm:t>
    </dgm:pt>
    <dgm:pt modelId="{88EC70EE-D5D3-4AB9-869C-F768A4718765}">
      <dgm:prSet phldrT="[Texto]" custT="1"/>
      <dgm:spPr/>
      <dgm:t>
        <a:bodyPr/>
        <a:lstStyle/>
        <a:p>
          <a:pPr algn="ctr"/>
          <a:r>
            <a:rPr lang="es-CL" sz="1600" dirty="0" smtClean="0"/>
            <a:t>LCS</a:t>
          </a:r>
          <a:endParaRPr lang="es-CL" sz="1600" dirty="0"/>
        </a:p>
      </dgm:t>
    </dgm:pt>
    <dgm:pt modelId="{B475F244-C577-4E36-8F60-6059DB4FFABA}" type="parTrans" cxnId="{16C7654F-9D7B-400D-9187-149A74E3EE70}">
      <dgm:prSet/>
      <dgm:spPr/>
      <dgm:t>
        <a:bodyPr/>
        <a:lstStyle/>
        <a:p>
          <a:endParaRPr lang="es-ES"/>
        </a:p>
      </dgm:t>
    </dgm:pt>
    <dgm:pt modelId="{5F688AFF-BD22-43F4-88E2-0CBE7824FE9B}" type="sibTrans" cxnId="{16C7654F-9D7B-400D-9187-149A74E3EE70}">
      <dgm:prSet/>
      <dgm:spPr/>
      <dgm:t>
        <a:bodyPr/>
        <a:lstStyle/>
        <a:p>
          <a:endParaRPr lang="es-ES"/>
        </a:p>
      </dgm:t>
    </dgm:pt>
    <dgm:pt modelId="{B7897FDA-FFCF-4373-9C63-3E56EDE5FA91}">
      <dgm:prSet phldrT="[Texto]" custT="1"/>
      <dgm:spPr/>
      <dgm:t>
        <a:bodyPr/>
        <a:lstStyle/>
        <a:p>
          <a:pPr algn="ctr"/>
          <a:r>
            <a:rPr lang="es-CL" sz="1600" dirty="0" smtClean="0"/>
            <a:t>LCI</a:t>
          </a:r>
          <a:endParaRPr lang="es-CL" sz="1600" dirty="0"/>
        </a:p>
      </dgm:t>
    </dgm:pt>
    <dgm:pt modelId="{BBECC5FA-F71A-4AE8-9880-ABE7615664AD}" type="parTrans" cxnId="{7AACFC75-DEDD-4E22-A9F5-58E440734AB4}">
      <dgm:prSet/>
      <dgm:spPr/>
      <dgm:t>
        <a:bodyPr/>
        <a:lstStyle/>
        <a:p>
          <a:endParaRPr lang="es-ES"/>
        </a:p>
      </dgm:t>
    </dgm:pt>
    <dgm:pt modelId="{F480B620-F85A-4BFF-8957-585C58599B7F}" type="sibTrans" cxnId="{7AACFC75-DEDD-4E22-A9F5-58E440734AB4}">
      <dgm:prSet/>
      <dgm:spPr/>
      <dgm:t>
        <a:bodyPr/>
        <a:lstStyle/>
        <a:p>
          <a:endParaRPr lang="es-ES"/>
        </a:p>
      </dgm:t>
    </dgm:pt>
    <dgm:pt modelId="{97A05BAF-78D8-4737-BFC6-7BD6AAA15C74}">
      <dgm:prSet phldrT="[Texto]" custT="1"/>
      <dgm:spPr/>
      <dgm:t>
        <a:bodyPr/>
        <a:lstStyle/>
        <a:p>
          <a:pPr algn="ctr"/>
          <a:r>
            <a:rPr lang="es-CL" sz="1600" dirty="0" smtClean="0"/>
            <a:t>LC</a:t>
          </a:r>
          <a:endParaRPr lang="es-CL" sz="1600" dirty="0"/>
        </a:p>
      </dgm:t>
    </dgm:pt>
    <dgm:pt modelId="{E8B17DA3-CD21-40EA-A4AC-3C1EFD49363B}" type="parTrans" cxnId="{DE213BD8-59C1-4159-A869-FD8AF4848963}">
      <dgm:prSet/>
      <dgm:spPr/>
      <dgm:t>
        <a:bodyPr/>
        <a:lstStyle/>
        <a:p>
          <a:endParaRPr lang="es-ES"/>
        </a:p>
      </dgm:t>
    </dgm:pt>
    <dgm:pt modelId="{DE5F6E85-F279-43A9-A576-6F28DB9771A6}" type="sibTrans" cxnId="{DE213BD8-59C1-4159-A869-FD8AF4848963}">
      <dgm:prSet/>
      <dgm:spPr/>
      <dgm:t>
        <a:bodyPr/>
        <a:lstStyle/>
        <a:p>
          <a:endParaRPr lang="es-ES"/>
        </a:p>
      </dgm:t>
    </dgm:pt>
    <dgm:pt modelId="{AC5B9D08-FEFD-424D-AFB7-1D2958CF6E08}" type="pres">
      <dgm:prSet presAssocID="{B2BE5355-F40A-4D21-B394-6E3ED57D9655}" presName="CompostProcess" presStyleCnt="0">
        <dgm:presLayoutVars>
          <dgm:dir/>
          <dgm:resizeHandles val="exact"/>
        </dgm:presLayoutVars>
      </dgm:prSet>
      <dgm:spPr/>
      <dgm:t>
        <a:bodyPr/>
        <a:lstStyle/>
        <a:p>
          <a:endParaRPr lang="es-ES"/>
        </a:p>
      </dgm:t>
    </dgm:pt>
    <dgm:pt modelId="{43F6E30A-7332-42DB-A991-1DE3E82C6B4B}" type="pres">
      <dgm:prSet presAssocID="{B2BE5355-F40A-4D21-B394-6E3ED57D9655}" presName="arrow" presStyleLbl="bgShp" presStyleIdx="0" presStyleCnt="1"/>
      <dgm:spPr/>
    </dgm:pt>
    <dgm:pt modelId="{B32EB078-A621-4A11-BC26-A22BA700649D}" type="pres">
      <dgm:prSet presAssocID="{B2BE5355-F40A-4D21-B394-6E3ED57D9655}" presName="linearProcess" presStyleCnt="0"/>
      <dgm:spPr/>
    </dgm:pt>
    <dgm:pt modelId="{730DAB69-B3B1-4A47-8ED5-C4901FD9B21C}" type="pres">
      <dgm:prSet presAssocID="{7F7E6E44-7E1E-4032-9A29-A957876CC136}" presName="textNode" presStyleLbl="node1" presStyleIdx="0" presStyleCnt="3">
        <dgm:presLayoutVars>
          <dgm:bulletEnabled val="1"/>
        </dgm:presLayoutVars>
      </dgm:prSet>
      <dgm:spPr/>
      <dgm:t>
        <a:bodyPr/>
        <a:lstStyle/>
        <a:p>
          <a:endParaRPr lang="es-ES"/>
        </a:p>
      </dgm:t>
    </dgm:pt>
    <dgm:pt modelId="{57AF464D-0AB0-4438-8F48-ADC2BF4202D7}" type="pres">
      <dgm:prSet presAssocID="{EB81352B-0A98-4179-A375-C466BA51A6E7}" presName="sibTrans" presStyleCnt="0"/>
      <dgm:spPr/>
    </dgm:pt>
    <dgm:pt modelId="{4160E389-D398-477D-841F-9AAD10ECE283}" type="pres">
      <dgm:prSet presAssocID="{48DFC61A-E00D-42E7-B0A0-51DEBCFCF9AD}" presName="textNode" presStyleLbl="node1" presStyleIdx="1" presStyleCnt="3" custScaleX="110460" custScaleY="121023">
        <dgm:presLayoutVars>
          <dgm:bulletEnabled val="1"/>
        </dgm:presLayoutVars>
      </dgm:prSet>
      <dgm:spPr/>
      <dgm:t>
        <a:bodyPr/>
        <a:lstStyle/>
        <a:p>
          <a:endParaRPr lang="es-CL"/>
        </a:p>
      </dgm:t>
    </dgm:pt>
    <dgm:pt modelId="{49AA8A67-8615-480F-9E36-29FCA8E61324}" type="pres">
      <dgm:prSet presAssocID="{64FAE2F3-4644-4E3B-9826-C27E58C8B652}" presName="sibTrans" presStyleCnt="0"/>
      <dgm:spPr/>
    </dgm:pt>
    <dgm:pt modelId="{8E5C2BCA-361E-4491-810E-13DE47003933}" type="pres">
      <dgm:prSet presAssocID="{AB9ECC68-C947-4F1E-AD53-67946727F659}" presName="textNode" presStyleLbl="node1" presStyleIdx="2" presStyleCnt="3">
        <dgm:presLayoutVars>
          <dgm:bulletEnabled val="1"/>
        </dgm:presLayoutVars>
      </dgm:prSet>
      <dgm:spPr/>
      <dgm:t>
        <a:bodyPr/>
        <a:lstStyle/>
        <a:p>
          <a:endParaRPr lang="es-ES"/>
        </a:p>
      </dgm:t>
    </dgm:pt>
  </dgm:ptLst>
  <dgm:cxnLst>
    <dgm:cxn modelId="{7AACFC75-DEDD-4E22-A9F5-58E440734AB4}" srcId="{AB9ECC68-C947-4F1E-AD53-67946727F659}" destId="{B7897FDA-FFCF-4373-9C63-3E56EDE5FA91}" srcOrd="2" destOrd="0" parTransId="{BBECC5FA-F71A-4AE8-9880-ABE7615664AD}" sibTransId="{F480B620-F85A-4BFF-8957-585C58599B7F}"/>
    <dgm:cxn modelId="{16C7654F-9D7B-400D-9187-149A74E3EE70}" srcId="{AB9ECC68-C947-4F1E-AD53-67946727F659}" destId="{88EC70EE-D5D3-4AB9-869C-F768A4718765}" srcOrd="1" destOrd="0" parTransId="{B475F244-C577-4E36-8F60-6059DB4FFABA}" sibTransId="{5F688AFF-BD22-43F4-88E2-0CBE7824FE9B}"/>
    <dgm:cxn modelId="{0CF5B090-44CD-4E65-ADBB-F6A20CFBC0F3}" srcId="{B2BE5355-F40A-4D21-B394-6E3ED57D9655}" destId="{AB9ECC68-C947-4F1E-AD53-67946727F659}" srcOrd="2" destOrd="0" parTransId="{14E8F9A3-F1C9-4F0B-AB08-88F044FA9064}" sibTransId="{B88BE517-1C98-49A4-BB78-C978D47DAC3D}"/>
    <dgm:cxn modelId="{68FB52D0-47F2-4E47-A50E-8F23CAF8A613}" type="presOf" srcId="{7F7E6E44-7E1E-4032-9A29-A957876CC136}" destId="{730DAB69-B3B1-4A47-8ED5-C4901FD9B21C}" srcOrd="0" destOrd="0" presId="urn:microsoft.com/office/officeart/2005/8/layout/hProcess9"/>
    <dgm:cxn modelId="{DEEA6EF0-CEC4-4D6D-ADEF-4716DE05E406}" type="presOf" srcId="{B7897FDA-FFCF-4373-9C63-3E56EDE5FA91}" destId="{8E5C2BCA-361E-4491-810E-13DE47003933}" srcOrd="0" destOrd="3" presId="urn:microsoft.com/office/officeart/2005/8/layout/hProcess9"/>
    <dgm:cxn modelId="{1FA775AE-E9D4-426F-9FAA-C436AA6B781C}" type="presOf" srcId="{84FFE996-FC7D-48A7-AB1D-699BFAF01154}" destId="{4160E389-D398-477D-841F-9AAD10ECE283}" srcOrd="0" destOrd="2" presId="urn:microsoft.com/office/officeart/2005/8/layout/hProcess9"/>
    <dgm:cxn modelId="{146D725A-AFFB-4373-8B70-587AECF101DD}" type="presOf" srcId="{B2BE5355-F40A-4D21-B394-6E3ED57D9655}" destId="{AC5B9D08-FEFD-424D-AFB7-1D2958CF6E08}" srcOrd="0" destOrd="0" presId="urn:microsoft.com/office/officeart/2005/8/layout/hProcess9"/>
    <dgm:cxn modelId="{5053FD04-B7B7-4FA4-83B6-45593C93BF18}" type="presOf" srcId="{4485AD88-5685-4044-A5BF-417AF26F1BBB}" destId="{8E5C2BCA-361E-4491-810E-13DE47003933}" srcOrd="0" destOrd="1" presId="urn:microsoft.com/office/officeart/2005/8/layout/hProcess9"/>
    <dgm:cxn modelId="{6080638B-4BA1-4300-A8CF-753172BD87E6}" type="presOf" srcId="{97A05BAF-78D8-4737-BFC6-7BD6AAA15C74}" destId="{8E5C2BCA-361E-4491-810E-13DE47003933}" srcOrd="0" destOrd="4" presId="urn:microsoft.com/office/officeart/2005/8/layout/hProcess9"/>
    <dgm:cxn modelId="{FA5A87C6-0C85-4EDC-91A4-92C74060E696}" srcId="{7F7E6E44-7E1E-4032-9A29-A957876CC136}" destId="{DBAA70A2-633A-419A-B7BD-9139A89B41A3}" srcOrd="0" destOrd="0" parTransId="{6F5CE05D-F6E7-4323-9ADC-9B82432C30B5}" sibTransId="{962FB204-0DB6-4ECF-B2CB-4FA35D3E9B40}"/>
    <dgm:cxn modelId="{B7CEC861-9F45-4F45-8DD2-D4DAEE4F4AAA}" srcId="{48DFC61A-E00D-42E7-B0A0-51DEBCFCF9AD}" destId="{84FFE996-FC7D-48A7-AB1D-699BFAF01154}" srcOrd="1" destOrd="0" parTransId="{DF3D1B5B-290C-433E-A5F0-6A4CCE16B6D5}" sibTransId="{7948F48E-D555-4316-AD81-39257E011106}"/>
    <dgm:cxn modelId="{2E1F019C-EB93-45A2-A761-8759082C90BD}" srcId="{48DFC61A-E00D-42E7-B0A0-51DEBCFCF9AD}" destId="{117C63A5-F5F0-4914-8F10-0115CF91A9D3}" srcOrd="0" destOrd="0" parTransId="{1E5F997B-003D-437E-A2B4-B3CFEC20D519}" sibTransId="{66DFD5F0-7E62-4772-8027-B6B128E2FBDF}"/>
    <dgm:cxn modelId="{61C1CDC3-C33A-4F65-BEBB-5AB1FACCE5F9}" srcId="{B2BE5355-F40A-4D21-B394-6E3ED57D9655}" destId="{7F7E6E44-7E1E-4032-9A29-A957876CC136}" srcOrd="0" destOrd="0" parTransId="{172352B0-F9FE-4A95-AFEC-8736B6E1A7DB}" sibTransId="{EB81352B-0A98-4179-A375-C466BA51A6E7}"/>
    <dgm:cxn modelId="{C8206BDE-52AF-4FC0-A670-EA1D76AE3DE6}" type="presOf" srcId="{48DFC61A-E00D-42E7-B0A0-51DEBCFCF9AD}" destId="{4160E389-D398-477D-841F-9AAD10ECE283}" srcOrd="0" destOrd="0" presId="urn:microsoft.com/office/officeart/2005/8/layout/hProcess9"/>
    <dgm:cxn modelId="{AAA736E3-B952-4B8D-839F-B1C4995FFD57}" type="presOf" srcId="{88EC70EE-D5D3-4AB9-869C-F768A4718765}" destId="{8E5C2BCA-361E-4491-810E-13DE47003933}" srcOrd="0" destOrd="2" presId="urn:microsoft.com/office/officeart/2005/8/layout/hProcess9"/>
    <dgm:cxn modelId="{A7ABCB21-9400-4AC3-A56A-CDD64A560506}" type="presOf" srcId="{DBAA70A2-633A-419A-B7BD-9139A89B41A3}" destId="{730DAB69-B3B1-4A47-8ED5-C4901FD9B21C}" srcOrd="0" destOrd="1" presId="urn:microsoft.com/office/officeart/2005/8/layout/hProcess9"/>
    <dgm:cxn modelId="{66E33A32-B82E-4946-815A-79AB25A37D5F}" srcId="{AB9ECC68-C947-4F1E-AD53-67946727F659}" destId="{4485AD88-5685-4044-A5BF-417AF26F1BBB}" srcOrd="0" destOrd="0" parTransId="{5E3128D1-0A5B-4F77-8585-012172474A38}" sibTransId="{3ED38138-40F5-4996-B51B-7CB7A3A3FCED}"/>
    <dgm:cxn modelId="{DE213BD8-59C1-4159-A869-FD8AF4848963}" srcId="{AB9ECC68-C947-4F1E-AD53-67946727F659}" destId="{97A05BAF-78D8-4737-BFC6-7BD6AAA15C74}" srcOrd="3" destOrd="0" parTransId="{E8B17DA3-CD21-40EA-A4AC-3C1EFD49363B}" sibTransId="{DE5F6E85-F279-43A9-A576-6F28DB9771A6}"/>
    <dgm:cxn modelId="{ECF788C1-EA3F-4E24-90B8-3E7B519C07A7}" type="presOf" srcId="{AB9ECC68-C947-4F1E-AD53-67946727F659}" destId="{8E5C2BCA-361E-4491-810E-13DE47003933}" srcOrd="0" destOrd="0" presId="urn:microsoft.com/office/officeart/2005/8/layout/hProcess9"/>
    <dgm:cxn modelId="{7702E66F-8F6D-4C66-8F4B-EACB1FDCF2B7}" srcId="{B2BE5355-F40A-4D21-B394-6E3ED57D9655}" destId="{48DFC61A-E00D-42E7-B0A0-51DEBCFCF9AD}" srcOrd="1" destOrd="0" parTransId="{8D2A7D56-0E7D-486A-BEEE-93EEA718AFF6}" sibTransId="{64FAE2F3-4644-4E3B-9826-C27E58C8B652}"/>
    <dgm:cxn modelId="{0553C847-6E52-4AD2-900A-AF753B6428EC}" type="presOf" srcId="{117C63A5-F5F0-4914-8F10-0115CF91A9D3}" destId="{4160E389-D398-477D-841F-9AAD10ECE283}" srcOrd="0" destOrd="1" presId="urn:microsoft.com/office/officeart/2005/8/layout/hProcess9"/>
    <dgm:cxn modelId="{FDABC6C2-4144-4421-B541-7A79EE9BFB2B}" type="presParOf" srcId="{AC5B9D08-FEFD-424D-AFB7-1D2958CF6E08}" destId="{43F6E30A-7332-42DB-A991-1DE3E82C6B4B}" srcOrd="0" destOrd="0" presId="urn:microsoft.com/office/officeart/2005/8/layout/hProcess9"/>
    <dgm:cxn modelId="{5660BC18-BC42-46AA-8C35-4D4C275C4181}" type="presParOf" srcId="{AC5B9D08-FEFD-424D-AFB7-1D2958CF6E08}" destId="{B32EB078-A621-4A11-BC26-A22BA700649D}" srcOrd="1" destOrd="0" presId="urn:microsoft.com/office/officeart/2005/8/layout/hProcess9"/>
    <dgm:cxn modelId="{5A71792F-CBEB-4274-9976-4D3F2AEC7CE2}" type="presParOf" srcId="{B32EB078-A621-4A11-BC26-A22BA700649D}" destId="{730DAB69-B3B1-4A47-8ED5-C4901FD9B21C}" srcOrd="0" destOrd="0" presId="urn:microsoft.com/office/officeart/2005/8/layout/hProcess9"/>
    <dgm:cxn modelId="{B8B8F222-1B38-47C7-A4CA-13DC121997B3}" type="presParOf" srcId="{B32EB078-A621-4A11-BC26-A22BA700649D}" destId="{57AF464D-0AB0-4438-8F48-ADC2BF4202D7}" srcOrd="1" destOrd="0" presId="urn:microsoft.com/office/officeart/2005/8/layout/hProcess9"/>
    <dgm:cxn modelId="{AA8E4B8B-4E93-4323-8A80-E37B41AB042D}" type="presParOf" srcId="{B32EB078-A621-4A11-BC26-A22BA700649D}" destId="{4160E389-D398-477D-841F-9AAD10ECE283}" srcOrd="2" destOrd="0" presId="urn:microsoft.com/office/officeart/2005/8/layout/hProcess9"/>
    <dgm:cxn modelId="{8DD2D2DA-B1C8-4C17-AF2F-30B3923C62D2}" type="presParOf" srcId="{B32EB078-A621-4A11-BC26-A22BA700649D}" destId="{49AA8A67-8615-480F-9E36-29FCA8E61324}" srcOrd="3" destOrd="0" presId="urn:microsoft.com/office/officeart/2005/8/layout/hProcess9"/>
    <dgm:cxn modelId="{A11AB5BE-4FB0-4013-967E-F027152D265E}" type="presParOf" srcId="{B32EB078-A621-4A11-BC26-A22BA700649D}" destId="{8E5C2BCA-361E-4491-810E-13DE47003933}" srcOrd="4" destOrd="0" presId="urn:microsoft.com/office/officeart/2005/8/layout/hProcess9"/>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1D935280-3906-420C-B0AF-1EC595DFA6EC}" type="doc">
      <dgm:prSet loTypeId="urn:microsoft.com/office/officeart/2005/8/layout/hierarchy3" loCatId="hierarchy" qsTypeId="urn:microsoft.com/office/officeart/2005/8/quickstyle/3d1" qsCatId="3D" csTypeId="urn:microsoft.com/office/officeart/2005/8/colors/accent1_2" csCatId="accent1" phldr="1"/>
      <dgm:spPr/>
      <dgm:t>
        <a:bodyPr/>
        <a:lstStyle/>
        <a:p>
          <a:endParaRPr lang="es-CL"/>
        </a:p>
      </dgm:t>
    </dgm:pt>
    <dgm:pt modelId="{4D55F183-5F29-4012-8B15-77EEC325D855}">
      <dgm:prSet phldrT="[Texto]"/>
      <dgm:spPr/>
      <dgm:t>
        <a:bodyPr/>
        <a:lstStyle/>
        <a:p>
          <a:r>
            <a:rPr lang="es-ES" dirty="0" smtClean="0"/>
            <a:t>Comprobación Empírica   importancia registro productos fallados</a:t>
          </a:r>
          <a:endParaRPr lang="es-CL" dirty="0"/>
        </a:p>
      </dgm:t>
    </dgm:pt>
    <dgm:pt modelId="{92A35036-A430-4515-BC3A-0FFE36373E0D}" type="parTrans" cxnId="{9E023C76-B7E6-486B-A82C-571C42F9B14B}">
      <dgm:prSet/>
      <dgm:spPr/>
      <dgm:t>
        <a:bodyPr/>
        <a:lstStyle/>
        <a:p>
          <a:endParaRPr lang="es-CL"/>
        </a:p>
      </dgm:t>
    </dgm:pt>
    <dgm:pt modelId="{8A725EF9-6BD3-4093-85CB-193282FC4941}" type="sibTrans" cxnId="{9E023C76-B7E6-486B-A82C-571C42F9B14B}">
      <dgm:prSet/>
      <dgm:spPr/>
      <dgm:t>
        <a:bodyPr/>
        <a:lstStyle/>
        <a:p>
          <a:endParaRPr lang="es-CL"/>
        </a:p>
      </dgm:t>
    </dgm:pt>
    <dgm:pt modelId="{F611DC9D-C12F-4F19-AAB6-5C20DD5D3142}">
      <dgm:prSet phldrT="[Texto]"/>
      <dgm:spPr/>
      <dgm:t>
        <a:bodyPr/>
        <a:lstStyle/>
        <a:p>
          <a:pPr marL="273050" indent="-273050" algn="l">
            <a:tabLst>
              <a:tab pos="273050" algn="l"/>
            </a:tabLst>
          </a:pPr>
          <a:r>
            <a:rPr lang="es-ES" dirty="0" smtClean="0"/>
            <a:t>1.	Verificar capacidad del sistema </a:t>
          </a:r>
          <a:endParaRPr lang="es-CL" dirty="0"/>
        </a:p>
      </dgm:t>
    </dgm:pt>
    <dgm:pt modelId="{C063DC42-CDDD-448A-9BC8-B422D1258C7B}" type="parTrans" cxnId="{ADDE7B80-F857-48C3-A22D-7A19EA500EA2}">
      <dgm:prSet/>
      <dgm:spPr/>
      <dgm:t>
        <a:bodyPr/>
        <a:lstStyle/>
        <a:p>
          <a:endParaRPr lang="es-CL"/>
        </a:p>
      </dgm:t>
    </dgm:pt>
    <dgm:pt modelId="{685C46F5-08BD-495C-8226-94FED0FD8B96}" type="sibTrans" cxnId="{ADDE7B80-F857-48C3-A22D-7A19EA500EA2}">
      <dgm:prSet/>
      <dgm:spPr/>
      <dgm:t>
        <a:bodyPr/>
        <a:lstStyle/>
        <a:p>
          <a:endParaRPr lang="es-CL"/>
        </a:p>
      </dgm:t>
    </dgm:pt>
    <dgm:pt modelId="{76A4EB00-6B33-4772-9FD7-1B7BFFB378AD}">
      <dgm:prSet phldrT="[Texto]"/>
      <dgm:spPr/>
      <dgm:t>
        <a:bodyPr/>
        <a:lstStyle/>
        <a:p>
          <a:pPr marL="273050" indent="-273050" algn="l">
            <a:tabLst>
              <a:tab pos="273050" algn="l"/>
            </a:tabLst>
          </a:pPr>
          <a:r>
            <a:rPr lang="es-ES" dirty="0" smtClean="0"/>
            <a:t>2. 	Medidas correctivas para minimizar costos producción.</a:t>
          </a:r>
          <a:endParaRPr lang="es-CL" dirty="0"/>
        </a:p>
      </dgm:t>
    </dgm:pt>
    <dgm:pt modelId="{3ABBB646-912D-4F5C-9CD9-71BEC8759ACC}" type="parTrans" cxnId="{52F2ADED-8073-49B7-9646-A9F7B6643CF0}">
      <dgm:prSet/>
      <dgm:spPr/>
      <dgm:t>
        <a:bodyPr/>
        <a:lstStyle/>
        <a:p>
          <a:endParaRPr lang="es-CL"/>
        </a:p>
      </dgm:t>
    </dgm:pt>
    <dgm:pt modelId="{37201129-D7D1-4FC4-BD08-2635D2CE81C6}" type="sibTrans" cxnId="{52F2ADED-8073-49B7-9646-A9F7B6643CF0}">
      <dgm:prSet/>
      <dgm:spPr/>
      <dgm:t>
        <a:bodyPr/>
        <a:lstStyle/>
        <a:p>
          <a:endParaRPr lang="es-CL"/>
        </a:p>
      </dgm:t>
    </dgm:pt>
    <dgm:pt modelId="{2EC5E523-FE7A-4C3E-91AA-91B48B0445D5}" type="pres">
      <dgm:prSet presAssocID="{1D935280-3906-420C-B0AF-1EC595DFA6EC}" presName="diagram" presStyleCnt="0">
        <dgm:presLayoutVars>
          <dgm:chPref val="1"/>
          <dgm:dir/>
          <dgm:animOne val="branch"/>
          <dgm:animLvl val="lvl"/>
          <dgm:resizeHandles/>
        </dgm:presLayoutVars>
      </dgm:prSet>
      <dgm:spPr/>
      <dgm:t>
        <a:bodyPr/>
        <a:lstStyle/>
        <a:p>
          <a:endParaRPr lang="es-CL"/>
        </a:p>
      </dgm:t>
    </dgm:pt>
    <dgm:pt modelId="{B8C3A8E4-0B0B-4913-9073-B68D69873568}" type="pres">
      <dgm:prSet presAssocID="{4D55F183-5F29-4012-8B15-77EEC325D855}" presName="root" presStyleCnt="0"/>
      <dgm:spPr/>
    </dgm:pt>
    <dgm:pt modelId="{05003095-5F63-4D35-B2FE-75122E2BF006}" type="pres">
      <dgm:prSet presAssocID="{4D55F183-5F29-4012-8B15-77EEC325D855}" presName="rootComposite" presStyleCnt="0"/>
      <dgm:spPr/>
    </dgm:pt>
    <dgm:pt modelId="{FE2A4156-2A61-4EF2-8A11-C9791F54C59B}" type="pres">
      <dgm:prSet presAssocID="{4D55F183-5F29-4012-8B15-77EEC325D855}" presName="rootText" presStyleLbl="node1" presStyleIdx="0" presStyleCnt="1" custScaleX="143367" custLinFactNeighborY="4704"/>
      <dgm:spPr/>
      <dgm:t>
        <a:bodyPr/>
        <a:lstStyle/>
        <a:p>
          <a:endParaRPr lang="es-CL"/>
        </a:p>
      </dgm:t>
    </dgm:pt>
    <dgm:pt modelId="{6B53E1EA-70E0-4029-9AC0-ABFAB5D7BAE4}" type="pres">
      <dgm:prSet presAssocID="{4D55F183-5F29-4012-8B15-77EEC325D855}" presName="rootConnector" presStyleLbl="node1" presStyleIdx="0" presStyleCnt="1"/>
      <dgm:spPr/>
      <dgm:t>
        <a:bodyPr/>
        <a:lstStyle/>
        <a:p>
          <a:endParaRPr lang="es-CL"/>
        </a:p>
      </dgm:t>
    </dgm:pt>
    <dgm:pt modelId="{B733738F-9370-489B-B803-551388C0BB12}" type="pres">
      <dgm:prSet presAssocID="{4D55F183-5F29-4012-8B15-77EEC325D855}" presName="childShape" presStyleCnt="0"/>
      <dgm:spPr/>
    </dgm:pt>
    <dgm:pt modelId="{EAC23A7D-D941-4A89-8DF6-16A0CD52C7BA}" type="pres">
      <dgm:prSet presAssocID="{C063DC42-CDDD-448A-9BC8-B422D1258C7B}" presName="Name13" presStyleLbl="parChTrans1D2" presStyleIdx="0" presStyleCnt="2"/>
      <dgm:spPr/>
      <dgm:t>
        <a:bodyPr/>
        <a:lstStyle/>
        <a:p>
          <a:endParaRPr lang="es-CL"/>
        </a:p>
      </dgm:t>
    </dgm:pt>
    <dgm:pt modelId="{45998878-5AF0-491B-A8D0-CA489544D05A}" type="pres">
      <dgm:prSet presAssocID="{F611DC9D-C12F-4F19-AAB6-5C20DD5D3142}" presName="childText" presStyleLbl="bgAcc1" presStyleIdx="0" presStyleCnt="2" custScaleX="122072">
        <dgm:presLayoutVars>
          <dgm:bulletEnabled val="1"/>
        </dgm:presLayoutVars>
      </dgm:prSet>
      <dgm:spPr/>
      <dgm:t>
        <a:bodyPr/>
        <a:lstStyle/>
        <a:p>
          <a:endParaRPr lang="es-CL"/>
        </a:p>
      </dgm:t>
    </dgm:pt>
    <dgm:pt modelId="{75159B0A-BB67-4A60-B013-1B4C1DD0CD81}" type="pres">
      <dgm:prSet presAssocID="{3ABBB646-912D-4F5C-9CD9-71BEC8759ACC}" presName="Name13" presStyleLbl="parChTrans1D2" presStyleIdx="1" presStyleCnt="2"/>
      <dgm:spPr/>
      <dgm:t>
        <a:bodyPr/>
        <a:lstStyle/>
        <a:p>
          <a:endParaRPr lang="es-CL"/>
        </a:p>
      </dgm:t>
    </dgm:pt>
    <dgm:pt modelId="{01EFAA4C-39C1-4427-AC39-9E47EAB61BFA}" type="pres">
      <dgm:prSet presAssocID="{76A4EB00-6B33-4772-9FD7-1B7BFFB378AD}" presName="childText" presStyleLbl="bgAcc1" presStyleIdx="1" presStyleCnt="2" custScaleX="122072">
        <dgm:presLayoutVars>
          <dgm:bulletEnabled val="1"/>
        </dgm:presLayoutVars>
      </dgm:prSet>
      <dgm:spPr/>
      <dgm:t>
        <a:bodyPr/>
        <a:lstStyle/>
        <a:p>
          <a:endParaRPr lang="es-CL"/>
        </a:p>
      </dgm:t>
    </dgm:pt>
  </dgm:ptLst>
  <dgm:cxnLst>
    <dgm:cxn modelId="{9E77F363-1DB1-4988-AEE2-E6E559E668DD}" type="presOf" srcId="{C063DC42-CDDD-448A-9BC8-B422D1258C7B}" destId="{EAC23A7D-D941-4A89-8DF6-16A0CD52C7BA}" srcOrd="0" destOrd="0" presId="urn:microsoft.com/office/officeart/2005/8/layout/hierarchy3"/>
    <dgm:cxn modelId="{9E023C76-B7E6-486B-A82C-571C42F9B14B}" srcId="{1D935280-3906-420C-B0AF-1EC595DFA6EC}" destId="{4D55F183-5F29-4012-8B15-77EEC325D855}" srcOrd="0" destOrd="0" parTransId="{92A35036-A430-4515-BC3A-0FFE36373E0D}" sibTransId="{8A725EF9-6BD3-4093-85CB-193282FC4941}"/>
    <dgm:cxn modelId="{E307C99D-BB11-4ACE-8DDD-8BB67F462B0A}" type="presOf" srcId="{1D935280-3906-420C-B0AF-1EC595DFA6EC}" destId="{2EC5E523-FE7A-4C3E-91AA-91B48B0445D5}" srcOrd="0" destOrd="0" presId="urn:microsoft.com/office/officeart/2005/8/layout/hierarchy3"/>
    <dgm:cxn modelId="{DF0E0550-C98E-44F5-BFA8-B1F39F876118}" type="presOf" srcId="{F611DC9D-C12F-4F19-AAB6-5C20DD5D3142}" destId="{45998878-5AF0-491B-A8D0-CA489544D05A}" srcOrd="0" destOrd="0" presId="urn:microsoft.com/office/officeart/2005/8/layout/hierarchy3"/>
    <dgm:cxn modelId="{CA0300BD-D635-4E0F-AEC0-35F2BCEC306F}" type="presOf" srcId="{4D55F183-5F29-4012-8B15-77EEC325D855}" destId="{FE2A4156-2A61-4EF2-8A11-C9791F54C59B}" srcOrd="0" destOrd="0" presId="urn:microsoft.com/office/officeart/2005/8/layout/hierarchy3"/>
    <dgm:cxn modelId="{181305D6-4BE2-4044-8221-772A7EFC70AF}" type="presOf" srcId="{4D55F183-5F29-4012-8B15-77EEC325D855}" destId="{6B53E1EA-70E0-4029-9AC0-ABFAB5D7BAE4}" srcOrd="1" destOrd="0" presId="urn:microsoft.com/office/officeart/2005/8/layout/hierarchy3"/>
    <dgm:cxn modelId="{ADDE7B80-F857-48C3-A22D-7A19EA500EA2}" srcId="{4D55F183-5F29-4012-8B15-77EEC325D855}" destId="{F611DC9D-C12F-4F19-AAB6-5C20DD5D3142}" srcOrd="0" destOrd="0" parTransId="{C063DC42-CDDD-448A-9BC8-B422D1258C7B}" sibTransId="{685C46F5-08BD-495C-8226-94FED0FD8B96}"/>
    <dgm:cxn modelId="{B1F074F8-EAF1-4AD7-915F-690466A0B244}" type="presOf" srcId="{76A4EB00-6B33-4772-9FD7-1B7BFFB378AD}" destId="{01EFAA4C-39C1-4427-AC39-9E47EAB61BFA}" srcOrd="0" destOrd="0" presId="urn:microsoft.com/office/officeart/2005/8/layout/hierarchy3"/>
    <dgm:cxn modelId="{9F7953E2-3541-47C9-B3FA-7A65963A276D}" type="presOf" srcId="{3ABBB646-912D-4F5C-9CD9-71BEC8759ACC}" destId="{75159B0A-BB67-4A60-B013-1B4C1DD0CD81}" srcOrd="0" destOrd="0" presId="urn:microsoft.com/office/officeart/2005/8/layout/hierarchy3"/>
    <dgm:cxn modelId="{52F2ADED-8073-49B7-9646-A9F7B6643CF0}" srcId="{4D55F183-5F29-4012-8B15-77EEC325D855}" destId="{76A4EB00-6B33-4772-9FD7-1B7BFFB378AD}" srcOrd="1" destOrd="0" parTransId="{3ABBB646-912D-4F5C-9CD9-71BEC8759ACC}" sibTransId="{37201129-D7D1-4FC4-BD08-2635D2CE81C6}"/>
    <dgm:cxn modelId="{CF10B660-739C-4C62-BD88-32140F0EF613}" type="presParOf" srcId="{2EC5E523-FE7A-4C3E-91AA-91B48B0445D5}" destId="{B8C3A8E4-0B0B-4913-9073-B68D69873568}" srcOrd="0" destOrd="0" presId="urn:microsoft.com/office/officeart/2005/8/layout/hierarchy3"/>
    <dgm:cxn modelId="{F0A1462B-7F40-4297-80E6-04D983D32457}" type="presParOf" srcId="{B8C3A8E4-0B0B-4913-9073-B68D69873568}" destId="{05003095-5F63-4D35-B2FE-75122E2BF006}" srcOrd="0" destOrd="0" presId="urn:microsoft.com/office/officeart/2005/8/layout/hierarchy3"/>
    <dgm:cxn modelId="{20D61F58-54E6-470B-ABF6-BEADE648CF42}" type="presParOf" srcId="{05003095-5F63-4D35-B2FE-75122E2BF006}" destId="{FE2A4156-2A61-4EF2-8A11-C9791F54C59B}" srcOrd="0" destOrd="0" presId="urn:microsoft.com/office/officeart/2005/8/layout/hierarchy3"/>
    <dgm:cxn modelId="{D0E8F510-5852-4F63-BC4E-29E47DA6FDF3}" type="presParOf" srcId="{05003095-5F63-4D35-B2FE-75122E2BF006}" destId="{6B53E1EA-70E0-4029-9AC0-ABFAB5D7BAE4}" srcOrd="1" destOrd="0" presId="urn:microsoft.com/office/officeart/2005/8/layout/hierarchy3"/>
    <dgm:cxn modelId="{7B1C0D76-6A37-4947-AA06-FB2DFF500769}" type="presParOf" srcId="{B8C3A8E4-0B0B-4913-9073-B68D69873568}" destId="{B733738F-9370-489B-B803-551388C0BB12}" srcOrd="1" destOrd="0" presId="urn:microsoft.com/office/officeart/2005/8/layout/hierarchy3"/>
    <dgm:cxn modelId="{B452F738-DDCD-49E2-952B-C1A51EEBB91D}" type="presParOf" srcId="{B733738F-9370-489B-B803-551388C0BB12}" destId="{EAC23A7D-D941-4A89-8DF6-16A0CD52C7BA}" srcOrd="0" destOrd="0" presId="urn:microsoft.com/office/officeart/2005/8/layout/hierarchy3"/>
    <dgm:cxn modelId="{390AF0D9-7A04-47AF-9732-0DC8DAB44BEE}" type="presParOf" srcId="{B733738F-9370-489B-B803-551388C0BB12}" destId="{45998878-5AF0-491B-A8D0-CA489544D05A}" srcOrd="1" destOrd="0" presId="urn:microsoft.com/office/officeart/2005/8/layout/hierarchy3"/>
    <dgm:cxn modelId="{B4110BF7-509F-4346-AE36-EAF62638175C}" type="presParOf" srcId="{B733738F-9370-489B-B803-551388C0BB12}" destId="{75159B0A-BB67-4A60-B013-1B4C1DD0CD81}" srcOrd="2" destOrd="0" presId="urn:microsoft.com/office/officeart/2005/8/layout/hierarchy3"/>
    <dgm:cxn modelId="{F68A0E35-5002-4880-A90F-3A2FC170CE07}" type="presParOf" srcId="{B733738F-9370-489B-B803-551388C0BB12}" destId="{01EFAA4C-39C1-4427-AC39-9E47EAB61BFA}" srcOrd="3" destOrd="0" presId="urn:microsoft.com/office/officeart/2005/8/layout/hierarchy3"/>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B6ACF782-ED99-4472-AC06-1E790CDE08FB}" type="doc">
      <dgm:prSet loTypeId="urn:microsoft.com/office/officeart/2005/8/layout/vList2" loCatId="list" qsTypeId="urn:microsoft.com/office/officeart/2005/8/quickstyle/3d1" qsCatId="3D" csTypeId="urn:microsoft.com/office/officeart/2005/8/colors/colorful5" csCatId="colorful" phldr="1"/>
      <dgm:spPr/>
      <dgm:t>
        <a:bodyPr/>
        <a:lstStyle/>
        <a:p>
          <a:endParaRPr lang="es-CL"/>
        </a:p>
      </dgm:t>
    </dgm:pt>
    <dgm:pt modelId="{D66D2712-C65A-4CFC-A3C9-8CAFD485CA66}">
      <dgm:prSet phldrT="[Texto]"/>
      <dgm:spPr/>
      <dgm:t>
        <a:bodyPr/>
        <a:lstStyle/>
        <a:p>
          <a:r>
            <a:rPr lang="es-ES" dirty="0" smtClean="0"/>
            <a:t>Propósito: </a:t>
          </a:r>
          <a:endParaRPr lang="es-CL" dirty="0"/>
        </a:p>
      </dgm:t>
    </dgm:pt>
    <dgm:pt modelId="{2947B9D4-26B3-463E-A714-069B03ADFCC1}" type="parTrans" cxnId="{C210BE44-641A-41A9-9239-0671C2068532}">
      <dgm:prSet/>
      <dgm:spPr/>
      <dgm:t>
        <a:bodyPr/>
        <a:lstStyle/>
        <a:p>
          <a:endParaRPr lang="es-CL"/>
        </a:p>
      </dgm:t>
    </dgm:pt>
    <dgm:pt modelId="{405F21C3-B4DB-45D1-9DCD-A20D786BB14E}" type="sibTrans" cxnId="{C210BE44-641A-41A9-9239-0671C2068532}">
      <dgm:prSet/>
      <dgm:spPr/>
      <dgm:t>
        <a:bodyPr/>
        <a:lstStyle/>
        <a:p>
          <a:endParaRPr lang="es-CL"/>
        </a:p>
      </dgm:t>
    </dgm:pt>
    <dgm:pt modelId="{ABC6EF89-0371-4214-ACFE-457EC39A3DCA}">
      <dgm:prSet phldrT="[Texto]"/>
      <dgm:spPr/>
      <dgm:t>
        <a:bodyPr/>
        <a:lstStyle/>
        <a:p>
          <a:r>
            <a:rPr lang="es-ES" dirty="0" smtClean="0"/>
            <a:t>- Optimización de planes de mantenimiento </a:t>
          </a:r>
          <a:endParaRPr lang="es-CL" dirty="0"/>
        </a:p>
      </dgm:t>
    </dgm:pt>
    <dgm:pt modelId="{4DDC21F9-AEA7-4225-B269-CAA26557C629}" type="parTrans" cxnId="{491F0632-378C-420C-AFB1-EA7E96C6F8A0}">
      <dgm:prSet/>
      <dgm:spPr/>
      <dgm:t>
        <a:bodyPr/>
        <a:lstStyle/>
        <a:p>
          <a:endParaRPr lang="es-CL"/>
        </a:p>
      </dgm:t>
    </dgm:pt>
    <dgm:pt modelId="{B34805A9-A753-4AD5-A60C-5E2EBAC90603}" type="sibTrans" cxnId="{491F0632-378C-420C-AFB1-EA7E96C6F8A0}">
      <dgm:prSet/>
      <dgm:spPr/>
      <dgm:t>
        <a:bodyPr/>
        <a:lstStyle/>
        <a:p>
          <a:endParaRPr lang="es-CL"/>
        </a:p>
      </dgm:t>
    </dgm:pt>
    <dgm:pt modelId="{941AE477-D72F-4417-94A9-89EF34F9A6F7}">
      <dgm:prSet phldrT="[Texto]"/>
      <dgm:spPr/>
      <dgm:t>
        <a:bodyPr/>
        <a:lstStyle/>
        <a:p>
          <a:r>
            <a:rPr lang="es-ES" dirty="0" smtClean="0"/>
            <a:t>Problema Detectado:</a:t>
          </a:r>
          <a:endParaRPr lang="es-CL" dirty="0"/>
        </a:p>
      </dgm:t>
    </dgm:pt>
    <dgm:pt modelId="{4198DBBB-6B0A-46A4-941C-BC3AFEA68EA8}" type="parTrans" cxnId="{5BA8094A-2A83-43A7-8996-AADA775A0706}">
      <dgm:prSet/>
      <dgm:spPr/>
      <dgm:t>
        <a:bodyPr/>
        <a:lstStyle/>
        <a:p>
          <a:endParaRPr lang="es-CL"/>
        </a:p>
      </dgm:t>
    </dgm:pt>
    <dgm:pt modelId="{24218700-714C-44A6-853A-FC57C344AD80}" type="sibTrans" cxnId="{5BA8094A-2A83-43A7-8996-AADA775A0706}">
      <dgm:prSet/>
      <dgm:spPr/>
      <dgm:t>
        <a:bodyPr/>
        <a:lstStyle/>
        <a:p>
          <a:endParaRPr lang="es-CL"/>
        </a:p>
      </dgm:t>
    </dgm:pt>
    <dgm:pt modelId="{48A40DAD-A082-49D7-95DE-98A3F0F17884}">
      <dgm:prSet phldrT="[Texto]"/>
      <dgm:spPr/>
      <dgm:t>
        <a:bodyPr/>
        <a:lstStyle/>
        <a:p>
          <a:r>
            <a:rPr lang="es-ES" dirty="0" smtClean="0"/>
            <a:t>Fallas sólo se anotan en un bitácora, y no están asociadas a un software que permita acceder a una base de datos para realizar análisis y posibles simulaciones.</a:t>
          </a:r>
          <a:endParaRPr lang="es-CL" dirty="0"/>
        </a:p>
      </dgm:t>
    </dgm:pt>
    <dgm:pt modelId="{EEED74AB-5DCF-4604-A2A6-D518DF68C2D0}" type="parTrans" cxnId="{D72464AF-B4BC-4396-BC0C-7E362793C760}">
      <dgm:prSet/>
      <dgm:spPr/>
      <dgm:t>
        <a:bodyPr/>
        <a:lstStyle/>
        <a:p>
          <a:endParaRPr lang="es-CL"/>
        </a:p>
      </dgm:t>
    </dgm:pt>
    <dgm:pt modelId="{6D047505-E18B-4AB1-96CC-AF3C616CFEDE}" type="sibTrans" cxnId="{D72464AF-B4BC-4396-BC0C-7E362793C760}">
      <dgm:prSet/>
      <dgm:spPr/>
      <dgm:t>
        <a:bodyPr/>
        <a:lstStyle/>
        <a:p>
          <a:endParaRPr lang="es-CL"/>
        </a:p>
      </dgm:t>
    </dgm:pt>
    <dgm:pt modelId="{3B8F219C-047D-49C9-9CFE-8C067D70BC39}">
      <dgm:prSet/>
      <dgm:spPr/>
      <dgm:t>
        <a:bodyPr/>
        <a:lstStyle/>
        <a:p>
          <a:r>
            <a:rPr lang="es-ES" smtClean="0"/>
            <a:t>- Mejorar procedimientos existentes </a:t>
          </a:r>
          <a:endParaRPr lang="es-ES" dirty="0" smtClean="0"/>
        </a:p>
      </dgm:t>
    </dgm:pt>
    <dgm:pt modelId="{E1F70CCE-449D-4669-A4F5-63FE096A8D45}" type="parTrans" cxnId="{145C67EB-1BE5-41BD-9EB2-4464EE367749}">
      <dgm:prSet/>
      <dgm:spPr/>
      <dgm:t>
        <a:bodyPr/>
        <a:lstStyle/>
        <a:p>
          <a:endParaRPr lang="es-CL"/>
        </a:p>
      </dgm:t>
    </dgm:pt>
    <dgm:pt modelId="{62A90B70-3C2C-4ACF-8D69-E8B028FDB40B}" type="sibTrans" cxnId="{145C67EB-1BE5-41BD-9EB2-4464EE367749}">
      <dgm:prSet/>
      <dgm:spPr/>
      <dgm:t>
        <a:bodyPr/>
        <a:lstStyle/>
        <a:p>
          <a:endParaRPr lang="es-CL"/>
        </a:p>
      </dgm:t>
    </dgm:pt>
    <dgm:pt modelId="{F42A1A61-E4E7-4FD6-B514-24F86A1F6F1E}">
      <dgm:prSet/>
      <dgm:spPr/>
      <dgm:t>
        <a:bodyPr/>
        <a:lstStyle/>
        <a:p>
          <a:r>
            <a:rPr lang="es-ES" dirty="0" smtClean="0"/>
            <a:t>- Levantamiento de proyectos de mejoramiento</a:t>
          </a:r>
        </a:p>
      </dgm:t>
    </dgm:pt>
    <dgm:pt modelId="{E9A78FB0-B0F9-428F-A0D2-895D61635528}" type="parTrans" cxnId="{D650AF86-D1E5-4D52-94D1-773E22466B14}">
      <dgm:prSet/>
      <dgm:spPr/>
      <dgm:t>
        <a:bodyPr/>
        <a:lstStyle/>
        <a:p>
          <a:endParaRPr lang="es-CL"/>
        </a:p>
      </dgm:t>
    </dgm:pt>
    <dgm:pt modelId="{3087223E-7017-4D60-861F-30EF940FE045}" type="sibTrans" cxnId="{D650AF86-D1E5-4D52-94D1-773E22466B14}">
      <dgm:prSet/>
      <dgm:spPr/>
      <dgm:t>
        <a:bodyPr/>
        <a:lstStyle/>
        <a:p>
          <a:endParaRPr lang="es-CL"/>
        </a:p>
      </dgm:t>
    </dgm:pt>
    <dgm:pt modelId="{4B855C22-5D71-41E7-8007-0E1DB1DFF17C}" type="pres">
      <dgm:prSet presAssocID="{B6ACF782-ED99-4472-AC06-1E790CDE08FB}" presName="linear" presStyleCnt="0">
        <dgm:presLayoutVars>
          <dgm:animLvl val="lvl"/>
          <dgm:resizeHandles val="exact"/>
        </dgm:presLayoutVars>
      </dgm:prSet>
      <dgm:spPr/>
      <dgm:t>
        <a:bodyPr/>
        <a:lstStyle/>
        <a:p>
          <a:endParaRPr lang="es-CL"/>
        </a:p>
      </dgm:t>
    </dgm:pt>
    <dgm:pt modelId="{F0AEA7ED-E2BB-4ADB-BA6A-36DF30F958BD}" type="pres">
      <dgm:prSet presAssocID="{D66D2712-C65A-4CFC-A3C9-8CAFD485CA66}" presName="parentText" presStyleLbl="node1" presStyleIdx="0" presStyleCnt="2">
        <dgm:presLayoutVars>
          <dgm:chMax val="0"/>
          <dgm:bulletEnabled val="1"/>
        </dgm:presLayoutVars>
      </dgm:prSet>
      <dgm:spPr/>
      <dgm:t>
        <a:bodyPr/>
        <a:lstStyle/>
        <a:p>
          <a:endParaRPr lang="es-CL"/>
        </a:p>
      </dgm:t>
    </dgm:pt>
    <dgm:pt modelId="{D2BED124-368A-4C64-8FC6-B88818734BA9}" type="pres">
      <dgm:prSet presAssocID="{D66D2712-C65A-4CFC-A3C9-8CAFD485CA66}" presName="childText" presStyleLbl="revTx" presStyleIdx="0" presStyleCnt="2">
        <dgm:presLayoutVars>
          <dgm:bulletEnabled val="1"/>
        </dgm:presLayoutVars>
      </dgm:prSet>
      <dgm:spPr/>
      <dgm:t>
        <a:bodyPr/>
        <a:lstStyle/>
        <a:p>
          <a:endParaRPr lang="es-CL"/>
        </a:p>
      </dgm:t>
    </dgm:pt>
    <dgm:pt modelId="{9957BA9E-F580-4A48-9301-8522A0DCD546}" type="pres">
      <dgm:prSet presAssocID="{941AE477-D72F-4417-94A9-89EF34F9A6F7}" presName="parentText" presStyleLbl="node1" presStyleIdx="1" presStyleCnt="2">
        <dgm:presLayoutVars>
          <dgm:chMax val="0"/>
          <dgm:bulletEnabled val="1"/>
        </dgm:presLayoutVars>
      </dgm:prSet>
      <dgm:spPr/>
      <dgm:t>
        <a:bodyPr/>
        <a:lstStyle/>
        <a:p>
          <a:endParaRPr lang="es-CL"/>
        </a:p>
      </dgm:t>
    </dgm:pt>
    <dgm:pt modelId="{082860E5-F2F6-4A8C-9463-1A9E0B9D4F8F}" type="pres">
      <dgm:prSet presAssocID="{941AE477-D72F-4417-94A9-89EF34F9A6F7}" presName="childText" presStyleLbl="revTx" presStyleIdx="1" presStyleCnt="2">
        <dgm:presLayoutVars>
          <dgm:bulletEnabled val="1"/>
        </dgm:presLayoutVars>
      </dgm:prSet>
      <dgm:spPr/>
      <dgm:t>
        <a:bodyPr/>
        <a:lstStyle/>
        <a:p>
          <a:endParaRPr lang="es-CL"/>
        </a:p>
      </dgm:t>
    </dgm:pt>
  </dgm:ptLst>
  <dgm:cxnLst>
    <dgm:cxn modelId="{CA160FAA-8FEB-4A3A-8F25-A21863662585}" type="presOf" srcId="{941AE477-D72F-4417-94A9-89EF34F9A6F7}" destId="{9957BA9E-F580-4A48-9301-8522A0DCD546}" srcOrd="0" destOrd="0" presId="urn:microsoft.com/office/officeart/2005/8/layout/vList2"/>
    <dgm:cxn modelId="{3B9D4B54-721E-4348-AE37-5C5D1735FFD4}" type="presOf" srcId="{3B8F219C-047D-49C9-9CFE-8C067D70BC39}" destId="{D2BED124-368A-4C64-8FC6-B88818734BA9}" srcOrd="0" destOrd="1" presId="urn:microsoft.com/office/officeart/2005/8/layout/vList2"/>
    <dgm:cxn modelId="{145C67EB-1BE5-41BD-9EB2-4464EE367749}" srcId="{D66D2712-C65A-4CFC-A3C9-8CAFD485CA66}" destId="{3B8F219C-047D-49C9-9CFE-8C067D70BC39}" srcOrd="1" destOrd="0" parTransId="{E1F70CCE-449D-4669-A4F5-63FE096A8D45}" sibTransId="{62A90B70-3C2C-4ACF-8D69-E8B028FDB40B}"/>
    <dgm:cxn modelId="{D72464AF-B4BC-4396-BC0C-7E362793C760}" srcId="{941AE477-D72F-4417-94A9-89EF34F9A6F7}" destId="{48A40DAD-A082-49D7-95DE-98A3F0F17884}" srcOrd="0" destOrd="0" parTransId="{EEED74AB-5DCF-4604-A2A6-D518DF68C2D0}" sibTransId="{6D047505-E18B-4AB1-96CC-AF3C616CFEDE}"/>
    <dgm:cxn modelId="{D650AF86-D1E5-4D52-94D1-773E22466B14}" srcId="{D66D2712-C65A-4CFC-A3C9-8CAFD485CA66}" destId="{F42A1A61-E4E7-4FD6-B514-24F86A1F6F1E}" srcOrd="2" destOrd="0" parTransId="{E9A78FB0-B0F9-428F-A0D2-895D61635528}" sibTransId="{3087223E-7017-4D60-861F-30EF940FE045}"/>
    <dgm:cxn modelId="{7BA73063-D680-4DCB-82DC-5DF87353438D}" type="presOf" srcId="{D66D2712-C65A-4CFC-A3C9-8CAFD485CA66}" destId="{F0AEA7ED-E2BB-4ADB-BA6A-36DF30F958BD}" srcOrd="0" destOrd="0" presId="urn:microsoft.com/office/officeart/2005/8/layout/vList2"/>
    <dgm:cxn modelId="{79567D7B-F38C-44B3-ADD4-8F644D1E3391}" type="presOf" srcId="{B6ACF782-ED99-4472-AC06-1E790CDE08FB}" destId="{4B855C22-5D71-41E7-8007-0E1DB1DFF17C}" srcOrd="0" destOrd="0" presId="urn:microsoft.com/office/officeart/2005/8/layout/vList2"/>
    <dgm:cxn modelId="{1865CD2E-4DE2-46A7-800E-B72D8FDAF3AA}" type="presOf" srcId="{48A40DAD-A082-49D7-95DE-98A3F0F17884}" destId="{082860E5-F2F6-4A8C-9463-1A9E0B9D4F8F}" srcOrd="0" destOrd="0" presId="urn:microsoft.com/office/officeart/2005/8/layout/vList2"/>
    <dgm:cxn modelId="{C210BE44-641A-41A9-9239-0671C2068532}" srcId="{B6ACF782-ED99-4472-AC06-1E790CDE08FB}" destId="{D66D2712-C65A-4CFC-A3C9-8CAFD485CA66}" srcOrd="0" destOrd="0" parTransId="{2947B9D4-26B3-463E-A714-069B03ADFCC1}" sibTransId="{405F21C3-B4DB-45D1-9DCD-A20D786BB14E}"/>
    <dgm:cxn modelId="{491F0632-378C-420C-AFB1-EA7E96C6F8A0}" srcId="{D66D2712-C65A-4CFC-A3C9-8CAFD485CA66}" destId="{ABC6EF89-0371-4214-ACFE-457EC39A3DCA}" srcOrd="0" destOrd="0" parTransId="{4DDC21F9-AEA7-4225-B269-CAA26557C629}" sibTransId="{B34805A9-A753-4AD5-A60C-5E2EBAC90603}"/>
    <dgm:cxn modelId="{B4BF5B17-95FA-4977-A29B-F941EEA0F0E6}" type="presOf" srcId="{ABC6EF89-0371-4214-ACFE-457EC39A3DCA}" destId="{D2BED124-368A-4C64-8FC6-B88818734BA9}" srcOrd="0" destOrd="0" presId="urn:microsoft.com/office/officeart/2005/8/layout/vList2"/>
    <dgm:cxn modelId="{11FE45C5-0102-4059-B858-7A2BE05FA7D4}" type="presOf" srcId="{F42A1A61-E4E7-4FD6-B514-24F86A1F6F1E}" destId="{D2BED124-368A-4C64-8FC6-B88818734BA9}" srcOrd="0" destOrd="2" presId="urn:microsoft.com/office/officeart/2005/8/layout/vList2"/>
    <dgm:cxn modelId="{5BA8094A-2A83-43A7-8996-AADA775A0706}" srcId="{B6ACF782-ED99-4472-AC06-1E790CDE08FB}" destId="{941AE477-D72F-4417-94A9-89EF34F9A6F7}" srcOrd="1" destOrd="0" parTransId="{4198DBBB-6B0A-46A4-941C-BC3AFEA68EA8}" sibTransId="{24218700-714C-44A6-853A-FC57C344AD80}"/>
    <dgm:cxn modelId="{419D3EFA-3049-4847-8221-A90A6FFC726F}" type="presParOf" srcId="{4B855C22-5D71-41E7-8007-0E1DB1DFF17C}" destId="{F0AEA7ED-E2BB-4ADB-BA6A-36DF30F958BD}" srcOrd="0" destOrd="0" presId="urn:microsoft.com/office/officeart/2005/8/layout/vList2"/>
    <dgm:cxn modelId="{E8B9E112-9B94-4598-9096-C36EF9A15D04}" type="presParOf" srcId="{4B855C22-5D71-41E7-8007-0E1DB1DFF17C}" destId="{D2BED124-368A-4C64-8FC6-B88818734BA9}" srcOrd="1" destOrd="0" presId="urn:microsoft.com/office/officeart/2005/8/layout/vList2"/>
    <dgm:cxn modelId="{43D5FDE0-1896-4DE0-83D2-5574BCC491CA}" type="presParOf" srcId="{4B855C22-5D71-41E7-8007-0E1DB1DFF17C}" destId="{9957BA9E-F580-4A48-9301-8522A0DCD546}" srcOrd="2" destOrd="0" presId="urn:microsoft.com/office/officeart/2005/8/layout/vList2"/>
    <dgm:cxn modelId="{6634CA8B-FFAB-42B4-9944-97B7E4A22129}" type="presParOf" srcId="{4B855C22-5D71-41E7-8007-0E1DB1DFF17C}" destId="{082860E5-F2F6-4A8C-9463-1A9E0B9D4F8F}" srcOrd="3" destOrd="0" presId="urn:microsoft.com/office/officeart/2005/8/layout/vList2"/>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B6ACF782-ED99-4472-AC06-1E790CDE08FB}" type="doc">
      <dgm:prSet loTypeId="urn:microsoft.com/office/officeart/2005/8/layout/bList2#1" loCatId="list" qsTypeId="urn:microsoft.com/office/officeart/2005/8/quickstyle/3d3" qsCatId="3D" csTypeId="urn:microsoft.com/office/officeart/2005/8/colors/colorful4" csCatId="colorful" phldr="1"/>
      <dgm:spPr/>
      <dgm:t>
        <a:bodyPr/>
        <a:lstStyle/>
        <a:p>
          <a:endParaRPr lang="es-CL"/>
        </a:p>
      </dgm:t>
    </dgm:pt>
    <dgm:pt modelId="{2A644406-E8C0-4CE0-A6D4-6F2EE6C02563}">
      <dgm:prSet phldrT="[Texto]"/>
      <dgm:spPr/>
      <dgm:t>
        <a:bodyPr/>
        <a:lstStyle/>
        <a:p>
          <a:r>
            <a:rPr lang="es-ES" smtClean="0"/>
            <a:t>Paso Inicial</a:t>
          </a:r>
          <a:endParaRPr lang="es-CL" dirty="0"/>
        </a:p>
      </dgm:t>
    </dgm:pt>
    <dgm:pt modelId="{234C809C-85EF-4D93-A722-A77D29B1BD3D}" type="parTrans" cxnId="{3BAC1817-6531-464B-A820-374C337A84E6}">
      <dgm:prSet/>
      <dgm:spPr/>
      <dgm:t>
        <a:bodyPr/>
        <a:lstStyle/>
        <a:p>
          <a:endParaRPr lang="es-CL"/>
        </a:p>
      </dgm:t>
    </dgm:pt>
    <dgm:pt modelId="{A31E46C7-032F-46DC-86AE-CB9D4E5F34C1}" type="sibTrans" cxnId="{3BAC1817-6531-464B-A820-374C337A84E6}">
      <dgm:prSet/>
      <dgm:spPr/>
      <dgm:t>
        <a:bodyPr/>
        <a:lstStyle/>
        <a:p>
          <a:endParaRPr lang="es-CL"/>
        </a:p>
      </dgm:t>
    </dgm:pt>
    <dgm:pt modelId="{436F039B-C06E-434C-951C-36570BBD12C3}">
      <dgm:prSet phldrT="[Texto]"/>
      <dgm:spPr/>
      <dgm:t>
        <a:bodyPr/>
        <a:lstStyle/>
        <a:p>
          <a:r>
            <a:rPr lang="es-ES" dirty="0" smtClean="0"/>
            <a:t>Digitalizar información</a:t>
          </a:r>
          <a:endParaRPr lang="es-CL" dirty="0"/>
        </a:p>
      </dgm:t>
    </dgm:pt>
    <dgm:pt modelId="{943040B4-7350-4B00-B911-E41BC5F83474}" type="parTrans" cxnId="{96EAD8D1-74AC-4DDD-9288-851648C96A26}">
      <dgm:prSet/>
      <dgm:spPr/>
      <dgm:t>
        <a:bodyPr/>
        <a:lstStyle/>
        <a:p>
          <a:endParaRPr lang="es-CL"/>
        </a:p>
      </dgm:t>
    </dgm:pt>
    <dgm:pt modelId="{34C56443-48D0-4FFF-80B5-832B6B2E264C}" type="sibTrans" cxnId="{96EAD8D1-74AC-4DDD-9288-851648C96A26}">
      <dgm:prSet/>
      <dgm:spPr/>
      <dgm:t>
        <a:bodyPr/>
        <a:lstStyle/>
        <a:p>
          <a:endParaRPr lang="es-CL"/>
        </a:p>
      </dgm:t>
    </dgm:pt>
    <dgm:pt modelId="{E184F4EB-4051-4374-A38F-FE97209A856B}">
      <dgm:prSet/>
      <dgm:spPr/>
      <dgm:t>
        <a:bodyPr/>
        <a:lstStyle/>
        <a:p>
          <a:r>
            <a:rPr lang="es-ES" dirty="0" smtClean="0"/>
            <a:t>Determinar Confiabilidad (R(t)) y Disponibilidad (A(t)) mediante la obtención de funciones que modelen los comportamientos de vida y falla.</a:t>
          </a:r>
        </a:p>
      </dgm:t>
    </dgm:pt>
    <dgm:pt modelId="{B3ADB7CB-BB23-4CBB-933C-31744146AA2A}" type="parTrans" cxnId="{784BF4CB-E72D-42B1-AA51-DFC49B83CD75}">
      <dgm:prSet/>
      <dgm:spPr/>
      <dgm:t>
        <a:bodyPr/>
        <a:lstStyle/>
        <a:p>
          <a:endParaRPr lang="es-CL"/>
        </a:p>
      </dgm:t>
    </dgm:pt>
    <dgm:pt modelId="{A36DE982-5B88-42F7-B4C7-55FF20B9284B}" type="sibTrans" cxnId="{784BF4CB-E72D-42B1-AA51-DFC49B83CD75}">
      <dgm:prSet/>
      <dgm:spPr/>
      <dgm:t>
        <a:bodyPr/>
        <a:lstStyle/>
        <a:p>
          <a:endParaRPr lang="es-CL"/>
        </a:p>
      </dgm:t>
    </dgm:pt>
    <dgm:pt modelId="{D818BB16-46E5-478B-8198-398E0699DC4E}">
      <dgm:prSet/>
      <dgm:spPr/>
      <dgm:t>
        <a:bodyPr/>
        <a:lstStyle/>
        <a:p>
          <a:r>
            <a:rPr lang="es-ES" dirty="0" smtClean="0"/>
            <a:t>Consideración</a:t>
          </a:r>
        </a:p>
      </dgm:t>
    </dgm:pt>
    <dgm:pt modelId="{9F5031F5-7196-4EF1-9582-A1697E71A813}" type="parTrans" cxnId="{2C325678-452C-4A22-B515-E158176B2D96}">
      <dgm:prSet/>
      <dgm:spPr/>
      <dgm:t>
        <a:bodyPr/>
        <a:lstStyle/>
        <a:p>
          <a:endParaRPr lang="es-CL"/>
        </a:p>
      </dgm:t>
    </dgm:pt>
    <dgm:pt modelId="{B64D569F-29AF-4F17-BCFE-82C0B4DB531A}" type="sibTrans" cxnId="{2C325678-452C-4A22-B515-E158176B2D96}">
      <dgm:prSet/>
      <dgm:spPr/>
      <dgm:t>
        <a:bodyPr/>
        <a:lstStyle/>
        <a:p>
          <a:endParaRPr lang="es-CL"/>
        </a:p>
      </dgm:t>
    </dgm:pt>
    <dgm:pt modelId="{158AF0F6-6301-458F-B00B-97C0D7524899}">
      <dgm:prSet/>
      <dgm:spPr/>
      <dgm:t>
        <a:bodyPr/>
        <a:lstStyle/>
        <a:p>
          <a:r>
            <a:rPr lang="es-ES" dirty="0" smtClean="0"/>
            <a:t>Confiabilidad y disponibilidad se revisa por cada equipo</a:t>
          </a:r>
        </a:p>
      </dgm:t>
    </dgm:pt>
    <dgm:pt modelId="{C91E217D-6B45-448F-A54F-47B6F2387F2E}" type="parTrans" cxnId="{D4B364C5-4925-4805-B367-C0EAF020D2ED}">
      <dgm:prSet/>
      <dgm:spPr/>
      <dgm:t>
        <a:bodyPr/>
        <a:lstStyle/>
        <a:p>
          <a:endParaRPr lang="es-CL"/>
        </a:p>
      </dgm:t>
    </dgm:pt>
    <dgm:pt modelId="{F05B3539-D993-478B-BDF6-623059BEC635}" type="sibTrans" cxnId="{D4B364C5-4925-4805-B367-C0EAF020D2ED}">
      <dgm:prSet/>
      <dgm:spPr/>
      <dgm:t>
        <a:bodyPr/>
        <a:lstStyle/>
        <a:p>
          <a:endParaRPr lang="es-CL"/>
        </a:p>
      </dgm:t>
    </dgm:pt>
    <dgm:pt modelId="{D914D19F-DDD3-4485-A64E-6CB564687601}">
      <dgm:prSet/>
      <dgm:spPr/>
      <dgm:t>
        <a:bodyPr/>
        <a:lstStyle/>
        <a:p>
          <a:r>
            <a:rPr lang="es-ES" dirty="0" smtClean="0"/>
            <a:t>Operan en conjunto</a:t>
          </a:r>
        </a:p>
      </dgm:t>
    </dgm:pt>
    <dgm:pt modelId="{FC4C9F1A-0BB4-4CA0-A91A-80B086C46F34}" type="parTrans" cxnId="{8FD21C35-B2A5-4C20-94EF-9EF2E856321E}">
      <dgm:prSet/>
      <dgm:spPr/>
      <dgm:t>
        <a:bodyPr/>
        <a:lstStyle/>
        <a:p>
          <a:endParaRPr lang="es-CL"/>
        </a:p>
      </dgm:t>
    </dgm:pt>
    <dgm:pt modelId="{1C8BACFB-2E07-465F-8DB0-C8F04509704E}" type="sibTrans" cxnId="{8FD21C35-B2A5-4C20-94EF-9EF2E856321E}">
      <dgm:prSet/>
      <dgm:spPr/>
      <dgm:t>
        <a:bodyPr/>
        <a:lstStyle/>
        <a:p>
          <a:endParaRPr lang="es-CL"/>
        </a:p>
      </dgm:t>
    </dgm:pt>
    <dgm:pt modelId="{12F44159-95FD-4808-B4A2-F1CEDC4F0A4C}">
      <dgm:prSet/>
      <dgm:spPr/>
      <dgm:t>
        <a:bodyPr/>
        <a:lstStyle/>
        <a:p>
          <a:r>
            <a:rPr lang="es-ES" dirty="0" smtClean="0"/>
            <a:t>Análisis de su configuración con enfoque sistémico</a:t>
          </a:r>
        </a:p>
      </dgm:t>
    </dgm:pt>
    <dgm:pt modelId="{A555C104-603F-4099-AA10-33B4C7FB217C}" type="parTrans" cxnId="{73044E8F-44F9-47B9-92AE-4DFFFA0C82B7}">
      <dgm:prSet/>
      <dgm:spPr/>
      <dgm:t>
        <a:bodyPr/>
        <a:lstStyle/>
        <a:p>
          <a:endParaRPr lang="es-CL"/>
        </a:p>
      </dgm:t>
    </dgm:pt>
    <dgm:pt modelId="{D95FC22C-8287-46AB-B759-22186ABB55BB}" type="sibTrans" cxnId="{73044E8F-44F9-47B9-92AE-4DFFFA0C82B7}">
      <dgm:prSet/>
      <dgm:spPr/>
      <dgm:t>
        <a:bodyPr/>
        <a:lstStyle/>
        <a:p>
          <a:endParaRPr lang="es-CL"/>
        </a:p>
      </dgm:t>
    </dgm:pt>
    <dgm:pt modelId="{2E665BB9-FD6D-47BD-9B42-5B62C653A337}">
      <dgm:prSet phldrT="[Texto]"/>
      <dgm:spPr/>
      <dgm:t>
        <a:bodyPr/>
        <a:lstStyle/>
        <a:p>
          <a:r>
            <a:rPr lang="es-ES" dirty="0" smtClean="0"/>
            <a:t>Generar una base de datos con tiempos de buen funcionamiento (TBF) y reparación (TTR)</a:t>
          </a:r>
          <a:endParaRPr lang="es-CL" dirty="0"/>
        </a:p>
      </dgm:t>
    </dgm:pt>
    <dgm:pt modelId="{E67D6166-47B0-4537-B36D-01158489BF68}" type="parTrans" cxnId="{FAA4CCA6-56AE-4517-8DDD-2C8E13A3C51E}">
      <dgm:prSet/>
      <dgm:spPr/>
      <dgm:t>
        <a:bodyPr/>
        <a:lstStyle/>
        <a:p>
          <a:endParaRPr lang="es-CL"/>
        </a:p>
      </dgm:t>
    </dgm:pt>
    <dgm:pt modelId="{1132DA50-BDA4-4F8E-8E90-B6B5529628A5}" type="sibTrans" cxnId="{FAA4CCA6-56AE-4517-8DDD-2C8E13A3C51E}">
      <dgm:prSet/>
      <dgm:spPr/>
      <dgm:t>
        <a:bodyPr/>
        <a:lstStyle/>
        <a:p>
          <a:endParaRPr lang="es-CL"/>
        </a:p>
      </dgm:t>
    </dgm:pt>
    <dgm:pt modelId="{689A5EE1-6585-4C5B-9936-A286B63C0C39}" type="pres">
      <dgm:prSet presAssocID="{B6ACF782-ED99-4472-AC06-1E790CDE08FB}" presName="diagram" presStyleCnt="0">
        <dgm:presLayoutVars>
          <dgm:dir/>
          <dgm:animLvl val="lvl"/>
          <dgm:resizeHandles val="exact"/>
        </dgm:presLayoutVars>
      </dgm:prSet>
      <dgm:spPr/>
      <dgm:t>
        <a:bodyPr/>
        <a:lstStyle/>
        <a:p>
          <a:endParaRPr lang="es-CL"/>
        </a:p>
      </dgm:t>
    </dgm:pt>
    <dgm:pt modelId="{23F822E3-BC40-4863-8E17-25DBC73B25D9}" type="pres">
      <dgm:prSet presAssocID="{2A644406-E8C0-4CE0-A6D4-6F2EE6C02563}" presName="compNode" presStyleCnt="0"/>
      <dgm:spPr/>
    </dgm:pt>
    <dgm:pt modelId="{04F16582-D714-411B-A334-1CFB7FDAC434}" type="pres">
      <dgm:prSet presAssocID="{2A644406-E8C0-4CE0-A6D4-6F2EE6C02563}" presName="childRect" presStyleLbl="bgAcc1" presStyleIdx="0" presStyleCnt="2">
        <dgm:presLayoutVars>
          <dgm:bulletEnabled val="1"/>
        </dgm:presLayoutVars>
      </dgm:prSet>
      <dgm:spPr/>
      <dgm:t>
        <a:bodyPr/>
        <a:lstStyle/>
        <a:p>
          <a:endParaRPr lang="es-CL"/>
        </a:p>
      </dgm:t>
    </dgm:pt>
    <dgm:pt modelId="{F0902D55-851B-4B75-8DDF-23CF1E6BF2C4}" type="pres">
      <dgm:prSet presAssocID="{2A644406-E8C0-4CE0-A6D4-6F2EE6C02563}" presName="parentText" presStyleLbl="node1" presStyleIdx="0" presStyleCnt="0">
        <dgm:presLayoutVars>
          <dgm:chMax val="0"/>
          <dgm:bulletEnabled val="1"/>
        </dgm:presLayoutVars>
      </dgm:prSet>
      <dgm:spPr/>
      <dgm:t>
        <a:bodyPr/>
        <a:lstStyle/>
        <a:p>
          <a:endParaRPr lang="es-CL"/>
        </a:p>
      </dgm:t>
    </dgm:pt>
    <dgm:pt modelId="{D317DC95-B5BB-444F-A1F9-8BEB7C1248C6}" type="pres">
      <dgm:prSet presAssocID="{2A644406-E8C0-4CE0-A6D4-6F2EE6C02563}" presName="parentRect" presStyleLbl="alignNode1" presStyleIdx="0" presStyleCnt="2"/>
      <dgm:spPr/>
      <dgm:t>
        <a:bodyPr/>
        <a:lstStyle/>
        <a:p>
          <a:endParaRPr lang="es-CL"/>
        </a:p>
      </dgm:t>
    </dgm:pt>
    <dgm:pt modelId="{0D3E754A-4B7C-4812-832E-5A23A8835876}" type="pres">
      <dgm:prSet presAssocID="{2A644406-E8C0-4CE0-A6D4-6F2EE6C02563}" presName="adorn" presStyleLbl="fgAccFollowNode1" presStyleIdx="0" presStyleCnt="2"/>
      <dgm:spPr/>
    </dgm:pt>
    <dgm:pt modelId="{5985721A-1804-4D81-8A8E-DEB3CB470AC0}" type="pres">
      <dgm:prSet presAssocID="{A31E46C7-032F-46DC-86AE-CB9D4E5F34C1}" presName="sibTrans" presStyleLbl="sibTrans2D1" presStyleIdx="0" presStyleCnt="0"/>
      <dgm:spPr/>
      <dgm:t>
        <a:bodyPr/>
        <a:lstStyle/>
        <a:p>
          <a:endParaRPr lang="es-CL"/>
        </a:p>
      </dgm:t>
    </dgm:pt>
    <dgm:pt modelId="{5D01F8A2-9FC1-48C4-8620-C3A58A02952D}" type="pres">
      <dgm:prSet presAssocID="{D818BB16-46E5-478B-8198-398E0699DC4E}" presName="compNode" presStyleCnt="0"/>
      <dgm:spPr/>
    </dgm:pt>
    <dgm:pt modelId="{C103569F-C6A1-48B0-8F8E-3DF18AC34DD2}" type="pres">
      <dgm:prSet presAssocID="{D818BB16-46E5-478B-8198-398E0699DC4E}" presName="childRect" presStyleLbl="bgAcc1" presStyleIdx="1" presStyleCnt="2">
        <dgm:presLayoutVars>
          <dgm:bulletEnabled val="1"/>
        </dgm:presLayoutVars>
      </dgm:prSet>
      <dgm:spPr/>
      <dgm:t>
        <a:bodyPr/>
        <a:lstStyle/>
        <a:p>
          <a:endParaRPr lang="es-CL"/>
        </a:p>
      </dgm:t>
    </dgm:pt>
    <dgm:pt modelId="{249BB696-36CB-4486-9B78-A9EA1C67042F}" type="pres">
      <dgm:prSet presAssocID="{D818BB16-46E5-478B-8198-398E0699DC4E}" presName="parentText" presStyleLbl="node1" presStyleIdx="0" presStyleCnt="0">
        <dgm:presLayoutVars>
          <dgm:chMax val="0"/>
          <dgm:bulletEnabled val="1"/>
        </dgm:presLayoutVars>
      </dgm:prSet>
      <dgm:spPr/>
      <dgm:t>
        <a:bodyPr/>
        <a:lstStyle/>
        <a:p>
          <a:endParaRPr lang="es-CL"/>
        </a:p>
      </dgm:t>
    </dgm:pt>
    <dgm:pt modelId="{9DE164E7-7531-47EA-8406-8DA72519D683}" type="pres">
      <dgm:prSet presAssocID="{D818BB16-46E5-478B-8198-398E0699DC4E}" presName="parentRect" presStyleLbl="alignNode1" presStyleIdx="1" presStyleCnt="2"/>
      <dgm:spPr/>
      <dgm:t>
        <a:bodyPr/>
        <a:lstStyle/>
        <a:p>
          <a:endParaRPr lang="es-CL"/>
        </a:p>
      </dgm:t>
    </dgm:pt>
    <dgm:pt modelId="{9A26EDE9-5CE6-4DBA-B14A-7B2F7A9241FD}" type="pres">
      <dgm:prSet presAssocID="{D818BB16-46E5-478B-8198-398E0699DC4E}" presName="adorn" presStyleLbl="fgAccFollowNode1" presStyleIdx="1" presStyleCnt="2"/>
      <dgm:spPr/>
    </dgm:pt>
  </dgm:ptLst>
  <dgm:cxnLst>
    <dgm:cxn modelId="{735570B8-3FBF-4ACE-BC8A-07B7B9D9AE80}" type="presOf" srcId="{D818BB16-46E5-478B-8198-398E0699DC4E}" destId="{249BB696-36CB-4486-9B78-A9EA1C67042F}" srcOrd="0" destOrd="0" presId="urn:microsoft.com/office/officeart/2005/8/layout/bList2#1"/>
    <dgm:cxn modelId="{2C325678-452C-4A22-B515-E158176B2D96}" srcId="{B6ACF782-ED99-4472-AC06-1E790CDE08FB}" destId="{D818BB16-46E5-478B-8198-398E0699DC4E}" srcOrd="1" destOrd="0" parTransId="{9F5031F5-7196-4EF1-9582-A1697E71A813}" sibTransId="{B64D569F-29AF-4F17-BCFE-82C0B4DB531A}"/>
    <dgm:cxn modelId="{96EAD8D1-74AC-4DDD-9288-851648C96A26}" srcId="{2A644406-E8C0-4CE0-A6D4-6F2EE6C02563}" destId="{436F039B-C06E-434C-951C-36570BBD12C3}" srcOrd="0" destOrd="0" parTransId="{943040B4-7350-4B00-B911-E41BC5F83474}" sibTransId="{34C56443-48D0-4FFF-80B5-832B6B2E264C}"/>
    <dgm:cxn modelId="{8FD21C35-B2A5-4C20-94EF-9EF2E856321E}" srcId="{D818BB16-46E5-478B-8198-398E0699DC4E}" destId="{D914D19F-DDD3-4485-A64E-6CB564687601}" srcOrd="1" destOrd="0" parTransId="{FC4C9F1A-0BB4-4CA0-A91A-80B086C46F34}" sibTransId="{1C8BACFB-2E07-465F-8DB0-C8F04509704E}"/>
    <dgm:cxn modelId="{73044E8F-44F9-47B9-92AE-4DFFFA0C82B7}" srcId="{D818BB16-46E5-478B-8198-398E0699DC4E}" destId="{12F44159-95FD-4808-B4A2-F1CEDC4F0A4C}" srcOrd="2" destOrd="0" parTransId="{A555C104-603F-4099-AA10-33B4C7FB217C}" sibTransId="{D95FC22C-8287-46AB-B759-22186ABB55BB}"/>
    <dgm:cxn modelId="{8208820B-3A31-46EE-AC0F-4962E0B4A8C1}" type="presOf" srcId="{158AF0F6-6301-458F-B00B-97C0D7524899}" destId="{C103569F-C6A1-48B0-8F8E-3DF18AC34DD2}" srcOrd="0" destOrd="0" presId="urn:microsoft.com/office/officeart/2005/8/layout/bList2#1"/>
    <dgm:cxn modelId="{784BF4CB-E72D-42B1-AA51-DFC49B83CD75}" srcId="{2A644406-E8C0-4CE0-A6D4-6F2EE6C02563}" destId="{E184F4EB-4051-4374-A38F-FE97209A856B}" srcOrd="2" destOrd="0" parTransId="{B3ADB7CB-BB23-4CBB-933C-31744146AA2A}" sibTransId="{A36DE982-5B88-42F7-B4C7-55FF20B9284B}"/>
    <dgm:cxn modelId="{FAA4CCA6-56AE-4517-8DDD-2C8E13A3C51E}" srcId="{2A644406-E8C0-4CE0-A6D4-6F2EE6C02563}" destId="{2E665BB9-FD6D-47BD-9B42-5B62C653A337}" srcOrd="1" destOrd="0" parTransId="{E67D6166-47B0-4537-B36D-01158489BF68}" sibTransId="{1132DA50-BDA4-4F8E-8E90-B6B5529628A5}"/>
    <dgm:cxn modelId="{B79595D6-C266-4747-AA4A-599343F45838}" type="presOf" srcId="{D914D19F-DDD3-4485-A64E-6CB564687601}" destId="{C103569F-C6A1-48B0-8F8E-3DF18AC34DD2}" srcOrd="0" destOrd="1" presId="urn:microsoft.com/office/officeart/2005/8/layout/bList2#1"/>
    <dgm:cxn modelId="{D7ADB113-C316-4D05-8D3C-BE5FC28228DF}" type="presOf" srcId="{D818BB16-46E5-478B-8198-398E0699DC4E}" destId="{9DE164E7-7531-47EA-8406-8DA72519D683}" srcOrd="1" destOrd="0" presId="urn:microsoft.com/office/officeart/2005/8/layout/bList2#1"/>
    <dgm:cxn modelId="{D4B364C5-4925-4805-B367-C0EAF020D2ED}" srcId="{D818BB16-46E5-478B-8198-398E0699DC4E}" destId="{158AF0F6-6301-458F-B00B-97C0D7524899}" srcOrd="0" destOrd="0" parTransId="{C91E217D-6B45-448F-A54F-47B6F2387F2E}" sibTransId="{F05B3539-D993-478B-BDF6-623059BEC635}"/>
    <dgm:cxn modelId="{D7DB213D-9095-4D8E-B272-6211857528CE}" type="presOf" srcId="{2A644406-E8C0-4CE0-A6D4-6F2EE6C02563}" destId="{D317DC95-B5BB-444F-A1F9-8BEB7C1248C6}" srcOrd="1" destOrd="0" presId="urn:microsoft.com/office/officeart/2005/8/layout/bList2#1"/>
    <dgm:cxn modelId="{B9F17A23-0BE7-4402-ABE9-9C600D7E34A8}" type="presOf" srcId="{A31E46C7-032F-46DC-86AE-CB9D4E5F34C1}" destId="{5985721A-1804-4D81-8A8E-DEB3CB470AC0}" srcOrd="0" destOrd="0" presId="urn:microsoft.com/office/officeart/2005/8/layout/bList2#1"/>
    <dgm:cxn modelId="{343CB30E-DB96-4E26-918B-EF8128AD6FEA}" type="presOf" srcId="{12F44159-95FD-4808-B4A2-F1CEDC4F0A4C}" destId="{C103569F-C6A1-48B0-8F8E-3DF18AC34DD2}" srcOrd="0" destOrd="2" presId="urn:microsoft.com/office/officeart/2005/8/layout/bList2#1"/>
    <dgm:cxn modelId="{8D84FCDB-9BA3-4EAB-8967-076AA6919A05}" type="presOf" srcId="{436F039B-C06E-434C-951C-36570BBD12C3}" destId="{04F16582-D714-411B-A334-1CFB7FDAC434}" srcOrd="0" destOrd="0" presId="urn:microsoft.com/office/officeart/2005/8/layout/bList2#1"/>
    <dgm:cxn modelId="{C1C1C050-8093-4ACF-ABBD-670450C96583}" type="presOf" srcId="{2A644406-E8C0-4CE0-A6D4-6F2EE6C02563}" destId="{F0902D55-851B-4B75-8DDF-23CF1E6BF2C4}" srcOrd="0" destOrd="0" presId="urn:microsoft.com/office/officeart/2005/8/layout/bList2#1"/>
    <dgm:cxn modelId="{D8C72F70-B9BD-40C7-A939-6C80E80CF4C8}" type="presOf" srcId="{E184F4EB-4051-4374-A38F-FE97209A856B}" destId="{04F16582-D714-411B-A334-1CFB7FDAC434}" srcOrd="0" destOrd="2" presId="urn:microsoft.com/office/officeart/2005/8/layout/bList2#1"/>
    <dgm:cxn modelId="{45433022-1673-4CF1-BE74-6BB2FEC7C78A}" type="presOf" srcId="{2E665BB9-FD6D-47BD-9B42-5B62C653A337}" destId="{04F16582-D714-411B-A334-1CFB7FDAC434}" srcOrd="0" destOrd="1" presId="urn:microsoft.com/office/officeart/2005/8/layout/bList2#1"/>
    <dgm:cxn modelId="{79A2BBA2-5769-47CD-A1C8-8C39D71D0F5C}" type="presOf" srcId="{B6ACF782-ED99-4472-AC06-1E790CDE08FB}" destId="{689A5EE1-6585-4C5B-9936-A286B63C0C39}" srcOrd="0" destOrd="0" presId="urn:microsoft.com/office/officeart/2005/8/layout/bList2#1"/>
    <dgm:cxn modelId="{3BAC1817-6531-464B-A820-374C337A84E6}" srcId="{B6ACF782-ED99-4472-AC06-1E790CDE08FB}" destId="{2A644406-E8C0-4CE0-A6D4-6F2EE6C02563}" srcOrd="0" destOrd="0" parTransId="{234C809C-85EF-4D93-A722-A77D29B1BD3D}" sibTransId="{A31E46C7-032F-46DC-86AE-CB9D4E5F34C1}"/>
    <dgm:cxn modelId="{9C089ACA-F2E7-4BA5-AC07-B08F1A13148C}" type="presParOf" srcId="{689A5EE1-6585-4C5B-9936-A286B63C0C39}" destId="{23F822E3-BC40-4863-8E17-25DBC73B25D9}" srcOrd="0" destOrd="0" presId="urn:microsoft.com/office/officeart/2005/8/layout/bList2#1"/>
    <dgm:cxn modelId="{1E197724-B8D1-49E2-8E1C-525978045187}" type="presParOf" srcId="{23F822E3-BC40-4863-8E17-25DBC73B25D9}" destId="{04F16582-D714-411B-A334-1CFB7FDAC434}" srcOrd="0" destOrd="0" presId="urn:microsoft.com/office/officeart/2005/8/layout/bList2#1"/>
    <dgm:cxn modelId="{CBA2051C-C766-4E5A-90A0-4DA2FB82DD6B}" type="presParOf" srcId="{23F822E3-BC40-4863-8E17-25DBC73B25D9}" destId="{F0902D55-851B-4B75-8DDF-23CF1E6BF2C4}" srcOrd="1" destOrd="0" presId="urn:microsoft.com/office/officeart/2005/8/layout/bList2#1"/>
    <dgm:cxn modelId="{484C6CF3-80A7-497A-B3F8-1523BE446CA2}" type="presParOf" srcId="{23F822E3-BC40-4863-8E17-25DBC73B25D9}" destId="{D317DC95-B5BB-444F-A1F9-8BEB7C1248C6}" srcOrd="2" destOrd="0" presId="urn:microsoft.com/office/officeart/2005/8/layout/bList2#1"/>
    <dgm:cxn modelId="{7D4075DB-91CC-4A61-A16C-AFB17C552B0F}" type="presParOf" srcId="{23F822E3-BC40-4863-8E17-25DBC73B25D9}" destId="{0D3E754A-4B7C-4812-832E-5A23A8835876}" srcOrd="3" destOrd="0" presId="urn:microsoft.com/office/officeart/2005/8/layout/bList2#1"/>
    <dgm:cxn modelId="{11715334-52FE-4263-A0E5-B11AA64841F6}" type="presParOf" srcId="{689A5EE1-6585-4C5B-9936-A286B63C0C39}" destId="{5985721A-1804-4D81-8A8E-DEB3CB470AC0}" srcOrd="1" destOrd="0" presId="urn:microsoft.com/office/officeart/2005/8/layout/bList2#1"/>
    <dgm:cxn modelId="{9EB4BA73-770B-489B-A903-0450C752F27B}" type="presParOf" srcId="{689A5EE1-6585-4C5B-9936-A286B63C0C39}" destId="{5D01F8A2-9FC1-48C4-8620-C3A58A02952D}" srcOrd="2" destOrd="0" presId="urn:microsoft.com/office/officeart/2005/8/layout/bList2#1"/>
    <dgm:cxn modelId="{DC0C6919-E766-416E-9D20-F51A14CF9D6D}" type="presParOf" srcId="{5D01F8A2-9FC1-48C4-8620-C3A58A02952D}" destId="{C103569F-C6A1-48B0-8F8E-3DF18AC34DD2}" srcOrd="0" destOrd="0" presId="urn:microsoft.com/office/officeart/2005/8/layout/bList2#1"/>
    <dgm:cxn modelId="{F8FBF990-6069-4C45-A0B3-11C669CEE703}" type="presParOf" srcId="{5D01F8A2-9FC1-48C4-8620-C3A58A02952D}" destId="{249BB696-36CB-4486-9B78-A9EA1C67042F}" srcOrd="1" destOrd="0" presId="urn:microsoft.com/office/officeart/2005/8/layout/bList2#1"/>
    <dgm:cxn modelId="{69504660-4DDC-47CB-B3B1-E6A304140CCC}" type="presParOf" srcId="{5D01F8A2-9FC1-48C4-8620-C3A58A02952D}" destId="{9DE164E7-7531-47EA-8406-8DA72519D683}" srcOrd="2" destOrd="0" presId="urn:microsoft.com/office/officeart/2005/8/layout/bList2#1"/>
    <dgm:cxn modelId="{50B27681-E6BA-475C-BD87-C9F918992D66}" type="presParOf" srcId="{5D01F8A2-9FC1-48C4-8620-C3A58A02952D}" destId="{9A26EDE9-5CE6-4DBA-B14A-7B2F7A9241FD}" srcOrd="3" destOrd="0" presId="urn:microsoft.com/office/officeart/2005/8/layout/bList2#1"/>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FD7CC7CD-D0AC-432A-A632-3AF26F3D51C7}" type="doc">
      <dgm:prSet loTypeId="urn:microsoft.com/office/officeart/2005/8/layout/hierarchy5" loCatId="hierarchy" qsTypeId="urn:microsoft.com/office/officeart/2005/8/quickstyle/3d3" qsCatId="3D" csTypeId="urn:microsoft.com/office/officeart/2005/8/colors/accent3_2" csCatId="accent3" phldr="1"/>
      <dgm:spPr/>
      <dgm:t>
        <a:bodyPr/>
        <a:lstStyle/>
        <a:p>
          <a:endParaRPr lang="es-ES"/>
        </a:p>
      </dgm:t>
    </dgm:pt>
    <dgm:pt modelId="{9BB009E6-0B5E-4580-BADC-90B1A2BE7D59}">
      <dgm:prSet phldrT="[Texto]" custT="1"/>
      <dgm:spPr/>
      <dgm:t>
        <a:bodyPr/>
        <a:lstStyle/>
        <a:p>
          <a:r>
            <a:rPr lang="es-ES" sz="1400" b="1" dirty="0"/>
            <a:t>Recepción pedido</a:t>
          </a:r>
        </a:p>
      </dgm:t>
    </dgm:pt>
    <dgm:pt modelId="{5B354401-DF31-4459-B776-669525922B10}" type="parTrans" cxnId="{11540604-8571-4A84-AC3F-7096050ACB8F}">
      <dgm:prSet/>
      <dgm:spPr/>
      <dgm:t>
        <a:bodyPr/>
        <a:lstStyle/>
        <a:p>
          <a:endParaRPr lang="es-ES" sz="1400" b="1"/>
        </a:p>
      </dgm:t>
    </dgm:pt>
    <dgm:pt modelId="{A524338F-F595-41CD-B234-E3771F525E4E}" type="sibTrans" cxnId="{11540604-8571-4A84-AC3F-7096050ACB8F}">
      <dgm:prSet/>
      <dgm:spPr/>
      <dgm:t>
        <a:bodyPr/>
        <a:lstStyle/>
        <a:p>
          <a:endParaRPr lang="es-ES" sz="1400" b="1"/>
        </a:p>
      </dgm:t>
    </dgm:pt>
    <dgm:pt modelId="{1A621F2B-C607-4D25-A9C6-F360A2F0A35E}">
      <dgm:prSet phldrT="[Texto]" custT="1"/>
      <dgm:spPr/>
      <dgm:t>
        <a:bodyPr/>
        <a:lstStyle/>
        <a:p>
          <a:r>
            <a:rPr lang="es-ES" sz="1400" b="1" dirty="0"/>
            <a:t>Impresora EPSON 1</a:t>
          </a:r>
        </a:p>
      </dgm:t>
    </dgm:pt>
    <dgm:pt modelId="{4E4AE267-A499-487A-9B78-FFD54CEC9D45}" type="parTrans" cxnId="{CD766911-B9DD-490E-BD23-B7EEC56B362B}">
      <dgm:prSet custT="1"/>
      <dgm:spPr/>
      <dgm:t>
        <a:bodyPr/>
        <a:lstStyle/>
        <a:p>
          <a:endParaRPr lang="es-ES" sz="300" b="1"/>
        </a:p>
      </dgm:t>
    </dgm:pt>
    <dgm:pt modelId="{722F949B-AB7D-4FDD-8F94-D634BF8A7553}" type="sibTrans" cxnId="{CD766911-B9DD-490E-BD23-B7EEC56B362B}">
      <dgm:prSet/>
      <dgm:spPr/>
      <dgm:t>
        <a:bodyPr/>
        <a:lstStyle/>
        <a:p>
          <a:endParaRPr lang="es-ES" sz="1400" b="1"/>
        </a:p>
      </dgm:t>
    </dgm:pt>
    <dgm:pt modelId="{863D2BDC-D45E-46F8-B797-35C7E6D0206C}">
      <dgm:prSet phldrT="[Texto]" custT="1"/>
      <dgm:spPr/>
      <dgm:t>
        <a:bodyPr/>
        <a:lstStyle/>
        <a:p>
          <a:r>
            <a:rPr lang="es-ES" sz="1400" b="1"/>
            <a:t>Impresora EPSON 2</a:t>
          </a:r>
        </a:p>
      </dgm:t>
    </dgm:pt>
    <dgm:pt modelId="{1C56E2BE-7119-4169-8EA7-63150EFE79AD}" type="parTrans" cxnId="{3ABA1289-A8D3-4993-ADFF-94D685BFFF64}">
      <dgm:prSet custT="1"/>
      <dgm:spPr/>
      <dgm:t>
        <a:bodyPr/>
        <a:lstStyle/>
        <a:p>
          <a:endParaRPr lang="es-ES" sz="300" b="1"/>
        </a:p>
      </dgm:t>
    </dgm:pt>
    <dgm:pt modelId="{B4082695-9A4C-4246-8F5B-97B458677F43}" type="sibTrans" cxnId="{3ABA1289-A8D3-4993-ADFF-94D685BFFF64}">
      <dgm:prSet/>
      <dgm:spPr/>
      <dgm:t>
        <a:bodyPr/>
        <a:lstStyle/>
        <a:p>
          <a:endParaRPr lang="es-ES" sz="1400" b="1"/>
        </a:p>
      </dgm:t>
    </dgm:pt>
    <dgm:pt modelId="{889FD6DE-372C-4FA8-B42E-EB0699F5477D}">
      <dgm:prSet phldrT="[Texto]" custT="1"/>
      <dgm:spPr/>
      <dgm:t>
        <a:bodyPr/>
        <a:lstStyle/>
        <a:p>
          <a:r>
            <a:rPr lang="es-ES" sz="1400" b="1"/>
            <a:t>Impresora EPSON 3</a:t>
          </a:r>
        </a:p>
      </dgm:t>
    </dgm:pt>
    <dgm:pt modelId="{12979203-ECC5-413D-87B5-47B5E94D0303}" type="parTrans" cxnId="{B2F6219B-56B7-424D-A048-1BF6C86A4017}">
      <dgm:prSet custT="1"/>
      <dgm:spPr/>
      <dgm:t>
        <a:bodyPr/>
        <a:lstStyle/>
        <a:p>
          <a:endParaRPr lang="es-ES" sz="300" b="1"/>
        </a:p>
      </dgm:t>
    </dgm:pt>
    <dgm:pt modelId="{F1694E84-4050-4D14-81BE-CD33C6927A10}" type="sibTrans" cxnId="{B2F6219B-56B7-424D-A048-1BF6C86A4017}">
      <dgm:prSet/>
      <dgm:spPr/>
      <dgm:t>
        <a:bodyPr/>
        <a:lstStyle/>
        <a:p>
          <a:endParaRPr lang="es-ES" sz="1400" b="1"/>
        </a:p>
      </dgm:t>
    </dgm:pt>
    <dgm:pt modelId="{5F4BCBCA-9918-414E-8766-7964F7027F30}">
      <dgm:prSet phldrT="[Texto]" custT="1"/>
      <dgm:spPr/>
      <dgm:t>
        <a:bodyPr/>
        <a:lstStyle/>
        <a:p>
          <a:r>
            <a:rPr lang="es-ES" sz="1400" b="1"/>
            <a:t>Impresora EPSON 4</a:t>
          </a:r>
        </a:p>
      </dgm:t>
    </dgm:pt>
    <dgm:pt modelId="{1F53B8B9-8FB5-4B97-A4E5-BC800E074B55}" type="parTrans" cxnId="{A88FA2AA-1655-4797-A1E8-91B736A7563E}">
      <dgm:prSet custT="1"/>
      <dgm:spPr/>
      <dgm:t>
        <a:bodyPr/>
        <a:lstStyle/>
        <a:p>
          <a:endParaRPr lang="es-ES" sz="300" b="1"/>
        </a:p>
      </dgm:t>
    </dgm:pt>
    <dgm:pt modelId="{9D2B3833-2748-408C-88FF-2BF5DC257CAA}" type="sibTrans" cxnId="{A88FA2AA-1655-4797-A1E8-91B736A7563E}">
      <dgm:prSet/>
      <dgm:spPr/>
      <dgm:t>
        <a:bodyPr/>
        <a:lstStyle/>
        <a:p>
          <a:endParaRPr lang="es-ES" sz="1400" b="1"/>
        </a:p>
      </dgm:t>
    </dgm:pt>
    <dgm:pt modelId="{950468CE-07C7-4C1C-AC07-48353167E126}">
      <dgm:prSet phldrT="[Texto]" custT="1"/>
      <dgm:spPr/>
      <dgm:t>
        <a:bodyPr/>
        <a:lstStyle/>
        <a:p>
          <a:r>
            <a:rPr lang="es-ES" sz="1400" b="1"/>
            <a:t>Impresora HP 1</a:t>
          </a:r>
        </a:p>
      </dgm:t>
    </dgm:pt>
    <dgm:pt modelId="{4A102B81-F590-4DF4-9C80-0A4A1C61350F}" type="parTrans" cxnId="{60B8487A-4DB2-4FAE-928F-961F584B826B}">
      <dgm:prSet custT="1"/>
      <dgm:spPr/>
      <dgm:t>
        <a:bodyPr/>
        <a:lstStyle/>
        <a:p>
          <a:endParaRPr lang="es-ES" sz="300" b="1"/>
        </a:p>
      </dgm:t>
    </dgm:pt>
    <dgm:pt modelId="{CDD24CCD-7F25-4E85-97AA-3335BAEAF7E6}" type="sibTrans" cxnId="{60B8487A-4DB2-4FAE-928F-961F584B826B}">
      <dgm:prSet/>
      <dgm:spPr/>
      <dgm:t>
        <a:bodyPr/>
        <a:lstStyle/>
        <a:p>
          <a:endParaRPr lang="es-ES" sz="1400" b="1"/>
        </a:p>
      </dgm:t>
    </dgm:pt>
    <dgm:pt modelId="{4E4651E4-EC65-4D9F-9C77-CBABB44C5984}" type="pres">
      <dgm:prSet presAssocID="{FD7CC7CD-D0AC-432A-A632-3AF26F3D51C7}" presName="mainComposite" presStyleCnt="0">
        <dgm:presLayoutVars>
          <dgm:chPref val="1"/>
          <dgm:dir/>
          <dgm:animOne val="branch"/>
          <dgm:animLvl val="lvl"/>
          <dgm:resizeHandles val="exact"/>
        </dgm:presLayoutVars>
      </dgm:prSet>
      <dgm:spPr/>
      <dgm:t>
        <a:bodyPr/>
        <a:lstStyle/>
        <a:p>
          <a:endParaRPr lang="es-ES"/>
        </a:p>
      </dgm:t>
    </dgm:pt>
    <dgm:pt modelId="{D981F7B3-7FFD-45B2-B61D-8DAB0E0878DE}" type="pres">
      <dgm:prSet presAssocID="{FD7CC7CD-D0AC-432A-A632-3AF26F3D51C7}" presName="hierFlow" presStyleCnt="0"/>
      <dgm:spPr/>
      <dgm:t>
        <a:bodyPr/>
        <a:lstStyle/>
        <a:p>
          <a:endParaRPr lang="es-CL"/>
        </a:p>
      </dgm:t>
    </dgm:pt>
    <dgm:pt modelId="{8EF25F9B-6146-4448-85CF-B503B23C3BD3}" type="pres">
      <dgm:prSet presAssocID="{FD7CC7CD-D0AC-432A-A632-3AF26F3D51C7}" presName="hierChild1" presStyleCnt="0">
        <dgm:presLayoutVars>
          <dgm:chPref val="1"/>
          <dgm:animOne val="branch"/>
          <dgm:animLvl val="lvl"/>
        </dgm:presLayoutVars>
      </dgm:prSet>
      <dgm:spPr/>
      <dgm:t>
        <a:bodyPr/>
        <a:lstStyle/>
        <a:p>
          <a:endParaRPr lang="es-CL"/>
        </a:p>
      </dgm:t>
    </dgm:pt>
    <dgm:pt modelId="{B205ECED-52A9-411D-B3A8-A1BE8835C9A7}" type="pres">
      <dgm:prSet presAssocID="{9BB009E6-0B5E-4580-BADC-90B1A2BE7D59}" presName="Name17" presStyleCnt="0"/>
      <dgm:spPr/>
      <dgm:t>
        <a:bodyPr/>
        <a:lstStyle/>
        <a:p>
          <a:endParaRPr lang="es-CL"/>
        </a:p>
      </dgm:t>
    </dgm:pt>
    <dgm:pt modelId="{D375E25B-E793-476D-A1B2-C682EE038A1B}" type="pres">
      <dgm:prSet presAssocID="{9BB009E6-0B5E-4580-BADC-90B1A2BE7D59}" presName="level1Shape" presStyleLbl="node0" presStyleIdx="0" presStyleCnt="1">
        <dgm:presLayoutVars>
          <dgm:chPref val="3"/>
        </dgm:presLayoutVars>
      </dgm:prSet>
      <dgm:spPr/>
      <dgm:t>
        <a:bodyPr/>
        <a:lstStyle/>
        <a:p>
          <a:endParaRPr lang="es-ES"/>
        </a:p>
      </dgm:t>
    </dgm:pt>
    <dgm:pt modelId="{AD072CBB-57D9-44F4-B914-0F8F2FCDC6B1}" type="pres">
      <dgm:prSet presAssocID="{9BB009E6-0B5E-4580-BADC-90B1A2BE7D59}" presName="hierChild2" presStyleCnt="0"/>
      <dgm:spPr/>
      <dgm:t>
        <a:bodyPr/>
        <a:lstStyle/>
        <a:p>
          <a:endParaRPr lang="es-CL"/>
        </a:p>
      </dgm:t>
    </dgm:pt>
    <dgm:pt modelId="{5032D9E2-9784-4FAA-B443-71868894C2F0}" type="pres">
      <dgm:prSet presAssocID="{4E4AE267-A499-487A-9B78-FFD54CEC9D45}" presName="Name25" presStyleLbl="parChTrans1D2" presStyleIdx="0" presStyleCnt="5"/>
      <dgm:spPr/>
      <dgm:t>
        <a:bodyPr/>
        <a:lstStyle/>
        <a:p>
          <a:endParaRPr lang="es-ES"/>
        </a:p>
      </dgm:t>
    </dgm:pt>
    <dgm:pt modelId="{ADF415FA-CD3C-4F08-BEEF-513ABD0030B7}" type="pres">
      <dgm:prSet presAssocID="{4E4AE267-A499-487A-9B78-FFD54CEC9D45}" presName="connTx" presStyleLbl="parChTrans1D2" presStyleIdx="0" presStyleCnt="5"/>
      <dgm:spPr/>
      <dgm:t>
        <a:bodyPr/>
        <a:lstStyle/>
        <a:p>
          <a:endParaRPr lang="es-ES"/>
        </a:p>
      </dgm:t>
    </dgm:pt>
    <dgm:pt modelId="{A936303A-4000-4282-90F6-BE6687B6728C}" type="pres">
      <dgm:prSet presAssocID="{1A621F2B-C607-4D25-A9C6-F360A2F0A35E}" presName="Name30" presStyleCnt="0"/>
      <dgm:spPr/>
      <dgm:t>
        <a:bodyPr/>
        <a:lstStyle/>
        <a:p>
          <a:endParaRPr lang="es-CL"/>
        </a:p>
      </dgm:t>
    </dgm:pt>
    <dgm:pt modelId="{D7C44AFB-007B-432B-A4F0-7CEF9738BBB6}" type="pres">
      <dgm:prSet presAssocID="{1A621F2B-C607-4D25-A9C6-F360A2F0A35E}" presName="level2Shape" presStyleLbl="node2" presStyleIdx="0" presStyleCnt="5"/>
      <dgm:spPr/>
      <dgm:t>
        <a:bodyPr/>
        <a:lstStyle/>
        <a:p>
          <a:endParaRPr lang="es-ES"/>
        </a:p>
      </dgm:t>
    </dgm:pt>
    <dgm:pt modelId="{48350653-EB7C-43A4-8462-90EDE84817B6}" type="pres">
      <dgm:prSet presAssocID="{1A621F2B-C607-4D25-A9C6-F360A2F0A35E}" presName="hierChild3" presStyleCnt="0"/>
      <dgm:spPr/>
      <dgm:t>
        <a:bodyPr/>
        <a:lstStyle/>
        <a:p>
          <a:endParaRPr lang="es-CL"/>
        </a:p>
      </dgm:t>
    </dgm:pt>
    <dgm:pt modelId="{E18B9885-D0A6-496F-88F4-A779719A6398}" type="pres">
      <dgm:prSet presAssocID="{1C56E2BE-7119-4169-8EA7-63150EFE79AD}" presName="Name25" presStyleLbl="parChTrans1D2" presStyleIdx="1" presStyleCnt="5"/>
      <dgm:spPr/>
      <dgm:t>
        <a:bodyPr/>
        <a:lstStyle/>
        <a:p>
          <a:endParaRPr lang="es-ES"/>
        </a:p>
      </dgm:t>
    </dgm:pt>
    <dgm:pt modelId="{92C40107-B931-49DA-865A-A36F05FE59D9}" type="pres">
      <dgm:prSet presAssocID="{1C56E2BE-7119-4169-8EA7-63150EFE79AD}" presName="connTx" presStyleLbl="parChTrans1D2" presStyleIdx="1" presStyleCnt="5"/>
      <dgm:spPr/>
      <dgm:t>
        <a:bodyPr/>
        <a:lstStyle/>
        <a:p>
          <a:endParaRPr lang="es-ES"/>
        </a:p>
      </dgm:t>
    </dgm:pt>
    <dgm:pt modelId="{6705BECB-1A54-49B6-A91F-D37C43E0FDEA}" type="pres">
      <dgm:prSet presAssocID="{863D2BDC-D45E-46F8-B797-35C7E6D0206C}" presName="Name30" presStyleCnt="0"/>
      <dgm:spPr/>
      <dgm:t>
        <a:bodyPr/>
        <a:lstStyle/>
        <a:p>
          <a:endParaRPr lang="es-CL"/>
        </a:p>
      </dgm:t>
    </dgm:pt>
    <dgm:pt modelId="{0F5424F5-F9C5-4689-A1A3-AE7C3C35FFA6}" type="pres">
      <dgm:prSet presAssocID="{863D2BDC-D45E-46F8-B797-35C7E6D0206C}" presName="level2Shape" presStyleLbl="node2" presStyleIdx="1" presStyleCnt="5"/>
      <dgm:spPr/>
      <dgm:t>
        <a:bodyPr/>
        <a:lstStyle/>
        <a:p>
          <a:endParaRPr lang="es-ES"/>
        </a:p>
      </dgm:t>
    </dgm:pt>
    <dgm:pt modelId="{A32A40B0-B5AD-47DC-85A5-D98A8F0191B0}" type="pres">
      <dgm:prSet presAssocID="{863D2BDC-D45E-46F8-B797-35C7E6D0206C}" presName="hierChild3" presStyleCnt="0"/>
      <dgm:spPr/>
      <dgm:t>
        <a:bodyPr/>
        <a:lstStyle/>
        <a:p>
          <a:endParaRPr lang="es-CL"/>
        </a:p>
      </dgm:t>
    </dgm:pt>
    <dgm:pt modelId="{BE52D7CC-5922-4436-BFD2-2A33DE9B840F}" type="pres">
      <dgm:prSet presAssocID="{12979203-ECC5-413D-87B5-47B5E94D0303}" presName="Name25" presStyleLbl="parChTrans1D2" presStyleIdx="2" presStyleCnt="5"/>
      <dgm:spPr/>
      <dgm:t>
        <a:bodyPr/>
        <a:lstStyle/>
        <a:p>
          <a:endParaRPr lang="es-ES"/>
        </a:p>
      </dgm:t>
    </dgm:pt>
    <dgm:pt modelId="{0C6D6948-3BB3-45A3-AC46-959328BE2C0D}" type="pres">
      <dgm:prSet presAssocID="{12979203-ECC5-413D-87B5-47B5E94D0303}" presName="connTx" presStyleLbl="parChTrans1D2" presStyleIdx="2" presStyleCnt="5"/>
      <dgm:spPr/>
      <dgm:t>
        <a:bodyPr/>
        <a:lstStyle/>
        <a:p>
          <a:endParaRPr lang="es-ES"/>
        </a:p>
      </dgm:t>
    </dgm:pt>
    <dgm:pt modelId="{8EB2BB9A-EC12-4B79-9A16-75C872B5BA02}" type="pres">
      <dgm:prSet presAssocID="{889FD6DE-372C-4FA8-B42E-EB0699F5477D}" presName="Name30" presStyleCnt="0"/>
      <dgm:spPr/>
      <dgm:t>
        <a:bodyPr/>
        <a:lstStyle/>
        <a:p>
          <a:endParaRPr lang="es-CL"/>
        </a:p>
      </dgm:t>
    </dgm:pt>
    <dgm:pt modelId="{A6834703-E1B1-4859-94AE-DB99C515D683}" type="pres">
      <dgm:prSet presAssocID="{889FD6DE-372C-4FA8-B42E-EB0699F5477D}" presName="level2Shape" presStyleLbl="node2" presStyleIdx="2" presStyleCnt="5"/>
      <dgm:spPr/>
      <dgm:t>
        <a:bodyPr/>
        <a:lstStyle/>
        <a:p>
          <a:endParaRPr lang="es-ES"/>
        </a:p>
      </dgm:t>
    </dgm:pt>
    <dgm:pt modelId="{E87FB397-F8E7-4BC0-91AD-6B0E355AFC23}" type="pres">
      <dgm:prSet presAssocID="{889FD6DE-372C-4FA8-B42E-EB0699F5477D}" presName="hierChild3" presStyleCnt="0"/>
      <dgm:spPr/>
      <dgm:t>
        <a:bodyPr/>
        <a:lstStyle/>
        <a:p>
          <a:endParaRPr lang="es-CL"/>
        </a:p>
      </dgm:t>
    </dgm:pt>
    <dgm:pt modelId="{3DB891FD-D25B-4CAB-B59B-E61231FF7132}" type="pres">
      <dgm:prSet presAssocID="{1F53B8B9-8FB5-4B97-A4E5-BC800E074B55}" presName="Name25" presStyleLbl="parChTrans1D2" presStyleIdx="3" presStyleCnt="5"/>
      <dgm:spPr/>
      <dgm:t>
        <a:bodyPr/>
        <a:lstStyle/>
        <a:p>
          <a:endParaRPr lang="es-ES"/>
        </a:p>
      </dgm:t>
    </dgm:pt>
    <dgm:pt modelId="{C96EFC7A-C822-4E34-9C5D-ABDBEABDB746}" type="pres">
      <dgm:prSet presAssocID="{1F53B8B9-8FB5-4B97-A4E5-BC800E074B55}" presName="connTx" presStyleLbl="parChTrans1D2" presStyleIdx="3" presStyleCnt="5"/>
      <dgm:spPr/>
      <dgm:t>
        <a:bodyPr/>
        <a:lstStyle/>
        <a:p>
          <a:endParaRPr lang="es-ES"/>
        </a:p>
      </dgm:t>
    </dgm:pt>
    <dgm:pt modelId="{776E9598-A870-46AC-B802-0FCA611E70B2}" type="pres">
      <dgm:prSet presAssocID="{5F4BCBCA-9918-414E-8766-7964F7027F30}" presName="Name30" presStyleCnt="0"/>
      <dgm:spPr/>
      <dgm:t>
        <a:bodyPr/>
        <a:lstStyle/>
        <a:p>
          <a:endParaRPr lang="es-CL"/>
        </a:p>
      </dgm:t>
    </dgm:pt>
    <dgm:pt modelId="{418BCAA2-07F1-40DA-9D92-941B99AD1973}" type="pres">
      <dgm:prSet presAssocID="{5F4BCBCA-9918-414E-8766-7964F7027F30}" presName="level2Shape" presStyleLbl="node2" presStyleIdx="3" presStyleCnt="5"/>
      <dgm:spPr/>
      <dgm:t>
        <a:bodyPr/>
        <a:lstStyle/>
        <a:p>
          <a:endParaRPr lang="es-ES"/>
        </a:p>
      </dgm:t>
    </dgm:pt>
    <dgm:pt modelId="{A424A72C-C6CA-4EF4-A1E3-CA06B4BB2C77}" type="pres">
      <dgm:prSet presAssocID="{5F4BCBCA-9918-414E-8766-7964F7027F30}" presName="hierChild3" presStyleCnt="0"/>
      <dgm:spPr/>
      <dgm:t>
        <a:bodyPr/>
        <a:lstStyle/>
        <a:p>
          <a:endParaRPr lang="es-CL"/>
        </a:p>
      </dgm:t>
    </dgm:pt>
    <dgm:pt modelId="{E2215EE0-F320-4879-8157-A0E6A2D8A92F}" type="pres">
      <dgm:prSet presAssocID="{4A102B81-F590-4DF4-9C80-0A4A1C61350F}" presName="Name25" presStyleLbl="parChTrans1D2" presStyleIdx="4" presStyleCnt="5"/>
      <dgm:spPr/>
      <dgm:t>
        <a:bodyPr/>
        <a:lstStyle/>
        <a:p>
          <a:endParaRPr lang="es-ES"/>
        </a:p>
      </dgm:t>
    </dgm:pt>
    <dgm:pt modelId="{A2A754E0-ABF0-4404-BAD3-31B38EE32095}" type="pres">
      <dgm:prSet presAssocID="{4A102B81-F590-4DF4-9C80-0A4A1C61350F}" presName="connTx" presStyleLbl="parChTrans1D2" presStyleIdx="4" presStyleCnt="5"/>
      <dgm:spPr/>
      <dgm:t>
        <a:bodyPr/>
        <a:lstStyle/>
        <a:p>
          <a:endParaRPr lang="es-ES"/>
        </a:p>
      </dgm:t>
    </dgm:pt>
    <dgm:pt modelId="{64E4028F-794D-42E6-BBD1-3070F87F9D49}" type="pres">
      <dgm:prSet presAssocID="{950468CE-07C7-4C1C-AC07-48353167E126}" presName="Name30" presStyleCnt="0"/>
      <dgm:spPr/>
      <dgm:t>
        <a:bodyPr/>
        <a:lstStyle/>
        <a:p>
          <a:endParaRPr lang="es-CL"/>
        </a:p>
      </dgm:t>
    </dgm:pt>
    <dgm:pt modelId="{5EEF83D2-1F23-42D7-9D53-B2897BE3A901}" type="pres">
      <dgm:prSet presAssocID="{950468CE-07C7-4C1C-AC07-48353167E126}" presName="level2Shape" presStyleLbl="node2" presStyleIdx="4" presStyleCnt="5"/>
      <dgm:spPr/>
      <dgm:t>
        <a:bodyPr/>
        <a:lstStyle/>
        <a:p>
          <a:endParaRPr lang="es-ES"/>
        </a:p>
      </dgm:t>
    </dgm:pt>
    <dgm:pt modelId="{2789B767-A419-4BF2-A8DA-443CE2986BD6}" type="pres">
      <dgm:prSet presAssocID="{950468CE-07C7-4C1C-AC07-48353167E126}" presName="hierChild3" presStyleCnt="0"/>
      <dgm:spPr/>
      <dgm:t>
        <a:bodyPr/>
        <a:lstStyle/>
        <a:p>
          <a:endParaRPr lang="es-CL"/>
        </a:p>
      </dgm:t>
    </dgm:pt>
    <dgm:pt modelId="{88169AE2-682E-48B9-9A50-CC8163B0D850}" type="pres">
      <dgm:prSet presAssocID="{FD7CC7CD-D0AC-432A-A632-3AF26F3D51C7}" presName="bgShapesFlow" presStyleCnt="0"/>
      <dgm:spPr/>
      <dgm:t>
        <a:bodyPr/>
        <a:lstStyle/>
        <a:p>
          <a:endParaRPr lang="es-CL"/>
        </a:p>
      </dgm:t>
    </dgm:pt>
  </dgm:ptLst>
  <dgm:cxnLst>
    <dgm:cxn modelId="{5CE92FA8-E61E-4D95-B820-E906D71AE6C9}" type="presOf" srcId="{1C56E2BE-7119-4169-8EA7-63150EFE79AD}" destId="{92C40107-B931-49DA-865A-A36F05FE59D9}" srcOrd="1" destOrd="0" presId="urn:microsoft.com/office/officeart/2005/8/layout/hierarchy5"/>
    <dgm:cxn modelId="{351186EA-5B7D-4ADA-AA23-CAD337085D01}" type="presOf" srcId="{4A102B81-F590-4DF4-9C80-0A4A1C61350F}" destId="{A2A754E0-ABF0-4404-BAD3-31B38EE32095}" srcOrd="1" destOrd="0" presId="urn:microsoft.com/office/officeart/2005/8/layout/hierarchy5"/>
    <dgm:cxn modelId="{122796FA-770C-45CD-B24E-B0629384A7AC}" type="presOf" srcId="{12979203-ECC5-413D-87B5-47B5E94D0303}" destId="{0C6D6948-3BB3-45A3-AC46-959328BE2C0D}" srcOrd="1" destOrd="0" presId="urn:microsoft.com/office/officeart/2005/8/layout/hierarchy5"/>
    <dgm:cxn modelId="{7D1241EA-736D-42AC-B5E2-EB2B93A61FF0}" type="presOf" srcId="{4E4AE267-A499-487A-9B78-FFD54CEC9D45}" destId="{5032D9E2-9784-4FAA-B443-71868894C2F0}" srcOrd="0" destOrd="0" presId="urn:microsoft.com/office/officeart/2005/8/layout/hierarchy5"/>
    <dgm:cxn modelId="{B2F6219B-56B7-424D-A048-1BF6C86A4017}" srcId="{9BB009E6-0B5E-4580-BADC-90B1A2BE7D59}" destId="{889FD6DE-372C-4FA8-B42E-EB0699F5477D}" srcOrd="2" destOrd="0" parTransId="{12979203-ECC5-413D-87B5-47B5E94D0303}" sibTransId="{F1694E84-4050-4D14-81BE-CD33C6927A10}"/>
    <dgm:cxn modelId="{4A60B506-87A7-4631-8F82-637DEF0CFA27}" type="presOf" srcId="{9BB009E6-0B5E-4580-BADC-90B1A2BE7D59}" destId="{D375E25B-E793-476D-A1B2-C682EE038A1B}" srcOrd="0" destOrd="0" presId="urn:microsoft.com/office/officeart/2005/8/layout/hierarchy5"/>
    <dgm:cxn modelId="{FAF04858-A9A9-4998-87D9-CC1E7814344C}" type="presOf" srcId="{4E4AE267-A499-487A-9B78-FFD54CEC9D45}" destId="{ADF415FA-CD3C-4F08-BEEF-513ABD0030B7}" srcOrd="1" destOrd="0" presId="urn:microsoft.com/office/officeart/2005/8/layout/hierarchy5"/>
    <dgm:cxn modelId="{6D2964A7-D37F-4721-A073-0FD0548624FB}" type="presOf" srcId="{FD7CC7CD-D0AC-432A-A632-3AF26F3D51C7}" destId="{4E4651E4-EC65-4D9F-9C77-CBABB44C5984}" srcOrd="0" destOrd="0" presId="urn:microsoft.com/office/officeart/2005/8/layout/hierarchy5"/>
    <dgm:cxn modelId="{ECB85B7B-3A4E-4D59-8370-107EBD0279EE}" type="presOf" srcId="{5F4BCBCA-9918-414E-8766-7964F7027F30}" destId="{418BCAA2-07F1-40DA-9D92-941B99AD1973}" srcOrd="0" destOrd="0" presId="urn:microsoft.com/office/officeart/2005/8/layout/hierarchy5"/>
    <dgm:cxn modelId="{32E574AA-81C1-4C27-AC07-2A77AD304513}" type="presOf" srcId="{1C56E2BE-7119-4169-8EA7-63150EFE79AD}" destId="{E18B9885-D0A6-496F-88F4-A779719A6398}" srcOrd="0" destOrd="0" presId="urn:microsoft.com/office/officeart/2005/8/layout/hierarchy5"/>
    <dgm:cxn modelId="{CD766911-B9DD-490E-BD23-B7EEC56B362B}" srcId="{9BB009E6-0B5E-4580-BADC-90B1A2BE7D59}" destId="{1A621F2B-C607-4D25-A9C6-F360A2F0A35E}" srcOrd="0" destOrd="0" parTransId="{4E4AE267-A499-487A-9B78-FFD54CEC9D45}" sibTransId="{722F949B-AB7D-4FDD-8F94-D634BF8A7553}"/>
    <dgm:cxn modelId="{C4ACB8E1-1A22-43F1-9D81-8D8C2640C3C2}" type="presOf" srcId="{4A102B81-F590-4DF4-9C80-0A4A1C61350F}" destId="{E2215EE0-F320-4879-8157-A0E6A2D8A92F}" srcOrd="0" destOrd="0" presId="urn:microsoft.com/office/officeart/2005/8/layout/hierarchy5"/>
    <dgm:cxn modelId="{01AD6CCE-E4C2-4D9C-9FB4-32BA83A5D06D}" type="presOf" srcId="{12979203-ECC5-413D-87B5-47B5E94D0303}" destId="{BE52D7CC-5922-4436-BFD2-2A33DE9B840F}" srcOrd="0" destOrd="0" presId="urn:microsoft.com/office/officeart/2005/8/layout/hierarchy5"/>
    <dgm:cxn modelId="{AB6E28E3-EA06-464A-B7E8-5DCDEC540BAF}" type="presOf" srcId="{889FD6DE-372C-4FA8-B42E-EB0699F5477D}" destId="{A6834703-E1B1-4859-94AE-DB99C515D683}" srcOrd="0" destOrd="0" presId="urn:microsoft.com/office/officeart/2005/8/layout/hierarchy5"/>
    <dgm:cxn modelId="{66D118F0-CD8E-4872-8CF3-EFDB4526FD8D}" type="presOf" srcId="{1F53B8B9-8FB5-4B97-A4E5-BC800E074B55}" destId="{3DB891FD-D25B-4CAB-B59B-E61231FF7132}" srcOrd="0" destOrd="0" presId="urn:microsoft.com/office/officeart/2005/8/layout/hierarchy5"/>
    <dgm:cxn modelId="{11540604-8571-4A84-AC3F-7096050ACB8F}" srcId="{FD7CC7CD-D0AC-432A-A632-3AF26F3D51C7}" destId="{9BB009E6-0B5E-4580-BADC-90B1A2BE7D59}" srcOrd="0" destOrd="0" parTransId="{5B354401-DF31-4459-B776-669525922B10}" sibTransId="{A524338F-F595-41CD-B234-E3771F525E4E}"/>
    <dgm:cxn modelId="{346EDBE2-C18F-4524-9598-D97DA8DA1927}" type="presOf" srcId="{863D2BDC-D45E-46F8-B797-35C7E6D0206C}" destId="{0F5424F5-F9C5-4689-A1A3-AE7C3C35FFA6}" srcOrd="0" destOrd="0" presId="urn:microsoft.com/office/officeart/2005/8/layout/hierarchy5"/>
    <dgm:cxn modelId="{30E595F7-E865-4C53-8E17-4F195B4708F9}" type="presOf" srcId="{950468CE-07C7-4C1C-AC07-48353167E126}" destId="{5EEF83D2-1F23-42D7-9D53-B2897BE3A901}" srcOrd="0" destOrd="0" presId="urn:microsoft.com/office/officeart/2005/8/layout/hierarchy5"/>
    <dgm:cxn modelId="{D3176EC7-DF8D-402D-8DE4-5BFB4011C0E9}" type="presOf" srcId="{1A621F2B-C607-4D25-A9C6-F360A2F0A35E}" destId="{D7C44AFB-007B-432B-A4F0-7CEF9738BBB6}" srcOrd="0" destOrd="0" presId="urn:microsoft.com/office/officeart/2005/8/layout/hierarchy5"/>
    <dgm:cxn modelId="{3ABA1289-A8D3-4993-ADFF-94D685BFFF64}" srcId="{9BB009E6-0B5E-4580-BADC-90B1A2BE7D59}" destId="{863D2BDC-D45E-46F8-B797-35C7E6D0206C}" srcOrd="1" destOrd="0" parTransId="{1C56E2BE-7119-4169-8EA7-63150EFE79AD}" sibTransId="{B4082695-9A4C-4246-8F5B-97B458677F43}"/>
    <dgm:cxn modelId="{60B8487A-4DB2-4FAE-928F-961F584B826B}" srcId="{9BB009E6-0B5E-4580-BADC-90B1A2BE7D59}" destId="{950468CE-07C7-4C1C-AC07-48353167E126}" srcOrd="4" destOrd="0" parTransId="{4A102B81-F590-4DF4-9C80-0A4A1C61350F}" sibTransId="{CDD24CCD-7F25-4E85-97AA-3335BAEAF7E6}"/>
    <dgm:cxn modelId="{A88FA2AA-1655-4797-A1E8-91B736A7563E}" srcId="{9BB009E6-0B5E-4580-BADC-90B1A2BE7D59}" destId="{5F4BCBCA-9918-414E-8766-7964F7027F30}" srcOrd="3" destOrd="0" parTransId="{1F53B8B9-8FB5-4B97-A4E5-BC800E074B55}" sibTransId="{9D2B3833-2748-408C-88FF-2BF5DC257CAA}"/>
    <dgm:cxn modelId="{17F4D7BC-73EC-4E64-8708-80BE9834F74C}" type="presOf" srcId="{1F53B8B9-8FB5-4B97-A4E5-BC800E074B55}" destId="{C96EFC7A-C822-4E34-9C5D-ABDBEABDB746}" srcOrd="1" destOrd="0" presId="urn:microsoft.com/office/officeart/2005/8/layout/hierarchy5"/>
    <dgm:cxn modelId="{69F066FD-6096-45E7-9779-4C4ADBC27C5A}" type="presParOf" srcId="{4E4651E4-EC65-4D9F-9C77-CBABB44C5984}" destId="{D981F7B3-7FFD-45B2-B61D-8DAB0E0878DE}" srcOrd="0" destOrd="0" presId="urn:microsoft.com/office/officeart/2005/8/layout/hierarchy5"/>
    <dgm:cxn modelId="{0F10626A-6DF7-47A4-A024-703644C63C2D}" type="presParOf" srcId="{D981F7B3-7FFD-45B2-B61D-8DAB0E0878DE}" destId="{8EF25F9B-6146-4448-85CF-B503B23C3BD3}" srcOrd="0" destOrd="0" presId="urn:microsoft.com/office/officeart/2005/8/layout/hierarchy5"/>
    <dgm:cxn modelId="{1D9DEAB2-59E5-4974-961F-FF1AE12609D7}" type="presParOf" srcId="{8EF25F9B-6146-4448-85CF-B503B23C3BD3}" destId="{B205ECED-52A9-411D-B3A8-A1BE8835C9A7}" srcOrd="0" destOrd="0" presId="urn:microsoft.com/office/officeart/2005/8/layout/hierarchy5"/>
    <dgm:cxn modelId="{10EB4A95-B87C-4738-B82A-AFE635DAD2D7}" type="presParOf" srcId="{B205ECED-52A9-411D-B3A8-A1BE8835C9A7}" destId="{D375E25B-E793-476D-A1B2-C682EE038A1B}" srcOrd="0" destOrd="0" presId="urn:microsoft.com/office/officeart/2005/8/layout/hierarchy5"/>
    <dgm:cxn modelId="{83A415FA-AB5D-48FD-94FB-278A0C7A52BB}" type="presParOf" srcId="{B205ECED-52A9-411D-B3A8-A1BE8835C9A7}" destId="{AD072CBB-57D9-44F4-B914-0F8F2FCDC6B1}" srcOrd="1" destOrd="0" presId="urn:microsoft.com/office/officeart/2005/8/layout/hierarchy5"/>
    <dgm:cxn modelId="{C85479A3-8101-4DBA-BD83-835F61D9AEBB}" type="presParOf" srcId="{AD072CBB-57D9-44F4-B914-0F8F2FCDC6B1}" destId="{5032D9E2-9784-4FAA-B443-71868894C2F0}" srcOrd="0" destOrd="0" presId="urn:microsoft.com/office/officeart/2005/8/layout/hierarchy5"/>
    <dgm:cxn modelId="{3E7CC416-7413-4798-B60E-BB0C4AB0DCAA}" type="presParOf" srcId="{5032D9E2-9784-4FAA-B443-71868894C2F0}" destId="{ADF415FA-CD3C-4F08-BEEF-513ABD0030B7}" srcOrd="0" destOrd="0" presId="urn:microsoft.com/office/officeart/2005/8/layout/hierarchy5"/>
    <dgm:cxn modelId="{86E72095-C3B2-40AA-B521-809AF547BC74}" type="presParOf" srcId="{AD072CBB-57D9-44F4-B914-0F8F2FCDC6B1}" destId="{A936303A-4000-4282-90F6-BE6687B6728C}" srcOrd="1" destOrd="0" presId="urn:microsoft.com/office/officeart/2005/8/layout/hierarchy5"/>
    <dgm:cxn modelId="{8076EBA6-1C46-4FCF-83AC-F23213E755CA}" type="presParOf" srcId="{A936303A-4000-4282-90F6-BE6687B6728C}" destId="{D7C44AFB-007B-432B-A4F0-7CEF9738BBB6}" srcOrd="0" destOrd="0" presId="urn:microsoft.com/office/officeart/2005/8/layout/hierarchy5"/>
    <dgm:cxn modelId="{6B3C2FC7-6D0F-4F10-B834-D6E484268BB2}" type="presParOf" srcId="{A936303A-4000-4282-90F6-BE6687B6728C}" destId="{48350653-EB7C-43A4-8462-90EDE84817B6}" srcOrd="1" destOrd="0" presId="urn:microsoft.com/office/officeart/2005/8/layout/hierarchy5"/>
    <dgm:cxn modelId="{8D9FED43-BE28-414B-9C6E-926EB768C05A}" type="presParOf" srcId="{AD072CBB-57D9-44F4-B914-0F8F2FCDC6B1}" destId="{E18B9885-D0A6-496F-88F4-A779719A6398}" srcOrd="2" destOrd="0" presId="urn:microsoft.com/office/officeart/2005/8/layout/hierarchy5"/>
    <dgm:cxn modelId="{24859E82-AEB8-49B1-915C-1D9057D60852}" type="presParOf" srcId="{E18B9885-D0A6-496F-88F4-A779719A6398}" destId="{92C40107-B931-49DA-865A-A36F05FE59D9}" srcOrd="0" destOrd="0" presId="urn:microsoft.com/office/officeart/2005/8/layout/hierarchy5"/>
    <dgm:cxn modelId="{3E22701C-831B-491A-B8FA-9CF4A6B5874A}" type="presParOf" srcId="{AD072CBB-57D9-44F4-B914-0F8F2FCDC6B1}" destId="{6705BECB-1A54-49B6-A91F-D37C43E0FDEA}" srcOrd="3" destOrd="0" presId="urn:microsoft.com/office/officeart/2005/8/layout/hierarchy5"/>
    <dgm:cxn modelId="{ABB88628-E2ED-4442-8835-9824731D3814}" type="presParOf" srcId="{6705BECB-1A54-49B6-A91F-D37C43E0FDEA}" destId="{0F5424F5-F9C5-4689-A1A3-AE7C3C35FFA6}" srcOrd="0" destOrd="0" presId="urn:microsoft.com/office/officeart/2005/8/layout/hierarchy5"/>
    <dgm:cxn modelId="{65CB22B8-A844-4D58-9A46-827695B1E52C}" type="presParOf" srcId="{6705BECB-1A54-49B6-A91F-D37C43E0FDEA}" destId="{A32A40B0-B5AD-47DC-85A5-D98A8F0191B0}" srcOrd="1" destOrd="0" presId="urn:microsoft.com/office/officeart/2005/8/layout/hierarchy5"/>
    <dgm:cxn modelId="{51B91716-8245-4C67-9134-8E74AB6E1CBA}" type="presParOf" srcId="{AD072CBB-57D9-44F4-B914-0F8F2FCDC6B1}" destId="{BE52D7CC-5922-4436-BFD2-2A33DE9B840F}" srcOrd="4" destOrd="0" presId="urn:microsoft.com/office/officeart/2005/8/layout/hierarchy5"/>
    <dgm:cxn modelId="{18E26170-4034-4B36-9C3C-2CB72760D99E}" type="presParOf" srcId="{BE52D7CC-5922-4436-BFD2-2A33DE9B840F}" destId="{0C6D6948-3BB3-45A3-AC46-959328BE2C0D}" srcOrd="0" destOrd="0" presId="urn:microsoft.com/office/officeart/2005/8/layout/hierarchy5"/>
    <dgm:cxn modelId="{9DF53C65-3A2C-4A15-B03E-473847807CA8}" type="presParOf" srcId="{AD072CBB-57D9-44F4-B914-0F8F2FCDC6B1}" destId="{8EB2BB9A-EC12-4B79-9A16-75C872B5BA02}" srcOrd="5" destOrd="0" presId="urn:microsoft.com/office/officeart/2005/8/layout/hierarchy5"/>
    <dgm:cxn modelId="{7B7F3B33-2B03-4074-BB36-FD2757B5CEB2}" type="presParOf" srcId="{8EB2BB9A-EC12-4B79-9A16-75C872B5BA02}" destId="{A6834703-E1B1-4859-94AE-DB99C515D683}" srcOrd="0" destOrd="0" presId="urn:microsoft.com/office/officeart/2005/8/layout/hierarchy5"/>
    <dgm:cxn modelId="{A0687C26-3385-461B-B708-DA0B6036793A}" type="presParOf" srcId="{8EB2BB9A-EC12-4B79-9A16-75C872B5BA02}" destId="{E87FB397-F8E7-4BC0-91AD-6B0E355AFC23}" srcOrd="1" destOrd="0" presId="urn:microsoft.com/office/officeart/2005/8/layout/hierarchy5"/>
    <dgm:cxn modelId="{8B4FE82F-1831-42C5-A9DE-BA94F4FB1B62}" type="presParOf" srcId="{AD072CBB-57D9-44F4-B914-0F8F2FCDC6B1}" destId="{3DB891FD-D25B-4CAB-B59B-E61231FF7132}" srcOrd="6" destOrd="0" presId="urn:microsoft.com/office/officeart/2005/8/layout/hierarchy5"/>
    <dgm:cxn modelId="{22BD29FA-A9AE-47DA-8A70-5F1CF64E9673}" type="presParOf" srcId="{3DB891FD-D25B-4CAB-B59B-E61231FF7132}" destId="{C96EFC7A-C822-4E34-9C5D-ABDBEABDB746}" srcOrd="0" destOrd="0" presId="urn:microsoft.com/office/officeart/2005/8/layout/hierarchy5"/>
    <dgm:cxn modelId="{30D76F24-981B-48BC-B9BF-49025CE7E288}" type="presParOf" srcId="{AD072CBB-57D9-44F4-B914-0F8F2FCDC6B1}" destId="{776E9598-A870-46AC-B802-0FCA611E70B2}" srcOrd="7" destOrd="0" presId="urn:microsoft.com/office/officeart/2005/8/layout/hierarchy5"/>
    <dgm:cxn modelId="{CD2DCE6D-EED7-477E-8777-4C650F4B1950}" type="presParOf" srcId="{776E9598-A870-46AC-B802-0FCA611E70B2}" destId="{418BCAA2-07F1-40DA-9D92-941B99AD1973}" srcOrd="0" destOrd="0" presId="urn:microsoft.com/office/officeart/2005/8/layout/hierarchy5"/>
    <dgm:cxn modelId="{C9F99D5E-4EEB-44FE-A9AD-9B7C694645F7}" type="presParOf" srcId="{776E9598-A870-46AC-B802-0FCA611E70B2}" destId="{A424A72C-C6CA-4EF4-A1E3-CA06B4BB2C77}" srcOrd="1" destOrd="0" presId="urn:microsoft.com/office/officeart/2005/8/layout/hierarchy5"/>
    <dgm:cxn modelId="{E19EBF0B-EA0B-48D4-8EBF-4BED7A855935}" type="presParOf" srcId="{AD072CBB-57D9-44F4-B914-0F8F2FCDC6B1}" destId="{E2215EE0-F320-4879-8157-A0E6A2D8A92F}" srcOrd="8" destOrd="0" presId="urn:microsoft.com/office/officeart/2005/8/layout/hierarchy5"/>
    <dgm:cxn modelId="{E744DB18-15B6-4188-9005-E1542EB7222B}" type="presParOf" srcId="{E2215EE0-F320-4879-8157-A0E6A2D8A92F}" destId="{A2A754E0-ABF0-4404-BAD3-31B38EE32095}" srcOrd="0" destOrd="0" presId="urn:microsoft.com/office/officeart/2005/8/layout/hierarchy5"/>
    <dgm:cxn modelId="{FE701BB2-84F8-47C7-8973-740D8D81895E}" type="presParOf" srcId="{AD072CBB-57D9-44F4-B914-0F8F2FCDC6B1}" destId="{64E4028F-794D-42E6-BBD1-3070F87F9D49}" srcOrd="9" destOrd="0" presId="urn:microsoft.com/office/officeart/2005/8/layout/hierarchy5"/>
    <dgm:cxn modelId="{DA446B71-EFEA-41C5-971C-3A2E45B491F1}" type="presParOf" srcId="{64E4028F-794D-42E6-BBD1-3070F87F9D49}" destId="{5EEF83D2-1F23-42D7-9D53-B2897BE3A901}" srcOrd="0" destOrd="0" presId="urn:microsoft.com/office/officeart/2005/8/layout/hierarchy5"/>
    <dgm:cxn modelId="{79CAA2C5-D89D-4E65-8B14-8489936CE32A}" type="presParOf" srcId="{64E4028F-794D-42E6-BBD1-3070F87F9D49}" destId="{2789B767-A419-4BF2-A8DA-443CE2986BD6}" srcOrd="1" destOrd="0" presId="urn:microsoft.com/office/officeart/2005/8/layout/hierarchy5"/>
    <dgm:cxn modelId="{5EC02CA8-654E-4140-B464-B9F89E3A4989}" type="presParOf" srcId="{4E4651E4-EC65-4D9F-9C77-CBABB44C5984}" destId="{88169AE2-682E-48B9-9A50-CC8163B0D850}" srcOrd="1" destOrd="0" presId="urn:microsoft.com/office/officeart/2005/8/layout/hierarchy5"/>
  </dgm:cxnLst>
  <dgm:bg/>
  <dgm:whole>
    <a:ln>
      <a:solidFill>
        <a:schemeClr val="tx1"/>
      </a:solidFill>
    </a:ln>
  </dgm:whole>
  <dgm:extLst>
    <a:ext uri="http://schemas.microsoft.com/office/drawing/2008/diagram">
      <dsp:dataModelExt xmlns:dsp="http://schemas.microsoft.com/office/drawing/2008/diagram" xmlns="" relId="rId8"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18E220CD-C407-425D-9968-07A1D86D27EF}" type="doc">
      <dgm:prSet loTypeId="urn:microsoft.com/office/officeart/2005/8/layout/process1" loCatId="process" qsTypeId="urn:microsoft.com/office/officeart/2005/8/quickstyle/simple1" qsCatId="simple" csTypeId="urn:microsoft.com/office/officeart/2005/8/colors/colorful1#17" csCatId="colorful" phldr="1"/>
      <dgm:spPr/>
    </dgm:pt>
    <dgm:pt modelId="{E42874C2-0A5B-4114-8AE6-D6CF69E1AECB}">
      <dgm:prSet phldrT="[Texto]"/>
      <dgm:spPr/>
      <dgm:t>
        <a:bodyPr/>
        <a:lstStyle/>
        <a:p>
          <a:r>
            <a:rPr lang="es-ES" b="1" dirty="0"/>
            <a:t>IMPRESIÓN</a:t>
          </a:r>
        </a:p>
        <a:p>
          <a:r>
            <a:rPr lang="es-ES" dirty="0"/>
            <a:t>2 Impresoras RICOH</a:t>
          </a:r>
        </a:p>
        <a:p>
          <a:r>
            <a:rPr lang="es-ES" dirty="0"/>
            <a:t>en Fraccionamiento</a:t>
          </a:r>
        </a:p>
      </dgm:t>
    </dgm:pt>
    <dgm:pt modelId="{80D827C6-CB33-41C4-8DBE-586C1B216182}" type="parTrans" cxnId="{F2534284-4AB6-4834-9BC6-E21074F0E441}">
      <dgm:prSet/>
      <dgm:spPr/>
      <dgm:t>
        <a:bodyPr/>
        <a:lstStyle/>
        <a:p>
          <a:endParaRPr lang="es-ES"/>
        </a:p>
      </dgm:t>
    </dgm:pt>
    <dgm:pt modelId="{6E36DEFB-43CD-4B9D-A939-57CE1A444482}" type="sibTrans" cxnId="{F2534284-4AB6-4834-9BC6-E21074F0E441}">
      <dgm:prSet/>
      <dgm:spPr/>
      <dgm:t>
        <a:bodyPr/>
        <a:lstStyle/>
        <a:p>
          <a:endParaRPr lang="es-ES"/>
        </a:p>
      </dgm:t>
    </dgm:pt>
    <dgm:pt modelId="{38D16EC0-0835-452D-9EC4-BC6A9BBEAC44}">
      <dgm:prSet phldrT="[Texto]"/>
      <dgm:spPr/>
      <dgm:t>
        <a:bodyPr/>
        <a:lstStyle/>
        <a:p>
          <a:r>
            <a:rPr lang="es-ES" b="1"/>
            <a:t>ENCUADERNACIÓN</a:t>
          </a:r>
        </a:p>
        <a:p>
          <a:r>
            <a:rPr lang="es-ES"/>
            <a:t>Encoladora o Perforadora</a:t>
          </a:r>
        </a:p>
      </dgm:t>
    </dgm:pt>
    <dgm:pt modelId="{0531D6EB-36EB-4322-B521-1F19F750AA1D}" type="parTrans" cxnId="{F6912959-0C74-4911-9F49-38E9FD6059C2}">
      <dgm:prSet/>
      <dgm:spPr/>
      <dgm:t>
        <a:bodyPr/>
        <a:lstStyle/>
        <a:p>
          <a:endParaRPr lang="es-ES"/>
        </a:p>
      </dgm:t>
    </dgm:pt>
    <dgm:pt modelId="{764CDEF6-12D2-4577-A78A-42C79FC7EDA6}" type="sibTrans" cxnId="{F6912959-0C74-4911-9F49-38E9FD6059C2}">
      <dgm:prSet/>
      <dgm:spPr/>
      <dgm:t>
        <a:bodyPr/>
        <a:lstStyle/>
        <a:p>
          <a:endParaRPr lang="es-ES"/>
        </a:p>
      </dgm:t>
    </dgm:pt>
    <dgm:pt modelId="{10C2D267-0D59-46CC-9D41-C1ECB7DBB5E1}">
      <dgm:prSet phldrT="[Texto]"/>
      <dgm:spPr/>
      <dgm:t>
        <a:bodyPr/>
        <a:lstStyle/>
        <a:p>
          <a:r>
            <a:rPr lang="es-ES" b="1"/>
            <a:t>EMPASTADO</a:t>
          </a:r>
        </a:p>
        <a:p>
          <a:r>
            <a:rPr lang="es-ES"/>
            <a:t>Manual</a:t>
          </a:r>
        </a:p>
      </dgm:t>
    </dgm:pt>
    <dgm:pt modelId="{038D97FD-1FF5-431D-A5C3-E238488B4E16}" type="parTrans" cxnId="{0C24D133-424E-431C-98D2-E1A5D0CC3D43}">
      <dgm:prSet/>
      <dgm:spPr/>
      <dgm:t>
        <a:bodyPr/>
        <a:lstStyle/>
        <a:p>
          <a:endParaRPr lang="es-ES"/>
        </a:p>
      </dgm:t>
    </dgm:pt>
    <dgm:pt modelId="{614AC7D8-C57C-40BC-A14A-1E14EA323983}" type="sibTrans" cxnId="{0C24D133-424E-431C-98D2-E1A5D0CC3D43}">
      <dgm:prSet/>
      <dgm:spPr/>
      <dgm:t>
        <a:bodyPr/>
        <a:lstStyle/>
        <a:p>
          <a:endParaRPr lang="es-ES"/>
        </a:p>
      </dgm:t>
    </dgm:pt>
    <dgm:pt modelId="{ED442F7D-2E27-4FE7-83FC-CA25FC283634}" type="pres">
      <dgm:prSet presAssocID="{18E220CD-C407-425D-9968-07A1D86D27EF}" presName="Name0" presStyleCnt="0">
        <dgm:presLayoutVars>
          <dgm:dir/>
          <dgm:resizeHandles val="exact"/>
        </dgm:presLayoutVars>
      </dgm:prSet>
      <dgm:spPr/>
    </dgm:pt>
    <dgm:pt modelId="{582733EA-0465-4B0E-BE87-25DDFD7DD41E}" type="pres">
      <dgm:prSet presAssocID="{E42874C2-0A5B-4114-8AE6-D6CF69E1AECB}" presName="node" presStyleLbl="node1" presStyleIdx="0" presStyleCnt="3">
        <dgm:presLayoutVars>
          <dgm:bulletEnabled val="1"/>
        </dgm:presLayoutVars>
      </dgm:prSet>
      <dgm:spPr/>
      <dgm:t>
        <a:bodyPr/>
        <a:lstStyle/>
        <a:p>
          <a:endParaRPr lang="es-ES"/>
        </a:p>
      </dgm:t>
    </dgm:pt>
    <dgm:pt modelId="{551E3B65-5EAE-4A2F-B643-03E45F0C537F}" type="pres">
      <dgm:prSet presAssocID="{6E36DEFB-43CD-4B9D-A939-57CE1A444482}" presName="sibTrans" presStyleLbl="sibTrans2D1" presStyleIdx="0" presStyleCnt="2"/>
      <dgm:spPr/>
      <dgm:t>
        <a:bodyPr/>
        <a:lstStyle/>
        <a:p>
          <a:endParaRPr lang="es-ES"/>
        </a:p>
      </dgm:t>
    </dgm:pt>
    <dgm:pt modelId="{3C76509E-6189-45B4-B4ED-8A320D337F60}" type="pres">
      <dgm:prSet presAssocID="{6E36DEFB-43CD-4B9D-A939-57CE1A444482}" presName="connectorText" presStyleLbl="sibTrans2D1" presStyleIdx="0" presStyleCnt="2"/>
      <dgm:spPr/>
      <dgm:t>
        <a:bodyPr/>
        <a:lstStyle/>
        <a:p>
          <a:endParaRPr lang="es-ES"/>
        </a:p>
      </dgm:t>
    </dgm:pt>
    <dgm:pt modelId="{BEA0C269-DFD0-4C63-8D12-30737FEF1433}" type="pres">
      <dgm:prSet presAssocID="{38D16EC0-0835-452D-9EC4-BC6A9BBEAC44}" presName="node" presStyleLbl="node1" presStyleIdx="1" presStyleCnt="3">
        <dgm:presLayoutVars>
          <dgm:bulletEnabled val="1"/>
        </dgm:presLayoutVars>
      </dgm:prSet>
      <dgm:spPr/>
      <dgm:t>
        <a:bodyPr/>
        <a:lstStyle/>
        <a:p>
          <a:endParaRPr lang="es-ES"/>
        </a:p>
      </dgm:t>
    </dgm:pt>
    <dgm:pt modelId="{536B2E86-DA5C-4F57-8977-1CE3B2995DB6}" type="pres">
      <dgm:prSet presAssocID="{764CDEF6-12D2-4577-A78A-42C79FC7EDA6}" presName="sibTrans" presStyleLbl="sibTrans2D1" presStyleIdx="1" presStyleCnt="2"/>
      <dgm:spPr/>
      <dgm:t>
        <a:bodyPr/>
        <a:lstStyle/>
        <a:p>
          <a:endParaRPr lang="es-ES"/>
        </a:p>
      </dgm:t>
    </dgm:pt>
    <dgm:pt modelId="{35E0253C-CE2B-4849-BB21-F68F0410FE31}" type="pres">
      <dgm:prSet presAssocID="{764CDEF6-12D2-4577-A78A-42C79FC7EDA6}" presName="connectorText" presStyleLbl="sibTrans2D1" presStyleIdx="1" presStyleCnt="2"/>
      <dgm:spPr/>
      <dgm:t>
        <a:bodyPr/>
        <a:lstStyle/>
        <a:p>
          <a:endParaRPr lang="es-ES"/>
        </a:p>
      </dgm:t>
    </dgm:pt>
    <dgm:pt modelId="{BE5AEF4E-03FD-43D5-99BC-E9EFAF109515}" type="pres">
      <dgm:prSet presAssocID="{10C2D267-0D59-46CC-9D41-C1ECB7DBB5E1}" presName="node" presStyleLbl="node1" presStyleIdx="2" presStyleCnt="3">
        <dgm:presLayoutVars>
          <dgm:bulletEnabled val="1"/>
        </dgm:presLayoutVars>
      </dgm:prSet>
      <dgm:spPr/>
      <dgm:t>
        <a:bodyPr/>
        <a:lstStyle/>
        <a:p>
          <a:endParaRPr lang="es-ES"/>
        </a:p>
      </dgm:t>
    </dgm:pt>
  </dgm:ptLst>
  <dgm:cxnLst>
    <dgm:cxn modelId="{CD498FD5-CA93-4FF1-BDD2-2596A6768227}" type="presOf" srcId="{38D16EC0-0835-452D-9EC4-BC6A9BBEAC44}" destId="{BEA0C269-DFD0-4C63-8D12-30737FEF1433}" srcOrd="0" destOrd="0" presId="urn:microsoft.com/office/officeart/2005/8/layout/process1"/>
    <dgm:cxn modelId="{F0B08CA7-CF8C-497F-AFA2-2DEF82BBEF46}" type="presOf" srcId="{764CDEF6-12D2-4577-A78A-42C79FC7EDA6}" destId="{536B2E86-DA5C-4F57-8977-1CE3B2995DB6}" srcOrd="0" destOrd="0" presId="urn:microsoft.com/office/officeart/2005/8/layout/process1"/>
    <dgm:cxn modelId="{F471A20A-5337-42FF-A31D-8C2263DA870D}" type="presOf" srcId="{18E220CD-C407-425D-9968-07A1D86D27EF}" destId="{ED442F7D-2E27-4FE7-83FC-CA25FC283634}" srcOrd="0" destOrd="0" presId="urn:microsoft.com/office/officeart/2005/8/layout/process1"/>
    <dgm:cxn modelId="{322CFBC6-F668-4A96-B8F0-EC4E6FF8F97F}" type="presOf" srcId="{10C2D267-0D59-46CC-9D41-C1ECB7DBB5E1}" destId="{BE5AEF4E-03FD-43D5-99BC-E9EFAF109515}" srcOrd="0" destOrd="0" presId="urn:microsoft.com/office/officeart/2005/8/layout/process1"/>
    <dgm:cxn modelId="{C09E70F0-33E0-4C17-BA66-9E5D54DA201A}" type="presOf" srcId="{764CDEF6-12D2-4577-A78A-42C79FC7EDA6}" destId="{35E0253C-CE2B-4849-BB21-F68F0410FE31}" srcOrd="1" destOrd="0" presId="urn:microsoft.com/office/officeart/2005/8/layout/process1"/>
    <dgm:cxn modelId="{A35D2E82-1106-45DC-93A5-F9B155834A1F}" type="presOf" srcId="{6E36DEFB-43CD-4B9D-A939-57CE1A444482}" destId="{551E3B65-5EAE-4A2F-B643-03E45F0C537F}" srcOrd="0" destOrd="0" presId="urn:microsoft.com/office/officeart/2005/8/layout/process1"/>
    <dgm:cxn modelId="{B79F7604-4BA9-47D2-A516-4D2C426D1B8C}" type="presOf" srcId="{E42874C2-0A5B-4114-8AE6-D6CF69E1AECB}" destId="{582733EA-0465-4B0E-BE87-25DDFD7DD41E}" srcOrd="0" destOrd="0" presId="urn:microsoft.com/office/officeart/2005/8/layout/process1"/>
    <dgm:cxn modelId="{0C24D133-424E-431C-98D2-E1A5D0CC3D43}" srcId="{18E220CD-C407-425D-9968-07A1D86D27EF}" destId="{10C2D267-0D59-46CC-9D41-C1ECB7DBB5E1}" srcOrd="2" destOrd="0" parTransId="{038D97FD-1FF5-431D-A5C3-E238488B4E16}" sibTransId="{614AC7D8-C57C-40BC-A14A-1E14EA323983}"/>
    <dgm:cxn modelId="{B05C6921-3911-49A3-9673-BE81DB3D7140}" type="presOf" srcId="{6E36DEFB-43CD-4B9D-A939-57CE1A444482}" destId="{3C76509E-6189-45B4-B4ED-8A320D337F60}" srcOrd="1" destOrd="0" presId="urn:microsoft.com/office/officeart/2005/8/layout/process1"/>
    <dgm:cxn modelId="{F6912959-0C74-4911-9F49-38E9FD6059C2}" srcId="{18E220CD-C407-425D-9968-07A1D86D27EF}" destId="{38D16EC0-0835-452D-9EC4-BC6A9BBEAC44}" srcOrd="1" destOrd="0" parTransId="{0531D6EB-36EB-4322-B521-1F19F750AA1D}" sibTransId="{764CDEF6-12D2-4577-A78A-42C79FC7EDA6}"/>
    <dgm:cxn modelId="{F2534284-4AB6-4834-9BC6-E21074F0E441}" srcId="{18E220CD-C407-425D-9968-07A1D86D27EF}" destId="{E42874C2-0A5B-4114-8AE6-D6CF69E1AECB}" srcOrd="0" destOrd="0" parTransId="{80D827C6-CB33-41C4-8DBE-586C1B216182}" sibTransId="{6E36DEFB-43CD-4B9D-A939-57CE1A444482}"/>
    <dgm:cxn modelId="{B33EC860-1DC5-4A97-AA65-A439D78FE7E0}" type="presParOf" srcId="{ED442F7D-2E27-4FE7-83FC-CA25FC283634}" destId="{582733EA-0465-4B0E-BE87-25DDFD7DD41E}" srcOrd="0" destOrd="0" presId="urn:microsoft.com/office/officeart/2005/8/layout/process1"/>
    <dgm:cxn modelId="{6595D995-A538-42D3-8E57-58DB066FC82C}" type="presParOf" srcId="{ED442F7D-2E27-4FE7-83FC-CA25FC283634}" destId="{551E3B65-5EAE-4A2F-B643-03E45F0C537F}" srcOrd="1" destOrd="0" presId="urn:microsoft.com/office/officeart/2005/8/layout/process1"/>
    <dgm:cxn modelId="{21A0C14E-CC23-455B-8CD1-E9CCEAF4F368}" type="presParOf" srcId="{551E3B65-5EAE-4A2F-B643-03E45F0C537F}" destId="{3C76509E-6189-45B4-B4ED-8A320D337F60}" srcOrd="0" destOrd="0" presId="urn:microsoft.com/office/officeart/2005/8/layout/process1"/>
    <dgm:cxn modelId="{DAAC9481-F109-4864-9D85-497BDE944B4B}" type="presParOf" srcId="{ED442F7D-2E27-4FE7-83FC-CA25FC283634}" destId="{BEA0C269-DFD0-4C63-8D12-30737FEF1433}" srcOrd="2" destOrd="0" presId="urn:microsoft.com/office/officeart/2005/8/layout/process1"/>
    <dgm:cxn modelId="{8EC0F977-CEC5-4B15-9816-7E22D048B50E}" type="presParOf" srcId="{ED442F7D-2E27-4FE7-83FC-CA25FC283634}" destId="{536B2E86-DA5C-4F57-8977-1CE3B2995DB6}" srcOrd="3" destOrd="0" presId="urn:microsoft.com/office/officeart/2005/8/layout/process1"/>
    <dgm:cxn modelId="{50B4D311-EA5D-4E09-A478-87AE8CDAAB36}" type="presParOf" srcId="{536B2E86-DA5C-4F57-8977-1CE3B2995DB6}" destId="{35E0253C-CE2B-4849-BB21-F68F0410FE31}" srcOrd="0" destOrd="0" presId="urn:microsoft.com/office/officeart/2005/8/layout/process1"/>
    <dgm:cxn modelId="{C1A2420F-4CC3-4234-B82A-F937EA33699F}" type="presParOf" srcId="{ED442F7D-2E27-4FE7-83FC-CA25FC283634}" destId="{BE5AEF4E-03FD-43D5-99BC-E9EFAF109515}" srcOrd="4" destOrd="0" presId="urn:microsoft.com/office/officeart/2005/8/layout/process1"/>
  </dgm:cxnLst>
  <dgm:bg/>
  <dgm:whole>
    <a:ln>
      <a:solidFill>
        <a:schemeClr val="tx1"/>
      </a:solidFill>
    </a:ln>
  </dgm:whole>
  <dgm:extLst>
    <a:ext uri="http://schemas.microsoft.com/office/drawing/2008/diagram">
      <dsp:dataModelExt xmlns:dsp="http://schemas.microsoft.com/office/drawing/2008/diagram" xmlns="" relId="rId8"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18853B0C-C50F-407E-AB65-1AEAF95B062F}" type="doc">
      <dgm:prSet loTypeId="urn:microsoft.com/office/officeart/2005/8/layout/list1" loCatId="list" qsTypeId="urn:microsoft.com/office/officeart/2005/8/quickstyle/simple3" qsCatId="simple" csTypeId="urn:microsoft.com/office/officeart/2005/8/colors/accent1_2" csCatId="accent1" phldr="1"/>
      <dgm:spPr/>
      <dgm:t>
        <a:bodyPr/>
        <a:lstStyle/>
        <a:p>
          <a:endParaRPr lang="es-CL"/>
        </a:p>
      </dgm:t>
    </dgm:pt>
    <dgm:pt modelId="{0A1DC8EA-6B29-4B2A-96AD-BE29875E85EA}">
      <dgm:prSet phldrT="[Texto]"/>
      <dgm:spPr/>
      <dgm:t>
        <a:bodyPr/>
        <a:lstStyle/>
        <a:p>
          <a:r>
            <a:rPr lang="es-ES" dirty="0" smtClean="0"/>
            <a:t>Consideraciones para el Análisis:</a:t>
          </a:r>
          <a:endParaRPr lang="es-CL" dirty="0"/>
        </a:p>
      </dgm:t>
    </dgm:pt>
    <dgm:pt modelId="{87FDE843-FB95-4A0B-9AB8-DB71666D32D3}" type="parTrans" cxnId="{FE6184A1-AA1B-4CB1-A60A-3D10C9A36D8C}">
      <dgm:prSet/>
      <dgm:spPr/>
      <dgm:t>
        <a:bodyPr/>
        <a:lstStyle/>
        <a:p>
          <a:endParaRPr lang="es-CL"/>
        </a:p>
      </dgm:t>
    </dgm:pt>
    <dgm:pt modelId="{CB5A3D49-6A05-49F5-A236-295A9ABD49E8}" type="sibTrans" cxnId="{FE6184A1-AA1B-4CB1-A60A-3D10C9A36D8C}">
      <dgm:prSet/>
      <dgm:spPr/>
      <dgm:t>
        <a:bodyPr/>
        <a:lstStyle/>
        <a:p>
          <a:endParaRPr lang="es-CL"/>
        </a:p>
      </dgm:t>
    </dgm:pt>
    <dgm:pt modelId="{5B1AB346-3C7B-48F4-B893-F6238BFF5B48}">
      <dgm:prSet phldrT="[Texto]"/>
      <dgm:spPr/>
      <dgm:t>
        <a:bodyPr/>
        <a:lstStyle/>
        <a:p>
          <a:pPr algn="just"/>
          <a:r>
            <a:rPr lang="es-ES" dirty="0" smtClean="0"/>
            <a:t>Asume comportamientos de vida y falla con distribuciones </a:t>
          </a:r>
          <a:r>
            <a:rPr lang="es-ES" dirty="0" err="1" smtClean="0"/>
            <a:t>Weibull</a:t>
          </a:r>
          <a:r>
            <a:rPr lang="es-ES" dirty="0" smtClean="0"/>
            <a:t> y Normal respectivamente (Comprobación empírica)</a:t>
          </a:r>
          <a:endParaRPr lang="es-CL" dirty="0"/>
        </a:p>
      </dgm:t>
    </dgm:pt>
    <dgm:pt modelId="{63AABB7E-7164-4F3D-B5D5-A3E42296B150}" type="parTrans" cxnId="{ACA3234F-F254-4413-970A-B969A97A9E39}">
      <dgm:prSet/>
      <dgm:spPr/>
      <dgm:t>
        <a:bodyPr/>
        <a:lstStyle/>
        <a:p>
          <a:endParaRPr lang="es-CL"/>
        </a:p>
      </dgm:t>
    </dgm:pt>
    <dgm:pt modelId="{A0372B79-034F-480A-853E-0AFE92856AA0}" type="sibTrans" cxnId="{ACA3234F-F254-4413-970A-B969A97A9E39}">
      <dgm:prSet/>
      <dgm:spPr/>
      <dgm:t>
        <a:bodyPr/>
        <a:lstStyle/>
        <a:p>
          <a:endParaRPr lang="es-CL"/>
        </a:p>
      </dgm:t>
    </dgm:pt>
    <dgm:pt modelId="{E01D17FD-A5F3-45C6-935E-3428EBB485E4}">
      <dgm:prSet phldrT="[Texto]"/>
      <dgm:spPr/>
      <dgm:t>
        <a:bodyPr/>
        <a:lstStyle/>
        <a:p>
          <a:pPr algn="just"/>
          <a:r>
            <a:rPr lang="es-ES" dirty="0" smtClean="0"/>
            <a:t>Impresoras para cartas náuticas sin fallas, por lo que no se podrían modelar sus comportamientos. </a:t>
          </a:r>
          <a:endParaRPr lang="es-CL" dirty="0"/>
        </a:p>
      </dgm:t>
    </dgm:pt>
    <dgm:pt modelId="{29EC48BC-E314-4FEA-9D0E-F868AFEFAE43}" type="parTrans" cxnId="{A50564D7-293B-4CB5-B508-0F2E12447735}">
      <dgm:prSet/>
      <dgm:spPr/>
      <dgm:t>
        <a:bodyPr/>
        <a:lstStyle/>
        <a:p>
          <a:endParaRPr lang="es-CL"/>
        </a:p>
      </dgm:t>
    </dgm:pt>
    <dgm:pt modelId="{E6092259-F160-4A87-8CE7-859E798232EE}" type="sibTrans" cxnId="{A50564D7-293B-4CB5-B508-0F2E12447735}">
      <dgm:prSet/>
      <dgm:spPr/>
      <dgm:t>
        <a:bodyPr/>
        <a:lstStyle/>
        <a:p>
          <a:endParaRPr lang="es-CL"/>
        </a:p>
      </dgm:t>
    </dgm:pt>
    <dgm:pt modelId="{D6E327C6-A8D0-4A30-8636-13E3EB75DF56}">
      <dgm:prSet phldrT="[Texto]"/>
      <dgm:spPr/>
      <dgm:t>
        <a:bodyPr/>
        <a:lstStyle/>
        <a:p>
          <a:pPr algn="just"/>
          <a:r>
            <a:rPr lang="es-ES" dirty="0" smtClean="0"/>
            <a:t>Impresoras de  publicaciones náuticas, fallas registradas a mano, primer paso es ingreso como base de datos. </a:t>
          </a:r>
          <a:endParaRPr lang="es-CL" dirty="0"/>
        </a:p>
      </dgm:t>
    </dgm:pt>
    <dgm:pt modelId="{ABBE2C33-06B8-41EF-85FB-9F5EFE95F90D}" type="parTrans" cxnId="{A58B91C5-02BE-4472-98BE-E83D299F8E19}">
      <dgm:prSet/>
      <dgm:spPr/>
      <dgm:t>
        <a:bodyPr/>
        <a:lstStyle/>
        <a:p>
          <a:endParaRPr lang="es-CL"/>
        </a:p>
      </dgm:t>
    </dgm:pt>
    <dgm:pt modelId="{8A8E81D4-F22A-41BA-8785-B1DE8A1E6C50}" type="sibTrans" cxnId="{A58B91C5-02BE-4472-98BE-E83D299F8E19}">
      <dgm:prSet/>
      <dgm:spPr/>
      <dgm:t>
        <a:bodyPr/>
        <a:lstStyle/>
        <a:p>
          <a:endParaRPr lang="es-CL"/>
        </a:p>
      </dgm:t>
    </dgm:pt>
    <dgm:pt modelId="{BFF9B21C-81CE-455C-B131-54F9900C3A5F}" type="pres">
      <dgm:prSet presAssocID="{18853B0C-C50F-407E-AB65-1AEAF95B062F}" presName="linear" presStyleCnt="0">
        <dgm:presLayoutVars>
          <dgm:dir/>
          <dgm:animLvl val="lvl"/>
          <dgm:resizeHandles val="exact"/>
        </dgm:presLayoutVars>
      </dgm:prSet>
      <dgm:spPr/>
      <dgm:t>
        <a:bodyPr/>
        <a:lstStyle/>
        <a:p>
          <a:endParaRPr lang="es-CL"/>
        </a:p>
      </dgm:t>
    </dgm:pt>
    <dgm:pt modelId="{5E26DAD9-4724-40AB-AB19-86895D824D7A}" type="pres">
      <dgm:prSet presAssocID="{0A1DC8EA-6B29-4B2A-96AD-BE29875E85EA}" presName="parentLin" presStyleCnt="0"/>
      <dgm:spPr/>
    </dgm:pt>
    <dgm:pt modelId="{FE5AB27F-AF11-47B1-9EF9-4BEB399CEEE0}" type="pres">
      <dgm:prSet presAssocID="{0A1DC8EA-6B29-4B2A-96AD-BE29875E85EA}" presName="parentLeftMargin" presStyleLbl="node1" presStyleIdx="0" presStyleCnt="1"/>
      <dgm:spPr/>
      <dgm:t>
        <a:bodyPr/>
        <a:lstStyle/>
        <a:p>
          <a:endParaRPr lang="es-CL"/>
        </a:p>
      </dgm:t>
    </dgm:pt>
    <dgm:pt modelId="{5C988C23-37B8-42DA-8C8F-28A07372BD27}" type="pres">
      <dgm:prSet presAssocID="{0A1DC8EA-6B29-4B2A-96AD-BE29875E85EA}" presName="parentText" presStyleLbl="node1" presStyleIdx="0" presStyleCnt="1">
        <dgm:presLayoutVars>
          <dgm:chMax val="0"/>
          <dgm:bulletEnabled val="1"/>
        </dgm:presLayoutVars>
      </dgm:prSet>
      <dgm:spPr/>
      <dgm:t>
        <a:bodyPr/>
        <a:lstStyle/>
        <a:p>
          <a:endParaRPr lang="es-CL"/>
        </a:p>
      </dgm:t>
    </dgm:pt>
    <dgm:pt modelId="{2C4D356F-5D97-453B-A962-A963252D9D98}" type="pres">
      <dgm:prSet presAssocID="{0A1DC8EA-6B29-4B2A-96AD-BE29875E85EA}" presName="negativeSpace" presStyleCnt="0"/>
      <dgm:spPr/>
    </dgm:pt>
    <dgm:pt modelId="{B9CA32C5-C7C7-4E81-91C8-65D8856AF789}" type="pres">
      <dgm:prSet presAssocID="{0A1DC8EA-6B29-4B2A-96AD-BE29875E85EA}" presName="childText" presStyleLbl="conFgAcc1" presStyleIdx="0" presStyleCnt="1">
        <dgm:presLayoutVars>
          <dgm:bulletEnabled val="1"/>
        </dgm:presLayoutVars>
      </dgm:prSet>
      <dgm:spPr/>
      <dgm:t>
        <a:bodyPr/>
        <a:lstStyle/>
        <a:p>
          <a:endParaRPr lang="es-CL"/>
        </a:p>
      </dgm:t>
    </dgm:pt>
  </dgm:ptLst>
  <dgm:cxnLst>
    <dgm:cxn modelId="{6BD9A938-F0BC-4F9C-979D-5347ADB540D6}" type="presOf" srcId="{0A1DC8EA-6B29-4B2A-96AD-BE29875E85EA}" destId="{5C988C23-37B8-42DA-8C8F-28A07372BD27}" srcOrd="1" destOrd="0" presId="urn:microsoft.com/office/officeart/2005/8/layout/list1"/>
    <dgm:cxn modelId="{A50564D7-293B-4CB5-B508-0F2E12447735}" srcId="{0A1DC8EA-6B29-4B2A-96AD-BE29875E85EA}" destId="{E01D17FD-A5F3-45C6-935E-3428EBB485E4}" srcOrd="1" destOrd="0" parTransId="{29EC48BC-E314-4FEA-9D0E-F868AFEFAE43}" sibTransId="{E6092259-F160-4A87-8CE7-859E798232EE}"/>
    <dgm:cxn modelId="{4DAE2CFC-23B4-4A1C-9F2A-C5F69492672C}" type="presOf" srcId="{18853B0C-C50F-407E-AB65-1AEAF95B062F}" destId="{BFF9B21C-81CE-455C-B131-54F9900C3A5F}" srcOrd="0" destOrd="0" presId="urn:microsoft.com/office/officeart/2005/8/layout/list1"/>
    <dgm:cxn modelId="{FE6184A1-AA1B-4CB1-A60A-3D10C9A36D8C}" srcId="{18853B0C-C50F-407E-AB65-1AEAF95B062F}" destId="{0A1DC8EA-6B29-4B2A-96AD-BE29875E85EA}" srcOrd="0" destOrd="0" parTransId="{87FDE843-FB95-4A0B-9AB8-DB71666D32D3}" sibTransId="{CB5A3D49-6A05-49F5-A236-295A9ABD49E8}"/>
    <dgm:cxn modelId="{A58B91C5-02BE-4472-98BE-E83D299F8E19}" srcId="{0A1DC8EA-6B29-4B2A-96AD-BE29875E85EA}" destId="{D6E327C6-A8D0-4A30-8636-13E3EB75DF56}" srcOrd="2" destOrd="0" parTransId="{ABBE2C33-06B8-41EF-85FB-9F5EFE95F90D}" sibTransId="{8A8E81D4-F22A-41BA-8785-B1DE8A1E6C50}"/>
    <dgm:cxn modelId="{ACA3234F-F254-4413-970A-B969A97A9E39}" srcId="{0A1DC8EA-6B29-4B2A-96AD-BE29875E85EA}" destId="{5B1AB346-3C7B-48F4-B893-F6238BFF5B48}" srcOrd="0" destOrd="0" parTransId="{63AABB7E-7164-4F3D-B5D5-A3E42296B150}" sibTransId="{A0372B79-034F-480A-853E-0AFE92856AA0}"/>
    <dgm:cxn modelId="{B8B7E957-A344-475A-8D73-D9516BBACF38}" type="presOf" srcId="{0A1DC8EA-6B29-4B2A-96AD-BE29875E85EA}" destId="{FE5AB27F-AF11-47B1-9EF9-4BEB399CEEE0}" srcOrd="0" destOrd="0" presId="urn:microsoft.com/office/officeart/2005/8/layout/list1"/>
    <dgm:cxn modelId="{5A7A3693-6D01-481F-BE54-60833C053A6A}" type="presOf" srcId="{E01D17FD-A5F3-45C6-935E-3428EBB485E4}" destId="{B9CA32C5-C7C7-4E81-91C8-65D8856AF789}" srcOrd="0" destOrd="1" presId="urn:microsoft.com/office/officeart/2005/8/layout/list1"/>
    <dgm:cxn modelId="{5A115259-4C8B-4FE4-BD24-225DFD48BB92}" type="presOf" srcId="{5B1AB346-3C7B-48F4-B893-F6238BFF5B48}" destId="{B9CA32C5-C7C7-4E81-91C8-65D8856AF789}" srcOrd="0" destOrd="0" presId="urn:microsoft.com/office/officeart/2005/8/layout/list1"/>
    <dgm:cxn modelId="{87D486A0-8E5D-4A61-A4A1-020F9A467261}" type="presOf" srcId="{D6E327C6-A8D0-4A30-8636-13E3EB75DF56}" destId="{B9CA32C5-C7C7-4E81-91C8-65D8856AF789}" srcOrd="0" destOrd="2" presId="urn:microsoft.com/office/officeart/2005/8/layout/list1"/>
    <dgm:cxn modelId="{2B6F241C-7792-4CEF-A0F5-949D2CE6C36E}" type="presParOf" srcId="{BFF9B21C-81CE-455C-B131-54F9900C3A5F}" destId="{5E26DAD9-4724-40AB-AB19-86895D824D7A}" srcOrd="0" destOrd="0" presId="urn:microsoft.com/office/officeart/2005/8/layout/list1"/>
    <dgm:cxn modelId="{93EDD8A1-F4F0-434C-BB85-7666D756FBC2}" type="presParOf" srcId="{5E26DAD9-4724-40AB-AB19-86895D824D7A}" destId="{FE5AB27F-AF11-47B1-9EF9-4BEB399CEEE0}" srcOrd="0" destOrd="0" presId="urn:microsoft.com/office/officeart/2005/8/layout/list1"/>
    <dgm:cxn modelId="{5F16E891-C78F-4FF2-8220-58516346994F}" type="presParOf" srcId="{5E26DAD9-4724-40AB-AB19-86895D824D7A}" destId="{5C988C23-37B8-42DA-8C8F-28A07372BD27}" srcOrd="1" destOrd="0" presId="urn:microsoft.com/office/officeart/2005/8/layout/list1"/>
    <dgm:cxn modelId="{74A0EE27-B283-440F-9C05-72243F8FDC27}" type="presParOf" srcId="{BFF9B21C-81CE-455C-B131-54F9900C3A5F}" destId="{2C4D356F-5D97-453B-A962-A963252D9D98}" srcOrd="1" destOrd="0" presId="urn:microsoft.com/office/officeart/2005/8/layout/list1"/>
    <dgm:cxn modelId="{55E7C635-6ADB-432D-B879-2A6C9BB838BF}" type="presParOf" srcId="{BFF9B21C-81CE-455C-B131-54F9900C3A5F}" destId="{B9CA32C5-C7C7-4E81-91C8-65D8856AF789}" srcOrd="2" destOrd="0" presId="urn:microsoft.com/office/officeart/2005/8/layout/list1"/>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C4C7D113-822E-41B1-9607-7F8B996C4735}" type="doc">
      <dgm:prSet loTypeId="urn:microsoft.com/office/officeart/2005/8/layout/vProcess5" loCatId="process" qsTypeId="urn:microsoft.com/office/officeart/2005/8/quickstyle/simple1" qsCatId="simple" csTypeId="urn:microsoft.com/office/officeart/2005/8/colors/colorful4" csCatId="colorful" phldr="1"/>
      <dgm:spPr/>
      <dgm:t>
        <a:bodyPr/>
        <a:lstStyle/>
        <a:p>
          <a:endParaRPr lang="es-ES"/>
        </a:p>
      </dgm:t>
    </dgm:pt>
    <dgm:pt modelId="{D1AA5274-C82A-42EF-8694-73C5F876E477}">
      <dgm:prSet phldrT="[Texto]"/>
      <dgm:spPr/>
      <dgm:t>
        <a:bodyPr/>
        <a:lstStyle/>
        <a:p>
          <a:r>
            <a:rPr lang="es-CL" dirty="0" smtClean="0"/>
            <a:t>Base de Datos</a:t>
          </a:r>
          <a:endParaRPr lang="es-ES" dirty="0"/>
        </a:p>
      </dgm:t>
    </dgm:pt>
    <dgm:pt modelId="{87C85F0A-1AF8-4B1A-90F3-4A78A7C17442}" type="parTrans" cxnId="{8FDF6478-B662-45A7-A662-30E9B30A0150}">
      <dgm:prSet/>
      <dgm:spPr/>
      <dgm:t>
        <a:bodyPr/>
        <a:lstStyle/>
        <a:p>
          <a:endParaRPr lang="es-ES"/>
        </a:p>
      </dgm:t>
    </dgm:pt>
    <dgm:pt modelId="{6DDEBAF0-B114-468E-A4F6-54809CDB76DA}" type="sibTrans" cxnId="{8FDF6478-B662-45A7-A662-30E9B30A0150}">
      <dgm:prSet/>
      <dgm:spPr/>
      <dgm:t>
        <a:bodyPr/>
        <a:lstStyle/>
        <a:p>
          <a:endParaRPr lang="es-ES"/>
        </a:p>
      </dgm:t>
    </dgm:pt>
    <dgm:pt modelId="{94CF1091-C473-444C-B06C-E7038BBF33E9}">
      <dgm:prSet phldrT="[Texto]"/>
      <dgm:spPr/>
      <dgm:t>
        <a:bodyPr/>
        <a:lstStyle/>
        <a:p>
          <a:r>
            <a:rPr lang="es-CL" dirty="0" smtClean="0"/>
            <a:t>Eventos Por equipo</a:t>
          </a:r>
          <a:endParaRPr lang="es-ES" dirty="0"/>
        </a:p>
      </dgm:t>
    </dgm:pt>
    <dgm:pt modelId="{FFC93D66-C00D-4D48-824B-207FA77CB46A}" type="parTrans" cxnId="{DEB8EF7E-FE96-45A3-A61E-7A0870AAF76A}">
      <dgm:prSet/>
      <dgm:spPr/>
      <dgm:t>
        <a:bodyPr/>
        <a:lstStyle/>
        <a:p>
          <a:endParaRPr lang="es-ES"/>
        </a:p>
      </dgm:t>
    </dgm:pt>
    <dgm:pt modelId="{0BA2CFE7-5C96-4E70-9CEC-1DA3BAF827E9}" type="sibTrans" cxnId="{DEB8EF7E-FE96-45A3-A61E-7A0870AAF76A}">
      <dgm:prSet/>
      <dgm:spPr/>
      <dgm:t>
        <a:bodyPr/>
        <a:lstStyle/>
        <a:p>
          <a:endParaRPr lang="es-ES"/>
        </a:p>
      </dgm:t>
    </dgm:pt>
    <dgm:pt modelId="{FB5DBBF5-FC3A-462B-B703-4956928DFB33}">
      <dgm:prSet phldrT="[Texto]"/>
      <dgm:spPr/>
      <dgm:t>
        <a:bodyPr/>
        <a:lstStyle/>
        <a:p>
          <a:r>
            <a:rPr lang="es-CL" dirty="0" smtClean="0"/>
            <a:t>Eventos en Orden Cronológico</a:t>
          </a:r>
          <a:endParaRPr lang="es-ES" dirty="0"/>
        </a:p>
      </dgm:t>
    </dgm:pt>
    <dgm:pt modelId="{D58D605A-A7AC-4119-8B9C-27860B1B2977}" type="parTrans" cxnId="{F33AAA9C-8109-43A9-BDE9-D7E662288F8C}">
      <dgm:prSet/>
      <dgm:spPr/>
      <dgm:t>
        <a:bodyPr/>
        <a:lstStyle/>
        <a:p>
          <a:endParaRPr lang="es-ES"/>
        </a:p>
      </dgm:t>
    </dgm:pt>
    <dgm:pt modelId="{D28A4FA7-8C81-4974-BABC-5299F5B77AC9}" type="sibTrans" cxnId="{F33AAA9C-8109-43A9-BDE9-D7E662288F8C}">
      <dgm:prSet/>
      <dgm:spPr/>
      <dgm:t>
        <a:bodyPr/>
        <a:lstStyle/>
        <a:p>
          <a:endParaRPr lang="es-ES"/>
        </a:p>
      </dgm:t>
    </dgm:pt>
    <dgm:pt modelId="{01AA1D7B-C01F-4842-9BFC-624966F6E10C}">
      <dgm:prSet phldrT="[Texto]"/>
      <dgm:spPr/>
      <dgm:t>
        <a:bodyPr/>
        <a:lstStyle/>
        <a:p>
          <a:r>
            <a:rPr lang="es-CL" dirty="0" smtClean="0"/>
            <a:t>Asociación eventos a Equipo y Tipo</a:t>
          </a:r>
          <a:endParaRPr lang="es-ES" dirty="0"/>
        </a:p>
      </dgm:t>
    </dgm:pt>
    <dgm:pt modelId="{B0178095-0A58-48DC-B175-CE8737D5CBA0}" type="parTrans" cxnId="{106E9F4B-9077-49DF-82F7-58753120BFD9}">
      <dgm:prSet/>
      <dgm:spPr/>
      <dgm:t>
        <a:bodyPr/>
        <a:lstStyle/>
        <a:p>
          <a:endParaRPr lang="es-ES"/>
        </a:p>
      </dgm:t>
    </dgm:pt>
    <dgm:pt modelId="{80A86786-1956-43C7-AACF-A51752ECED4B}" type="sibTrans" cxnId="{106E9F4B-9077-49DF-82F7-58753120BFD9}">
      <dgm:prSet/>
      <dgm:spPr/>
      <dgm:t>
        <a:bodyPr/>
        <a:lstStyle/>
        <a:p>
          <a:endParaRPr lang="es-ES"/>
        </a:p>
      </dgm:t>
    </dgm:pt>
    <dgm:pt modelId="{ED4FFA5C-DF7E-485E-A5A2-B35C4571B4D6}">
      <dgm:prSet phldrT="[Texto]"/>
      <dgm:spPr/>
      <dgm:t>
        <a:bodyPr/>
        <a:lstStyle/>
        <a:p>
          <a:r>
            <a:rPr lang="es-CL" dirty="0" smtClean="0"/>
            <a:t>Cálculo Producción Real y Potencial - Disponibilidad</a:t>
          </a:r>
          <a:endParaRPr lang="es-ES" dirty="0"/>
        </a:p>
      </dgm:t>
    </dgm:pt>
    <dgm:pt modelId="{5EDF320D-B18B-4473-A03A-A5E7A46FFF32}" type="parTrans" cxnId="{61A43388-4E00-40F9-8755-AA0C5527F42F}">
      <dgm:prSet/>
      <dgm:spPr/>
      <dgm:t>
        <a:bodyPr/>
        <a:lstStyle/>
        <a:p>
          <a:endParaRPr lang="es-ES"/>
        </a:p>
      </dgm:t>
    </dgm:pt>
    <dgm:pt modelId="{11E36E62-D1E9-4228-9B1D-14B78B11E403}" type="sibTrans" cxnId="{61A43388-4E00-40F9-8755-AA0C5527F42F}">
      <dgm:prSet/>
      <dgm:spPr/>
      <dgm:t>
        <a:bodyPr/>
        <a:lstStyle/>
        <a:p>
          <a:endParaRPr lang="es-ES"/>
        </a:p>
      </dgm:t>
    </dgm:pt>
    <dgm:pt modelId="{BAAF11B1-5FF4-4072-8519-F25706EF877F}">
      <dgm:prSet phldrT="[Texto]"/>
      <dgm:spPr/>
      <dgm:t>
        <a:bodyPr/>
        <a:lstStyle/>
        <a:p>
          <a:endParaRPr lang="es-ES" dirty="0"/>
        </a:p>
      </dgm:t>
    </dgm:pt>
    <dgm:pt modelId="{1D5F5BC2-7683-4D25-AFBF-EC44F3C5CD1C}" type="parTrans" cxnId="{379A159F-2411-4598-97EB-69484CE79863}">
      <dgm:prSet/>
      <dgm:spPr/>
      <dgm:t>
        <a:bodyPr/>
        <a:lstStyle/>
        <a:p>
          <a:endParaRPr lang="es-ES"/>
        </a:p>
      </dgm:t>
    </dgm:pt>
    <dgm:pt modelId="{B36DAB7B-097D-46AF-A2BF-5A8A67DDC7C5}" type="sibTrans" cxnId="{379A159F-2411-4598-97EB-69484CE79863}">
      <dgm:prSet/>
      <dgm:spPr/>
      <dgm:t>
        <a:bodyPr/>
        <a:lstStyle/>
        <a:p>
          <a:endParaRPr lang="es-ES"/>
        </a:p>
      </dgm:t>
    </dgm:pt>
    <dgm:pt modelId="{52066EAC-997B-41E2-BCDE-F628A3B51B1A}" type="pres">
      <dgm:prSet presAssocID="{C4C7D113-822E-41B1-9607-7F8B996C4735}" presName="outerComposite" presStyleCnt="0">
        <dgm:presLayoutVars>
          <dgm:chMax val="5"/>
          <dgm:dir/>
          <dgm:resizeHandles val="exact"/>
        </dgm:presLayoutVars>
      </dgm:prSet>
      <dgm:spPr/>
      <dgm:t>
        <a:bodyPr/>
        <a:lstStyle/>
        <a:p>
          <a:endParaRPr lang="es-ES"/>
        </a:p>
      </dgm:t>
    </dgm:pt>
    <dgm:pt modelId="{A7A8BED2-7AB2-4BB9-9CE2-A48983AEDAF8}" type="pres">
      <dgm:prSet presAssocID="{C4C7D113-822E-41B1-9607-7F8B996C4735}" presName="dummyMaxCanvas" presStyleCnt="0">
        <dgm:presLayoutVars/>
      </dgm:prSet>
      <dgm:spPr/>
      <dgm:t>
        <a:bodyPr/>
        <a:lstStyle/>
        <a:p>
          <a:endParaRPr lang="es-CL"/>
        </a:p>
      </dgm:t>
    </dgm:pt>
    <dgm:pt modelId="{DE956CD0-7E6C-42BF-A5A4-141A918B48C7}" type="pres">
      <dgm:prSet presAssocID="{C4C7D113-822E-41B1-9607-7F8B996C4735}" presName="FiveNodes_1" presStyleLbl="node1" presStyleIdx="0" presStyleCnt="5" custLinFactNeighborX="2611" custLinFactNeighborY="6944">
        <dgm:presLayoutVars>
          <dgm:bulletEnabled val="1"/>
        </dgm:presLayoutVars>
      </dgm:prSet>
      <dgm:spPr/>
      <dgm:t>
        <a:bodyPr/>
        <a:lstStyle/>
        <a:p>
          <a:endParaRPr lang="es-ES"/>
        </a:p>
      </dgm:t>
    </dgm:pt>
    <dgm:pt modelId="{6F9ECC0D-2F03-4821-9E4B-F5C4BE2AB85C}" type="pres">
      <dgm:prSet presAssocID="{C4C7D113-822E-41B1-9607-7F8B996C4735}" presName="FiveNodes_2" presStyleLbl="node1" presStyleIdx="1" presStyleCnt="5">
        <dgm:presLayoutVars>
          <dgm:bulletEnabled val="1"/>
        </dgm:presLayoutVars>
      </dgm:prSet>
      <dgm:spPr/>
      <dgm:t>
        <a:bodyPr/>
        <a:lstStyle/>
        <a:p>
          <a:endParaRPr lang="es-ES"/>
        </a:p>
      </dgm:t>
    </dgm:pt>
    <dgm:pt modelId="{933C1457-0989-47AD-AB35-6940E4B861A9}" type="pres">
      <dgm:prSet presAssocID="{C4C7D113-822E-41B1-9607-7F8B996C4735}" presName="FiveNodes_3" presStyleLbl="node1" presStyleIdx="2" presStyleCnt="5">
        <dgm:presLayoutVars>
          <dgm:bulletEnabled val="1"/>
        </dgm:presLayoutVars>
      </dgm:prSet>
      <dgm:spPr/>
      <dgm:t>
        <a:bodyPr/>
        <a:lstStyle/>
        <a:p>
          <a:endParaRPr lang="es-ES"/>
        </a:p>
      </dgm:t>
    </dgm:pt>
    <dgm:pt modelId="{66114783-81F6-485B-9DF8-221BB58BD0F3}" type="pres">
      <dgm:prSet presAssocID="{C4C7D113-822E-41B1-9607-7F8B996C4735}" presName="FiveNodes_4" presStyleLbl="node1" presStyleIdx="3" presStyleCnt="5">
        <dgm:presLayoutVars>
          <dgm:bulletEnabled val="1"/>
        </dgm:presLayoutVars>
      </dgm:prSet>
      <dgm:spPr/>
      <dgm:t>
        <a:bodyPr/>
        <a:lstStyle/>
        <a:p>
          <a:endParaRPr lang="es-ES"/>
        </a:p>
      </dgm:t>
    </dgm:pt>
    <dgm:pt modelId="{8017CFB3-E5E1-4573-904F-2C4B729E6A28}" type="pres">
      <dgm:prSet presAssocID="{C4C7D113-822E-41B1-9607-7F8B996C4735}" presName="FiveNodes_5" presStyleLbl="node1" presStyleIdx="4" presStyleCnt="5">
        <dgm:presLayoutVars>
          <dgm:bulletEnabled val="1"/>
        </dgm:presLayoutVars>
      </dgm:prSet>
      <dgm:spPr/>
      <dgm:t>
        <a:bodyPr/>
        <a:lstStyle/>
        <a:p>
          <a:endParaRPr lang="es-ES"/>
        </a:p>
      </dgm:t>
    </dgm:pt>
    <dgm:pt modelId="{94268B2D-C662-4606-9480-E8E9BB738978}" type="pres">
      <dgm:prSet presAssocID="{C4C7D113-822E-41B1-9607-7F8B996C4735}" presName="FiveConn_1-2" presStyleLbl="fgAccFollowNode1" presStyleIdx="0" presStyleCnt="4">
        <dgm:presLayoutVars>
          <dgm:bulletEnabled val="1"/>
        </dgm:presLayoutVars>
      </dgm:prSet>
      <dgm:spPr/>
      <dgm:t>
        <a:bodyPr/>
        <a:lstStyle/>
        <a:p>
          <a:endParaRPr lang="es-ES"/>
        </a:p>
      </dgm:t>
    </dgm:pt>
    <dgm:pt modelId="{C84DC05C-F2AF-4D11-836D-AC11DD447B9A}" type="pres">
      <dgm:prSet presAssocID="{C4C7D113-822E-41B1-9607-7F8B996C4735}" presName="FiveConn_2-3" presStyleLbl="fgAccFollowNode1" presStyleIdx="1" presStyleCnt="4">
        <dgm:presLayoutVars>
          <dgm:bulletEnabled val="1"/>
        </dgm:presLayoutVars>
      </dgm:prSet>
      <dgm:spPr/>
      <dgm:t>
        <a:bodyPr/>
        <a:lstStyle/>
        <a:p>
          <a:endParaRPr lang="es-ES"/>
        </a:p>
      </dgm:t>
    </dgm:pt>
    <dgm:pt modelId="{646C5828-1692-41EE-933A-0F6F1819C889}" type="pres">
      <dgm:prSet presAssocID="{C4C7D113-822E-41B1-9607-7F8B996C4735}" presName="FiveConn_3-4" presStyleLbl="fgAccFollowNode1" presStyleIdx="2" presStyleCnt="4">
        <dgm:presLayoutVars>
          <dgm:bulletEnabled val="1"/>
        </dgm:presLayoutVars>
      </dgm:prSet>
      <dgm:spPr/>
      <dgm:t>
        <a:bodyPr/>
        <a:lstStyle/>
        <a:p>
          <a:endParaRPr lang="es-ES"/>
        </a:p>
      </dgm:t>
    </dgm:pt>
    <dgm:pt modelId="{FFD87331-1A03-44DA-9E29-03437822410D}" type="pres">
      <dgm:prSet presAssocID="{C4C7D113-822E-41B1-9607-7F8B996C4735}" presName="FiveConn_4-5" presStyleLbl="fgAccFollowNode1" presStyleIdx="3" presStyleCnt="4">
        <dgm:presLayoutVars>
          <dgm:bulletEnabled val="1"/>
        </dgm:presLayoutVars>
      </dgm:prSet>
      <dgm:spPr/>
      <dgm:t>
        <a:bodyPr/>
        <a:lstStyle/>
        <a:p>
          <a:endParaRPr lang="es-ES"/>
        </a:p>
      </dgm:t>
    </dgm:pt>
    <dgm:pt modelId="{8761ED33-97EC-45FB-B392-47C8A5F00932}" type="pres">
      <dgm:prSet presAssocID="{C4C7D113-822E-41B1-9607-7F8B996C4735}" presName="FiveNodes_1_text" presStyleLbl="node1" presStyleIdx="4" presStyleCnt="5">
        <dgm:presLayoutVars>
          <dgm:bulletEnabled val="1"/>
        </dgm:presLayoutVars>
      </dgm:prSet>
      <dgm:spPr/>
      <dgm:t>
        <a:bodyPr/>
        <a:lstStyle/>
        <a:p>
          <a:endParaRPr lang="es-ES"/>
        </a:p>
      </dgm:t>
    </dgm:pt>
    <dgm:pt modelId="{226FD461-4C13-459A-85D3-95E9248ED4FF}" type="pres">
      <dgm:prSet presAssocID="{C4C7D113-822E-41B1-9607-7F8B996C4735}" presName="FiveNodes_2_text" presStyleLbl="node1" presStyleIdx="4" presStyleCnt="5">
        <dgm:presLayoutVars>
          <dgm:bulletEnabled val="1"/>
        </dgm:presLayoutVars>
      </dgm:prSet>
      <dgm:spPr/>
      <dgm:t>
        <a:bodyPr/>
        <a:lstStyle/>
        <a:p>
          <a:endParaRPr lang="es-ES"/>
        </a:p>
      </dgm:t>
    </dgm:pt>
    <dgm:pt modelId="{93E2B6EF-9C36-410C-BADF-A1E8B76E74DE}" type="pres">
      <dgm:prSet presAssocID="{C4C7D113-822E-41B1-9607-7F8B996C4735}" presName="FiveNodes_3_text" presStyleLbl="node1" presStyleIdx="4" presStyleCnt="5">
        <dgm:presLayoutVars>
          <dgm:bulletEnabled val="1"/>
        </dgm:presLayoutVars>
      </dgm:prSet>
      <dgm:spPr/>
      <dgm:t>
        <a:bodyPr/>
        <a:lstStyle/>
        <a:p>
          <a:endParaRPr lang="es-ES"/>
        </a:p>
      </dgm:t>
    </dgm:pt>
    <dgm:pt modelId="{30C1E634-1BC7-44F6-89E8-D4EFF4D4FE32}" type="pres">
      <dgm:prSet presAssocID="{C4C7D113-822E-41B1-9607-7F8B996C4735}" presName="FiveNodes_4_text" presStyleLbl="node1" presStyleIdx="4" presStyleCnt="5">
        <dgm:presLayoutVars>
          <dgm:bulletEnabled val="1"/>
        </dgm:presLayoutVars>
      </dgm:prSet>
      <dgm:spPr/>
      <dgm:t>
        <a:bodyPr/>
        <a:lstStyle/>
        <a:p>
          <a:endParaRPr lang="es-ES"/>
        </a:p>
      </dgm:t>
    </dgm:pt>
    <dgm:pt modelId="{D9B2C55A-0448-4C7E-9F37-13BFA0FCC6A0}" type="pres">
      <dgm:prSet presAssocID="{C4C7D113-822E-41B1-9607-7F8B996C4735}" presName="FiveNodes_5_text" presStyleLbl="node1" presStyleIdx="4" presStyleCnt="5">
        <dgm:presLayoutVars>
          <dgm:bulletEnabled val="1"/>
        </dgm:presLayoutVars>
      </dgm:prSet>
      <dgm:spPr/>
      <dgm:t>
        <a:bodyPr/>
        <a:lstStyle/>
        <a:p>
          <a:endParaRPr lang="es-ES"/>
        </a:p>
      </dgm:t>
    </dgm:pt>
  </dgm:ptLst>
  <dgm:cxnLst>
    <dgm:cxn modelId="{8FDF6478-B662-45A7-A662-30E9B30A0150}" srcId="{C4C7D113-822E-41B1-9607-7F8B996C4735}" destId="{D1AA5274-C82A-42EF-8694-73C5F876E477}" srcOrd="0" destOrd="0" parTransId="{87C85F0A-1AF8-4B1A-90F3-4A78A7C17442}" sibTransId="{6DDEBAF0-B114-468E-A4F6-54809CDB76DA}"/>
    <dgm:cxn modelId="{4F21E763-6C05-451C-8EFE-B398CCA5278E}" type="presOf" srcId="{0BA2CFE7-5C96-4E70-9CEC-1DA3BAF827E9}" destId="{C84DC05C-F2AF-4D11-836D-AC11DD447B9A}" srcOrd="0" destOrd="0" presId="urn:microsoft.com/office/officeart/2005/8/layout/vProcess5"/>
    <dgm:cxn modelId="{379A159F-2411-4598-97EB-69484CE79863}" srcId="{C4C7D113-822E-41B1-9607-7F8B996C4735}" destId="{BAAF11B1-5FF4-4072-8519-F25706EF877F}" srcOrd="5" destOrd="0" parTransId="{1D5F5BC2-7683-4D25-AFBF-EC44F3C5CD1C}" sibTransId="{B36DAB7B-097D-46AF-A2BF-5A8A67DDC7C5}"/>
    <dgm:cxn modelId="{B12CA207-879C-4FFA-949E-343DA82572B5}" type="presOf" srcId="{D28A4FA7-8C81-4974-BABC-5299F5B77AC9}" destId="{646C5828-1692-41EE-933A-0F6F1819C889}" srcOrd="0" destOrd="0" presId="urn:microsoft.com/office/officeart/2005/8/layout/vProcess5"/>
    <dgm:cxn modelId="{106E9F4B-9077-49DF-82F7-58753120BFD9}" srcId="{C4C7D113-822E-41B1-9607-7F8B996C4735}" destId="{01AA1D7B-C01F-4842-9BFC-624966F6E10C}" srcOrd="3" destOrd="0" parTransId="{B0178095-0A58-48DC-B175-CE8737D5CBA0}" sibTransId="{80A86786-1956-43C7-AACF-A51752ECED4B}"/>
    <dgm:cxn modelId="{949F25E5-DE62-498F-A54E-8D49AD8C9B1F}" type="presOf" srcId="{FB5DBBF5-FC3A-462B-B703-4956928DFB33}" destId="{93E2B6EF-9C36-410C-BADF-A1E8B76E74DE}" srcOrd="1" destOrd="0" presId="urn:microsoft.com/office/officeart/2005/8/layout/vProcess5"/>
    <dgm:cxn modelId="{91F6700C-0BD6-4E52-A1FD-74B2A1E772D8}" type="presOf" srcId="{D1AA5274-C82A-42EF-8694-73C5F876E477}" destId="{8761ED33-97EC-45FB-B392-47C8A5F00932}" srcOrd="1" destOrd="0" presId="urn:microsoft.com/office/officeart/2005/8/layout/vProcess5"/>
    <dgm:cxn modelId="{81644B6E-4366-4D5B-A868-2DC92F9C3029}" type="presOf" srcId="{80A86786-1956-43C7-AACF-A51752ECED4B}" destId="{FFD87331-1A03-44DA-9E29-03437822410D}" srcOrd="0" destOrd="0" presId="urn:microsoft.com/office/officeart/2005/8/layout/vProcess5"/>
    <dgm:cxn modelId="{C1BCB8BA-035B-43BE-AC0B-BB7C3FD65651}" type="presOf" srcId="{C4C7D113-822E-41B1-9607-7F8B996C4735}" destId="{52066EAC-997B-41E2-BCDE-F628A3B51B1A}" srcOrd="0" destOrd="0" presId="urn:microsoft.com/office/officeart/2005/8/layout/vProcess5"/>
    <dgm:cxn modelId="{E0ADAE3C-D582-4787-A257-387AAF6B72AB}" type="presOf" srcId="{ED4FFA5C-DF7E-485E-A5A2-B35C4571B4D6}" destId="{D9B2C55A-0448-4C7E-9F37-13BFA0FCC6A0}" srcOrd="1" destOrd="0" presId="urn:microsoft.com/office/officeart/2005/8/layout/vProcess5"/>
    <dgm:cxn modelId="{85634B1A-8316-4A4E-9623-10FDC91024D0}" type="presOf" srcId="{D1AA5274-C82A-42EF-8694-73C5F876E477}" destId="{DE956CD0-7E6C-42BF-A5A4-141A918B48C7}" srcOrd="0" destOrd="0" presId="urn:microsoft.com/office/officeart/2005/8/layout/vProcess5"/>
    <dgm:cxn modelId="{F4268833-169B-41B5-A8E6-5F08B165A9EF}" type="presOf" srcId="{01AA1D7B-C01F-4842-9BFC-624966F6E10C}" destId="{30C1E634-1BC7-44F6-89E8-D4EFF4D4FE32}" srcOrd="1" destOrd="0" presId="urn:microsoft.com/office/officeart/2005/8/layout/vProcess5"/>
    <dgm:cxn modelId="{52233791-759D-448D-B490-BF90B5F8B6AA}" type="presOf" srcId="{94CF1091-C473-444C-B06C-E7038BBF33E9}" destId="{6F9ECC0D-2F03-4821-9E4B-F5C4BE2AB85C}" srcOrd="0" destOrd="0" presId="urn:microsoft.com/office/officeart/2005/8/layout/vProcess5"/>
    <dgm:cxn modelId="{B27E66C0-9C25-409F-A650-78EFDCA79E20}" type="presOf" srcId="{94CF1091-C473-444C-B06C-E7038BBF33E9}" destId="{226FD461-4C13-459A-85D3-95E9248ED4FF}" srcOrd="1" destOrd="0" presId="urn:microsoft.com/office/officeart/2005/8/layout/vProcess5"/>
    <dgm:cxn modelId="{E68C2343-015A-4252-8412-FE48E178E922}" type="presOf" srcId="{6DDEBAF0-B114-468E-A4F6-54809CDB76DA}" destId="{94268B2D-C662-4606-9480-E8E9BB738978}" srcOrd="0" destOrd="0" presId="urn:microsoft.com/office/officeart/2005/8/layout/vProcess5"/>
    <dgm:cxn modelId="{F33AAA9C-8109-43A9-BDE9-D7E662288F8C}" srcId="{C4C7D113-822E-41B1-9607-7F8B996C4735}" destId="{FB5DBBF5-FC3A-462B-B703-4956928DFB33}" srcOrd="2" destOrd="0" parTransId="{D58D605A-A7AC-4119-8B9C-27860B1B2977}" sibTransId="{D28A4FA7-8C81-4974-BABC-5299F5B77AC9}"/>
    <dgm:cxn modelId="{61A43388-4E00-40F9-8755-AA0C5527F42F}" srcId="{C4C7D113-822E-41B1-9607-7F8B996C4735}" destId="{ED4FFA5C-DF7E-485E-A5A2-B35C4571B4D6}" srcOrd="4" destOrd="0" parTransId="{5EDF320D-B18B-4473-A03A-A5E7A46FFF32}" sibTransId="{11E36E62-D1E9-4228-9B1D-14B78B11E403}"/>
    <dgm:cxn modelId="{DF06B02C-8D53-4D2A-B478-0423B823A884}" type="presOf" srcId="{01AA1D7B-C01F-4842-9BFC-624966F6E10C}" destId="{66114783-81F6-485B-9DF8-221BB58BD0F3}" srcOrd="0" destOrd="0" presId="urn:microsoft.com/office/officeart/2005/8/layout/vProcess5"/>
    <dgm:cxn modelId="{E2170AF5-6547-4D0E-BF0C-049DD378AAB3}" type="presOf" srcId="{FB5DBBF5-FC3A-462B-B703-4956928DFB33}" destId="{933C1457-0989-47AD-AB35-6940E4B861A9}" srcOrd="0" destOrd="0" presId="urn:microsoft.com/office/officeart/2005/8/layout/vProcess5"/>
    <dgm:cxn modelId="{DEB8EF7E-FE96-45A3-A61E-7A0870AAF76A}" srcId="{C4C7D113-822E-41B1-9607-7F8B996C4735}" destId="{94CF1091-C473-444C-B06C-E7038BBF33E9}" srcOrd="1" destOrd="0" parTransId="{FFC93D66-C00D-4D48-824B-207FA77CB46A}" sibTransId="{0BA2CFE7-5C96-4E70-9CEC-1DA3BAF827E9}"/>
    <dgm:cxn modelId="{B0815E6F-C881-499F-A084-ED43E5DD1701}" type="presOf" srcId="{ED4FFA5C-DF7E-485E-A5A2-B35C4571B4D6}" destId="{8017CFB3-E5E1-4573-904F-2C4B729E6A28}" srcOrd="0" destOrd="0" presId="urn:microsoft.com/office/officeart/2005/8/layout/vProcess5"/>
    <dgm:cxn modelId="{B53A4516-F769-476A-9EAB-AB151FCB9E29}" type="presParOf" srcId="{52066EAC-997B-41E2-BCDE-F628A3B51B1A}" destId="{A7A8BED2-7AB2-4BB9-9CE2-A48983AEDAF8}" srcOrd="0" destOrd="0" presId="urn:microsoft.com/office/officeart/2005/8/layout/vProcess5"/>
    <dgm:cxn modelId="{53F3B887-3C9B-48CD-9A4D-78EFA8E4EB75}" type="presParOf" srcId="{52066EAC-997B-41E2-BCDE-F628A3B51B1A}" destId="{DE956CD0-7E6C-42BF-A5A4-141A918B48C7}" srcOrd="1" destOrd="0" presId="urn:microsoft.com/office/officeart/2005/8/layout/vProcess5"/>
    <dgm:cxn modelId="{45647F82-D79B-4B40-83B8-1B901AC9E50F}" type="presParOf" srcId="{52066EAC-997B-41E2-BCDE-F628A3B51B1A}" destId="{6F9ECC0D-2F03-4821-9E4B-F5C4BE2AB85C}" srcOrd="2" destOrd="0" presId="urn:microsoft.com/office/officeart/2005/8/layout/vProcess5"/>
    <dgm:cxn modelId="{D7586BBF-0D8B-41B6-ACEE-F765F62690B9}" type="presParOf" srcId="{52066EAC-997B-41E2-BCDE-F628A3B51B1A}" destId="{933C1457-0989-47AD-AB35-6940E4B861A9}" srcOrd="3" destOrd="0" presId="urn:microsoft.com/office/officeart/2005/8/layout/vProcess5"/>
    <dgm:cxn modelId="{6F775D1A-12CD-4E1A-A7F0-A5F2E243D842}" type="presParOf" srcId="{52066EAC-997B-41E2-BCDE-F628A3B51B1A}" destId="{66114783-81F6-485B-9DF8-221BB58BD0F3}" srcOrd="4" destOrd="0" presId="urn:microsoft.com/office/officeart/2005/8/layout/vProcess5"/>
    <dgm:cxn modelId="{06F8234D-34F0-4BAA-BCF3-0FE1E453024B}" type="presParOf" srcId="{52066EAC-997B-41E2-BCDE-F628A3B51B1A}" destId="{8017CFB3-E5E1-4573-904F-2C4B729E6A28}" srcOrd="5" destOrd="0" presId="urn:microsoft.com/office/officeart/2005/8/layout/vProcess5"/>
    <dgm:cxn modelId="{8D3521AA-185E-46CA-8630-AFC0899EE2AC}" type="presParOf" srcId="{52066EAC-997B-41E2-BCDE-F628A3B51B1A}" destId="{94268B2D-C662-4606-9480-E8E9BB738978}" srcOrd="6" destOrd="0" presId="urn:microsoft.com/office/officeart/2005/8/layout/vProcess5"/>
    <dgm:cxn modelId="{852AF0AE-7EB3-415D-8E20-7FA67A68E3EF}" type="presParOf" srcId="{52066EAC-997B-41E2-BCDE-F628A3B51B1A}" destId="{C84DC05C-F2AF-4D11-836D-AC11DD447B9A}" srcOrd="7" destOrd="0" presId="urn:microsoft.com/office/officeart/2005/8/layout/vProcess5"/>
    <dgm:cxn modelId="{B58A6BD6-756D-4EC0-A1D5-A49106004FCC}" type="presParOf" srcId="{52066EAC-997B-41E2-BCDE-F628A3B51B1A}" destId="{646C5828-1692-41EE-933A-0F6F1819C889}" srcOrd="8" destOrd="0" presId="urn:microsoft.com/office/officeart/2005/8/layout/vProcess5"/>
    <dgm:cxn modelId="{992D0090-4177-41AC-AD52-4AF7DF26F5CC}" type="presParOf" srcId="{52066EAC-997B-41E2-BCDE-F628A3B51B1A}" destId="{FFD87331-1A03-44DA-9E29-03437822410D}" srcOrd="9" destOrd="0" presId="urn:microsoft.com/office/officeart/2005/8/layout/vProcess5"/>
    <dgm:cxn modelId="{FDF101FF-FBC1-41FA-B187-8F92E3171BCF}" type="presParOf" srcId="{52066EAC-997B-41E2-BCDE-F628A3B51B1A}" destId="{8761ED33-97EC-45FB-B392-47C8A5F00932}" srcOrd="10" destOrd="0" presId="urn:microsoft.com/office/officeart/2005/8/layout/vProcess5"/>
    <dgm:cxn modelId="{DE13DE6B-E84A-4C74-8DF4-62309D1B1742}" type="presParOf" srcId="{52066EAC-997B-41E2-BCDE-F628A3B51B1A}" destId="{226FD461-4C13-459A-85D3-95E9248ED4FF}" srcOrd="11" destOrd="0" presId="urn:microsoft.com/office/officeart/2005/8/layout/vProcess5"/>
    <dgm:cxn modelId="{5211BECE-7501-4575-9B8D-DF262445E111}" type="presParOf" srcId="{52066EAC-997B-41E2-BCDE-F628A3B51B1A}" destId="{93E2B6EF-9C36-410C-BADF-A1E8B76E74DE}" srcOrd="12" destOrd="0" presId="urn:microsoft.com/office/officeart/2005/8/layout/vProcess5"/>
    <dgm:cxn modelId="{2045E6FA-1B03-4523-8EBA-B718DB08C47E}" type="presParOf" srcId="{52066EAC-997B-41E2-BCDE-F628A3B51B1A}" destId="{30C1E634-1BC7-44F6-89E8-D4EFF4D4FE32}" srcOrd="13" destOrd="0" presId="urn:microsoft.com/office/officeart/2005/8/layout/vProcess5"/>
    <dgm:cxn modelId="{D0E35ACA-FD30-4D1C-A9AC-9BF21E44FA84}" type="presParOf" srcId="{52066EAC-997B-41E2-BCDE-F628A3B51B1A}" destId="{D9B2C55A-0448-4C7E-9F37-13BFA0FCC6A0}" srcOrd="14" destOrd="0" presId="urn:microsoft.com/office/officeart/2005/8/layout/vProcess5"/>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C4C7D113-822E-41B1-9607-7F8B996C4735}" type="doc">
      <dgm:prSet loTypeId="urn:microsoft.com/office/officeart/2005/8/layout/vProcess5" loCatId="process" qsTypeId="urn:microsoft.com/office/officeart/2005/8/quickstyle/simple1" qsCatId="simple" csTypeId="urn:microsoft.com/office/officeart/2005/8/colors/colorful4" csCatId="colorful" phldr="1"/>
      <dgm:spPr/>
      <dgm:t>
        <a:bodyPr/>
        <a:lstStyle/>
        <a:p>
          <a:endParaRPr lang="es-ES"/>
        </a:p>
      </dgm:t>
    </dgm:pt>
    <dgm:pt modelId="{D1AA5274-C82A-42EF-8694-73C5F876E477}">
      <dgm:prSet phldrT="[Texto]" custT="1"/>
      <dgm:spPr/>
      <dgm:t>
        <a:bodyPr/>
        <a:lstStyle/>
        <a:p>
          <a:r>
            <a:rPr lang="es-CL" sz="1800" dirty="0" smtClean="0"/>
            <a:t>TBF y TTR usando Comportamiento de Vida y reparación (Aleatorio)</a:t>
          </a:r>
          <a:endParaRPr lang="es-ES" sz="1800" dirty="0"/>
        </a:p>
      </dgm:t>
    </dgm:pt>
    <dgm:pt modelId="{87C85F0A-1AF8-4B1A-90F3-4A78A7C17442}" type="parTrans" cxnId="{8FDF6478-B662-45A7-A662-30E9B30A0150}">
      <dgm:prSet/>
      <dgm:spPr/>
      <dgm:t>
        <a:bodyPr/>
        <a:lstStyle/>
        <a:p>
          <a:endParaRPr lang="es-ES" sz="2400"/>
        </a:p>
      </dgm:t>
    </dgm:pt>
    <dgm:pt modelId="{6DDEBAF0-B114-468E-A4F6-54809CDB76DA}" type="sibTrans" cxnId="{8FDF6478-B662-45A7-A662-30E9B30A0150}">
      <dgm:prSet custT="1"/>
      <dgm:spPr/>
      <dgm:t>
        <a:bodyPr/>
        <a:lstStyle/>
        <a:p>
          <a:endParaRPr lang="es-ES" sz="3200"/>
        </a:p>
      </dgm:t>
    </dgm:pt>
    <dgm:pt modelId="{94CF1091-C473-444C-B06C-E7038BBF33E9}">
      <dgm:prSet phldrT="[Texto]" custT="1"/>
      <dgm:spPr/>
      <dgm:t>
        <a:bodyPr/>
        <a:lstStyle/>
        <a:p>
          <a:r>
            <a:rPr lang="es-CL" sz="1800" dirty="0" smtClean="0"/>
            <a:t>Eventos Por equipo</a:t>
          </a:r>
          <a:endParaRPr lang="es-ES" sz="1800" dirty="0"/>
        </a:p>
      </dgm:t>
    </dgm:pt>
    <dgm:pt modelId="{FFC93D66-C00D-4D48-824B-207FA77CB46A}" type="parTrans" cxnId="{DEB8EF7E-FE96-45A3-A61E-7A0870AAF76A}">
      <dgm:prSet/>
      <dgm:spPr/>
      <dgm:t>
        <a:bodyPr/>
        <a:lstStyle/>
        <a:p>
          <a:endParaRPr lang="es-ES" sz="2400"/>
        </a:p>
      </dgm:t>
    </dgm:pt>
    <dgm:pt modelId="{0BA2CFE7-5C96-4E70-9CEC-1DA3BAF827E9}" type="sibTrans" cxnId="{DEB8EF7E-FE96-45A3-A61E-7A0870AAF76A}">
      <dgm:prSet custT="1"/>
      <dgm:spPr/>
      <dgm:t>
        <a:bodyPr/>
        <a:lstStyle/>
        <a:p>
          <a:endParaRPr lang="es-ES" sz="3200"/>
        </a:p>
      </dgm:t>
    </dgm:pt>
    <dgm:pt modelId="{FB5DBBF5-FC3A-462B-B703-4956928DFB33}">
      <dgm:prSet phldrT="[Texto]" custT="1"/>
      <dgm:spPr/>
      <dgm:t>
        <a:bodyPr/>
        <a:lstStyle/>
        <a:p>
          <a:r>
            <a:rPr lang="es-CL" sz="1800" dirty="0" smtClean="0"/>
            <a:t>Eventos en Orden Cronológico</a:t>
          </a:r>
          <a:endParaRPr lang="es-ES" sz="1800" dirty="0"/>
        </a:p>
      </dgm:t>
    </dgm:pt>
    <dgm:pt modelId="{D58D605A-A7AC-4119-8B9C-27860B1B2977}" type="parTrans" cxnId="{F33AAA9C-8109-43A9-BDE9-D7E662288F8C}">
      <dgm:prSet/>
      <dgm:spPr/>
      <dgm:t>
        <a:bodyPr/>
        <a:lstStyle/>
        <a:p>
          <a:endParaRPr lang="es-ES" sz="2400"/>
        </a:p>
      </dgm:t>
    </dgm:pt>
    <dgm:pt modelId="{D28A4FA7-8C81-4974-BABC-5299F5B77AC9}" type="sibTrans" cxnId="{F33AAA9C-8109-43A9-BDE9-D7E662288F8C}">
      <dgm:prSet custT="1"/>
      <dgm:spPr/>
      <dgm:t>
        <a:bodyPr/>
        <a:lstStyle/>
        <a:p>
          <a:endParaRPr lang="es-ES" sz="3200"/>
        </a:p>
      </dgm:t>
    </dgm:pt>
    <dgm:pt modelId="{01AA1D7B-C01F-4842-9BFC-624966F6E10C}">
      <dgm:prSet phldrT="[Texto]" custT="1"/>
      <dgm:spPr/>
      <dgm:t>
        <a:bodyPr/>
        <a:lstStyle/>
        <a:p>
          <a:r>
            <a:rPr lang="es-CL" sz="1800" dirty="0" smtClean="0"/>
            <a:t>Asociación eventos a Equipo y Tipo</a:t>
          </a:r>
          <a:endParaRPr lang="es-ES" sz="1800" dirty="0"/>
        </a:p>
      </dgm:t>
    </dgm:pt>
    <dgm:pt modelId="{B0178095-0A58-48DC-B175-CE8737D5CBA0}" type="parTrans" cxnId="{106E9F4B-9077-49DF-82F7-58753120BFD9}">
      <dgm:prSet/>
      <dgm:spPr/>
      <dgm:t>
        <a:bodyPr/>
        <a:lstStyle/>
        <a:p>
          <a:endParaRPr lang="es-ES" sz="2400"/>
        </a:p>
      </dgm:t>
    </dgm:pt>
    <dgm:pt modelId="{80A86786-1956-43C7-AACF-A51752ECED4B}" type="sibTrans" cxnId="{106E9F4B-9077-49DF-82F7-58753120BFD9}">
      <dgm:prSet custT="1"/>
      <dgm:spPr/>
      <dgm:t>
        <a:bodyPr/>
        <a:lstStyle/>
        <a:p>
          <a:endParaRPr lang="es-ES" sz="3200"/>
        </a:p>
      </dgm:t>
    </dgm:pt>
    <dgm:pt modelId="{ED4FFA5C-DF7E-485E-A5A2-B35C4571B4D6}">
      <dgm:prSet phldrT="[Texto]" custT="1"/>
      <dgm:spPr/>
      <dgm:t>
        <a:bodyPr/>
        <a:lstStyle/>
        <a:p>
          <a:r>
            <a:rPr lang="es-CL" sz="1800" dirty="0" smtClean="0"/>
            <a:t>Cálculo Producción Real y Potencial – </a:t>
          </a:r>
        </a:p>
        <a:p>
          <a:r>
            <a:rPr lang="es-CL" sz="1800" dirty="0" smtClean="0"/>
            <a:t>Disponibilidad Mensual – Anual – Mínima (simulación)</a:t>
          </a:r>
          <a:endParaRPr lang="es-ES" sz="1800" dirty="0"/>
        </a:p>
      </dgm:t>
    </dgm:pt>
    <dgm:pt modelId="{5EDF320D-B18B-4473-A03A-A5E7A46FFF32}" type="parTrans" cxnId="{61A43388-4E00-40F9-8755-AA0C5527F42F}">
      <dgm:prSet/>
      <dgm:spPr/>
      <dgm:t>
        <a:bodyPr/>
        <a:lstStyle/>
        <a:p>
          <a:endParaRPr lang="es-ES" sz="2400"/>
        </a:p>
      </dgm:t>
    </dgm:pt>
    <dgm:pt modelId="{11E36E62-D1E9-4228-9B1D-14B78B11E403}" type="sibTrans" cxnId="{61A43388-4E00-40F9-8755-AA0C5527F42F}">
      <dgm:prSet/>
      <dgm:spPr/>
      <dgm:t>
        <a:bodyPr/>
        <a:lstStyle/>
        <a:p>
          <a:endParaRPr lang="es-ES" sz="2400"/>
        </a:p>
      </dgm:t>
    </dgm:pt>
    <dgm:pt modelId="{BAAF11B1-5FF4-4072-8519-F25706EF877F}">
      <dgm:prSet phldrT="[Texto]"/>
      <dgm:spPr/>
      <dgm:t>
        <a:bodyPr/>
        <a:lstStyle/>
        <a:p>
          <a:endParaRPr lang="es-ES" sz="2400" dirty="0"/>
        </a:p>
      </dgm:t>
    </dgm:pt>
    <dgm:pt modelId="{1D5F5BC2-7683-4D25-AFBF-EC44F3C5CD1C}" type="parTrans" cxnId="{379A159F-2411-4598-97EB-69484CE79863}">
      <dgm:prSet/>
      <dgm:spPr/>
      <dgm:t>
        <a:bodyPr/>
        <a:lstStyle/>
        <a:p>
          <a:endParaRPr lang="es-ES" sz="2400"/>
        </a:p>
      </dgm:t>
    </dgm:pt>
    <dgm:pt modelId="{B36DAB7B-097D-46AF-A2BF-5A8A67DDC7C5}" type="sibTrans" cxnId="{379A159F-2411-4598-97EB-69484CE79863}">
      <dgm:prSet/>
      <dgm:spPr/>
      <dgm:t>
        <a:bodyPr/>
        <a:lstStyle/>
        <a:p>
          <a:endParaRPr lang="es-ES" sz="2400"/>
        </a:p>
      </dgm:t>
    </dgm:pt>
    <dgm:pt modelId="{52066EAC-997B-41E2-BCDE-F628A3B51B1A}" type="pres">
      <dgm:prSet presAssocID="{C4C7D113-822E-41B1-9607-7F8B996C4735}" presName="outerComposite" presStyleCnt="0">
        <dgm:presLayoutVars>
          <dgm:chMax val="5"/>
          <dgm:dir/>
          <dgm:resizeHandles val="exact"/>
        </dgm:presLayoutVars>
      </dgm:prSet>
      <dgm:spPr/>
      <dgm:t>
        <a:bodyPr/>
        <a:lstStyle/>
        <a:p>
          <a:endParaRPr lang="es-ES"/>
        </a:p>
      </dgm:t>
    </dgm:pt>
    <dgm:pt modelId="{A7A8BED2-7AB2-4BB9-9CE2-A48983AEDAF8}" type="pres">
      <dgm:prSet presAssocID="{C4C7D113-822E-41B1-9607-7F8B996C4735}" presName="dummyMaxCanvas" presStyleCnt="0">
        <dgm:presLayoutVars/>
      </dgm:prSet>
      <dgm:spPr/>
      <dgm:t>
        <a:bodyPr/>
        <a:lstStyle/>
        <a:p>
          <a:endParaRPr lang="es-CL"/>
        </a:p>
      </dgm:t>
    </dgm:pt>
    <dgm:pt modelId="{DE956CD0-7E6C-42BF-A5A4-141A918B48C7}" type="pres">
      <dgm:prSet presAssocID="{C4C7D113-822E-41B1-9607-7F8B996C4735}" presName="FiveNodes_1" presStyleLbl="node1" presStyleIdx="0" presStyleCnt="5" custLinFactNeighborX="2611" custLinFactNeighborY="6944">
        <dgm:presLayoutVars>
          <dgm:bulletEnabled val="1"/>
        </dgm:presLayoutVars>
      </dgm:prSet>
      <dgm:spPr/>
      <dgm:t>
        <a:bodyPr/>
        <a:lstStyle/>
        <a:p>
          <a:endParaRPr lang="es-ES"/>
        </a:p>
      </dgm:t>
    </dgm:pt>
    <dgm:pt modelId="{6F9ECC0D-2F03-4821-9E4B-F5C4BE2AB85C}" type="pres">
      <dgm:prSet presAssocID="{C4C7D113-822E-41B1-9607-7F8B996C4735}" presName="FiveNodes_2" presStyleLbl="node1" presStyleIdx="1" presStyleCnt="5">
        <dgm:presLayoutVars>
          <dgm:bulletEnabled val="1"/>
        </dgm:presLayoutVars>
      </dgm:prSet>
      <dgm:spPr/>
      <dgm:t>
        <a:bodyPr/>
        <a:lstStyle/>
        <a:p>
          <a:endParaRPr lang="es-ES"/>
        </a:p>
      </dgm:t>
    </dgm:pt>
    <dgm:pt modelId="{933C1457-0989-47AD-AB35-6940E4B861A9}" type="pres">
      <dgm:prSet presAssocID="{C4C7D113-822E-41B1-9607-7F8B996C4735}" presName="FiveNodes_3" presStyleLbl="node1" presStyleIdx="2" presStyleCnt="5">
        <dgm:presLayoutVars>
          <dgm:bulletEnabled val="1"/>
        </dgm:presLayoutVars>
      </dgm:prSet>
      <dgm:spPr/>
      <dgm:t>
        <a:bodyPr/>
        <a:lstStyle/>
        <a:p>
          <a:endParaRPr lang="es-ES"/>
        </a:p>
      </dgm:t>
    </dgm:pt>
    <dgm:pt modelId="{66114783-81F6-485B-9DF8-221BB58BD0F3}" type="pres">
      <dgm:prSet presAssocID="{C4C7D113-822E-41B1-9607-7F8B996C4735}" presName="FiveNodes_4" presStyleLbl="node1" presStyleIdx="3" presStyleCnt="5">
        <dgm:presLayoutVars>
          <dgm:bulletEnabled val="1"/>
        </dgm:presLayoutVars>
      </dgm:prSet>
      <dgm:spPr/>
      <dgm:t>
        <a:bodyPr/>
        <a:lstStyle/>
        <a:p>
          <a:endParaRPr lang="es-ES"/>
        </a:p>
      </dgm:t>
    </dgm:pt>
    <dgm:pt modelId="{8017CFB3-E5E1-4573-904F-2C4B729E6A28}" type="pres">
      <dgm:prSet presAssocID="{C4C7D113-822E-41B1-9607-7F8B996C4735}" presName="FiveNodes_5" presStyleLbl="node1" presStyleIdx="4" presStyleCnt="5">
        <dgm:presLayoutVars>
          <dgm:bulletEnabled val="1"/>
        </dgm:presLayoutVars>
      </dgm:prSet>
      <dgm:spPr/>
      <dgm:t>
        <a:bodyPr/>
        <a:lstStyle/>
        <a:p>
          <a:endParaRPr lang="es-ES"/>
        </a:p>
      </dgm:t>
    </dgm:pt>
    <dgm:pt modelId="{94268B2D-C662-4606-9480-E8E9BB738978}" type="pres">
      <dgm:prSet presAssocID="{C4C7D113-822E-41B1-9607-7F8B996C4735}" presName="FiveConn_1-2" presStyleLbl="fgAccFollowNode1" presStyleIdx="0" presStyleCnt="4">
        <dgm:presLayoutVars>
          <dgm:bulletEnabled val="1"/>
        </dgm:presLayoutVars>
      </dgm:prSet>
      <dgm:spPr/>
      <dgm:t>
        <a:bodyPr/>
        <a:lstStyle/>
        <a:p>
          <a:endParaRPr lang="es-ES"/>
        </a:p>
      </dgm:t>
    </dgm:pt>
    <dgm:pt modelId="{C84DC05C-F2AF-4D11-836D-AC11DD447B9A}" type="pres">
      <dgm:prSet presAssocID="{C4C7D113-822E-41B1-9607-7F8B996C4735}" presName="FiveConn_2-3" presStyleLbl="fgAccFollowNode1" presStyleIdx="1" presStyleCnt="4">
        <dgm:presLayoutVars>
          <dgm:bulletEnabled val="1"/>
        </dgm:presLayoutVars>
      </dgm:prSet>
      <dgm:spPr/>
      <dgm:t>
        <a:bodyPr/>
        <a:lstStyle/>
        <a:p>
          <a:endParaRPr lang="es-ES"/>
        </a:p>
      </dgm:t>
    </dgm:pt>
    <dgm:pt modelId="{646C5828-1692-41EE-933A-0F6F1819C889}" type="pres">
      <dgm:prSet presAssocID="{C4C7D113-822E-41B1-9607-7F8B996C4735}" presName="FiveConn_3-4" presStyleLbl="fgAccFollowNode1" presStyleIdx="2" presStyleCnt="4">
        <dgm:presLayoutVars>
          <dgm:bulletEnabled val="1"/>
        </dgm:presLayoutVars>
      </dgm:prSet>
      <dgm:spPr/>
      <dgm:t>
        <a:bodyPr/>
        <a:lstStyle/>
        <a:p>
          <a:endParaRPr lang="es-ES"/>
        </a:p>
      </dgm:t>
    </dgm:pt>
    <dgm:pt modelId="{FFD87331-1A03-44DA-9E29-03437822410D}" type="pres">
      <dgm:prSet presAssocID="{C4C7D113-822E-41B1-9607-7F8B996C4735}" presName="FiveConn_4-5" presStyleLbl="fgAccFollowNode1" presStyleIdx="3" presStyleCnt="4">
        <dgm:presLayoutVars>
          <dgm:bulletEnabled val="1"/>
        </dgm:presLayoutVars>
      </dgm:prSet>
      <dgm:spPr/>
      <dgm:t>
        <a:bodyPr/>
        <a:lstStyle/>
        <a:p>
          <a:endParaRPr lang="es-ES"/>
        </a:p>
      </dgm:t>
    </dgm:pt>
    <dgm:pt modelId="{8761ED33-97EC-45FB-B392-47C8A5F00932}" type="pres">
      <dgm:prSet presAssocID="{C4C7D113-822E-41B1-9607-7F8B996C4735}" presName="FiveNodes_1_text" presStyleLbl="node1" presStyleIdx="4" presStyleCnt="5">
        <dgm:presLayoutVars>
          <dgm:bulletEnabled val="1"/>
        </dgm:presLayoutVars>
      </dgm:prSet>
      <dgm:spPr/>
      <dgm:t>
        <a:bodyPr/>
        <a:lstStyle/>
        <a:p>
          <a:endParaRPr lang="es-ES"/>
        </a:p>
      </dgm:t>
    </dgm:pt>
    <dgm:pt modelId="{226FD461-4C13-459A-85D3-95E9248ED4FF}" type="pres">
      <dgm:prSet presAssocID="{C4C7D113-822E-41B1-9607-7F8B996C4735}" presName="FiveNodes_2_text" presStyleLbl="node1" presStyleIdx="4" presStyleCnt="5">
        <dgm:presLayoutVars>
          <dgm:bulletEnabled val="1"/>
        </dgm:presLayoutVars>
      </dgm:prSet>
      <dgm:spPr/>
      <dgm:t>
        <a:bodyPr/>
        <a:lstStyle/>
        <a:p>
          <a:endParaRPr lang="es-ES"/>
        </a:p>
      </dgm:t>
    </dgm:pt>
    <dgm:pt modelId="{93E2B6EF-9C36-410C-BADF-A1E8B76E74DE}" type="pres">
      <dgm:prSet presAssocID="{C4C7D113-822E-41B1-9607-7F8B996C4735}" presName="FiveNodes_3_text" presStyleLbl="node1" presStyleIdx="4" presStyleCnt="5">
        <dgm:presLayoutVars>
          <dgm:bulletEnabled val="1"/>
        </dgm:presLayoutVars>
      </dgm:prSet>
      <dgm:spPr/>
      <dgm:t>
        <a:bodyPr/>
        <a:lstStyle/>
        <a:p>
          <a:endParaRPr lang="es-ES"/>
        </a:p>
      </dgm:t>
    </dgm:pt>
    <dgm:pt modelId="{30C1E634-1BC7-44F6-89E8-D4EFF4D4FE32}" type="pres">
      <dgm:prSet presAssocID="{C4C7D113-822E-41B1-9607-7F8B996C4735}" presName="FiveNodes_4_text" presStyleLbl="node1" presStyleIdx="4" presStyleCnt="5">
        <dgm:presLayoutVars>
          <dgm:bulletEnabled val="1"/>
        </dgm:presLayoutVars>
      </dgm:prSet>
      <dgm:spPr/>
      <dgm:t>
        <a:bodyPr/>
        <a:lstStyle/>
        <a:p>
          <a:endParaRPr lang="es-ES"/>
        </a:p>
      </dgm:t>
    </dgm:pt>
    <dgm:pt modelId="{D9B2C55A-0448-4C7E-9F37-13BFA0FCC6A0}" type="pres">
      <dgm:prSet presAssocID="{C4C7D113-822E-41B1-9607-7F8B996C4735}" presName="FiveNodes_5_text" presStyleLbl="node1" presStyleIdx="4" presStyleCnt="5">
        <dgm:presLayoutVars>
          <dgm:bulletEnabled val="1"/>
        </dgm:presLayoutVars>
      </dgm:prSet>
      <dgm:spPr/>
      <dgm:t>
        <a:bodyPr/>
        <a:lstStyle/>
        <a:p>
          <a:endParaRPr lang="es-ES"/>
        </a:p>
      </dgm:t>
    </dgm:pt>
  </dgm:ptLst>
  <dgm:cxnLst>
    <dgm:cxn modelId="{8FDF6478-B662-45A7-A662-30E9B30A0150}" srcId="{C4C7D113-822E-41B1-9607-7F8B996C4735}" destId="{D1AA5274-C82A-42EF-8694-73C5F876E477}" srcOrd="0" destOrd="0" parTransId="{87C85F0A-1AF8-4B1A-90F3-4A78A7C17442}" sibTransId="{6DDEBAF0-B114-468E-A4F6-54809CDB76DA}"/>
    <dgm:cxn modelId="{379A159F-2411-4598-97EB-69484CE79863}" srcId="{C4C7D113-822E-41B1-9607-7F8B996C4735}" destId="{BAAF11B1-5FF4-4072-8519-F25706EF877F}" srcOrd="5" destOrd="0" parTransId="{1D5F5BC2-7683-4D25-AFBF-EC44F3C5CD1C}" sibTransId="{B36DAB7B-097D-46AF-A2BF-5A8A67DDC7C5}"/>
    <dgm:cxn modelId="{177AA15F-F949-47EE-9E31-ABE5D3AE38E3}" type="presOf" srcId="{0BA2CFE7-5C96-4E70-9CEC-1DA3BAF827E9}" destId="{C84DC05C-F2AF-4D11-836D-AC11DD447B9A}" srcOrd="0" destOrd="0" presId="urn:microsoft.com/office/officeart/2005/8/layout/vProcess5"/>
    <dgm:cxn modelId="{99450311-7AB6-4449-8E33-E7D231DF3C42}" type="presOf" srcId="{80A86786-1956-43C7-AACF-A51752ECED4B}" destId="{FFD87331-1A03-44DA-9E29-03437822410D}" srcOrd="0" destOrd="0" presId="urn:microsoft.com/office/officeart/2005/8/layout/vProcess5"/>
    <dgm:cxn modelId="{106E9F4B-9077-49DF-82F7-58753120BFD9}" srcId="{C4C7D113-822E-41B1-9607-7F8B996C4735}" destId="{01AA1D7B-C01F-4842-9BFC-624966F6E10C}" srcOrd="3" destOrd="0" parTransId="{B0178095-0A58-48DC-B175-CE8737D5CBA0}" sibTransId="{80A86786-1956-43C7-AACF-A51752ECED4B}"/>
    <dgm:cxn modelId="{CF1058F8-48DD-4734-8F4A-5CB0EE88FBC1}" type="presOf" srcId="{94CF1091-C473-444C-B06C-E7038BBF33E9}" destId="{226FD461-4C13-459A-85D3-95E9248ED4FF}" srcOrd="1" destOrd="0" presId="urn:microsoft.com/office/officeart/2005/8/layout/vProcess5"/>
    <dgm:cxn modelId="{98C4D033-D0AF-4B60-8519-D39D0F726F0E}" type="presOf" srcId="{C4C7D113-822E-41B1-9607-7F8B996C4735}" destId="{52066EAC-997B-41E2-BCDE-F628A3B51B1A}" srcOrd="0" destOrd="0" presId="urn:microsoft.com/office/officeart/2005/8/layout/vProcess5"/>
    <dgm:cxn modelId="{35B0B721-62D7-4C66-A81C-55518BB99DB7}" type="presOf" srcId="{6DDEBAF0-B114-468E-A4F6-54809CDB76DA}" destId="{94268B2D-C662-4606-9480-E8E9BB738978}" srcOrd="0" destOrd="0" presId="urn:microsoft.com/office/officeart/2005/8/layout/vProcess5"/>
    <dgm:cxn modelId="{9CB61B81-5D06-4B7B-B46D-ECEE99BF5844}" type="presOf" srcId="{01AA1D7B-C01F-4842-9BFC-624966F6E10C}" destId="{66114783-81F6-485B-9DF8-221BB58BD0F3}" srcOrd="0" destOrd="0" presId="urn:microsoft.com/office/officeart/2005/8/layout/vProcess5"/>
    <dgm:cxn modelId="{F33AAA9C-8109-43A9-BDE9-D7E662288F8C}" srcId="{C4C7D113-822E-41B1-9607-7F8B996C4735}" destId="{FB5DBBF5-FC3A-462B-B703-4956928DFB33}" srcOrd="2" destOrd="0" parTransId="{D58D605A-A7AC-4119-8B9C-27860B1B2977}" sibTransId="{D28A4FA7-8C81-4974-BABC-5299F5B77AC9}"/>
    <dgm:cxn modelId="{61A43388-4E00-40F9-8755-AA0C5527F42F}" srcId="{C4C7D113-822E-41B1-9607-7F8B996C4735}" destId="{ED4FFA5C-DF7E-485E-A5A2-B35C4571B4D6}" srcOrd="4" destOrd="0" parTransId="{5EDF320D-B18B-4473-A03A-A5E7A46FFF32}" sibTransId="{11E36E62-D1E9-4228-9B1D-14B78B11E403}"/>
    <dgm:cxn modelId="{241912AC-810C-4AFF-B87F-055A3F3C66DB}" type="presOf" srcId="{ED4FFA5C-DF7E-485E-A5A2-B35C4571B4D6}" destId="{8017CFB3-E5E1-4573-904F-2C4B729E6A28}" srcOrd="0" destOrd="0" presId="urn:microsoft.com/office/officeart/2005/8/layout/vProcess5"/>
    <dgm:cxn modelId="{5FE338B0-71D4-4212-A5D6-2D7DC56D52A2}" type="presOf" srcId="{FB5DBBF5-FC3A-462B-B703-4956928DFB33}" destId="{933C1457-0989-47AD-AB35-6940E4B861A9}" srcOrd="0" destOrd="0" presId="urn:microsoft.com/office/officeart/2005/8/layout/vProcess5"/>
    <dgm:cxn modelId="{45DC5F53-CC26-442F-88F1-D661F70BD895}" type="presOf" srcId="{FB5DBBF5-FC3A-462B-B703-4956928DFB33}" destId="{93E2B6EF-9C36-410C-BADF-A1E8B76E74DE}" srcOrd="1" destOrd="0" presId="urn:microsoft.com/office/officeart/2005/8/layout/vProcess5"/>
    <dgm:cxn modelId="{47C888F8-5663-48DB-AE83-92E25F0661F6}" type="presOf" srcId="{01AA1D7B-C01F-4842-9BFC-624966F6E10C}" destId="{30C1E634-1BC7-44F6-89E8-D4EFF4D4FE32}" srcOrd="1" destOrd="0" presId="urn:microsoft.com/office/officeart/2005/8/layout/vProcess5"/>
    <dgm:cxn modelId="{106DB41E-BE15-49E2-9FF9-90BF3CFA6A2B}" type="presOf" srcId="{ED4FFA5C-DF7E-485E-A5A2-B35C4571B4D6}" destId="{D9B2C55A-0448-4C7E-9F37-13BFA0FCC6A0}" srcOrd="1" destOrd="0" presId="urn:microsoft.com/office/officeart/2005/8/layout/vProcess5"/>
    <dgm:cxn modelId="{565944E3-A1AC-4FCA-9B85-63F4A69B9F7A}" type="presOf" srcId="{D1AA5274-C82A-42EF-8694-73C5F876E477}" destId="{DE956CD0-7E6C-42BF-A5A4-141A918B48C7}" srcOrd="0" destOrd="0" presId="urn:microsoft.com/office/officeart/2005/8/layout/vProcess5"/>
    <dgm:cxn modelId="{DEB8EF7E-FE96-45A3-A61E-7A0870AAF76A}" srcId="{C4C7D113-822E-41B1-9607-7F8B996C4735}" destId="{94CF1091-C473-444C-B06C-E7038BBF33E9}" srcOrd="1" destOrd="0" parTransId="{FFC93D66-C00D-4D48-824B-207FA77CB46A}" sibTransId="{0BA2CFE7-5C96-4E70-9CEC-1DA3BAF827E9}"/>
    <dgm:cxn modelId="{CAACE0C9-BCBD-4518-995B-14E80270C44B}" type="presOf" srcId="{D1AA5274-C82A-42EF-8694-73C5F876E477}" destId="{8761ED33-97EC-45FB-B392-47C8A5F00932}" srcOrd="1" destOrd="0" presId="urn:microsoft.com/office/officeart/2005/8/layout/vProcess5"/>
    <dgm:cxn modelId="{00EAE5D9-8B76-4E18-BD5A-BB7514FC1F45}" type="presOf" srcId="{D28A4FA7-8C81-4974-BABC-5299F5B77AC9}" destId="{646C5828-1692-41EE-933A-0F6F1819C889}" srcOrd="0" destOrd="0" presId="urn:microsoft.com/office/officeart/2005/8/layout/vProcess5"/>
    <dgm:cxn modelId="{8E36A84C-D5C5-4529-A816-9D894B04D5F9}" type="presOf" srcId="{94CF1091-C473-444C-B06C-E7038BBF33E9}" destId="{6F9ECC0D-2F03-4821-9E4B-F5C4BE2AB85C}" srcOrd="0" destOrd="0" presId="urn:microsoft.com/office/officeart/2005/8/layout/vProcess5"/>
    <dgm:cxn modelId="{D901F612-BB77-4F3A-B055-F1E9B07E4262}" type="presParOf" srcId="{52066EAC-997B-41E2-BCDE-F628A3B51B1A}" destId="{A7A8BED2-7AB2-4BB9-9CE2-A48983AEDAF8}" srcOrd="0" destOrd="0" presId="urn:microsoft.com/office/officeart/2005/8/layout/vProcess5"/>
    <dgm:cxn modelId="{8F9ED88F-C859-4AAC-BE6C-BB8B5A374405}" type="presParOf" srcId="{52066EAC-997B-41E2-BCDE-F628A3B51B1A}" destId="{DE956CD0-7E6C-42BF-A5A4-141A918B48C7}" srcOrd="1" destOrd="0" presId="urn:microsoft.com/office/officeart/2005/8/layout/vProcess5"/>
    <dgm:cxn modelId="{7F20FE70-C4D4-4DB2-847B-99DB1FA8EFFA}" type="presParOf" srcId="{52066EAC-997B-41E2-BCDE-F628A3B51B1A}" destId="{6F9ECC0D-2F03-4821-9E4B-F5C4BE2AB85C}" srcOrd="2" destOrd="0" presId="urn:microsoft.com/office/officeart/2005/8/layout/vProcess5"/>
    <dgm:cxn modelId="{0567D930-E871-4BD3-A57E-E7EE735C91D3}" type="presParOf" srcId="{52066EAC-997B-41E2-BCDE-F628A3B51B1A}" destId="{933C1457-0989-47AD-AB35-6940E4B861A9}" srcOrd="3" destOrd="0" presId="urn:microsoft.com/office/officeart/2005/8/layout/vProcess5"/>
    <dgm:cxn modelId="{C40858DA-548A-4044-9C21-8B46721D0707}" type="presParOf" srcId="{52066EAC-997B-41E2-BCDE-F628A3B51B1A}" destId="{66114783-81F6-485B-9DF8-221BB58BD0F3}" srcOrd="4" destOrd="0" presId="urn:microsoft.com/office/officeart/2005/8/layout/vProcess5"/>
    <dgm:cxn modelId="{B2C385B1-19E2-4B07-9E90-950252544946}" type="presParOf" srcId="{52066EAC-997B-41E2-BCDE-F628A3B51B1A}" destId="{8017CFB3-E5E1-4573-904F-2C4B729E6A28}" srcOrd="5" destOrd="0" presId="urn:microsoft.com/office/officeart/2005/8/layout/vProcess5"/>
    <dgm:cxn modelId="{0171850F-9713-4AA6-AC57-FAE85D7858A5}" type="presParOf" srcId="{52066EAC-997B-41E2-BCDE-F628A3B51B1A}" destId="{94268B2D-C662-4606-9480-E8E9BB738978}" srcOrd="6" destOrd="0" presId="urn:microsoft.com/office/officeart/2005/8/layout/vProcess5"/>
    <dgm:cxn modelId="{371C2D52-068E-42FC-B71D-D53727A08F0A}" type="presParOf" srcId="{52066EAC-997B-41E2-BCDE-F628A3B51B1A}" destId="{C84DC05C-F2AF-4D11-836D-AC11DD447B9A}" srcOrd="7" destOrd="0" presId="urn:microsoft.com/office/officeart/2005/8/layout/vProcess5"/>
    <dgm:cxn modelId="{7AF5912E-9FF8-448E-A934-03D23A7C66A6}" type="presParOf" srcId="{52066EAC-997B-41E2-BCDE-F628A3B51B1A}" destId="{646C5828-1692-41EE-933A-0F6F1819C889}" srcOrd="8" destOrd="0" presId="urn:microsoft.com/office/officeart/2005/8/layout/vProcess5"/>
    <dgm:cxn modelId="{DABD49E2-BA2E-4DF3-8E0A-3F78FEF0D13B}" type="presParOf" srcId="{52066EAC-997B-41E2-BCDE-F628A3B51B1A}" destId="{FFD87331-1A03-44DA-9E29-03437822410D}" srcOrd="9" destOrd="0" presId="urn:microsoft.com/office/officeart/2005/8/layout/vProcess5"/>
    <dgm:cxn modelId="{2EC6DE68-02C0-4512-8A47-D730DB22089B}" type="presParOf" srcId="{52066EAC-997B-41E2-BCDE-F628A3B51B1A}" destId="{8761ED33-97EC-45FB-B392-47C8A5F00932}" srcOrd="10" destOrd="0" presId="urn:microsoft.com/office/officeart/2005/8/layout/vProcess5"/>
    <dgm:cxn modelId="{B5F432ED-BF14-4292-A888-599620A5DC7D}" type="presParOf" srcId="{52066EAC-997B-41E2-BCDE-F628A3B51B1A}" destId="{226FD461-4C13-459A-85D3-95E9248ED4FF}" srcOrd="11" destOrd="0" presId="urn:microsoft.com/office/officeart/2005/8/layout/vProcess5"/>
    <dgm:cxn modelId="{4A078787-A875-4570-9B43-F702C41916E7}" type="presParOf" srcId="{52066EAC-997B-41E2-BCDE-F628A3B51B1A}" destId="{93E2B6EF-9C36-410C-BADF-A1E8B76E74DE}" srcOrd="12" destOrd="0" presId="urn:microsoft.com/office/officeart/2005/8/layout/vProcess5"/>
    <dgm:cxn modelId="{D17CD889-959B-44F2-BACE-6C913A4C454B}" type="presParOf" srcId="{52066EAC-997B-41E2-BCDE-F628A3B51B1A}" destId="{30C1E634-1BC7-44F6-89E8-D4EFF4D4FE32}" srcOrd="13" destOrd="0" presId="urn:microsoft.com/office/officeart/2005/8/layout/vProcess5"/>
    <dgm:cxn modelId="{2B501EFF-4B6C-46A0-AA5E-71F97D59AD79}" type="presParOf" srcId="{52066EAC-997B-41E2-BCDE-F628A3B51B1A}" destId="{D9B2C55A-0448-4C7E-9F37-13BFA0FCC6A0}" srcOrd="14" destOrd="0" presId="urn:microsoft.com/office/officeart/2005/8/layout/vProcess5"/>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FEDC70AF-1C10-41C9-BAD4-1A3B81CB747B}" type="doc">
      <dgm:prSet loTypeId="urn:microsoft.com/office/officeart/2005/8/layout/process5" loCatId="process" qsTypeId="urn:microsoft.com/office/officeart/2005/8/quickstyle/3d3" qsCatId="3D" csTypeId="urn:microsoft.com/office/officeart/2005/8/colors/colorful5" csCatId="colorful" phldr="1"/>
      <dgm:spPr/>
      <dgm:t>
        <a:bodyPr/>
        <a:lstStyle/>
        <a:p>
          <a:endParaRPr lang="es-CL"/>
        </a:p>
      </dgm:t>
    </dgm:pt>
    <dgm:pt modelId="{89627BFE-3CED-4C66-B724-7CE61BFA1733}">
      <dgm:prSet phldrT="[Texto]"/>
      <dgm:spPr/>
      <dgm:t>
        <a:bodyPr/>
        <a:lstStyle/>
        <a:p>
          <a:r>
            <a:rPr lang="es-ES" b="1" dirty="0" smtClean="0"/>
            <a:t>Disponibilidad productiva</a:t>
          </a:r>
        </a:p>
        <a:p>
          <a:r>
            <a:rPr lang="es-ES" b="1" dirty="0" smtClean="0"/>
            <a:t>98% </a:t>
          </a:r>
          <a:endParaRPr lang="es-CL" b="1" dirty="0"/>
        </a:p>
      </dgm:t>
    </dgm:pt>
    <dgm:pt modelId="{93744EA9-6B5B-4BA5-85AD-39AB0D70FB32}" type="parTrans" cxnId="{46049C34-9DE8-4EAE-AA3A-59C896673AC1}">
      <dgm:prSet/>
      <dgm:spPr/>
      <dgm:t>
        <a:bodyPr/>
        <a:lstStyle/>
        <a:p>
          <a:endParaRPr lang="es-CL" b="1"/>
        </a:p>
      </dgm:t>
    </dgm:pt>
    <dgm:pt modelId="{AF211AC2-B0F8-476B-9BC2-B9AD403E77C0}" type="sibTrans" cxnId="{46049C34-9DE8-4EAE-AA3A-59C896673AC1}">
      <dgm:prSet/>
      <dgm:spPr/>
      <dgm:t>
        <a:bodyPr/>
        <a:lstStyle/>
        <a:p>
          <a:endParaRPr lang="es-CL" b="1"/>
        </a:p>
      </dgm:t>
    </dgm:pt>
    <dgm:pt modelId="{CA2817F1-3A60-4C3F-BC98-86FCDE9AC28D}">
      <dgm:prSet phldrT="[Texto]"/>
      <dgm:spPr/>
      <dgm:t>
        <a:bodyPr/>
        <a:lstStyle/>
        <a:p>
          <a:r>
            <a:rPr lang="es-ES" b="1" dirty="0" smtClean="0"/>
            <a:t>No considera riesgo de no cumplir durante ciertos períodos </a:t>
          </a:r>
        </a:p>
        <a:p>
          <a:r>
            <a:rPr lang="es-ES" b="1" dirty="0" smtClean="0"/>
            <a:t>(Ej. disponibilidad mensual)</a:t>
          </a:r>
          <a:endParaRPr lang="es-CL" b="1" dirty="0"/>
        </a:p>
      </dgm:t>
    </dgm:pt>
    <dgm:pt modelId="{BD92552C-5B0D-4D47-B29E-BFC078CE32E1}" type="parTrans" cxnId="{9270E6B4-0ED6-476C-A051-CCA75E313660}">
      <dgm:prSet/>
      <dgm:spPr/>
      <dgm:t>
        <a:bodyPr/>
        <a:lstStyle/>
        <a:p>
          <a:endParaRPr lang="es-CL" b="1"/>
        </a:p>
      </dgm:t>
    </dgm:pt>
    <dgm:pt modelId="{D60763A6-7800-4D82-95A8-79626C477FAC}" type="sibTrans" cxnId="{9270E6B4-0ED6-476C-A051-CCA75E313660}">
      <dgm:prSet/>
      <dgm:spPr/>
      <dgm:t>
        <a:bodyPr/>
        <a:lstStyle/>
        <a:p>
          <a:endParaRPr lang="es-CL" b="1"/>
        </a:p>
      </dgm:t>
    </dgm:pt>
    <dgm:pt modelId="{94D99DC3-9A3D-4527-A120-E4870F55424B}">
      <dgm:prSet phldrT="[Texto]"/>
      <dgm:spPr/>
      <dgm:t>
        <a:bodyPr/>
        <a:lstStyle/>
        <a:p>
          <a:r>
            <a:rPr lang="es-ES" b="1" dirty="0" smtClean="0"/>
            <a:t>Escenarios de riesgos mediante simulaciones de </a:t>
          </a:r>
          <a:r>
            <a:rPr lang="es-CL" b="1" dirty="0" smtClean="0"/>
            <a:t>disponibilidad esperada del sistema.</a:t>
          </a:r>
          <a:endParaRPr lang="es-CL" b="1" dirty="0"/>
        </a:p>
      </dgm:t>
    </dgm:pt>
    <dgm:pt modelId="{6B9C54CB-7FF7-476E-AB8A-8A4F30CFB753}" type="parTrans" cxnId="{FAE6986F-FE63-415D-B44D-A8A7720353DD}">
      <dgm:prSet/>
      <dgm:spPr/>
      <dgm:t>
        <a:bodyPr/>
        <a:lstStyle/>
        <a:p>
          <a:endParaRPr lang="es-CL" b="1"/>
        </a:p>
      </dgm:t>
    </dgm:pt>
    <dgm:pt modelId="{B163F812-51BA-40CF-86BA-26F68511ECDB}" type="sibTrans" cxnId="{FAE6986F-FE63-415D-B44D-A8A7720353DD}">
      <dgm:prSet/>
      <dgm:spPr/>
      <dgm:t>
        <a:bodyPr/>
        <a:lstStyle/>
        <a:p>
          <a:endParaRPr lang="es-CL" b="1"/>
        </a:p>
      </dgm:t>
    </dgm:pt>
    <dgm:pt modelId="{C2BE7CE7-8BB0-410E-8F42-FD86CF907B8F}">
      <dgm:prSet phldrT="[Texto]"/>
      <dgm:spPr>
        <a:blipFill rotWithShape="1">
          <a:blip xmlns:r="http://schemas.openxmlformats.org/officeDocument/2006/relationships" r:embed="rId1"/>
          <a:stretch>
            <a:fillRect/>
          </a:stretch>
        </a:blipFill>
      </dgm:spPr>
      <dgm:t>
        <a:bodyPr/>
        <a:lstStyle/>
        <a:p>
          <a:r>
            <a:rPr lang="es-CL">
              <a:noFill/>
            </a:rPr>
            <a:t> </a:t>
          </a:r>
        </a:p>
      </dgm:t>
    </dgm:pt>
    <dgm:pt modelId="{93EA591A-3B51-4FD2-8F78-7E29B2B6E959}" type="parTrans" cxnId="{D6597726-40D9-4861-8B19-88B147D3D52C}">
      <dgm:prSet/>
      <dgm:spPr/>
      <dgm:t>
        <a:bodyPr/>
        <a:lstStyle/>
        <a:p>
          <a:endParaRPr lang="es-CL" b="1"/>
        </a:p>
      </dgm:t>
    </dgm:pt>
    <dgm:pt modelId="{D8C245B6-FE2C-4FA2-8860-2816D694D6B5}" type="sibTrans" cxnId="{D6597726-40D9-4861-8B19-88B147D3D52C}">
      <dgm:prSet/>
      <dgm:spPr/>
      <dgm:t>
        <a:bodyPr/>
        <a:lstStyle/>
        <a:p>
          <a:endParaRPr lang="es-CL" b="1"/>
        </a:p>
      </dgm:t>
    </dgm:pt>
    <dgm:pt modelId="{94FCFB04-8696-44FB-8968-A5B64FF76DE3}">
      <dgm:prSet phldrT="[Texto]"/>
      <dgm:spPr/>
      <dgm:t>
        <a:bodyPr/>
        <a:lstStyle/>
        <a:p>
          <a:r>
            <a:rPr lang="es-CL" b="1" dirty="0" smtClean="0"/>
            <a:t>Generar 500 eventos</a:t>
          </a:r>
        </a:p>
        <a:p>
          <a:r>
            <a:rPr lang="es-CL" b="1" dirty="0" smtClean="0"/>
            <a:t>TBF - TTR </a:t>
          </a:r>
          <a:endParaRPr lang="es-CL" b="1" dirty="0"/>
        </a:p>
      </dgm:t>
    </dgm:pt>
    <dgm:pt modelId="{575CC266-FD12-4660-AB63-26CD7D414FC4}" type="parTrans" cxnId="{B79E22DE-B6C0-4D4E-8BB3-BA6767113640}">
      <dgm:prSet/>
      <dgm:spPr/>
      <dgm:t>
        <a:bodyPr/>
        <a:lstStyle/>
        <a:p>
          <a:endParaRPr lang="es-CL" b="1"/>
        </a:p>
      </dgm:t>
    </dgm:pt>
    <dgm:pt modelId="{7072C2E1-83E7-4886-8297-0B75AC0F9B72}" type="sibTrans" cxnId="{B79E22DE-B6C0-4D4E-8BB3-BA6767113640}">
      <dgm:prSet/>
      <dgm:spPr/>
      <dgm:t>
        <a:bodyPr/>
        <a:lstStyle/>
        <a:p>
          <a:endParaRPr lang="es-CL" b="1"/>
        </a:p>
      </dgm:t>
    </dgm:pt>
    <dgm:pt modelId="{0C8A1D7C-4CDD-48C5-9F12-DB925950E055}">
      <dgm:prSet phldrT="[Texto]"/>
      <dgm:spPr/>
      <dgm:t>
        <a:bodyPr/>
        <a:lstStyle/>
        <a:p>
          <a:r>
            <a:rPr lang="es-CL" b="1" dirty="0" smtClean="0"/>
            <a:t>Escenario de simulación </a:t>
          </a:r>
        </a:p>
        <a:p>
          <a:r>
            <a:rPr lang="es-CL" b="1" dirty="0" smtClean="0"/>
            <a:t>Noviembre 2021 a Octubre 2022</a:t>
          </a:r>
          <a:endParaRPr lang="es-CL" b="1" dirty="0"/>
        </a:p>
      </dgm:t>
    </dgm:pt>
    <dgm:pt modelId="{898EE6F1-268B-424C-8B05-1986690A67CF}" type="parTrans" cxnId="{7FEDD7C7-4709-4112-AE19-B77952BD6770}">
      <dgm:prSet/>
      <dgm:spPr/>
      <dgm:t>
        <a:bodyPr/>
        <a:lstStyle/>
        <a:p>
          <a:endParaRPr lang="es-CL" b="1"/>
        </a:p>
      </dgm:t>
    </dgm:pt>
    <dgm:pt modelId="{7266D9B2-501B-409A-9391-B01B2A10FD4D}" type="sibTrans" cxnId="{7FEDD7C7-4709-4112-AE19-B77952BD6770}">
      <dgm:prSet/>
      <dgm:spPr/>
      <dgm:t>
        <a:bodyPr/>
        <a:lstStyle/>
        <a:p>
          <a:endParaRPr lang="es-CL" b="1"/>
        </a:p>
      </dgm:t>
    </dgm:pt>
    <dgm:pt modelId="{BF635EB9-F0F6-4825-85A3-F136E70EB56A}" type="pres">
      <dgm:prSet presAssocID="{FEDC70AF-1C10-41C9-BAD4-1A3B81CB747B}" presName="diagram" presStyleCnt="0">
        <dgm:presLayoutVars>
          <dgm:dir/>
          <dgm:resizeHandles val="exact"/>
        </dgm:presLayoutVars>
      </dgm:prSet>
      <dgm:spPr/>
      <dgm:t>
        <a:bodyPr/>
        <a:lstStyle/>
        <a:p>
          <a:endParaRPr lang="es-ES"/>
        </a:p>
      </dgm:t>
    </dgm:pt>
    <dgm:pt modelId="{1809B3CF-FBC9-4E9D-8C26-EFE430605DE5}" type="pres">
      <dgm:prSet presAssocID="{89627BFE-3CED-4C66-B724-7CE61BFA1733}" presName="node" presStyleLbl="node1" presStyleIdx="0" presStyleCnt="6">
        <dgm:presLayoutVars>
          <dgm:bulletEnabled val="1"/>
        </dgm:presLayoutVars>
      </dgm:prSet>
      <dgm:spPr/>
      <dgm:t>
        <a:bodyPr/>
        <a:lstStyle/>
        <a:p>
          <a:endParaRPr lang="es-CL"/>
        </a:p>
      </dgm:t>
    </dgm:pt>
    <dgm:pt modelId="{76FB146F-2E8F-4D5A-91DB-D9E51B0F74FC}" type="pres">
      <dgm:prSet presAssocID="{AF211AC2-B0F8-476B-9BC2-B9AD403E77C0}" presName="sibTrans" presStyleLbl="sibTrans2D1" presStyleIdx="0" presStyleCnt="5"/>
      <dgm:spPr/>
      <dgm:t>
        <a:bodyPr/>
        <a:lstStyle/>
        <a:p>
          <a:endParaRPr lang="es-ES"/>
        </a:p>
      </dgm:t>
    </dgm:pt>
    <dgm:pt modelId="{84D9C69E-EF87-4D8F-906F-9682FE9C1062}" type="pres">
      <dgm:prSet presAssocID="{AF211AC2-B0F8-476B-9BC2-B9AD403E77C0}" presName="connectorText" presStyleLbl="sibTrans2D1" presStyleIdx="0" presStyleCnt="5"/>
      <dgm:spPr/>
      <dgm:t>
        <a:bodyPr/>
        <a:lstStyle/>
        <a:p>
          <a:endParaRPr lang="es-ES"/>
        </a:p>
      </dgm:t>
    </dgm:pt>
    <dgm:pt modelId="{3CFB4D14-0818-4E24-8324-CAF8454317AA}" type="pres">
      <dgm:prSet presAssocID="{CA2817F1-3A60-4C3F-BC98-86FCDE9AC28D}" presName="node" presStyleLbl="node1" presStyleIdx="1" presStyleCnt="6">
        <dgm:presLayoutVars>
          <dgm:bulletEnabled val="1"/>
        </dgm:presLayoutVars>
      </dgm:prSet>
      <dgm:spPr/>
      <dgm:t>
        <a:bodyPr/>
        <a:lstStyle/>
        <a:p>
          <a:endParaRPr lang="es-CL"/>
        </a:p>
      </dgm:t>
    </dgm:pt>
    <dgm:pt modelId="{4CE26FD4-EB32-428C-9A97-E2E391CC1247}" type="pres">
      <dgm:prSet presAssocID="{D60763A6-7800-4D82-95A8-79626C477FAC}" presName="sibTrans" presStyleLbl="sibTrans2D1" presStyleIdx="1" presStyleCnt="5"/>
      <dgm:spPr/>
      <dgm:t>
        <a:bodyPr/>
        <a:lstStyle/>
        <a:p>
          <a:endParaRPr lang="es-ES"/>
        </a:p>
      </dgm:t>
    </dgm:pt>
    <dgm:pt modelId="{3AE6BFF1-C730-4504-8DC2-0E447F0170EC}" type="pres">
      <dgm:prSet presAssocID="{D60763A6-7800-4D82-95A8-79626C477FAC}" presName="connectorText" presStyleLbl="sibTrans2D1" presStyleIdx="1" presStyleCnt="5"/>
      <dgm:spPr/>
      <dgm:t>
        <a:bodyPr/>
        <a:lstStyle/>
        <a:p>
          <a:endParaRPr lang="es-ES"/>
        </a:p>
      </dgm:t>
    </dgm:pt>
    <dgm:pt modelId="{E87BA8A0-3DFD-4D90-9094-3BA2963F6AA4}" type="pres">
      <dgm:prSet presAssocID="{94D99DC3-9A3D-4527-A120-E4870F55424B}" presName="node" presStyleLbl="node1" presStyleIdx="2" presStyleCnt="6">
        <dgm:presLayoutVars>
          <dgm:bulletEnabled val="1"/>
        </dgm:presLayoutVars>
      </dgm:prSet>
      <dgm:spPr/>
      <dgm:t>
        <a:bodyPr/>
        <a:lstStyle/>
        <a:p>
          <a:endParaRPr lang="es-CL"/>
        </a:p>
      </dgm:t>
    </dgm:pt>
    <dgm:pt modelId="{580D38E9-AAD7-4E11-BF4E-879CEB11CFB8}" type="pres">
      <dgm:prSet presAssocID="{B163F812-51BA-40CF-86BA-26F68511ECDB}" presName="sibTrans" presStyleLbl="sibTrans2D1" presStyleIdx="2" presStyleCnt="5"/>
      <dgm:spPr/>
      <dgm:t>
        <a:bodyPr/>
        <a:lstStyle/>
        <a:p>
          <a:endParaRPr lang="es-ES"/>
        </a:p>
      </dgm:t>
    </dgm:pt>
    <dgm:pt modelId="{2F8DB4E4-9DC6-4FA9-B8A7-42A238AF99B7}" type="pres">
      <dgm:prSet presAssocID="{B163F812-51BA-40CF-86BA-26F68511ECDB}" presName="connectorText" presStyleLbl="sibTrans2D1" presStyleIdx="2" presStyleCnt="5"/>
      <dgm:spPr/>
      <dgm:t>
        <a:bodyPr/>
        <a:lstStyle/>
        <a:p>
          <a:endParaRPr lang="es-ES"/>
        </a:p>
      </dgm:t>
    </dgm:pt>
    <dgm:pt modelId="{B85CABE8-0D4B-4851-AE61-210E89138A1F}" type="pres">
      <dgm:prSet presAssocID="{C2BE7CE7-8BB0-410E-8F42-FD86CF907B8F}" presName="node" presStyleLbl="node1" presStyleIdx="3" presStyleCnt="6">
        <dgm:presLayoutVars>
          <dgm:bulletEnabled val="1"/>
        </dgm:presLayoutVars>
      </dgm:prSet>
      <dgm:spPr/>
      <dgm:t>
        <a:bodyPr/>
        <a:lstStyle/>
        <a:p>
          <a:endParaRPr lang="es-CL"/>
        </a:p>
      </dgm:t>
    </dgm:pt>
    <dgm:pt modelId="{F921D44D-7B53-4E70-8DB9-FF138D2EE7E5}" type="pres">
      <dgm:prSet presAssocID="{D8C245B6-FE2C-4FA2-8860-2816D694D6B5}" presName="sibTrans" presStyleLbl="sibTrans2D1" presStyleIdx="3" presStyleCnt="5"/>
      <dgm:spPr/>
      <dgm:t>
        <a:bodyPr/>
        <a:lstStyle/>
        <a:p>
          <a:endParaRPr lang="es-ES"/>
        </a:p>
      </dgm:t>
    </dgm:pt>
    <dgm:pt modelId="{985DA661-7050-4D23-ADC3-ADB70F9F14E7}" type="pres">
      <dgm:prSet presAssocID="{D8C245B6-FE2C-4FA2-8860-2816D694D6B5}" presName="connectorText" presStyleLbl="sibTrans2D1" presStyleIdx="3" presStyleCnt="5"/>
      <dgm:spPr/>
      <dgm:t>
        <a:bodyPr/>
        <a:lstStyle/>
        <a:p>
          <a:endParaRPr lang="es-ES"/>
        </a:p>
      </dgm:t>
    </dgm:pt>
    <dgm:pt modelId="{A2226D9B-CBB4-43AC-B32F-9B719B21CEA2}" type="pres">
      <dgm:prSet presAssocID="{94FCFB04-8696-44FB-8968-A5B64FF76DE3}" presName="node" presStyleLbl="node1" presStyleIdx="4" presStyleCnt="6">
        <dgm:presLayoutVars>
          <dgm:bulletEnabled val="1"/>
        </dgm:presLayoutVars>
      </dgm:prSet>
      <dgm:spPr/>
      <dgm:t>
        <a:bodyPr/>
        <a:lstStyle/>
        <a:p>
          <a:endParaRPr lang="es-CL"/>
        </a:p>
      </dgm:t>
    </dgm:pt>
    <dgm:pt modelId="{7C722A75-5F31-4C4C-BA20-25FDFE951BF7}" type="pres">
      <dgm:prSet presAssocID="{7072C2E1-83E7-4886-8297-0B75AC0F9B72}" presName="sibTrans" presStyleLbl="sibTrans2D1" presStyleIdx="4" presStyleCnt="5"/>
      <dgm:spPr/>
      <dgm:t>
        <a:bodyPr/>
        <a:lstStyle/>
        <a:p>
          <a:endParaRPr lang="es-ES"/>
        </a:p>
      </dgm:t>
    </dgm:pt>
    <dgm:pt modelId="{67027666-FF6C-41AF-AEE0-B9E3AF9E886A}" type="pres">
      <dgm:prSet presAssocID="{7072C2E1-83E7-4886-8297-0B75AC0F9B72}" presName="connectorText" presStyleLbl="sibTrans2D1" presStyleIdx="4" presStyleCnt="5"/>
      <dgm:spPr/>
      <dgm:t>
        <a:bodyPr/>
        <a:lstStyle/>
        <a:p>
          <a:endParaRPr lang="es-ES"/>
        </a:p>
      </dgm:t>
    </dgm:pt>
    <dgm:pt modelId="{17F9ED15-3679-4349-A4E1-29E77DB28E54}" type="pres">
      <dgm:prSet presAssocID="{0C8A1D7C-4CDD-48C5-9F12-DB925950E055}" presName="node" presStyleLbl="node1" presStyleIdx="5" presStyleCnt="6">
        <dgm:presLayoutVars>
          <dgm:bulletEnabled val="1"/>
        </dgm:presLayoutVars>
      </dgm:prSet>
      <dgm:spPr/>
      <dgm:t>
        <a:bodyPr/>
        <a:lstStyle/>
        <a:p>
          <a:endParaRPr lang="es-CL"/>
        </a:p>
      </dgm:t>
    </dgm:pt>
  </dgm:ptLst>
  <dgm:cxnLst>
    <dgm:cxn modelId="{A1583CF3-63D1-4F33-8AFD-C857734EC1E8}" type="presOf" srcId="{FEDC70AF-1C10-41C9-BAD4-1A3B81CB747B}" destId="{BF635EB9-F0F6-4825-85A3-F136E70EB56A}" srcOrd="0" destOrd="0" presId="urn:microsoft.com/office/officeart/2005/8/layout/process5"/>
    <dgm:cxn modelId="{0963E5D6-8B59-4AEF-AD35-D1A13BF0AE1D}" type="presOf" srcId="{AF211AC2-B0F8-476B-9BC2-B9AD403E77C0}" destId="{84D9C69E-EF87-4D8F-906F-9682FE9C1062}" srcOrd="1" destOrd="0" presId="urn:microsoft.com/office/officeart/2005/8/layout/process5"/>
    <dgm:cxn modelId="{5538B812-5A5B-4AB9-AB56-F30091BBF02D}" type="presOf" srcId="{D8C245B6-FE2C-4FA2-8860-2816D694D6B5}" destId="{F921D44D-7B53-4E70-8DB9-FF138D2EE7E5}" srcOrd="0" destOrd="0" presId="urn:microsoft.com/office/officeart/2005/8/layout/process5"/>
    <dgm:cxn modelId="{F0E2AE9B-E583-4051-8BC2-A9BA7D10E628}" type="presOf" srcId="{94D99DC3-9A3D-4527-A120-E4870F55424B}" destId="{E87BA8A0-3DFD-4D90-9094-3BA2963F6AA4}" srcOrd="0" destOrd="0" presId="urn:microsoft.com/office/officeart/2005/8/layout/process5"/>
    <dgm:cxn modelId="{2322EC50-1FEE-4943-87DF-41EF26270741}" type="presOf" srcId="{B163F812-51BA-40CF-86BA-26F68511ECDB}" destId="{580D38E9-AAD7-4E11-BF4E-879CEB11CFB8}" srcOrd="0" destOrd="0" presId="urn:microsoft.com/office/officeart/2005/8/layout/process5"/>
    <dgm:cxn modelId="{66A752CF-6E8B-4CDB-A07C-61DF656E4F74}" type="presOf" srcId="{0C8A1D7C-4CDD-48C5-9F12-DB925950E055}" destId="{17F9ED15-3679-4349-A4E1-29E77DB28E54}" srcOrd="0" destOrd="0" presId="urn:microsoft.com/office/officeart/2005/8/layout/process5"/>
    <dgm:cxn modelId="{91511C09-C17C-4187-8663-DBCF14EF8A3B}" type="presOf" srcId="{89627BFE-3CED-4C66-B724-7CE61BFA1733}" destId="{1809B3CF-FBC9-4E9D-8C26-EFE430605DE5}" srcOrd="0" destOrd="0" presId="urn:microsoft.com/office/officeart/2005/8/layout/process5"/>
    <dgm:cxn modelId="{6FF3E231-97F1-403F-8103-6803B6FF27EA}" type="presOf" srcId="{D60763A6-7800-4D82-95A8-79626C477FAC}" destId="{3AE6BFF1-C730-4504-8DC2-0E447F0170EC}" srcOrd="1" destOrd="0" presId="urn:microsoft.com/office/officeart/2005/8/layout/process5"/>
    <dgm:cxn modelId="{FAE6986F-FE63-415D-B44D-A8A7720353DD}" srcId="{FEDC70AF-1C10-41C9-BAD4-1A3B81CB747B}" destId="{94D99DC3-9A3D-4527-A120-E4870F55424B}" srcOrd="2" destOrd="0" parTransId="{6B9C54CB-7FF7-476E-AB8A-8A4F30CFB753}" sibTransId="{B163F812-51BA-40CF-86BA-26F68511ECDB}"/>
    <dgm:cxn modelId="{67EABE2D-44C7-4122-B6B7-40BB743117B1}" type="presOf" srcId="{94FCFB04-8696-44FB-8968-A5B64FF76DE3}" destId="{A2226D9B-CBB4-43AC-B32F-9B719B21CEA2}" srcOrd="0" destOrd="0" presId="urn:microsoft.com/office/officeart/2005/8/layout/process5"/>
    <dgm:cxn modelId="{46049C34-9DE8-4EAE-AA3A-59C896673AC1}" srcId="{FEDC70AF-1C10-41C9-BAD4-1A3B81CB747B}" destId="{89627BFE-3CED-4C66-B724-7CE61BFA1733}" srcOrd="0" destOrd="0" parTransId="{93744EA9-6B5B-4BA5-85AD-39AB0D70FB32}" sibTransId="{AF211AC2-B0F8-476B-9BC2-B9AD403E77C0}"/>
    <dgm:cxn modelId="{B79E22DE-B6C0-4D4E-8BB3-BA6767113640}" srcId="{FEDC70AF-1C10-41C9-BAD4-1A3B81CB747B}" destId="{94FCFB04-8696-44FB-8968-A5B64FF76DE3}" srcOrd="4" destOrd="0" parTransId="{575CC266-FD12-4660-AB63-26CD7D414FC4}" sibTransId="{7072C2E1-83E7-4886-8297-0B75AC0F9B72}"/>
    <dgm:cxn modelId="{D6597726-40D9-4861-8B19-88B147D3D52C}" srcId="{FEDC70AF-1C10-41C9-BAD4-1A3B81CB747B}" destId="{C2BE7CE7-8BB0-410E-8F42-FD86CF907B8F}" srcOrd="3" destOrd="0" parTransId="{93EA591A-3B51-4FD2-8F78-7E29B2B6E959}" sibTransId="{D8C245B6-FE2C-4FA2-8860-2816D694D6B5}"/>
    <dgm:cxn modelId="{54F6F38F-9D55-463C-B723-8FBC21877B65}" type="presOf" srcId="{AF211AC2-B0F8-476B-9BC2-B9AD403E77C0}" destId="{76FB146F-2E8F-4D5A-91DB-D9E51B0F74FC}" srcOrd="0" destOrd="0" presId="urn:microsoft.com/office/officeart/2005/8/layout/process5"/>
    <dgm:cxn modelId="{9270E6B4-0ED6-476C-A051-CCA75E313660}" srcId="{FEDC70AF-1C10-41C9-BAD4-1A3B81CB747B}" destId="{CA2817F1-3A60-4C3F-BC98-86FCDE9AC28D}" srcOrd="1" destOrd="0" parTransId="{BD92552C-5B0D-4D47-B29E-BFC078CE32E1}" sibTransId="{D60763A6-7800-4D82-95A8-79626C477FAC}"/>
    <dgm:cxn modelId="{09790BB3-A96A-48D0-B59D-4A41950EB8ED}" type="presOf" srcId="{CA2817F1-3A60-4C3F-BC98-86FCDE9AC28D}" destId="{3CFB4D14-0818-4E24-8324-CAF8454317AA}" srcOrd="0" destOrd="0" presId="urn:microsoft.com/office/officeart/2005/8/layout/process5"/>
    <dgm:cxn modelId="{3C7CE368-6821-4576-AA58-B5E7F1076777}" type="presOf" srcId="{B163F812-51BA-40CF-86BA-26F68511ECDB}" destId="{2F8DB4E4-9DC6-4FA9-B8A7-42A238AF99B7}" srcOrd="1" destOrd="0" presId="urn:microsoft.com/office/officeart/2005/8/layout/process5"/>
    <dgm:cxn modelId="{43F38F7E-0027-4586-943E-34368B0EC705}" type="presOf" srcId="{7072C2E1-83E7-4886-8297-0B75AC0F9B72}" destId="{67027666-FF6C-41AF-AEE0-B9E3AF9E886A}" srcOrd="1" destOrd="0" presId="urn:microsoft.com/office/officeart/2005/8/layout/process5"/>
    <dgm:cxn modelId="{4912D848-27A6-4C98-BC19-99AADA685748}" type="presOf" srcId="{D8C245B6-FE2C-4FA2-8860-2816D694D6B5}" destId="{985DA661-7050-4D23-ADC3-ADB70F9F14E7}" srcOrd="1" destOrd="0" presId="urn:microsoft.com/office/officeart/2005/8/layout/process5"/>
    <dgm:cxn modelId="{7FEDD7C7-4709-4112-AE19-B77952BD6770}" srcId="{FEDC70AF-1C10-41C9-BAD4-1A3B81CB747B}" destId="{0C8A1D7C-4CDD-48C5-9F12-DB925950E055}" srcOrd="5" destOrd="0" parTransId="{898EE6F1-268B-424C-8B05-1986690A67CF}" sibTransId="{7266D9B2-501B-409A-9391-B01B2A10FD4D}"/>
    <dgm:cxn modelId="{887EC729-6EEB-4A63-8B43-11A17FCE183D}" type="presOf" srcId="{D60763A6-7800-4D82-95A8-79626C477FAC}" destId="{4CE26FD4-EB32-428C-9A97-E2E391CC1247}" srcOrd="0" destOrd="0" presId="urn:microsoft.com/office/officeart/2005/8/layout/process5"/>
    <dgm:cxn modelId="{86179FED-DD0C-43B8-B3F7-37BB08F159B2}" type="presOf" srcId="{C2BE7CE7-8BB0-410E-8F42-FD86CF907B8F}" destId="{B85CABE8-0D4B-4851-AE61-210E89138A1F}" srcOrd="0" destOrd="0" presId="urn:microsoft.com/office/officeart/2005/8/layout/process5"/>
    <dgm:cxn modelId="{E1F963C0-E42A-4B8E-9571-8A1081C54ECC}" type="presOf" srcId="{7072C2E1-83E7-4886-8297-0B75AC0F9B72}" destId="{7C722A75-5F31-4C4C-BA20-25FDFE951BF7}" srcOrd="0" destOrd="0" presId="urn:microsoft.com/office/officeart/2005/8/layout/process5"/>
    <dgm:cxn modelId="{2586AB8F-BD06-4369-AD2E-58A7F10D237A}" type="presParOf" srcId="{BF635EB9-F0F6-4825-85A3-F136E70EB56A}" destId="{1809B3CF-FBC9-4E9D-8C26-EFE430605DE5}" srcOrd="0" destOrd="0" presId="urn:microsoft.com/office/officeart/2005/8/layout/process5"/>
    <dgm:cxn modelId="{3274E186-2C7C-4499-BD90-5AD7FD91194C}" type="presParOf" srcId="{BF635EB9-F0F6-4825-85A3-F136E70EB56A}" destId="{76FB146F-2E8F-4D5A-91DB-D9E51B0F74FC}" srcOrd="1" destOrd="0" presId="urn:microsoft.com/office/officeart/2005/8/layout/process5"/>
    <dgm:cxn modelId="{BD006CCA-2982-49BC-9089-75C18DE2F1DA}" type="presParOf" srcId="{76FB146F-2E8F-4D5A-91DB-D9E51B0F74FC}" destId="{84D9C69E-EF87-4D8F-906F-9682FE9C1062}" srcOrd="0" destOrd="0" presId="urn:microsoft.com/office/officeart/2005/8/layout/process5"/>
    <dgm:cxn modelId="{DA06E0F9-F466-465A-8691-5B5D4E6C79CB}" type="presParOf" srcId="{BF635EB9-F0F6-4825-85A3-F136E70EB56A}" destId="{3CFB4D14-0818-4E24-8324-CAF8454317AA}" srcOrd="2" destOrd="0" presId="urn:microsoft.com/office/officeart/2005/8/layout/process5"/>
    <dgm:cxn modelId="{85B4BBFE-243A-457D-8B40-F01AAE6E33F3}" type="presParOf" srcId="{BF635EB9-F0F6-4825-85A3-F136E70EB56A}" destId="{4CE26FD4-EB32-428C-9A97-E2E391CC1247}" srcOrd="3" destOrd="0" presId="urn:microsoft.com/office/officeart/2005/8/layout/process5"/>
    <dgm:cxn modelId="{EA3FC7EA-95A6-4C40-853A-E60C51F96457}" type="presParOf" srcId="{4CE26FD4-EB32-428C-9A97-E2E391CC1247}" destId="{3AE6BFF1-C730-4504-8DC2-0E447F0170EC}" srcOrd="0" destOrd="0" presId="urn:microsoft.com/office/officeart/2005/8/layout/process5"/>
    <dgm:cxn modelId="{7DC3C954-9FA8-4954-9D40-F5D8C7FD7B40}" type="presParOf" srcId="{BF635EB9-F0F6-4825-85A3-F136E70EB56A}" destId="{E87BA8A0-3DFD-4D90-9094-3BA2963F6AA4}" srcOrd="4" destOrd="0" presId="urn:microsoft.com/office/officeart/2005/8/layout/process5"/>
    <dgm:cxn modelId="{B9D387A8-324B-4075-BD09-C773192C6FF7}" type="presParOf" srcId="{BF635EB9-F0F6-4825-85A3-F136E70EB56A}" destId="{580D38E9-AAD7-4E11-BF4E-879CEB11CFB8}" srcOrd="5" destOrd="0" presId="urn:microsoft.com/office/officeart/2005/8/layout/process5"/>
    <dgm:cxn modelId="{731BD6FF-CA78-4325-9150-DE808A0F5019}" type="presParOf" srcId="{580D38E9-AAD7-4E11-BF4E-879CEB11CFB8}" destId="{2F8DB4E4-9DC6-4FA9-B8A7-42A238AF99B7}" srcOrd="0" destOrd="0" presId="urn:microsoft.com/office/officeart/2005/8/layout/process5"/>
    <dgm:cxn modelId="{87DCBBD3-77F6-40A5-8206-FACA0EFF15EA}" type="presParOf" srcId="{BF635EB9-F0F6-4825-85A3-F136E70EB56A}" destId="{B85CABE8-0D4B-4851-AE61-210E89138A1F}" srcOrd="6" destOrd="0" presId="urn:microsoft.com/office/officeart/2005/8/layout/process5"/>
    <dgm:cxn modelId="{BFC343E9-B970-4E72-A90A-256A2A4AA200}" type="presParOf" srcId="{BF635EB9-F0F6-4825-85A3-F136E70EB56A}" destId="{F921D44D-7B53-4E70-8DB9-FF138D2EE7E5}" srcOrd="7" destOrd="0" presId="urn:microsoft.com/office/officeart/2005/8/layout/process5"/>
    <dgm:cxn modelId="{8A84921C-A911-4FE3-83B3-773DE7D3E159}" type="presParOf" srcId="{F921D44D-7B53-4E70-8DB9-FF138D2EE7E5}" destId="{985DA661-7050-4D23-ADC3-ADB70F9F14E7}" srcOrd="0" destOrd="0" presId="urn:microsoft.com/office/officeart/2005/8/layout/process5"/>
    <dgm:cxn modelId="{B2254211-43FC-4AB0-8DED-2DFEB25B12B6}" type="presParOf" srcId="{BF635EB9-F0F6-4825-85A3-F136E70EB56A}" destId="{A2226D9B-CBB4-43AC-B32F-9B719B21CEA2}" srcOrd="8" destOrd="0" presId="urn:microsoft.com/office/officeart/2005/8/layout/process5"/>
    <dgm:cxn modelId="{6F95775E-8A7C-4DB3-85A3-2DB4BD177E5C}" type="presParOf" srcId="{BF635EB9-F0F6-4825-85A3-F136E70EB56A}" destId="{7C722A75-5F31-4C4C-BA20-25FDFE951BF7}" srcOrd="9" destOrd="0" presId="urn:microsoft.com/office/officeart/2005/8/layout/process5"/>
    <dgm:cxn modelId="{F2AD1813-8028-409C-BFA1-EB0F538FBC31}" type="presParOf" srcId="{7C722A75-5F31-4C4C-BA20-25FDFE951BF7}" destId="{67027666-FF6C-41AF-AEE0-B9E3AF9E886A}" srcOrd="0" destOrd="0" presId="urn:microsoft.com/office/officeart/2005/8/layout/process5"/>
    <dgm:cxn modelId="{102F0BA8-76C8-4322-BC49-20ABA778116D}" type="presParOf" srcId="{BF635EB9-F0F6-4825-85A3-F136E70EB56A}" destId="{17F9ED15-3679-4349-A4E1-29E77DB28E54}" srcOrd="10" destOrd="0" presId="urn:microsoft.com/office/officeart/2005/8/layout/process5"/>
  </dgm:cxnLst>
  <dgm:bg/>
  <dgm:whole/>
  <dgm:extLst>
    <a:ext uri="http://schemas.microsoft.com/office/drawing/2008/diagram">
      <dsp:dataModelExt xmlns:dsp="http://schemas.microsoft.com/office/drawing/2008/diagram" xmlns="" relId="rId12"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A91969B8-3D8B-4608-8652-2E1F72310732}" type="doc">
      <dgm:prSet loTypeId="urn:microsoft.com/office/officeart/2005/8/layout/hierarchy1" loCatId="hierarchy" qsTypeId="urn:microsoft.com/office/officeart/2005/8/quickstyle/3d3" qsCatId="3D" csTypeId="urn:microsoft.com/office/officeart/2005/8/colors/colorful5" csCatId="colorful" phldr="1"/>
      <dgm:spPr/>
      <dgm:t>
        <a:bodyPr/>
        <a:lstStyle/>
        <a:p>
          <a:endParaRPr lang="es-CL"/>
        </a:p>
      </dgm:t>
    </dgm:pt>
    <dgm:pt modelId="{95E7C586-578D-4C80-A92D-746796124432}">
      <dgm:prSet phldrT="[Texto]"/>
      <dgm:spPr/>
      <dgm:t>
        <a:bodyPr/>
        <a:lstStyle/>
        <a:p>
          <a:r>
            <a:rPr lang="es-CL" b="1" dirty="0" smtClean="0"/>
            <a:t>Análisis</a:t>
          </a:r>
        </a:p>
        <a:p>
          <a:r>
            <a:rPr lang="es-CL" b="1" dirty="0" smtClean="0"/>
            <a:t>Costo Global</a:t>
          </a:r>
          <a:endParaRPr lang="es-CL" b="1" dirty="0"/>
        </a:p>
      </dgm:t>
    </dgm:pt>
    <dgm:pt modelId="{5553517B-69AA-4A1D-AF0B-7764025E51E7}" type="parTrans" cxnId="{388EB84F-7A76-48C0-80AF-03AC319EEC88}">
      <dgm:prSet/>
      <dgm:spPr/>
      <dgm:t>
        <a:bodyPr/>
        <a:lstStyle/>
        <a:p>
          <a:endParaRPr lang="es-CL" b="1"/>
        </a:p>
      </dgm:t>
    </dgm:pt>
    <dgm:pt modelId="{C511CF75-50BE-48C1-98FA-66ACE945E6CB}" type="sibTrans" cxnId="{388EB84F-7A76-48C0-80AF-03AC319EEC88}">
      <dgm:prSet/>
      <dgm:spPr/>
      <dgm:t>
        <a:bodyPr/>
        <a:lstStyle/>
        <a:p>
          <a:endParaRPr lang="es-CL" b="1"/>
        </a:p>
      </dgm:t>
    </dgm:pt>
    <dgm:pt modelId="{F5C3E539-8F03-4CF9-9344-EF834B873B21}">
      <dgm:prSet phldrT="[Texto]"/>
      <dgm:spPr/>
      <dgm:t>
        <a:bodyPr/>
        <a:lstStyle/>
        <a:p>
          <a:r>
            <a:rPr lang="es-CL" b="1" dirty="0" smtClean="0"/>
            <a:t>Situación Actual</a:t>
          </a:r>
          <a:endParaRPr lang="es-CL" b="1" dirty="0"/>
        </a:p>
      </dgm:t>
    </dgm:pt>
    <dgm:pt modelId="{720115E2-8C68-4A7A-83A2-CC73C4A29587}" type="parTrans" cxnId="{1A14C7CE-6781-4C31-8B1B-11BA9DF4E96A}">
      <dgm:prSet/>
      <dgm:spPr/>
      <dgm:t>
        <a:bodyPr/>
        <a:lstStyle/>
        <a:p>
          <a:endParaRPr lang="es-CL" b="1"/>
        </a:p>
      </dgm:t>
    </dgm:pt>
    <dgm:pt modelId="{98FAF318-9F98-45D1-B78A-CB71A7380C43}" type="sibTrans" cxnId="{1A14C7CE-6781-4C31-8B1B-11BA9DF4E96A}">
      <dgm:prSet/>
      <dgm:spPr/>
      <dgm:t>
        <a:bodyPr/>
        <a:lstStyle/>
        <a:p>
          <a:endParaRPr lang="es-CL" b="1"/>
        </a:p>
      </dgm:t>
    </dgm:pt>
    <dgm:pt modelId="{59ABCB15-13F2-42FF-AF48-FD13CD7A3EF6}">
      <dgm:prSet phldrT="[Texto]"/>
      <dgm:spPr/>
      <dgm:t>
        <a:bodyPr/>
        <a:lstStyle/>
        <a:p>
          <a:r>
            <a:rPr lang="es-ES" b="1" dirty="0" smtClean="0"/>
            <a:t>Sistema con actuales equipos</a:t>
          </a:r>
          <a:endParaRPr lang="es-CL" b="1" dirty="0"/>
        </a:p>
      </dgm:t>
    </dgm:pt>
    <dgm:pt modelId="{5AB9EB2D-0917-4906-BAB3-E8CA9557329D}" type="parTrans" cxnId="{BE522553-515E-4032-8E41-89DC0DBF929B}">
      <dgm:prSet/>
      <dgm:spPr/>
      <dgm:t>
        <a:bodyPr/>
        <a:lstStyle/>
        <a:p>
          <a:endParaRPr lang="es-CL" b="1"/>
        </a:p>
      </dgm:t>
    </dgm:pt>
    <dgm:pt modelId="{DE04E39A-558F-4041-A9F6-8B6B6E52D1DE}" type="sibTrans" cxnId="{BE522553-515E-4032-8E41-89DC0DBF929B}">
      <dgm:prSet/>
      <dgm:spPr/>
      <dgm:t>
        <a:bodyPr/>
        <a:lstStyle/>
        <a:p>
          <a:endParaRPr lang="es-CL" b="1"/>
        </a:p>
      </dgm:t>
    </dgm:pt>
    <dgm:pt modelId="{CE5CFFE1-F925-477C-9455-2B2E56D12485}">
      <dgm:prSet phldrT="[Texto]"/>
      <dgm:spPr/>
      <dgm:t>
        <a:bodyPr/>
        <a:lstStyle/>
        <a:p>
          <a:r>
            <a:rPr lang="es-CL" b="1" dirty="0" smtClean="0"/>
            <a:t>Situación Propuesta</a:t>
          </a:r>
          <a:endParaRPr lang="es-CL" b="1" dirty="0"/>
        </a:p>
      </dgm:t>
    </dgm:pt>
    <dgm:pt modelId="{6644441A-C988-4F6D-A3AD-A5017053AD27}" type="parTrans" cxnId="{993B2ACB-E1FD-4300-8DBA-775C62FD0A05}">
      <dgm:prSet/>
      <dgm:spPr/>
      <dgm:t>
        <a:bodyPr/>
        <a:lstStyle/>
        <a:p>
          <a:endParaRPr lang="es-CL" b="1"/>
        </a:p>
      </dgm:t>
    </dgm:pt>
    <dgm:pt modelId="{98D8DEEB-D30E-4B6C-96E6-1567F1FB163E}" type="sibTrans" cxnId="{993B2ACB-E1FD-4300-8DBA-775C62FD0A05}">
      <dgm:prSet/>
      <dgm:spPr/>
      <dgm:t>
        <a:bodyPr/>
        <a:lstStyle/>
        <a:p>
          <a:endParaRPr lang="es-CL" b="1"/>
        </a:p>
      </dgm:t>
    </dgm:pt>
    <dgm:pt modelId="{15F1BB96-4C40-45BB-B85E-61501C66CDC9}">
      <dgm:prSet phldrT="[Texto]"/>
      <dgm:spPr/>
      <dgm:t>
        <a:bodyPr/>
        <a:lstStyle/>
        <a:p>
          <a:r>
            <a:rPr lang="es-ES" b="1" dirty="0" smtClean="0"/>
            <a:t>Equipo en redundancia</a:t>
          </a:r>
          <a:endParaRPr lang="es-CL" b="1" dirty="0"/>
        </a:p>
      </dgm:t>
    </dgm:pt>
    <dgm:pt modelId="{EEE12989-7E24-4EF8-AE3C-15A3DEB2C2BF}" type="parTrans" cxnId="{D072AD4F-DFB4-4CAF-9BDB-314E505171BE}">
      <dgm:prSet/>
      <dgm:spPr/>
      <dgm:t>
        <a:bodyPr/>
        <a:lstStyle/>
        <a:p>
          <a:endParaRPr lang="es-CL" b="1"/>
        </a:p>
      </dgm:t>
    </dgm:pt>
    <dgm:pt modelId="{CA65FC15-F78B-47F5-8F0E-8200444ADEA0}" type="sibTrans" cxnId="{D072AD4F-DFB4-4CAF-9BDB-314E505171BE}">
      <dgm:prSet/>
      <dgm:spPr/>
      <dgm:t>
        <a:bodyPr/>
        <a:lstStyle/>
        <a:p>
          <a:endParaRPr lang="es-CL" b="1"/>
        </a:p>
      </dgm:t>
    </dgm:pt>
    <dgm:pt modelId="{0B5913EE-5EFC-45A1-B679-F440D43848E5}">
      <dgm:prSet phldrT="[Texto]"/>
      <dgm:spPr/>
      <dgm:t>
        <a:bodyPr/>
        <a:lstStyle/>
        <a:p>
          <a:r>
            <a:rPr lang="es-ES" b="1" dirty="0" smtClean="0"/>
            <a:t>El de menor disponibilidad</a:t>
          </a:r>
          <a:endParaRPr lang="es-CL" b="1" dirty="0"/>
        </a:p>
      </dgm:t>
    </dgm:pt>
    <dgm:pt modelId="{6230C66E-E108-41E0-A008-8206E61BCB91}" type="parTrans" cxnId="{AC708CFA-960F-4D14-8861-5050C037F765}">
      <dgm:prSet/>
      <dgm:spPr/>
      <dgm:t>
        <a:bodyPr/>
        <a:lstStyle/>
        <a:p>
          <a:endParaRPr lang="es-CL" b="1"/>
        </a:p>
      </dgm:t>
    </dgm:pt>
    <dgm:pt modelId="{4C78F7E4-2075-46DA-A192-D17CB9D00ADA}" type="sibTrans" cxnId="{AC708CFA-960F-4D14-8861-5050C037F765}">
      <dgm:prSet/>
      <dgm:spPr/>
      <dgm:t>
        <a:bodyPr/>
        <a:lstStyle/>
        <a:p>
          <a:endParaRPr lang="es-CL" b="1"/>
        </a:p>
      </dgm:t>
    </dgm:pt>
    <dgm:pt modelId="{4E1FE44E-2819-4050-AA91-0A69EE71466D}">
      <dgm:prSet phldrT="[Texto]"/>
      <dgm:spPr/>
      <dgm:t>
        <a:bodyPr/>
        <a:lstStyle/>
        <a:p>
          <a:r>
            <a:rPr lang="es-ES" b="1" dirty="0" smtClean="0"/>
            <a:t>Aumentar Disponibilidad sistema.  </a:t>
          </a:r>
          <a:endParaRPr lang="es-CL" b="1" dirty="0"/>
        </a:p>
      </dgm:t>
    </dgm:pt>
    <dgm:pt modelId="{F3253A7C-9ED4-4B7E-9943-E62274DE0B0D}" type="parTrans" cxnId="{A3363A83-36C1-466F-9C57-54FB353B5134}">
      <dgm:prSet/>
      <dgm:spPr/>
      <dgm:t>
        <a:bodyPr/>
        <a:lstStyle/>
        <a:p>
          <a:endParaRPr lang="es-CL" b="1"/>
        </a:p>
      </dgm:t>
    </dgm:pt>
    <dgm:pt modelId="{6B6A802E-56F0-4F5D-8FB5-600F066B8886}" type="sibTrans" cxnId="{A3363A83-36C1-466F-9C57-54FB353B5134}">
      <dgm:prSet/>
      <dgm:spPr/>
      <dgm:t>
        <a:bodyPr/>
        <a:lstStyle/>
        <a:p>
          <a:endParaRPr lang="es-CL" b="1"/>
        </a:p>
      </dgm:t>
    </dgm:pt>
    <dgm:pt modelId="{BDC3AFC3-2FB5-4E95-9B30-3D2022E4A343}" type="pres">
      <dgm:prSet presAssocID="{A91969B8-3D8B-4608-8652-2E1F72310732}" presName="hierChild1" presStyleCnt="0">
        <dgm:presLayoutVars>
          <dgm:chPref val="1"/>
          <dgm:dir/>
          <dgm:animOne val="branch"/>
          <dgm:animLvl val="lvl"/>
          <dgm:resizeHandles/>
        </dgm:presLayoutVars>
      </dgm:prSet>
      <dgm:spPr/>
      <dgm:t>
        <a:bodyPr/>
        <a:lstStyle/>
        <a:p>
          <a:endParaRPr lang="es-CL"/>
        </a:p>
      </dgm:t>
    </dgm:pt>
    <dgm:pt modelId="{489DB003-6CD7-4531-9F82-1A22AF8384E6}" type="pres">
      <dgm:prSet presAssocID="{95E7C586-578D-4C80-A92D-746796124432}" presName="hierRoot1" presStyleCnt="0"/>
      <dgm:spPr/>
    </dgm:pt>
    <dgm:pt modelId="{A1D35471-A446-4A5E-A767-21122B4D0A3B}" type="pres">
      <dgm:prSet presAssocID="{95E7C586-578D-4C80-A92D-746796124432}" presName="composite" presStyleCnt="0"/>
      <dgm:spPr/>
    </dgm:pt>
    <dgm:pt modelId="{426B5F64-D1C3-4398-AE83-86F7391EEE99}" type="pres">
      <dgm:prSet presAssocID="{95E7C586-578D-4C80-A92D-746796124432}" presName="background" presStyleLbl="node0" presStyleIdx="0" presStyleCnt="1"/>
      <dgm:spPr/>
    </dgm:pt>
    <dgm:pt modelId="{16D84F9E-9EFD-420B-AF33-458D37FA516F}" type="pres">
      <dgm:prSet presAssocID="{95E7C586-578D-4C80-A92D-746796124432}" presName="text" presStyleLbl="fgAcc0" presStyleIdx="0" presStyleCnt="1" custLinFactNeighborX="35547">
        <dgm:presLayoutVars>
          <dgm:chPref val="3"/>
        </dgm:presLayoutVars>
      </dgm:prSet>
      <dgm:spPr/>
      <dgm:t>
        <a:bodyPr/>
        <a:lstStyle/>
        <a:p>
          <a:endParaRPr lang="es-CL"/>
        </a:p>
      </dgm:t>
    </dgm:pt>
    <dgm:pt modelId="{D18D0E22-3B79-4F0F-BC01-88F9F420A9CC}" type="pres">
      <dgm:prSet presAssocID="{95E7C586-578D-4C80-A92D-746796124432}" presName="hierChild2" presStyleCnt="0"/>
      <dgm:spPr/>
    </dgm:pt>
    <dgm:pt modelId="{5ED9872C-52CC-437B-90F7-31342FCF40C9}" type="pres">
      <dgm:prSet presAssocID="{720115E2-8C68-4A7A-83A2-CC73C4A29587}" presName="Name10" presStyleLbl="parChTrans1D2" presStyleIdx="0" presStyleCnt="2"/>
      <dgm:spPr/>
      <dgm:t>
        <a:bodyPr/>
        <a:lstStyle/>
        <a:p>
          <a:endParaRPr lang="es-CL"/>
        </a:p>
      </dgm:t>
    </dgm:pt>
    <dgm:pt modelId="{0FF4A109-56E3-4ED0-9E6C-9B779BEEA5E0}" type="pres">
      <dgm:prSet presAssocID="{F5C3E539-8F03-4CF9-9344-EF834B873B21}" presName="hierRoot2" presStyleCnt="0"/>
      <dgm:spPr/>
    </dgm:pt>
    <dgm:pt modelId="{91DF591D-6E41-495F-B285-033F13304CEB}" type="pres">
      <dgm:prSet presAssocID="{F5C3E539-8F03-4CF9-9344-EF834B873B21}" presName="composite2" presStyleCnt="0"/>
      <dgm:spPr/>
    </dgm:pt>
    <dgm:pt modelId="{8206C30B-C6BE-4CC8-8A67-D6BD7653D0DD}" type="pres">
      <dgm:prSet presAssocID="{F5C3E539-8F03-4CF9-9344-EF834B873B21}" presName="background2" presStyleLbl="node2" presStyleIdx="0" presStyleCnt="2"/>
      <dgm:spPr/>
    </dgm:pt>
    <dgm:pt modelId="{5222038F-F296-4594-9265-5FEED83DE649}" type="pres">
      <dgm:prSet presAssocID="{F5C3E539-8F03-4CF9-9344-EF834B873B21}" presName="text2" presStyleLbl="fgAcc2" presStyleIdx="0" presStyleCnt="2">
        <dgm:presLayoutVars>
          <dgm:chPref val="3"/>
        </dgm:presLayoutVars>
      </dgm:prSet>
      <dgm:spPr/>
      <dgm:t>
        <a:bodyPr/>
        <a:lstStyle/>
        <a:p>
          <a:endParaRPr lang="es-CL"/>
        </a:p>
      </dgm:t>
    </dgm:pt>
    <dgm:pt modelId="{0DE6E50C-5299-4C12-93A3-4F12C64CE6E3}" type="pres">
      <dgm:prSet presAssocID="{F5C3E539-8F03-4CF9-9344-EF834B873B21}" presName="hierChild3" presStyleCnt="0"/>
      <dgm:spPr/>
    </dgm:pt>
    <dgm:pt modelId="{1ABA7160-1519-4F1B-A68B-D8A4EC728FFC}" type="pres">
      <dgm:prSet presAssocID="{5AB9EB2D-0917-4906-BAB3-E8CA9557329D}" presName="Name17" presStyleLbl="parChTrans1D3" presStyleIdx="0" presStyleCnt="4"/>
      <dgm:spPr/>
      <dgm:t>
        <a:bodyPr/>
        <a:lstStyle/>
        <a:p>
          <a:endParaRPr lang="es-CL"/>
        </a:p>
      </dgm:t>
    </dgm:pt>
    <dgm:pt modelId="{EF54C9AA-77E1-4CCE-A2A7-B32F5DDC8FB9}" type="pres">
      <dgm:prSet presAssocID="{59ABCB15-13F2-42FF-AF48-FD13CD7A3EF6}" presName="hierRoot3" presStyleCnt="0"/>
      <dgm:spPr/>
    </dgm:pt>
    <dgm:pt modelId="{2CDADF63-5C58-4D96-BFA4-4176DDF6A4B1}" type="pres">
      <dgm:prSet presAssocID="{59ABCB15-13F2-42FF-AF48-FD13CD7A3EF6}" presName="composite3" presStyleCnt="0"/>
      <dgm:spPr/>
    </dgm:pt>
    <dgm:pt modelId="{D3042160-2939-4E80-8EB9-E41C938A3F67}" type="pres">
      <dgm:prSet presAssocID="{59ABCB15-13F2-42FF-AF48-FD13CD7A3EF6}" presName="background3" presStyleLbl="node3" presStyleIdx="0" presStyleCnt="4"/>
      <dgm:spPr/>
    </dgm:pt>
    <dgm:pt modelId="{E3684634-5599-40CC-AC8E-4E3B288C726D}" type="pres">
      <dgm:prSet presAssocID="{59ABCB15-13F2-42FF-AF48-FD13CD7A3EF6}" presName="text3" presStyleLbl="fgAcc3" presStyleIdx="0" presStyleCnt="4">
        <dgm:presLayoutVars>
          <dgm:chPref val="3"/>
        </dgm:presLayoutVars>
      </dgm:prSet>
      <dgm:spPr/>
      <dgm:t>
        <a:bodyPr/>
        <a:lstStyle/>
        <a:p>
          <a:endParaRPr lang="es-CL"/>
        </a:p>
      </dgm:t>
    </dgm:pt>
    <dgm:pt modelId="{4C3D754D-443D-46DF-BAB9-9DC7E08C0F48}" type="pres">
      <dgm:prSet presAssocID="{59ABCB15-13F2-42FF-AF48-FD13CD7A3EF6}" presName="hierChild4" presStyleCnt="0"/>
      <dgm:spPr/>
    </dgm:pt>
    <dgm:pt modelId="{43A74355-E613-485E-B9E1-08A0A2AFCA83}" type="pres">
      <dgm:prSet presAssocID="{6644441A-C988-4F6D-A3AD-A5017053AD27}" presName="Name10" presStyleLbl="parChTrans1D2" presStyleIdx="1" presStyleCnt="2"/>
      <dgm:spPr/>
      <dgm:t>
        <a:bodyPr/>
        <a:lstStyle/>
        <a:p>
          <a:endParaRPr lang="es-CL"/>
        </a:p>
      </dgm:t>
    </dgm:pt>
    <dgm:pt modelId="{7890725A-6AAC-4EAB-AA85-93A1DE24431D}" type="pres">
      <dgm:prSet presAssocID="{CE5CFFE1-F925-477C-9455-2B2E56D12485}" presName="hierRoot2" presStyleCnt="0"/>
      <dgm:spPr/>
    </dgm:pt>
    <dgm:pt modelId="{CBF8B70E-9354-47FB-ADE7-A116594D618F}" type="pres">
      <dgm:prSet presAssocID="{CE5CFFE1-F925-477C-9455-2B2E56D12485}" presName="composite2" presStyleCnt="0"/>
      <dgm:spPr/>
    </dgm:pt>
    <dgm:pt modelId="{B764E54D-EA42-48F0-A584-2BCFC70570A7}" type="pres">
      <dgm:prSet presAssocID="{CE5CFFE1-F925-477C-9455-2B2E56D12485}" presName="background2" presStyleLbl="node2" presStyleIdx="1" presStyleCnt="2"/>
      <dgm:spPr/>
    </dgm:pt>
    <dgm:pt modelId="{DD721C36-978E-4E27-AFA9-1DCA88F913BA}" type="pres">
      <dgm:prSet presAssocID="{CE5CFFE1-F925-477C-9455-2B2E56D12485}" presName="text2" presStyleLbl="fgAcc2" presStyleIdx="1" presStyleCnt="2" custLinFactNeighborX="11152">
        <dgm:presLayoutVars>
          <dgm:chPref val="3"/>
        </dgm:presLayoutVars>
      </dgm:prSet>
      <dgm:spPr/>
      <dgm:t>
        <a:bodyPr/>
        <a:lstStyle/>
        <a:p>
          <a:endParaRPr lang="es-CL"/>
        </a:p>
      </dgm:t>
    </dgm:pt>
    <dgm:pt modelId="{B3D7A7C3-4C02-43A6-8AFE-DC047E5A5A7E}" type="pres">
      <dgm:prSet presAssocID="{CE5CFFE1-F925-477C-9455-2B2E56D12485}" presName="hierChild3" presStyleCnt="0"/>
      <dgm:spPr/>
    </dgm:pt>
    <dgm:pt modelId="{71CC99A4-9C66-4CB3-9598-0D17134561D5}" type="pres">
      <dgm:prSet presAssocID="{EEE12989-7E24-4EF8-AE3C-15A3DEB2C2BF}" presName="Name17" presStyleLbl="parChTrans1D3" presStyleIdx="1" presStyleCnt="4"/>
      <dgm:spPr/>
      <dgm:t>
        <a:bodyPr/>
        <a:lstStyle/>
        <a:p>
          <a:endParaRPr lang="es-CL"/>
        </a:p>
      </dgm:t>
    </dgm:pt>
    <dgm:pt modelId="{0565910C-BCD4-4F5F-9403-5FEF6DD16D42}" type="pres">
      <dgm:prSet presAssocID="{15F1BB96-4C40-45BB-B85E-61501C66CDC9}" presName="hierRoot3" presStyleCnt="0"/>
      <dgm:spPr/>
    </dgm:pt>
    <dgm:pt modelId="{059E1005-F5B7-4260-80D8-3C48A12E84D8}" type="pres">
      <dgm:prSet presAssocID="{15F1BB96-4C40-45BB-B85E-61501C66CDC9}" presName="composite3" presStyleCnt="0"/>
      <dgm:spPr/>
    </dgm:pt>
    <dgm:pt modelId="{9EFFC3B7-F4A8-423B-AFE5-223F8A5CC1A6}" type="pres">
      <dgm:prSet presAssocID="{15F1BB96-4C40-45BB-B85E-61501C66CDC9}" presName="background3" presStyleLbl="node3" presStyleIdx="1" presStyleCnt="4"/>
      <dgm:spPr/>
    </dgm:pt>
    <dgm:pt modelId="{ED8A99E1-CC51-40B6-9C4B-5C50BA1122D1}" type="pres">
      <dgm:prSet presAssocID="{15F1BB96-4C40-45BB-B85E-61501C66CDC9}" presName="text3" presStyleLbl="fgAcc3" presStyleIdx="1" presStyleCnt="4">
        <dgm:presLayoutVars>
          <dgm:chPref val="3"/>
        </dgm:presLayoutVars>
      </dgm:prSet>
      <dgm:spPr/>
      <dgm:t>
        <a:bodyPr/>
        <a:lstStyle/>
        <a:p>
          <a:endParaRPr lang="es-CL"/>
        </a:p>
      </dgm:t>
    </dgm:pt>
    <dgm:pt modelId="{C7C15EAA-27A9-42B9-BE48-CFEEFDA67A70}" type="pres">
      <dgm:prSet presAssocID="{15F1BB96-4C40-45BB-B85E-61501C66CDC9}" presName="hierChild4" presStyleCnt="0"/>
      <dgm:spPr/>
    </dgm:pt>
    <dgm:pt modelId="{8796192C-B561-41D3-AF9E-ED311AD6BD2F}" type="pres">
      <dgm:prSet presAssocID="{6230C66E-E108-41E0-A008-8206E61BCB91}" presName="Name17" presStyleLbl="parChTrans1D3" presStyleIdx="2" presStyleCnt="4"/>
      <dgm:spPr/>
      <dgm:t>
        <a:bodyPr/>
        <a:lstStyle/>
        <a:p>
          <a:endParaRPr lang="es-CL"/>
        </a:p>
      </dgm:t>
    </dgm:pt>
    <dgm:pt modelId="{58C49ECC-4218-4BA5-8BCF-75905362E776}" type="pres">
      <dgm:prSet presAssocID="{0B5913EE-5EFC-45A1-B679-F440D43848E5}" presName="hierRoot3" presStyleCnt="0"/>
      <dgm:spPr/>
    </dgm:pt>
    <dgm:pt modelId="{010E2DE5-ABB8-4205-88AD-2A813D58A548}" type="pres">
      <dgm:prSet presAssocID="{0B5913EE-5EFC-45A1-B679-F440D43848E5}" presName="composite3" presStyleCnt="0"/>
      <dgm:spPr/>
    </dgm:pt>
    <dgm:pt modelId="{C8C3388F-D5E5-4BB7-8F72-550EC3421865}" type="pres">
      <dgm:prSet presAssocID="{0B5913EE-5EFC-45A1-B679-F440D43848E5}" presName="background3" presStyleLbl="node3" presStyleIdx="2" presStyleCnt="4"/>
      <dgm:spPr/>
    </dgm:pt>
    <dgm:pt modelId="{057FBC2A-ADFC-44B6-AA7F-28139E58F07A}" type="pres">
      <dgm:prSet presAssocID="{0B5913EE-5EFC-45A1-B679-F440D43848E5}" presName="text3" presStyleLbl="fgAcc3" presStyleIdx="2" presStyleCnt="4" custLinFactNeighborX="11152">
        <dgm:presLayoutVars>
          <dgm:chPref val="3"/>
        </dgm:presLayoutVars>
      </dgm:prSet>
      <dgm:spPr/>
      <dgm:t>
        <a:bodyPr/>
        <a:lstStyle/>
        <a:p>
          <a:endParaRPr lang="es-CL"/>
        </a:p>
      </dgm:t>
    </dgm:pt>
    <dgm:pt modelId="{84274CEF-2BD6-4D3E-9A53-3C932B68C7D4}" type="pres">
      <dgm:prSet presAssocID="{0B5913EE-5EFC-45A1-B679-F440D43848E5}" presName="hierChild4" presStyleCnt="0"/>
      <dgm:spPr/>
    </dgm:pt>
    <dgm:pt modelId="{A8BD18A9-A7B0-4340-8D53-473BE27DBBFA}" type="pres">
      <dgm:prSet presAssocID="{F3253A7C-9ED4-4B7E-9943-E62274DE0B0D}" presName="Name17" presStyleLbl="parChTrans1D3" presStyleIdx="3" presStyleCnt="4"/>
      <dgm:spPr/>
      <dgm:t>
        <a:bodyPr/>
        <a:lstStyle/>
        <a:p>
          <a:endParaRPr lang="es-CL"/>
        </a:p>
      </dgm:t>
    </dgm:pt>
    <dgm:pt modelId="{A912FEBA-ABAA-4240-847D-DC7ED471E477}" type="pres">
      <dgm:prSet presAssocID="{4E1FE44E-2819-4050-AA91-0A69EE71466D}" presName="hierRoot3" presStyleCnt="0"/>
      <dgm:spPr/>
    </dgm:pt>
    <dgm:pt modelId="{B30DBB51-48CF-4697-992C-4FFFADB1DF48}" type="pres">
      <dgm:prSet presAssocID="{4E1FE44E-2819-4050-AA91-0A69EE71466D}" presName="composite3" presStyleCnt="0"/>
      <dgm:spPr/>
    </dgm:pt>
    <dgm:pt modelId="{F0DB5B9F-44AB-4A6D-9575-01C4D68768BC}" type="pres">
      <dgm:prSet presAssocID="{4E1FE44E-2819-4050-AA91-0A69EE71466D}" presName="background3" presStyleLbl="node3" presStyleIdx="3" presStyleCnt="4"/>
      <dgm:spPr/>
    </dgm:pt>
    <dgm:pt modelId="{2A7F5DE4-C0D8-425F-BBB8-F056222B3A8D}" type="pres">
      <dgm:prSet presAssocID="{4E1FE44E-2819-4050-AA91-0A69EE71466D}" presName="text3" presStyleLbl="fgAcc3" presStyleIdx="3" presStyleCnt="4" custLinFactNeighborX="11152">
        <dgm:presLayoutVars>
          <dgm:chPref val="3"/>
        </dgm:presLayoutVars>
      </dgm:prSet>
      <dgm:spPr/>
      <dgm:t>
        <a:bodyPr/>
        <a:lstStyle/>
        <a:p>
          <a:endParaRPr lang="es-CL"/>
        </a:p>
      </dgm:t>
    </dgm:pt>
    <dgm:pt modelId="{71129BE5-217E-47E1-9AA1-976BFE82B5F7}" type="pres">
      <dgm:prSet presAssocID="{4E1FE44E-2819-4050-AA91-0A69EE71466D}" presName="hierChild4" presStyleCnt="0"/>
      <dgm:spPr/>
    </dgm:pt>
  </dgm:ptLst>
  <dgm:cxnLst>
    <dgm:cxn modelId="{4907635E-E206-4F5A-BE4C-A8669F2A91A2}" type="presOf" srcId="{59ABCB15-13F2-42FF-AF48-FD13CD7A3EF6}" destId="{E3684634-5599-40CC-AC8E-4E3B288C726D}" srcOrd="0" destOrd="0" presId="urn:microsoft.com/office/officeart/2005/8/layout/hierarchy1"/>
    <dgm:cxn modelId="{AC708CFA-960F-4D14-8861-5050C037F765}" srcId="{CE5CFFE1-F925-477C-9455-2B2E56D12485}" destId="{0B5913EE-5EFC-45A1-B679-F440D43848E5}" srcOrd="1" destOrd="0" parTransId="{6230C66E-E108-41E0-A008-8206E61BCB91}" sibTransId="{4C78F7E4-2075-46DA-A192-D17CB9D00ADA}"/>
    <dgm:cxn modelId="{993B2ACB-E1FD-4300-8DBA-775C62FD0A05}" srcId="{95E7C586-578D-4C80-A92D-746796124432}" destId="{CE5CFFE1-F925-477C-9455-2B2E56D12485}" srcOrd="1" destOrd="0" parTransId="{6644441A-C988-4F6D-A3AD-A5017053AD27}" sibTransId="{98D8DEEB-D30E-4B6C-96E6-1567F1FB163E}"/>
    <dgm:cxn modelId="{5BA683B3-5B93-4B72-9DC6-FED7ECA017BD}" type="presOf" srcId="{720115E2-8C68-4A7A-83A2-CC73C4A29587}" destId="{5ED9872C-52CC-437B-90F7-31342FCF40C9}" srcOrd="0" destOrd="0" presId="urn:microsoft.com/office/officeart/2005/8/layout/hierarchy1"/>
    <dgm:cxn modelId="{388EB84F-7A76-48C0-80AF-03AC319EEC88}" srcId="{A91969B8-3D8B-4608-8652-2E1F72310732}" destId="{95E7C586-578D-4C80-A92D-746796124432}" srcOrd="0" destOrd="0" parTransId="{5553517B-69AA-4A1D-AF0B-7764025E51E7}" sibTransId="{C511CF75-50BE-48C1-98FA-66ACE945E6CB}"/>
    <dgm:cxn modelId="{1A14C7CE-6781-4C31-8B1B-11BA9DF4E96A}" srcId="{95E7C586-578D-4C80-A92D-746796124432}" destId="{F5C3E539-8F03-4CF9-9344-EF834B873B21}" srcOrd="0" destOrd="0" parTransId="{720115E2-8C68-4A7A-83A2-CC73C4A29587}" sibTransId="{98FAF318-9F98-45D1-B78A-CB71A7380C43}"/>
    <dgm:cxn modelId="{5AB5F564-4B5A-4101-94F4-563F65D0795E}" type="presOf" srcId="{4E1FE44E-2819-4050-AA91-0A69EE71466D}" destId="{2A7F5DE4-C0D8-425F-BBB8-F056222B3A8D}" srcOrd="0" destOrd="0" presId="urn:microsoft.com/office/officeart/2005/8/layout/hierarchy1"/>
    <dgm:cxn modelId="{256C9267-1750-438C-A4DD-FF46C35B52C8}" type="presOf" srcId="{0B5913EE-5EFC-45A1-B679-F440D43848E5}" destId="{057FBC2A-ADFC-44B6-AA7F-28139E58F07A}" srcOrd="0" destOrd="0" presId="urn:microsoft.com/office/officeart/2005/8/layout/hierarchy1"/>
    <dgm:cxn modelId="{56028FF7-AB56-41E4-A31B-516387BB60E1}" type="presOf" srcId="{F3253A7C-9ED4-4B7E-9943-E62274DE0B0D}" destId="{A8BD18A9-A7B0-4340-8D53-473BE27DBBFA}" srcOrd="0" destOrd="0" presId="urn:microsoft.com/office/officeart/2005/8/layout/hierarchy1"/>
    <dgm:cxn modelId="{A3363A83-36C1-466F-9C57-54FB353B5134}" srcId="{CE5CFFE1-F925-477C-9455-2B2E56D12485}" destId="{4E1FE44E-2819-4050-AA91-0A69EE71466D}" srcOrd="2" destOrd="0" parTransId="{F3253A7C-9ED4-4B7E-9943-E62274DE0B0D}" sibTransId="{6B6A802E-56F0-4F5D-8FB5-600F066B8886}"/>
    <dgm:cxn modelId="{5FEFDE90-B7E8-4E33-9C27-662BD5B6EB03}" type="presOf" srcId="{6230C66E-E108-41E0-A008-8206E61BCB91}" destId="{8796192C-B561-41D3-AF9E-ED311AD6BD2F}" srcOrd="0" destOrd="0" presId="urn:microsoft.com/office/officeart/2005/8/layout/hierarchy1"/>
    <dgm:cxn modelId="{77B6E4F7-BEC1-4C2F-9AEB-559621BB488C}" type="presOf" srcId="{5AB9EB2D-0917-4906-BAB3-E8CA9557329D}" destId="{1ABA7160-1519-4F1B-A68B-D8A4EC728FFC}" srcOrd="0" destOrd="0" presId="urn:microsoft.com/office/officeart/2005/8/layout/hierarchy1"/>
    <dgm:cxn modelId="{E57DD04F-B8F5-4CD2-B15C-4B35C03D4ABD}" type="presOf" srcId="{CE5CFFE1-F925-477C-9455-2B2E56D12485}" destId="{DD721C36-978E-4E27-AFA9-1DCA88F913BA}" srcOrd="0" destOrd="0" presId="urn:microsoft.com/office/officeart/2005/8/layout/hierarchy1"/>
    <dgm:cxn modelId="{D072AD4F-DFB4-4CAF-9BDB-314E505171BE}" srcId="{CE5CFFE1-F925-477C-9455-2B2E56D12485}" destId="{15F1BB96-4C40-45BB-B85E-61501C66CDC9}" srcOrd="0" destOrd="0" parTransId="{EEE12989-7E24-4EF8-AE3C-15A3DEB2C2BF}" sibTransId="{CA65FC15-F78B-47F5-8F0E-8200444ADEA0}"/>
    <dgm:cxn modelId="{AC3377C6-0BBA-42E7-9842-1690FD0569E3}" type="presOf" srcId="{F5C3E539-8F03-4CF9-9344-EF834B873B21}" destId="{5222038F-F296-4594-9265-5FEED83DE649}" srcOrd="0" destOrd="0" presId="urn:microsoft.com/office/officeart/2005/8/layout/hierarchy1"/>
    <dgm:cxn modelId="{1BC36242-6A97-4E5C-8C8A-4C9AFB8BFFFD}" type="presOf" srcId="{6644441A-C988-4F6D-A3AD-A5017053AD27}" destId="{43A74355-E613-485E-B9E1-08A0A2AFCA83}" srcOrd="0" destOrd="0" presId="urn:microsoft.com/office/officeart/2005/8/layout/hierarchy1"/>
    <dgm:cxn modelId="{F2EC6774-E2F9-463A-A648-44729375E7FC}" type="presOf" srcId="{95E7C586-578D-4C80-A92D-746796124432}" destId="{16D84F9E-9EFD-420B-AF33-458D37FA516F}" srcOrd="0" destOrd="0" presId="urn:microsoft.com/office/officeart/2005/8/layout/hierarchy1"/>
    <dgm:cxn modelId="{187E8D70-75DD-4DEE-907B-0D78BEF3A0F7}" type="presOf" srcId="{EEE12989-7E24-4EF8-AE3C-15A3DEB2C2BF}" destId="{71CC99A4-9C66-4CB3-9598-0D17134561D5}" srcOrd="0" destOrd="0" presId="urn:microsoft.com/office/officeart/2005/8/layout/hierarchy1"/>
    <dgm:cxn modelId="{DC9D0204-229C-44B1-86F9-AC7EF42826D5}" type="presOf" srcId="{15F1BB96-4C40-45BB-B85E-61501C66CDC9}" destId="{ED8A99E1-CC51-40B6-9C4B-5C50BA1122D1}" srcOrd="0" destOrd="0" presId="urn:microsoft.com/office/officeart/2005/8/layout/hierarchy1"/>
    <dgm:cxn modelId="{0DBD2BB4-5B05-410E-A28E-7FF0545891A8}" type="presOf" srcId="{A91969B8-3D8B-4608-8652-2E1F72310732}" destId="{BDC3AFC3-2FB5-4E95-9B30-3D2022E4A343}" srcOrd="0" destOrd="0" presId="urn:microsoft.com/office/officeart/2005/8/layout/hierarchy1"/>
    <dgm:cxn modelId="{BE522553-515E-4032-8E41-89DC0DBF929B}" srcId="{F5C3E539-8F03-4CF9-9344-EF834B873B21}" destId="{59ABCB15-13F2-42FF-AF48-FD13CD7A3EF6}" srcOrd="0" destOrd="0" parTransId="{5AB9EB2D-0917-4906-BAB3-E8CA9557329D}" sibTransId="{DE04E39A-558F-4041-A9F6-8B6B6E52D1DE}"/>
    <dgm:cxn modelId="{BB88872C-879F-4FB4-8E1E-FF0F34BEDD00}" type="presParOf" srcId="{BDC3AFC3-2FB5-4E95-9B30-3D2022E4A343}" destId="{489DB003-6CD7-4531-9F82-1A22AF8384E6}" srcOrd="0" destOrd="0" presId="urn:microsoft.com/office/officeart/2005/8/layout/hierarchy1"/>
    <dgm:cxn modelId="{1100B4C3-1BD8-4F1F-96A0-58AAB8F2BD15}" type="presParOf" srcId="{489DB003-6CD7-4531-9F82-1A22AF8384E6}" destId="{A1D35471-A446-4A5E-A767-21122B4D0A3B}" srcOrd="0" destOrd="0" presId="urn:microsoft.com/office/officeart/2005/8/layout/hierarchy1"/>
    <dgm:cxn modelId="{A6718225-7F11-4219-8684-30B88DB2C992}" type="presParOf" srcId="{A1D35471-A446-4A5E-A767-21122B4D0A3B}" destId="{426B5F64-D1C3-4398-AE83-86F7391EEE99}" srcOrd="0" destOrd="0" presId="urn:microsoft.com/office/officeart/2005/8/layout/hierarchy1"/>
    <dgm:cxn modelId="{2FB4E9CC-951E-4B51-B652-07C94F93AD4F}" type="presParOf" srcId="{A1D35471-A446-4A5E-A767-21122B4D0A3B}" destId="{16D84F9E-9EFD-420B-AF33-458D37FA516F}" srcOrd="1" destOrd="0" presId="urn:microsoft.com/office/officeart/2005/8/layout/hierarchy1"/>
    <dgm:cxn modelId="{52746DE1-4E60-4BC9-B18A-89CA7CBF8F3B}" type="presParOf" srcId="{489DB003-6CD7-4531-9F82-1A22AF8384E6}" destId="{D18D0E22-3B79-4F0F-BC01-88F9F420A9CC}" srcOrd="1" destOrd="0" presId="urn:microsoft.com/office/officeart/2005/8/layout/hierarchy1"/>
    <dgm:cxn modelId="{9DEFF760-CE04-4509-8EB1-0A80A72E7890}" type="presParOf" srcId="{D18D0E22-3B79-4F0F-BC01-88F9F420A9CC}" destId="{5ED9872C-52CC-437B-90F7-31342FCF40C9}" srcOrd="0" destOrd="0" presId="urn:microsoft.com/office/officeart/2005/8/layout/hierarchy1"/>
    <dgm:cxn modelId="{BB5A6223-13C5-4FF0-AE47-4FD64AEF943D}" type="presParOf" srcId="{D18D0E22-3B79-4F0F-BC01-88F9F420A9CC}" destId="{0FF4A109-56E3-4ED0-9E6C-9B779BEEA5E0}" srcOrd="1" destOrd="0" presId="urn:microsoft.com/office/officeart/2005/8/layout/hierarchy1"/>
    <dgm:cxn modelId="{F775EB05-CEC4-4F2A-B126-59CBEBD2AA74}" type="presParOf" srcId="{0FF4A109-56E3-4ED0-9E6C-9B779BEEA5E0}" destId="{91DF591D-6E41-495F-B285-033F13304CEB}" srcOrd="0" destOrd="0" presId="urn:microsoft.com/office/officeart/2005/8/layout/hierarchy1"/>
    <dgm:cxn modelId="{2E4F3B0C-8B13-417A-8023-241EED8197E5}" type="presParOf" srcId="{91DF591D-6E41-495F-B285-033F13304CEB}" destId="{8206C30B-C6BE-4CC8-8A67-D6BD7653D0DD}" srcOrd="0" destOrd="0" presId="urn:microsoft.com/office/officeart/2005/8/layout/hierarchy1"/>
    <dgm:cxn modelId="{8C360726-638D-44BA-AD79-4EE9CD6425C6}" type="presParOf" srcId="{91DF591D-6E41-495F-B285-033F13304CEB}" destId="{5222038F-F296-4594-9265-5FEED83DE649}" srcOrd="1" destOrd="0" presId="urn:microsoft.com/office/officeart/2005/8/layout/hierarchy1"/>
    <dgm:cxn modelId="{07920F4C-68EA-4B36-B9E2-25E5E0E9F716}" type="presParOf" srcId="{0FF4A109-56E3-4ED0-9E6C-9B779BEEA5E0}" destId="{0DE6E50C-5299-4C12-93A3-4F12C64CE6E3}" srcOrd="1" destOrd="0" presId="urn:microsoft.com/office/officeart/2005/8/layout/hierarchy1"/>
    <dgm:cxn modelId="{F66AE28A-0F3A-4E37-8539-4057F44D2FCE}" type="presParOf" srcId="{0DE6E50C-5299-4C12-93A3-4F12C64CE6E3}" destId="{1ABA7160-1519-4F1B-A68B-D8A4EC728FFC}" srcOrd="0" destOrd="0" presId="urn:microsoft.com/office/officeart/2005/8/layout/hierarchy1"/>
    <dgm:cxn modelId="{0F1503CE-5866-425B-86DA-E5B27D3BA6B0}" type="presParOf" srcId="{0DE6E50C-5299-4C12-93A3-4F12C64CE6E3}" destId="{EF54C9AA-77E1-4CCE-A2A7-B32F5DDC8FB9}" srcOrd="1" destOrd="0" presId="urn:microsoft.com/office/officeart/2005/8/layout/hierarchy1"/>
    <dgm:cxn modelId="{67402E07-0168-446F-8080-18C5437117F7}" type="presParOf" srcId="{EF54C9AA-77E1-4CCE-A2A7-B32F5DDC8FB9}" destId="{2CDADF63-5C58-4D96-BFA4-4176DDF6A4B1}" srcOrd="0" destOrd="0" presId="urn:microsoft.com/office/officeart/2005/8/layout/hierarchy1"/>
    <dgm:cxn modelId="{FEACB651-F7A1-47A4-9742-7AD5241F1383}" type="presParOf" srcId="{2CDADF63-5C58-4D96-BFA4-4176DDF6A4B1}" destId="{D3042160-2939-4E80-8EB9-E41C938A3F67}" srcOrd="0" destOrd="0" presId="urn:microsoft.com/office/officeart/2005/8/layout/hierarchy1"/>
    <dgm:cxn modelId="{E486AC48-BACE-44E0-ADC6-E44818E47F47}" type="presParOf" srcId="{2CDADF63-5C58-4D96-BFA4-4176DDF6A4B1}" destId="{E3684634-5599-40CC-AC8E-4E3B288C726D}" srcOrd="1" destOrd="0" presId="urn:microsoft.com/office/officeart/2005/8/layout/hierarchy1"/>
    <dgm:cxn modelId="{9E3D960F-C1CC-42E1-B39D-0378CE46DDE2}" type="presParOf" srcId="{EF54C9AA-77E1-4CCE-A2A7-B32F5DDC8FB9}" destId="{4C3D754D-443D-46DF-BAB9-9DC7E08C0F48}" srcOrd="1" destOrd="0" presId="urn:microsoft.com/office/officeart/2005/8/layout/hierarchy1"/>
    <dgm:cxn modelId="{1D3B1B9E-5A87-465F-8899-C5DAE283DD0D}" type="presParOf" srcId="{D18D0E22-3B79-4F0F-BC01-88F9F420A9CC}" destId="{43A74355-E613-485E-B9E1-08A0A2AFCA83}" srcOrd="2" destOrd="0" presId="urn:microsoft.com/office/officeart/2005/8/layout/hierarchy1"/>
    <dgm:cxn modelId="{2C709F44-619A-405F-BD3B-6BB368F6D638}" type="presParOf" srcId="{D18D0E22-3B79-4F0F-BC01-88F9F420A9CC}" destId="{7890725A-6AAC-4EAB-AA85-93A1DE24431D}" srcOrd="3" destOrd="0" presId="urn:microsoft.com/office/officeart/2005/8/layout/hierarchy1"/>
    <dgm:cxn modelId="{C409081C-F422-46FF-BEFE-AF5AE6BD4FE9}" type="presParOf" srcId="{7890725A-6AAC-4EAB-AA85-93A1DE24431D}" destId="{CBF8B70E-9354-47FB-ADE7-A116594D618F}" srcOrd="0" destOrd="0" presId="urn:microsoft.com/office/officeart/2005/8/layout/hierarchy1"/>
    <dgm:cxn modelId="{D46B54EB-4795-4686-9033-396E29AA1E34}" type="presParOf" srcId="{CBF8B70E-9354-47FB-ADE7-A116594D618F}" destId="{B764E54D-EA42-48F0-A584-2BCFC70570A7}" srcOrd="0" destOrd="0" presId="urn:microsoft.com/office/officeart/2005/8/layout/hierarchy1"/>
    <dgm:cxn modelId="{2E845471-95A7-4901-993E-A70BE154A08E}" type="presParOf" srcId="{CBF8B70E-9354-47FB-ADE7-A116594D618F}" destId="{DD721C36-978E-4E27-AFA9-1DCA88F913BA}" srcOrd="1" destOrd="0" presId="urn:microsoft.com/office/officeart/2005/8/layout/hierarchy1"/>
    <dgm:cxn modelId="{9ED42C3A-83D4-4580-8676-7CED9B5E9EA2}" type="presParOf" srcId="{7890725A-6AAC-4EAB-AA85-93A1DE24431D}" destId="{B3D7A7C3-4C02-43A6-8AFE-DC047E5A5A7E}" srcOrd="1" destOrd="0" presId="urn:microsoft.com/office/officeart/2005/8/layout/hierarchy1"/>
    <dgm:cxn modelId="{3BF981B5-63FD-4B62-A001-0856230A57AC}" type="presParOf" srcId="{B3D7A7C3-4C02-43A6-8AFE-DC047E5A5A7E}" destId="{71CC99A4-9C66-4CB3-9598-0D17134561D5}" srcOrd="0" destOrd="0" presId="urn:microsoft.com/office/officeart/2005/8/layout/hierarchy1"/>
    <dgm:cxn modelId="{75B84564-2956-48C6-B8B2-D73908598286}" type="presParOf" srcId="{B3D7A7C3-4C02-43A6-8AFE-DC047E5A5A7E}" destId="{0565910C-BCD4-4F5F-9403-5FEF6DD16D42}" srcOrd="1" destOrd="0" presId="urn:microsoft.com/office/officeart/2005/8/layout/hierarchy1"/>
    <dgm:cxn modelId="{5C7D0EC6-7DCC-447E-B88C-ECEF67CBCBB9}" type="presParOf" srcId="{0565910C-BCD4-4F5F-9403-5FEF6DD16D42}" destId="{059E1005-F5B7-4260-80D8-3C48A12E84D8}" srcOrd="0" destOrd="0" presId="urn:microsoft.com/office/officeart/2005/8/layout/hierarchy1"/>
    <dgm:cxn modelId="{BE975879-F63B-4651-81BD-8A0FA815D6D5}" type="presParOf" srcId="{059E1005-F5B7-4260-80D8-3C48A12E84D8}" destId="{9EFFC3B7-F4A8-423B-AFE5-223F8A5CC1A6}" srcOrd="0" destOrd="0" presId="urn:microsoft.com/office/officeart/2005/8/layout/hierarchy1"/>
    <dgm:cxn modelId="{B8EA17B7-B835-4438-BE5C-238969FE3201}" type="presParOf" srcId="{059E1005-F5B7-4260-80D8-3C48A12E84D8}" destId="{ED8A99E1-CC51-40B6-9C4B-5C50BA1122D1}" srcOrd="1" destOrd="0" presId="urn:microsoft.com/office/officeart/2005/8/layout/hierarchy1"/>
    <dgm:cxn modelId="{9C0F490C-568B-494B-90F6-C1986DC99D19}" type="presParOf" srcId="{0565910C-BCD4-4F5F-9403-5FEF6DD16D42}" destId="{C7C15EAA-27A9-42B9-BE48-CFEEFDA67A70}" srcOrd="1" destOrd="0" presId="urn:microsoft.com/office/officeart/2005/8/layout/hierarchy1"/>
    <dgm:cxn modelId="{89D6D05B-42B4-4126-93B9-63DAF17037DA}" type="presParOf" srcId="{B3D7A7C3-4C02-43A6-8AFE-DC047E5A5A7E}" destId="{8796192C-B561-41D3-AF9E-ED311AD6BD2F}" srcOrd="2" destOrd="0" presId="urn:microsoft.com/office/officeart/2005/8/layout/hierarchy1"/>
    <dgm:cxn modelId="{615C245E-74D0-4D89-AEC0-B3E4997C2882}" type="presParOf" srcId="{B3D7A7C3-4C02-43A6-8AFE-DC047E5A5A7E}" destId="{58C49ECC-4218-4BA5-8BCF-75905362E776}" srcOrd="3" destOrd="0" presId="urn:microsoft.com/office/officeart/2005/8/layout/hierarchy1"/>
    <dgm:cxn modelId="{D785C33F-B70C-439A-A909-8B4FC74F34E8}" type="presParOf" srcId="{58C49ECC-4218-4BA5-8BCF-75905362E776}" destId="{010E2DE5-ABB8-4205-88AD-2A813D58A548}" srcOrd="0" destOrd="0" presId="urn:microsoft.com/office/officeart/2005/8/layout/hierarchy1"/>
    <dgm:cxn modelId="{81802EC2-2085-4F75-8E85-1A24D7F75036}" type="presParOf" srcId="{010E2DE5-ABB8-4205-88AD-2A813D58A548}" destId="{C8C3388F-D5E5-4BB7-8F72-550EC3421865}" srcOrd="0" destOrd="0" presId="urn:microsoft.com/office/officeart/2005/8/layout/hierarchy1"/>
    <dgm:cxn modelId="{134C99F7-2E80-4D2C-BF54-300D24E06E29}" type="presParOf" srcId="{010E2DE5-ABB8-4205-88AD-2A813D58A548}" destId="{057FBC2A-ADFC-44B6-AA7F-28139E58F07A}" srcOrd="1" destOrd="0" presId="urn:microsoft.com/office/officeart/2005/8/layout/hierarchy1"/>
    <dgm:cxn modelId="{19737664-4CB7-4F5B-81F0-2E059C62AB39}" type="presParOf" srcId="{58C49ECC-4218-4BA5-8BCF-75905362E776}" destId="{84274CEF-2BD6-4D3E-9A53-3C932B68C7D4}" srcOrd="1" destOrd="0" presId="urn:microsoft.com/office/officeart/2005/8/layout/hierarchy1"/>
    <dgm:cxn modelId="{FA4114FA-D4F6-4A1B-A7A7-798A38D53FED}" type="presParOf" srcId="{B3D7A7C3-4C02-43A6-8AFE-DC047E5A5A7E}" destId="{A8BD18A9-A7B0-4340-8D53-473BE27DBBFA}" srcOrd="4" destOrd="0" presId="urn:microsoft.com/office/officeart/2005/8/layout/hierarchy1"/>
    <dgm:cxn modelId="{A8E27E9B-3993-4C0A-B944-BBA4FA9A8C26}" type="presParOf" srcId="{B3D7A7C3-4C02-43A6-8AFE-DC047E5A5A7E}" destId="{A912FEBA-ABAA-4240-847D-DC7ED471E477}" srcOrd="5" destOrd="0" presId="urn:microsoft.com/office/officeart/2005/8/layout/hierarchy1"/>
    <dgm:cxn modelId="{C0A3D8B4-74D6-45B8-AAE2-81936CDEB6BA}" type="presParOf" srcId="{A912FEBA-ABAA-4240-847D-DC7ED471E477}" destId="{B30DBB51-48CF-4697-992C-4FFFADB1DF48}" srcOrd="0" destOrd="0" presId="urn:microsoft.com/office/officeart/2005/8/layout/hierarchy1"/>
    <dgm:cxn modelId="{B5F8D337-1BAC-465C-B314-CCF11AA86B80}" type="presParOf" srcId="{B30DBB51-48CF-4697-992C-4FFFADB1DF48}" destId="{F0DB5B9F-44AB-4A6D-9575-01C4D68768BC}" srcOrd="0" destOrd="0" presId="urn:microsoft.com/office/officeart/2005/8/layout/hierarchy1"/>
    <dgm:cxn modelId="{1A81CA28-5665-48DA-A8B6-7F7CDB331CE5}" type="presParOf" srcId="{B30DBB51-48CF-4697-992C-4FFFADB1DF48}" destId="{2A7F5DE4-C0D8-425F-BBB8-F056222B3A8D}" srcOrd="1" destOrd="0" presId="urn:microsoft.com/office/officeart/2005/8/layout/hierarchy1"/>
    <dgm:cxn modelId="{CC07BC68-EEA2-4568-9954-FDB699E4F31F}" type="presParOf" srcId="{A912FEBA-ABAA-4240-847D-DC7ED471E477}" destId="{71129BE5-217E-47E1-9AA1-976BFE82B5F7}" srcOrd="1" destOrd="0" presId="urn:microsoft.com/office/officeart/2005/8/layout/hierarchy1"/>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191.xml><?xml version="1.0" encoding="utf-8"?>
<dgm:dataModel xmlns:dgm="http://schemas.openxmlformats.org/drawingml/2006/diagram" xmlns:a="http://schemas.openxmlformats.org/drawingml/2006/main">
  <dgm:ptLst>
    <dgm:pt modelId="{FEDC70AF-1C10-41C9-BAD4-1A3B81CB747B}" type="doc">
      <dgm:prSet loTypeId="urn:microsoft.com/office/officeart/2005/8/layout/process5" loCatId="process" qsTypeId="urn:microsoft.com/office/officeart/2005/8/quickstyle/3d3" qsCatId="3D" csTypeId="urn:microsoft.com/office/officeart/2005/8/colors/colorful5" csCatId="colorful" phldr="1"/>
      <dgm:spPr/>
      <dgm:t>
        <a:bodyPr/>
        <a:lstStyle/>
        <a:p>
          <a:endParaRPr lang="es-CL"/>
        </a:p>
      </dgm:t>
    </dgm:pt>
    <dgm:pt modelId="{89627BFE-3CED-4C66-B724-7CE61BFA1733}">
      <dgm:prSet phldrT="[Texto]"/>
      <dgm:spPr/>
      <dgm:t>
        <a:bodyPr/>
        <a:lstStyle/>
        <a:p>
          <a:r>
            <a:rPr lang="es-ES" b="1" dirty="0" smtClean="0"/>
            <a:t>Disponibilidad productiva</a:t>
          </a:r>
        </a:p>
        <a:p>
          <a:r>
            <a:rPr lang="es-ES" b="1" dirty="0" smtClean="0"/>
            <a:t>98% </a:t>
          </a:r>
          <a:endParaRPr lang="es-CL" b="1" dirty="0"/>
        </a:p>
      </dgm:t>
    </dgm:pt>
    <dgm:pt modelId="{93744EA9-6B5B-4BA5-85AD-39AB0D70FB32}" type="parTrans" cxnId="{46049C34-9DE8-4EAE-AA3A-59C896673AC1}">
      <dgm:prSet/>
      <dgm:spPr/>
      <dgm:t>
        <a:bodyPr/>
        <a:lstStyle/>
        <a:p>
          <a:endParaRPr lang="es-CL" b="1"/>
        </a:p>
      </dgm:t>
    </dgm:pt>
    <dgm:pt modelId="{AF211AC2-B0F8-476B-9BC2-B9AD403E77C0}" type="sibTrans" cxnId="{46049C34-9DE8-4EAE-AA3A-59C896673AC1}">
      <dgm:prSet/>
      <dgm:spPr/>
      <dgm:t>
        <a:bodyPr/>
        <a:lstStyle/>
        <a:p>
          <a:endParaRPr lang="es-CL" b="1"/>
        </a:p>
      </dgm:t>
    </dgm:pt>
    <dgm:pt modelId="{CA2817F1-3A60-4C3F-BC98-86FCDE9AC28D}">
      <dgm:prSet phldrT="[Texto]"/>
      <dgm:spPr/>
      <dgm:t>
        <a:bodyPr/>
        <a:lstStyle/>
        <a:p>
          <a:r>
            <a:rPr lang="es-ES" b="1" dirty="0" smtClean="0"/>
            <a:t>No considera riesgo de no cumplir durante ciertos períodos </a:t>
          </a:r>
        </a:p>
        <a:p>
          <a:r>
            <a:rPr lang="es-ES" b="1" dirty="0" smtClean="0"/>
            <a:t>(Ej. disponibilidad mensual)</a:t>
          </a:r>
          <a:endParaRPr lang="es-CL" b="1" dirty="0"/>
        </a:p>
      </dgm:t>
    </dgm:pt>
    <dgm:pt modelId="{BD92552C-5B0D-4D47-B29E-BFC078CE32E1}" type="parTrans" cxnId="{9270E6B4-0ED6-476C-A051-CCA75E313660}">
      <dgm:prSet/>
      <dgm:spPr/>
      <dgm:t>
        <a:bodyPr/>
        <a:lstStyle/>
        <a:p>
          <a:endParaRPr lang="es-CL" b="1"/>
        </a:p>
      </dgm:t>
    </dgm:pt>
    <dgm:pt modelId="{D60763A6-7800-4D82-95A8-79626C477FAC}" type="sibTrans" cxnId="{9270E6B4-0ED6-476C-A051-CCA75E313660}">
      <dgm:prSet/>
      <dgm:spPr/>
      <dgm:t>
        <a:bodyPr/>
        <a:lstStyle/>
        <a:p>
          <a:endParaRPr lang="es-CL" b="1"/>
        </a:p>
      </dgm:t>
    </dgm:pt>
    <dgm:pt modelId="{94D99DC3-9A3D-4527-A120-E4870F55424B}">
      <dgm:prSet phldrT="[Texto]"/>
      <dgm:spPr/>
      <dgm:t>
        <a:bodyPr/>
        <a:lstStyle/>
        <a:p>
          <a:r>
            <a:rPr lang="es-ES" b="1" dirty="0" smtClean="0"/>
            <a:t>Escenarios de riesgos mediante simulaciones de </a:t>
          </a:r>
          <a:r>
            <a:rPr lang="es-CL" b="1" dirty="0" smtClean="0"/>
            <a:t>disponibilidad esperada del sistema.</a:t>
          </a:r>
          <a:endParaRPr lang="es-CL" b="1" dirty="0"/>
        </a:p>
      </dgm:t>
    </dgm:pt>
    <dgm:pt modelId="{6B9C54CB-7FF7-476E-AB8A-8A4F30CFB753}" type="parTrans" cxnId="{FAE6986F-FE63-415D-B44D-A8A7720353DD}">
      <dgm:prSet/>
      <dgm:spPr/>
      <dgm:t>
        <a:bodyPr/>
        <a:lstStyle/>
        <a:p>
          <a:endParaRPr lang="es-CL" b="1"/>
        </a:p>
      </dgm:t>
    </dgm:pt>
    <dgm:pt modelId="{B163F812-51BA-40CF-86BA-26F68511ECDB}" type="sibTrans" cxnId="{FAE6986F-FE63-415D-B44D-A8A7720353DD}">
      <dgm:prSet/>
      <dgm:spPr/>
      <dgm:t>
        <a:bodyPr/>
        <a:lstStyle/>
        <a:p>
          <a:endParaRPr lang="es-CL" b="1"/>
        </a:p>
      </dgm:t>
    </dgm:pt>
    <mc:AlternateContent xmlns:mc="http://schemas.openxmlformats.org/markup-compatibility/2006" xmlns:a14="http://schemas.microsoft.com/office/drawing/2010/main">
      <mc:Choice Requires="a14">
        <dgm:pt modelId="{C2BE7CE7-8BB0-410E-8F42-FD86CF907B8F}">
          <dgm:prSet phldrT="[Texto]"/>
          <dgm:spPr/>
          <dgm:t>
            <a:bodyPr/>
            <a:lstStyle/>
            <a:p>
              <a:r>
                <a:rPr lang="es-CL" b="1" dirty="0" smtClean="0"/>
                <a:t>Parámetros del </a:t>
              </a:r>
              <a:r>
                <a:rPr lang="es-CL" b="1" dirty="0"/>
                <a:t>comportamiento de vida y falla </a:t>
              </a:r>
              <a:endParaRPr lang="es-CL" b="1" dirty="0" smtClean="0"/>
            </a:p>
            <a:p>
              <a:pPr/>
              <a14:m>
                <m:oMathPara xmlns:m="http://schemas.openxmlformats.org/officeDocument/2006/math">
                  <m:oMathParaPr>
                    <m:jc m:val="centerGroup"/>
                  </m:oMathParaPr>
                  <m:oMath xmlns:m="http://schemas.openxmlformats.org/officeDocument/2006/math">
                    <m:r>
                      <a:rPr lang="es-CL" b="1" i="1">
                        <a:latin typeface="Cambria Math"/>
                      </a:rPr>
                      <m:t>𝜶</m:t>
                    </m:r>
                    <m:r>
                      <a:rPr lang="es-CL" b="1" i="1">
                        <a:latin typeface="Cambria Math"/>
                      </a:rPr>
                      <m:t>, </m:t>
                    </m:r>
                    <m:r>
                      <a:rPr lang="es-CL" b="1" i="1">
                        <a:latin typeface="Cambria Math"/>
                      </a:rPr>
                      <m:t>𝜷</m:t>
                    </m:r>
                    <m:r>
                      <a:rPr lang="es-CL" b="1" i="1">
                        <a:latin typeface="Cambria Math"/>
                      </a:rPr>
                      <m:t> ,</m:t>
                    </m:r>
                    <m:r>
                      <a:rPr lang="es-CL" b="1" i="1">
                        <a:latin typeface="Cambria Math"/>
                      </a:rPr>
                      <m:t>𝝁</m:t>
                    </m:r>
                    <m:r>
                      <a:rPr lang="es-CL" b="1" i="1">
                        <a:latin typeface="Cambria Math"/>
                      </a:rPr>
                      <m:t>, </m:t>
                    </m:r>
                    <m:r>
                      <a:rPr lang="es-CL" b="1" i="1">
                        <a:latin typeface="Cambria Math"/>
                      </a:rPr>
                      <m:t>𝝈</m:t>
                    </m:r>
                  </m:oMath>
                </m:oMathPara>
              </a14:m>
              <a:endParaRPr lang="es-CL" b="1" dirty="0"/>
            </a:p>
          </dgm:t>
        </dgm:pt>
      </mc:Choice>
      <mc:Fallback xmlns="">
        <dgm:pt modelId="{C2BE7CE7-8BB0-410E-8F42-FD86CF907B8F}">
          <dgm:prSet phldrT="[Texto]"/>
          <dgm:spPr/>
          <dgm:t>
            <a:bodyPr/>
            <a:lstStyle/>
            <a:p>
              <a:r>
                <a:rPr lang="es-CL" b="1" dirty="0" smtClean="0"/>
                <a:t>Parámetros del </a:t>
              </a:r>
              <a:r>
                <a:rPr lang="es-CL" b="1" dirty="0"/>
                <a:t>comportamiento de vida y falla </a:t>
              </a:r>
              <a:endParaRPr lang="es-CL" b="1" dirty="0" smtClean="0"/>
            </a:p>
            <a:p>
              <a:r>
                <a:rPr lang="es-CL" b="1" i="0">
                  <a:latin typeface="Cambria Math"/>
                </a:rPr>
                <a:t>𝜶, 𝜷 ,𝝁, 𝝈</a:t>
              </a:r>
              <a:endParaRPr lang="es-CL" b="1" dirty="0"/>
            </a:p>
          </dgm:t>
        </dgm:pt>
      </mc:Fallback>
    </mc:AlternateContent>
    <dgm:pt modelId="{93EA591A-3B51-4FD2-8F78-7E29B2B6E959}" type="parTrans" cxnId="{D6597726-40D9-4861-8B19-88B147D3D52C}">
      <dgm:prSet/>
      <dgm:spPr/>
      <dgm:t>
        <a:bodyPr/>
        <a:lstStyle/>
        <a:p>
          <a:endParaRPr lang="es-CL" b="1"/>
        </a:p>
      </dgm:t>
    </dgm:pt>
    <dgm:pt modelId="{D8C245B6-FE2C-4FA2-8860-2816D694D6B5}" type="sibTrans" cxnId="{D6597726-40D9-4861-8B19-88B147D3D52C}">
      <dgm:prSet/>
      <dgm:spPr/>
      <dgm:t>
        <a:bodyPr/>
        <a:lstStyle/>
        <a:p>
          <a:endParaRPr lang="es-CL" b="1"/>
        </a:p>
      </dgm:t>
    </dgm:pt>
    <dgm:pt modelId="{94FCFB04-8696-44FB-8968-A5B64FF76DE3}">
      <dgm:prSet phldrT="[Texto]"/>
      <dgm:spPr/>
      <dgm:t>
        <a:bodyPr/>
        <a:lstStyle/>
        <a:p>
          <a:r>
            <a:rPr lang="es-CL" b="1" dirty="0" smtClean="0"/>
            <a:t>Generar 500 eventos</a:t>
          </a:r>
        </a:p>
        <a:p>
          <a:r>
            <a:rPr lang="es-CL" b="1" dirty="0" smtClean="0"/>
            <a:t>TBF - TTR </a:t>
          </a:r>
          <a:endParaRPr lang="es-CL" b="1" dirty="0"/>
        </a:p>
      </dgm:t>
    </dgm:pt>
    <dgm:pt modelId="{575CC266-FD12-4660-AB63-26CD7D414FC4}" type="parTrans" cxnId="{B79E22DE-B6C0-4D4E-8BB3-BA6767113640}">
      <dgm:prSet/>
      <dgm:spPr/>
      <dgm:t>
        <a:bodyPr/>
        <a:lstStyle/>
        <a:p>
          <a:endParaRPr lang="es-CL" b="1"/>
        </a:p>
      </dgm:t>
    </dgm:pt>
    <dgm:pt modelId="{7072C2E1-83E7-4886-8297-0B75AC0F9B72}" type="sibTrans" cxnId="{B79E22DE-B6C0-4D4E-8BB3-BA6767113640}">
      <dgm:prSet/>
      <dgm:spPr/>
      <dgm:t>
        <a:bodyPr/>
        <a:lstStyle/>
        <a:p>
          <a:endParaRPr lang="es-CL" b="1"/>
        </a:p>
      </dgm:t>
    </dgm:pt>
    <dgm:pt modelId="{0C8A1D7C-4CDD-48C5-9F12-DB925950E055}">
      <dgm:prSet phldrT="[Texto]"/>
      <dgm:spPr/>
      <dgm:t>
        <a:bodyPr/>
        <a:lstStyle/>
        <a:p>
          <a:r>
            <a:rPr lang="es-CL" b="1" dirty="0" smtClean="0"/>
            <a:t>Escenario de simulación </a:t>
          </a:r>
        </a:p>
        <a:p>
          <a:r>
            <a:rPr lang="es-CL" b="1" dirty="0" smtClean="0"/>
            <a:t>Noviembre 2021 a Octubre 2022</a:t>
          </a:r>
          <a:endParaRPr lang="es-CL" b="1" dirty="0"/>
        </a:p>
      </dgm:t>
    </dgm:pt>
    <dgm:pt modelId="{898EE6F1-268B-424C-8B05-1986690A67CF}" type="parTrans" cxnId="{7FEDD7C7-4709-4112-AE19-B77952BD6770}">
      <dgm:prSet/>
      <dgm:spPr/>
      <dgm:t>
        <a:bodyPr/>
        <a:lstStyle/>
        <a:p>
          <a:endParaRPr lang="es-CL" b="1"/>
        </a:p>
      </dgm:t>
    </dgm:pt>
    <dgm:pt modelId="{7266D9B2-501B-409A-9391-B01B2A10FD4D}" type="sibTrans" cxnId="{7FEDD7C7-4709-4112-AE19-B77952BD6770}">
      <dgm:prSet/>
      <dgm:spPr/>
      <dgm:t>
        <a:bodyPr/>
        <a:lstStyle/>
        <a:p>
          <a:endParaRPr lang="es-CL" b="1"/>
        </a:p>
      </dgm:t>
    </dgm:pt>
    <dgm:pt modelId="{BF635EB9-F0F6-4825-85A3-F136E70EB56A}" type="pres">
      <dgm:prSet presAssocID="{FEDC70AF-1C10-41C9-BAD4-1A3B81CB747B}" presName="diagram" presStyleCnt="0">
        <dgm:presLayoutVars>
          <dgm:dir/>
          <dgm:resizeHandles val="exact"/>
        </dgm:presLayoutVars>
      </dgm:prSet>
      <dgm:spPr/>
      <dgm:t>
        <a:bodyPr/>
        <a:lstStyle/>
        <a:p>
          <a:endParaRPr lang="es-CL"/>
        </a:p>
      </dgm:t>
    </dgm:pt>
    <dgm:pt modelId="{1809B3CF-FBC9-4E9D-8C26-EFE430605DE5}" type="pres">
      <dgm:prSet presAssocID="{89627BFE-3CED-4C66-B724-7CE61BFA1733}" presName="node" presStyleLbl="node1" presStyleIdx="0" presStyleCnt="6">
        <dgm:presLayoutVars>
          <dgm:bulletEnabled val="1"/>
        </dgm:presLayoutVars>
      </dgm:prSet>
      <dgm:spPr/>
      <dgm:t>
        <a:bodyPr/>
        <a:lstStyle/>
        <a:p>
          <a:endParaRPr lang="es-CL"/>
        </a:p>
      </dgm:t>
    </dgm:pt>
    <dgm:pt modelId="{76FB146F-2E8F-4D5A-91DB-D9E51B0F74FC}" type="pres">
      <dgm:prSet presAssocID="{AF211AC2-B0F8-476B-9BC2-B9AD403E77C0}" presName="sibTrans" presStyleLbl="sibTrans2D1" presStyleIdx="0" presStyleCnt="5"/>
      <dgm:spPr/>
      <dgm:t>
        <a:bodyPr/>
        <a:lstStyle/>
        <a:p>
          <a:endParaRPr lang="es-CL"/>
        </a:p>
      </dgm:t>
    </dgm:pt>
    <dgm:pt modelId="{84D9C69E-EF87-4D8F-906F-9682FE9C1062}" type="pres">
      <dgm:prSet presAssocID="{AF211AC2-B0F8-476B-9BC2-B9AD403E77C0}" presName="connectorText" presStyleLbl="sibTrans2D1" presStyleIdx="0" presStyleCnt="5"/>
      <dgm:spPr/>
      <dgm:t>
        <a:bodyPr/>
        <a:lstStyle/>
        <a:p>
          <a:endParaRPr lang="es-CL"/>
        </a:p>
      </dgm:t>
    </dgm:pt>
    <dgm:pt modelId="{3CFB4D14-0818-4E24-8324-CAF8454317AA}" type="pres">
      <dgm:prSet presAssocID="{CA2817F1-3A60-4C3F-BC98-86FCDE9AC28D}" presName="node" presStyleLbl="node1" presStyleIdx="1" presStyleCnt="6">
        <dgm:presLayoutVars>
          <dgm:bulletEnabled val="1"/>
        </dgm:presLayoutVars>
      </dgm:prSet>
      <dgm:spPr/>
      <dgm:t>
        <a:bodyPr/>
        <a:lstStyle/>
        <a:p>
          <a:endParaRPr lang="es-CL"/>
        </a:p>
      </dgm:t>
    </dgm:pt>
    <dgm:pt modelId="{4CE26FD4-EB32-428C-9A97-E2E391CC1247}" type="pres">
      <dgm:prSet presAssocID="{D60763A6-7800-4D82-95A8-79626C477FAC}" presName="sibTrans" presStyleLbl="sibTrans2D1" presStyleIdx="1" presStyleCnt="5"/>
      <dgm:spPr/>
      <dgm:t>
        <a:bodyPr/>
        <a:lstStyle/>
        <a:p>
          <a:endParaRPr lang="es-CL"/>
        </a:p>
      </dgm:t>
    </dgm:pt>
    <dgm:pt modelId="{3AE6BFF1-C730-4504-8DC2-0E447F0170EC}" type="pres">
      <dgm:prSet presAssocID="{D60763A6-7800-4D82-95A8-79626C477FAC}" presName="connectorText" presStyleLbl="sibTrans2D1" presStyleIdx="1" presStyleCnt="5"/>
      <dgm:spPr/>
      <dgm:t>
        <a:bodyPr/>
        <a:lstStyle/>
        <a:p>
          <a:endParaRPr lang="es-CL"/>
        </a:p>
      </dgm:t>
    </dgm:pt>
    <dgm:pt modelId="{E87BA8A0-3DFD-4D90-9094-3BA2963F6AA4}" type="pres">
      <dgm:prSet presAssocID="{94D99DC3-9A3D-4527-A120-E4870F55424B}" presName="node" presStyleLbl="node1" presStyleIdx="2" presStyleCnt="6">
        <dgm:presLayoutVars>
          <dgm:bulletEnabled val="1"/>
        </dgm:presLayoutVars>
      </dgm:prSet>
      <dgm:spPr/>
      <dgm:t>
        <a:bodyPr/>
        <a:lstStyle/>
        <a:p>
          <a:endParaRPr lang="es-CL"/>
        </a:p>
      </dgm:t>
    </dgm:pt>
    <dgm:pt modelId="{580D38E9-AAD7-4E11-BF4E-879CEB11CFB8}" type="pres">
      <dgm:prSet presAssocID="{B163F812-51BA-40CF-86BA-26F68511ECDB}" presName="sibTrans" presStyleLbl="sibTrans2D1" presStyleIdx="2" presStyleCnt="5"/>
      <dgm:spPr/>
      <dgm:t>
        <a:bodyPr/>
        <a:lstStyle/>
        <a:p>
          <a:endParaRPr lang="es-CL"/>
        </a:p>
      </dgm:t>
    </dgm:pt>
    <dgm:pt modelId="{2F8DB4E4-9DC6-4FA9-B8A7-42A238AF99B7}" type="pres">
      <dgm:prSet presAssocID="{B163F812-51BA-40CF-86BA-26F68511ECDB}" presName="connectorText" presStyleLbl="sibTrans2D1" presStyleIdx="2" presStyleCnt="5"/>
      <dgm:spPr/>
      <dgm:t>
        <a:bodyPr/>
        <a:lstStyle/>
        <a:p>
          <a:endParaRPr lang="es-CL"/>
        </a:p>
      </dgm:t>
    </dgm:pt>
    <dgm:pt modelId="{B85CABE8-0D4B-4851-AE61-210E89138A1F}" type="pres">
      <dgm:prSet presAssocID="{C2BE7CE7-8BB0-410E-8F42-FD86CF907B8F}" presName="node" presStyleLbl="node1" presStyleIdx="3" presStyleCnt="6">
        <dgm:presLayoutVars>
          <dgm:bulletEnabled val="1"/>
        </dgm:presLayoutVars>
      </dgm:prSet>
      <dgm:spPr/>
      <dgm:t>
        <a:bodyPr/>
        <a:lstStyle/>
        <a:p>
          <a:endParaRPr lang="es-CL"/>
        </a:p>
      </dgm:t>
    </dgm:pt>
    <dgm:pt modelId="{F921D44D-7B53-4E70-8DB9-FF138D2EE7E5}" type="pres">
      <dgm:prSet presAssocID="{D8C245B6-FE2C-4FA2-8860-2816D694D6B5}" presName="sibTrans" presStyleLbl="sibTrans2D1" presStyleIdx="3" presStyleCnt="5"/>
      <dgm:spPr/>
      <dgm:t>
        <a:bodyPr/>
        <a:lstStyle/>
        <a:p>
          <a:endParaRPr lang="es-CL"/>
        </a:p>
      </dgm:t>
    </dgm:pt>
    <dgm:pt modelId="{985DA661-7050-4D23-ADC3-ADB70F9F14E7}" type="pres">
      <dgm:prSet presAssocID="{D8C245B6-FE2C-4FA2-8860-2816D694D6B5}" presName="connectorText" presStyleLbl="sibTrans2D1" presStyleIdx="3" presStyleCnt="5"/>
      <dgm:spPr/>
      <dgm:t>
        <a:bodyPr/>
        <a:lstStyle/>
        <a:p>
          <a:endParaRPr lang="es-CL"/>
        </a:p>
      </dgm:t>
    </dgm:pt>
    <dgm:pt modelId="{A2226D9B-CBB4-43AC-B32F-9B719B21CEA2}" type="pres">
      <dgm:prSet presAssocID="{94FCFB04-8696-44FB-8968-A5B64FF76DE3}" presName="node" presStyleLbl="node1" presStyleIdx="4" presStyleCnt="6">
        <dgm:presLayoutVars>
          <dgm:bulletEnabled val="1"/>
        </dgm:presLayoutVars>
      </dgm:prSet>
      <dgm:spPr/>
      <dgm:t>
        <a:bodyPr/>
        <a:lstStyle/>
        <a:p>
          <a:endParaRPr lang="es-CL"/>
        </a:p>
      </dgm:t>
    </dgm:pt>
    <dgm:pt modelId="{7C722A75-5F31-4C4C-BA20-25FDFE951BF7}" type="pres">
      <dgm:prSet presAssocID="{7072C2E1-83E7-4886-8297-0B75AC0F9B72}" presName="sibTrans" presStyleLbl="sibTrans2D1" presStyleIdx="4" presStyleCnt="5"/>
      <dgm:spPr/>
      <dgm:t>
        <a:bodyPr/>
        <a:lstStyle/>
        <a:p>
          <a:endParaRPr lang="es-CL"/>
        </a:p>
      </dgm:t>
    </dgm:pt>
    <dgm:pt modelId="{67027666-FF6C-41AF-AEE0-B9E3AF9E886A}" type="pres">
      <dgm:prSet presAssocID="{7072C2E1-83E7-4886-8297-0B75AC0F9B72}" presName="connectorText" presStyleLbl="sibTrans2D1" presStyleIdx="4" presStyleCnt="5"/>
      <dgm:spPr/>
      <dgm:t>
        <a:bodyPr/>
        <a:lstStyle/>
        <a:p>
          <a:endParaRPr lang="es-CL"/>
        </a:p>
      </dgm:t>
    </dgm:pt>
    <dgm:pt modelId="{17F9ED15-3679-4349-A4E1-29E77DB28E54}" type="pres">
      <dgm:prSet presAssocID="{0C8A1D7C-4CDD-48C5-9F12-DB925950E055}" presName="node" presStyleLbl="node1" presStyleIdx="5" presStyleCnt="6">
        <dgm:presLayoutVars>
          <dgm:bulletEnabled val="1"/>
        </dgm:presLayoutVars>
      </dgm:prSet>
      <dgm:spPr/>
      <dgm:t>
        <a:bodyPr/>
        <a:lstStyle/>
        <a:p>
          <a:endParaRPr lang="es-CL"/>
        </a:p>
      </dgm:t>
    </dgm:pt>
  </dgm:ptLst>
  <dgm:cxnLst>
    <dgm:cxn modelId="{7FEDD7C7-4709-4112-AE19-B77952BD6770}" srcId="{FEDC70AF-1C10-41C9-BAD4-1A3B81CB747B}" destId="{0C8A1D7C-4CDD-48C5-9F12-DB925950E055}" srcOrd="5" destOrd="0" parTransId="{898EE6F1-268B-424C-8B05-1986690A67CF}" sibTransId="{7266D9B2-501B-409A-9391-B01B2A10FD4D}"/>
    <dgm:cxn modelId="{A1583CF3-63D1-4F33-8AFD-C857734EC1E8}" type="presOf" srcId="{FEDC70AF-1C10-41C9-BAD4-1A3B81CB747B}" destId="{BF635EB9-F0F6-4825-85A3-F136E70EB56A}" srcOrd="0" destOrd="0" presId="urn:microsoft.com/office/officeart/2005/8/layout/process5"/>
    <dgm:cxn modelId="{887EC729-6EEB-4A63-8B43-11A17FCE183D}" type="presOf" srcId="{D60763A6-7800-4D82-95A8-79626C477FAC}" destId="{4CE26FD4-EB32-428C-9A97-E2E391CC1247}" srcOrd="0" destOrd="0" presId="urn:microsoft.com/office/officeart/2005/8/layout/process5"/>
    <dgm:cxn modelId="{E1F963C0-E42A-4B8E-9571-8A1081C54ECC}" type="presOf" srcId="{7072C2E1-83E7-4886-8297-0B75AC0F9B72}" destId="{7C722A75-5F31-4C4C-BA20-25FDFE951BF7}" srcOrd="0" destOrd="0" presId="urn:microsoft.com/office/officeart/2005/8/layout/process5"/>
    <dgm:cxn modelId="{B79E22DE-B6C0-4D4E-8BB3-BA6767113640}" srcId="{FEDC70AF-1C10-41C9-BAD4-1A3B81CB747B}" destId="{94FCFB04-8696-44FB-8968-A5B64FF76DE3}" srcOrd="4" destOrd="0" parTransId="{575CC266-FD12-4660-AB63-26CD7D414FC4}" sibTransId="{7072C2E1-83E7-4886-8297-0B75AC0F9B72}"/>
    <dgm:cxn modelId="{09790BB3-A96A-48D0-B59D-4A41950EB8ED}" type="presOf" srcId="{CA2817F1-3A60-4C3F-BC98-86FCDE9AC28D}" destId="{3CFB4D14-0818-4E24-8324-CAF8454317AA}" srcOrd="0" destOrd="0" presId="urn:microsoft.com/office/officeart/2005/8/layout/process5"/>
    <dgm:cxn modelId="{3C7CE368-6821-4576-AA58-B5E7F1076777}" type="presOf" srcId="{B163F812-51BA-40CF-86BA-26F68511ECDB}" destId="{2F8DB4E4-9DC6-4FA9-B8A7-42A238AF99B7}" srcOrd="1" destOrd="0" presId="urn:microsoft.com/office/officeart/2005/8/layout/process5"/>
    <dgm:cxn modelId="{5538B812-5A5B-4AB9-AB56-F30091BBF02D}" type="presOf" srcId="{D8C245B6-FE2C-4FA2-8860-2816D694D6B5}" destId="{F921D44D-7B53-4E70-8DB9-FF138D2EE7E5}" srcOrd="0" destOrd="0" presId="urn:microsoft.com/office/officeart/2005/8/layout/process5"/>
    <dgm:cxn modelId="{54F6F38F-9D55-463C-B723-8FBC21877B65}" type="presOf" srcId="{AF211AC2-B0F8-476B-9BC2-B9AD403E77C0}" destId="{76FB146F-2E8F-4D5A-91DB-D9E51B0F74FC}" srcOrd="0" destOrd="0" presId="urn:microsoft.com/office/officeart/2005/8/layout/process5"/>
    <dgm:cxn modelId="{46049C34-9DE8-4EAE-AA3A-59C896673AC1}" srcId="{FEDC70AF-1C10-41C9-BAD4-1A3B81CB747B}" destId="{89627BFE-3CED-4C66-B724-7CE61BFA1733}" srcOrd="0" destOrd="0" parTransId="{93744EA9-6B5B-4BA5-85AD-39AB0D70FB32}" sibTransId="{AF211AC2-B0F8-476B-9BC2-B9AD403E77C0}"/>
    <dgm:cxn modelId="{86179FED-DD0C-43B8-B3F7-37BB08F159B2}" type="presOf" srcId="{C2BE7CE7-8BB0-410E-8F42-FD86CF907B8F}" destId="{B85CABE8-0D4B-4851-AE61-210E89138A1F}" srcOrd="0" destOrd="0" presId="urn:microsoft.com/office/officeart/2005/8/layout/process5"/>
    <dgm:cxn modelId="{FAE6986F-FE63-415D-B44D-A8A7720353DD}" srcId="{FEDC70AF-1C10-41C9-BAD4-1A3B81CB747B}" destId="{94D99DC3-9A3D-4527-A120-E4870F55424B}" srcOrd="2" destOrd="0" parTransId="{6B9C54CB-7FF7-476E-AB8A-8A4F30CFB753}" sibTransId="{B163F812-51BA-40CF-86BA-26F68511ECDB}"/>
    <dgm:cxn modelId="{43F38F7E-0027-4586-943E-34368B0EC705}" type="presOf" srcId="{7072C2E1-83E7-4886-8297-0B75AC0F9B72}" destId="{67027666-FF6C-41AF-AEE0-B9E3AF9E886A}" srcOrd="1" destOrd="0" presId="urn:microsoft.com/office/officeart/2005/8/layout/process5"/>
    <dgm:cxn modelId="{91511C09-C17C-4187-8663-DBCF14EF8A3B}" type="presOf" srcId="{89627BFE-3CED-4C66-B724-7CE61BFA1733}" destId="{1809B3CF-FBC9-4E9D-8C26-EFE430605DE5}" srcOrd="0" destOrd="0" presId="urn:microsoft.com/office/officeart/2005/8/layout/process5"/>
    <dgm:cxn modelId="{2322EC50-1FEE-4943-87DF-41EF26270741}" type="presOf" srcId="{B163F812-51BA-40CF-86BA-26F68511ECDB}" destId="{580D38E9-AAD7-4E11-BF4E-879CEB11CFB8}" srcOrd="0" destOrd="0" presId="urn:microsoft.com/office/officeart/2005/8/layout/process5"/>
    <dgm:cxn modelId="{66A752CF-6E8B-4CDB-A07C-61DF656E4F74}" type="presOf" srcId="{0C8A1D7C-4CDD-48C5-9F12-DB925950E055}" destId="{17F9ED15-3679-4349-A4E1-29E77DB28E54}" srcOrd="0" destOrd="0" presId="urn:microsoft.com/office/officeart/2005/8/layout/process5"/>
    <dgm:cxn modelId="{6FF3E231-97F1-403F-8103-6803B6FF27EA}" type="presOf" srcId="{D60763A6-7800-4D82-95A8-79626C477FAC}" destId="{3AE6BFF1-C730-4504-8DC2-0E447F0170EC}" srcOrd="1" destOrd="0" presId="urn:microsoft.com/office/officeart/2005/8/layout/process5"/>
    <dgm:cxn modelId="{4912D848-27A6-4C98-BC19-99AADA685748}" type="presOf" srcId="{D8C245B6-FE2C-4FA2-8860-2816D694D6B5}" destId="{985DA661-7050-4D23-ADC3-ADB70F9F14E7}" srcOrd="1" destOrd="0" presId="urn:microsoft.com/office/officeart/2005/8/layout/process5"/>
    <dgm:cxn modelId="{9270E6B4-0ED6-476C-A051-CCA75E313660}" srcId="{FEDC70AF-1C10-41C9-BAD4-1A3B81CB747B}" destId="{CA2817F1-3A60-4C3F-BC98-86FCDE9AC28D}" srcOrd="1" destOrd="0" parTransId="{BD92552C-5B0D-4D47-B29E-BFC078CE32E1}" sibTransId="{D60763A6-7800-4D82-95A8-79626C477FAC}"/>
    <dgm:cxn modelId="{D6597726-40D9-4861-8B19-88B147D3D52C}" srcId="{FEDC70AF-1C10-41C9-BAD4-1A3B81CB747B}" destId="{C2BE7CE7-8BB0-410E-8F42-FD86CF907B8F}" srcOrd="3" destOrd="0" parTransId="{93EA591A-3B51-4FD2-8F78-7E29B2B6E959}" sibTransId="{D8C245B6-FE2C-4FA2-8860-2816D694D6B5}"/>
    <dgm:cxn modelId="{67EABE2D-44C7-4122-B6B7-40BB743117B1}" type="presOf" srcId="{94FCFB04-8696-44FB-8968-A5B64FF76DE3}" destId="{A2226D9B-CBB4-43AC-B32F-9B719B21CEA2}" srcOrd="0" destOrd="0" presId="urn:microsoft.com/office/officeart/2005/8/layout/process5"/>
    <dgm:cxn modelId="{0963E5D6-8B59-4AEF-AD35-D1A13BF0AE1D}" type="presOf" srcId="{AF211AC2-B0F8-476B-9BC2-B9AD403E77C0}" destId="{84D9C69E-EF87-4D8F-906F-9682FE9C1062}" srcOrd="1" destOrd="0" presId="urn:microsoft.com/office/officeart/2005/8/layout/process5"/>
    <dgm:cxn modelId="{F0E2AE9B-E583-4051-8BC2-A9BA7D10E628}" type="presOf" srcId="{94D99DC3-9A3D-4527-A120-E4870F55424B}" destId="{E87BA8A0-3DFD-4D90-9094-3BA2963F6AA4}" srcOrd="0" destOrd="0" presId="urn:microsoft.com/office/officeart/2005/8/layout/process5"/>
    <dgm:cxn modelId="{2586AB8F-BD06-4369-AD2E-58A7F10D237A}" type="presParOf" srcId="{BF635EB9-F0F6-4825-85A3-F136E70EB56A}" destId="{1809B3CF-FBC9-4E9D-8C26-EFE430605DE5}" srcOrd="0" destOrd="0" presId="urn:microsoft.com/office/officeart/2005/8/layout/process5"/>
    <dgm:cxn modelId="{3274E186-2C7C-4499-BD90-5AD7FD91194C}" type="presParOf" srcId="{BF635EB9-F0F6-4825-85A3-F136E70EB56A}" destId="{76FB146F-2E8F-4D5A-91DB-D9E51B0F74FC}" srcOrd="1" destOrd="0" presId="urn:microsoft.com/office/officeart/2005/8/layout/process5"/>
    <dgm:cxn modelId="{BD006CCA-2982-49BC-9089-75C18DE2F1DA}" type="presParOf" srcId="{76FB146F-2E8F-4D5A-91DB-D9E51B0F74FC}" destId="{84D9C69E-EF87-4D8F-906F-9682FE9C1062}" srcOrd="0" destOrd="0" presId="urn:microsoft.com/office/officeart/2005/8/layout/process5"/>
    <dgm:cxn modelId="{DA06E0F9-F466-465A-8691-5B5D4E6C79CB}" type="presParOf" srcId="{BF635EB9-F0F6-4825-85A3-F136E70EB56A}" destId="{3CFB4D14-0818-4E24-8324-CAF8454317AA}" srcOrd="2" destOrd="0" presId="urn:microsoft.com/office/officeart/2005/8/layout/process5"/>
    <dgm:cxn modelId="{85B4BBFE-243A-457D-8B40-F01AAE6E33F3}" type="presParOf" srcId="{BF635EB9-F0F6-4825-85A3-F136E70EB56A}" destId="{4CE26FD4-EB32-428C-9A97-E2E391CC1247}" srcOrd="3" destOrd="0" presId="urn:microsoft.com/office/officeart/2005/8/layout/process5"/>
    <dgm:cxn modelId="{EA3FC7EA-95A6-4C40-853A-E60C51F96457}" type="presParOf" srcId="{4CE26FD4-EB32-428C-9A97-E2E391CC1247}" destId="{3AE6BFF1-C730-4504-8DC2-0E447F0170EC}" srcOrd="0" destOrd="0" presId="urn:microsoft.com/office/officeart/2005/8/layout/process5"/>
    <dgm:cxn modelId="{7DC3C954-9FA8-4954-9D40-F5D8C7FD7B40}" type="presParOf" srcId="{BF635EB9-F0F6-4825-85A3-F136E70EB56A}" destId="{E87BA8A0-3DFD-4D90-9094-3BA2963F6AA4}" srcOrd="4" destOrd="0" presId="urn:microsoft.com/office/officeart/2005/8/layout/process5"/>
    <dgm:cxn modelId="{B9D387A8-324B-4075-BD09-C773192C6FF7}" type="presParOf" srcId="{BF635EB9-F0F6-4825-85A3-F136E70EB56A}" destId="{580D38E9-AAD7-4E11-BF4E-879CEB11CFB8}" srcOrd="5" destOrd="0" presId="urn:microsoft.com/office/officeart/2005/8/layout/process5"/>
    <dgm:cxn modelId="{731BD6FF-CA78-4325-9150-DE808A0F5019}" type="presParOf" srcId="{580D38E9-AAD7-4E11-BF4E-879CEB11CFB8}" destId="{2F8DB4E4-9DC6-4FA9-B8A7-42A238AF99B7}" srcOrd="0" destOrd="0" presId="urn:microsoft.com/office/officeart/2005/8/layout/process5"/>
    <dgm:cxn modelId="{87DCBBD3-77F6-40A5-8206-FACA0EFF15EA}" type="presParOf" srcId="{BF635EB9-F0F6-4825-85A3-F136E70EB56A}" destId="{B85CABE8-0D4B-4851-AE61-210E89138A1F}" srcOrd="6" destOrd="0" presId="urn:microsoft.com/office/officeart/2005/8/layout/process5"/>
    <dgm:cxn modelId="{BFC343E9-B970-4E72-A90A-256A2A4AA200}" type="presParOf" srcId="{BF635EB9-F0F6-4825-85A3-F136E70EB56A}" destId="{F921D44D-7B53-4E70-8DB9-FF138D2EE7E5}" srcOrd="7" destOrd="0" presId="urn:microsoft.com/office/officeart/2005/8/layout/process5"/>
    <dgm:cxn modelId="{8A84921C-A911-4FE3-83B3-773DE7D3E159}" type="presParOf" srcId="{F921D44D-7B53-4E70-8DB9-FF138D2EE7E5}" destId="{985DA661-7050-4D23-ADC3-ADB70F9F14E7}" srcOrd="0" destOrd="0" presId="urn:microsoft.com/office/officeart/2005/8/layout/process5"/>
    <dgm:cxn modelId="{B2254211-43FC-4AB0-8DED-2DFEB25B12B6}" type="presParOf" srcId="{BF635EB9-F0F6-4825-85A3-F136E70EB56A}" destId="{A2226D9B-CBB4-43AC-B32F-9B719B21CEA2}" srcOrd="8" destOrd="0" presId="urn:microsoft.com/office/officeart/2005/8/layout/process5"/>
    <dgm:cxn modelId="{6F95775E-8A7C-4DB3-85A3-2DB4BD177E5C}" type="presParOf" srcId="{BF635EB9-F0F6-4825-85A3-F136E70EB56A}" destId="{7C722A75-5F31-4C4C-BA20-25FDFE951BF7}" srcOrd="9" destOrd="0" presId="urn:microsoft.com/office/officeart/2005/8/layout/process5"/>
    <dgm:cxn modelId="{F2AD1813-8028-409C-BFA1-EB0F538FBC31}" type="presParOf" srcId="{7C722A75-5F31-4C4C-BA20-25FDFE951BF7}" destId="{67027666-FF6C-41AF-AEE0-B9E3AF9E886A}" srcOrd="0" destOrd="0" presId="urn:microsoft.com/office/officeart/2005/8/layout/process5"/>
    <dgm:cxn modelId="{102F0BA8-76C8-4322-BC49-20ABA778116D}" type="presParOf" srcId="{BF635EB9-F0F6-4825-85A3-F136E70EB56A}" destId="{17F9ED15-3679-4349-A4E1-29E77DB28E54}" srcOrd="10" destOrd="0" presId="urn:microsoft.com/office/officeart/2005/8/layout/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8D2491BF-F8DD-4D64-8527-DCC229437315}">
      <dsp:nvSpPr>
        <dsp:cNvPr id="0" name=""/>
        <dsp:cNvSpPr/>
      </dsp:nvSpPr>
      <dsp:spPr>
        <a:xfrm>
          <a:off x="0" y="3596564"/>
          <a:ext cx="5114143" cy="786840"/>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s-ES" sz="1800" b="1" i="1" u="none" kern="1200" dirty="0" smtClean="0">
              <a:solidFill>
                <a:schemeClr val="bg1"/>
              </a:solidFill>
            </a:rPr>
            <a:t>Debe establecer prioridades competitivas atractivas para el mercado.</a:t>
          </a:r>
          <a:endParaRPr lang="es-CL" sz="1800" b="1" i="1" u="none" kern="1200" dirty="0">
            <a:solidFill>
              <a:schemeClr val="bg1"/>
            </a:solidFill>
          </a:endParaRPr>
        </a:p>
      </dsp:txBody>
      <dsp:txXfrm>
        <a:off x="0" y="3596564"/>
        <a:ext cx="5114143" cy="786840"/>
      </dsp:txXfrm>
    </dsp:sp>
    <dsp:sp modelId="{0A7B1783-7677-44E5-AA84-473A96E4FC45}">
      <dsp:nvSpPr>
        <dsp:cNvPr id="0" name=""/>
        <dsp:cNvSpPr/>
      </dsp:nvSpPr>
      <dsp:spPr>
        <a:xfrm rot="10800000">
          <a:off x="0" y="2398206"/>
          <a:ext cx="5114143" cy="1210160"/>
        </a:xfrm>
        <a:prstGeom prst="upArrowCallout">
          <a:avLst/>
        </a:prstGeom>
        <a:solidFill>
          <a:schemeClr val="accent5">
            <a:hueOff val="-7107708"/>
            <a:satOff val="4040"/>
            <a:lumOff val="-333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s-ES" sz="1600" b="1" kern="1200" dirty="0" smtClean="0"/>
            <a:t>Basado en:</a:t>
          </a:r>
          <a:endParaRPr lang="es-CL" sz="1600" b="1" kern="1200" dirty="0"/>
        </a:p>
      </dsp:txBody>
      <dsp:txXfrm>
        <a:off x="0" y="2398206"/>
        <a:ext cx="5114143" cy="424766"/>
      </dsp:txXfrm>
    </dsp:sp>
    <dsp:sp modelId="{F3C60A4B-1A41-4406-AC83-0859024306AF}">
      <dsp:nvSpPr>
        <dsp:cNvPr id="0" name=""/>
        <dsp:cNvSpPr/>
      </dsp:nvSpPr>
      <dsp:spPr>
        <a:xfrm>
          <a:off x="0" y="2822973"/>
          <a:ext cx="5114143" cy="361838"/>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lvl="0" algn="ctr" defTabSz="1066800">
            <a:lnSpc>
              <a:spcPct val="90000"/>
            </a:lnSpc>
            <a:spcBef>
              <a:spcPct val="0"/>
            </a:spcBef>
            <a:spcAft>
              <a:spcPct val="35000"/>
            </a:spcAft>
          </a:pPr>
          <a:r>
            <a:rPr lang="es-ES" sz="2400" b="1" kern="1200" dirty="0" smtClean="0"/>
            <a:t>Satisfacción de demanda </a:t>
          </a:r>
          <a:endParaRPr lang="es-CL" sz="2400" b="1" kern="1200" dirty="0"/>
        </a:p>
      </dsp:txBody>
      <dsp:txXfrm>
        <a:off x="0" y="2822973"/>
        <a:ext cx="5114143" cy="361838"/>
      </dsp:txXfrm>
    </dsp:sp>
    <dsp:sp modelId="{09104F04-95B5-419E-9F5C-03D0ADE01F1B}">
      <dsp:nvSpPr>
        <dsp:cNvPr id="0" name=""/>
        <dsp:cNvSpPr/>
      </dsp:nvSpPr>
      <dsp:spPr>
        <a:xfrm rot="10800000">
          <a:off x="0" y="1199848"/>
          <a:ext cx="5114143" cy="1210160"/>
        </a:xfrm>
        <a:prstGeom prst="upArrowCallout">
          <a:avLst/>
        </a:prstGeom>
        <a:solidFill>
          <a:schemeClr val="accent5">
            <a:hueOff val="-14215417"/>
            <a:satOff val="8079"/>
            <a:lumOff val="-6667"/>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s-CL" sz="1600" b="1" kern="1200" dirty="0" smtClean="0"/>
            <a:t>Busca:</a:t>
          </a:r>
          <a:endParaRPr lang="es-CL" sz="1600" b="1" kern="1200" dirty="0"/>
        </a:p>
      </dsp:txBody>
      <dsp:txXfrm>
        <a:off x="0" y="1199848"/>
        <a:ext cx="5114143" cy="424766"/>
      </dsp:txXfrm>
    </dsp:sp>
    <dsp:sp modelId="{A3E8ADCF-D740-4B5E-8B0B-3C11673B7DB2}">
      <dsp:nvSpPr>
        <dsp:cNvPr id="0" name=""/>
        <dsp:cNvSpPr/>
      </dsp:nvSpPr>
      <dsp:spPr>
        <a:xfrm>
          <a:off x="0" y="1624615"/>
          <a:ext cx="5114143" cy="361838"/>
        </a:xfrm>
        <a:prstGeom prst="rect">
          <a:avLst/>
        </a:prstGeom>
        <a:solidFill>
          <a:schemeClr val="accent5">
            <a:tint val="40000"/>
            <a:alpha val="90000"/>
            <a:hueOff val="-10668406"/>
            <a:satOff val="2306"/>
            <a:lumOff val="-937"/>
            <a:alphaOff val="0"/>
          </a:schemeClr>
        </a:solidFill>
        <a:ln w="12700"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lvl="0" algn="ctr" defTabSz="1066800">
            <a:lnSpc>
              <a:spcPct val="90000"/>
            </a:lnSpc>
            <a:spcBef>
              <a:spcPct val="0"/>
            </a:spcBef>
            <a:spcAft>
              <a:spcPct val="35000"/>
            </a:spcAft>
          </a:pPr>
          <a:r>
            <a:rPr lang="es-ES" sz="2400" b="1" kern="1200" dirty="0" smtClean="0"/>
            <a:t>Alta confiabilidad productos</a:t>
          </a:r>
          <a:endParaRPr lang="es-CL" sz="2400" b="1" kern="1200" dirty="0"/>
        </a:p>
      </dsp:txBody>
      <dsp:txXfrm>
        <a:off x="0" y="1624615"/>
        <a:ext cx="5114143" cy="361838"/>
      </dsp:txXfrm>
    </dsp:sp>
    <dsp:sp modelId="{0A913CBA-D49F-4543-B9C4-59051CAEC643}">
      <dsp:nvSpPr>
        <dsp:cNvPr id="0" name=""/>
        <dsp:cNvSpPr/>
      </dsp:nvSpPr>
      <dsp:spPr>
        <a:xfrm rot="10800000">
          <a:off x="0" y="1490"/>
          <a:ext cx="5114143" cy="1210160"/>
        </a:xfrm>
        <a:prstGeom prst="upArrowCallout">
          <a:avLst/>
        </a:prstGeom>
        <a:solidFill>
          <a:schemeClr val="accent5">
            <a:hueOff val="-21323124"/>
            <a:satOff val="12119"/>
            <a:lumOff val="-1000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s-ES" sz="1800" b="1" u="sng" kern="1200" dirty="0" smtClean="0"/>
            <a:t>Estrategia Operacional SHOA</a:t>
          </a:r>
          <a:endParaRPr lang="es-CL" sz="1800" b="1" u="sng" kern="1200" dirty="0"/>
        </a:p>
      </dsp:txBody>
      <dsp:txXfrm>
        <a:off x="0" y="1490"/>
        <a:ext cx="5114143" cy="424766"/>
      </dsp:txXfrm>
    </dsp:sp>
    <dsp:sp modelId="{D0824B05-C22F-4D8F-8AA9-92A71EB98544}">
      <dsp:nvSpPr>
        <dsp:cNvPr id="0" name=""/>
        <dsp:cNvSpPr/>
      </dsp:nvSpPr>
      <dsp:spPr>
        <a:xfrm>
          <a:off x="0" y="426257"/>
          <a:ext cx="5114143" cy="361838"/>
        </a:xfrm>
        <a:prstGeom prst="rect">
          <a:avLst/>
        </a:prstGeom>
        <a:solidFill>
          <a:schemeClr val="accent5">
            <a:tint val="40000"/>
            <a:alpha val="90000"/>
            <a:hueOff val="-21336812"/>
            <a:satOff val="4612"/>
            <a:lumOff val="-1874"/>
            <a:alphaOff val="0"/>
          </a:schemeClr>
        </a:solidFill>
        <a:ln w="12700"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lvl="0" algn="ctr" defTabSz="1066800">
            <a:lnSpc>
              <a:spcPct val="90000"/>
            </a:lnSpc>
            <a:spcBef>
              <a:spcPct val="0"/>
            </a:spcBef>
            <a:spcAft>
              <a:spcPct val="35000"/>
            </a:spcAft>
          </a:pPr>
          <a:r>
            <a:rPr lang="es-ES" sz="2400" b="1" kern="1200" dirty="0" smtClean="0"/>
            <a:t>Competencia de Calidad</a:t>
          </a:r>
          <a:endParaRPr lang="es-CL" sz="2400" b="1" kern="1200" dirty="0"/>
        </a:p>
      </dsp:txBody>
      <dsp:txXfrm>
        <a:off x="0" y="426257"/>
        <a:ext cx="5114143" cy="361838"/>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1106989D-B859-48E0-BF98-F2AE8AB1E109}">
      <dsp:nvSpPr>
        <dsp:cNvPr id="0" name=""/>
        <dsp:cNvSpPr/>
      </dsp:nvSpPr>
      <dsp:spPr>
        <a:xfrm>
          <a:off x="0" y="0"/>
          <a:ext cx="7929348" cy="914810"/>
        </a:xfrm>
        <a:prstGeom prst="rect">
          <a:avLst/>
        </a:prstGeom>
        <a:solidFill>
          <a:schemeClr val="accent4">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s-ES" sz="2200" b="1" u="sng" kern="1200" dirty="0" smtClean="0"/>
            <a:t>Prioridad Competitiva:</a:t>
          </a:r>
        </a:p>
        <a:p>
          <a:pPr lvl="0" algn="ctr" defTabSz="977900">
            <a:lnSpc>
              <a:spcPct val="90000"/>
            </a:lnSpc>
            <a:spcBef>
              <a:spcPct val="0"/>
            </a:spcBef>
            <a:spcAft>
              <a:spcPct val="35000"/>
            </a:spcAft>
          </a:pPr>
          <a:r>
            <a:rPr lang="es-ES" sz="2200" kern="1200" dirty="0" smtClean="0"/>
            <a:t>Atributo que es atractivo para ciertos clientes de acuerdo a sus preferencias.</a:t>
          </a:r>
          <a:endParaRPr lang="es-CL" sz="2200" kern="1200" dirty="0"/>
        </a:p>
      </dsp:txBody>
      <dsp:txXfrm>
        <a:off x="0" y="0"/>
        <a:ext cx="7929348" cy="914810"/>
      </dsp:txXfrm>
    </dsp:sp>
    <dsp:sp modelId="{E89EDAEE-A333-4664-929F-8218228F7477}">
      <dsp:nvSpPr>
        <dsp:cNvPr id="0" name=""/>
        <dsp:cNvSpPr/>
      </dsp:nvSpPr>
      <dsp:spPr>
        <a:xfrm>
          <a:off x="0" y="914810"/>
          <a:ext cx="1982336" cy="1921102"/>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s-ES" sz="3200" kern="1200" dirty="0" smtClean="0"/>
            <a:t>Costo</a:t>
          </a:r>
          <a:endParaRPr lang="es-CL" sz="3200" kern="1200" dirty="0"/>
        </a:p>
      </dsp:txBody>
      <dsp:txXfrm>
        <a:off x="0" y="914810"/>
        <a:ext cx="1982336" cy="1921102"/>
      </dsp:txXfrm>
    </dsp:sp>
    <dsp:sp modelId="{7A1649BA-D544-469C-A28B-EB58561D8372}">
      <dsp:nvSpPr>
        <dsp:cNvPr id="0" name=""/>
        <dsp:cNvSpPr/>
      </dsp:nvSpPr>
      <dsp:spPr>
        <a:xfrm>
          <a:off x="1982337" y="914810"/>
          <a:ext cx="1982336" cy="1921102"/>
        </a:xfrm>
        <a:prstGeom prst="rect">
          <a:avLst/>
        </a:prstGeom>
        <a:solidFill>
          <a:schemeClr val="accent4">
            <a:hueOff val="6807679"/>
            <a:satOff val="-7995"/>
            <a:lumOff val="3072"/>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s-ES" sz="3200" kern="1200" dirty="0" smtClean="0"/>
            <a:t>Calidad</a:t>
          </a:r>
          <a:endParaRPr lang="es-CL" sz="3200" kern="1200" dirty="0"/>
        </a:p>
      </dsp:txBody>
      <dsp:txXfrm>
        <a:off x="1982337" y="914810"/>
        <a:ext cx="1982336" cy="1921102"/>
      </dsp:txXfrm>
    </dsp:sp>
    <dsp:sp modelId="{B9159B95-A6AD-4566-A2A3-2FC2F540AD94}">
      <dsp:nvSpPr>
        <dsp:cNvPr id="0" name=""/>
        <dsp:cNvSpPr/>
      </dsp:nvSpPr>
      <dsp:spPr>
        <a:xfrm>
          <a:off x="3964674" y="914810"/>
          <a:ext cx="1982336" cy="1921102"/>
        </a:xfrm>
        <a:prstGeom prst="rect">
          <a:avLst/>
        </a:prstGeom>
        <a:solidFill>
          <a:schemeClr val="accent4">
            <a:hueOff val="13615358"/>
            <a:satOff val="-15991"/>
            <a:lumOff val="6144"/>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s-ES" sz="3200" kern="1200" dirty="0" smtClean="0"/>
            <a:t>Tiempo</a:t>
          </a:r>
          <a:endParaRPr lang="es-CL" sz="3200" kern="1200" dirty="0"/>
        </a:p>
      </dsp:txBody>
      <dsp:txXfrm>
        <a:off x="3964674" y="914810"/>
        <a:ext cx="1982336" cy="1921102"/>
      </dsp:txXfrm>
    </dsp:sp>
    <dsp:sp modelId="{8D97C579-6D49-43CB-BE53-4E189E03C695}">
      <dsp:nvSpPr>
        <dsp:cNvPr id="0" name=""/>
        <dsp:cNvSpPr/>
      </dsp:nvSpPr>
      <dsp:spPr>
        <a:xfrm>
          <a:off x="5947011" y="914810"/>
          <a:ext cx="1982336" cy="1921102"/>
        </a:xfrm>
        <a:prstGeom prst="rect">
          <a:avLst/>
        </a:prstGeom>
        <a:solidFill>
          <a:schemeClr val="accent4">
            <a:hueOff val="20423036"/>
            <a:satOff val="-23986"/>
            <a:lumOff val="921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s-ES" sz="3200" kern="1200" smtClean="0"/>
            <a:t>Flexibilidad</a:t>
          </a:r>
          <a:endParaRPr lang="es-CL" sz="3200" kern="1200" dirty="0"/>
        </a:p>
      </dsp:txBody>
      <dsp:txXfrm>
        <a:off x="5947011" y="914810"/>
        <a:ext cx="1982336" cy="1921102"/>
      </dsp:txXfrm>
    </dsp:sp>
    <dsp:sp modelId="{DB9E341B-FC30-42C8-B836-47C14830BA07}">
      <dsp:nvSpPr>
        <dsp:cNvPr id="0" name=""/>
        <dsp:cNvSpPr/>
      </dsp:nvSpPr>
      <dsp:spPr>
        <a:xfrm>
          <a:off x="0" y="2835913"/>
          <a:ext cx="7929348" cy="213455"/>
        </a:xfrm>
        <a:prstGeom prst="rect">
          <a:avLst/>
        </a:prstGeom>
        <a:solidFill>
          <a:schemeClr val="accent4">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18E3CA5-47D3-42C0-AB60-AFE4FEC91303}">
      <dsp:nvSpPr>
        <dsp:cNvPr id="0" name=""/>
        <dsp:cNvSpPr/>
      </dsp:nvSpPr>
      <dsp:spPr>
        <a:xfrm>
          <a:off x="0" y="1185088"/>
          <a:ext cx="2053639" cy="1693822"/>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6195" tIns="36195" rIns="36195" bIns="36195" numCol="1" spcCol="1270" anchor="t" anchorCtr="0">
          <a:noAutofit/>
        </a:bodyPr>
        <a:lstStyle/>
        <a:p>
          <a:pPr marL="171450" lvl="1" indent="-171450" algn="ctr" defTabSz="800100">
            <a:lnSpc>
              <a:spcPct val="90000"/>
            </a:lnSpc>
            <a:spcBef>
              <a:spcPct val="0"/>
            </a:spcBef>
            <a:spcAft>
              <a:spcPct val="15000"/>
            </a:spcAft>
            <a:buChar char="••"/>
          </a:pPr>
          <a:endParaRPr lang="es-CL" sz="1800" kern="1200" dirty="0"/>
        </a:p>
        <a:p>
          <a:pPr marL="171450" lvl="1" indent="-171450" algn="ctr" defTabSz="800100">
            <a:lnSpc>
              <a:spcPct val="90000"/>
            </a:lnSpc>
            <a:spcBef>
              <a:spcPct val="0"/>
            </a:spcBef>
            <a:spcAft>
              <a:spcPct val="15000"/>
            </a:spcAft>
            <a:buChar char="••"/>
          </a:pPr>
          <a:endParaRPr lang="es-CL" sz="1800" kern="1200" dirty="0"/>
        </a:p>
        <a:p>
          <a:pPr marL="171450" lvl="1" indent="-171450" algn="ctr" defTabSz="800100">
            <a:lnSpc>
              <a:spcPct val="90000"/>
            </a:lnSpc>
            <a:spcBef>
              <a:spcPct val="0"/>
            </a:spcBef>
            <a:spcAft>
              <a:spcPct val="15000"/>
            </a:spcAft>
            <a:buChar char="••"/>
          </a:pPr>
          <a:r>
            <a:rPr lang="es-CL" sz="1800" kern="1200" dirty="0" smtClean="0"/>
            <a:t>SIMPLISTA</a:t>
          </a:r>
          <a:endParaRPr lang="es-CL" sz="1800" kern="1200" dirty="0"/>
        </a:p>
      </dsp:txBody>
      <dsp:txXfrm>
        <a:off x="0" y="1185088"/>
        <a:ext cx="2053639" cy="1330860"/>
      </dsp:txXfrm>
    </dsp:sp>
    <dsp:sp modelId="{6AE6CEA1-14F6-483D-A9BE-07AE185929F1}">
      <dsp:nvSpPr>
        <dsp:cNvPr id="0" name=""/>
        <dsp:cNvSpPr/>
      </dsp:nvSpPr>
      <dsp:spPr>
        <a:xfrm>
          <a:off x="1163941" y="1613404"/>
          <a:ext cx="2229872" cy="2229872"/>
        </a:xfrm>
        <a:prstGeom prst="leftCircularArrow">
          <a:avLst>
            <a:gd name="adj1" fmla="val 2999"/>
            <a:gd name="adj2" fmla="val 367703"/>
            <a:gd name="adj3" fmla="val 2148024"/>
            <a:gd name="adj4" fmla="val 9029299"/>
            <a:gd name="adj5" fmla="val 3499"/>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C3BD443-1068-44F1-A60C-20FF083FF82D}">
      <dsp:nvSpPr>
        <dsp:cNvPr id="0" name=""/>
        <dsp:cNvSpPr/>
      </dsp:nvSpPr>
      <dsp:spPr>
        <a:xfrm>
          <a:off x="458915" y="2515949"/>
          <a:ext cx="1825457" cy="725924"/>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3815" tIns="29210" rIns="43815" bIns="29210" numCol="1" spcCol="1270" anchor="ctr" anchorCtr="0">
          <a:noAutofit/>
        </a:bodyPr>
        <a:lstStyle/>
        <a:p>
          <a:pPr lvl="0" algn="ctr" defTabSz="1022350">
            <a:lnSpc>
              <a:spcPct val="90000"/>
            </a:lnSpc>
            <a:spcBef>
              <a:spcPct val="0"/>
            </a:spcBef>
            <a:spcAft>
              <a:spcPct val="35000"/>
            </a:spcAft>
          </a:pPr>
          <a:r>
            <a:rPr lang="es-CL" sz="2300" kern="1200" dirty="0" smtClean="0"/>
            <a:t>Método Actual</a:t>
          </a:r>
          <a:endParaRPr lang="es-CL" sz="2300" kern="1200" dirty="0"/>
        </a:p>
      </dsp:txBody>
      <dsp:txXfrm>
        <a:off x="458915" y="2515949"/>
        <a:ext cx="1825457" cy="725924"/>
      </dsp:txXfrm>
    </dsp:sp>
    <dsp:sp modelId="{0E74F8E6-E1AB-40BF-A96D-70DE79C09522}">
      <dsp:nvSpPr>
        <dsp:cNvPr id="0" name=""/>
        <dsp:cNvSpPr/>
      </dsp:nvSpPr>
      <dsp:spPr>
        <a:xfrm>
          <a:off x="2602807" y="827425"/>
          <a:ext cx="2053639" cy="2404076"/>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707096"/>
              <a:satOff val="3212"/>
              <a:lumOff val="-372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6195" tIns="36195" rIns="36195" bIns="36195" numCol="1" spcCol="1270" anchor="t" anchorCtr="0">
          <a:noAutofit/>
        </a:bodyPr>
        <a:lstStyle/>
        <a:p>
          <a:pPr marL="171450" lvl="1" indent="-171450" algn="l" defTabSz="711200">
            <a:lnSpc>
              <a:spcPct val="90000"/>
            </a:lnSpc>
            <a:spcBef>
              <a:spcPct val="0"/>
            </a:spcBef>
            <a:spcAft>
              <a:spcPct val="15000"/>
            </a:spcAft>
            <a:buChar char="••"/>
          </a:pPr>
          <a:r>
            <a:rPr lang="es-ES" sz="1600" kern="1200" dirty="0" smtClean="0"/>
            <a:t>Simplista</a:t>
          </a:r>
          <a:endParaRPr lang="es-CL" sz="1600" kern="1200" dirty="0"/>
        </a:p>
        <a:p>
          <a:pPr marL="171450" lvl="1" indent="-171450" algn="l" defTabSz="711200">
            <a:lnSpc>
              <a:spcPct val="90000"/>
            </a:lnSpc>
            <a:spcBef>
              <a:spcPct val="0"/>
            </a:spcBef>
            <a:spcAft>
              <a:spcPct val="15000"/>
            </a:spcAft>
            <a:buChar char="••"/>
          </a:pPr>
          <a:r>
            <a:rPr lang="es-ES" sz="1600" kern="1200" dirty="0" smtClean="0"/>
            <a:t>Media Móvil</a:t>
          </a:r>
          <a:endParaRPr lang="es-CL" sz="1600" kern="1200" dirty="0"/>
        </a:p>
        <a:p>
          <a:pPr marL="171450" lvl="1" indent="-171450" algn="l" defTabSz="711200">
            <a:lnSpc>
              <a:spcPct val="90000"/>
            </a:lnSpc>
            <a:spcBef>
              <a:spcPct val="0"/>
            </a:spcBef>
            <a:spcAft>
              <a:spcPct val="15000"/>
            </a:spcAft>
            <a:buChar char="••"/>
          </a:pPr>
          <a:r>
            <a:rPr lang="es-ES" sz="1600" kern="1200" dirty="0" err="1" smtClean="0"/>
            <a:t>Suavizamiento</a:t>
          </a:r>
          <a:r>
            <a:rPr lang="es-ES" sz="1600" kern="1200" dirty="0" smtClean="0"/>
            <a:t> Exponencial (simple y doble)</a:t>
          </a:r>
          <a:endParaRPr lang="es-CL" sz="1600" kern="1200" dirty="0"/>
        </a:p>
        <a:p>
          <a:pPr marL="171450" lvl="1" indent="-171450" algn="l" defTabSz="711200">
            <a:lnSpc>
              <a:spcPct val="90000"/>
            </a:lnSpc>
            <a:spcBef>
              <a:spcPct val="0"/>
            </a:spcBef>
            <a:spcAft>
              <a:spcPct val="15000"/>
            </a:spcAft>
            <a:buChar char="••"/>
          </a:pPr>
          <a:r>
            <a:rPr lang="es-ES" sz="1600" kern="1200" dirty="0" smtClean="0"/>
            <a:t>Regresión Lineal</a:t>
          </a:r>
          <a:endParaRPr lang="es-CL" sz="1600" kern="1200" dirty="0"/>
        </a:p>
        <a:p>
          <a:pPr marL="171450" lvl="1" indent="-171450" algn="l" defTabSz="711200">
            <a:lnSpc>
              <a:spcPct val="90000"/>
            </a:lnSpc>
            <a:spcBef>
              <a:spcPct val="0"/>
            </a:spcBef>
            <a:spcAft>
              <a:spcPct val="15000"/>
            </a:spcAft>
            <a:buChar char="••"/>
          </a:pPr>
          <a:r>
            <a:rPr lang="es-ES" sz="1600" kern="1200" dirty="0" smtClean="0"/>
            <a:t>Descomposición</a:t>
          </a:r>
        </a:p>
      </dsp:txBody>
      <dsp:txXfrm>
        <a:off x="2602807" y="1342584"/>
        <a:ext cx="2053639" cy="1888917"/>
      </dsp:txXfrm>
    </dsp:sp>
    <dsp:sp modelId="{42C29D61-1FA8-40AC-82B2-1557F679FC49}">
      <dsp:nvSpPr>
        <dsp:cNvPr id="0" name=""/>
        <dsp:cNvSpPr/>
      </dsp:nvSpPr>
      <dsp:spPr>
        <a:xfrm rot="649699">
          <a:off x="3675613" y="21287"/>
          <a:ext cx="2479529" cy="2393883"/>
        </a:xfrm>
        <a:prstGeom prst="circularArrow">
          <a:avLst>
            <a:gd name="adj1" fmla="val 2698"/>
            <a:gd name="adj2" fmla="val 328438"/>
            <a:gd name="adj3" fmla="val 20081084"/>
            <a:gd name="adj4" fmla="val 13160544"/>
            <a:gd name="adj5" fmla="val 3147"/>
          </a:avLst>
        </a:prstGeom>
        <a:solidFill>
          <a:schemeClr val="accent3">
            <a:hueOff val="-1414192"/>
            <a:satOff val="6425"/>
            <a:lumOff val="-7451"/>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6A122E9-1495-43D5-883B-5CC0A03438C8}">
      <dsp:nvSpPr>
        <dsp:cNvPr id="0" name=""/>
        <dsp:cNvSpPr/>
      </dsp:nvSpPr>
      <dsp:spPr>
        <a:xfrm>
          <a:off x="3100117" y="478398"/>
          <a:ext cx="1825457" cy="725924"/>
        </a:xfrm>
        <a:prstGeom prst="roundRect">
          <a:avLst>
            <a:gd name="adj" fmla="val 10000"/>
          </a:avLst>
        </a:prstGeom>
        <a:solidFill>
          <a:schemeClr val="accent3">
            <a:hueOff val="-707096"/>
            <a:satOff val="3212"/>
            <a:lumOff val="-3725"/>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3815" tIns="29210" rIns="43815" bIns="29210" numCol="1" spcCol="1270" anchor="ctr" anchorCtr="0">
          <a:noAutofit/>
        </a:bodyPr>
        <a:lstStyle/>
        <a:p>
          <a:pPr lvl="0" algn="ctr" defTabSz="1022350">
            <a:lnSpc>
              <a:spcPct val="90000"/>
            </a:lnSpc>
            <a:spcBef>
              <a:spcPct val="0"/>
            </a:spcBef>
            <a:spcAft>
              <a:spcPct val="35000"/>
            </a:spcAft>
          </a:pPr>
          <a:r>
            <a:rPr lang="es-CL" sz="2300" kern="1200" dirty="0" smtClean="0"/>
            <a:t>Pronósticos de Demanda</a:t>
          </a:r>
          <a:endParaRPr lang="es-CL" sz="2300" kern="1200" dirty="0"/>
        </a:p>
      </dsp:txBody>
      <dsp:txXfrm>
        <a:off x="3100117" y="478398"/>
        <a:ext cx="1825457" cy="725924"/>
      </dsp:txXfrm>
    </dsp:sp>
    <dsp:sp modelId="{333028D6-FA3E-4F19-A4AD-706F593FC40F}">
      <dsp:nvSpPr>
        <dsp:cNvPr id="0" name=""/>
        <dsp:cNvSpPr/>
      </dsp:nvSpPr>
      <dsp:spPr>
        <a:xfrm>
          <a:off x="5203064" y="1185088"/>
          <a:ext cx="2053639" cy="1693822"/>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1414192"/>
              <a:satOff val="6425"/>
              <a:lumOff val="-7451"/>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6195" tIns="36195" rIns="36195" bIns="36195" numCol="1" spcCol="1270" anchor="t" anchorCtr="0">
          <a:noAutofit/>
        </a:bodyPr>
        <a:lstStyle/>
        <a:p>
          <a:pPr marL="171450" lvl="1" indent="-171450" algn="l" defTabSz="844550">
            <a:lnSpc>
              <a:spcPct val="90000"/>
            </a:lnSpc>
            <a:spcBef>
              <a:spcPct val="0"/>
            </a:spcBef>
            <a:spcAft>
              <a:spcPct val="15000"/>
            </a:spcAft>
            <a:buChar char="••"/>
          </a:pPr>
          <a:r>
            <a:rPr lang="es-ES" sz="1900" kern="1200" dirty="0" smtClean="0"/>
            <a:t>Desviación Estándar</a:t>
          </a:r>
          <a:endParaRPr lang="es-CL" sz="1900" kern="1200" dirty="0"/>
        </a:p>
        <a:p>
          <a:pPr marL="171450" lvl="1" indent="-171450" algn="l" defTabSz="844550">
            <a:lnSpc>
              <a:spcPct val="90000"/>
            </a:lnSpc>
            <a:spcBef>
              <a:spcPct val="0"/>
            </a:spcBef>
            <a:spcAft>
              <a:spcPct val="15000"/>
            </a:spcAft>
            <a:buChar char="••"/>
          </a:pPr>
          <a:r>
            <a:rPr lang="es-ES" sz="1900" kern="1200" dirty="0" smtClean="0"/>
            <a:t> Desviación Media Absoluta (MAD)</a:t>
          </a:r>
          <a:endParaRPr lang="es-CL" sz="1900" kern="1200" dirty="0"/>
        </a:p>
      </dsp:txBody>
      <dsp:txXfrm>
        <a:off x="5203064" y="1185088"/>
        <a:ext cx="2053639" cy="1330860"/>
      </dsp:txXfrm>
    </dsp:sp>
    <dsp:sp modelId="{ECBA7C87-C1F0-410A-96C3-00E485E72AB0}">
      <dsp:nvSpPr>
        <dsp:cNvPr id="0" name=""/>
        <dsp:cNvSpPr/>
      </dsp:nvSpPr>
      <dsp:spPr>
        <a:xfrm>
          <a:off x="5659428" y="2515949"/>
          <a:ext cx="1825457" cy="725924"/>
        </a:xfrm>
        <a:prstGeom prst="roundRect">
          <a:avLst>
            <a:gd name="adj" fmla="val 10000"/>
          </a:avLst>
        </a:prstGeom>
        <a:solidFill>
          <a:schemeClr val="accent3">
            <a:hueOff val="-1414192"/>
            <a:satOff val="6425"/>
            <a:lumOff val="-7451"/>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3815" tIns="29210" rIns="43815" bIns="29210" numCol="1" spcCol="1270" anchor="ctr" anchorCtr="0">
          <a:noAutofit/>
        </a:bodyPr>
        <a:lstStyle/>
        <a:p>
          <a:pPr lvl="0" algn="ctr" defTabSz="1022350">
            <a:lnSpc>
              <a:spcPct val="90000"/>
            </a:lnSpc>
            <a:spcBef>
              <a:spcPct val="0"/>
            </a:spcBef>
            <a:spcAft>
              <a:spcPct val="35000"/>
            </a:spcAft>
          </a:pPr>
          <a:r>
            <a:rPr lang="es-CL" sz="2300" kern="1200" dirty="0" smtClean="0"/>
            <a:t>Comparación métodos</a:t>
          </a:r>
          <a:endParaRPr lang="es-CL" sz="2300" kern="1200" dirty="0"/>
        </a:p>
      </dsp:txBody>
      <dsp:txXfrm>
        <a:off x="5659428" y="2515949"/>
        <a:ext cx="1825457" cy="725924"/>
      </dsp:txXfrm>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5D24001C-94A7-4A18-ACA6-EA4AD6BA9529}">
      <dsp:nvSpPr>
        <dsp:cNvPr id="0" name=""/>
        <dsp:cNvSpPr/>
      </dsp:nvSpPr>
      <dsp:spPr>
        <a:xfrm>
          <a:off x="35" y="27722"/>
          <a:ext cx="3411610" cy="662400"/>
        </a:xfrm>
        <a:prstGeom prst="rect">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93472" rIns="163576" bIns="93472" numCol="1" spcCol="1270" anchor="ctr" anchorCtr="0">
          <a:noAutofit/>
        </a:bodyPr>
        <a:lstStyle/>
        <a:p>
          <a:pPr lvl="0" algn="ctr" defTabSz="1022350">
            <a:lnSpc>
              <a:spcPct val="90000"/>
            </a:lnSpc>
            <a:spcBef>
              <a:spcPct val="0"/>
            </a:spcBef>
            <a:spcAft>
              <a:spcPct val="35000"/>
            </a:spcAft>
          </a:pPr>
          <a:r>
            <a:rPr lang="es-ES" sz="2300" kern="1200" dirty="0" smtClean="0"/>
            <a:t>Para Cartas Náuticas:</a:t>
          </a:r>
          <a:endParaRPr lang="es-CL" sz="2300" kern="1200" dirty="0"/>
        </a:p>
      </dsp:txBody>
      <dsp:txXfrm>
        <a:off x="35" y="27722"/>
        <a:ext cx="3411610" cy="662400"/>
      </dsp:txXfrm>
    </dsp:sp>
    <dsp:sp modelId="{F8D39595-A48F-4DDD-9328-73CC6E29EDDE}">
      <dsp:nvSpPr>
        <dsp:cNvPr id="0" name=""/>
        <dsp:cNvSpPr/>
      </dsp:nvSpPr>
      <dsp:spPr>
        <a:xfrm>
          <a:off x="35" y="690122"/>
          <a:ext cx="3411610" cy="3346154"/>
        </a:xfrm>
        <a:prstGeom prst="rect">
          <a:avLst/>
        </a:prstGeom>
        <a:solidFill>
          <a:schemeClr val="dk2">
            <a:alpha val="90000"/>
            <a:tint val="40000"/>
            <a:hueOff val="0"/>
            <a:satOff val="0"/>
            <a:lumOff val="0"/>
            <a:alphaOff val="0"/>
          </a:schemeClr>
        </a:solidFill>
        <a:ln w="12700"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Char char="••"/>
          </a:pPr>
          <a:r>
            <a:rPr lang="es-ES" sz="2300" kern="1200" dirty="0" smtClean="0"/>
            <a:t>Método Simplista</a:t>
          </a:r>
          <a:endParaRPr lang="es-CL" sz="2300" kern="1200" dirty="0"/>
        </a:p>
        <a:p>
          <a:pPr marL="228600" lvl="1" indent="-228600" algn="l" defTabSz="1022350">
            <a:lnSpc>
              <a:spcPct val="90000"/>
            </a:lnSpc>
            <a:spcBef>
              <a:spcPct val="0"/>
            </a:spcBef>
            <a:spcAft>
              <a:spcPct val="15000"/>
            </a:spcAft>
            <a:buChar char="••"/>
          </a:pPr>
          <a:r>
            <a:rPr lang="es-ES" sz="2300" kern="1200" dirty="0" smtClean="0"/>
            <a:t>Media Móvil 3</a:t>
          </a:r>
          <a:endParaRPr lang="es-CL" sz="2300" kern="1200" dirty="0"/>
        </a:p>
        <a:p>
          <a:pPr marL="228600" lvl="1" indent="-228600" algn="l" defTabSz="1022350">
            <a:lnSpc>
              <a:spcPct val="90000"/>
            </a:lnSpc>
            <a:spcBef>
              <a:spcPct val="0"/>
            </a:spcBef>
            <a:spcAft>
              <a:spcPct val="15000"/>
            </a:spcAft>
            <a:buChar char="••"/>
          </a:pPr>
          <a:r>
            <a:rPr lang="es-ES" sz="2300" kern="1200" dirty="0" smtClean="0"/>
            <a:t>Media Móvil 6</a:t>
          </a:r>
          <a:endParaRPr lang="es-CL" sz="2300" kern="1200" dirty="0"/>
        </a:p>
        <a:p>
          <a:pPr marL="228600" lvl="1" indent="-228600" algn="l" defTabSz="1022350">
            <a:lnSpc>
              <a:spcPct val="90000"/>
            </a:lnSpc>
            <a:spcBef>
              <a:spcPct val="0"/>
            </a:spcBef>
            <a:spcAft>
              <a:spcPct val="15000"/>
            </a:spcAft>
            <a:buChar char="••"/>
          </a:pPr>
          <a:r>
            <a:rPr lang="es-ES" sz="2300" kern="1200" dirty="0" smtClean="0"/>
            <a:t>Media Móvil 12</a:t>
          </a:r>
          <a:endParaRPr lang="es-CL" sz="2300" kern="1200" dirty="0"/>
        </a:p>
        <a:p>
          <a:pPr marL="228600" lvl="1" indent="-228600" algn="l" defTabSz="1022350">
            <a:lnSpc>
              <a:spcPct val="90000"/>
            </a:lnSpc>
            <a:spcBef>
              <a:spcPct val="0"/>
            </a:spcBef>
            <a:spcAft>
              <a:spcPct val="15000"/>
            </a:spcAft>
            <a:buChar char="••"/>
          </a:pPr>
          <a:r>
            <a:rPr lang="es-ES" sz="2300" kern="1200" dirty="0" smtClean="0"/>
            <a:t>Tendencia o regresión lineal</a:t>
          </a:r>
          <a:endParaRPr lang="es-CL" sz="2300" kern="1200" dirty="0"/>
        </a:p>
        <a:p>
          <a:pPr marL="228600" lvl="1" indent="-228600" algn="l" defTabSz="1022350">
            <a:lnSpc>
              <a:spcPct val="90000"/>
            </a:lnSpc>
            <a:spcBef>
              <a:spcPct val="0"/>
            </a:spcBef>
            <a:spcAft>
              <a:spcPct val="15000"/>
            </a:spcAft>
            <a:buChar char="••"/>
          </a:pPr>
          <a:r>
            <a:rPr lang="es-ES" sz="2300" kern="1200" dirty="0" err="1" smtClean="0"/>
            <a:t>Suavizamiento</a:t>
          </a:r>
          <a:r>
            <a:rPr lang="es-ES" sz="2300" kern="1200" dirty="0" smtClean="0"/>
            <a:t> exponencial doble </a:t>
          </a:r>
          <a:endParaRPr lang="es-CL" sz="2300" kern="1200" dirty="0"/>
        </a:p>
        <a:p>
          <a:pPr marL="228600" lvl="1" indent="-228600" algn="l" defTabSz="1022350">
            <a:lnSpc>
              <a:spcPct val="90000"/>
            </a:lnSpc>
            <a:spcBef>
              <a:spcPct val="0"/>
            </a:spcBef>
            <a:spcAft>
              <a:spcPct val="15000"/>
            </a:spcAft>
            <a:buChar char="••"/>
          </a:pPr>
          <a:r>
            <a:rPr lang="es-ES" sz="2300" kern="1200" dirty="0" smtClean="0"/>
            <a:t>Descomposición</a:t>
          </a:r>
          <a:endParaRPr lang="es-CL" sz="2300" kern="1200" dirty="0"/>
        </a:p>
      </dsp:txBody>
      <dsp:txXfrm>
        <a:off x="35" y="690122"/>
        <a:ext cx="3411610" cy="3346154"/>
      </dsp:txXfrm>
    </dsp:sp>
    <dsp:sp modelId="{24EAAF89-C4C8-4DCA-A265-7584D2332DA0}">
      <dsp:nvSpPr>
        <dsp:cNvPr id="0" name=""/>
        <dsp:cNvSpPr/>
      </dsp:nvSpPr>
      <dsp:spPr>
        <a:xfrm>
          <a:off x="3889271" y="27722"/>
          <a:ext cx="3411610" cy="662400"/>
        </a:xfrm>
        <a:prstGeom prst="rect">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93472" rIns="163576" bIns="93472" numCol="1" spcCol="1270" anchor="ctr" anchorCtr="0">
          <a:noAutofit/>
        </a:bodyPr>
        <a:lstStyle/>
        <a:p>
          <a:pPr lvl="0" algn="ctr" defTabSz="1022350">
            <a:lnSpc>
              <a:spcPct val="90000"/>
            </a:lnSpc>
            <a:spcBef>
              <a:spcPct val="0"/>
            </a:spcBef>
            <a:spcAft>
              <a:spcPct val="35000"/>
            </a:spcAft>
          </a:pPr>
          <a:r>
            <a:rPr lang="es-ES" sz="2300" kern="1200" dirty="0" smtClean="0"/>
            <a:t>Para Publicaciones náuticas:</a:t>
          </a:r>
          <a:endParaRPr lang="es-CL" sz="2300" kern="1200" dirty="0"/>
        </a:p>
      </dsp:txBody>
      <dsp:txXfrm>
        <a:off x="3889271" y="27722"/>
        <a:ext cx="3411610" cy="662400"/>
      </dsp:txXfrm>
    </dsp:sp>
    <dsp:sp modelId="{E411B609-87B3-4A0C-BABD-C6F1CE70FDC1}">
      <dsp:nvSpPr>
        <dsp:cNvPr id="0" name=""/>
        <dsp:cNvSpPr/>
      </dsp:nvSpPr>
      <dsp:spPr>
        <a:xfrm>
          <a:off x="3889271" y="690122"/>
          <a:ext cx="3411610" cy="3346154"/>
        </a:xfrm>
        <a:prstGeom prst="rect">
          <a:avLst/>
        </a:prstGeom>
        <a:solidFill>
          <a:schemeClr val="dk2">
            <a:alpha val="90000"/>
            <a:tint val="40000"/>
            <a:hueOff val="0"/>
            <a:satOff val="0"/>
            <a:lumOff val="0"/>
            <a:alphaOff val="0"/>
          </a:schemeClr>
        </a:solidFill>
        <a:ln w="12700"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Char char="••"/>
          </a:pPr>
          <a:r>
            <a:rPr lang="es-ES" sz="2300" kern="1200" dirty="0" smtClean="0"/>
            <a:t>Método Simplista</a:t>
          </a:r>
          <a:endParaRPr lang="es-CL" sz="2300" kern="1200" dirty="0"/>
        </a:p>
        <a:p>
          <a:pPr marL="228600" lvl="1" indent="-228600" algn="l" defTabSz="1022350">
            <a:lnSpc>
              <a:spcPct val="90000"/>
            </a:lnSpc>
            <a:spcBef>
              <a:spcPct val="0"/>
            </a:spcBef>
            <a:spcAft>
              <a:spcPct val="15000"/>
            </a:spcAft>
            <a:buChar char="••"/>
          </a:pPr>
          <a:r>
            <a:rPr lang="es-ES" sz="2300" kern="1200" dirty="0" smtClean="0"/>
            <a:t>Media Móvil 3</a:t>
          </a:r>
          <a:endParaRPr lang="es-CL" sz="2300" kern="1200" dirty="0" smtClean="0"/>
        </a:p>
        <a:p>
          <a:pPr marL="228600" lvl="1" indent="-228600" algn="l" defTabSz="1022350">
            <a:lnSpc>
              <a:spcPct val="90000"/>
            </a:lnSpc>
            <a:spcBef>
              <a:spcPct val="0"/>
            </a:spcBef>
            <a:spcAft>
              <a:spcPct val="15000"/>
            </a:spcAft>
            <a:buChar char="••"/>
          </a:pPr>
          <a:r>
            <a:rPr lang="es-ES" sz="2300" kern="1200" dirty="0" smtClean="0"/>
            <a:t>Media Móvil 6</a:t>
          </a:r>
          <a:endParaRPr lang="es-CL" sz="2300" kern="1200" dirty="0" smtClean="0"/>
        </a:p>
        <a:p>
          <a:pPr marL="228600" lvl="1" indent="-228600" algn="l" defTabSz="1022350">
            <a:lnSpc>
              <a:spcPct val="90000"/>
            </a:lnSpc>
            <a:spcBef>
              <a:spcPct val="0"/>
            </a:spcBef>
            <a:spcAft>
              <a:spcPct val="15000"/>
            </a:spcAft>
            <a:buChar char="••"/>
          </a:pPr>
          <a:r>
            <a:rPr lang="es-ES" sz="2300" kern="1200" dirty="0" smtClean="0"/>
            <a:t>Tendencia o regresión lineal</a:t>
          </a:r>
          <a:endParaRPr lang="es-CL" sz="2300" kern="1200" dirty="0" smtClean="0"/>
        </a:p>
        <a:p>
          <a:pPr marL="228600" lvl="1" indent="-228600" algn="l" defTabSz="1022350">
            <a:lnSpc>
              <a:spcPct val="90000"/>
            </a:lnSpc>
            <a:spcBef>
              <a:spcPct val="0"/>
            </a:spcBef>
            <a:spcAft>
              <a:spcPct val="15000"/>
            </a:spcAft>
            <a:buChar char="••"/>
          </a:pPr>
          <a:r>
            <a:rPr lang="es-ES" sz="2300" kern="1200" dirty="0" err="1" smtClean="0"/>
            <a:t>Suavizamiento</a:t>
          </a:r>
          <a:r>
            <a:rPr lang="es-ES" sz="2300" kern="1200" dirty="0" smtClean="0"/>
            <a:t> exponencial simple</a:t>
          </a:r>
          <a:endParaRPr lang="es-CL" sz="2300" kern="1200" dirty="0"/>
        </a:p>
      </dsp:txBody>
      <dsp:txXfrm>
        <a:off x="3889271" y="690122"/>
        <a:ext cx="3411610" cy="3346154"/>
      </dsp:txXfrm>
    </dsp:sp>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68D5ED83-FB6C-4A1B-916F-43EDF563F84B}">
      <dsp:nvSpPr>
        <dsp:cNvPr id="0" name=""/>
        <dsp:cNvSpPr/>
      </dsp:nvSpPr>
      <dsp:spPr>
        <a:xfrm>
          <a:off x="7680" y="1127386"/>
          <a:ext cx="2295721" cy="1809226"/>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ES" sz="2000" kern="1200" dirty="0" smtClean="0"/>
            <a:t>Valor absoluto del Estadístico (E) </a:t>
          </a:r>
        </a:p>
        <a:p>
          <a:pPr lvl="0" algn="ctr" defTabSz="889000">
            <a:lnSpc>
              <a:spcPct val="90000"/>
            </a:lnSpc>
            <a:spcBef>
              <a:spcPct val="0"/>
            </a:spcBef>
            <a:spcAft>
              <a:spcPct val="35000"/>
            </a:spcAft>
          </a:pPr>
          <a:r>
            <a:rPr lang="es-ES" sz="2000" kern="1200" dirty="0" smtClean="0"/>
            <a:t>&gt; </a:t>
          </a:r>
        </a:p>
        <a:p>
          <a:pPr lvl="0" algn="ctr" defTabSz="889000">
            <a:lnSpc>
              <a:spcPct val="90000"/>
            </a:lnSpc>
            <a:spcBef>
              <a:spcPct val="0"/>
            </a:spcBef>
            <a:spcAft>
              <a:spcPct val="35000"/>
            </a:spcAft>
          </a:pPr>
          <a:r>
            <a:rPr lang="es-ES" sz="2000" kern="1200" dirty="0" smtClean="0"/>
            <a:t>Valor tabla</a:t>
          </a:r>
          <a:endParaRPr lang="es-CL" sz="2000" kern="1200" dirty="0"/>
        </a:p>
      </dsp:txBody>
      <dsp:txXfrm>
        <a:off x="7680" y="1127386"/>
        <a:ext cx="2295721" cy="1809226"/>
      </dsp:txXfrm>
    </dsp:sp>
    <dsp:sp modelId="{B8D821BA-5381-4F98-A46E-69C4239DD4CE}">
      <dsp:nvSpPr>
        <dsp:cNvPr id="0" name=""/>
        <dsp:cNvSpPr/>
      </dsp:nvSpPr>
      <dsp:spPr>
        <a:xfrm>
          <a:off x="2532974" y="1747330"/>
          <a:ext cx="486693" cy="569339"/>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s-CL" sz="1600" kern="1200"/>
        </a:p>
      </dsp:txBody>
      <dsp:txXfrm>
        <a:off x="2532974" y="1747330"/>
        <a:ext cx="486693" cy="569339"/>
      </dsp:txXfrm>
    </dsp:sp>
    <dsp:sp modelId="{25BF816B-CBF1-4A63-BDC6-32F041FA0AE6}">
      <dsp:nvSpPr>
        <dsp:cNvPr id="0" name=""/>
        <dsp:cNvSpPr/>
      </dsp:nvSpPr>
      <dsp:spPr>
        <a:xfrm>
          <a:off x="3221691" y="1127386"/>
          <a:ext cx="2295721" cy="1809226"/>
        </a:xfrm>
        <a:prstGeom prst="roundRect">
          <a:avLst>
            <a:gd name="adj" fmla="val 10000"/>
          </a:avLst>
        </a:prstGeom>
        <a:solidFill>
          <a:schemeClr val="accent4">
            <a:hueOff val="10211518"/>
            <a:satOff val="-11993"/>
            <a:lumOff val="4608"/>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ES" sz="2000" kern="1200" dirty="0" smtClean="0"/>
            <a:t>Se rechaza la Hipótesis Nula (Ho) </a:t>
          </a:r>
        </a:p>
        <a:p>
          <a:pPr lvl="0" algn="ctr" defTabSz="889000">
            <a:lnSpc>
              <a:spcPct val="90000"/>
            </a:lnSpc>
            <a:spcBef>
              <a:spcPct val="0"/>
            </a:spcBef>
            <a:spcAft>
              <a:spcPct val="35000"/>
            </a:spcAft>
          </a:pPr>
          <a:r>
            <a:rPr lang="es-ES" sz="2000" kern="1200" dirty="0" err="1" smtClean="0"/>
            <a:t>Dócima</a:t>
          </a:r>
          <a:r>
            <a:rPr lang="es-ES" sz="2000" kern="1200" dirty="0" smtClean="0"/>
            <a:t> es significativa </a:t>
          </a:r>
        </a:p>
        <a:p>
          <a:pPr lvl="0" algn="ctr" defTabSz="889000">
            <a:lnSpc>
              <a:spcPct val="90000"/>
            </a:lnSpc>
            <a:spcBef>
              <a:spcPct val="0"/>
            </a:spcBef>
            <a:spcAft>
              <a:spcPct val="35000"/>
            </a:spcAft>
          </a:pPr>
          <a:r>
            <a:rPr lang="es-ES" sz="2000" b="1" u="sng" kern="1200" dirty="0" smtClean="0">
              <a:solidFill>
                <a:srgbClr val="FF0000"/>
              </a:solidFill>
            </a:rPr>
            <a:t>Existe tendencia.</a:t>
          </a:r>
          <a:endParaRPr lang="es-CL" sz="2000" b="1" u="sng" kern="1200" dirty="0">
            <a:solidFill>
              <a:srgbClr val="FF0000"/>
            </a:solidFill>
          </a:endParaRPr>
        </a:p>
      </dsp:txBody>
      <dsp:txXfrm>
        <a:off x="3221691" y="1127386"/>
        <a:ext cx="2295721" cy="1809226"/>
      </dsp:txXfrm>
    </dsp:sp>
    <dsp:sp modelId="{8AB6EC28-3F60-4CB5-BE9C-5EA8D7A92343}">
      <dsp:nvSpPr>
        <dsp:cNvPr id="0" name=""/>
        <dsp:cNvSpPr/>
      </dsp:nvSpPr>
      <dsp:spPr>
        <a:xfrm>
          <a:off x="5746985" y="1747330"/>
          <a:ext cx="486693" cy="569339"/>
        </a:xfrm>
        <a:prstGeom prst="rightArrow">
          <a:avLst>
            <a:gd name="adj1" fmla="val 60000"/>
            <a:gd name="adj2" fmla="val 50000"/>
          </a:avLst>
        </a:prstGeom>
        <a:solidFill>
          <a:schemeClr val="accent4">
            <a:hueOff val="20423036"/>
            <a:satOff val="-23986"/>
            <a:lumOff val="9216"/>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s-CL" sz="1600" kern="1200"/>
        </a:p>
      </dsp:txBody>
      <dsp:txXfrm>
        <a:off x="5746985" y="1747330"/>
        <a:ext cx="486693" cy="569339"/>
      </dsp:txXfrm>
    </dsp:sp>
    <dsp:sp modelId="{DF677367-FA47-43AA-ABB2-EC090CE7EB05}">
      <dsp:nvSpPr>
        <dsp:cNvPr id="0" name=""/>
        <dsp:cNvSpPr/>
      </dsp:nvSpPr>
      <dsp:spPr>
        <a:xfrm>
          <a:off x="6435702" y="1127386"/>
          <a:ext cx="2295721" cy="1809226"/>
        </a:xfrm>
        <a:prstGeom prst="roundRect">
          <a:avLst>
            <a:gd name="adj" fmla="val 10000"/>
          </a:avLst>
        </a:prstGeom>
        <a:solidFill>
          <a:schemeClr val="accent4">
            <a:hueOff val="20423036"/>
            <a:satOff val="-23986"/>
            <a:lumOff val="921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ES" sz="2000" b="1" kern="1200" dirty="0" smtClean="0"/>
            <a:t>Métodos</a:t>
          </a:r>
          <a:r>
            <a:rPr lang="es-ES" sz="2000" kern="1200" dirty="0" smtClean="0"/>
            <a:t> </a:t>
          </a:r>
        </a:p>
        <a:p>
          <a:pPr lvl="0" algn="l" defTabSz="889000">
            <a:lnSpc>
              <a:spcPct val="90000"/>
            </a:lnSpc>
            <a:spcBef>
              <a:spcPct val="0"/>
            </a:spcBef>
            <a:spcAft>
              <a:spcPct val="35000"/>
            </a:spcAft>
          </a:pPr>
          <a:r>
            <a:rPr lang="es-ES" sz="2000" kern="1200" dirty="0" smtClean="0"/>
            <a:t>- </a:t>
          </a:r>
          <a:r>
            <a:rPr lang="es-ES" sz="2000" kern="1200" dirty="0" err="1" smtClean="0"/>
            <a:t>Suavizamiento</a:t>
          </a:r>
          <a:r>
            <a:rPr lang="es-ES" sz="2000" kern="1200" dirty="0" smtClean="0"/>
            <a:t> Exponencial Doble </a:t>
          </a:r>
        </a:p>
        <a:p>
          <a:pPr lvl="0" algn="l" defTabSz="889000">
            <a:lnSpc>
              <a:spcPct val="90000"/>
            </a:lnSpc>
            <a:spcBef>
              <a:spcPct val="0"/>
            </a:spcBef>
            <a:spcAft>
              <a:spcPct val="35000"/>
            </a:spcAft>
          </a:pPr>
          <a:r>
            <a:rPr lang="es-ES" sz="2000" kern="1200" dirty="0" smtClean="0"/>
            <a:t>- Descomposición </a:t>
          </a:r>
          <a:endParaRPr lang="es-CL" sz="2000" kern="1200" dirty="0"/>
        </a:p>
      </dsp:txBody>
      <dsp:txXfrm>
        <a:off x="6435702" y="1127386"/>
        <a:ext cx="2295721" cy="1809226"/>
      </dsp:txXfrm>
    </dsp:sp>
  </dsp:spTree>
</dsp:drawing>
</file>

<file path=ppt/diagrams/drawing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68D5ED83-FB6C-4A1B-916F-43EDF563F84B}">
      <dsp:nvSpPr>
        <dsp:cNvPr id="0" name=""/>
        <dsp:cNvSpPr/>
      </dsp:nvSpPr>
      <dsp:spPr>
        <a:xfrm>
          <a:off x="7680" y="1006323"/>
          <a:ext cx="2295721" cy="2051353"/>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ES" sz="2000" kern="1200" dirty="0" smtClean="0"/>
            <a:t>Valor absoluto del Estadístico (E) </a:t>
          </a:r>
        </a:p>
        <a:p>
          <a:pPr lvl="0" algn="ctr" defTabSz="889000">
            <a:lnSpc>
              <a:spcPct val="90000"/>
            </a:lnSpc>
            <a:spcBef>
              <a:spcPct val="0"/>
            </a:spcBef>
            <a:spcAft>
              <a:spcPct val="35000"/>
            </a:spcAft>
          </a:pPr>
          <a:r>
            <a:rPr lang="es-ES" sz="2000" kern="1200" dirty="0" smtClean="0"/>
            <a:t>&lt; </a:t>
          </a:r>
        </a:p>
        <a:p>
          <a:pPr lvl="0" algn="ctr" defTabSz="889000">
            <a:lnSpc>
              <a:spcPct val="90000"/>
            </a:lnSpc>
            <a:spcBef>
              <a:spcPct val="0"/>
            </a:spcBef>
            <a:spcAft>
              <a:spcPct val="35000"/>
            </a:spcAft>
          </a:pPr>
          <a:r>
            <a:rPr lang="es-ES" sz="2000" kern="1200" dirty="0" smtClean="0"/>
            <a:t>Valor tabla</a:t>
          </a:r>
          <a:endParaRPr lang="es-CL" sz="2000" kern="1200" dirty="0"/>
        </a:p>
      </dsp:txBody>
      <dsp:txXfrm>
        <a:off x="7680" y="1006323"/>
        <a:ext cx="2295721" cy="2051353"/>
      </dsp:txXfrm>
    </dsp:sp>
    <dsp:sp modelId="{B8D821BA-5381-4F98-A46E-69C4239DD4CE}">
      <dsp:nvSpPr>
        <dsp:cNvPr id="0" name=""/>
        <dsp:cNvSpPr/>
      </dsp:nvSpPr>
      <dsp:spPr>
        <a:xfrm>
          <a:off x="2532974" y="1747330"/>
          <a:ext cx="486693" cy="569339"/>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s-CL" sz="1600" kern="1200"/>
        </a:p>
      </dsp:txBody>
      <dsp:txXfrm>
        <a:off x="2532974" y="1747330"/>
        <a:ext cx="486693" cy="569339"/>
      </dsp:txXfrm>
    </dsp:sp>
    <dsp:sp modelId="{25BF816B-CBF1-4A63-BDC6-32F041FA0AE6}">
      <dsp:nvSpPr>
        <dsp:cNvPr id="0" name=""/>
        <dsp:cNvSpPr/>
      </dsp:nvSpPr>
      <dsp:spPr>
        <a:xfrm>
          <a:off x="3221691" y="1006323"/>
          <a:ext cx="2295721" cy="2051353"/>
        </a:xfrm>
        <a:prstGeom prst="roundRect">
          <a:avLst>
            <a:gd name="adj" fmla="val 10000"/>
          </a:avLst>
        </a:prstGeom>
        <a:solidFill>
          <a:schemeClr val="accent4">
            <a:hueOff val="10211518"/>
            <a:satOff val="-11993"/>
            <a:lumOff val="4608"/>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ES" sz="2000" kern="1200" dirty="0" smtClean="0"/>
            <a:t>Se acepta la Hipótesis Nula (Ho) </a:t>
          </a:r>
        </a:p>
        <a:p>
          <a:pPr lvl="0" algn="ctr" defTabSz="889000">
            <a:lnSpc>
              <a:spcPct val="90000"/>
            </a:lnSpc>
            <a:spcBef>
              <a:spcPct val="0"/>
            </a:spcBef>
            <a:spcAft>
              <a:spcPct val="35000"/>
            </a:spcAft>
          </a:pPr>
          <a:r>
            <a:rPr lang="es-ES" sz="2000" kern="1200" dirty="0" err="1" smtClean="0"/>
            <a:t>Dócima</a:t>
          </a:r>
          <a:r>
            <a:rPr lang="es-ES" sz="2000" kern="1200" dirty="0" smtClean="0"/>
            <a:t> NO es significativa </a:t>
          </a:r>
        </a:p>
        <a:p>
          <a:pPr lvl="0" algn="ctr" defTabSz="889000">
            <a:lnSpc>
              <a:spcPct val="90000"/>
            </a:lnSpc>
            <a:spcBef>
              <a:spcPct val="0"/>
            </a:spcBef>
            <a:spcAft>
              <a:spcPct val="35000"/>
            </a:spcAft>
          </a:pPr>
          <a:r>
            <a:rPr lang="es-ES" sz="2000" b="1" u="sng" kern="1200" dirty="0" smtClean="0">
              <a:solidFill>
                <a:srgbClr val="FF0000"/>
              </a:solidFill>
            </a:rPr>
            <a:t>NO Existe tendencia.</a:t>
          </a:r>
          <a:endParaRPr lang="es-CL" sz="2000" b="1" u="sng" kern="1200" dirty="0">
            <a:solidFill>
              <a:srgbClr val="FF0000"/>
            </a:solidFill>
          </a:endParaRPr>
        </a:p>
      </dsp:txBody>
      <dsp:txXfrm>
        <a:off x="3221691" y="1006323"/>
        <a:ext cx="2295721" cy="2051353"/>
      </dsp:txXfrm>
    </dsp:sp>
    <dsp:sp modelId="{8AB6EC28-3F60-4CB5-BE9C-5EA8D7A92343}">
      <dsp:nvSpPr>
        <dsp:cNvPr id="0" name=""/>
        <dsp:cNvSpPr/>
      </dsp:nvSpPr>
      <dsp:spPr>
        <a:xfrm>
          <a:off x="5746985" y="1747330"/>
          <a:ext cx="486693" cy="569339"/>
        </a:xfrm>
        <a:prstGeom prst="rightArrow">
          <a:avLst>
            <a:gd name="adj1" fmla="val 60000"/>
            <a:gd name="adj2" fmla="val 50000"/>
          </a:avLst>
        </a:prstGeom>
        <a:solidFill>
          <a:schemeClr val="accent4">
            <a:hueOff val="20423036"/>
            <a:satOff val="-23986"/>
            <a:lumOff val="9216"/>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s-CL" sz="1600" kern="1200"/>
        </a:p>
      </dsp:txBody>
      <dsp:txXfrm>
        <a:off x="5746985" y="1747330"/>
        <a:ext cx="486693" cy="569339"/>
      </dsp:txXfrm>
    </dsp:sp>
    <dsp:sp modelId="{DF677367-FA47-43AA-ABB2-EC090CE7EB05}">
      <dsp:nvSpPr>
        <dsp:cNvPr id="0" name=""/>
        <dsp:cNvSpPr/>
      </dsp:nvSpPr>
      <dsp:spPr>
        <a:xfrm>
          <a:off x="6435702" y="1006323"/>
          <a:ext cx="2295721" cy="2051353"/>
        </a:xfrm>
        <a:prstGeom prst="roundRect">
          <a:avLst>
            <a:gd name="adj" fmla="val 10000"/>
          </a:avLst>
        </a:prstGeom>
        <a:solidFill>
          <a:schemeClr val="accent4">
            <a:hueOff val="20423036"/>
            <a:satOff val="-23986"/>
            <a:lumOff val="921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ES" sz="2000" b="1" kern="1200" dirty="0" smtClean="0"/>
            <a:t>Método</a:t>
          </a:r>
          <a:r>
            <a:rPr lang="es-ES" sz="2000" kern="1200" dirty="0" smtClean="0"/>
            <a:t> </a:t>
          </a:r>
        </a:p>
        <a:p>
          <a:pPr lvl="0" algn="l" defTabSz="889000">
            <a:lnSpc>
              <a:spcPct val="90000"/>
            </a:lnSpc>
            <a:spcBef>
              <a:spcPct val="0"/>
            </a:spcBef>
            <a:spcAft>
              <a:spcPct val="35000"/>
            </a:spcAft>
          </a:pPr>
          <a:r>
            <a:rPr lang="es-ES" sz="2000" kern="1200" dirty="0" smtClean="0"/>
            <a:t>- </a:t>
          </a:r>
          <a:r>
            <a:rPr lang="es-ES" sz="2000" kern="1200" dirty="0" err="1" smtClean="0"/>
            <a:t>Suavizamiento</a:t>
          </a:r>
          <a:r>
            <a:rPr lang="es-ES" sz="2000" kern="1200" dirty="0" smtClean="0"/>
            <a:t> Exponencial Simple</a:t>
          </a:r>
        </a:p>
      </dsp:txBody>
      <dsp:txXfrm>
        <a:off x="6435702" y="1006323"/>
        <a:ext cx="2295721" cy="2051353"/>
      </dsp:txXfrm>
    </dsp:sp>
  </dsp:spTree>
</dsp:drawing>
</file>

<file path=ppt/diagrams/drawing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12688AD-AD80-401E-9DF9-BC5A0AB6C360}">
      <dsp:nvSpPr>
        <dsp:cNvPr id="0" name=""/>
        <dsp:cNvSpPr/>
      </dsp:nvSpPr>
      <dsp:spPr>
        <a:xfrm>
          <a:off x="1785" y="1596826"/>
          <a:ext cx="2175867" cy="870346"/>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es-CL" sz="2000" kern="1200" dirty="0" smtClean="0"/>
            <a:t>Objetivo</a:t>
          </a:r>
          <a:endParaRPr lang="es-CL" sz="2000" kern="1200" dirty="0"/>
        </a:p>
      </dsp:txBody>
      <dsp:txXfrm>
        <a:off x="1785" y="1596826"/>
        <a:ext cx="2175867" cy="870346"/>
      </dsp:txXfrm>
    </dsp:sp>
    <dsp:sp modelId="{D8E5890D-63DE-4481-89C1-29B952E7451F}">
      <dsp:nvSpPr>
        <dsp:cNvPr id="0" name=""/>
        <dsp:cNvSpPr/>
      </dsp:nvSpPr>
      <dsp:spPr>
        <a:xfrm>
          <a:off x="1960066" y="1596826"/>
          <a:ext cx="2175867" cy="870346"/>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es-ES" sz="2000" kern="1200" dirty="0" smtClean="0"/>
            <a:t>Generar valor para el cliente</a:t>
          </a:r>
          <a:endParaRPr lang="es-CL" sz="2000" kern="1200" dirty="0"/>
        </a:p>
      </dsp:txBody>
      <dsp:txXfrm>
        <a:off x="1960066" y="1596826"/>
        <a:ext cx="2175867" cy="870346"/>
      </dsp:txXfrm>
    </dsp:sp>
    <dsp:sp modelId="{721E6100-E3A3-4317-9A44-BE2FA420DC35}">
      <dsp:nvSpPr>
        <dsp:cNvPr id="0" name=""/>
        <dsp:cNvSpPr/>
      </dsp:nvSpPr>
      <dsp:spPr>
        <a:xfrm>
          <a:off x="3918346" y="1596826"/>
          <a:ext cx="2175867" cy="870346"/>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es-ES" sz="2000" kern="1200" dirty="0" smtClean="0"/>
            <a:t>Asociada a los Costos de Calidad</a:t>
          </a:r>
          <a:endParaRPr lang="es-CL" sz="2000" kern="1200" dirty="0"/>
        </a:p>
      </dsp:txBody>
      <dsp:txXfrm>
        <a:off x="3918346" y="1596826"/>
        <a:ext cx="2175867" cy="870346"/>
      </dsp:txXfrm>
    </dsp:sp>
  </dsp:spTree>
</dsp:drawing>
</file>

<file path=ppt/diagrams/drawing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9851FFF7-5D90-4B51-933D-1B952414D165}">
      <dsp:nvSpPr>
        <dsp:cNvPr id="0" name=""/>
        <dsp:cNvSpPr/>
      </dsp:nvSpPr>
      <dsp:spPr>
        <a:xfrm>
          <a:off x="0" y="603499"/>
          <a:ext cx="8229600" cy="95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9D0DB65-075F-4039-AAC2-48EE706CD417}">
      <dsp:nvSpPr>
        <dsp:cNvPr id="0" name=""/>
        <dsp:cNvSpPr/>
      </dsp:nvSpPr>
      <dsp:spPr>
        <a:xfrm>
          <a:off x="411480" y="42619"/>
          <a:ext cx="5760720" cy="1121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lvl="0" algn="l" defTabSz="1689100">
            <a:lnSpc>
              <a:spcPct val="90000"/>
            </a:lnSpc>
            <a:spcBef>
              <a:spcPct val="0"/>
            </a:spcBef>
            <a:spcAft>
              <a:spcPct val="35000"/>
            </a:spcAft>
          </a:pPr>
          <a:r>
            <a:rPr lang="es-CL" sz="3800" b="1" kern="1200" dirty="0" smtClean="0"/>
            <a:t>Plan de Muestreo</a:t>
          </a:r>
          <a:endParaRPr lang="es-ES" sz="3800" b="1" kern="1200" dirty="0"/>
        </a:p>
      </dsp:txBody>
      <dsp:txXfrm>
        <a:off x="411480" y="42619"/>
        <a:ext cx="5760720" cy="1121760"/>
      </dsp:txXfrm>
    </dsp:sp>
    <dsp:sp modelId="{39E38475-518F-4C1E-AD0D-23D4CF836870}">
      <dsp:nvSpPr>
        <dsp:cNvPr id="0" name=""/>
        <dsp:cNvSpPr/>
      </dsp:nvSpPr>
      <dsp:spPr>
        <a:xfrm>
          <a:off x="0" y="2327180"/>
          <a:ext cx="8229600" cy="95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99D7A7F-4A0D-49BD-A1C6-DC2023DAF5D2}">
      <dsp:nvSpPr>
        <dsp:cNvPr id="0" name=""/>
        <dsp:cNvSpPr/>
      </dsp:nvSpPr>
      <dsp:spPr>
        <a:xfrm>
          <a:off x="411480" y="1766299"/>
          <a:ext cx="6979918" cy="1121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lvl="0" algn="l" defTabSz="1689100">
            <a:lnSpc>
              <a:spcPct val="90000"/>
            </a:lnSpc>
            <a:spcBef>
              <a:spcPct val="0"/>
            </a:spcBef>
            <a:spcAft>
              <a:spcPct val="35000"/>
            </a:spcAft>
          </a:pPr>
          <a:r>
            <a:rPr lang="es-CL" sz="3800" b="1" kern="1200" dirty="0" smtClean="0"/>
            <a:t>Control Estadístico de Procesos</a:t>
          </a:r>
          <a:endParaRPr lang="es-ES" sz="3800" b="1" kern="1200" dirty="0"/>
        </a:p>
      </dsp:txBody>
      <dsp:txXfrm>
        <a:off x="411480" y="1766299"/>
        <a:ext cx="6979918" cy="1121760"/>
      </dsp:txXfrm>
    </dsp:sp>
  </dsp:spTree>
</dsp:drawing>
</file>

<file path=ppt/diagrams/drawing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D94385A-5886-4A1E-A7B3-1CCF23BB1372}">
      <dsp:nvSpPr>
        <dsp:cNvPr id="0" name=""/>
        <dsp:cNvSpPr/>
      </dsp:nvSpPr>
      <dsp:spPr>
        <a:xfrm>
          <a:off x="0" y="146360"/>
          <a:ext cx="8541157" cy="541800"/>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62889" tIns="166624" rIns="662889" bIns="128016" numCol="1" spcCol="1270" anchor="t" anchorCtr="0">
          <a:noAutofit/>
        </a:bodyPr>
        <a:lstStyle/>
        <a:p>
          <a:pPr marL="171450" lvl="1" indent="-171450" algn="just" defTabSz="800100">
            <a:lnSpc>
              <a:spcPct val="90000"/>
            </a:lnSpc>
            <a:spcBef>
              <a:spcPct val="0"/>
            </a:spcBef>
            <a:spcAft>
              <a:spcPct val="15000"/>
            </a:spcAft>
            <a:buChar char="••"/>
          </a:pPr>
          <a:r>
            <a:rPr lang="es-ES" sz="1800" kern="1200" dirty="0" smtClean="0"/>
            <a:t>No existe un registro de productos fallados.</a:t>
          </a:r>
          <a:endParaRPr lang="es-CL" sz="1800" kern="1200" dirty="0"/>
        </a:p>
      </dsp:txBody>
      <dsp:txXfrm>
        <a:off x="0" y="146360"/>
        <a:ext cx="8541157" cy="541800"/>
      </dsp:txXfrm>
    </dsp:sp>
    <dsp:sp modelId="{E01369AB-EBB4-438E-B5F6-65556C9654C9}">
      <dsp:nvSpPr>
        <dsp:cNvPr id="0" name=""/>
        <dsp:cNvSpPr/>
      </dsp:nvSpPr>
      <dsp:spPr>
        <a:xfrm>
          <a:off x="427057" y="28280"/>
          <a:ext cx="5978810" cy="236160"/>
        </a:xfrm>
        <a:prstGeom prst="roundRect">
          <a:avLst/>
        </a:prstGeom>
        <a:solidFill>
          <a:schemeClr val="accent4">
            <a:hueOff val="0"/>
            <a:satOff val="0"/>
            <a:lumOff val="0"/>
            <a:alphaOff val="0"/>
          </a:schemeClr>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5985" tIns="0" rIns="225985" bIns="0" numCol="1" spcCol="1270" anchor="ctr" anchorCtr="0">
          <a:noAutofit/>
        </a:bodyPr>
        <a:lstStyle/>
        <a:p>
          <a:pPr lvl="0" algn="just" defTabSz="800100">
            <a:lnSpc>
              <a:spcPct val="90000"/>
            </a:lnSpc>
            <a:spcBef>
              <a:spcPct val="0"/>
            </a:spcBef>
            <a:spcAft>
              <a:spcPct val="35000"/>
            </a:spcAft>
          </a:pPr>
          <a:r>
            <a:rPr lang="es-ES" sz="1800" kern="1200" dirty="0" smtClean="0"/>
            <a:t>Situación SHOA </a:t>
          </a:r>
          <a:endParaRPr lang="es-CL" sz="1800" kern="1200" dirty="0"/>
        </a:p>
      </dsp:txBody>
      <dsp:txXfrm>
        <a:off x="427057" y="28280"/>
        <a:ext cx="5978810" cy="236160"/>
      </dsp:txXfrm>
    </dsp:sp>
    <dsp:sp modelId="{D00E5C80-F06A-46F4-9EA5-D0B267C0FC8B}">
      <dsp:nvSpPr>
        <dsp:cNvPr id="0" name=""/>
        <dsp:cNvSpPr/>
      </dsp:nvSpPr>
      <dsp:spPr>
        <a:xfrm>
          <a:off x="0" y="849440"/>
          <a:ext cx="8541157" cy="541800"/>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62889" tIns="166624" rIns="662889" bIns="128016" numCol="1" spcCol="1270" anchor="t" anchorCtr="0">
          <a:noAutofit/>
        </a:bodyPr>
        <a:lstStyle/>
        <a:p>
          <a:pPr marL="171450" lvl="1" indent="-171450" algn="just" defTabSz="800100">
            <a:lnSpc>
              <a:spcPct val="90000"/>
            </a:lnSpc>
            <a:spcBef>
              <a:spcPct val="0"/>
            </a:spcBef>
            <a:spcAft>
              <a:spcPct val="15000"/>
            </a:spcAft>
            <a:buChar char="••"/>
          </a:pPr>
          <a:r>
            <a:rPr lang="es-ES" sz="1800" kern="1200" dirty="0" smtClean="0"/>
            <a:t>Cartas de control para atributos basada en cantidad de artículos defectuosos</a:t>
          </a:r>
          <a:endParaRPr lang="es-CL" sz="1800" kern="1200" dirty="0"/>
        </a:p>
      </dsp:txBody>
      <dsp:txXfrm>
        <a:off x="0" y="849440"/>
        <a:ext cx="8541157" cy="541800"/>
      </dsp:txXfrm>
    </dsp:sp>
    <dsp:sp modelId="{96589577-B896-451B-AAEA-A18B7A2AA6E1}">
      <dsp:nvSpPr>
        <dsp:cNvPr id="0" name=""/>
        <dsp:cNvSpPr/>
      </dsp:nvSpPr>
      <dsp:spPr>
        <a:xfrm>
          <a:off x="427057" y="731360"/>
          <a:ext cx="5978810" cy="236160"/>
        </a:xfrm>
        <a:prstGeom prst="roundRect">
          <a:avLst/>
        </a:prstGeom>
        <a:solidFill>
          <a:schemeClr val="accent4">
            <a:hueOff val="6807679"/>
            <a:satOff val="-7995"/>
            <a:lumOff val="3072"/>
            <a:alphaOff val="0"/>
          </a:schemeClr>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5985" tIns="0" rIns="225985" bIns="0" numCol="1" spcCol="1270" anchor="ctr" anchorCtr="0">
          <a:noAutofit/>
        </a:bodyPr>
        <a:lstStyle/>
        <a:p>
          <a:pPr lvl="0" algn="just" defTabSz="800100">
            <a:lnSpc>
              <a:spcPct val="90000"/>
            </a:lnSpc>
            <a:spcBef>
              <a:spcPct val="0"/>
            </a:spcBef>
            <a:spcAft>
              <a:spcPct val="35000"/>
            </a:spcAft>
          </a:pPr>
          <a:r>
            <a:rPr lang="es-ES" sz="1800" kern="1200" dirty="0" smtClean="0"/>
            <a:t>Método adecuado CEP</a:t>
          </a:r>
          <a:endParaRPr lang="es-CL" sz="1800" kern="1200" dirty="0"/>
        </a:p>
      </dsp:txBody>
      <dsp:txXfrm>
        <a:off x="427057" y="731360"/>
        <a:ext cx="5978810" cy="236160"/>
      </dsp:txXfrm>
    </dsp:sp>
    <dsp:sp modelId="{F0DC307B-7AFA-4F65-A184-186ABD732DB4}">
      <dsp:nvSpPr>
        <dsp:cNvPr id="0" name=""/>
        <dsp:cNvSpPr/>
      </dsp:nvSpPr>
      <dsp:spPr>
        <a:xfrm>
          <a:off x="0" y="1552520"/>
          <a:ext cx="8541157" cy="541800"/>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62889" tIns="166624" rIns="662889" bIns="128016" numCol="1" spcCol="1270" anchor="t" anchorCtr="0">
          <a:noAutofit/>
        </a:bodyPr>
        <a:lstStyle/>
        <a:p>
          <a:pPr marL="171450" lvl="1" indent="-171450" algn="just" defTabSz="800100">
            <a:lnSpc>
              <a:spcPct val="90000"/>
            </a:lnSpc>
            <a:spcBef>
              <a:spcPct val="0"/>
            </a:spcBef>
            <a:spcAft>
              <a:spcPct val="15000"/>
            </a:spcAft>
            <a:buChar char="••"/>
          </a:pPr>
          <a:r>
            <a:rPr lang="es-ES" sz="1800" kern="1200" dirty="0" smtClean="0"/>
            <a:t>Implementar un registro de productos fallados por lote o por pedido</a:t>
          </a:r>
          <a:endParaRPr lang="es-CL" sz="1800" kern="1200" dirty="0"/>
        </a:p>
      </dsp:txBody>
      <dsp:txXfrm>
        <a:off x="0" y="1552520"/>
        <a:ext cx="8541157" cy="541800"/>
      </dsp:txXfrm>
    </dsp:sp>
    <dsp:sp modelId="{77C21E90-904A-407C-89BA-4FB9BEF6EE28}">
      <dsp:nvSpPr>
        <dsp:cNvPr id="0" name=""/>
        <dsp:cNvSpPr/>
      </dsp:nvSpPr>
      <dsp:spPr>
        <a:xfrm>
          <a:off x="427057" y="1434440"/>
          <a:ext cx="5978810" cy="236160"/>
        </a:xfrm>
        <a:prstGeom prst="roundRect">
          <a:avLst/>
        </a:prstGeom>
        <a:solidFill>
          <a:schemeClr val="accent4">
            <a:hueOff val="13615358"/>
            <a:satOff val="-15991"/>
            <a:lumOff val="6144"/>
            <a:alphaOff val="0"/>
          </a:schemeClr>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5985" tIns="0" rIns="225985" bIns="0" numCol="1" spcCol="1270" anchor="ctr" anchorCtr="0">
          <a:noAutofit/>
        </a:bodyPr>
        <a:lstStyle/>
        <a:p>
          <a:pPr lvl="0" algn="just" defTabSz="800100">
            <a:lnSpc>
              <a:spcPct val="90000"/>
            </a:lnSpc>
            <a:spcBef>
              <a:spcPct val="0"/>
            </a:spcBef>
            <a:spcAft>
              <a:spcPct val="35000"/>
            </a:spcAft>
          </a:pPr>
          <a:r>
            <a:rPr lang="es-CL" sz="1800" kern="1200" dirty="0" smtClean="0"/>
            <a:t>1° Recomendación</a:t>
          </a:r>
          <a:endParaRPr lang="es-CL" sz="1800" kern="1200" dirty="0"/>
        </a:p>
      </dsp:txBody>
      <dsp:txXfrm>
        <a:off x="427057" y="1434440"/>
        <a:ext cx="5978810" cy="236160"/>
      </dsp:txXfrm>
    </dsp:sp>
    <dsp:sp modelId="{865BB17C-B689-4A86-9CDC-16B062AFC4A0}">
      <dsp:nvSpPr>
        <dsp:cNvPr id="0" name=""/>
        <dsp:cNvSpPr/>
      </dsp:nvSpPr>
      <dsp:spPr>
        <a:xfrm>
          <a:off x="0" y="2255600"/>
          <a:ext cx="8541157" cy="1612800"/>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62889" tIns="166624" rIns="662889" bIns="128016" numCol="1" spcCol="1270" anchor="t" anchorCtr="0">
          <a:noAutofit/>
        </a:bodyPr>
        <a:lstStyle/>
        <a:p>
          <a:pPr marL="171450" lvl="1" indent="-171450" algn="just" defTabSz="800100">
            <a:lnSpc>
              <a:spcPct val="90000"/>
            </a:lnSpc>
            <a:spcBef>
              <a:spcPct val="0"/>
            </a:spcBef>
            <a:spcAft>
              <a:spcPct val="15000"/>
            </a:spcAft>
            <a:buChar char="••"/>
          </a:pPr>
          <a:r>
            <a:rPr lang="es-ES" sz="1800" b="1" kern="1200" dirty="0" smtClean="0"/>
            <a:t>Criterio de decisión: </a:t>
          </a:r>
          <a:r>
            <a:rPr lang="es-ES" sz="1800" kern="1200" dirty="0" smtClean="0"/>
            <a:t>naturaleza de los productos terminados </a:t>
          </a:r>
          <a:endParaRPr lang="es-CL" sz="1800" kern="1200" dirty="0"/>
        </a:p>
        <a:p>
          <a:pPr marL="171450" lvl="1" indent="-171450" algn="just" defTabSz="800100">
            <a:lnSpc>
              <a:spcPct val="90000"/>
            </a:lnSpc>
            <a:spcBef>
              <a:spcPct val="0"/>
            </a:spcBef>
            <a:spcAft>
              <a:spcPct val="15000"/>
            </a:spcAft>
            <a:buChar char="••"/>
          </a:pPr>
          <a:r>
            <a:rPr lang="es-ES" sz="1800" kern="1200" dirty="0" smtClean="0"/>
            <a:t>Cartas de control para atributos - </a:t>
          </a:r>
          <a:r>
            <a:rPr lang="es-ES" sz="1800" b="1" kern="1200" dirty="0" smtClean="0"/>
            <a:t>"Carta P" o de proporción de artículos defectuosos</a:t>
          </a:r>
          <a:r>
            <a:rPr lang="es-ES" sz="1800" kern="1200" dirty="0" smtClean="0"/>
            <a:t>:</a:t>
          </a:r>
          <a:endParaRPr lang="es-CL" sz="1800" kern="1200" dirty="0"/>
        </a:p>
        <a:p>
          <a:pPr marL="342900" lvl="2" indent="-171450" algn="just" defTabSz="800100">
            <a:lnSpc>
              <a:spcPct val="90000"/>
            </a:lnSpc>
            <a:spcBef>
              <a:spcPct val="0"/>
            </a:spcBef>
            <a:spcAft>
              <a:spcPct val="15000"/>
            </a:spcAft>
            <a:buChar char="••"/>
          </a:pPr>
          <a:r>
            <a:rPr lang="es-ES" sz="1800" kern="1200" dirty="0" smtClean="0"/>
            <a:t>La muestra es el total del lote (Inspección al 100%  demostrado anteriormente)</a:t>
          </a:r>
          <a:endParaRPr lang="es-CL" sz="1800" kern="1200" dirty="0"/>
        </a:p>
        <a:p>
          <a:pPr marL="342900" lvl="2" indent="-171450" algn="l" defTabSz="800100">
            <a:lnSpc>
              <a:spcPct val="90000"/>
            </a:lnSpc>
            <a:spcBef>
              <a:spcPct val="0"/>
            </a:spcBef>
            <a:spcAft>
              <a:spcPct val="15000"/>
            </a:spcAft>
            <a:buChar char="••"/>
          </a:pPr>
          <a:r>
            <a:rPr lang="es-ES" sz="1800" kern="1200" dirty="0" smtClean="0"/>
            <a:t>Los tamaños los lotes son variables.</a:t>
          </a:r>
          <a:endParaRPr lang="es-CL" sz="1800" kern="1200" dirty="0"/>
        </a:p>
      </dsp:txBody>
      <dsp:txXfrm>
        <a:off x="0" y="2255600"/>
        <a:ext cx="8541157" cy="1612800"/>
      </dsp:txXfrm>
    </dsp:sp>
    <dsp:sp modelId="{42EAA3EA-E432-4FBC-AE0F-654575BF55C7}">
      <dsp:nvSpPr>
        <dsp:cNvPr id="0" name=""/>
        <dsp:cNvSpPr/>
      </dsp:nvSpPr>
      <dsp:spPr>
        <a:xfrm>
          <a:off x="427057" y="2137520"/>
          <a:ext cx="5978810" cy="236160"/>
        </a:xfrm>
        <a:prstGeom prst="roundRect">
          <a:avLst/>
        </a:prstGeom>
        <a:solidFill>
          <a:schemeClr val="accent4">
            <a:hueOff val="20423036"/>
            <a:satOff val="-23986"/>
            <a:lumOff val="9216"/>
            <a:alphaOff val="0"/>
          </a:schemeClr>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5985" tIns="0" rIns="225985" bIns="0" numCol="1" spcCol="1270" anchor="ctr" anchorCtr="0">
          <a:noAutofit/>
        </a:bodyPr>
        <a:lstStyle/>
        <a:p>
          <a:pPr lvl="0" algn="just" defTabSz="800100">
            <a:lnSpc>
              <a:spcPct val="90000"/>
            </a:lnSpc>
            <a:spcBef>
              <a:spcPct val="0"/>
            </a:spcBef>
            <a:spcAft>
              <a:spcPct val="35000"/>
            </a:spcAft>
          </a:pPr>
          <a:r>
            <a:rPr lang="es-ES" sz="1800" kern="1200" dirty="0" smtClean="0"/>
            <a:t>2° Definir método CEP</a:t>
          </a:r>
          <a:endParaRPr lang="es-CL" sz="1800" kern="1200" dirty="0"/>
        </a:p>
      </dsp:txBody>
      <dsp:txXfrm>
        <a:off x="427057" y="2137520"/>
        <a:ext cx="5978810" cy="236160"/>
      </dsp:txXfrm>
    </dsp:sp>
  </dsp:spTree>
</dsp:drawing>
</file>

<file path=ppt/diagrams/drawing1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3F6E30A-7332-42DB-A991-1DE3E82C6B4B}">
      <dsp:nvSpPr>
        <dsp:cNvPr id="0" name=""/>
        <dsp:cNvSpPr/>
      </dsp:nvSpPr>
      <dsp:spPr>
        <a:xfrm>
          <a:off x="659186" y="0"/>
          <a:ext cx="7470774" cy="4063999"/>
        </a:xfrm>
        <a:prstGeom prst="rightArrow">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30DAB69-B3B1-4A47-8ED5-C4901FD9B21C}">
      <dsp:nvSpPr>
        <dsp:cNvPr id="0" name=""/>
        <dsp:cNvSpPr/>
      </dsp:nvSpPr>
      <dsp:spPr>
        <a:xfrm>
          <a:off x="1545" y="1219199"/>
          <a:ext cx="2587551" cy="162560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t" anchorCtr="0">
          <a:noAutofit/>
        </a:bodyPr>
        <a:lstStyle/>
        <a:p>
          <a:pPr lvl="0" algn="just" defTabSz="889000">
            <a:lnSpc>
              <a:spcPct val="90000"/>
            </a:lnSpc>
            <a:spcBef>
              <a:spcPct val="0"/>
            </a:spcBef>
            <a:spcAft>
              <a:spcPct val="35000"/>
            </a:spcAft>
          </a:pPr>
          <a:r>
            <a:rPr lang="es-CL" sz="2000" b="1" kern="1200" dirty="0" smtClean="0"/>
            <a:t>Simulación</a:t>
          </a:r>
          <a:endParaRPr lang="es-CL" sz="2000" b="1" kern="1200" dirty="0"/>
        </a:p>
        <a:p>
          <a:pPr marL="171450" lvl="1" indent="-171450" algn="just" defTabSz="711200">
            <a:lnSpc>
              <a:spcPct val="90000"/>
            </a:lnSpc>
            <a:spcBef>
              <a:spcPct val="0"/>
            </a:spcBef>
            <a:spcAft>
              <a:spcPct val="15000"/>
            </a:spcAft>
            <a:buChar char="••"/>
          </a:pPr>
          <a:r>
            <a:rPr lang="es-ES" sz="1600" kern="1200" dirty="0" smtClean="0"/>
            <a:t>Cantidad aleatoria de productos defectuosos</a:t>
          </a:r>
          <a:endParaRPr lang="es-CL" sz="1600" kern="1200" dirty="0"/>
        </a:p>
      </dsp:txBody>
      <dsp:txXfrm>
        <a:off x="1545" y="1219199"/>
        <a:ext cx="2587551" cy="1625600"/>
      </dsp:txXfrm>
    </dsp:sp>
    <dsp:sp modelId="{4160E389-D398-477D-841F-9AAD10ECE283}">
      <dsp:nvSpPr>
        <dsp:cNvPr id="0" name=""/>
        <dsp:cNvSpPr/>
      </dsp:nvSpPr>
      <dsp:spPr>
        <a:xfrm>
          <a:off x="2965468" y="1048325"/>
          <a:ext cx="2858209" cy="1967349"/>
        </a:xfrm>
        <a:prstGeom prst="roundRect">
          <a:avLst/>
        </a:prstGeom>
        <a:solidFill>
          <a:schemeClr val="accent4">
            <a:hueOff val="10211518"/>
            <a:satOff val="-11993"/>
            <a:lumOff val="4608"/>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t" anchorCtr="0">
          <a:noAutofit/>
        </a:bodyPr>
        <a:lstStyle/>
        <a:p>
          <a:pPr lvl="0" algn="just" defTabSz="889000">
            <a:lnSpc>
              <a:spcPct val="90000"/>
            </a:lnSpc>
            <a:spcBef>
              <a:spcPct val="0"/>
            </a:spcBef>
            <a:spcAft>
              <a:spcPct val="35000"/>
            </a:spcAft>
          </a:pPr>
          <a:r>
            <a:rPr lang="es-CL" sz="2000" b="1" kern="1200" dirty="0" smtClean="0"/>
            <a:t>Propósito</a:t>
          </a:r>
          <a:endParaRPr lang="es-CL" sz="2000" b="1" kern="1200" dirty="0"/>
        </a:p>
        <a:p>
          <a:pPr marL="171450" lvl="1" indent="-171450" algn="just" defTabSz="711200">
            <a:lnSpc>
              <a:spcPct val="90000"/>
            </a:lnSpc>
            <a:spcBef>
              <a:spcPct val="0"/>
            </a:spcBef>
            <a:spcAft>
              <a:spcPct val="15000"/>
            </a:spcAft>
            <a:buChar char="••"/>
          </a:pPr>
          <a:r>
            <a:rPr lang="es-ES" sz="1600" kern="1200" dirty="0" smtClean="0"/>
            <a:t>Simular comportamiento de este registro</a:t>
          </a:r>
          <a:endParaRPr lang="es-CL" sz="1600" kern="1200" dirty="0"/>
        </a:p>
        <a:p>
          <a:pPr marL="171450" lvl="1" indent="-171450" algn="just" defTabSz="711200">
            <a:lnSpc>
              <a:spcPct val="90000"/>
            </a:lnSpc>
            <a:spcBef>
              <a:spcPct val="0"/>
            </a:spcBef>
            <a:spcAft>
              <a:spcPct val="15000"/>
            </a:spcAft>
            <a:buChar char="••"/>
          </a:pPr>
          <a:r>
            <a:rPr lang="es-ES" sz="1600" kern="1200" dirty="0" smtClean="0"/>
            <a:t>Generar planilla para ser usada a futuro como parte del entregable para la organización.</a:t>
          </a:r>
          <a:endParaRPr lang="es-CL" sz="1600" kern="1200" dirty="0"/>
        </a:p>
      </dsp:txBody>
      <dsp:txXfrm>
        <a:off x="2965468" y="1048325"/>
        <a:ext cx="2858209" cy="1967349"/>
      </dsp:txXfrm>
    </dsp:sp>
    <dsp:sp modelId="{8E5C2BCA-361E-4491-810E-13DE47003933}">
      <dsp:nvSpPr>
        <dsp:cNvPr id="0" name=""/>
        <dsp:cNvSpPr/>
      </dsp:nvSpPr>
      <dsp:spPr>
        <a:xfrm>
          <a:off x="6200049" y="1219199"/>
          <a:ext cx="2587551" cy="1625600"/>
        </a:xfrm>
        <a:prstGeom prst="roundRect">
          <a:avLst/>
        </a:prstGeom>
        <a:solidFill>
          <a:schemeClr val="accent4">
            <a:hueOff val="20423036"/>
            <a:satOff val="-23986"/>
            <a:lumOff val="921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t" anchorCtr="0">
          <a:noAutofit/>
        </a:bodyPr>
        <a:lstStyle/>
        <a:p>
          <a:pPr lvl="0" algn="ctr" defTabSz="711200">
            <a:lnSpc>
              <a:spcPct val="90000"/>
            </a:lnSpc>
            <a:spcBef>
              <a:spcPct val="0"/>
            </a:spcBef>
            <a:spcAft>
              <a:spcPct val="35000"/>
            </a:spcAft>
          </a:pPr>
          <a:r>
            <a:rPr lang="es-CL" sz="1600" b="1" kern="1200" dirty="0" smtClean="0"/>
            <a:t>Datos Simulados</a:t>
          </a:r>
          <a:endParaRPr lang="es-CL" sz="1600" b="1" kern="1200" dirty="0"/>
        </a:p>
        <a:p>
          <a:pPr marL="171450" lvl="1" indent="-171450" algn="ctr" defTabSz="711200">
            <a:lnSpc>
              <a:spcPct val="90000"/>
            </a:lnSpc>
            <a:spcBef>
              <a:spcPct val="0"/>
            </a:spcBef>
            <a:spcAft>
              <a:spcPct val="15000"/>
            </a:spcAft>
            <a:buChar char="••"/>
          </a:pPr>
          <a:r>
            <a:rPr lang="es-CL" sz="1600" kern="1200" dirty="0" smtClean="0"/>
            <a:t>D.STD</a:t>
          </a:r>
          <a:endParaRPr lang="es-CL" sz="1600" kern="1200" dirty="0"/>
        </a:p>
        <a:p>
          <a:pPr marL="171450" lvl="1" indent="-171450" algn="ctr" defTabSz="711200">
            <a:lnSpc>
              <a:spcPct val="90000"/>
            </a:lnSpc>
            <a:spcBef>
              <a:spcPct val="0"/>
            </a:spcBef>
            <a:spcAft>
              <a:spcPct val="15000"/>
            </a:spcAft>
            <a:buChar char="••"/>
          </a:pPr>
          <a:r>
            <a:rPr lang="es-CL" sz="1600" kern="1200" dirty="0" smtClean="0"/>
            <a:t>LCS</a:t>
          </a:r>
          <a:endParaRPr lang="es-CL" sz="1600" kern="1200" dirty="0"/>
        </a:p>
        <a:p>
          <a:pPr marL="171450" lvl="1" indent="-171450" algn="ctr" defTabSz="711200">
            <a:lnSpc>
              <a:spcPct val="90000"/>
            </a:lnSpc>
            <a:spcBef>
              <a:spcPct val="0"/>
            </a:spcBef>
            <a:spcAft>
              <a:spcPct val="15000"/>
            </a:spcAft>
            <a:buChar char="••"/>
          </a:pPr>
          <a:r>
            <a:rPr lang="es-CL" sz="1600" kern="1200" dirty="0" smtClean="0"/>
            <a:t>LCI</a:t>
          </a:r>
          <a:endParaRPr lang="es-CL" sz="1600" kern="1200" dirty="0"/>
        </a:p>
        <a:p>
          <a:pPr marL="171450" lvl="1" indent="-171450" algn="ctr" defTabSz="711200">
            <a:lnSpc>
              <a:spcPct val="90000"/>
            </a:lnSpc>
            <a:spcBef>
              <a:spcPct val="0"/>
            </a:spcBef>
            <a:spcAft>
              <a:spcPct val="15000"/>
            </a:spcAft>
            <a:buChar char="••"/>
          </a:pPr>
          <a:r>
            <a:rPr lang="es-CL" sz="1600" kern="1200" dirty="0" smtClean="0"/>
            <a:t>LC</a:t>
          </a:r>
          <a:endParaRPr lang="es-CL" sz="1600" kern="1200" dirty="0"/>
        </a:p>
      </dsp:txBody>
      <dsp:txXfrm>
        <a:off x="6200049" y="1219199"/>
        <a:ext cx="2587551" cy="1625600"/>
      </dsp:txXfrm>
    </dsp:sp>
  </dsp:spTree>
</dsp:drawing>
</file>

<file path=ppt/diagrams/drawing1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E2A4156-2A61-4EF2-8A11-C9791F54C59B}">
      <dsp:nvSpPr>
        <dsp:cNvPr id="0" name=""/>
        <dsp:cNvSpPr/>
      </dsp:nvSpPr>
      <dsp:spPr>
        <a:xfrm>
          <a:off x="1383710" y="55102"/>
          <a:ext cx="3328578" cy="1160859"/>
        </a:xfrm>
        <a:prstGeom prst="roundRect">
          <a:avLst>
            <a:gd name="adj" fmla="val 10000"/>
          </a:avLst>
        </a:prstGeom>
        <a:blipFill rotWithShape="0">
          <a:blip xmlns:r="http://schemas.openxmlformats.org/officeDocument/2006/relationships" r:embed="rId1">
            <a:duotone>
              <a:schemeClr val="accent1">
                <a:hueOff val="0"/>
                <a:satOff val="0"/>
                <a:lumOff val="0"/>
                <a:alphaOff val="0"/>
                <a:shade val="22000"/>
                <a:satMod val="160000"/>
              </a:schemeClr>
              <a:schemeClr val="accent1">
                <a:hueOff val="0"/>
                <a:satOff val="0"/>
                <a:lumOff val="0"/>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7625" tIns="31750" rIns="47625" bIns="31750" numCol="1" spcCol="1270" anchor="ctr" anchorCtr="0">
          <a:noAutofit/>
        </a:bodyPr>
        <a:lstStyle/>
        <a:p>
          <a:pPr lvl="0" algn="ctr" defTabSz="1111250">
            <a:lnSpc>
              <a:spcPct val="90000"/>
            </a:lnSpc>
            <a:spcBef>
              <a:spcPct val="0"/>
            </a:spcBef>
            <a:spcAft>
              <a:spcPct val="35000"/>
            </a:spcAft>
          </a:pPr>
          <a:r>
            <a:rPr lang="es-ES" sz="2500" kern="1200" dirty="0" smtClean="0"/>
            <a:t>Comprobación Empírica   importancia registro productos fallados</a:t>
          </a:r>
          <a:endParaRPr lang="es-CL" sz="2500" kern="1200" dirty="0"/>
        </a:p>
      </dsp:txBody>
      <dsp:txXfrm>
        <a:off x="1383710" y="55102"/>
        <a:ext cx="3328578" cy="1160859"/>
      </dsp:txXfrm>
    </dsp:sp>
    <dsp:sp modelId="{EAC23A7D-D941-4A89-8DF6-16A0CD52C7BA}">
      <dsp:nvSpPr>
        <dsp:cNvPr id="0" name=""/>
        <dsp:cNvSpPr/>
      </dsp:nvSpPr>
      <dsp:spPr>
        <a:xfrm>
          <a:off x="1716568" y="1215962"/>
          <a:ext cx="332857" cy="816037"/>
        </a:xfrm>
        <a:custGeom>
          <a:avLst/>
          <a:gdLst/>
          <a:ahLst/>
          <a:cxnLst/>
          <a:rect l="0" t="0" r="0" b="0"/>
          <a:pathLst>
            <a:path>
              <a:moveTo>
                <a:pt x="0" y="0"/>
              </a:moveTo>
              <a:lnTo>
                <a:pt x="0" y="816037"/>
              </a:lnTo>
              <a:lnTo>
                <a:pt x="332857" y="816037"/>
              </a:lnTo>
            </a:path>
          </a:pathLst>
        </a:custGeom>
        <a:noFill/>
        <a:ln w="12700" cap="flat" cmpd="sng" algn="ctr">
          <a:solidFill>
            <a:schemeClr val="accent1">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45998878-5AF0-491B-A8D0-CA489544D05A}">
      <dsp:nvSpPr>
        <dsp:cNvPr id="0" name=""/>
        <dsp:cNvSpPr/>
      </dsp:nvSpPr>
      <dsp:spPr>
        <a:xfrm>
          <a:off x="2049426" y="1451570"/>
          <a:ext cx="2267334" cy="1160859"/>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38100" dist="25400" dir="5400000" algn="t" rotWithShape="0">
            <a:srgbClr val="000000">
              <a:alpha val="50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8100" tIns="25400" rIns="38100" bIns="25400" numCol="1" spcCol="1270" anchor="ctr" anchorCtr="0">
          <a:noAutofit/>
        </a:bodyPr>
        <a:lstStyle/>
        <a:p>
          <a:pPr marL="273050" lvl="0" indent="-273050" algn="l" defTabSz="889000">
            <a:lnSpc>
              <a:spcPct val="90000"/>
            </a:lnSpc>
            <a:spcBef>
              <a:spcPct val="0"/>
            </a:spcBef>
            <a:spcAft>
              <a:spcPct val="35000"/>
            </a:spcAft>
            <a:tabLst>
              <a:tab pos="273050" algn="l"/>
            </a:tabLst>
          </a:pPr>
          <a:r>
            <a:rPr lang="es-ES" sz="2000" kern="1200" dirty="0" smtClean="0"/>
            <a:t>1.	Verificar capacidad del sistema </a:t>
          </a:r>
          <a:endParaRPr lang="es-CL" sz="2000" kern="1200" dirty="0"/>
        </a:p>
      </dsp:txBody>
      <dsp:txXfrm>
        <a:off x="2049426" y="1451570"/>
        <a:ext cx="2267334" cy="1160859"/>
      </dsp:txXfrm>
    </dsp:sp>
    <dsp:sp modelId="{75159B0A-BB67-4A60-B013-1B4C1DD0CD81}">
      <dsp:nvSpPr>
        <dsp:cNvPr id="0" name=""/>
        <dsp:cNvSpPr/>
      </dsp:nvSpPr>
      <dsp:spPr>
        <a:xfrm>
          <a:off x="1716568" y="1215962"/>
          <a:ext cx="332857" cy="2267111"/>
        </a:xfrm>
        <a:custGeom>
          <a:avLst/>
          <a:gdLst/>
          <a:ahLst/>
          <a:cxnLst/>
          <a:rect l="0" t="0" r="0" b="0"/>
          <a:pathLst>
            <a:path>
              <a:moveTo>
                <a:pt x="0" y="0"/>
              </a:moveTo>
              <a:lnTo>
                <a:pt x="0" y="2267111"/>
              </a:lnTo>
              <a:lnTo>
                <a:pt x="332857" y="2267111"/>
              </a:lnTo>
            </a:path>
          </a:pathLst>
        </a:custGeom>
        <a:noFill/>
        <a:ln w="12700" cap="flat" cmpd="sng" algn="ctr">
          <a:solidFill>
            <a:schemeClr val="accent1">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01EFAA4C-39C1-4427-AC39-9E47EAB61BFA}">
      <dsp:nvSpPr>
        <dsp:cNvPr id="0" name=""/>
        <dsp:cNvSpPr/>
      </dsp:nvSpPr>
      <dsp:spPr>
        <a:xfrm>
          <a:off x="2049426" y="2902644"/>
          <a:ext cx="2267334" cy="1160859"/>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38100" dist="25400" dir="5400000" algn="t" rotWithShape="0">
            <a:srgbClr val="000000">
              <a:alpha val="50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8100" tIns="25400" rIns="38100" bIns="25400" numCol="1" spcCol="1270" anchor="ctr" anchorCtr="0">
          <a:noAutofit/>
        </a:bodyPr>
        <a:lstStyle/>
        <a:p>
          <a:pPr marL="273050" lvl="0" indent="-273050" algn="l" defTabSz="889000">
            <a:lnSpc>
              <a:spcPct val="90000"/>
            </a:lnSpc>
            <a:spcBef>
              <a:spcPct val="0"/>
            </a:spcBef>
            <a:spcAft>
              <a:spcPct val="35000"/>
            </a:spcAft>
            <a:tabLst>
              <a:tab pos="273050" algn="l"/>
            </a:tabLst>
          </a:pPr>
          <a:r>
            <a:rPr lang="es-ES" sz="2000" kern="1200" dirty="0" smtClean="0"/>
            <a:t>2. 	Medidas correctivas para minimizar costos producción.</a:t>
          </a:r>
          <a:endParaRPr lang="es-CL" sz="2000" kern="1200" dirty="0"/>
        </a:p>
      </dsp:txBody>
      <dsp:txXfrm>
        <a:off x="2049426" y="2902644"/>
        <a:ext cx="2267334" cy="1160859"/>
      </dsp:txXfrm>
    </dsp:sp>
  </dsp:spTree>
</dsp:drawing>
</file>

<file path=ppt/diagrams/drawing1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0AEA7ED-E2BB-4ADB-BA6A-36DF30F958BD}">
      <dsp:nvSpPr>
        <dsp:cNvPr id="0" name=""/>
        <dsp:cNvSpPr/>
      </dsp:nvSpPr>
      <dsp:spPr>
        <a:xfrm>
          <a:off x="0" y="64374"/>
          <a:ext cx="7410100" cy="772200"/>
        </a:xfrm>
        <a:prstGeom prst="roundRect">
          <a:avLst/>
        </a:prstGeom>
        <a:blipFill rotWithShape="0">
          <a:blip xmlns:r="http://schemas.openxmlformats.org/officeDocument/2006/relationships" r:embed="rId1">
            <a:duotone>
              <a:schemeClr val="accent5">
                <a:hueOff val="0"/>
                <a:satOff val="0"/>
                <a:lumOff val="0"/>
                <a:alphaOff val="0"/>
                <a:shade val="22000"/>
                <a:satMod val="160000"/>
              </a:schemeClr>
              <a:schemeClr val="accent5">
                <a:hueOff val="0"/>
                <a:satOff val="0"/>
                <a:lumOff val="0"/>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lvl="0" algn="l" defTabSz="1466850">
            <a:lnSpc>
              <a:spcPct val="90000"/>
            </a:lnSpc>
            <a:spcBef>
              <a:spcPct val="0"/>
            </a:spcBef>
            <a:spcAft>
              <a:spcPct val="35000"/>
            </a:spcAft>
          </a:pPr>
          <a:r>
            <a:rPr lang="es-ES" sz="3300" kern="1200" dirty="0" smtClean="0"/>
            <a:t>Propósito: </a:t>
          </a:r>
          <a:endParaRPr lang="es-CL" sz="3300" kern="1200" dirty="0"/>
        </a:p>
      </dsp:txBody>
      <dsp:txXfrm>
        <a:off x="0" y="64374"/>
        <a:ext cx="7410100" cy="772200"/>
      </dsp:txXfrm>
    </dsp:sp>
    <dsp:sp modelId="{D2BED124-368A-4C64-8FC6-B88818734BA9}">
      <dsp:nvSpPr>
        <dsp:cNvPr id="0" name=""/>
        <dsp:cNvSpPr/>
      </dsp:nvSpPr>
      <dsp:spPr>
        <a:xfrm>
          <a:off x="0" y="836574"/>
          <a:ext cx="7410100" cy="12637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5271" tIns="41910" rIns="234696" bIns="41910" numCol="1" spcCol="1270" anchor="t" anchorCtr="0">
          <a:noAutofit/>
        </a:bodyPr>
        <a:lstStyle/>
        <a:p>
          <a:pPr marL="228600" lvl="1" indent="-228600" algn="l" defTabSz="1155700">
            <a:lnSpc>
              <a:spcPct val="90000"/>
            </a:lnSpc>
            <a:spcBef>
              <a:spcPct val="0"/>
            </a:spcBef>
            <a:spcAft>
              <a:spcPct val="20000"/>
            </a:spcAft>
            <a:buChar char="••"/>
          </a:pPr>
          <a:r>
            <a:rPr lang="es-ES" sz="2600" kern="1200" dirty="0" smtClean="0"/>
            <a:t>- Optimización de planes de mantenimiento </a:t>
          </a:r>
          <a:endParaRPr lang="es-CL" sz="2600" kern="1200" dirty="0"/>
        </a:p>
        <a:p>
          <a:pPr marL="228600" lvl="1" indent="-228600" algn="l" defTabSz="1155700">
            <a:lnSpc>
              <a:spcPct val="90000"/>
            </a:lnSpc>
            <a:spcBef>
              <a:spcPct val="0"/>
            </a:spcBef>
            <a:spcAft>
              <a:spcPct val="20000"/>
            </a:spcAft>
            <a:buChar char="••"/>
          </a:pPr>
          <a:r>
            <a:rPr lang="es-ES" sz="2600" kern="1200" smtClean="0"/>
            <a:t>- Mejorar procedimientos existentes </a:t>
          </a:r>
          <a:endParaRPr lang="es-ES" sz="2600" kern="1200" dirty="0" smtClean="0"/>
        </a:p>
        <a:p>
          <a:pPr marL="228600" lvl="1" indent="-228600" algn="l" defTabSz="1155700">
            <a:lnSpc>
              <a:spcPct val="90000"/>
            </a:lnSpc>
            <a:spcBef>
              <a:spcPct val="0"/>
            </a:spcBef>
            <a:spcAft>
              <a:spcPct val="20000"/>
            </a:spcAft>
            <a:buChar char="••"/>
          </a:pPr>
          <a:r>
            <a:rPr lang="es-ES" sz="2600" kern="1200" dirty="0" smtClean="0"/>
            <a:t>- Levantamiento de proyectos de mejoramiento</a:t>
          </a:r>
        </a:p>
      </dsp:txBody>
      <dsp:txXfrm>
        <a:off x="0" y="836574"/>
        <a:ext cx="7410100" cy="1263735"/>
      </dsp:txXfrm>
    </dsp:sp>
    <dsp:sp modelId="{9957BA9E-F580-4A48-9301-8522A0DCD546}">
      <dsp:nvSpPr>
        <dsp:cNvPr id="0" name=""/>
        <dsp:cNvSpPr/>
      </dsp:nvSpPr>
      <dsp:spPr>
        <a:xfrm>
          <a:off x="0" y="2100309"/>
          <a:ext cx="7410100" cy="772200"/>
        </a:xfrm>
        <a:prstGeom prst="roundRect">
          <a:avLst/>
        </a:prstGeom>
        <a:blipFill rotWithShape="0">
          <a:blip xmlns:r="http://schemas.openxmlformats.org/officeDocument/2006/relationships" r:embed="rId1">
            <a:duotone>
              <a:schemeClr val="accent5">
                <a:hueOff val="-21323124"/>
                <a:satOff val="12119"/>
                <a:lumOff val="-10000"/>
                <a:alphaOff val="0"/>
                <a:shade val="22000"/>
                <a:satMod val="160000"/>
              </a:schemeClr>
              <a:schemeClr val="accent5">
                <a:hueOff val="-21323124"/>
                <a:satOff val="12119"/>
                <a:lumOff val="-10000"/>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lvl="0" algn="l" defTabSz="1466850">
            <a:lnSpc>
              <a:spcPct val="90000"/>
            </a:lnSpc>
            <a:spcBef>
              <a:spcPct val="0"/>
            </a:spcBef>
            <a:spcAft>
              <a:spcPct val="35000"/>
            </a:spcAft>
          </a:pPr>
          <a:r>
            <a:rPr lang="es-ES" sz="3300" kern="1200" dirty="0" smtClean="0"/>
            <a:t>Problema Detectado:</a:t>
          </a:r>
          <a:endParaRPr lang="es-CL" sz="3300" kern="1200" dirty="0"/>
        </a:p>
      </dsp:txBody>
      <dsp:txXfrm>
        <a:off x="0" y="2100309"/>
        <a:ext cx="7410100" cy="772200"/>
      </dsp:txXfrm>
    </dsp:sp>
    <dsp:sp modelId="{082860E5-F2F6-4A8C-9463-1A9E0B9D4F8F}">
      <dsp:nvSpPr>
        <dsp:cNvPr id="0" name=""/>
        <dsp:cNvSpPr/>
      </dsp:nvSpPr>
      <dsp:spPr>
        <a:xfrm>
          <a:off x="0" y="2872510"/>
          <a:ext cx="7410100" cy="11271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5271" tIns="41910" rIns="234696" bIns="41910" numCol="1" spcCol="1270" anchor="t" anchorCtr="0">
          <a:noAutofit/>
        </a:bodyPr>
        <a:lstStyle/>
        <a:p>
          <a:pPr marL="228600" lvl="1" indent="-228600" algn="l" defTabSz="1155700">
            <a:lnSpc>
              <a:spcPct val="90000"/>
            </a:lnSpc>
            <a:spcBef>
              <a:spcPct val="0"/>
            </a:spcBef>
            <a:spcAft>
              <a:spcPct val="20000"/>
            </a:spcAft>
            <a:buChar char="••"/>
          </a:pPr>
          <a:r>
            <a:rPr lang="es-ES" sz="2600" kern="1200" dirty="0" smtClean="0"/>
            <a:t>Fallas sólo se anotan en un bitácora, y no están asociadas a un software que permita acceder a una base de datos para realizar análisis y posibles simulaciones.</a:t>
          </a:r>
          <a:endParaRPr lang="es-CL" sz="2600" kern="1200" dirty="0"/>
        </a:p>
      </dsp:txBody>
      <dsp:txXfrm>
        <a:off x="0" y="2872510"/>
        <a:ext cx="7410100" cy="1127114"/>
      </dsp:txXfrm>
    </dsp:sp>
  </dsp:spTree>
</dsp:drawing>
</file>

<file path=ppt/diagrams/drawing1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04F16582-D714-411B-A334-1CFB7FDAC434}">
      <dsp:nvSpPr>
        <dsp:cNvPr id="0" name=""/>
        <dsp:cNvSpPr/>
      </dsp:nvSpPr>
      <dsp:spPr>
        <a:xfrm>
          <a:off x="3041" y="145490"/>
          <a:ext cx="3288135" cy="2454523"/>
        </a:xfrm>
        <a:prstGeom prst="round2SameRect">
          <a:avLst>
            <a:gd name="adj1" fmla="val 8000"/>
            <a:gd name="adj2" fmla="val 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2860" tIns="68580" rIns="22860" bIns="22860" numCol="1" spcCol="1270" anchor="t" anchorCtr="0">
          <a:noAutofit/>
        </a:bodyPr>
        <a:lstStyle/>
        <a:p>
          <a:pPr marL="171450" lvl="1" indent="-171450" algn="l" defTabSz="800100">
            <a:lnSpc>
              <a:spcPct val="90000"/>
            </a:lnSpc>
            <a:spcBef>
              <a:spcPct val="0"/>
            </a:spcBef>
            <a:spcAft>
              <a:spcPct val="15000"/>
            </a:spcAft>
            <a:buChar char="••"/>
          </a:pPr>
          <a:r>
            <a:rPr lang="es-ES" sz="1800" kern="1200" dirty="0" smtClean="0"/>
            <a:t>Digitalizar información</a:t>
          </a:r>
          <a:endParaRPr lang="es-CL" sz="1800" kern="1200" dirty="0"/>
        </a:p>
        <a:p>
          <a:pPr marL="171450" lvl="1" indent="-171450" algn="l" defTabSz="800100">
            <a:lnSpc>
              <a:spcPct val="90000"/>
            </a:lnSpc>
            <a:spcBef>
              <a:spcPct val="0"/>
            </a:spcBef>
            <a:spcAft>
              <a:spcPct val="15000"/>
            </a:spcAft>
            <a:buChar char="••"/>
          </a:pPr>
          <a:r>
            <a:rPr lang="es-ES" sz="1800" kern="1200" dirty="0" smtClean="0"/>
            <a:t>Generar una base de datos con tiempos de buen funcionamiento (TBF) y reparación (TTR)</a:t>
          </a:r>
          <a:endParaRPr lang="es-CL" sz="1800" kern="1200" dirty="0"/>
        </a:p>
        <a:p>
          <a:pPr marL="171450" lvl="1" indent="-171450" algn="l" defTabSz="800100">
            <a:lnSpc>
              <a:spcPct val="90000"/>
            </a:lnSpc>
            <a:spcBef>
              <a:spcPct val="0"/>
            </a:spcBef>
            <a:spcAft>
              <a:spcPct val="15000"/>
            </a:spcAft>
            <a:buChar char="••"/>
          </a:pPr>
          <a:r>
            <a:rPr lang="es-ES" sz="1800" kern="1200" dirty="0" smtClean="0"/>
            <a:t>Determinar Confiabilidad (R(t)) y Disponibilidad (A(t)) mediante la obtención de funciones que modelen los comportamientos de vida y falla.</a:t>
          </a:r>
        </a:p>
      </dsp:txBody>
      <dsp:txXfrm>
        <a:off x="3041" y="145490"/>
        <a:ext cx="3288135" cy="2454523"/>
      </dsp:txXfrm>
    </dsp:sp>
    <dsp:sp modelId="{D317DC95-B5BB-444F-A1F9-8BEB7C1248C6}">
      <dsp:nvSpPr>
        <dsp:cNvPr id="0" name=""/>
        <dsp:cNvSpPr/>
      </dsp:nvSpPr>
      <dsp:spPr>
        <a:xfrm>
          <a:off x="3041" y="2600014"/>
          <a:ext cx="3288135" cy="1055445"/>
        </a:xfrm>
        <a:prstGeom prst="rect">
          <a:avLst/>
        </a:prstGeom>
        <a:solidFill>
          <a:schemeClr val="accent4">
            <a:hueOff val="0"/>
            <a:satOff val="0"/>
            <a:lumOff val="0"/>
            <a:alphaOff val="0"/>
          </a:schemeClr>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1920" tIns="0" rIns="40640" bIns="0" numCol="1" spcCol="1270" anchor="ctr" anchorCtr="0">
          <a:noAutofit/>
        </a:bodyPr>
        <a:lstStyle/>
        <a:p>
          <a:pPr lvl="0" algn="l" defTabSz="1422400">
            <a:lnSpc>
              <a:spcPct val="90000"/>
            </a:lnSpc>
            <a:spcBef>
              <a:spcPct val="0"/>
            </a:spcBef>
            <a:spcAft>
              <a:spcPct val="35000"/>
            </a:spcAft>
          </a:pPr>
          <a:r>
            <a:rPr lang="es-ES" sz="3200" kern="1200" smtClean="0"/>
            <a:t>Paso Inicial</a:t>
          </a:r>
          <a:endParaRPr lang="es-CL" sz="3200" kern="1200" dirty="0"/>
        </a:p>
      </dsp:txBody>
      <dsp:txXfrm>
        <a:off x="3041" y="2600014"/>
        <a:ext cx="2315588" cy="1055445"/>
      </dsp:txXfrm>
    </dsp:sp>
    <dsp:sp modelId="{0D3E754A-4B7C-4812-832E-5A23A8835876}">
      <dsp:nvSpPr>
        <dsp:cNvPr id="0" name=""/>
        <dsp:cNvSpPr/>
      </dsp:nvSpPr>
      <dsp:spPr>
        <a:xfrm>
          <a:off x="2411645" y="2767661"/>
          <a:ext cx="1150847" cy="1150847"/>
        </a:xfrm>
        <a:prstGeom prst="ellipse">
          <a:avLst/>
        </a:prstGeom>
        <a:solidFill>
          <a:schemeClr val="accent4">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C103569F-C6A1-48B0-8F8E-3DF18AC34DD2}">
      <dsp:nvSpPr>
        <dsp:cNvPr id="0" name=""/>
        <dsp:cNvSpPr/>
      </dsp:nvSpPr>
      <dsp:spPr>
        <a:xfrm>
          <a:off x="3847608" y="145490"/>
          <a:ext cx="3288135" cy="2454523"/>
        </a:xfrm>
        <a:prstGeom prst="round2SameRect">
          <a:avLst>
            <a:gd name="adj1" fmla="val 8000"/>
            <a:gd name="adj2" fmla="val 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2860" tIns="68580" rIns="22860" bIns="22860" numCol="1" spcCol="1270" anchor="t" anchorCtr="0">
          <a:noAutofit/>
        </a:bodyPr>
        <a:lstStyle/>
        <a:p>
          <a:pPr marL="171450" lvl="1" indent="-171450" algn="l" defTabSz="800100">
            <a:lnSpc>
              <a:spcPct val="90000"/>
            </a:lnSpc>
            <a:spcBef>
              <a:spcPct val="0"/>
            </a:spcBef>
            <a:spcAft>
              <a:spcPct val="15000"/>
            </a:spcAft>
            <a:buChar char="••"/>
          </a:pPr>
          <a:r>
            <a:rPr lang="es-ES" sz="1800" kern="1200" dirty="0" smtClean="0"/>
            <a:t>Confiabilidad y disponibilidad se revisa por cada equipo</a:t>
          </a:r>
        </a:p>
        <a:p>
          <a:pPr marL="171450" lvl="1" indent="-171450" algn="l" defTabSz="800100">
            <a:lnSpc>
              <a:spcPct val="90000"/>
            </a:lnSpc>
            <a:spcBef>
              <a:spcPct val="0"/>
            </a:spcBef>
            <a:spcAft>
              <a:spcPct val="15000"/>
            </a:spcAft>
            <a:buChar char="••"/>
          </a:pPr>
          <a:r>
            <a:rPr lang="es-ES" sz="1800" kern="1200" dirty="0" smtClean="0"/>
            <a:t>Operan en conjunto</a:t>
          </a:r>
        </a:p>
        <a:p>
          <a:pPr marL="171450" lvl="1" indent="-171450" algn="l" defTabSz="800100">
            <a:lnSpc>
              <a:spcPct val="90000"/>
            </a:lnSpc>
            <a:spcBef>
              <a:spcPct val="0"/>
            </a:spcBef>
            <a:spcAft>
              <a:spcPct val="15000"/>
            </a:spcAft>
            <a:buChar char="••"/>
          </a:pPr>
          <a:r>
            <a:rPr lang="es-ES" sz="1800" kern="1200" dirty="0" smtClean="0"/>
            <a:t>Análisis de su configuración con enfoque sistémico</a:t>
          </a:r>
        </a:p>
      </dsp:txBody>
      <dsp:txXfrm>
        <a:off x="3847608" y="145490"/>
        <a:ext cx="3288135" cy="2454523"/>
      </dsp:txXfrm>
    </dsp:sp>
    <dsp:sp modelId="{9DE164E7-7531-47EA-8406-8DA72519D683}">
      <dsp:nvSpPr>
        <dsp:cNvPr id="0" name=""/>
        <dsp:cNvSpPr/>
      </dsp:nvSpPr>
      <dsp:spPr>
        <a:xfrm>
          <a:off x="3847608" y="2600014"/>
          <a:ext cx="3288135" cy="1055445"/>
        </a:xfrm>
        <a:prstGeom prst="rect">
          <a:avLst/>
        </a:prstGeom>
        <a:solidFill>
          <a:schemeClr val="accent4">
            <a:hueOff val="20423036"/>
            <a:satOff val="-23986"/>
            <a:lumOff val="9216"/>
            <a:alphaOff val="0"/>
          </a:schemeClr>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1920" tIns="0" rIns="40640" bIns="0" numCol="1" spcCol="1270" anchor="ctr" anchorCtr="0">
          <a:noAutofit/>
        </a:bodyPr>
        <a:lstStyle/>
        <a:p>
          <a:pPr lvl="0" algn="l" defTabSz="1422400">
            <a:lnSpc>
              <a:spcPct val="90000"/>
            </a:lnSpc>
            <a:spcBef>
              <a:spcPct val="0"/>
            </a:spcBef>
            <a:spcAft>
              <a:spcPct val="35000"/>
            </a:spcAft>
          </a:pPr>
          <a:r>
            <a:rPr lang="es-ES" sz="3200" kern="1200" dirty="0" smtClean="0"/>
            <a:t>Consideración</a:t>
          </a:r>
        </a:p>
      </dsp:txBody>
      <dsp:txXfrm>
        <a:off x="3847608" y="2600014"/>
        <a:ext cx="2315588" cy="1055445"/>
      </dsp:txXfrm>
    </dsp:sp>
    <dsp:sp modelId="{9A26EDE9-5CE6-4DBA-B14A-7B2F7A9241FD}">
      <dsp:nvSpPr>
        <dsp:cNvPr id="0" name=""/>
        <dsp:cNvSpPr/>
      </dsp:nvSpPr>
      <dsp:spPr>
        <a:xfrm>
          <a:off x="6256212" y="2767661"/>
          <a:ext cx="1150847" cy="1150847"/>
        </a:xfrm>
        <a:prstGeom prst="ellipse">
          <a:avLst/>
        </a:prstGeom>
        <a:solidFill>
          <a:schemeClr val="accent4">
            <a:tint val="40000"/>
            <a:alpha val="90000"/>
            <a:hueOff val="20658457"/>
            <a:satOff val="-11248"/>
            <a:lumOff val="1474"/>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Tree>
</dsp:drawing>
</file>

<file path=ppt/diagrams/drawing1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D375E25B-E793-476D-A1B2-C682EE038A1B}">
      <dsp:nvSpPr>
        <dsp:cNvPr id="0" name=""/>
        <dsp:cNvSpPr/>
      </dsp:nvSpPr>
      <dsp:spPr>
        <a:xfrm>
          <a:off x="1417042" y="1049304"/>
          <a:ext cx="911788" cy="455894"/>
        </a:xfrm>
        <a:prstGeom prst="roundRect">
          <a:avLst>
            <a:gd name="adj" fmla="val 10000"/>
          </a:avLst>
        </a:prstGeom>
        <a:solidFill>
          <a:schemeClr val="accent3">
            <a:hueOff val="0"/>
            <a:satOff val="0"/>
            <a:lumOff val="0"/>
            <a:alphaOff val="0"/>
          </a:schemeClr>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b="1" kern="1200" dirty="0"/>
            <a:t>Recepción pedido</a:t>
          </a:r>
        </a:p>
      </dsp:txBody>
      <dsp:txXfrm>
        <a:off x="1417042" y="1049304"/>
        <a:ext cx="911788" cy="455894"/>
      </dsp:txXfrm>
    </dsp:sp>
    <dsp:sp modelId="{5032D9E2-9784-4FAA-B443-71868894C2F0}">
      <dsp:nvSpPr>
        <dsp:cNvPr id="0" name=""/>
        <dsp:cNvSpPr/>
      </dsp:nvSpPr>
      <dsp:spPr>
        <a:xfrm rot="17350740">
          <a:off x="1956100" y="736911"/>
          <a:ext cx="1110174" cy="32124"/>
        </a:xfrm>
        <a:custGeom>
          <a:avLst/>
          <a:gdLst/>
          <a:ahLst/>
          <a:cxnLst/>
          <a:rect l="0" t="0" r="0" b="0"/>
          <a:pathLst>
            <a:path>
              <a:moveTo>
                <a:pt x="0" y="16062"/>
              </a:moveTo>
              <a:lnTo>
                <a:pt x="1110174" y="16062"/>
              </a:lnTo>
            </a:path>
          </a:pathLst>
        </a:custGeom>
        <a:noFill/>
        <a:ln w="12700" cap="flat" cmpd="sng" algn="ctr">
          <a:solidFill>
            <a:schemeClr val="accent3">
              <a:shade val="60000"/>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33350">
            <a:lnSpc>
              <a:spcPct val="90000"/>
            </a:lnSpc>
            <a:spcBef>
              <a:spcPct val="0"/>
            </a:spcBef>
            <a:spcAft>
              <a:spcPct val="35000"/>
            </a:spcAft>
          </a:pPr>
          <a:endParaRPr lang="es-ES" sz="300" b="1" kern="1200"/>
        </a:p>
      </dsp:txBody>
      <dsp:txXfrm rot="17350740">
        <a:off x="2483433" y="725219"/>
        <a:ext cx="55508" cy="55508"/>
      </dsp:txXfrm>
    </dsp:sp>
    <dsp:sp modelId="{D7C44AFB-007B-432B-A4F0-7CEF9738BBB6}">
      <dsp:nvSpPr>
        <dsp:cNvPr id="0" name=""/>
        <dsp:cNvSpPr/>
      </dsp:nvSpPr>
      <dsp:spPr>
        <a:xfrm>
          <a:off x="2693545" y="748"/>
          <a:ext cx="911788" cy="455894"/>
        </a:xfrm>
        <a:prstGeom prst="roundRect">
          <a:avLst>
            <a:gd name="adj" fmla="val 10000"/>
          </a:avLst>
        </a:prstGeom>
        <a:solidFill>
          <a:schemeClr val="accent3">
            <a:hueOff val="0"/>
            <a:satOff val="0"/>
            <a:lumOff val="0"/>
            <a:alphaOff val="0"/>
          </a:schemeClr>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b="1" kern="1200" dirty="0"/>
            <a:t>Impresora EPSON 1</a:t>
          </a:r>
        </a:p>
      </dsp:txBody>
      <dsp:txXfrm>
        <a:off x="2693545" y="748"/>
        <a:ext cx="911788" cy="455894"/>
      </dsp:txXfrm>
    </dsp:sp>
    <dsp:sp modelId="{E18B9885-D0A6-496F-88F4-A779719A6398}">
      <dsp:nvSpPr>
        <dsp:cNvPr id="0" name=""/>
        <dsp:cNvSpPr/>
      </dsp:nvSpPr>
      <dsp:spPr>
        <a:xfrm rot="18289469">
          <a:off x="2191858" y="999050"/>
          <a:ext cx="638658" cy="32124"/>
        </a:xfrm>
        <a:custGeom>
          <a:avLst/>
          <a:gdLst/>
          <a:ahLst/>
          <a:cxnLst/>
          <a:rect l="0" t="0" r="0" b="0"/>
          <a:pathLst>
            <a:path>
              <a:moveTo>
                <a:pt x="0" y="16062"/>
              </a:moveTo>
              <a:lnTo>
                <a:pt x="638658" y="16062"/>
              </a:lnTo>
            </a:path>
          </a:pathLst>
        </a:custGeom>
        <a:noFill/>
        <a:ln w="12700" cap="flat" cmpd="sng" algn="ctr">
          <a:solidFill>
            <a:schemeClr val="accent3">
              <a:shade val="60000"/>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33350">
            <a:lnSpc>
              <a:spcPct val="90000"/>
            </a:lnSpc>
            <a:spcBef>
              <a:spcPct val="0"/>
            </a:spcBef>
            <a:spcAft>
              <a:spcPct val="35000"/>
            </a:spcAft>
          </a:pPr>
          <a:endParaRPr lang="es-ES" sz="300" b="1" kern="1200"/>
        </a:p>
      </dsp:txBody>
      <dsp:txXfrm rot="18289469">
        <a:off x="2495221" y="999146"/>
        <a:ext cx="31932" cy="31932"/>
      </dsp:txXfrm>
    </dsp:sp>
    <dsp:sp modelId="{0F5424F5-F9C5-4689-A1A3-AE7C3C35FFA6}">
      <dsp:nvSpPr>
        <dsp:cNvPr id="0" name=""/>
        <dsp:cNvSpPr/>
      </dsp:nvSpPr>
      <dsp:spPr>
        <a:xfrm>
          <a:off x="2693545" y="525026"/>
          <a:ext cx="911788" cy="455894"/>
        </a:xfrm>
        <a:prstGeom prst="roundRect">
          <a:avLst>
            <a:gd name="adj" fmla="val 10000"/>
          </a:avLst>
        </a:prstGeom>
        <a:solidFill>
          <a:schemeClr val="accent3">
            <a:hueOff val="0"/>
            <a:satOff val="0"/>
            <a:lumOff val="0"/>
            <a:alphaOff val="0"/>
          </a:schemeClr>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b="1" kern="1200"/>
            <a:t>Impresora EPSON 2</a:t>
          </a:r>
        </a:p>
      </dsp:txBody>
      <dsp:txXfrm>
        <a:off x="2693545" y="525026"/>
        <a:ext cx="911788" cy="455894"/>
      </dsp:txXfrm>
    </dsp:sp>
    <dsp:sp modelId="{BE52D7CC-5922-4436-BFD2-2A33DE9B840F}">
      <dsp:nvSpPr>
        <dsp:cNvPr id="0" name=""/>
        <dsp:cNvSpPr/>
      </dsp:nvSpPr>
      <dsp:spPr>
        <a:xfrm>
          <a:off x="2328830" y="1261189"/>
          <a:ext cx="364715" cy="32124"/>
        </a:xfrm>
        <a:custGeom>
          <a:avLst/>
          <a:gdLst/>
          <a:ahLst/>
          <a:cxnLst/>
          <a:rect l="0" t="0" r="0" b="0"/>
          <a:pathLst>
            <a:path>
              <a:moveTo>
                <a:pt x="0" y="16062"/>
              </a:moveTo>
              <a:lnTo>
                <a:pt x="364715" y="16062"/>
              </a:lnTo>
            </a:path>
          </a:pathLst>
        </a:custGeom>
        <a:noFill/>
        <a:ln w="12700" cap="flat" cmpd="sng" algn="ctr">
          <a:solidFill>
            <a:schemeClr val="accent3">
              <a:shade val="60000"/>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33350">
            <a:lnSpc>
              <a:spcPct val="90000"/>
            </a:lnSpc>
            <a:spcBef>
              <a:spcPct val="0"/>
            </a:spcBef>
            <a:spcAft>
              <a:spcPct val="35000"/>
            </a:spcAft>
          </a:pPr>
          <a:endParaRPr lang="es-ES" sz="300" b="1" kern="1200"/>
        </a:p>
      </dsp:txBody>
      <dsp:txXfrm>
        <a:off x="2502070" y="1268134"/>
        <a:ext cx="18235" cy="18235"/>
      </dsp:txXfrm>
    </dsp:sp>
    <dsp:sp modelId="{A6834703-E1B1-4859-94AE-DB99C515D683}">
      <dsp:nvSpPr>
        <dsp:cNvPr id="0" name=""/>
        <dsp:cNvSpPr/>
      </dsp:nvSpPr>
      <dsp:spPr>
        <a:xfrm>
          <a:off x="2693545" y="1049304"/>
          <a:ext cx="911788" cy="455894"/>
        </a:xfrm>
        <a:prstGeom prst="roundRect">
          <a:avLst>
            <a:gd name="adj" fmla="val 10000"/>
          </a:avLst>
        </a:prstGeom>
        <a:solidFill>
          <a:schemeClr val="accent3">
            <a:hueOff val="0"/>
            <a:satOff val="0"/>
            <a:lumOff val="0"/>
            <a:alphaOff val="0"/>
          </a:schemeClr>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b="1" kern="1200"/>
            <a:t>Impresora EPSON 3</a:t>
          </a:r>
        </a:p>
      </dsp:txBody>
      <dsp:txXfrm>
        <a:off x="2693545" y="1049304"/>
        <a:ext cx="911788" cy="455894"/>
      </dsp:txXfrm>
    </dsp:sp>
    <dsp:sp modelId="{3DB891FD-D25B-4CAB-B59B-E61231FF7132}">
      <dsp:nvSpPr>
        <dsp:cNvPr id="0" name=""/>
        <dsp:cNvSpPr/>
      </dsp:nvSpPr>
      <dsp:spPr>
        <a:xfrm rot="3310531">
          <a:off x="2191858" y="1523329"/>
          <a:ext cx="638658" cy="32124"/>
        </a:xfrm>
        <a:custGeom>
          <a:avLst/>
          <a:gdLst/>
          <a:ahLst/>
          <a:cxnLst/>
          <a:rect l="0" t="0" r="0" b="0"/>
          <a:pathLst>
            <a:path>
              <a:moveTo>
                <a:pt x="0" y="16062"/>
              </a:moveTo>
              <a:lnTo>
                <a:pt x="638658" y="16062"/>
              </a:lnTo>
            </a:path>
          </a:pathLst>
        </a:custGeom>
        <a:noFill/>
        <a:ln w="12700" cap="flat" cmpd="sng" algn="ctr">
          <a:solidFill>
            <a:schemeClr val="accent3">
              <a:shade val="60000"/>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33350">
            <a:lnSpc>
              <a:spcPct val="90000"/>
            </a:lnSpc>
            <a:spcBef>
              <a:spcPct val="0"/>
            </a:spcBef>
            <a:spcAft>
              <a:spcPct val="35000"/>
            </a:spcAft>
          </a:pPr>
          <a:endParaRPr lang="es-ES" sz="300" b="1" kern="1200"/>
        </a:p>
      </dsp:txBody>
      <dsp:txXfrm rot="3310531">
        <a:off x="2495221" y="1523424"/>
        <a:ext cx="31932" cy="31932"/>
      </dsp:txXfrm>
    </dsp:sp>
    <dsp:sp modelId="{418BCAA2-07F1-40DA-9D92-941B99AD1973}">
      <dsp:nvSpPr>
        <dsp:cNvPr id="0" name=""/>
        <dsp:cNvSpPr/>
      </dsp:nvSpPr>
      <dsp:spPr>
        <a:xfrm>
          <a:off x="2693545" y="1573583"/>
          <a:ext cx="911788" cy="455894"/>
        </a:xfrm>
        <a:prstGeom prst="roundRect">
          <a:avLst>
            <a:gd name="adj" fmla="val 10000"/>
          </a:avLst>
        </a:prstGeom>
        <a:solidFill>
          <a:schemeClr val="accent3">
            <a:hueOff val="0"/>
            <a:satOff val="0"/>
            <a:lumOff val="0"/>
            <a:alphaOff val="0"/>
          </a:schemeClr>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b="1" kern="1200"/>
            <a:t>Impresora EPSON 4</a:t>
          </a:r>
        </a:p>
      </dsp:txBody>
      <dsp:txXfrm>
        <a:off x="2693545" y="1573583"/>
        <a:ext cx="911788" cy="455894"/>
      </dsp:txXfrm>
    </dsp:sp>
    <dsp:sp modelId="{E2215EE0-F320-4879-8157-A0E6A2D8A92F}">
      <dsp:nvSpPr>
        <dsp:cNvPr id="0" name=""/>
        <dsp:cNvSpPr/>
      </dsp:nvSpPr>
      <dsp:spPr>
        <a:xfrm rot="4249260">
          <a:off x="1956100" y="1785468"/>
          <a:ext cx="1110174" cy="32124"/>
        </a:xfrm>
        <a:custGeom>
          <a:avLst/>
          <a:gdLst/>
          <a:ahLst/>
          <a:cxnLst/>
          <a:rect l="0" t="0" r="0" b="0"/>
          <a:pathLst>
            <a:path>
              <a:moveTo>
                <a:pt x="0" y="16062"/>
              </a:moveTo>
              <a:lnTo>
                <a:pt x="1110174" y="16062"/>
              </a:lnTo>
            </a:path>
          </a:pathLst>
        </a:custGeom>
        <a:noFill/>
        <a:ln w="12700" cap="flat" cmpd="sng" algn="ctr">
          <a:solidFill>
            <a:schemeClr val="accent3">
              <a:shade val="60000"/>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33350">
            <a:lnSpc>
              <a:spcPct val="90000"/>
            </a:lnSpc>
            <a:spcBef>
              <a:spcPct val="0"/>
            </a:spcBef>
            <a:spcAft>
              <a:spcPct val="35000"/>
            </a:spcAft>
          </a:pPr>
          <a:endParaRPr lang="es-ES" sz="300" b="1" kern="1200"/>
        </a:p>
      </dsp:txBody>
      <dsp:txXfrm rot="4249260">
        <a:off x="2483433" y="1773775"/>
        <a:ext cx="55508" cy="55508"/>
      </dsp:txXfrm>
    </dsp:sp>
    <dsp:sp modelId="{5EEF83D2-1F23-42D7-9D53-B2897BE3A901}">
      <dsp:nvSpPr>
        <dsp:cNvPr id="0" name=""/>
        <dsp:cNvSpPr/>
      </dsp:nvSpPr>
      <dsp:spPr>
        <a:xfrm>
          <a:off x="2693545" y="2097861"/>
          <a:ext cx="911788" cy="455894"/>
        </a:xfrm>
        <a:prstGeom prst="roundRect">
          <a:avLst>
            <a:gd name="adj" fmla="val 10000"/>
          </a:avLst>
        </a:prstGeom>
        <a:solidFill>
          <a:schemeClr val="accent3">
            <a:hueOff val="0"/>
            <a:satOff val="0"/>
            <a:lumOff val="0"/>
            <a:alphaOff val="0"/>
          </a:schemeClr>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b="1" kern="1200"/>
            <a:t>Impresora HP 1</a:t>
          </a:r>
        </a:p>
      </dsp:txBody>
      <dsp:txXfrm>
        <a:off x="2693545" y="2097861"/>
        <a:ext cx="911788" cy="455894"/>
      </dsp:txXfrm>
    </dsp:sp>
  </dsp:spTree>
</dsp:drawing>
</file>

<file path=ppt/diagrams/drawing1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582733EA-0465-4B0E-BE87-25DDFD7DD41E}">
      <dsp:nvSpPr>
        <dsp:cNvPr id="0" name=""/>
        <dsp:cNvSpPr/>
      </dsp:nvSpPr>
      <dsp:spPr>
        <a:xfrm>
          <a:off x="6917" y="77704"/>
          <a:ext cx="2067661" cy="124059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b="1" kern="1200" dirty="0"/>
            <a:t>IMPRESIÓN</a:t>
          </a:r>
        </a:p>
        <a:p>
          <a:pPr lvl="0" algn="ctr" defTabSz="711200">
            <a:lnSpc>
              <a:spcPct val="90000"/>
            </a:lnSpc>
            <a:spcBef>
              <a:spcPct val="0"/>
            </a:spcBef>
            <a:spcAft>
              <a:spcPct val="35000"/>
            </a:spcAft>
          </a:pPr>
          <a:r>
            <a:rPr lang="es-ES" sz="1600" kern="1200" dirty="0"/>
            <a:t>2 Impresoras RICOH</a:t>
          </a:r>
        </a:p>
        <a:p>
          <a:pPr lvl="0" algn="ctr" defTabSz="711200">
            <a:lnSpc>
              <a:spcPct val="90000"/>
            </a:lnSpc>
            <a:spcBef>
              <a:spcPct val="0"/>
            </a:spcBef>
            <a:spcAft>
              <a:spcPct val="35000"/>
            </a:spcAft>
          </a:pPr>
          <a:r>
            <a:rPr lang="es-ES" sz="1600" kern="1200" dirty="0"/>
            <a:t>en Fraccionamiento</a:t>
          </a:r>
        </a:p>
      </dsp:txBody>
      <dsp:txXfrm>
        <a:off x="6917" y="77704"/>
        <a:ext cx="2067661" cy="1240597"/>
      </dsp:txXfrm>
    </dsp:sp>
    <dsp:sp modelId="{551E3B65-5EAE-4A2F-B643-03E45F0C537F}">
      <dsp:nvSpPr>
        <dsp:cNvPr id="0" name=""/>
        <dsp:cNvSpPr/>
      </dsp:nvSpPr>
      <dsp:spPr>
        <a:xfrm>
          <a:off x="2281345" y="441613"/>
          <a:ext cx="438344" cy="512780"/>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s-ES" sz="1300" kern="1200"/>
        </a:p>
      </dsp:txBody>
      <dsp:txXfrm>
        <a:off x="2281345" y="441613"/>
        <a:ext cx="438344" cy="512780"/>
      </dsp:txXfrm>
    </dsp:sp>
    <dsp:sp modelId="{BEA0C269-DFD0-4C63-8D12-30737FEF1433}">
      <dsp:nvSpPr>
        <dsp:cNvPr id="0" name=""/>
        <dsp:cNvSpPr/>
      </dsp:nvSpPr>
      <dsp:spPr>
        <a:xfrm>
          <a:off x="2901644" y="77704"/>
          <a:ext cx="2067661" cy="1240597"/>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b="1" kern="1200"/>
            <a:t>ENCUADERNACIÓN</a:t>
          </a:r>
        </a:p>
        <a:p>
          <a:pPr lvl="0" algn="ctr" defTabSz="711200">
            <a:lnSpc>
              <a:spcPct val="90000"/>
            </a:lnSpc>
            <a:spcBef>
              <a:spcPct val="0"/>
            </a:spcBef>
            <a:spcAft>
              <a:spcPct val="35000"/>
            </a:spcAft>
          </a:pPr>
          <a:r>
            <a:rPr lang="es-ES" sz="1600" kern="1200"/>
            <a:t>Encoladora o Perforadora</a:t>
          </a:r>
        </a:p>
      </dsp:txBody>
      <dsp:txXfrm>
        <a:off x="2901644" y="77704"/>
        <a:ext cx="2067661" cy="1240597"/>
      </dsp:txXfrm>
    </dsp:sp>
    <dsp:sp modelId="{536B2E86-DA5C-4F57-8977-1CE3B2995DB6}">
      <dsp:nvSpPr>
        <dsp:cNvPr id="0" name=""/>
        <dsp:cNvSpPr/>
      </dsp:nvSpPr>
      <dsp:spPr>
        <a:xfrm>
          <a:off x="5176072" y="441613"/>
          <a:ext cx="438344" cy="512780"/>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s-ES" sz="1300" kern="1200"/>
        </a:p>
      </dsp:txBody>
      <dsp:txXfrm>
        <a:off x="5176072" y="441613"/>
        <a:ext cx="438344" cy="512780"/>
      </dsp:txXfrm>
    </dsp:sp>
    <dsp:sp modelId="{BE5AEF4E-03FD-43D5-99BC-E9EFAF109515}">
      <dsp:nvSpPr>
        <dsp:cNvPr id="0" name=""/>
        <dsp:cNvSpPr/>
      </dsp:nvSpPr>
      <dsp:spPr>
        <a:xfrm>
          <a:off x="5796371" y="77704"/>
          <a:ext cx="2067661" cy="1240597"/>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b="1" kern="1200"/>
            <a:t>EMPASTADO</a:t>
          </a:r>
        </a:p>
        <a:p>
          <a:pPr lvl="0" algn="ctr" defTabSz="711200">
            <a:lnSpc>
              <a:spcPct val="90000"/>
            </a:lnSpc>
            <a:spcBef>
              <a:spcPct val="0"/>
            </a:spcBef>
            <a:spcAft>
              <a:spcPct val="35000"/>
            </a:spcAft>
          </a:pPr>
          <a:r>
            <a:rPr lang="es-ES" sz="1600" kern="1200"/>
            <a:t>Manual</a:t>
          </a:r>
        </a:p>
      </dsp:txBody>
      <dsp:txXfrm>
        <a:off x="5796371" y="77704"/>
        <a:ext cx="2067661" cy="1240597"/>
      </dsp:txXfrm>
    </dsp:sp>
  </dsp:spTree>
</dsp:drawing>
</file>

<file path=ppt/diagrams/drawing1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9CA32C5-C7C7-4E81-91C8-65D8856AF789}">
      <dsp:nvSpPr>
        <dsp:cNvPr id="0" name=""/>
        <dsp:cNvSpPr/>
      </dsp:nvSpPr>
      <dsp:spPr>
        <a:xfrm>
          <a:off x="0" y="545919"/>
          <a:ext cx="6819331" cy="332640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29256" tIns="499872" rIns="529256" bIns="170688" numCol="1" spcCol="1270" anchor="t" anchorCtr="0">
          <a:noAutofit/>
        </a:bodyPr>
        <a:lstStyle/>
        <a:p>
          <a:pPr marL="228600" lvl="1" indent="-228600" algn="just" defTabSz="1066800">
            <a:lnSpc>
              <a:spcPct val="90000"/>
            </a:lnSpc>
            <a:spcBef>
              <a:spcPct val="0"/>
            </a:spcBef>
            <a:spcAft>
              <a:spcPct val="15000"/>
            </a:spcAft>
            <a:buChar char="••"/>
          </a:pPr>
          <a:r>
            <a:rPr lang="es-ES" sz="2400" kern="1200" dirty="0" smtClean="0"/>
            <a:t>Asume comportamientos de vida y falla con distribuciones </a:t>
          </a:r>
          <a:r>
            <a:rPr lang="es-ES" sz="2400" kern="1200" dirty="0" err="1" smtClean="0"/>
            <a:t>Weibull</a:t>
          </a:r>
          <a:r>
            <a:rPr lang="es-ES" sz="2400" kern="1200" dirty="0" smtClean="0"/>
            <a:t> y Normal respectivamente (Comprobación empírica)</a:t>
          </a:r>
          <a:endParaRPr lang="es-CL" sz="2400" kern="1200" dirty="0"/>
        </a:p>
        <a:p>
          <a:pPr marL="228600" lvl="1" indent="-228600" algn="just" defTabSz="1066800">
            <a:lnSpc>
              <a:spcPct val="90000"/>
            </a:lnSpc>
            <a:spcBef>
              <a:spcPct val="0"/>
            </a:spcBef>
            <a:spcAft>
              <a:spcPct val="15000"/>
            </a:spcAft>
            <a:buChar char="••"/>
          </a:pPr>
          <a:r>
            <a:rPr lang="es-ES" sz="2400" kern="1200" dirty="0" smtClean="0"/>
            <a:t>Impresoras para cartas náuticas sin fallas, por lo que no se podrían modelar sus comportamientos. </a:t>
          </a:r>
          <a:endParaRPr lang="es-CL" sz="2400" kern="1200" dirty="0"/>
        </a:p>
        <a:p>
          <a:pPr marL="228600" lvl="1" indent="-228600" algn="just" defTabSz="1066800">
            <a:lnSpc>
              <a:spcPct val="90000"/>
            </a:lnSpc>
            <a:spcBef>
              <a:spcPct val="0"/>
            </a:spcBef>
            <a:spcAft>
              <a:spcPct val="15000"/>
            </a:spcAft>
            <a:buChar char="••"/>
          </a:pPr>
          <a:r>
            <a:rPr lang="es-ES" sz="2400" kern="1200" dirty="0" smtClean="0"/>
            <a:t>Impresoras de  publicaciones náuticas, fallas registradas a mano, primer paso es ingreso como base de datos. </a:t>
          </a:r>
          <a:endParaRPr lang="es-CL" sz="2400" kern="1200" dirty="0"/>
        </a:p>
      </dsp:txBody>
      <dsp:txXfrm>
        <a:off x="0" y="545919"/>
        <a:ext cx="6819331" cy="3326400"/>
      </dsp:txXfrm>
    </dsp:sp>
    <dsp:sp modelId="{5C988C23-37B8-42DA-8C8F-28A07372BD27}">
      <dsp:nvSpPr>
        <dsp:cNvPr id="0" name=""/>
        <dsp:cNvSpPr/>
      </dsp:nvSpPr>
      <dsp:spPr>
        <a:xfrm>
          <a:off x="340966" y="191679"/>
          <a:ext cx="4773531" cy="708479"/>
        </a:xfrm>
        <a:prstGeom prst="roundRect">
          <a:avLst/>
        </a:prstGeom>
        <a:blipFill rotWithShape="0">
          <a:blip xmlns:r="http://schemas.openxmlformats.org/officeDocument/2006/relationships" r:embed="rId1">
            <a:duotone>
              <a:schemeClr val="accent1">
                <a:hueOff val="0"/>
                <a:satOff val="0"/>
                <a:lumOff val="0"/>
                <a:alphaOff val="0"/>
                <a:tint val="30000"/>
                <a:satMod val="300000"/>
              </a:schemeClr>
              <a:schemeClr val="accent1">
                <a:hueOff val="0"/>
                <a:satOff val="0"/>
                <a:lumOff val="0"/>
                <a:alphaOff val="0"/>
                <a:tint val="40000"/>
                <a:satMod val="200000"/>
              </a:schemeClr>
            </a:duotone>
          </a:blip>
          <a:tile tx="0" ty="0" sx="70000" sy="70000" flip="none" algn="ctr"/>
        </a:blipFill>
        <a:ln>
          <a:noFill/>
        </a:ln>
        <a:effectLst>
          <a:outerShdw blurRad="38100" dist="25400" dir="5400000" algn="t" rotWithShape="0">
            <a:srgbClr val="000000">
              <a:alpha val="5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80428" tIns="0" rIns="180428" bIns="0" numCol="1" spcCol="1270" anchor="ctr" anchorCtr="0">
          <a:noAutofit/>
        </a:bodyPr>
        <a:lstStyle/>
        <a:p>
          <a:pPr lvl="0" algn="l" defTabSz="1066800">
            <a:lnSpc>
              <a:spcPct val="90000"/>
            </a:lnSpc>
            <a:spcBef>
              <a:spcPct val="0"/>
            </a:spcBef>
            <a:spcAft>
              <a:spcPct val="35000"/>
            </a:spcAft>
          </a:pPr>
          <a:r>
            <a:rPr lang="es-ES" sz="2400" kern="1200" dirty="0" smtClean="0"/>
            <a:t>Consideraciones para el Análisis:</a:t>
          </a:r>
          <a:endParaRPr lang="es-CL" sz="2400" kern="1200" dirty="0"/>
        </a:p>
      </dsp:txBody>
      <dsp:txXfrm>
        <a:off x="340966" y="191679"/>
        <a:ext cx="4773531" cy="708479"/>
      </dsp:txXfrm>
    </dsp:sp>
  </dsp:spTree>
</dsp:drawing>
</file>

<file path=ppt/diagrams/drawing1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DE956CD0-7E6C-42BF-A5A4-141A918B48C7}">
      <dsp:nvSpPr>
        <dsp:cNvPr id="0" name=""/>
        <dsp:cNvSpPr/>
      </dsp:nvSpPr>
      <dsp:spPr>
        <a:xfrm>
          <a:off x="163537" y="44830"/>
          <a:ext cx="6263422" cy="645607"/>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a:lnSpc>
              <a:spcPct val="90000"/>
            </a:lnSpc>
            <a:spcBef>
              <a:spcPct val="0"/>
            </a:spcBef>
            <a:spcAft>
              <a:spcPct val="35000"/>
            </a:spcAft>
          </a:pPr>
          <a:r>
            <a:rPr lang="es-CL" sz="2100" kern="1200" dirty="0" smtClean="0"/>
            <a:t>Base de Datos</a:t>
          </a:r>
          <a:endParaRPr lang="es-ES" sz="2100" kern="1200" dirty="0"/>
        </a:p>
      </dsp:txBody>
      <dsp:txXfrm>
        <a:off x="163537" y="44830"/>
        <a:ext cx="5529044" cy="645607"/>
      </dsp:txXfrm>
    </dsp:sp>
    <dsp:sp modelId="{6F9ECC0D-2F03-4821-9E4B-F5C4BE2AB85C}">
      <dsp:nvSpPr>
        <dsp:cNvPr id="0" name=""/>
        <dsp:cNvSpPr/>
      </dsp:nvSpPr>
      <dsp:spPr>
        <a:xfrm>
          <a:off x="467723" y="735275"/>
          <a:ext cx="6263422" cy="645607"/>
        </a:xfrm>
        <a:prstGeom prst="roundRect">
          <a:avLst>
            <a:gd name="adj" fmla="val 10000"/>
          </a:avLst>
        </a:prstGeom>
        <a:solidFill>
          <a:schemeClr val="accent4">
            <a:hueOff val="5105759"/>
            <a:satOff val="-5996"/>
            <a:lumOff val="2304"/>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a:lnSpc>
              <a:spcPct val="90000"/>
            </a:lnSpc>
            <a:spcBef>
              <a:spcPct val="0"/>
            </a:spcBef>
            <a:spcAft>
              <a:spcPct val="35000"/>
            </a:spcAft>
          </a:pPr>
          <a:r>
            <a:rPr lang="es-CL" sz="2100" kern="1200" dirty="0" smtClean="0"/>
            <a:t>Eventos Por equipo</a:t>
          </a:r>
          <a:endParaRPr lang="es-ES" sz="2100" kern="1200" dirty="0"/>
        </a:p>
      </dsp:txBody>
      <dsp:txXfrm>
        <a:off x="467723" y="735275"/>
        <a:ext cx="5376054" cy="645607"/>
      </dsp:txXfrm>
    </dsp:sp>
    <dsp:sp modelId="{933C1457-0989-47AD-AB35-6940E4B861A9}">
      <dsp:nvSpPr>
        <dsp:cNvPr id="0" name=""/>
        <dsp:cNvSpPr/>
      </dsp:nvSpPr>
      <dsp:spPr>
        <a:xfrm>
          <a:off x="935446" y="1470550"/>
          <a:ext cx="6263422" cy="645607"/>
        </a:xfrm>
        <a:prstGeom prst="roundRect">
          <a:avLst>
            <a:gd name="adj" fmla="val 10000"/>
          </a:avLst>
        </a:prstGeom>
        <a:solidFill>
          <a:schemeClr val="accent4">
            <a:hueOff val="10211518"/>
            <a:satOff val="-11993"/>
            <a:lumOff val="4608"/>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a:lnSpc>
              <a:spcPct val="90000"/>
            </a:lnSpc>
            <a:spcBef>
              <a:spcPct val="0"/>
            </a:spcBef>
            <a:spcAft>
              <a:spcPct val="35000"/>
            </a:spcAft>
          </a:pPr>
          <a:r>
            <a:rPr lang="es-CL" sz="2100" kern="1200" dirty="0" smtClean="0"/>
            <a:t>Eventos en Orden Cronológico</a:t>
          </a:r>
          <a:endParaRPr lang="es-ES" sz="2100" kern="1200" dirty="0"/>
        </a:p>
      </dsp:txBody>
      <dsp:txXfrm>
        <a:off x="935446" y="1470550"/>
        <a:ext cx="5376054" cy="645607"/>
      </dsp:txXfrm>
    </dsp:sp>
    <dsp:sp modelId="{66114783-81F6-485B-9DF8-221BB58BD0F3}">
      <dsp:nvSpPr>
        <dsp:cNvPr id="0" name=""/>
        <dsp:cNvSpPr/>
      </dsp:nvSpPr>
      <dsp:spPr>
        <a:xfrm>
          <a:off x="1403169" y="2205825"/>
          <a:ext cx="6263422" cy="645607"/>
        </a:xfrm>
        <a:prstGeom prst="roundRect">
          <a:avLst>
            <a:gd name="adj" fmla="val 10000"/>
          </a:avLst>
        </a:prstGeom>
        <a:solidFill>
          <a:schemeClr val="accent4">
            <a:hueOff val="15317278"/>
            <a:satOff val="-17989"/>
            <a:lumOff val="6912"/>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a:lnSpc>
              <a:spcPct val="90000"/>
            </a:lnSpc>
            <a:spcBef>
              <a:spcPct val="0"/>
            </a:spcBef>
            <a:spcAft>
              <a:spcPct val="35000"/>
            </a:spcAft>
          </a:pPr>
          <a:r>
            <a:rPr lang="es-CL" sz="2100" kern="1200" dirty="0" smtClean="0"/>
            <a:t>Asociación eventos a Equipo y Tipo</a:t>
          </a:r>
          <a:endParaRPr lang="es-ES" sz="2100" kern="1200" dirty="0"/>
        </a:p>
      </dsp:txBody>
      <dsp:txXfrm>
        <a:off x="1403169" y="2205825"/>
        <a:ext cx="5376054" cy="645607"/>
      </dsp:txXfrm>
    </dsp:sp>
    <dsp:sp modelId="{8017CFB3-E5E1-4573-904F-2C4B729E6A28}">
      <dsp:nvSpPr>
        <dsp:cNvPr id="0" name=""/>
        <dsp:cNvSpPr/>
      </dsp:nvSpPr>
      <dsp:spPr>
        <a:xfrm>
          <a:off x="1870892" y="2941100"/>
          <a:ext cx="6263422" cy="645607"/>
        </a:xfrm>
        <a:prstGeom prst="roundRect">
          <a:avLst>
            <a:gd name="adj" fmla="val 10000"/>
          </a:avLst>
        </a:prstGeom>
        <a:solidFill>
          <a:schemeClr val="accent4">
            <a:hueOff val="20423036"/>
            <a:satOff val="-23986"/>
            <a:lumOff val="921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a:lnSpc>
              <a:spcPct val="90000"/>
            </a:lnSpc>
            <a:spcBef>
              <a:spcPct val="0"/>
            </a:spcBef>
            <a:spcAft>
              <a:spcPct val="35000"/>
            </a:spcAft>
          </a:pPr>
          <a:r>
            <a:rPr lang="es-CL" sz="2100" kern="1200" dirty="0" smtClean="0"/>
            <a:t>Cálculo Producción Real y Potencial - Disponibilidad</a:t>
          </a:r>
          <a:endParaRPr lang="es-ES" sz="2100" kern="1200" dirty="0"/>
        </a:p>
      </dsp:txBody>
      <dsp:txXfrm>
        <a:off x="1870892" y="2941100"/>
        <a:ext cx="5376054" cy="645607"/>
      </dsp:txXfrm>
    </dsp:sp>
    <dsp:sp modelId="{94268B2D-C662-4606-9480-E8E9BB738978}">
      <dsp:nvSpPr>
        <dsp:cNvPr id="0" name=""/>
        <dsp:cNvSpPr/>
      </dsp:nvSpPr>
      <dsp:spPr>
        <a:xfrm>
          <a:off x="5843777" y="471652"/>
          <a:ext cx="419644" cy="419644"/>
        </a:xfrm>
        <a:prstGeom prst="downArrow">
          <a:avLst>
            <a:gd name="adj1" fmla="val 55000"/>
            <a:gd name="adj2" fmla="val 45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endParaRPr lang="es-ES" sz="1900" kern="1200"/>
        </a:p>
      </dsp:txBody>
      <dsp:txXfrm>
        <a:off x="5843777" y="471652"/>
        <a:ext cx="419644" cy="419644"/>
      </dsp:txXfrm>
    </dsp:sp>
    <dsp:sp modelId="{C84DC05C-F2AF-4D11-836D-AC11DD447B9A}">
      <dsp:nvSpPr>
        <dsp:cNvPr id="0" name=""/>
        <dsp:cNvSpPr/>
      </dsp:nvSpPr>
      <dsp:spPr>
        <a:xfrm>
          <a:off x="6311500" y="1206927"/>
          <a:ext cx="419644" cy="419644"/>
        </a:xfrm>
        <a:prstGeom prst="downArrow">
          <a:avLst>
            <a:gd name="adj1" fmla="val 55000"/>
            <a:gd name="adj2" fmla="val 45000"/>
          </a:avLst>
        </a:prstGeom>
        <a:solidFill>
          <a:schemeClr val="accent4">
            <a:tint val="40000"/>
            <a:alpha val="90000"/>
            <a:hueOff val="6886153"/>
            <a:satOff val="-3749"/>
            <a:lumOff val="491"/>
            <a:alphaOff val="0"/>
          </a:schemeClr>
        </a:solidFill>
        <a:ln w="12700" cap="flat" cmpd="sng" algn="ctr">
          <a:solidFill>
            <a:schemeClr val="accent4">
              <a:tint val="40000"/>
              <a:alpha val="90000"/>
              <a:hueOff val="6886153"/>
              <a:satOff val="-3749"/>
              <a:lumOff val="491"/>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endParaRPr lang="es-ES" sz="1900" kern="1200"/>
        </a:p>
      </dsp:txBody>
      <dsp:txXfrm>
        <a:off x="6311500" y="1206927"/>
        <a:ext cx="419644" cy="419644"/>
      </dsp:txXfrm>
    </dsp:sp>
    <dsp:sp modelId="{646C5828-1692-41EE-933A-0F6F1819C889}">
      <dsp:nvSpPr>
        <dsp:cNvPr id="0" name=""/>
        <dsp:cNvSpPr/>
      </dsp:nvSpPr>
      <dsp:spPr>
        <a:xfrm>
          <a:off x="6779223" y="1931442"/>
          <a:ext cx="419644" cy="419644"/>
        </a:xfrm>
        <a:prstGeom prst="downArrow">
          <a:avLst>
            <a:gd name="adj1" fmla="val 55000"/>
            <a:gd name="adj2" fmla="val 45000"/>
          </a:avLst>
        </a:prstGeom>
        <a:solidFill>
          <a:schemeClr val="accent4">
            <a:tint val="40000"/>
            <a:alpha val="90000"/>
            <a:hueOff val="13772305"/>
            <a:satOff val="-7499"/>
            <a:lumOff val="983"/>
            <a:alphaOff val="0"/>
          </a:schemeClr>
        </a:solidFill>
        <a:ln w="12700" cap="flat" cmpd="sng" algn="ctr">
          <a:solidFill>
            <a:schemeClr val="accent4">
              <a:tint val="40000"/>
              <a:alpha val="90000"/>
              <a:hueOff val="13772305"/>
              <a:satOff val="-7499"/>
              <a:lumOff val="98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endParaRPr lang="es-ES" sz="1900" kern="1200"/>
        </a:p>
      </dsp:txBody>
      <dsp:txXfrm>
        <a:off x="6779223" y="1931442"/>
        <a:ext cx="419644" cy="419644"/>
      </dsp:txXfrm>
    </dsp:sp>
    <dsp:sp modelId="{FFD87331-1A03-44DA-9E29-03437822410D}">
      <dsp:nvSpPr>
        <dsp:cNvPr id="0" name=""/>
        <dsp:cNvSpPr/>
      </dsp:nvSpPr>
      <dsp:spPr>
        <a:xfrm>
          <a:off x="7246947" y="2673890"/>
          <a:ext cx="419644" cy="419644"/>
        </a:xfrm>
        <a:prstGeom prst="downArrow">
          <a:avLst>
            <a:gd name="adj1" fmla="val 55000"/>
            <a:gd name="adj2" fmla="val 45000"/>
          </a:avLst>
        </a:prstGeom>
        <a:solidFill>
          <a:schemeClr val="accent4">
            <a:tint val="40000"/>
            <a:alpha val="90000"/>
            <a:hueOff val="20658457"/>
            <a:satOff val="-11248"/>
            <a:lumOff val="1474"/>
            <a:alphaOff val="0"/>
          </a:schemeClr>
        </a:solidFill>
        <a:ln w="12700" cap="flat" cmpd="sng" algn="ctr">
          <a:solidFill>
            <a:schemeClr val="accent4">
              <a:tint val="40000"/>
              <a:alpha val="90000"/>
              <a:hueOff val="20658457"/>
              <a:satOff val="-11248"/>
              <a:lumOff val="147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endParaRPr lang="es-ES" sz="1900" kern="1200"/>
        </a:p>
      </dsp:txBody>
      <dsp:txXfrm>
        <a:off x="7246947" y="2673890"/>
        <a:ext cx="419644" cy="419644"/>
      </dsp:txXfrm>
    </dsp:sp>
  </dsp:spTree>
</dsp:drawing>
</file>

<file path=ppt/diagrams/drawing1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DE956CD0-7E6C-42BF-A5A4-141A918B48C7}">
      <dsp:nvSpPr>
        <dsp:cNvPr id="0" name=""/>
        <dsp:cNvSpPr/>
      </dsp:nvSpPr>
      <dsp:spPr>
        <a:xfrm>
          <a:off x="168471" y="51063"/>
          <a:ext cx="6452379" cy="735367"/>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s-CL" sz="1800" kern="1200" dirty="0" smtClean="0"/>
            <a:t>TBF y TTR usando Comportamiento de Vida y reparación (Aleatorio)</a:t>
          </a:r>
          <a:endParaRPr lang="es-ES" sz="1800" kern="1200" dirty="0"/>
        </a:p>
      </dsp:txBody>
      <dsp:txXfrm>
        <a:off x="168471" y="51063"/>
        <a:ext cx="5615898" cy="735367"/>
      </dsp:txXfrm>
    </dsp:sp>
    <dsp:sp modelId="{6F9ECC0D-2F03-4821-9E4B-F5C4BE2AB85C}">
      <dsp:nvSpPr>
        <dsp:cNvPr id="0" name=""/>
        <dsp:cNvSpPr/>
      </dsp:nvSpPr>
      <dsp:spPr>
        <a:xfrm>
          <a:off x="481833" y="837502"/>
          <a:ext cx="6452379" cy="735367"/>
        </a:xfrm>
        <a:prstGeom prst="roundRect">
          <a:avLst>
            <a:gd name="adj" fmla="val 10000"/>
          </a:avLst>
        </a:prstGeom>
        <a:solidFill>
          <a:schemeClr val="accent4">
            <a:hueOff val="5105759"/>
            <a:satOff val="-5996"/>
            <a:lumOff val="2304"/>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s-CL" sz="1800" kern="1200" dirty="0" smtClean="0"/>
            <a:t>Eventos Por equipo</a:t>
          </a:r>
          <a:endParaRPr lang="es-ES" sz="1800" kern="1200" dirty="0"/>
        </a:p>
      </dsp:txBody>
      <dsp:txXfrm>
        <a:off x="481833" y="837502"/>
        <a:ext cx="5492556" cy="735367"/>
      </dsp:txXfrm>
    </dsp:sp>
    <dsp:sp modelId="{933C1457-0989-47AD-AB35-6940E4B861A9}">
      <dsp:nvSpPr>
        <dsp:cNvPr id="0" name=""/>
        <dsp:cNvSpPr/>
      </dsp:nvSpPr>
      <dsp:spPr>
        <a:xfrm>
          <a:off x="963666" y="1675004"/>
          <a:ext cx="6452379" cy="735367"/>
        </a:xfrm>
        <a:prstGeom prst="roundRect">
          <a:avLst>
            <a:gd name="adj" fmla="val 10000"/>
          </a:avLst>
        </a:prstGeom>
        <a:solidFill>
          <a:schemeClr val="accent4">
            <a:hueOff val="10211518"/>
            <a:satOff val="-11993"/>
            <a:lumOff val="4608"/>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s-CL" sz="1800" kern="1200" dirty="0" smtClean="0"/>
            <a:t>Eventos en Orden Cronológico</a:t>
          </a:r>
          <a:endParaRPr lang="es-ES" sz="1800" kern="1200" dirty="0"/>
        </a:p>
      </dsp:txBody>
      <dsp:txXfrm>
        <a:off x="963666" y="1675004"/>
        <a:ext cx="5492556" cy="735367"/>
      </dsp:txXfrm>
    </dsp:sp>
    <dsp:sp modelId="{66114783-81F6-485B-9DF8-221BB58BD0F3}">
      <dsp:nvSpPr>
        <dsp:cNvPr id="0" name=""/>
        <dsp:cNvSpPr/>
      </dsp:nvSpPr>
      <dsp:spPr>
        <a:xfrm>
          <a:off x="1445500" y="2512506"/>
          <a:ext cx="6452379" cy="735367"/>
        </a:xfrm>
        <a:prstGeom prst="roundRect">
          <a:avLst>
            <a:gd name="adj" fmla="val 10000"/>
          </a:avLst>
        </a:prstGeom>
        <a:solidFill>
          <a:schemeClr val="accent4">
            <a:hueOff val="15317278"/>
            <a:satOff val="-17989"/>
            <a:lumOff val="6912"/>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s-CL" sz="1800" kern="1200" dirty="0" smtClean="0"/>
            <a:t>Asociación eventos a Equipo y Tipo</a:t>
          </a:r>
          <a:endParaRPr lang="es-ES" sz="1800" kern="1200" dirty="0"/>
        </a:p>
      </dsp:txBody>
      <dsp:txXfrm>
        <a:off x="1445500" y="2512506"/>
        <a:ext cx="5492556" cy="735367"/>
      </dsp:txXfrm>
    </dsp:sp>
    <dsp:sp modelId="{8017CFB3-E5E1-4573-904F-2C4B729E6A28}">
      <dsp:nvSpPr>
        <dsp:cNvPr id="0" name=""/>
        <dsp:cNvSpPr/>
      </dsp:nvSpPr>
      <dsp:spPr>
        <a:xfrm>
          <a:off x="1927333" y="3350009"/>
          <a:ext cx="6452379" cy="735367"/>
        </a:xfrm>
        <a:prstGeom prst="roundRect">
          <a:avLst>
            <a:gd name="adj" fmla="val 10000"/>
          </a:avLst>
        </a:prstGeom>
        <a:solidFill>
          <a:schemeClr val="accent4">
            <a:hueOff val="20423036"/>
            <a:satOff val="-23986"/>
            <a:lumOff val="921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s-CL" sz="1800" kern="1200" dirty="0" smtClean="0"/>
            <a:t>Cálculo Producción Real y Potencial – </a:t>
          </a:r>
        </a:p>
        <a:p>
          <a:pPr lvl="0" algn="l" defTabSz="800100">
            <a:lnSpc>
              <a:spcPct val="90000"/>
            </a:lnSpc>
            <a:spcBef>
              <a:spcPct val="0"/>
            </a:spcBef>
            <a:spcAft>
              <a:spcPct val="35000"/>
            </a:spcAft>
          </a:pPr>
          <a:r>
            <a:rPr lang="es-CL" sz="1800" kern="1200" dirty="0" smtClean="0"/>
            <a:t>Disponibilidad Mensual – Anual – Mínima (simulación)</a:t>
          </a:r>
          <a:endParaRPr lang="es-ES" sz="1800" kern="1200" dirty="0"/>
        </a:p>
      </dsp:txBody>
      <dsp:txXfrm>
        <a:off x="1927333" y="3350009"/>
        <a:ext cx="5492556" cy="735367"/>
      </dsp:txXfrm>
    </dsp:sp>
    <dsp:sp modelId="{94268B2D-C662-4606-9480-E8E9BB738978}">
      <dsp:nvSpPr>
        <dsp:cNvPr id="0" name=""/>
        <dsp:cNvSpPr/>
      </dsp:nvSpPr>
      <dsp:spPr>
        <a:xfrm>
          <a:off x="5974389" y="537227"/>
          <a:ext cx="477989" cy="477989"/>
        </a:xfrm>
        <a:prstGeom prst="downArrow">
          <a:avLst>
            <a:gd name="adj1" fmla="val 55000"/>
            <a:gd name="adj2" fmla="val 45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lvl="0" algn="ctr" defTabSz="1422400">
            <a:lnSpc>
              <a:spcPct val="90000"/>
            </a:lnSpc>
            <a:spcBef>
              <a:spcPct val="0"/>
            </a:spcBef>
            <a:spcAft>
              <a:spcPct val="35000"/>
            </a:spcAft>
          </a:pPr>
          <a:endParaRPr lang="es-ES" sz="3200" kern="1200"/>
        </a:p>
      </dsp:txBody>
      <dsp:txXfrm>
        <a:off x="5974389" y="537227"/>
        <a:ext cx="477989" cy="477989"/>
      </dsp:txXfrm>
    </dsp:sp>
    <dsp:sp modelId="{C84DC05C-F2AF-4D11-836D-AC11DD447B9A}">
      <dsp:nvSpPr>
        <dsp:cNvPr id="0" name=""/>
        <dsp:cNvSpPr/>
      </dsp:nvSpPr>
      <dsp:spPr>
        <a:xfrm>
          <a:off x="6456223" y="1374729"/>
          <a:ext cx="477989" cy="477989"/>
        </a:xfrm>
        <a:prstGeom prst="downArrow">
          <a:avLst>
            <a:gd name="adj1" fmla="val 55000"/>
            <a:gd name="adj2" fmla="val 45000"/>
          </a:avLst>
        </a:prstGeom>
        <a:solidFill>
          <a:schemeClr val="accent4">
            <a:tint val="40000"/>
            <a:alpha val="90000"/>
            <a:hueOff val="6886153"/>
            <a:satOff val="-3749"/>
            <a:lumOff val="491"/>
            <a:alphaOff val="0"/>
          </a:schemeClr>
        </a:solidFill>
        <a:ln w="12700" cap="flat" cmpd="sng" algn="ctr">
          <a:solidFill>
            <a:schemeClr val="accent4">
              <a:tint val="40000"/>
              <a:alpha val="90000"/>
              <a:hueOff val="6886153"/>
              <a:satOff val="-3749"/>
              <a:lumOff val="491"/>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lvl="0" algn="ctr" defTabSz="1422400">
            <a:lnSpc>
              <a:spcPct val="90000"/>
            </a:lnSpc>
            <a:spcBef>
              <a:spcPct val="0"/>
            </a:spcBef>
            <a:spcAft>
              <a:spcPct val="35000"/>
            </a:spcAft>
          </a:pPr>
          <a:endParaRPr lang="es-ES" sz="3200" kern="1200"/>
        </a:p>
      </dsp:txBody>
      <dsp:txXfrm>
        <a:off x="6456223" y="1374729"/>
        <a:ext cx="477989" cy="477989"/>
      </dsp:txXfrm>
    </dsp:sp>
    <dsp:sp modelId="{646C5828-1692-41EE-933A-0F6F1819C889}">
      <dsp:nvSpPr>
        <dsp:cNvPr id="0" name=""/>
        <dsp:cNvSpPr/>
      </dsp:nvSpPr>
      <dsp:spPr>
        <a:xfrm>
          <a:off x="6938056" y="2199975"/>
          <a:ext cx="477989" cy="477989"/>
        </a:xfrm>
        <a:prstGeom prst="downArrow">
          <a:avLst>
            <a:gd name="adj1" fmla="val 55000"/>
            <a:gd name="adj2" fmla="val 45000"/>
          </a:avLst>
        </a:prstGeom>
        <a:solidFill>
          <a:schemeClr val="accent4">
            <a:tint val="40000"/>
            <a:alpha val="90000"/>
            <a:hueOff val="13772305"/>
            <a:satOff val="-7499"/>
            <a:lumOff val="983"/>
            <a:alphaOff val="0"/>
          </a:schemeClr>
        </a:solidFill>
        <a:ln w="12700" cap="flat" cmpd="sng" algn="ctr">
          <a:solidFill>
            <a:schemeClr val="accent4">
              <a:tint val="40000"/>
              <a:alpha val="90000"/>
              <a:hueOff val="13772305"/>
              <a:satOff val="-7499"/>
              <a:lumOff val="98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lvl="0" algn="ctr" defTabSz="1422400">
            <a:lnSpc>
              <a:spcPct val="90000"/>
            </a:lnSpc>
            <a:spcBef>
              <a:spcPct val="0"/>
            </a:spcBef>
            <a:spcAft>
              <a:spcPct val="35000"/>
            </a:spcAft>
          </a:pPr>
          <a:endParaRPr lang="es-ES" sz="3200" kern="1200"/>
        </a:p>
      </dsp:txBody>
      <dsp:txXfrm>
        <a:off x="6938056" y="2199975"/>
        <a:ext cx="477989" cy="477989"/>
      </dsp:txXfrm>
    </dsp:sp>
    <dsp:sp modelId="{FFD87331-1A03-44DA-9E29-03437822410D}">
      <dsp:nvSpPr>
        <dsp:cNvPr id="0" name=""/>
        <dsp:cNvSpPr/>
      </dsp:nvSpPr>
      <dsp:spPr>
        <a:xfrm>
          <a:off x="7419890" y="3045648"/>
          <a:ext cx="477989" cy="477989"/>
        </a:xfrm>
        <a:prstGeom prst="downArrow">
          <a:avLst>
            <a:gd name="adj1" fmla="val 55000"/>
            <a:gd name="adj2" fmla="val 45000"/>
          </a:avLst>
        </a:prstGeom>
        <a:solidFill>
          <a:schemeClr val="accent4">
            <a:tint val="40000"/>
            <a:alpha val="90000"/>
            <a:hueOff val="20658457"/>
            <a:satOff val="-11248"/>
            <a:lumOff val="1474"/>
            <a:alphaOff val="0"/>
          </a:schemeClr>
        </a:solidFill>
        <a:ln w="12700" cap="flat" cmpd="sng" algn="ctr">
          <a:solidFill>
            <a:schemeClr val="accent4">
              <a:tint val="40000"/>
              <a:alpha val="90000"/>
              <a:hueOff val="20658457"/>
              <a:satOff val="-11248"/>
              <a:lumOff val="147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lvl="0" algn="ctr" defTabSz="1422400">
            <a:lnSpc>
              <a:spcPct val="90000"/>
            </a:lnSpc>
            <a:spcBef>
              <a:spcPct val="0"/>
            </a:spcBef>
            <a:spcAft>
              <a:spcPct val="35000"/>
            </a:spcAft>
          </a:pPr>
          <a:endParaRPr lang="es-ES" sz="3200" kern="1200"/>
        </a:p>
      </dsp:txBody>
      <dsp:txXfrm>
        <a:off x="7419890" y="3045648"/>
        <a:ext cx="477989" cy="477989"/>
      </dsp:txXfrm>
    </dsp:sp>
  </dsp:spTree>
</dsp:drawing>
</file>

<file path=ppt/diagrams/drawing1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1809B3CF-FBC9-4E9D-8C26-EFE430605DE5}">
      <dsp:nvSpPr>
        <dsp:cNvPr id="0" name=""/>
        <dsp:cNvSpPr/>
      </dsp:nvSpPr>
      <dsp:spPr>
        <a:xfrm>
          <a:off x="7546" y="227625"/>
          <a:ext cx="2255468" cy="1353281"/>
        </a:xfrm>
        <a:prstGeom prst="roundRect">
          <a:avLst>
            <a:gd name="adj" fmla="val 10000"/>
          </a:avLst>
        </a:prstGeom>
        <a:solidFill>
          <a:schemeClr val="accent5">
            <a:hueOff val="0"/>
            <a:satOff val="0"/>
            <a:lumOff val="0"/>
            <a:alphaOff val="0"/>
          </a:schemeClr>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b="1" kern="1200" dirty="0" smtClean="0"/>
            <a:t>Disponibilidad productiva</a:t>
          </a:r>
        </a:p>
        <a:p>
          <a:pPr lvl="0" algn="ctr" defTabSz="711200">
            <a:lnSpc>
              <a:spcPct val="90000"/>
            </a:lnSpc>
            <a:spcBef>
              <a:spcPct val="0"/>
            </a:spcBef>
            <a:spcAft>
              <a:spcPct val="35000"/>
            </a:spcAft>
          </a:pPr>
          <a:r>
            <a:rPr lang="es-ES" sz="1600" b="1" kern="1200" dirty="0" smtClean="0"/>
            <a:t>98% </a:t>
          </a:r>
          <a:endParaRPr lang="es-CL" sz="1600" b="1" kern="1200" dirty="0"/>
        </a:p>
      </dsp:txBody>
      <dsp:txXfrm>
        <a:off x="7546" y="227625"/>
        <a:ext cx="2255468" cy="1353281"/>
      </dsp:txXfrm>
    </dsp:sp>
    <dsp:sp modelId="{76FB146F-2E8F-4D5A-91DB-D9E51B0F74FC}">
      <dsp:nvSpPr>
        <dsp:cNvPr id="0" name=""/>
        <dsp:cNvSpPr/>
      </dsp:nvSpPr>
      <dsp:spPr>
        <a:xfrm>
          <a:off x="2461496" y="624587"/>
          <a:ext cx="478159" cy="559356"/>
        </a:xfrm>
        <a:prstGeom prst="rightArrow">
          <a:avLst>
            <a:gd name="adj1" fmla="val 60000"/>
            <a:gd name="adj2" fmla="val 50000"/>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s-CL" sz="1300" b="1" kern="1200"/>
        </a:p>
      </dsp:txBody>
      <dsp:txXfrm>
        <a:off x="2461496" y="624587"/>
        <a:ext cx="478159" cy="559356"/>
      </dsp:txXfrm>
    </dsp:sp>
    <dsp:sp modelId="{3CFB4D14-0818-4E24-8324-CAF8454317AA}">
      <dsp:nvSpPr>
        <dsp:cNvPr id="0" name=""/>
        <dsp:cNvSpPr/>
      </dsp:nvSpPr>
      <dsp:spPr>
        <a:xfrm>
          <a:off x="3165202" y="227625"/>
          <a:ext cx="2255468" cy="1353281"/>
        </a:xfrm>
        <a:prstGeom prst="roundRect">
          <a:avLst>
            <a:gd name="adj" fmla="val 10000"/>
          </a:avLst>
        </a:prstGeom>
        <a:solidFill>
          <a:schemeClr val="accent5">
            <a:hueOff val="-4264625"/>
            <a:satOff val="2424"/>
            <a:lumOff val="-2000"/>
            <a:alphaOff val="0"/>
          </a:schemeClr>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b="1" kern="1200" dirty="0" smtClean="0"/>
            <a:t>No considera riesgo de no cumplir durante ciertos períodos </a:t>
          </a:r>
        </a:p>
        <a:p>
          <a:pPr lvl="0" algn="ctr" defTabSz="711200">
            <a:lnSpc>
              <a:spcPct val="90000"/>
            </a:lnSpc>
            <a:spcBef>
              <a:spcPct val="0"/>
            </a:spcBef>
            <a:spcAft>
              <a:spcPct val="35000"/>
            </a:spcAft>
          </a:pPr>
          <a:r>
            <a:rPr lang="es-ES" sz="1600" b="1" kern="1200" dirty="0" smtClean="0"/>
            <a:t>(Ej. disponibilidad mensual)</a:t>
          </a:r>
          <a:endParaRPr lang="es-CL" sz="1600" b="1" kern="1200" dirty="0"/>
        </a:p>
      </dsp:txBody>
      <dsp:txXfrm>
        <a:off x="3165202" y="227625"/>
        <a:ext cx="2255468" cy="1353281"/>
      </dsp:txXfrm>
    </dsp:sp>
    <dsp:sp modelId="{4CE26FD4-EB32-428C-9A97-E2E391CC1247}">
      <dsp:nvSpPr>
        <dsp:cNvPr id="0" name=""/>
        <dsp:cNvSpPr/>
      </dsp:nvSpPr>
      <dsp:spPr>
        <a:xfrm>
          <a:off x="5619152" y="624587"/>
          <a:ext cx="478159" cy="559356"/>
        </a:xfrm>
        <a:prstGeom prst="rightArrow">
          <a:avLst>
            <a:gd name="adj1" fmla="val 60000"/>
            <a:gd name="adj2" fmla="val 50000"/>
          </a:avLst>
        </a:prstGeom>
        <a:solidFill>
          <a:schemeClr val="accent5">
            <a:hueOff val="-5330781"/>
            <a:satOff val="3030"/>
            <a:lumOff val="-250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s-CL" sz="1300" b="1" kern="1200"/>
        </a:p>
      </dsp:txBody>
      <dsp:txXfrm>
        <a:off x="5619152" y="624587"/>
        <a:ext cx="478159" cy="559356"/>
      </dsp:txXfrm>
    </dsp:sp>
    <dsp:sp modelId="{E87BA8A0-3DFD-4D90-9094-3BA2963F6AA4}">
      <dsp:nvSpPr>
        <dsp:cNvPr id="0" name=""/>
        <dsp:cNvSpPr/>
      </dsp:nvSpPr>
      <dsp:spPr>
        <a:xfrm>
          <a:off x="6322858" y="227625"/>
          <a:ext cx="2255468" cy="1353281"/>
        </a:xfrm>
        <a:prstGeom prst="roundRect">
          <a:avLst>
            <a:gd name="adj" fmla="val 10000"/>
          </a:avLst>
        </a:prstGeom>
        <a:solidFill>
          <a:schemeClr val="accent5">
            <a:hueOff val="-8529250"/>
            <a:satOff val="4848"/>
            <a:lumOff val="-4000"/>
            <a:alphaOff val="0"/>
          </a:schemeClr>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b="1" kern="1200" dirty="0" smtClean="0"/>
            <a:t>Escenarios de riesgos mediante simulaciones de </a:t>
          </a:r>
          <a:r>
            <a:rPr lang="es-CL" sz="1600" b="1" kern="1200" dirty="0" smtClean="0"/>
            <a:t>disponibilidad esperada del sistema.</a:t>
          </a:r>
          <a:endParaRPr lang="es-CL" sz="1600" b="1" kern="1200" dirty="0"/>
        </a:p>
      </dsp:txBody>
      <dsp:txXfrm>
        <a:off x="6322858" y="227625"/>
        <a:ext cx="2255468" cy="1353281"/>
      </dsp:txXfrm>
    </dsp:sp>
    <dsp:sp modelId="{580D38E9-AAD7-4E11-BF4E-879CEB11CFB8}">
      <dsp:nvSpPr>
        <dsp:cNvPr id="0" name=""/>
        <dsp:cNvSpPr/>
      </dsp:nvSpPr>
      <dsp:spPr>
        <a:xfrm rot="5400000">
          <a:off x="7211512" y="1738789"/>
          <a:ext cx="478159" cy="559356"/>
        </a:xfrm>
        <a:prstGeom prst="rightArrow">
          <a:avLst>
            <a:gd name="adj1" fmla="val 60000"/>
            <a:gd name="adj2" fmla="val 50000"/>
          </a:avLst>
        </a:prstGeom>
        <a:solidFill>
          <a:schemeClr val="accent5">
            <a:hueOff val="-10661562"/>
            <a:satOff val="6060"/>
            <a:lumOff val="-500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s-CL" sz="1300" b="1" kern="1200"/>
        </a:p>
      </dsp:txBody>
      <dsp:txXfrm rot="5400000">
        <a:off x="7211512" y="1738789"/>
        <a:ext cx="478159" cy="559356"/>
      </dsp:txXfrm>
    </dsp:sp>
    <dsp:sp modelId="{B85CABE8-0D4B-4851-AE61-210E89138A1F}">
      <dsp:nvSpPr>
        <dsp:cNvPr id="0" name=""/>
        <dsp:cNvSpPr/>
      </dsp:nvSpPr>
      <dsp:spPr>
        <a:xfrm>
          <a:off x="6322858" y="2483093"/>
          <a:ext cx="2255468" cy="1353281"/>
        </a:xfrm>
        <a:prstGeom prst="roundRect">
          <a:avLst>
            <a:gd name="adj" fmla="val 10000"/>
          </a:avLst>
        </a:prstGeom>
        <a:blipFill rotWithShape="1">
          <a:blip xmlns:r="http://schemas.openxmlformats.org/officeDocument/2006/relationships" r:embed="rId1"/>
          <a:stretch>
            <a:fillRect/>
          </a:stretch>
        </a:blip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CL" sz="1600" kern="1200">
              <a:noFill/>
            </a:rPr>
            <a:t> </a:t>
          </a:r>
        </a:p>
      </dsp:txBody>
      <dsp:txXfrm>
        <a:off x="6322858" y="2483093"/>
        <a:ext cx="2255468" cy="1353281"/>
      </dsp:txXfrm>
    </dsp:sp>
    <dsp:sp modelId="{F921D44D-7B53-4E70-8DB9-FF138D2EE7E5}">
      <dsp:nvSpPr>
        <dsp:cNvPr id="0" name=""/>
        <dsp:cNvSpPr/>
      </dsp:nvSpPr>
      <dsp:spPr>
        <a:xfrm rot="10800000">
          <a:off x="5646217" y="2880056"/>
          <a:ext cx="478159" cy="559356"/>
        </a:xfrm>
        <a:prstGeom prst="rightArrow">
          <a:avLst>
            <a:gd name="adj1" fmla="val 60000"/>
            <a:gd name="adj2" fmla="val 50000"/>
          </a:avLst>
        </a:prstGeom>
        <a:solidFill>
          <a:schemeClr val="accent5">
            <a:hueOff val="-15992344"/>
            <a:satOff val="9089"/>
            <a:lumOff val="-750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s-CL" sz="1300" b="1" kern="1200"/>
        </a:p>
      </dsp:txBody>
      <dsp:txXfrm rot="10800000">
        <a:off x="5646217" y="2880056"/>
        <a:ext cx="478159" cy="559356"/>
      </dsp:txXfrm>
    </dsp:sp>
    <dsp:sp modelId="{A2226D9B-CBB4-43AC-B32F-9B719B21CEA2}">
      <dsp:nvSpPr>
        <dsp:cNvPr id="0" name=""/>
        <dsp:cNvSpPr/>
      </dsp:nvSpPr>
      <dsp:spPr>
        <a:xfrm>
          <a:off x="3165202" y="2483093"/>
          <a:ext cx="2255468" cy="1353281"/>
        </a:xfrm>
        <a:prstGeom prst="roundRect">
          <a:avLst>
            <a:gd name="adj" fmla="val 10000"/>
          </a:avLst>
        </a:prstGeom>
        <a:solidFill>
          <a:schemeClr val="accent5">
            <a:hueOff val="-17058499"/>
            <a:satOff val="9695"/>
            <a:lumOff val="-8000"/>
            <a:alphaOff val="0"/>
          </a:schemeClr>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CL" sz="1600" b="1" kern="1200" dirty="0" smtClean="0"/>
            <a:t>Generar 500 eventos</a:t>
          </a:r>
        </a:p>
        <a:p>
          <a:pPr lvl="0" algn="ctr" defTabSz="711200">
            <a:lnSpc>
              <a:spcPct val="90000"/>
            </a:lnSpc>
            <a:spcBef>
              <a:spcPct val="0"/>
            </a:spcBef>
            <a:spcAft>
              <a:spcPct val="35000"/>
            </a:spcAft>
          </a:pPr>
          <a:r>
            <a:rPr lang="es-CL" sz="1600" b="1" kern="1200" dirty="0" smtClean="0"/>
            <a:t>TBF - TTR </a:t>
          </a:r>
          <a:endParaRPr lang="es-CL" sz="1600" b="1" kern="1200" dirty="0"/>
        </a:p>
      </dsp:txBody>
      <dsp:txXfrm>
        <a:off x="3165202" y="2483093"/>
        <a:ext cx="2255468" cy="1353281"/>
      </dsp:txXfrm>
    </dsp:sp>
    <dsp:sp modelId="{7C722A75-5F31-4C4C-BA20-25FDFE951BF7}">
      <dsp:nvSpPr>
        <dsp:cNvPr id="0" name=""/>
        <dsp:cNvSpPr/>
      </dsp:nvSpPr>
      <dsp:spPr>
        <a:xfrm rot="10800000">
          <a:off x="2488561" y="2880056"/>
          <a:ext cx="478159" cy="559356"/>
        </a:xfrm>
        <a:prstGeom prst="rightArrow">
          <a:avLst>
            <a:gd name="adj1" fmla="val 60000"/>
            <a:gd name="adj2" fmla="val 50000"/>
          </a:avLst>
        </a:prstGeom>
        <a:solidFill>
          <a:schemeClr val="accent5">
            <a:hueOff val="-21323124"/>
            <a:satOff val="12119"/>
            <a:lumOff val="-1000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s-CL" sz="1300" b="1" kern="1200"/>
        </a:p>
      </dsp:txBody>
      <dsp:txXfrm rot="10800000">
        <a:off x="2488561" y="2880056"/>
        <a:ext cx="478159" cy="559356"/>
      </dsp:txXfrm>
    </dsp:sp>
    <dsp:sp modelId="{17F9ED15-3679-4349-A4E1-29E77DB28E54}">
      <dsp:nvSpPr>
        <dsp:cNvPr id="0" name=""/>
        <dsp:cNvSpPr/>
      </dsp:nvSpPr>
      <dsp:spPr>
        <a:xfrm>
          <a:off x="7546" y="2483093"/>
          <a:ext cx="2255468" cy="1353281"/>
        </a:xfrm>
        <a:prstGeom prst="roundRect">
          <a:avLst>
            <a:gd name="adj" fmla="val 10000"/>
          </a:avLst>
        </a:prstGeom>
        <a:solidFill>
          <a:schemeClr val="accent5">
            <a:hueOff val="-21323124"/>
            <a:satOff val="12119"/>
            <a:lumOff val="-10000"/>
            <a:alphaOff val="0"/>
          </a:schemeClr>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CL" sz="1600" b="1" kern="1200" dirty="0" smtClean="0"/>
            <a:t>Escenario de simulación </a:t>
          </a:r>
        </a:p>
        <a:p>
          <a:pPr lvl="0" algn="ctr" defTabSz="711200">
            <a:lnSpc>
              <a:spcPct val="90000"/>
            </a:lnSpc>
            <a:spcBef>
              <a:spcPct val="0"/>
            </a:spcBef>
            <a:spcAft>
              <a:spcPct val="35000"/>
            </a:spcAft>
          </a:pPr>
          <a:r>
            <a:rPr lang="es-CL" sz="1600" b="1" kern="1200" dirty="0" smtClean="0"/>
            <a:t>Noviembre 2021 a Octubre 2022</a:t>
          </a:r>
          <a:endParaRPr lang="es-CL" sz="1600" b="1" kern="1200" dirty="0"/>
        </a:p>
      </dsp:txBody>
      <dsp:txXfrm>
        <a:off x="7546" y="2483093"/>
        <a:ext cx="2255468" cy="1353281"/>
      </dsp:txXfrm>
    </dsp:sp>
  </dsp:spTree>
</dsp:drawing>
</file>

<file path=ppt/diagrams/drawing2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A8BD18A9-A7B0-4340-8D53-473BE27DBBFA}">
      <dsp:nvSpPr>
        <dsp:cNvPr id="0" name=""/>
        <dsp:cNvSpPr/>
      </dsp:nvSpPr>
      <dsp:spPr>
        <a:xfrm>
          <a:off x="5483446" y="2660605"/>
          <a:ext cx="2082561" cy="495555"/>
        </a:xfrm>
        <a:custGeom>
          <a:avLst/>
          <a:gdLst/>
          <a:ahLst/>
          <a:cxnLst/>
          <a:rect l="0" t="0" r="0" b="0"/>
          <a:pathLst>
            <a:path>
              <a:moveTo>
                <a:pt x="0" y="0"/>
              </a:moveTo>
              <a:lnTo>
                <a:pt x="0" y="337706"/>
              </a:lnTo>
              <a:lnTo>
                <a:pt x="2082561" y="337706"/>
              </a:lnTo>
              <a:lnTo>
                <a:pt x="2082561" y="495555"/>
              </a:lnTo>
            </a:path>
          </a:pathLst>
        </a:custGeom>
        <a:noFill/>
        <a:ln w="12700" cap="flat" cmpd="sng" algn="ctr">
          <a:solidFill>
            <a:schemeClr val="accent1">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8796192C-B561-41D3-AF9E-ED311AD6BD2F}">
      <dsp:nvSpPr>
        <dsp:cNvPr id="0" name=""/>
        <dsp:cNvSpPr/>
      </dsp:nvSpPr>
      <dsp:spPr>
        <a:xfrm>
          <a:off x="5437726" y="2660605"/>
          <a:ext cx="91440" cy="495555"/>
        </a:xfrm>
        <a:custGeom>
          <a:avLst/>
          <a:gdLst/>
          <a:ahLst/>
          <a:cxnLst/>
          <a:rect l="0" t="0" r="0" b="0"/>
          <a:pathLst>
            <a:path>
              <a:moveTo>
                <a:pt x="45720" y="0"/>
              </a:moveTo>
              <a:lnTo>
                <a:pt x="45720" y="495555"/>
              </a:lnTo>
            </a:path>
          </a:pathLst>
        </a:custGeom>
        <a:noFill/>
        <a:ln w="12700" cap="flat" cmpd="sng" algn="ctr">
          <a:solidFill>
            <a:schemeClr val="accent1">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71CC99A4-9C66-4CB3-9598-0D17134561D5}">
      <dsp:nvSpPr>
        <dsp:cNvPr id="0" name=""/>
        <dsp:cNvSpPr/>
      </dsp:nvSpPr>
      <dsp:spPr>
        <a:xfrm>
          <a:off x="3210863" y="2660605"/>
          <a:ext cx="2272582" cy="495555"/>
        </a:xfrm>
        <a:custGeom>
          <a:avLst/>
          <a:gdLst/>
          <a:ahLst/>
          <a:cxnLst/>
          <a:rect l="0" t="0" r="0" b="0"/>
          <a:pathLst>
            <a:path>
              <a:moveTo>
                <a:pt x="2272582" y="0"/>
              </a:moveTo>
              <a:lnTo>
                <a:pt x="2272582" y="337706"/>
              </a:lnTo>
              <a:lnTo>
                <a:pt x="0" y="337706"/>
              </a:lnTo>
              <a:lnTo>
                <a:pt x="0" y="495555"/>
              </a:lnTo>
            </a:path>
          </a:pathLst>
        </a:custGeom>
        <a:noFill/>
        <a:ln w="12700" cap="flat" cmpd="sng" algn="ctr">
          <a:solidFill>
            <a:schemeClr val="accent1">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3A74355-E613-485E-B9E1-08A0A2AFCA83}">
      <dsp:nvSpPr>
        <dsp:cNvPr id="0" name=""/>
        <dsp:cNvSpPr/>
      </dsp:nvSpPr>
      <dsp:spPr>
        <a:xfrm>
          <a:off x="3816554" y="1083065"/>
          <a:ext cx="1666891" cy="495555"/>
        </a:xfrm>
        <a:custGeom>
          <a:avLst/>
          <a:gdLst/>
          <a:ahLst/>
          <a:cxnLst/>
          <a:rect l="0" t="0" r="0" b="0"/>
          <a:pathLst>
            <a:path>
              <a:moveTo>
                <a:pt x="0" y="0"/>
              </a:moveTo>
              <a:lnTo>
                <a:pt x="0" y="337706"/>
              </a:lnTo>
              <a:lnTo>
                <a:pt x="1666891" y="337706"/>
              </a:lnTo>
              <a:lnTo>
                <a:pt x="1666891" y="495555"/>
              </a:lnTo>
            </a:path>
          </a:pathLst>
        </a:custGeom>
        <a:noFill/>
        <a:ln w="12700" cap="flat" cmpd="sng" algn="ctr">
          <a:solidFill>
            <a:schemeClr val="accent6">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1ABA7160-1519-4F1B-A68B-D8A4EC728FFC}">
      <dsp:nvSpPr>
        <dsp:cNvPr id="0" name=""/>
        <dsp:cNvSpPr/>
      </dsp:nvSpPr>
      <dsp:spPr>
        <a:xfrm>
          <a:off x="1082581" y="2660605"/>
          <a:ext cx="91440" cy="495555"/>
        </a:xfrm>
        <a:custGeom>
          <a:avLst/>
          <a:gdLst/>
          <a:ahLst/>
          <a:cxnLst/>
          <a:rect l="0" t="0" r="0" b="0"/>
          <a:pathLst>
            <a:path>
              <a:moveTo>
                <a:pt x="45720" y="0"/>
              </a:moveTo>
              <a:lnTo>
                <a:pt x="45720" y="495555"/>
              </a:lnTo>
            </a:path>
          </a:pathLst>
        </a:custGeom>
        <a:noFill/>
        <a:ln w="12700" cap="flat" cmpd="sng" algn="ctr">
          <a:solidFill>
            <a:schemeClr val="accent1">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5ED9872C-52CC-437B-90F7-31342FCF40C9}">
      <dsp:nvSpPr>
        <dsp:cNvPr id="0" name=""/>
        <dsp:cNvSpPr/>
      </dsp:nvSpPr>
      <dsp:spPr>
        <a:xfrm>
          <a:off x="1128301" y="1083065"/>
          <a:ext cx="2688252" cy="495555"/>
        </a:xfrm>
        <a:custGeom>
          <a:avLst/>
          <a:gdLst/>
          <a:ahLst/>
          <a:cxnLst/>
          <a:rect l="0" t="0" r="0" b="0"/>
          <a:pathLst>
            <a:path>
              <a:moveTo>
                <a:pt x="2688252" y="0"/>
              </a:moveTo>
              <a:lnTo>
                <a:pt x="2688252" y="337706"/>
              </a:lnTo>
              <a:lnTo>
                <a:pt x="0" y="337706"/>
              </a:lnTo>
              <a:lnTo>
                <a:pt x="0" y="495555"/>
              </a:lnTo>
            </a:path>
          </a:pathLst>
        </a:custGeom>
        <a:noFill/>
        <a:ln w="12700" cap="flat" cmpd="sng" algn="ctr">
          <a:solidFill>
            <a:schemeClr val="accent6">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26B5F64-D1C3-4398-AE83-86F7391EEE99}">
      <dsp:nvSpPr>
        <dsp:cNvPr id="0" name=""/>
        <dsp:cNvSpPr/>
      </dsp:nvSpPr>
      <dsp:spPr>
        <a:xfrm>
          <a:off x="2964596" y="1079"/>
          <a:ext cx="1703914" cy="1081985"/>
        </a:xfrm>
        <a:prstGeom prst="roundRect">
          <a:avLst>
            <a:gd name="adj" fmla="val 10000"/>
          </a:avLst>
        </a:prstGeom>
        <a:solidFill>
          <a:schemeClr val="accent4">
            <a:hueOff val="0"/>
            <a:satOff val="0"/>
            <a:lumOff val="0"/>
            <a:alphaOff val="0"/>
          </a:schemeClr>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16D84F9E-9EFD-420B-AF33-458D37FA516F}">
      <dsp:nvSpPr>
        <dsp:cNvPr id="0" name=""/>
        <dsp:cNvSpPr/>
      </dsp:nvSpPr>
      <dsp:spPr>
        <a:xfrm>
          <a:off x="3153920" y="180937"/>
          <a:ext cx="1703914" cy="1081985"/>
        </a:xfrm>
        <a:prstGeom prst="roundRect">
          <a:avLst>
            <a:gd name="adj" fmla="val 100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CL" sz="1800" b="1" kern="1200" dirty="0" smtClean="0"/>
            <a:t>Análisis</a:t>
          </a:r>
        </a:p>
        <a:p>
          <a:pPr lvl="0" algn="ctr" defTabSz="800100">
            <a:lnSpc>
              <a:spcPct val="90000"/>
            </a:lnSpc>
            <a:spcBef>
              <a:spcPct val="0"/>
            </a:spcBef>
            <a:spcAft>
              <a:spcPct val="35000"/>
            </a:spcAft>
          </a:pPr>
          <a:r>
            <a:rPr lang="es-CL" sz="1800" b="1" kern="1200" dirty="0" smtClean="0"/>
            <a:t>Costo Global</a:t>
          </a:r>
          <a:endParaRPr lang="es-CL" sz="1800" b="1" kern="1200" dirty="0"/>
        </a:p>
      </dsp:txBody>
      <dsp:txXfrm>
        <a:off x="3153920" y="180937"/>
        <a:ext cx="1703914" cy="1081985"/>
      </dsp:txXfrm>
    </dsp:sp>
    <dsp:sp modelId="{8206C30B-C6BE-4CC8-8A67-D6BD7653D0DD}">
      <dsp:nvSpPr>
        <dsp:cNvPr id="0" name=""/>
        <dsp:cNvSpPr/>
      </dsp:nvSpPr>
      <dsp:spPr>
        <a:xfrm>
          <a:off x="276344" y="1578620"/>
          <a:ext cx="1703914" cy="1081985"/>
        </a:xfrm>
        <a:prstGeom prst="roundRect">
          <a:avLst>
            <a:gd name="adj" fmla="val 10000"/>
          </a:avLst>
        </a:prstGeom>
        <a:solidFill>
          <a:schemeClr val="accent6">
            <a:hueOff val="0"/>
            <a:satOff val="0"/>
            <a:lumOff val="0"/>
            <a:alphaOff val="0"/>
          </a:schemeClr>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5222038F-F296-4594-9265-5FEED83DE649}">
      <dsp:nvSpPr>
        <dsp:cNvPr id="0" name=""/>
        <dsp:cNvSpPr/>
      </dsp:nvSpPr>
      <dsp:spPr>
        <a:xfrm>
          <a:off x="465668" y="1758478"/>
          <a:ext cx="1703914" cy="1081985"/>
        </a:xfrm>
        <a:prstGeom prst="roundRect">
          <a:avLst>
            <a:gd name="adj" fmla="val 100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CL" sz="1800" b="1" kern="1200" dirty="0" smtClean="0"/>
            <a:t>Situación Actual</a:t>
          </a:r>
          <a:endParaRPr lang="es-CL" sz="1800" b="1" kern="1200" dirty="0"/>
        </a:p>
      </dsp:txBody>
      <dsp:txXfrm>
        <a:off x="465668" y="1758478"/>
        <a:ext cx="1703914" cy="1081985"/>
      </dsp:txXfrm>
    </dsp:sp>
    <dsp:sp modelId="{D3042160-2939-4E80-8EB9-E41C938A3F67}">
      <dsp:nvSpPr>
        <dsp:cNvPr id="0" name=""/>
        <dsp:cNvSpPr/>
      </dsp:nvSpPr>
      <dsp:spPr>
        <a:xfrm>
          <a:off x="276344" y="3156160"/>
          <a:ext cx="1703914" cy="1081985"/>
        </a:xfrm>
        <a:prstGeom prst="roundRect">
          <a:avLst>
            <a:gd name="adj" fmla="val 10000"/>
          </a:avLst>
        </a:prstGeom>
        <a:solidFill>
          <a:schemeClr val="accent1">
            <a:hueOff val="0"/>
            <a:satOff val="0"/>
            <a:lumOff val="0"/>
            <a:alphaOff val="0"/>
          </a:schemeClr>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E3684634-5599-40CC-AC8E-4E3B288C726D}">
      <dsp:nvSpPr>
        <dsp:cNvPr id="0" name=""/>
        <dsp:cNvSpPr/>
      </dsp:nvSpPr>
      <dsp:spPr>
        <a:xfrm>
          <a:off x="465668" y="3336018"/>
          <a:ext cx="1703914" cy="1081985"/>
        </a:xfrm>
        <a:prstGeom prst="roundRect">
          <a:avLst>
            <a:gd name="adj" fmla="val 100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b="1" kern="1200" dirty="0" smtClean="0"/>
            <a:t>Sistema con actuales equipos</a:t>
          </a:r>
          <a:endParaRPr lang="es-CL" sz="1800" b="1" kern="1200" dirty="0"/>
        </a:p>
      </dsp:txBody>
      <dsp:txXfrm>
        <a:off x="465668" y="3336018"/>
        <a:ext cx="1703914" cy="1081985"/>
      </dsp:txXfrm>
    </dsp:sp>
    <dsp:sp modelId="{B764E54D-EA42-48F0-A584-2BCFC70570A7}">
      <dsp:nvSpPr>
        <dsp:cNvPr id="0" name=""/>
        <dsp:cNvSpPr/>
      </dsp:nvSpPr>
      <dsp:spPr>
        <a:xfrm>
          <a:off x="4631488" y="1578620"/>
          <a:ext cx="1703914" cy="1081985"/>
        </a:xfrm>
        <a:prstGeom prst="roundRect">
          <a:avLst>
            <a:gd name="adj" fmla="val 10000"/>
          </a:avLst>
        </a:prstGeom>
        <a:solidFill>
          <a:schemeClr val="accent6">
            <a:hueOff val="0"/>
            <a:satOff val="0"/>
            <a:lumOff val="0"/>
            <a:alphaOff val="0"/>
          </a:schemeClr>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DD721C36-978E-4E27-AFA9-1DCA88F913BA}">
      <dsp:nvSpPr>
        <dsp:cNvPr id="0" name=""/>
        <dsp:cNvSpPr/>
      </dsp:nvSpPr>
      <dsp:spPr>
        <a:xfrm>
          <a:off x="4820812" y="1758478"/>
          <a:ext cx="1703914" cy="1081985"/>
        </a:xfrm>
        <a:prstGeom prst="roundRect">
          <a:avLst>
            <a:gd name="adj" fmla="val 100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CL" sz="1800" b="1" kern="1200" dirty="0" smtClean="0"/>
            <a:t>Situación Propuesta</a:t>
          </a:r>
          <a:endParaRPr lang="es-CL" sz="1800" b="1" kern="1200" dirty="0"/>
        </a:p>
      </dsp:txBody>
      <dsp:txXfrm>
        <a:off x="4820812" y="1758478"/>
        <a:ext cx="1703914" cy="1081985"/>
      </dsp:txXfrm>
    </dsp:sp>
    <dsp:sp modelId="{9EFFC3B7-F4A8-423B-AFE5-223F8A5CC1A6}">
      <dsp:nvSpPr>
        <dsp:cNvPr id="0" name=""/>
        <dsp:cNvSpPr/>
      </dsp:nvSpPr>
      <dsp:spPr>
        <a:xfrm>
          <a:off x="2358906" y="3156160"/>
          <a:ext cx="1703914" cy="1081985"/>
        </a:xfrm>
        <a:prstGeom prst="roundRect">
          <a:avLst>
            <a:gd name="adj" fmla="val 10000"/>
          </a:avLst>
        </a:prstGeom>
        <a:solidFill>
          <a:schemeClr val="accent1">
            <a:hueOff val="0"/>
            <a:satOff val="0"/>
            <a:lumOff val="0"/>
            <a:alphaOff val="0"/>
          </a:schemeClr>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ED8A99E1-CC51-40B6-9C4B-5C50BA1122D1}">
      <dsp:nvSpPr>
        <dsp:cNvPr id="0" name=""/>
        <dsp:cNvSpPr/>
      </dsp:nvSpPr>
      <dsp:spPr>
        <a:xfrm>
          <a:off x="2548230" y="3336018"/>
          <a:ext cx="1703914" cy="1081985"/>
        </a:xfrm>
        <a:prstGeom prst="roundRect">
          <a:avLst>
            <a:gd name="adj" fmla="val 100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b="1" kern="1200" dirty="0" smtClean="0"/>
            <a:t>Equipo en redundancia</a:t>
          </a:r>
          <a:endParaRPr lang="es-CL" sz="1800" b="1" kern="1200" dirty="0"/>
        </a:p>
      </dsp:txBody>
      <dsp:txXfrm>
        <a:off x="2548230" y="3336018"/>
        <a:ext cx="1703914" cy="1081985"/>
      </dsp:txXfrm>
    </dsp:sp>
    <dsp:sp modelId="{C8C3388F-D5E5-4BB7-8F72-550EC3421865}">
      <dsp:nvSpPr>
        <dsp:cNvPr id="0" name=""/>
        <dsp:cNvSpPr/>
      </dsp:nvSpPr>
      <dsp:spPr>
        <a:xfrm>
          <a:off x="4631488" y="3156160"/>
          <a:ext cx="1703914" cy="1081985"/>
        </a:xfrm>
        <a:prstGeom prst="roundRect">
          <a:avLst>
            <a:gd name="adj" fmla="val 10000"/>
          </a:avLst>
        </a:prstGeom>
        <a:solidFill>
          <a:schemeClr val="accent1">
            <a:hueOff val="0"/>
            <a:satOff val="0"/>
            <a:lumOff val="0"/>
            <a:alphaOff val="0"/>
          </a:schemeClr>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057FBC2A-ADFC-44B6-AA7F-28139E58F07A}">
      <dsp:nvSpPr>
        <dsp:cNvPr id="0" name=""/>
        <dsp:cNvSpPr/>
      </dsp:nvSpPr>
      <dsp:spPr>
        <a:xfrm>
          <a:off x="4820812" y="3336018"/>
          <a:ext cx="1703914" cy="1081985"/>
        </a:xfrm>
        <a:prstGeom prst="roundRect">
          <a:avLst>
            <a:gd name="adj" fmla="val 100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b="1" kern="1200" dirty="0" smtClean="0"/>
            <a:t>El de menor disponibilidad</a:t>
          </a:r>
          <a:endParaRPr lang="es-CL" sz="1800" b="1" kern="1200" dirty="0"/>
        </a:p>
      </dsp:txBody>
      <dsp:txXfrm>
        <a:off x="4820812" y="3336018"/>
        <a:ext cx="1703914" cy="1081985"/>
      </dsp:txXfrm>
    </dsp:sp>
    <dsp:sp modelId="{F0DB5B9F-44AB-4A6D-9575-01C4D68768BC}">
      <dsp:nvSpPr>
        <dsp:cNvPr id="0" name=""/>
        <dsp:cNvSpPr/>
      </dsp:nvSpPr>
      <dsp:spPr>
        <a:xfrm>
          <a:off x="6714050" y="3156160"/>
          <a:ext cx="1703914" cy="1081985"/>
        </a:xfrm>
        <a:prstGeom prst="roundRect">
          <a:avLst>
            <a:gd name="adj" fmla="val 10000"/>
          </a:avLst>
        </a:prstGeom>
        <a:solidFill>
          <a:schemeClr val="accent1">
            <a:hueOff val="0"/>
            <a:satOff val="0"/>
            <a:lumOff val="0"/>
            <a:alphaOff val="0"/>
          </a:schemeClr>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2A7F5DE4-C0D8-425F-BBB8-F056222B3A8D}">
      <dsp:nvSpPr>
        <dsp:cNvPr id="0" name=""/>
        <dsp:cNvSpPr/>
      </dsp:nvSpPr>
      <dsp:spPr>
        <a:xfrm>
          <a:off x="6903374" y="3336018"/>
          <a:ext cx="1703914" cy="1081985"/>
        </a:xfrm>
        <a:prstGeom prst="roundRect">
          <a:avLst>
            <a:gd name="adj" fmla="val 100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b="1" kern="1200" dirty="0" smtClean="0"/>
            <a:t>Aumentar Disponibilidad sistema.  </a:t>
          </a:r>
          <a:endParaRPr lang="es-CL" sz="1800" b="1" kern="1200" dirty="0"/>
        </a:p>
      </dsp:txBody>
      <dsp:txXfrm>
        <a:off x="6903374" y="3336018"/>
        <a:ext cx="1703914" cy="1081985"/>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bList2#1">
  <dgm:title val=""/>
  <dgm:desc val=""/>
  <dgm:catLst>
    <dgm:cat type="list" pri="7000"/>
    <dgm:cat type="convert" pri="16000"/>
    <dgm:cat type="picture" pri="28000"/>
    <dgm:cat type="pictureconvert" pri="28000"/>
  </dgm:catLst>
  <dgm:sampData useDef="1">
    <dgm:dataModel>
      <dgm:pt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dir/>
      <dgm:animLvl val="lvl"/>
      <dgm:resizeHandles val="exact"/>
    </dgm:varLst>
    <dgm:choose name="Name0">
      <dgm:if name="Name1" axis="self"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08"/>
      <dgm:constr type="sp" refType="w" refFor="ch" refForName="compNode" op="equ" fact="0.16"/>
      <dgm:constr type="primFontSz" for="des" forName="parentText" op="equ" val="65"/>
      <dgm:constr type="primFontSz" for="des" forName="childRect" op="equ" val="65"/>
    </dgm:constrLst>
    <dgm:ruleLst/>
    <dgm:forEach name="nodesForEach" axis="ch" ptType="node">
      <dgm:layoutNode name="compNode">
        <dgm:alg type="composite">
          <dgm:param type="ar" val="0.943"/>
        </dgm:alg>
        <dgm:shape xmlns:r="http://schemas.openxmlformats.org/officeDocument/2006/relationships" r:blip="">
          <dgm:adjLst/>
        </dgm:shape>
        <dgm:presOf/>
        <dgm:choose name="Name3">
          <dgm:if name="Name4" axis="self" func="var" arg="dir" op="equ" val="norm">
            <dgm:constrLst>
              <dgm:constr type="w" val="1"/>
              <dgm:constr type="h" refType="w" fact="1.06"/>
              <dgm:constr type="h" for="ch" forName="childRect" refType="h" fact="0.65"/>
              <dgm:constr type="w" for="ch" forName="childRect" refType="w" fact="0.923"/>
              <dgm:constr type="l" for="ch" forName="childRect"/>
              <dgm:constr type="t" for="ch" forName="childRect"/>
              <dgm:constr type="w" for="ch" forName="parentText" refType="w" fact="0.65"/>
              <dgm:constr type="h" for="ch" forName="parentText" refType="h" refFor="ch" refForName="childRect" fact="0.43"/>
              <dgm:constr type="l" for="ch" forName="parentText"/>
              <dgm:constr type="t" for="ch" forName="parentText" refType="h" refFor="ch" refForName="childRect"/>
              <dgm:constr type="w" for="ch" forName="parentRect" refType="w" fact="0.923"/>
              <dgm:constr type="h" for="ch" forName="parentRect" refType="h" refFor="ch" refForName="parentText"/>
              <dgm:constr type="l" for="ch" forName="parentRect"/>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r" for="ch" forName="adorn" refType="w"/>
            </dgm:constrLst>
          </dgm:if>
          <dgm:else name="Name5">
            <dgm:constrLst>
              <dgm:constr type="w" val="1"/>
              <dgm:constr type="h" refType="w" fact="1.06"/>
              <dgm:constr type="h" for="ch" forName="childRect" refType="h" fact="0.65"/>
              <dgm:constr type="w" for="ch" forName="childRect" refType="w" fact="0.923"/>
              <dgm:constr type="r" for="ch" forName="childRect" refType="w"/>
              <dgm:constr type="t" for="ch" forName="childRect"/>
              <dgm:constr type="w" for="ch" forName="parentText" refType="w" fact="0.65"/>
              <dgm:constr type="h" for="ch" forName="parentText" refType="h" refFor="ch" refForName="childRect" fact="0.43"/>
              <dgm:constr type="r" for="ch" forName="parentText" refType="w"/>
              <dgm:constr type="t" for="ch" forName="parentText" refType="h" refFor="ch" refForName="childRect"/>
              <dgm:constr type="w" for="ch" forName="parentRect" refType="w" fact="0.923"/>
              <dgm:constr type="h" for="ch" forName="parentRect" refType="h" refFor="ch" refForName="parentText"/>
              <dgm:constr type="r" for="ch" forName="parentRect" refType="w"/>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l" for="ch" forName="adorn"/>
            </dgm:constrLst>
          </dgm:else>
        </dgm:choose>
        <dgm:ruleLst/>
        <dgm:layoutNode name="childRect" styleLbl="bgAcc1">
          <dgm:varLst>
            <dgm:bulletEnabled val="1"/>
          </dgm:varLst>
          <dgm:alg type="tx">
            <dgm:param type="stBulletLvl" val="1"/>
          </dgm:alg>
          <dgm:shape xmlns:r="http://schemas.openxmlformats.org/officeDocument/2006/relationships" type="round2SameRect" r:blip="">
            <dgm:adjLst>
              <dgm:adj idx="1" val="0.08"/>
            </dgm:adjLst>
          </dgm:shape>
          <dgm:presOf axis="des" ptType="node"/>
          <dgm:constrLst>
            <dgm:constr type="secFontSz" refType="primFontSz"/>
            <dgm:constr type="tMarg" refType="primFontSz" fact="0.3"/>
            <dgm:constr type="bMarg" refType="primFontSz" fact="0.1"/>
            <dgm:constr type="lMarg" refType="primFontSz" fact="0.1"/>
            <dgm:constr type="rMarg" refType="primFontSz" fact="0.1"/>
          </dgm:constrLst>
          <dgm:ruleLst>
            <dgm:rule type="primFontSz" val="5" fact="NaN" max="NaN"/>
          </dgm:ruleLst>
        </dgm:layoutNode>
        <dgm:layoutNode name="parentText">
          <dgm:varLst>
            <dgm:chMax val="0"/>
            <dgm:bulletEnabled val="1"/>
          </dgm:varLst>
          <dgm:choose name="Name6">
            <dgm:if name="Name7" func="var" arg="dir" op="equ" val="norm">
              <dgm:alg type="tx">
                <dgm:param type="parTxLTRAlign" val="l"/>
                <dgm:param type="parTxRTLAlign" val="l"/>
              </dgm:alg>
            </dgm:if>
            <dgm:else name="Name8">
              <dgm:alg type="tx">
                <dgm:param type="parTxLTRAlign" val="r"/>
                <dgm:param type="parTxRTLAlign" val="r"/>
              </dgm:alg>
            </dgm:else>
          </dgm:choose>
          <dgm:shape xmlns:r="http://schemas.openxmlformats.org/officeDocument/2006/relationships" type="rect" r:blip="" zOrderOff="1" hideGeom="1">
            <dgm:adjLst/>
          </dgm:shape>
          <dgm:presOf axis="self" ptType="node"/>
          <dgm:constrLst>
            <dgm:constr type="tMarg"/>
            <dgm:constr type="bMarg"/>
            <dgm:constr type="lMarg" refType="primFontSz" fact="0.3"/>
            <dgm:constr type="rMarg" refType="primFontSz" fact="0.1"/>
          </dgm:constrLst>
          <dgm:ruleLst>
            <dgm:rule type="primFontSz" val="5" fact="NaN" max="NaN"/>
          </dgm:ruleLst>
        </dgm:layoutNode>
        <dgm:layoutNode name="parentRect" styleLbl="alignNode1">
          <dgm:alg type="sp"/>
          <dgm:shape xmlns:r="http://schemas.openxmlformats.org/officeDocument/2006/relationships" type="rect" r:blip="">
            <dgm:adjLst/>
          </dgm:shape>
          <dgm:presOf axis="self" ptType="node"/>
          <dgm:constrLst/>
          <dgm:ruleLst/>
        </dgm:layoutNode>
        <dgm:layoutNode name="adorn" styleLbl="fgAccFollowNod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constr type="w" val="1"/>
            <dgm:constr type="h" refType="w"/>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hierarchy5">
  <dgm:title val=""/>
  <dgm:desc val=""/>
  <dgm:catLst>
    <dgm:cat type="hierarchy" pri="6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resOf/>
    <dgm:shape xmlns:r="http://schemas.openxmlformats.org/officeDocument/2006/relationships" r:blip="">
      <dgm:adjLst/>
    </dgm:shape>
    <dgm:choose name="Name0">
      <dgm:if name="Name1" axis="ch" ptType="node" func="cnt" op="gte" val="2">
        <dgm:choose name="Name2">
          <dgm:if name="Name3" func="var" arg="dir" op="equ" val="norm">
            <dgm:constrLst>
              <dgm:constr type="l" for="ch" forName="hierFlow"/>
              <dgm:constr type="t" for="ch" forName="hierFlow" refType="h" fact="0.3"/>
              <dgm:constr type="r" for="ch" forName="hierFlow" refType="w" fact="0.98"/>
              <dgm:constr type="b" for="ch" forName="hierFlow" refType="h" fact="0.96"/>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if>
          <dgm:else name="Name4">
            <dgm:constrLst>
              <dgm:constr type="l" for="ch" forName="hierFlow" refType="w" fact="0.02"/>
              <dgm:constr type="t" for="ch" forName="hierFlow" refType="h" fact="0.3"/>
              <dgm:constr type="r" for="ch" forName="hierFlow" refType="w"/>
              <dgm:constr type="b" for="ch" forName="hierFlow" refType="h" fact="0.96"/>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else>
    </dgm:choose>
    <dgm:ruleLst/>
    <dgm:layoutNode name="hierFlow">
      <dgm:choose name="Name6">
        <dgm:if name="Name7" func="var" arg="dir" op="equ" val="norm">
          <dgm:alg type="lin">
            <dgm:param type="linDir" val="fromL"/>
            <dgm:param type="nodeVertAlign" val="mid"/>
            <dgm:param type="vertAlign" val="mid"/>
            <dgm:param type="nodeHorzAlign" val="l"/>
            <dgm:param type="horzAlign" val="l"/>
            <dgm:param type="fallback" val="2D"/>
          </dgm:alg>
        </dgm:if>
        <dgm:else name="Name8">
          <dgm:alg type="lin">
            <dgm:param type="linDir" val="fromR"/>
            <dgm:param type="nodeVertAlign" val="mid"/>
            <dgm:param type="vertAlign" val="mid"/>
            <dgm:param type="nodeHorzAlign" val="r"/>
            <dgm:param type="horzAlign" val="r"/>
            <dgm:param type="fallback" val="2D"/>
          </dgm:alg>
        </dgm:else>
      </dgm:choose>
      <dgm:shape xmlns:r="http://schemas.openxmlformats.org/officeDocument/2006/relationships" r:blip="">
        <dgm:adjLst/>
      </dgm:shape>
      <dgm:presOf/>
      <dgm:constrLst>
        <dgm:constr type="primFontSz" for="des" ptType="node" op="equ" val="65"/>
        <dgm:constr type="primFontSz" for="des" forName="connTx" op="equ" val="55"/>
        <dgm:constr type="primFontSz" for="des" forName="connTx" refType="primFontSz" refFor="des" refPtType="node" op="lte" fact="0.8"/>
      </dgm:constrLst>
      <dgm:ruleLst/>
      <dgm:choose name="Name9">
        <dgm:if name="Name10" axis="ch" ptType="node" func="cnt" op="gte" val="2">
          <dgm:layoutNode name="firstBuf">
            <dgm:alg type="sp"/>
            <dgm:shape xmlns:r="http://schemas.openxmlformats.org/officeDocument/2006/relationships" r:blip="">
              <dgm:adjLst/>
            </dgm:shape>
            <dgm:presOf/>
            <dgm:constrLst/>
            <dgm:ruleLst/>
          </dgm:layoutNode>
        </dgm:if>
        <dgm:else name="Name11"/>
      </dgm:choose>
      <dgm:layoutNode name="hierChild1">
        <dgm:varLst>
          <dgm:chPref val="1"/>
          <dgm:animOne val="branch"/>
          <dgm:animLvl val="lvl"/>
        </dgm:varLst>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constrLst/>
        <dgm:ruleLst/>
        <dgm:forEach name="Name15" axis="ch" cnt="3">
          <dgm:forEach name="Name16" axis="self" ptType="node">
            <dgm:layoutNode name="Name17">
              <dgm:choose name="Name18">
                <dgm:if name="Name19" func="var" arg="dir" op="equ" val="norm">
                  <dgm:alg type="hierRoot">
                    <dgm:param type="hierAlign" val="lCtrCh"/>
                  </dgm:alg>
                </dgm:if>
                <dgm:else name="Name20">
                  <dgm:alg type="hierRoot">
                    <dgm:param type="hierAlign" val="rCtrCh"/>
                  </dgm:alg>
                </dgm:else>
              </dgm:choose>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hierChild2">
                <dgm:choose name="Name21">
                  <dgm:if name="Name22" func="var" arg="dir" op="equ" val="norm">
                    <dgm:alg type="hierChild">
                      <dgm:param type="linDir" val="fromT"/>
                      <dgm:param type="chAlign" val="l"/>
                    </dgm:alg>
                  </dgm:if>
                  <dgm:else name="Name23">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24" axis="self" ptType="parTrans" cnt="1">
                    <dgm:layoutNode name="Name25">
                      <dgm:choose name="Name26">
                        <dgm:if name="Name27" func="var" arg="dir" op="equ" val="norm">
                          <dgm:alg type="conn">
                            <dgm:param type="dim" val="1D"/>
                            <dgm:param type="begPts" val="midR"/>
                            <dgm:param type="endPts" val="midL"/>
                            <dgm:param type="endSty" val="noArr"/>
                          </dgm:alg>
                        </dgm:if>
                        <dgm:else name="Name28">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29" axis="self" ptType="node">
                    <dgm:layoutNode name="Name30">
                      <dgm:choose name="Name31">
                        <dgm:if name="Name32" func="var" arg="dir" op="equ" val="norm">
                          <dgm:alg type="hierRoot">
                            <dgm:param type="hierAlign" val="lCtrCh"/>
                          </dgm:alg>
                        </dgm:if>
                        <dgm:else name="Name33">
                          <dgm:alg type="hierRoot">
                            <dgm:param type="hierAlign" val="rCtrCh"/>
                          </dgm:alg>
                        </dgm:else>
                      </dgm:choose>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hierChild3">
                        <dgm:choose name="Name34">
                          <dgm:if name="Name35" func="var" arg="dir" op="equ" val="norm">
                            <dgm:alg type="hierChild">
                              <dgm:param type="linDir" val="fromT"/>
                              <dgm:param type="chAlign" val="l"/>
                            </dgm:alg>
                          </dgm:if>
                          <dgm:else name="Name36">
                            <dgm:alg type="hierChild">
                              <dgm:param type="linDir" val="fromT"/>
                              <dgm:param type="chAlign" val="r"/>
                            </dgm:alg>
                          </dgm:else>
                        </dgm:choose>
                        <dgm:shape xmlns:r="http://schemas.openxmlformats.org/officeDocument/2006/relationships" r:blip="">
                          <dgm:adjLst/>
                        </dgm:shape>
                        <dgm:presOf/>
                        <dgm:constrLst/>
                        <dgm:ruleLst/>
                        <dgm:forEach name="Name37" ref="repeat"/>
                      </dgm:layoutNode>
                    </dgm:layoutNode>
                  </dgm:forEach>
                </dgm:forEach>
              </dgm:layoutNode>
            </dgm:layoutNode>
          </dgm:forEach>
        </dgm:forEach>
      </dgm:layoutNode>
    </dgm:layoutNode>
    <dgm:layoutNode name="bgShapesFlow">
      <dgm:choose name="Name38">
        <dgm:if name="Name39" func="var" arg="dir" op="equ" val="norm">
          <dgm:alg type="lin">
            <dgm:param type="linDir" val="fromL"/>
            <dgm:param type="nodeVertAlign" val="mid"/>
            <dgm:param type="vertAlign" val="mid"/>
            <dgm:param type="nodeHorzAlign" val="l"/>
            <dgm:param type="horzAlign" val="l"/>
          </dgm:alg>
        </dgm:if>
        <dgm:else name="Name40">
          <dgm:alg type="lin">
            <dgm:param type="linDir" val="fromR"/>
            <dgm:param type="nodeVertAlign" val="mid"/>
            <dgm:param type="vertAlign" val="mid"/>
            <dgm:param type="nodeHorzAlign" val="r"/>
            <dgm:param type="horzAlign" val="r"/>
          </dgm:alg>
        </dgm:else>
      </dgm:choose>
      <dgm:shape xmlns:r="http://schemas.openxmlformats.org/officeDocument/2006/relationships" r:blip="">
        <dgm:adjLst/>
      </dgm:shape>
      <dgm:presOf/>
      <dgm:constrLst>
        <dgm:constr type="w" for="ch" forName="rectComp" refType="w"/>
        <dgm:constr type="h" for="ch" forName="rectComp" refType="h"/>
        <dgm:constr type="h" for="des" forName="bgRect" refType="h"/>
        <dgm:constr type="primFontSz" for="des" forName="bgRectTx" op="equ" val="65"/>
      </dgm:constrLst>
      <dgm:ruleLst/>
      <dgm:forEach name="Name41" axis="ch" ptType="node" st="2">
        <dgm:layoutNode name="rectComp">
          <dgm:alg type="composite"/>
          <dgm:shape xmlns:r="http://schemas.openxmlformats.org/officeDocument/2006/relationships" r:blip="">
            <dgm:adjLst/>
          </dgm:shape>
          <dgm:presOf/>
          <dgm:constrLst>
            <dgm:constr type="userA"/>
            <dgm:constr type="l" for="ch" forName="bgRect"/>
            <dgm:constr type="t" for="ch" forName="bgRect"/>
            <dgm:constr type="w" for="ch" forName="bgRect" refType="userA" fact="1.2"/>
            <dgm:constr type="l" for="ch" forName="bgRectTx"/>
            <dgm:constr type="t" for="ch" forName="bgRectTx"/>
            <dgm:constr type="h" for="ch" forName="bgRectTx" refType="h" refFor="ch" refForName="bgRect" fact="0.3"/>
            <dgm:constr type="w" for="ch" forName="bgRectTx" refType="w" refFor="ch" refForName="bgRect" op="equ"/>
          </dgm:constrLst>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shape xmlns:r="http://schemas.openxmlformats.org/officeDocument/2006/relationships" type="rect" r:blip="" zOrderOff="-999" hideGeom="1">
              <dgm:adjLst/>
            </dgm:shape>
            <dgm:presOf axis="desOrSelf" ptType="node"/>
            <dgm:constrLst/>
            <dgm:ruleLst>
              <dgm:rule type="primFontSz" val="5" fact="NaN" max="NaN"/>
            </dgm:ruleLst>
          </dgm:layoutNode>
        </dgm:layoutNode>
        <dgm:choose name="Name42">
          <dgm:if name="Name43" axis="self" ptType="node" func="revPos" op="gte" val="2">
            <dgm:layoutNode name="spComp">
              <dgm:alg type="composite"/>
              <dgm:shape xmlns:r="http://schemas.openxmlformats.org/officeDocument/2006/relationships" r:blip="">
                <dgm:adjLst/>
              </dgm:shape>
              <dgm:presOf/>
              <dgm:constrLst>
                <dgm:constr type="userA"/>
                <dgm:constr type="userB"/>
                <dgm:constr type="l" for="ch" forName="hSp"/>
                <dgm:constr type="t" for="ch" forName="hSp"/>
                <dgm:constr type="w" for="ch" forName="hSp" refType="userB"/>
                <dgm:constr type="wOff" for="ch" forName="hSp" refType="userA" fact="-0.2"/>
              </dgm:constrLst>
              <dgm:ruleLst/>
              <dgm:layoutNode name="hSp">
                <dgm:alg type="sp"/>
                <dgm:shape xmlns:r="http://schemas.openxmlformats.org/officeDocument/2006/relationships" r:blip="">
                  <dgm:adjLst/>
                </dgm:shape>
                <dgm:presOf/>
                <dgm:constrLst/>
                <dgm:ruleLst/>
              </dgm:layoutNode>
            </dgm:layoutNode>
          </dgm:if>
          <dgm:else name="Name44"/>
        </dgm:choose>
      </dgm:forEach>
    </dgm:layoutNode>
  </dgm:layoutNode>
</dgm:layoutDef>
</file>

<file path=ppt/diagrams/layout15.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8.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9.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image" Target="../media/image35.emf"/><Relationship Id="rId1" Type="http://schemas.openxmlformats.org/officeDocument/2006/relationships/image" Target="../media/image3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xmlns="" val="2619959664"/>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
        <p:cNvGrpSpPr/>
        <p:nvPr/>
      </p:nvGrpSpPr>
      <p:grpSpPr>
        <a:xfrm>
          <a:off x="0" y="0"/>
          <a:ext cx="0" cy="0"/>
          <a:chOff x="0" y="0"/>
          <a:chExt cx="0" cy="0"/>
        </a:xfrm>
      </p:grpSpPr>
      <p:sp>
        <p:nvSpPr>
          <p:cNvPr id="59" name="Google Shape;59;ga984649f27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 name="Google Shape;60;ga984649f27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
        <p:cNvGrpSpPr/>
        <p:nvPr/>
      </p:nvGrpSpPr>
      <p:grpSpPr>
        <a:xfrm>
          <a:off x="0" y="0"/>
          <a:ext cx="0" cy="0"/>
          <a:chOff x="0" y="0"/>
          <a:chExt cx="0" cy="0"/>
        </a:xfrm>
      </p:grpSpPr>
      <p:sp>
        <p:nvSpPr>
          <p:cNvPr id="59" name="Google Shape;59;ga984649f27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 name="Google Shape;60;ga984649f27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
        <p:cNvGrpSpPr/>
        <p:nvPr/>
      </p:nvGrpSpPr>
      <p:grpSpPr>
        <a:xfrm>
          <a:off x="0" y="0"/>
          <a:ext cx="0" cy="0"/>
          <a:chOff x="0" y="0"/>
          <a:chExt cx="0" cy="0"/>
        </a:xfrm>
      </p:grpSpPr>
      <p:sp>
        <p:nvSpPr>
          <p:cNvPr id="59" name="Google Shape;59;ga984649f27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 name="Google Shape;60;ga984649f27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
        <p:cNvGrpSpPr/>
        <p:nvPr/>
      </p:nvGrpSpPr>
      <p:grpSpPr>
        <a:xfrm>
          <a:off x="0" y="0"/>
          <a:ext cx="0" cy="0"/>
          <a:chOff x="0" y="0"/>
          <a:chExt cx="0" cy="0"/>
        </a:xfrm>
      </p:grpSpPr>
      <p:sp>
        <p:nvSpPr>
          <p:cNvPr id="59" name="Google Shape;59;ga984649f27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 name="Google Shape;60;ga984649f27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ga984649f27_0_3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 name="Google Shape;68;ga984649f27_0_3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ga984649f27_0_3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 name="Google Shape;68;ga984649f27_0_3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ga984649f2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 name="Google Shape;75;ga984649f2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ga984649f27_0_3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ga984649f27_0_3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ga984649f27_0_3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ga984649f27_0_3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ga984649f27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 name="Google Shape;90;ga984649f27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ga984649f27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 name="Google Shape;90;ga984649f27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s-ES" sz="1100" b="0" i="0" u="none" strike="noStrike" cap="none" dirty="0" smtClean="0">
                <a:solidFill>
                  <a:srgbClr val="000000"/>
                </a:solidFill>
                <a:latin typeface="Arial"/>
                <a:ea typeface="Arial"/>
                <a:cs typeface="Arial"/>
                <a:sym typeface="Arial"/>
              </a:rPr>
              <a:t>De los gráficos anteriores se puede concluir que, respecto a las Cartas Náuticas, no se aprecia algún tipo de tendencia o estacionalidad</a:t>
            </a: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ga984649f27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 name="Google Shape;90;ga984649f27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s-ES" sz="1100" b="0" i="0" u="none" strike="noStrike" cap="none" dirty="0" smtClean="0">
                <a:solidFill>
                  <a:srgbClr val="000000"/>
                </a:solidFill>
                <a:latin typeface="Arial"/>
                <a:ea typeface="Arial"/>
                <a:cs typeface="Arial"/>
                <a:sym typeface="Arial"/>
              </a:rPr>
              <a:t>para las publicaciones náuticas se pueden identificar 2 fenómenos, el primero de ellos es que se aprecia cierta estacionalidad con un </a:t>
            </a:r>
            <a:r>
              <a:rPr lang="es-ES" sz="1100" b="0" i="0" u="none" strike="noStrike" cap="none" dirty="0" err="1" smtClean="0">
                <a:solidFill>
                  <a:srgbClr val="000000"/>
                </a:solidFill>
                <a:latin typeface="Arial"/>
                <a:ea typeface="Arial"/>
                <a:cs typeface="Arial"/>
                <a:sym typeface="Arial"/>
              </a:rPr>
              <a:t>peak</a:t>
            </a:r>
            <a:r>
              <a:rPr lang="es-ES" sz="1100" b="0" i="0" u="none" strike="noStrike" cap="none" dirty="0" smtClean="0">
                <a:solidFill>
                  <a:srgbClr val="000000"/>
                </a:solidFill>
                <a:latin typeface="Arial"/>
                <a:ea typeface="Arial"/>
                <a:cs typeface="Arial"/>
                <a:sym typeface="Arial"/>
              </a:rPr>
              <a:t> de ventas los meses de noviembre, lo que se debe a que la mayor cantidad de los clientes compran las publicaciones necesarias para el año siguiente. Y, el segundo de ellos es que a contar de Abril del año 2020, se produjo una notable baja en la venta de estos productos, lo que se debe al comienzo de la pandemia de COVID 19 en Chile, momento en que algunas empresas dejaron de adquirir ciertos productos, que no son de primera necesidad, con el fin de disminuir costos.</a:t>
            </a:r>
          </a:p>
          <a:p>
            <a:pPr marL="0" lvl="0" indent="0" algn="l" rtl="0">
              <a:spcBef>
                <a:spcPts val="0"/>
              </a:spcBef>
              <a:spcAft>
                <a:spcPts val="0"/>
              </a:spcAft>
              <a:buNone/>
            </a:pPr>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ga984649f27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 name="Google Shape;90;ga984649f27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ga984649f27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 name="Google Shape;90;ga984649f27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15000"/>
              </a:lnSpc>
              <a:spcBef>
                <a:spcPts val="0"/>
              </a:spcBef>
              <a:spcAft>
                <a:spcPts val="0"/>
              </a:spcAft>
              <a:buClr>
                <a:schemeClr val="dk1"/>
              </a:buClr>
              <a:buSzPts val="1100"/>
              <a:buFont typeface="Arial"/>
              <a:buNone/>
            </a:pPr>
            <a:endParaRPr sz="1200" dirty="0">
              <a:solidFill>
                <a:schemeClr val="dk1"/>
              </a:solidFill>
              <a:latin typeface="Times New Roman"/>
              <a:ea typeface="Times New Roman"/>
              <a:cs typeface="Times New Roman"/>
              <a:sym typeface="Times New Roman"/>
            </a:endParaRPr>
          </a:p>
          <a:p>
            <a:pPr marL="0" lvl="0" indent="0" algn="l" rtl="0">
              <a:spcBef>
                <a:spcPts val="0"/>
              </a:spcBef>
              <a:spcAft>
                <a:spcPts val="0"/>
              </a:spcAft>
              <a:buNone/>
            </a:pPr>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ga984649f27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 name="Google Shape;90;ga984649f27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ga984649f27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 name="Google Shape;90;ga984649f27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15000"/>
              </a:lnSpc>
              <a:spcBef>
                <a:spcPts val="0"/>
              </a:spcBef>
              <a:spcAft>
                <a:spcPts val="0"/>
              </a:spcAft>
              <a:buClr>
                <a:schemeClr val="dk1"/>
              </a:buClr>
              <a:buSzPts val="1100"/>
              <a:buFont typeface="Arial"/>
              <a:buNone/>
            </a:pPr>
            <a:r>
              <a:rPr lang="es" sz="1200">
                <a:solidFill>
                  <a:schemeClr val="dk1"/>
                </a:solidFill>
                <a:latin typeface="Times New Roman"/>
                <a:ea typeface="Times New Roman"/>
                <a:cs typeface="Times New Roman"/>
                <a:sym typeface="Times New Roman"/>
              </a:rPr>
              <a:t>Realizar un Estudio de Prefactibilidad para la instalación y funcionamiento de un establecimiento para la cremación de mascotas en la Provincia de Marga Marga, mediante un estudio que permita determinar la prefactibilidad del proyecto.</a:t>
            </a:r>
            <a:endParaRPr sz="1200">
              <a:solidFill>
                <a:schemeClr val="dk1"/>
              </a:solidFill>
              <a:latin typeface="Times New Roman"/>
              <a:ea typeface="Times New Roman"/>
              <a:cs typeface="Times New Roman"/>
              <a:sym typeface="Times New Roman"/>
            </a:endParaRPr>
          </a:p>
          <a:p>
            <a:pPr marL="0" lvl="0" indent="0" algn="just" rtl="0">
              <a:lnSpc>
                <a:spcPct val="115000"/>
              </a:lnSpc>
              <a:spcBef>
                <a:spcPts val="0"/>
              </a:spcBef>
              <a:spcAft>
                <a:spcPts val="0"/>
              </a:spcAft>
              <a:buClr>
                <a:schemeClr val="dk1"/>
              </a:buClr>
              <a:buSzPts val="1100"/>
              <a:buFont typeface="Arial"/>
              <a:buNone/>
            </a:pPr>
            <a:endParaRPr sz="1200">
              <a:solidFill>
                <a:schemeClr val="dk1"/>
              </a:solidFill>
              <a:latin typeface="Times New Roman"/>
              <a:ea typeface="Times New Roman"/>
              <a:cs typeface="Times New Roman"/>
              <a:sym typeface="Times New Roman"/>
            </a:endParaRPr>
          </a:p>
          <a:p>
            <a:pPr marL="0" lvl="0" indent="0" algn="just" rtl="0">
              <a:lnSpc>
                <a:spcPct val="115000"/>
              </a:lnSpc>
              <a:spcBef>
                <a:spcPts val="0"/>
              </a:spcBef>
              <a:spcAft>
                <a:spcPts val="0"/>
              </a:spcAft>
              <a:buClr>
                <a:schemeClr val="dk1"/>
              </a:buClr>
              <a:buSzPts val="1100"/>
              <a:buFont typeface="Arial"/>
              <a:buNone/>
            </a:pPr>
            <a:r>
              <a:rPr lang="es" sz="1200" b="1">
                <a:solidFill>
                  <a:schemeClr val="dk1"/>
                </a:solidFill>
                <a:latin typeface="Times New Roman"/>
                <a:ea typeface="Times New Roman"/>
                <a:cs typeface="Times New Roman"/>
                <a:sym typeface="Times New Roman"/>
              </a:rPr>
              <a:t>Objetivos Específicos </a:t>
            </a:r>
            <a:endParaRPr sz="1200" b="1">
              <a:solidFill>
                <a:schemeClr val="dk1"/>
              </a:solidFill>
              <a:latin typeface="Times New Roman"/>
              <a:ea typeface="Times New Roman"/>
              <a:cs typeface="Times New Roman"/>
              <a:sym typeface="Times New Roman"/>
            </a:endParaRPr>
          </a:p>
          <a:p>
            <a:pPr marL="0" lvl="0" indent="0" algn="just" rtl="0">
              <a:lnSpc>
                <a:spcPct val="115000"/>
              </a:lnSpc>
              <a:spcBef>
                <a:spcPts val="0"/>
              </a:spcBef>
              <a:spcAft>
                <a:spcPts val="0"/>
              </a:spcAft>
              <a:buClr>
                <a:schemeClr val="dk1"/>
              </a:buClr>
              <a:buSzPts val="1100"/>
              <a:buFont typeface="Arial"/>
              <a:buNone/>
            </a:pPr>
            <a:endParaRPr sz="1200">
              <a:solidFill>
                <a:schemeClr val="dk1"/>
              </a:solidFill>
              <a:latin typeface="Times New Roman"/>
              <a:ea typeface="Times New Roman"/>
              <a:cs typeface="Times New Roman"/>
              <a:sym typeface="Times New Roman"/>
            </a:endParaRPr>
          </a:p>
          <a:p>
            <a:pPr marL="457200" lvl="0" indent="-304800" algn="just" rtl="0">
              <a:lnSpc>
                <a:spcPct val="115000"/>
              </a:lnSpc>
              <a:spcBef>
                <a:spcPts val="0"/>
              </a:spcBef>
              <a:spcAft>
                <a:spcPts val="0"/>
              </a:spcAft>
              <a:buClr>
                <a:schemeClr val="dk1"/>
              </a:buClr>
              <a:buSzPts val="1200"/>
              <a:buFont typeface="Times New Roman"/>
              <a:buChar char="-"/>
            </a:pPr>
            <a:r>
              <a:rPr lang="es" sz="1200">
                <a:solidFill>
                  <a:schemeClr val="dk1"/>
                </a:solidFill>
                <a:latin typeface="Times New Roman"/>
                <a:ea typeface="Times New Roman"/>
                <a:cs typeface="Times New Roman"/>
                <a:sym typeface="Times New Roman"/>
              </a:rPr>
              <a:t>Evaluar técnicamente el proyecto. indicando los requisitos legales, sociales, medioambientales, de infraestructura, localización y tamaño del establecimiento.</a:t>
            </a:r>
            <a:endParaRPr sz="1200">
              <a:solidFill>
                <a:schemeClr val="dk1"/>
              </a:solidFill>
              <a:latin typeface="Times New Roman"/>
              <a:ea typeface="Times New Roman"/>
              <a:cs typeface="Times New Roman"/>
              <a:sym typeface="Times New Roman"/>
            </a:endParaRPr>
          </a:p>
          <a:p>
            <a:pPr marL="0" lvl="0" indent="0" algn="just" rtl="0">
              <a:lnSpc>
                <a:spcPct val="115000"/>
              </a:lnSpc>
              <a:spcBef>
                <a:spcPts val="0"/>
              </a:spcBef>
              <a:spcAft>
                <a:spcPts val="0"/>
              </a:spcAft>
              <a:buClr>
                <a:schemeClr val="dk1"/>
              </a:buClr>
              <a:buSzPts val="1100"/>
              <a:buFont typeface="Arial"/>
              <a:buNone/>
            </a:pPr>
            <a:endParaRPr sz="1200">
              <a:solidFill>
                <a:schemeClr val="dk1"/>
              </a:solidFill>
              <a:latin typeface="Times New Roman"/>
              <a:ea typeface="Times New Roman"/>
              <a:cs typeface="Times New Roman"/>
              <a:sym typeface="Times New Roman"/>
            </a:endParaRPr>
          </a:p>
          <a:p>
            <a:pPr marL="457200" lvl="0" indent="-304800" algn="just" rtl="0">
              <a:lnSpc>
                <a:spcPct val="115000"/>
              </a:lnSpc>
              <a:spcBef>
                <a:spcPts val="0"/>
              </a:spcBef>
              <a:spcAft>
                <a:spcPts val="0"/>
              </a:spcAft>
              <a:buClr>
                <a:schemeClr val="dk1"/>
              </a:buClr>
              <a:buSzPts val="1200"/>
              <a:buFont typeface="Times New Roman"/>
              <a:buChar char="-"/>
            </a:pPr>
            <a:r>
              <a:rPr lang="es" sz="1200">
                <a:solidFill>
                  <a:schemeClr val="dk1"/>
                </a:solidFill>
                <a:latin typeface="Times New Roman"/>
                <a:ea typeface="Times New Roman"/>
                <a:cs typeface="Times New Roman"/>
                <a:sym typeface="Times New Roman"/>
              </a:rPr>
              <a:t>Realizar un estudio de mercado, a través del análisis de la oferta y demanda de servicios similares o relacionados, para concluir sobre la viabilidad de la instalación del establecimiento.</a:t>
            </a:r>
            <a:endParaRPr sz="1200">
              <a:solidFill>
                <a:schemeClr val="dk1"/>
              </a:solidFill>
              <a:latin typeface="Times New Roman"/>
              <a:ea typeface="Times New Roman"/>
              <a:cs typeface="Times New Roman"/>
              <a:sym typeface="Times New Roman"/>
            </a:endParaRPr>
          </a:p>
          <a:p>
            <a:pPr marL="0" lvl="0" indent="0" algn="just" rtl="0">
              <a:lnSpc>
                <a:spcPct val="115000"/>
              </a:lnSpc>
              <a:spcBef>
                <a:spcPts val="0"/>
              </a:spcBef>
              <a:spcAft>
                <a:spcPts val="0"/>
              </a:spcAft>
              <a:buClr>
                <a:schemeClr val="dk1"/>
              </a:buClr>
              <a:buSzPts val="1100"/>
              <a:buFont typeface="Arial"/>
              <a:buNone/>
            </a:pPr>
            <a:endParaRPr sz="1200">
              <a:solidFill>
                <a:schemeClr val="dk1"/>
              </a:solidFill>
              <a:latin typeface="Times New Roman"/>
              <a:ea typeface="Times New Roman"/>
              <a:cs typeface="Times New Roman"/>
              <a:sym typeface="Times New Roman"/>
            </a:endParaRPr>
          </a:p>
          <a:p>
            <a:pPr marL="457200" lvl="0" indent="-304800" algn="just" rtl="0">
              <a:lnSpc>
                <a:spcPct val="115000"/>
              </a:lnSpc>
              <a:spcBef>
                <a:spcPts val="0"/>
              </a:spcBef>
              <a:spcAft>
                <a:spcPts val="0"/>
              </a:spcAft>
              <a:buClr>
                <a:schemeClr val="dk1"/>
              </a:buClr>
              <a:buSzPts val="1200"/>
              <a:buFont typeface="Times New Roman"/>
              <a:buChar char="-"/>
            </a:pPr>
            <a:r>
              <a:rPr lang="es" sz="1200">
                <a:solidFill>
                  <a:schemeClr val="dk1"/>
                </a:solidFill>
                <a:latin typeface="Times New Roman"/>
                <a:ea typeface="Times New Roman"/>
                <a:cs typeface="Times New Roman"/>
                <a:sym typeface="Times New Roman"/>
              </a:rPr>
              <a:t>Determinar la viabilidad económica y financiera del proyecto, a través de un flujo de caja proyectado y la utilización de indicadores que permitan dilucidar la implementación del proyecto.</a:t>
            </a:r>
            <a:endParaRPr sz="1200">
              <a:solidFill>
                <a:schemeClr val="dk1"/>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ga984649f27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 name="Google Shape;90;ga984649f27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15000"/>
              </a:lnSpc>
              <a:spcBef>
                <a:spcPts val="0"/>
              </a:spcBef>
              <a:spcAft>
                <a:spcPts val="0"/>
              </a:spcAft>
              <a:buClr>
                <a:schemeClr val="dk1"/>
              </a:buClr>
              <a:buSzPts val="1100"/>
              <a:buFont typeface="Arial"/>
              <a:buNone/>
            </a:pPr>
            <a:r>
              <a:rPr lang="es" sz="1200">
                <a:solidFill>
                  <a:schemeClr val="dk1"/>
                </a:solidFill>
                <a:latin typeface="Times New Roman"/>
                <a:ea typeface="Times New Roman"/>
                <a:cs typeface="Times New Roman"/>
                <a:sym typeface="Times New Roman"/>
              </a:rPr>
              <a:t>Realizar un Estudio de Prefactibilidad para la instalación y funcionamiento de un establecimiento para la cremación de mascotas en la Provincia de Marga Marga, mediante un estudio que permita determinar la prefactibilidad del proyecto.</a:t>
            </a:r>
            <a:endParaRPr sz="1200">
              <a:solidFill>
                <a:schemeClr val="dk1"/>
              </a:solidFill>
              <a:latin typeface="Times New Roman"/>
              <a:ea typeface="Times New Roman"/>
              <a:cs typeface="Times New Roman"/>
              <a:sym typeface="Times New Roman"/>
            </a:endParaRPr>
          </a:p>
          <a:p>
            <a:pPr marL="0" lvl="0" indent="0" algn="just" rtl="0">
              <a:lnSpc>
                <a:spcPct val="115000"/>
              </a:lnSpc>
              <a:spcBef>
                <a:spcPts val="0"/>
              </a:spcBef>
              <a:spcAft>
                <a:spcPts val="0"/>
              </a:spcAft>
              <a:buClr>
                <a:schemeClr val="dk1"/>
              </a:buClr>
              <a:buSzPts val="1100"/>
              <a:buFont typeface="Arial"/>
              <a:buNone/>
            </a:pPr>
            <a:endParaRPr sz="1200">
              <a:solidFill>
                <a:schemeClr val="dk1"/>
              </a:solidFill>
              <a:latin typeface="Times New Roman"/>
              <a:ea typeface="Times New Roman"/>
              <a:cs typeface="Times New Roman"/>
              <a:sym typeface="Times New Roman"/>
            </a:endParaRPr>
          </a:p>
          <a:p>
            <a:pPr marL="0" lvl="0" indent="0" algn="just" rtl="0">
              <a:lnSpc>
                <a:spcPct val="115000"/>
              </a:lnSpc>
              <a:spcBef>
                <a:spcPts val="0"/>
              </a:spcBef>
              <a:spcAft>
                <a:spcPts val="0"/>
              </a:spcAft>
              <a:buClr>
                <a:schemeClr val="dk1"/>
              </a:buClr>
              <a:buSzPts val="1100"/>
              <a:buFont typeface="Arial"/>
              <a:buNone/>
            </a:pPr>
            <a:r>
              <a:rPr lang="es" sz="1200" b="1">
                <a:solidFill>
                  <a:schemeClr val="dk1"/>
                </a:solidFill>
                <a:latin typeface="Times New Roman"/>
                <a:ea typeface="Times New Roman"/>
                <a:cs typeface="Times New Roman"/>
                <a:sym typeface="Times New Roman"/>
              </a:rPr>
              <a:t>Objetivos Específicos </a:t>
            </a:r>
            <a:endParaRPr sz="1200" b="1">
              <a:solidFill>
                <a:schemeClr val="dk1"/>
              </a:solidFill>
              <a:latin typeface="Times New Roman"/>
              <a:ea typeface="Times New Roman"/>
              <a:cs typeface="Times New Roman"/>
              <a:sym typeface="Times New Roman"/>
            </a:endParaRPr>
          </a:p>
          <a:p>
            <a:pPr marL="0" lvl="0" indent="0" algn="just" rtl="0">
              <a:lnSpc>
                <a:spcPct val="115000"/>
              </a:lnSpc>
              <a:spcBef>
                <a:spcPts val="0"/>
              </a:spcBef>
              <a:spcAft>
                <a:spcPts val="0"/>
              </a:spcAft>
              <a:buClr>
                <a:schemeClr val="dk1"/>
              </a:buClr>
              <a:buSzPts val="1100"/>
              <a:buFont typeface="Arial"/>
              <a:buNone/>
            </a:pPr>
            <a:endParaRPr sz="1200">
              <a:solidFill>
                <a:schemeClr val="dk1"/>
              </a:solidFill>
              <a:latin typeface="Times New Roman"/>
              <a:ea typeface="Times New Roman"/>
              <a:cs typeface="Times New Roman"/>
              <a:sym typeface="Times New Roman"/>
            </a:endParaRPr>
          </a:p>
          <a:p>
            <a:pPr marL="457200" lvl="0" indent="-304800" algn="just" rtl="0">
              <a:lnSpc>
                <a:spcPct val="115000"/>
              </a:lnSpc>
              <a:spcBef>
                <a:spcPts val="0"/>
              </a:spcBef>
              <a:spcAft>
                <a:spcPts val="0"/>
              </a:spcAft>
              <a:buClr>
                <a:schemeClr val="dk1"/>
              </a:buClr>
              <a:buSzPts val="1200"/>
              <a:buFont typeface="Times New Roman"/>
              <a:buChar char="-"/>
            </a:pPr>
            <a:r>
              <a:rPr lang="es" sz="1200">
                <a:solidFill>
                  <a:schemeClr val="dk1"/>
                </a:solidFill>
                <a:latin typeface="Times New Roman"/>
                <a:ea typeface="Times New Roman"/>
                <a:cs typeface="Times New Roman"/>
                <a:sym typeface="Times New Roman"/>
              </a:rPr>
              <a:t>Evaluar técnicamente el proyecto. indicando los requisitos legales, sociales, medioambientales, de infraestructura, localización y tamaño del establecimiento.</a:t>
            </a:r>
            <a:endParaRPr sz="1200">
              <a:solidFill>
                <a:schemeClr val="dk1"/>
              </a:solidFill>
              <a:latin typeface="Times New Roman"/>
              <a:ea typeface="Times New Roman"/>
              <a:cs typeface="Times New Roman"/>
              <a:sym typeface="Times New Roman"/>
            </a:endParaRPr>
          </a:p>
          <a:p>
            <a:pPr marL="0" lvl="0" indent="0" algn="just" rtl="0">
              <a:lnSpc>
                <a:spcPct val="115000"/>
              </a:lnSpc>
              <a:spcBef>
                <a:spcPts val="0"/>
              </a:spcBef>
              <a:spcAft>
                <a:spcPts val="0"/>
              </a:spcAft>
              <a:buClr>
                <a:schemeClr val="dk1"/>
              </a:buClr>
              <a:buSzPts val="1100"/>
              <a:buFont typeface="Arial"/>
              <a:buNone/>
            </a:pPr>
            <a:endParaRPr sz="1200">
              <a:solidFill>
                <a:schemeClr val="dk1"/>
              </a:solidFill>
              <a:latin typeface="Times New Roman"/>
              <a:ea typeface="Times New Roman"/>
              <a:cs typeface="Times New Roman"/>
              <a:sym typeface="Times New Roman"/>
            </a:endParaRPr>
          </a:p>
          <a:p>
            <a:pPr marL="457200" lvl="0" indent="-304800" algn="just" rtl="0">
              <a:lnSpc>
                <a:spcPct val="115000"/>
              </a:lnSpc>
              <a:spcBef>
                <a:spcPts val="0"/>
              </a:spcBef>
              <a:spcAft>
                <a:spcPts val="0"/>
              </a:spcAft>
              <a:buClr>
                <a:schemeClr val="dk1"/>
              </a:buClr>
              <a:buSzPts val="1200"/>
              <a:buFont typeface="Times New Roman"/>
              <a:buChar char="-"/>
            </a:pPr>
            <a:r>
              <a:rPr lang="es" sz="1200">
                <a:solidFill>
                  <a:schemeClr val="dk1"/>
                </a:solidFill>
                <a:latin typeface="Times New Roman"/>
                <a:ea typeface="Times New Roman"/>
                <a:cs typeface="Times New Roman"/>
                <a:sym typeface="Times New Roman"/>
              </a:rPr>
              <a:t>Realizar un estudio de mercado, a través del análisis de la oferta y demanda de servicios similares o relacionados, para concluir sobre la viabilidad de la instalación del establecimiento.</a:t>
            </a:r>
            <a:endParaRPr sz="1200">
              <a:solidFill>
                <a:schemeClr val="dk1"/>
              </a:solidFill>
              <a:latin typeface="Times New Roman"/>
              <a:ea typeface="Times New Roman"/>
              <a:cs typeface="Times New Roman"/>
              <a:sym typeface="Times New Roman"/>
            </a:endParaRPr>
          </a:p>
          <a:p>
            <a:pPr marL="0" lvl="0" indent="0" algn="just" rtl="0">
              <a:lnSpc>
                <a:spcPct val="115000"/>
              </a:lnSpc>
              <a:spcBef>
                <a:spcPts val="0"/>
              </a:spcBef>
              <a:spcAft>
                <a:spcPts val="0"/>
              </a:spcAft>
              <a:buClr>
                <a:schemeClr val="dk1"/>
              </a:buClr>
              <a:buSzPts val="1100"/>
              <a:buFont typeface="Arial"/>
              <a:buNone/>
            </a:pPr>
            <a:endParaRPr sz="1200">
              <a:solidFill>
                <a:schemeClr val="dk1"/>
              </a:solidFill>
              <a:latin typeface="Times New Roman"/>
              <a:ea typeface="Times New Roman"/>
              <a:cs typeface="Times New Roman"/>
              <a:sym typeface="Times New Roman"/>
            </a:endParaRPr>
          </a:p>
          <a:p>
            <a:pPr marL="457200" lvl="0" indent="-304800" algn="just" rtl="0">
              <a:lnSpc>
                <a:spcPct val="115000"/>
              </a:lnSpc>
              <a:spcBef>
                <a:spcPts val="0"/>
              </a:spcBef>
              <a:spcAft>
                <a:spcPts val="0"/>
              </a:spcAft>
              <a:buClr>
                <a:schemeClr val="dk1"/>
              </a:buClr>
              <a:buSzPts val="1200"/>
              <a:buFont typeface="Times New Roman"/>
              <a:buChar char="-"/>
            </a:pPr>
            <a:r>
              <a:rPr lang="es" sz="1200">
                <a:solidFill>
                  <a:schemeClr val="dk1"/>
                </a:solidFill>
                <a:latin typeface="Times New Roman"/>
                <a:ea typeface="Times New Roman"/>
                <a:cs typeface="Times New Roman"/>
                <a:sym typeface="Times New Roman"/>
              </a:rPr>
              <a:t>Determinar la viabilidad económica y financiera del proyecto, a través de un flujo de caja proyectado y la utilización de indicadores que permitan dilucidar la implementación del proyecto.</a:t>
            </a:r>
            <a:endParaRPr sz="1200">
              <a:solidFill>
                <a:schemeClr val="dk1"/>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ga984649f27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 name="Google Shape;90;ga984649f27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15000"/>
              </a:lnSpc>
              <a:spcBef>
                <a:spcPts val="0"/>
              </a:spcBef>
              <a:spcAft>
                <a:spcPts val="0"/>
              </a:spcAft>
              <a:buClr>
                <a:schemeClr val="dk1"/>
              </a:buClr>
              <a:buSzPts val="1100"/>
              <a:buFont typeface="Arial"/>
              <a:buNone/>
            </a:pPr>
            <a:r>
              <a:rPr lang="es" sz="1200">
                <a:solidFill>
                  <a:schemeClr val="dk1"/>
                </a:solidFill>
                <a:latin typeface="Times New Roman"/>
                <a:ea typeface="Times New Roman"/>
                <a:cs typeface="Times New Roman"/>
                <a:sym typeface="Times New Roman"/>
              </a:rPr>
              <a:t>Realizar un Estudio de Prefactibilidad para la instalación y funcionamiento de un establecimiento para la cremación de mascotas en la Provincia de Marga Marga, mediante un estudio que permita determinar la prefactibilidad del proyecto.</a:t>
            </a:r>
            <a:endParaRPr sz="1200">
              <a:solidFill>
                <a:schemeClr val="dk1"/>
              </a:solidFill>
              <a:latin typeface="Times New Roman"/>
              <a:ea typeface="Times New Roman"/>
              <a:cs typeface="Times New Roman"/>
              <a:sym typeface="Times New Roman"/>
            </a:endParaRPr>
          </a:p>
          <a:p>
            <a:pPr marL="0" lvl="0" indent="0" algn="just" rtl="0">
              <a:lnSpc>
                <a:spcPct val="115000"/>
              </a:lnSpc>
              <a:spcBef>
                <a:spcPts val="0"/>
              </a:spcBef>
              <a:spcAft>
                <a:spcPts val="0"/>
              </a:spcAft>
              <a:buClr>
                <a:schemeClr val="dk1"/>
              </a:buClr>
              <a:buSzPts val="1100"/>
              <a:buFont typeface="Arial"/>
              <a:buNone/>
            </a:pPr>
            <a:endParaRPr sz="1200">
              <a:solidFill>
                <a:schemeClr val="dk1"/>
              </a:solidFill>
              <a:latin typeface="Times New Roman"/>
              <a:ea typeface="Times New Roman"/>
              <a:cs typeface="Times New Roman"/>
              <a:sym typeface="Times New Roman"/>
            </a:endParaRPr>
          </a:p>
          <a:p>
            <a:pPr marL="0" lvl="0" indent="0" algn="just" rtl="0">
              <a:lnSpc>
                <a:spcPct val="115000"/>
              </a:lnSpc>
              <a:spcBef>
                <a:spcPts val="0"/>
              </a:spcBef>
              <a:spcAft>
                <a:spcPts val="0"/>
              </a:spcAft>
              <a:buClr>
                <a:schemeClr val="dk1"/>
              </a:buClr>
              <a:buSzPts val="1100"/>
              <a:buFont typeface="Arial"/>
              <a:buNone/>
            </a:pPr>
            <a:r>
              <a:rPr lang="es" sz="1200" b="1">
                <a:solidFill>
                  <a:schemeClr val="dk1"/>
                </a:solidFill>
                <a:latin typeface="Times New Roman"/>
                <a:ea typeface="Times New Roman"/>
                <a:cs typeface="Times New Roman"/>
                <a:sym typeface="Times New Roman"/>
              </a:rPr>
              <a:t>Objetivos Específicos </a:t>
            </a:r>
            <a:endParaRPr sz="1200" b="1">
              <a:solidFill>
                <a:schemeClr val="dk1"/>
              </a:solidFill>
              <a:latin typeface="Times New Roman"/>
              <a:ea typeface="Times New Roman"/>
              <a:cs typeface="Times New Roman"/>
              <a:sym typeface="Times New Roman"/>
            </a:endParaRPr>
          </a:p>
          <a:p>
            <a:pPr marL="0" lvl="0" indent="0" algn="just" rtl="0">
              <a:lnSpc>
                <a:spcPct val="115000"/>
              </a:lnSpc>
              <a:spcBef>
                <a:spcPts val="0"/>
              </a:spcBef>
              <a:spcAft>
                <a:spcPts val="0"/>
              </a:spcAft>
              <a:buClr>
                <a:schemeClr val="dk1"/>
              </a:buClr>
              <a:buSzPts val="1100"/>
              <a:buFont typeface="Arial"/>
              <a:buNone/>
            </a:pPr>
            <a:endParaRPr sz="1200">
              <a:solidFill>
                <a:schemeClr val="dk1"/>
              </a:solidFill>
              <a:latin typeface="Times New Roman"/>
              <a:ea typeface="Times New Roman"/>
              <a:cs typeface="Times New Roman"/>
              <a:sym typeface="Times New Roman"/>
            </a:endParaRPr>
          </a:p>
          <a:p>
            <a:pPr marL="457200" lvl="0" indent="-304800" algn="just" rtl="0">
              <a:lnSpc>
                <a:spcPct val="115000"/>
              </a:lnSpc>
              <a:spcBef>
                <a:spcPts val="0"/>
              </a:spcBef>
              <a:spcAft>
                <a:spcPts val="0"/>
              </a:spcAft>
              <a:buClr>
                <a:schemeClr val="dk1"/>
              </a:buClr>
              <a:buSzPts val="1200"/>
              <a:buFont typeface="Times New Roman"/>
              <a:buChar char="-"/>
            </a:pPr>
            <a:r>
              <a:rPr lang="es" sz="1200">
                <a:solidFill>
                  <a:schemeClr val="dk1"/>
                </a:solidFill>
                <a:latin typeface="Times New Roman"/>
                <a:ea typeface="Times New Roman"/>
                <a:cs typeface="Times New Roman"/>
                <a:sym typeface="Times New Roman"/>
              </a:rPr>
              <a:t>Evaluar técnicamente el proyecto. indicando los requisitos legales, sociales, medioambientales, de infraestructura, localización y tamaño del establecimiento.</a:t>
            </a:r>
            <a:endParaRPr sz="1200">
              <a:solidFill>
                <a:schemeClr val="dk1"/>
              </a:solidFill>
              <a:latin typeface="Times New Roman"/>
              <a:ea typeface="Times New Roman"/>
              <a:cs typeface="Times New Roman"/>
              <a:sym typeface="Times New Roman"/>
            </a:endParaRPr>
          </a:p>
          <a:p>
            <a:pPr marL="0" lvl="0" indent="0" algn="just" rtl="0">
              <a:lnSpc>
                <a:spcPct val="115000"/>
              </a:lnSpc>
              <a:spcBef>
                <a:spcPts val="0"/>
              </a:spcBef>
              <a:spcAft>
                <a:spcPts val="0"/>
              </a:spcAft>
              <a:buClr>
                <a:schemeClr val="dk1"/>
              </a:buClr>
              <a:buSzPts val="1100"/>
              <a:buFont typeface="Arial"/>
              <a:buNone/>
            </a:pPr>
            <a:endParaRPr sz="1200">
              <a:solidFill>
                <a:schemeClr val="dk1"/>
              </a:solidFill>
              <a:latin typeface="Times New Roman"/>
              <a:ea typeface="Times New Roman"/>
              <a:cs typeface="Times New Roman"/>
              <a:sym typeface="Times New Roman"/>
            </a:endParaRPr>
          </a:p>
          <a:p>
            <a:pPr marL="457200" lvl="0" indent="-304800" algn="just" rtl="0">
              <a:lnSpc>
                <a:spcPct val="115000"/>
              </a:lnSpc>
              <a:spcBef>
                <a:spcPts val="0"/>
              </a:spcBef>
              <a:spcAft>
                <a:spcPts val="0"/>
              </a:spcAft>
              <a:buClr>
                <a:schemeClr val="dk1"/>
              </a:buClr>
              <a:buSzPts val="1200"/>
              <a:buFont typeface="Times New Roman"/>
              <a:buChar char="-"/>
            </a:pPr>
            <a:r>
              <a:rPr lang="es" sz="1200">
                <a:solidFill>
                  <a:schemeClr val="dk1"/>
                </a:solidFill>
                <a:latin typeface="Times New Roman"/>
                <a:ea typeface="Times New Roman"/>
                <a:cs typeface="Times New Roman"/>
                <a:sym typeface="Times New Roman"/>
              </a:rPr>
              <a:t>Realizar un estudio de mercado, a través del análisis de la oferta y demanda de servicios similares o relacionados, para concluir sobre la viabilidad de la instalación del establecimiento.</a:t>
            </a:r>
            <a:endParaRPr sz="1200">
              <a:solidFill>
                <a:schemeClr val="dk1"/>
              </a:solidFill>
              <a:latin typeface="Times New Roman"/>
              <a:ea typeface="Times New Roman"/>
              <a:cs typeface="Times New Roman"/>
              <a:sym typeface="Times New Roman"/>
            </a:endParaRPr>
          </a:p>
          <a:p>
            <a:pPr marL="0" lvl="0" indent="0" algn="just" rtl="0">
              <a:lnSpc>
                <a:spcPct val="115000"/>
              </a:lnSpc>
              <a:spcBef>
                <a:spcPts val="0"/>
              </a:spcBef>
              <a:spcAft>
                <a:spcPts val="0"/>
              </a:spcAft>
              <a:buClr>
                <a:schemeClr val="dk1"/>
              </a:buClr>
              <a:buSzPts val="1100"/>
              <a:buFont typeface="Arial"/>
              <a:buNone/>
            </a:pPr>
            <a:endParaRPr sz="1200">
              <a:solidFill>
                <a:schemeClr val="dk1"/>
              </a:solidFill>
              <a:latin typeface="Times New Roman"/>
              <a:ea typeface="Times New Roman"/>
              <a:cs typeface="Times New Roman"/>
              <a:sym typeface="Times New Roman"/>
            </a:endParaRPr>
          </a:p>
          <a:p>
            <a:pPr marL="457200" lvl="0" indent="-304800" algn="just" rtl="0">
              <a:lnSpc>
                <a:spcPct val="115000"/>
              </a:lnSpc>
              <a:spcBef>
                <a:spcPts val="0"/>
              </a:spcBef>
              <a:spcAft>
                <a:spcPts val="0"/>
              </a:spcAft>
              <a:buClr>
                <a:schemeClr val="dk1"/>
              </a:buClr>
              <a:buSzPts val="1200"/>
              <a:buFont typeface="Times New Roman"/>
              <a:buChar char="-"/>
            </a:pPr>
            <a:r>
              <a:rPr lang="es" sz="1200">
                <a:solidFill>
                  <a:schemeClr val="dk1"/>
                </a:solidFill>
                <a:latin typeface="Times New Roman"/>
                <a:ea typeface="Times New Roman"/>
                <a:cs typeface="Times New Roman"/>
                <a:sym typeface="Times New Roman"/>
              </a:rPr>
              <a:t>Determinar la viabilidad económica y financiera del proyecto, a través de un flujo de caja proyectado y la utilización de indicadores que permitan dilucidar la implementación del proyecto.</a:t>
            </a:r>
            <a:endParaRPr sz="1200">
              <a:solidFill>
                <a:schemeClr val="dk1"/>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ga984649f27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 name="Google Shape;90;ga984649f27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indent="0" algn="just">
              <a:buNone/>
            </a:pPr>
            <a:r>
              <a:rPr lang="es-ES" sz="1100" b="1" dirty="0" smtClean="0"/>
              <a:t>Determinar un plan de muestreo óptimo que minimice los costos de calidad para los productos finales del SHOA.</a:t>
            </a:r>
          </a:p>
          <a:p>
            <a:pPr marL="0" indent="0" algn="just">
              <a:buNone/>
            </a:pPr>
            <a:endParaRPr lang="es-ES" sz="1100" b="1" dirty="0" smtClean="0"/>
          </a:p>
          <a:p>
            <a:pPr marL="0" indent="0" algn="just">
              <a:buNone/>
            </a:pPr>
            <a:r>
              <a:rPr lang="es-ES" sz="1100" b="1" dirty="0" smtClean="0"/>
              <a:t>Verificar la correcta ejecución de técnicas de Control Estadístico de Procesos(CEP).</a:t>
            </a:r>
          </a:p>
          <a:p>
            <a:pPr marL="0" lvl="0" indent="0" algn="l" rtl="0">
              <a:spcBef>
                <a:spcPts val="0"/>
              </a:spcBef>
              <a:spcAft>
                <a:spcPts val="0"/>
              </a:spcAft>
              <a:buNone/>
            </a:pPr>
            <a:endParaRPr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indent="0">
              <a:buNone/>
            </a:pPr>
            <a:r>
              <a:rPr lang="es-ES" sz="1100" dirty="0" smtClean="0"/>
              <a:t>1. Aumenta el porcentaje a inspeccionar, disminuyen los costos de calidad; lo que se debe principalmente a que el costo de fallar es altísimo, porque está directamente asociado a las indemnizaciones. </a:t>
            </a:r>
          </a:p>
          <a:p>
            <a:pPr marL="0" indent="0">
              <a:buNone/>
            </a:pPr>
            <a:r>
              <a:rPr lang="es-ES" sz="1100" dirty="0" smtClean="0"/>
              <a:t>La justificación de lo anteriores que una falla en cartas o publicaciones náuticas puede causar graves accidentes con daños materiales o a las personas, trayendo consigo una alto costo para el FISCO por las demandas que conlleva. Es así que, tiene sentido que la alternativa de inspección al 100% sea la que presenta menores costos totales de calidad de calidad.</a:t>
            </a:r>
          </a:p>
          <a:p>
            <a:pPr marL="0" indent="0">
              <a:buNone/>
            </a:pPr>
            <a:endParaRPr lang="es-ES" sz="1100" dirty="0" smtClean="0"/>
          </a:p>
          <a:p>
            <a:pPr marL="0" indent="0">
              <a:buNone/>
            </a:pPr>
            <a:r>
              <a:rPr lang="es-ES" sz="1100" dirty="0" smtClean="0"/>
              <a:t>2. Se comprobó de forma empírica que la alternativa de inspección actual del SHOA (Inspección al 100% de los productos) es la óptima por lo que la recomendación es mantener el método utilizado para este fin. </a:t>
            </a:r>
          </a:p>
          <a:p>
            <a:pPr marL="0" indent="0">
              <a:buNone/>
            </a:pPr>
            <a:endParaRPr lang="es-ES" sz="1100" dirty="0" smtClean="0"/>
          </a:p>
          <a:p>
            <a:pPr marL="0" indent="0">
              <a:buNone/>
            </a:pPr>
            <a:r>
              <a:rPr lang="es-ES" sz="1100" dirty="0" smtClean="0"/>
              <a:t>De este modo, se logra el cumplimiento del segundo objetivo correspondiente a la determinación de un plan de muestreo de aceptación de productos terminados que minimice los Costos Totales de Calidad, contribuyendo en parte de la propuesta de mejora;</a:t>
            </a:r>
            <a:endParaRPr lang="es-CL" sz="1100" dirty="0" smtClean="0"/>
          </a:p>
          <a:p>
            <a:pPr marL="0" lvl="0" indent="0" algn="l" rtl="0">
              <a:spcBef>
                <a:spcPts val="0"/>
              </a:spcBef>
              <a:spcAft>
                <a:spcPts val="0"/>
              </a:spcAft>
              <a:buNone/>
            </a:pPr>
            <a:endParaRPr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mc:AlternateContent xmlns:mc="http://schemas.openxmlformats.org/markup-compatibility/2006">
        <mc:Choice xmlns:a14="http://schemas.microsoft.com/office/drawing/2010/main" xmlns="" Requires="a14">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s-ES" dirty="0" smtClean="0"/>
                  <a:t>En primer lugar, considerando una política de SIX SIGMA, se estableció como Especificación superior un 0,01 de proporción de artículos defectuosos. Con ello, se obtiene un </a:t>
                </a:r>
                <a:r>
                  <a:rPr lang="es-ES" dirty="0" err="1"/>
                  <a:t>Cp</a:t>
                </a:r>
                <a:r>
                  <a:rPr lang="es-ES" dirty="0"/>
                  <a:t> de 0,83; lo que indica que la variación tolerada es menor a la variación real por lo que no es bueno el proceso. Para que sea considerado como “bueno” este indicador debe ser mayor a 1; y, para que sea considerado un proceso de “clase mundial” con política “</a:t>
                </a:r>
                <a:r>
                  <a:rPr lang="es-ES" dirty="0" err="1"/>
                  <a:t>Sig</a:t>
                </a:r>
                <a:r>
                  <a:rPr lang="es-ES" dirty="0"/>
                  <a:t> Sigma” debe ser mayor a 2. </a:t>
                </a:r>
                <a:endParaRPr lang="es-CL" dirty="0"/>
              </a:p>
              <a:p>
                <a:r>
                  <a:rPr lang="es-ES" dirty="0"/>
                  <a:t>A continuación, se obtuvo un </a:t>
                </a:r>
                <a:r>
                  <a:rPr lang="es-ES" dirty="0" err="1"/>
                  <a:t>Cpk</a:t>
                </a:r>
                <a:r>
                  <a:rPr lang="es-ES" dirty="0"/>
                  <a:t> dado por el </a:t>
                </a:r>
                <a:r>
                  <a:rPr lang="es-ES" dirty="0" err="1"/>
                  <a:t>Cpi</a:t>
                </a:r>
                <a:r>
                  <a:rPr lang="es-ES" dirty="0"/>
                  <a:t>, lo que quiere decir que el proceso está descentrado hacia la especificación inferior, con un valor de 0,762; lo que es bueno, porque significa que el proceso está cercano a una proporción de 0, y su media dentro de las especificaciones. Adicionalmente, al comparar ambos indicadores, estos son parecidos (</a:t>
                </a:r>
                <a14:m>
                  <m:oMath xmlns:m="http://schemas.openxmlformats.org/officeDocument/2006/math">
                    <m:r>
                      <a:rPr lang="es-ES" i="1">
                        <a:latin typeface="Cambria Math"/>
                      </a:rPr>
                      <m:t>𝐶𝑝</m:t>
                    </m:r>
                    <m:r>
                      <a:rPr lang="es-ES" i="1">
                        <a:latin typeface="Cambria Math"/>
                      </a:rPr>
                      <m:t>≈</m:t>
                    </m:r>
                    <m:r>
                      <a:rPr lang="es-ES" i="1">
                        <a:latin typeface="Cambria Math"/>
                      </a:rPr>
                      <m:t>𝐶</m:t>
                    </m:r>
                    <m:sSub>
                      <m:sSubPr>
                        <m:ctrlPr>
                          <a:rPr lang="es-CL" i="1">
                            <a:latin typeface="Cambria Math"/>
                          </a:rPr>
                        </m:ctrlPr>
                      </m:sSubPr>
                      <m:e>
                        <m:r>
                          <a:rPr lang="es-ES" i="1">
                            <a:latin typeface="Cambria Math"/>
                          </a:rPr>
                          <m:t>𝑝</m:t>
                        </m:r>
                      </m:e>
                      <m:sub>
                        <m:r>
                          <a:rPr lang="es-ES" i="1">
                            <a:latin typeface="Cambria Math"/>
                          </a:rPr>
                          <m:t>𝑘</m:t>
                        </m:r>
                      </m:sub>
                    </m:sSub>
                  </m:oMath>
                </a14:m>
                <a:r>
                  <a:rPr lang="es-ES" dirty="0"/>
                  <a:t>), pero ambos menor a 1, lo que significa que el proceso está centrado pero con una curva de variabilidad “achatada”, es decir, que existe una variación mayor a la esperada (para que el proceso sea de "Clase Mundial", ambos indicadores deben ser parecidos y mayor a 2).</a:t>
                </a:r>
                <a:endParaRPr lang="es-CL" dirty="0"/>
              </a:p>
              <a:p>
                <a:pPr marL="0" lvl="0" indent="0" algn="l" rtl="0">
                  <a:spcBef>
                    <a:spcPts val="0"/>
                  </a:spcBef>
                  <a:spcAft>
                    <a:spcPts val="0"/>
                  </a:spcAft>
                  <a:buNone/>
                </a:pPr>
                <a:endParaRPr dirty="0"/>
              </a:p>
            </p:txBody>
          </p:sp>
        </mc:Choice>
        <mc:Fallback>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s-ES" dirty="0" smtClean="0"/>
                  <a:t>En primer lugar, considerando una política de SIX SIGMA, se estableció como Especificación superior un 0,01 de proporción de artículos defectuosos. Con ello, se obtiene un </a:t>
                </a:r>
                <a:r>
                  <a:rPr lang="es-ES" dirty="0" err="1"/>
                  <a:t>Cp</a:t>
                </a:r>
                <a:r>
                  <a:rPr lang="es-ES" dirty="0"/>
                  <a:t> de 0,83; lo que indica que la variación tolerada es menor a la variación real por lo que no es bueno el proceso. Para que sea considerado como “bueno” este indicador debe ser mayor a 1; y, para que sea considerado un proceso de “clase mundial” con política “</a:t>
                </a:r>
                <a:r>
                  <a:rPr lang="es-ES" dirty="0" err="1"/>
                  <a:t>Sig</a:t>
                </a:r>
                <a:r>
                  <a:rPr lang="es-ES" dirty="0"/>
                  <a:t> Sigma” debe ser mayor a 2. </a:t>
                </a:r>
                <a:endParaRPr lang="es-CL" dirty="0"/>
              </a:p>
              <a:p>
                <a:r>
                  <a:rPr lang="es-ES" dirty="0"/>
                  <a:t>A continuación, se obtuvo un </a:t>
                </a:r>
                <a:r>
                  <a:rPr lang="es-ES" dirty="0" err="1"/>
                  <a:t>Cpk</a:t>
                </a:r>
                <a:r>
                  <a:rPr lang="es-ES" dirty="0"/>
                  <a:t> dado por el </a:t>
                </a:r>
                <a:r>
                  <a:rPr lang="es-ES" dirty="0" err="1"/>
                  <a:t>Cpi</a:t>
                </a:r>
                <a:r>
                  <a:rPr lang="es-ES" dirty="0"/>
                  <a:t>, lo que quiere decir que el proceso está descentrado hacia la especificación inferior, con un valor de 0,762; lo que es bueno, porque significa que el proceso está cercano a una proporción de 0, y su media dentro de las especificaciones. Adicionalmente, al comparar ambos indicadores, estos son parecidos (</a:t>
                </a:r>
                <a:r>
                  <a:rPr lang="es-ES" i="0">
                    <a:latin typeface="Cambria Math"/>
                  </a:rPr>
                  <a:t>𝐶𝑝≈𝐶𝑝</a:t>
                </a:r>
                <a:r>
                  <a:rPr lang="es-CL" i="0">
                    <a:latin typeface="Cambria Math"/>
                  </a:rPr>
                  <a:t>_</a:t>
                </a:r>
                <a:r>
                  <a:rPr lang="es-ES" i="0">
                    <a:latin typeface="Cambria Math"/>
                  </a:rPr>
                  <a:t>𝑘</a:t>
                </a:r>
                <a:r>
                  <a:rPr lang="es-ES" dirty="0"/>
                  <a:t>), pero ambos menor a 1, lo que significa que el proceso está centrado pero con una curva de variabilidad “achatada”, es decir, que existe una variación mayor a la esperada (para que el proceso sea de "Clase Mundial", ambos indicadores deben ser parecidos y mayor a 2).</a:t>
                </a:r>
                <a:endParaRPr lang="es-CL" dirty="0"/>
              </a:p>
              <a:p>
                <a:pPr marL="0" lvl="0" indent="0" algn="l" rtl="0">
                  <a:spcBef>
                    <a:spcPts val="0"/>
                  </a:spcBef>
                  <a:spcAft>
                    <a:spcPts val="0"/>
                  </a:spcAft>
                  <a:buNone/>
                </a:pPr>
                <a:endParaRPr dirty="0"/>
              </a:p>
            </p:txBody>
          </p:sp>
        </mc:Fallback>
      </mc:AlternateContent>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mc:AlternateContent xmlns:mc="http://schemas.openxmlformats.org/markup-compatibility/2006">
        <mc:Choice xmlns:a14="http://schemas.microsoft.com/office/drawing/2010/main" xmlns="" Requires="a14">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s-ES" dirty="0" smtClean="0"/>
                  <a:t>En primer lugar, considerando una política de SIX SIGMA, se estableció como Especificación superior un 0,01 de proporción de artículos defectuosos. Con ello, se obtiene un </a:t>
                </a:r>
                <a:r>
                  <a:rPr lang="es-ES" dirty="0" err="1"/>
                  <a:t>Cp</a:t>
                </a:r>
                <a:r>
                  <a:rPr lang="es-ES" dirty="0"/>
                  <a:t> de 0,83; lo que indica que la variación tolerada es menor a la variación real por lo que no es bueno el proceso. Para que sea considerado como “bueno” este indicador debe ser mayor a 1; y, para que sea considerado un proceso de “clase mundial” con política “</a:t>
                </a:r>
                <a:r>
                  <a:rPr lang="es-ES" dirty="0" err="1"/>
                  <a:t>Sig</a:t>
                </a:r>
                <a:r>
                  <a:rPr lang="es-ES" dirty="0"/>
                  <a:t> Sigma” debe ser mayor a 2. </a:t>
                </a:r>
                <a:endParaRPr lang="es-CL" dirty="0"/>
              </a:p>
              <a:p>
                <a:r>
                  <a:rPr lang="es-ES" dirty="0"/>
                  <a:t>A continuación, se obtuvo un </a:t>
                </a:r>
                <a:r>
                  <a:rPr lang="es-ES" dirty="0" err="1"/>
                  <a:t>Cpk</a:t>
                </a:r>
                <a:r>
                  <a:rPr lang="es-ES" dirty="0"/>
                  <a:t> dado por el </a:t>
                </a:r>
                <a:r>
                  <a:rPr lang="es-ES" dirty="0" err="1"/>
                  <a:t>Cpi</a:t>
                </a:r>
                <a:r>
                  <a:rPr lang="es-ES" dirty="0"/>
                  <a:t>, lo que quiere decir que el proceso está descentrado hacia la especificación inferior, con un valor de 0,762; lo que es bueno, porque significa que el proceso está cercano a una proporción de 0, y su media dentro de las especificaciones. Adicionalmente, al comparar ambos indicadores, estos son parecidos (</a:t>
                </a:r>
                <a14:m>
                  <m:oMath xmlns:m="http://schemas.openxmlformats.org/officeDocument/2006/math">
                    <m:r>
                      <a:rPr lang="es-ES" i="1">
                        <a:latin typeface="Cambria Math"/>
                      </a:rPr>
                      <m:t>𝐶𝑝</m:t>
                    </m:r>
                    <m:r>
                      <a:rPr lang="es-ES" i="1">
                        <a:latin typeface="Cambria Math"/>
                      </a:rPr>
                      <m:t>≈</m:t>
                    </m:r>
                    <m:r>
                      <a:rPr lang="es-ES" i="1">
                        <a:latin typeface="Cambria Math"/>
                      </a:rPr>
                      <m:t>𝐶</m:t>
                    </m:r>
                    <m:sSub>
                      <m:sSubPr>
                        <m:ctrlPr>
                          <a:rPr lang="es-CL" i="1">
                            <a:latin typeface="Cambria Math"/>
                          </a:rPr>
                        </m:ctrlPr>
                      </m:sSubPr>
                      <m:e>
                        <m:r>
                          <a:rPr lang="es-ES" i="1">
                            <a:latin typeface="Cambria Math"/>
                          </a:rPr>
                          <m:t>𝑝</m:t>
                        </m:r>
                      </m:e>
                      <m:sub>
                        <m:r>
                          <a:rPr lang="es-ES" i="1">
                            <a:latin typeface="Cambria Math"/>
                          </a:rPr>
                          <m:t>𝑘</m:t>
                        </m:r>
                      </m:sub>
                    </m:sSub>
                  </m:oMath>
                </a14:m>
                <a:r>
                  <a:rPr lang="es-ES" dirty="0"/>
                  <a:t>), pero ambos menor a 1, lo que significa que el proceso está centrado pero con una curva de variabilidad “achatada”, es decir, que existe una variación mayor a la esperada (para que el proceso sea de "Clase Mundial", ambos indicadores deben ser parecidos y mayor a 2).</a:t>
                </a:r>
                <a:endParaRPr lang="es-CL" dirty="0"/>
              </a:p>
              <a:p>
                <a:pPr marL="0" lvl="0" indent="0" algn="l" rtl="0">
                  <a:spcBef>
                    <a:spcPts val="0"/>
                  </a:spcBef>
                  <a:spcAft>
                    <a:spcPts val="0"/>
                  </a:spcAft>
                  <a:buNone/>
                </a:pPr>
                <a:endParaRPr dirty="0"/>
              </a:p>
            </p:txBody>
          </p:sp>
        </mc:Choice>
        <mc:Fallback>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s-ES" dirty="0" smtClean="0"/>
                  <a:t>En primer lugar, considerando una política de SIX SIGMA, se estableció como Especificación superior un 0,01 de proporción de artículos defectuosos. Con ello, se obtiene un </a:t>
                </a:r>
                <a:r>
                  <a:rPr lang="es-ES" dirty="0" err="1"/>
                  <a:t>Cp</a:t>
                </a:r>
                <a:r>
                  <a:rPr lang="es-ES" dirty="0"/>
                  <a:t> de 0,83; lo que indica que la variación tolerada es menor a la variación real por lo que no es bueno el proceso. Para que sea considerado como “bueno” este indicador debe ser mayor a 1; y, para que sea considerado un proceso de “clase mundial” con política “</a:t>
                </a:r>
                <a:r>
                  <a:rPr lang="es-ES" dirty="0" err="1"/>
                  <a:t>Sig</a:t>
                </a:r>
                <a:r>
                  <a:rPr lang="es-ES" dirty="0"/>
                  <a:t> Sigma” debe ser mayor a 2. </a:t>
                </a:r>
                <a:endParaRPr lang="es-CL" dirty="0"/>
              </a:p>
              <a:p>
                <a:r>
                  <a:rPr lang="es-ES" dirty="0"/>
                  <a:t>A continuación, se obtuvo un </a:t>
                </a:r>
                <a:r>
                  <a:rPr lang="es-ES" dirty="0" err="1"/>
                  <a:t>Cpk</a:t>
                </a:r>
                <a:r>
                  <a:rPr lang="es-ES" dirty="0"/>
                  <a:t> dado por el </a:t>
                </a:r>
                <a:r>
                  <a:rPr lang="es-ES" dirty="0" err="1"/>
                  <a:t>Cpi</a:t>
                </a:r>
                <a:r>
                  <a:rPr lang="es-ES" dirty="0"/>
                  <a:t>, lo que quiere decir que el proceso está descentrado hacia la especificación inferior, con un valor de 0,762; lo que es bueno, porque significa que el proceso está cercano a una proporción de 0, y su media dentro de las especificaciones. Adicionalmente, al comparar ambos indicadores, estos son parecidos (</a:t>
                </a:r>
                <a:r>
                  <a:rPr lang="es-ES" i="0">
                    <a:latin typeface="Cambria Math"/>
                  </a:rPr>
                  <a:t>𝐶𝑝≈𝐶𝑝</a:t>
                </a:r>
                <a:r>
                  <a:rPr lang="es-CL" i="0">
                    <a:latin typeface="Cambria Math"/>
                  </a:rPr>
                  <a:t>_</a:t>
                </a:r>
                <a:r>
                  <a:rPr lang="es-ES" i="0">
                    <a:latin typeface="Cambria Math"/>
                  </a:rPr>
                  <a:t>𝑘</a:t>
                </a:r>
                <a:r>
                  <a:rPr lang="es-ES" dirty="0"/>
                  <a:t>), pero ambos menor a 1, lo que significa que el proceso está centrado pero con una curva de variabilidad “achatada”, es decir, que existe una variación mayor a la esperada (para que el proceso sea de "Clase Mundial", ambos indicadores deben ser parecidos y mayor a 2).</a:t>
                </a:r>
                <a:endParaRPr lang="es-CL" dirty="0"/>
              </a:p>
              <a:p>
                <a:pPr marL="0" lvl="0" indent="0" algn="l" rtl="0">
                  <a:spcBef>
                    <a:spcPts val="0"/>
                  </a:spcBef>
                  <a:spcAft>
                    <a:spcPts val="0"/>
                  </a:spcAft>
                  <a:buNone/>
                </a:pPr>
                <a:endParaRPr dirty="0"/>
              </a:p>
            </p:txBody>
          </p:sp>
        </mc:Fallback>
      </mc:AlternateContent>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s-CL" sz="1100" dirty="0" smtClean="0"/>
              <a:t>desde un punto de vista sistémico, la calidad de los productos que se fabrican está directamente relacionada con la confiabilidad y disponibilidad asociada a cada uno de los equipos que participan del proceso,</a:t>
            </a:r>
            <a:endParaRPr lang="es-CL" sz="1100" dirty="0" smtClean="0">
              <a:solidFill>
                <a:schemeClr val="dk1"/>
              </a:solidFill>
            </a:endParaRPr>
          </a:p>
          <a:p>
            <a:pPr marL="0" lvl="0" indent="0" algn="l" rtl="0">
              <a:spcBef>
                <a:spcPts val="0"/>
              </a:spcBef>
              <a:spcAft>
                <a:spcPts val="0"/>
              </a:spcAft>
              <a:buNone/>
            </a:pPr>
            <a:endParaRPr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s-ES" sz="1100" dirty="0" smtClean="0"/>
              <a:t>Configuración en fraccionamiento, compuesto por 2 impresoras, las cuales son:  RICOH PRO C751 y RICOH PRO C7110, con una capacidad de 75 y 90 páginas por minuto respectivamente (4500 y 5400 páginas/hora); luego pasa a un proceso de encuadernación mediante una máquina llamada "Encoladora" (para publicaciones tipo cuaderno) y, para aquellas en carpetas, mediante "perforadoras". Finalmente, para el caso de las publicaciones de tapa dura, terminan en un proceso de "Empastado", el cual se realiza en forma manual. </a:t>
            </a:r>
            <a:endParaRPr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s-ES" sz="1100" dirty="0" smtClean="0"/>
              <a:t>Es así que, a pesar que la situación propuesta posee un menor costo global, no es conveniente aumentar la disponibilidad del sistema mediante una inversión ya que no se requiere aumentar la demanda. Esta situación sería factible y conveniente sólo si existiese un compromiso de disponibilidad o de producción mínima, de lo contrario no se recomienda.</a:t>
            </a:r>
            <a:endParaRPr lang="es-CL" sz="1100" dirty="0" smtClean="0"/>
          </a:p>
          <a:p>
            <a:pPr marL="0" lvl="0" indent="0" algn="l" rtl="0">
              <a:spcBef>
                <a:spcPts val="0"/>
              </a:spcBef>
              <a:spcAft>
                <a:spcPts val="0"/>
              </a:spcAft>
              <a:buNone/>
            </a:pPr>
            <a:endParaRPr dirty="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s-CL" dirty="0" smtClean="0"/>
              <a:t>Área</a:t>
            </a:r>
            <a:r>
              <a:rPr lang="es-CL" baseline="0" dirty="0" smtClean="0"/>
              <a:t> Demanda Productos Finales:</a:t>
            </a:r>
          </a:p>
          <a:p>
            <a:pPr lvl="0"/>
            <a:r>
              <a:rPr lang="es-CL" sz="1100" b="0" i="0" u="none" strike="noStrike" cap="none" dirty="0" smtClean="0">
                <a:solidFill>
                  <a:srgbClr val="000000"/>
                </a:solidFill>
                <a:latin typeface="Arial"/>
                <a:ea typeface="Arial"/>
                <a:cs typeface="Arial"/>
                <a:sym typeface="Arial"/>
              </a:rPr>
              <a:t>El actual método "simplista" utilizado para el pronóstico de demanda de cartas y publicaciones náuticas no es el adecuado, lo que se comprueba con la existencia de un error sistemático debido a que su señal de rastreo sale de los límites de control; y, además, posee una alta variabilidad (alto MAD y desviación estándar) </a:t>
            </a:r>
            <a:endParaRPr lang="es-ES" sz="1100" b="0" i="0" u="none" strike="noStrike" cap="none" dirty="0" smtClean="0">
              <a:solidFill>
                <a:srgbClr val="000000"/>
              </a:solidFill>
              <a:latin typeface="Arial"/>
              <a:ea typeface="Arial"/>
              <a:cs typeface="Arial"/>
              <a:sym typeface="Arial"/>
            </a:endParaRPr>
          </a:p>
          <a:p>
            <a:pPr lvl="0"/>
            <a:r>
              <a:rPr lang="es-CL" sz="1100" b="0" i="0" u="none" strike="noStrike" cap="none" dirty="0" smtClean="0">
                <a:solidFill>
                  <a:srgbClr val="000000"/>
                </a:solidFill>
                <a:latin typeface="Arial"/>
                <a:ea typeface="Arial"/>
                <a:cs typeface="Arial"/>
                <a:sym typeface="Arial"/>
              </a:rPr>
              <a:t>En base a que la demanda histórica de cartas náuticas presenta tendencia y estacionalidad, junto con el uso de la señal de rastreo como criterio de decisión, se propone su pronóstico con el método de "Suavizamiento Exponencial Doble", lo que permitirá efectuar un Plan de Requerimiento de materiales (MRP) más acertado y pronosticar más de un período a la vez. Sin embargo, debe considerarse la actualización del método a medida que se tengan nuevas observaciones.</a:t>
            </a:r>
            <a:endParaRPr lang="es-ES" sz="1100" b="0" i="0" u="none" strike="noStrike" cap="none" dirty="0" smtClean="0">
              <a:solidFill>
                <a:srgbClr val="000000"/>
              </a:solidFill>
              <a:latin typeface="Arial"/>
              <a:ea typeface="Arial"/>
              <a:cs typeface="Arial"/>
              <a:sym typeface="Arial"/>
            </a:endParaRPr>
          </a:p>
          <a:p>
            <a:pPr lvl="0"/>
            <a:r>
              <a:rPr lang="es-CL" sz="1100" b="0" i="0" u="none" strike="noStrike" cap="none" dirty="0" smtClean="0">
                <a:solidFill>
                  <a:srgbClr val="000000"/>
                </a:solidFill>
                <a:latin typeface="Arial"/>
                <a:ea typeface="Arial"/>
                <a:cs typeface="Arial"/>
                <a:sym typeface="Arial"/>
              </a:rPr>
              <a:t>Para el caso de pronóstico de demanda de cartas náuticas, por el momento, se recomienda la utilización del método de Regresión Lineal. Sin embargo, debido a la baja cantidad de datos que se utilizaron y a su bajo coeficiente de </a:t>
            </a:r>
            <a:r>
              <a:rPr lang="es-ES" sz="1100" b="0" i="0" u="none" strike="noStrike" cap="none" dirty="0" smtClean="0">
                <a:solidFill>
                  <a:srgbClr val="000000"/>
                </a:solidFill>
                <a:latin typeface="Arial"/>
                <a:ea typeface="Arial"/>
                <a:cs typeface="Arial"/>
                <a:sym typeface="Arial"/>
              </a:rPr>
              <a:t>Coeficiente de Determinación (), se debe volver analizar cuando se tenga mayor información histórica, con el propósito de detectar fenómenos de tendencia o estacionalidad, que podrían variar el método a utilizar.</a:t>
            </a:r>
          </a:p>
          <a:p>
            <a:pPr lvl="0"/>
            <a:r>
              <a:rPr lang="es-ES" sz="1100" b="0" i="0" u="none" strike="noStrike" cap="none" dirty="0" smtClean="0">
                <a:solidFill>
                  <a:srgbClr val="000000"/>
                </a:solidFill>
                <a:latin typeface="Arial"/>
                <a:ea typeface="Arial"/>
                <a:cs typeface="Arial"/>
                <a:sym typeface="Arial"/>
              </a:rPr>
              <a:t>Adicional a lo anterior, se debe investigar y verificar la validez de la última observación de demanda de cartas, y en caso ésta sea un dato anómalo, la mejor técnica de pronóstico a utilizar al corto plazo es la de "Suavizamiento exponencial Simple", pero manteniendo la recomendación de verificar tendencia y estacionalidad cuando aumente la cantidad de observaciones. </a:t>
            </a:r>
          </a:p>
          <a:p>
            <a:pPr lvl="0"/>
            <a:r>
              <a:rPr lang="es-ES" sz="1100" b="0" i="0" u="none" strike="noStrike" cap="none" dirty="0" smtClean="0">
                <a:solidFill>
                  <a:srgbClr val="000000"/>
                </a:solidFill>
                <a:latin typeface="Arial"/>
                <a:ea typeface="Arial"/>
                <a:cs typeface="Arial"/>
                <a:sym typeface="Arial"/>
              </a:rPr>
              <a:t>Para todo lo anterior, se entrega y presenta un Archivo en "Microsoft Excel" con los diferentes métodos, objeto puedan ser actualizados y comparados fácilmente por la organización.</a:t>
            </a:r>
          </a:p>
          <a:p>
            <a:pPr marL="0" lvl="0" indent="0" algn="l" rtl="0">
              <a:spcBef>
                <a:spcPts val="0"/>
              </a:spcBef>
              <a:spcAft>
                <a:spcPts val="0"/>
              </a:spcAft>
              <a:buNone/>
            </a:pPr>
            <a:endParaRPr lang="es-CL" baseline="0" dirty="0" smtClean="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s-CL" dirty="0" smtClean="0"/>
              <a:t>Área</a:t>
            </a:r>
            <a:r>
              <a:rPr lang="es-CL" baseline="0" dirty="0" smtClean="0"/>
              <a:t> Demanda Productos Finales:</a:t>
            </a:r>
          </a:p>
          <a:p>
            <a:pPr lvl="0"/>
            <a:r>
              <a:rPr lang="es-CL" sz="1100" b="0" i="0" u="none" strike="noStrike" cap="none" dirty="0" smtClean="0">
                <a:solidFill>
                  <a:srgbClr val="000000"/>
                </a:solidFill>
                <a:latin typeface="Arial"/>
                <a:ea typeface="Arial"/>
                <a:cs typeface="Arial"/>
                <a:sym typeface="Arial"/>
              </a:rPr>
              <a:t>Para el caso de pronóstico de demanda de cartas náuticas, por el momento, se recomienda la utilización del método de Regresión Lineal. Sin embargo, debido a la baja cantidad de datos que se utilizaron y a su bajo coeficiente de </a:t>
            </a:r>
            <a:r>
              <a:rPr lang="es-ES" sz="1100" b="0" i="0" u="none" strike="noStrike" cap="none" dirty="0" smtClean="0">
                <a:solidFill>
                  <a:srgbClr val="000000"/>
                </a:solidFill>
                <a:latin typeface="Arial"/>
                <a:ea typeface="Arial"/>
                <a:cs typeface="Arial"/>
                <a:sym typeface="Arial"/>
              </a:rPr>
              <a:t>Coeficiente de Determinación (), se debe volver analizar cuando se tenga mayor información histórica, con el propósito de detectar fenómenos de tendencia o estacionalidad, que podrían variar el método a utilizar.</a:t>
            </a:r>
          </a:p>
          <a:p>
            <a:pPr lvl="0"/>
            <a:r>
              <a:rPr lang="es-ES" sz="1100" b="0" i="0" u="none" strike="noStrike" cap="none" dirty="0" smtClean="0">
                <a:solidFill>
                  <a:srgbClr val="000000"/>
                </a:solidFill>
                <a:latin typeface="Arial"/>
                <a:ea typeface="Arial"/>
                <a:cs typeface="Arial"/>
                <a:sym typeface="Arial"/>
              </a:rPr>
              <a:t>Adicional a lo anterior, se debe investigar y verificar la validez de la última observación de demanda de cartas, y en caso ésta sea un dato anómalo, la mejor técnica de pronóstico a utilizar al corto plazo es la de "Suavizamiento exponencial Simple", pero manteniendo la recomendación de verificar tendencia y estacionalidad cuando aumente la cantidad de observaciones. </a:t>
            </a:r>
          </a:p>
          <a:p>
            <a:pPr lvl="0"/>
            <a:r>
              <a:rPr lang="es-ES" sz="1100" b="0" i="0" u="none" strike="noStrike" cap="none" dirty="0" smtClean="0">
                <a:solidFill>
                  <a:srgbClr val="000000"/>
                </a:solidFill>
                <a:latin typeface="Arial"/>
                <a:ea typeface="Arial"/>
                <a:cs typeface="Arial"/>
                <a:sym typeface="Arial"/>
              </a:rPr>
              <a:t>Para todo lo anterior, se entrega y presenta un Archivo en "Microsoft Excel" con los diferentes métodos, objeto puedan ser actualizados y comparados fácilmente por la organización.</a:t>
            </a:r>
          </a:p>
          <a:p>
            <a:pPr marL="0" lvl="0" indent="0" algn="l" rtl="0">
              <a:spcBef>
                <a:spcPts val="0"/>
              </a:spcBef>
              <a:spcAft>
                <a:spcPts val="0"/>
              </a:spcAft>
              <a:buNone/>
            </a:pPr>
            <a:endParaRPr lang="es-CL" baseline="0" dirty="0" smtClean="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s-CL" dirty="0" smtClean="0"/>
              <a:t>Área</a:t>
            </a:r>
            <a:r>
              <a:rPr lang="es-CL" baseline="0" dirty="0" smtClean="0"/>
              <a:t> Gestión de calidad:</a:t>
            </a:r>
            <a:endParaRPr lang="es-CL" sz="1100" dirty="0" smtClean="0"/>
          </a:p>
          <a:p>
            <a:pPr lvl="0"/>
            <a:r>
              <a:rPr lang="es-CL" sz="1100" dirty="0" smtClean="0"/>
              <a:t>En primer lugar, en base al menor costo de calidad, es recomendable mantener el plan de muestreo utilizado actualmente, correspondiente a la inspección del 100% de los artículos (sin importar el tamaño del lote o del pedido); lo que se justifica porque el costo de falla es altísimo.</a:t>
            </a:r>
          </a:p>
          <a:p>
            <a:pPr lvl="0"/>
            <a:r>
              <a:rPr lang="es-CL" sz="1100" dirty="0" smtClean="0"/>
              <a:t>Mediante la investigación en terreno se detectó que no existe un registro (manual o digital) de productos fallados, por lo que en la actualidad no se puede determinar si el proceso de producción se encuentra o no bajo control estadístico.</a:t>
            </a:r>
          </a:p>
          <a:p>
            <a:pPr lvl="0"/>
            <a:endParaRPr lang="es-CL" sz="1100" dirty="0" smtClean="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s-CL" dirty="0" smtClean="0"/>
              <a:t>Área</a:t>
            </a:r>
            <a:r>
              <a:rPr lang="es-CL" baseline="0" dirty="0" smtClean="0"/>
              <a:t> Gestión de calidad:</a:t>
            </a:r>
            <a:endParaRPr lang="es-CL" sz="1100" dirty="0" smtClean="0"/>
          </a:p>
          <a:p>
            <a:pPr lvl="0"/>
            <a:r>
              <a:rPr lang="es-CL" sz="1100" dirty="0" smtClean="0"/>
              <a:t>Una vez que se genere un registro histórico de productos fallados (cartas y publicaciones náuticas),  y considerando la naturaleza de éstos, se recomienda implementar una carta de control para atributos denominada "Carta P" o de proporción de artículos defectuosos.</a:t>
            </a:r>
          </a:p>
          <a:p>
            <a:pPr lvl="0"/>
            <a:r>
              <a:rPr lang="es-CL" sz="1100" dirty="0" smtClean="0"/>
              <a:t>Cuando se encuentre implementado el procedimiento anterior, y el proceso se encuentre bajo control estadístico, se debe verificar la capacidad del sistema mediante indicadores como:</a:t>
            </a:r>
          </a:p>
          <a:p>
            <a:r>
              <a:rPr lang="es-ES" sz="1100" dirty="0" smtClean="0"/>
              <a:t>- Índice de Capacidad Potencial del Proceso (</a:t>
            </a:r>
            <a:r>
              <a:rPr lang="es-ES" sz="1100" dirty="0" err="1" smtClean="0"/>
              <a:t>Cp</a:t>
            </a:r>
            <a:r>
              <a:rPr lang="es-ES" sz="1100" dirty="0" smtClean="0"/>
              <a:t>):</a:t>
            </a:r>
            <a:endParaRPr lang="es-CL" sz="1100" dirty="0" smtClean="0"/>
          </a:p>
          <a:p>
            <a:r>
              <a:rPr lang="es-ES" sz="1100" dirty="0" smtClean="0"/>
              <a:t>- Índices de Capacidad Real del Proceso (</a:t>
            </a:r>
            <a:r>
              <a:rPr lang="es-ES" sz="1100" dirty="0" err="1" smtClean="0"/>
              <a:t>Cpi</a:t>
            </a:r>
            <a:r>
              <a:rPr lang="es-ES" sz="1100" dirty="0" smtClean="0"/>
              <a:t>, </a:t>
            </a:r>
            <a:r>
              <a:rPr lang="es-ES" sz="1100" dirty="0" err="1" smtClean="0"/>
              <a:t>Cps</a:t>
            </a:r>
            <a:r>
              <a:rPr lang="es-ES" sz="1100" dirty="0" smtClean="0"/>
              <a:t>, </a:t>
            </a:r>
            <a:r>
              <a:rPr lang="es-ES" sz="1100" dirty="0" err="1" smtClean="0"/>
              <a:t>Cpk</a:t>
            </a:r>
            <a:r>
              <a:rPr lang="es-ES" sz="1100" dirty="0" smtClean="0"/>
              <a:t>)</a:t>
            </a:r>
            <a:endParaRPr lang="es-CL" sz="1100" dirty="0" smtClean="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s-CL" dirty="0" smtClean="0"/>
              <a:t>Área</a:t>
            </a:r>
            <a:r>
              <a:rPr lang="es-CL" baseline="0" dirty="0" smtClean="0"/>
              <a:t> Gestión de calidad:</a:t>
            </a:r>
            <a:endParaRPr lang="es-CL" sz="1100" dirty="0" smtClean="0"/>
          </a:p>
          <a:p>
            <a:pPr lvl="0"/>
            <a:r>
              <a:rPr lang="es-CL" sz="1100" dirty="0" smtClean="0"/>
              <a:t>Se debe considerar una política de SIX SIGMA para establecer los límites de especificaciones (superior e inferior), para luego comparar los indicadores anteriores y diagnosticar el estado de capacidad del sistema.</a:t>
            </a:r>
          </a:p>
          <a:p>
            <a:pPr lvl="0"/>
            <a:r>
              <a:rPr lang="es-ES" sz="1100" dirty="0" smtClean="0"/>
              <a:t>Para implementar estas mejoras en la organización, se entrega y presenta un archivo en "Microsoft Excel" </a:t>
            </a:r>
            <a:r>
              <a:rPr lang="es-CL" sz="1100" dirty="0" smtClean="0"/>
              <a:t>con el cálculo de costos de calidad para los diferentes planes de muestreo y la simulación de cartas de control; los cuales sirven para ser implementados una vez se genere la base de datos de productos fallados. </a:t>
            </a:r>
            <a:endParaRPr lang="es-CL" sz="1100" dirty="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s-CL" dirty="0" smtClean="0"/>
              <a:t>Área</a:t>
            </a:r>
            <a:r>
              <a:rPr lang="es-CL" baseline="0" dirty="0" smtClean="0"/>
              <a:t> </a:t>
            </a:r>
            <a:r>
              <a:rPr lang="es-CL" baseline="0" dirty="0" smtClean="0"/>
              <a:t>RCM:</a:t>
            </a:r>
            <a:endParaRPr lang="es-CL" sz="1100" dirty="0" smtClean="0"/>
          </a:p>
          <a:p>
            <a:pPr lvl="0"/>
            <a:r>
              <a:rPr lang="es-CL" sz="1100" b="0" i="0" u="none" strike="noStrike" cap="none" dirty="0" smtClean="0">
                <a:solidFill>
                  <a:srgbClr val="000000"/>
                </a:solidFill>
                <a:latin typeface="Arial"/>
                <a:ea typeface="Arial"/>
                <a:cs typeface="Arial"/>
                <a:sym typeface="Arial"/>
              </a:rPr>
              <a:t>Mediante la investigación en terreno se detectó que no existe un registro digital, por lo que la primera recomendación es la utilización de algún sistema ERP, para el ingreso de fallas y mantenimientos, con el propósito de mantener una estadística de falla de fácil acceso.</a:t>
            </a:r>
            <a:endParaRPr lang="es-ES" sz="1100" b="0" i="0" u="none" strike="noStrike" cap="none" dirty="0" smtClean="0">
              <a:solidFill>
                <a:srgbClr val="000000"/>
              </a:solidFill>
              <a:latin typeface="Arial"/>
              <a:ea typeface="Arial"/>
              <a:cs typeface="Arial"/>
              <a:sym typeface="Arial"/>
            </a:endParaRPr>
          </a:p>
          <a:p>
            <a:pPr lvl="0"/>
            <a:r>
              <a:rPr lang="es-CL" sz="1100" b="0" i="0" u="none" strike="noStrike" cap="none" dirty="0" smtClean="0">
                <a:solidFill>
                  <a:srgbClr val="000000"/>
                </a:solidFill>
                <a:latin typeface="Arial"/>
                <a:ea typeface="Arial"/>
                <a:cs typeface="Arial"/>
                <a:sym typeface="Arial"/>
              </a:rPr>
              <a:t>Al momento que se cuente con una base de datos de falla de las impresoras de cartas náuticas, debe modelarse el comportamiento de vida y falla al igual como se hizo con las publicaciones náuticas, ya que la metodología es la misma; junto con la evaluación de conveniencia de alternativas de inversión para mejorar su disponibilidad.</a:t>
            </a:r>
            <a:endParaRPr lang="es-ES" sz="1100" b="0" i="0" u="none" strike="noStrike" cap="none" dirty="0" smtClean="0">
              <a:solidFill>
                <a:srgbClr val="000000"/>
              </a:solidFill>
              <a:latin typeface="Arial"/>
              <a:ea typeface="Arial"/>
              <a:cs typeface="Arial"/>
              <a:sym typeface="Arial"/>
            </a:endParaRPr>
          </a:p>
          <a:p>
            <a:pPr lvl="0"/>
            <a:r>
              <a:rPr lang="es-CL" sz="1100" b="0" i="0" u="none" strike="noStrike" cap="none" dirty="0" smtClean="0">
                <a:solidFill>
                  <a:srgbClr val="000000"/>
                </a:solidFill>
                <a:latin typeface="Arial"/>
                <a:ea typeface="Arial"/>
                <a:cs typeface="Arial"/>
                <a:sym typeface="Arial"/>
              </a:rPr>
              <a:t>Para modelar los comportamientos de vida y falla debe utilizarse la función de </a:t>
            </a:r>
            <a:r>
              <a:rPr lang="es-CL" sz="1100" b="0" i="0" u="none" strike="noStrike" cap="none" dirty="0" err="1" smtClean="0">
                <a:solidFill>
                  <a:srgbClr val="000000"/>
                </a:solidFill>
                <a:latin typeface="Arial"/>
                <a:ea typeface="Arial"/>
                <a:cs typeface="Arial"/>
                <a:sym typeface="Arial"/>
              </a:rPr>
              <a:t>Benard</a:t>
            </a:r>
            <a:r>
              <a:rPr lang="es-CL" sz="1100" b="0" i="0" u="none" strike="noStrike" cap="none" dirty="0" smtClean="0">
                <a:solidFill>
                  <a:srgbClr val="000000"/>
                </a:solidFill>
                <a:latin typeface="Arial"/>
                <a:ea typeface="Arial"/>
                <a:cs typeface="Arial"/>
                <a:sym typeface="Arial"/>
              </a:rPr>
              <a:t>, porque presenta mayor exactitud; junto con distribuciones de probabilidad Weibull y Normal, respectivamente. Esto último debe corroborarse mediante la comparación con los valores históricos y el cálculo del Coeficiente de </a:t>
            </a:r>
            <a:r>
              <a:rPr lang="es-ES" sz="1100" b="0" i="0" u="none" strike="noStrike" cap="none" dirty="0" smtClean="0">
                <a:solidFill>
                  <a:srgbClr val="000000"/>
                </a:solidFill>
                <a:latin typeface="Arial"/>
                <a:ea typeface="Arial"/>
                <a:cs typeface="Arial"/>
                <a:sym typeface="Arial"/>
              </a:rPr>
              <a:t>Determinación (); de lo contrario, a medida que se va actualizando la base de datos, se debe utilizar la distribución de probabilidad que mejor modele estos comportamientos.</a:t>
            </a:r>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s-CL" dirty="0" smtClean="0"/>
              <a:t>Área</a:t>
            </a:r>
            <a:r>
              <a:rPr lang="es-CL" baseline="0" dirty="0" smtClean="0"/>
              <a:t> </a:t>
            </a:r>
            <a:r>
              <a:rPr lang="es-CL" baseline="0" dirty="0" smtClean="0"/>
              <a:t>RCM:</a:t>
            </a:r>
            <a:endParaRPr lang="es-CL" sz="1100" dirty="0" smtClean="0"/>
          </a:p>
          <a:p>
            <a:pPr lvl="0"/>
            <a:r>
              <a:rPr lang="es-ES" sz="1100" b="0" i="0" u="none" strike="noStrike" cap="none" dirty="0" smtClean="0">
                <a:solidFill>
                  <a:srgbClr val="000000"/>
                </a:solidFill>
                <a:latin typeface="Arial"/>
                <a:ea typeface="Arial"/>
                <a:cs typeface="Arial"/>
                <a:sym typeface="Arial"/>
              </a:rPr>
              <a:t>Considerando que el sistema está configurado en fraccionamiento, su cálculo de disponibilidad debe realizarse en base productiva y no en base temporal.</a:t>
            </a:r>
          </a:p>
          <a:p>
            <a:pPr lvl="0"/>
            <a:r>
              <a:rPr lang="es-ES" sz="1100" b="0" i="0" u="none" strike="noStrike" cap="none" dirty="0" smtClean="0">
                <a:solidFill>
                  <a:srgbClr val="000000"/>
                </a:solidFill>
                <a:latin typeface="Arial"/>
                <a:ea typeface="Arial"/>
                <a:cs typeface="Arial"/>
                <a:sym typeface="Arial"/>
              </a:rPr>
              <a:t>En el sistema productivo, no está considerado el riesgo asociado a no cumplir la disponibilidad comprometida en ciertos períodos del año, por lo que mediante la simulación de fallas y disponibilidades mensuales del sistemas se crearon diferentes escenarios de riesgos. </a:t>
            </a:r>
            <a:r>
              <a:rPr lang="es-CL" sz="1100" b="0" i="0" u="none" strike="noStrike" cap="none" dirty="0" smtClean="0">
                <a:solidFill>
                  <a:srgbClr val="000000"/>
                </a:solidFill>
                <a:latin typeface="Arial"/>
                <a:ea typeface="Arial"/>
                <a:cs typeface="Arial"/>
                <a:sym typeface="Arial"/>
              </a:rPr>
              <a:t>Estos últimos, se utilizaron para definir 3 grandes grupos de riesgos denominados a continuación:</a:t>
            </a:r>
            <a:endParaRPr lang="es-ES" sz="1100" b="0" i="0" u="none" strike="noStrike" cap="none" dirty="0" smtClean="0">
              <a:solidFill>
                <a:srgbClr val="000000"/>
              </a:solidFill>
              <a:latin typeface="Arial"/>
              <a:ea typeface="Arial"/>
              <a:cs typeface="Arial"/>
              <a:sym typeface="Arial"/>
            </a:endParaRPr>
          </a:p>
          <a:p>
            <a:r>
              <a:rPr lang="es-CL" sz="1100" b="0" i="0" u="none" strike="noStrike" cap="none" dirty="0" smtClean="0">
                <a:solidFill>
                  <a:srgbClr val="000000"/>
                </a:solidFill>
                <a:latin typeface="Arial"/>
                <a:ea typeface="Arial"/>
                <a:cs typeface="Arial"/>
                <a:sym typeface="Arial"/>
              </a:rPr>
              <a:t>- "Conservador": Asociado a las menores disponibilidades productivas simuladas, pero con una alta probabilidad de logro.  </a:t>
            </a:r>
            <a:endParaRPr lang="es-ES" sz="1100" b="0" i="0" u="none" strike="noStrike" cap="none" dirty="0" smtClean="0">
              <a:solidFill>
                <a:srgbClr val="000000"/>
              </a:solidFill>
              <a:latin typeface="Arial"/>
              <a:ea typeface="Arial"/>
              <a:cs typeface="Arial"/>
              <a:sym typeface="Arial"/>
            </a:endParaRPr>
          </a:p>
          <a:p>
            <a:r>
              <a:rPr lang="es-CL" sz="1100" b="0" i="0" u="none" strike="noStrike" cap="none" dirty="0" smtClean="0">
                <a:solidFill>
                  <a:srgbClr val="000000"/>
                </a:solidFill>
                <a:latin typeface="Arial"/>
                <a:ea typeface="Arial"/>
                <a:cs typeface="Arial"/>
                <a:sym typeface="Arial"/>
              </a:rPr>
              <a:t>- "Riesgoso": Asociado a las disponibilidades productivas simuladas mayores a las anteriores, pero con una menor probabilidad de logro.  </a:t>
            </a:r>
            <a:endParaRPr lang="es-ES" sz="1100" b="0" i="0" u="none" strike="noStrike" cap="none" dirty="0" smtClean="0">
              <a:solidFill>
                <a:srgbClr val="000000"/>
              </a:solidFill>
              <a:latin typeface="Arial"/>
              <a:ea typeface="Arial"/>
              <a:cs typeface="Arial"/>
              <a:sym typeface="Arial"/>
            </a:endParaRPr>
          </a:p>
          <a:p>
            <a:r>
              <a:rPr lang="es-CL" sz="1100" b="0" i="0" u="none" strike="noStrike" cap="none" dirty="0" smtClean="0">
                <a:solidFill>
                  <a:srgbClr val="000000"/>
                </a:solidFill>
                <a:latin typeface="Arial"/>
                <a:ea typeface="Arial"/>
                <a:cs typeface="Arial"/>
                <a:sym typeface="Arial"/>
              </a:rPr>
              <a:t>- "No Recomendable": Asociado a muy altas disponibilidades productivas simuladas, pero con una muy baja probabilidad de logro.</a:t>
            </a:r>
            <a:endParaRPr lang="es-ES" sz="1100" b="0" i="0" u="none" strike="noStrike" cap="none" dirty="0" smtClean="0">
              <a:solidFill>
                <a:srgbClr val="000000"/>
              </a:solidFill>
              <a:latin typeface="Arial"/>
              <a:ea typeface="Arial"/>
              <a:cs typeface="Arial"/>
              <a:sym typeface="Arial"/>
            </a:endParaRPr>
          </a:p>
          <a:p>
            <a:pPr lvl="0"/>
            <a:r>
              <a:rPr lang="es-CL" sz="1100" b="0" i="0" u="none" strike="noStrike" cap="none" dirty="0" smtClean="0">
                <a:solidFill>
                  <a:srgbClr val="000000"/>
                </a:solidFill>
                <a:latin typeface="Arial"/>
                <a:ea typeface="Arial"/>
                <a:cs typeface="Arial"/>
                <a:sym typeface="Arial"/>
              </a:rPr>
              <a:t>En base a los 3 perfiles anteriores, y considerando la demanda actual del SHOA, se recomienda comprometer una disponibilidad del grupo "Conservador"; sin embargo, se podría ir aumentando a medida que sea necesario, pero se debe considerar que también sube el riesgo de no cumplimiento, es decir, va disminuyendo la probabilidad de logro.</a:t>
            </a:r>
            <a:endParaRPr lang="es-ES" sz="1100" b="0" i="0" u="none" strike="noStrike" cap="none" dirty="0" smtClean="0">
              <a:solidFill>
                <a:srgbClr val="000000"/>
              </a:solidFill>
              <a:latin typeface="Arial"/>
              <a:ea typeface="Arial"/>
              <a:cs typeface="Arial"/>
              <a:sym typeface="Arial"/>
            </a:endParaRPr>
          </a:p>
          <a:p>
            <a:pPr lvl="0"/>
            <a:endParaRPr lang="es-ES" sz="1100" b="0" i="0" u="none" strike="noStrike" cap="none" dirty="0">
              <a:solidFill>
                <a:srgbClr val="000000"/>
              </a:solidFill>
              <a:latin typeface="Arial"/>
              <a:ea typeface="Arial"/>
              <a:cs typeface="Arial"/>
              <a:sym typeface="Arial"/>
            </a:endParaRPr>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s-CL" dirty="0" smtClean="0"/>
              <a:t>Área</a:t>
            </a:r>
            <a:r>
              <a:rPr lang="es-CL" baseline="0" dirty="0" smtClean="0"/>
              <a:t> </a:t>
            </a:r>
            <a:r>
              <a:rPr lang="es-CL" baseline="0" dirty="0" smtClean="0"/>
              <a:t>RCM:</a:t>
            </a:r>
            <a:endParaRPr lang="es-CL" sz="1100" dirty="0" smtClean="0"/>
          </a:p>
          <a:p>
            <a:pPr lvl="0"/>
            <a:r>
              <a:rPr lang="es-CL" sz="1100" b="0" i="0" u="none" strike="noStrike" cap="none" dirty="0" smtClean="0">
                <a:solidFill>
                  <a:srgbClr val="000000"/>
                </a:solidFill>
                <a:latin typeface="Arial"/>
                <a:ea typeface="Arial"/>
                <a:cs typeface="Arial"/>
                <a:sym typeface="Arial"/>
              </a:rPr>
              <a:t>Mediante la comparación de los costos globales de 2 situaciones, se determinó que invertir en una segunda impresora en condición de "stand </a:t>
            </a:r>
            <a:r>
              <a:rPr lang="es-CL" sz="1100" b="0" i="0" u="none" strike="noStrike" cap="none" dirty="0" err="1" smtClean="0">
                <a:solidFill>
                  <a:srgbClr val="000000"/>
                </a:solidFill>
                <a:latin typeface="Arial"/>
                <a:ea typeface="Arial"/>
                <a:cs typeface="Arial"/>
                <a:sym typeface="Arial"/>
              </a:rPr>
              <a:t>by</a:t>
            </a:r>
            <a:r>
              <a:rPr lang="es-CL" sz="1100" b="0" i="0" u="none" strike="noStrike" cap="none" dirty="0" smtClean="0">
                <a:solidFill>
                  <a:srgbClr val="000000"/>
                </a:solidFill>
                <a:latin typeface="Arial"/>
                <a:ea typeface="Arial"/>
                <a:cs typeface="Arial"/>
                <a:sym typeface="Arial"/>
              </a:rPr>
              <a:t>" que  aumente  la disponibilidad del sistema es más conveniente; sin embargo,  si se compara con la demanda real del último año y la pronosticada, con la disponibilidad actual del sistema se puede cumplir con un amplio margen, por lo que bajo este punto de vista, no es conveniente realizar la inversión.</a:t>
            </a:r>
            <a:endParaRPr lang="es-ES" sz="1100" b="0" i="0" u="none" strike="noStrike" cap="none" dirty="0" smtClean="0">
              <a:solidFill>
                <a:srgbClr val="000000"/>
              </a:solidFill>
              <a:latin typeface="Arial"/>
              <a:ea typeface="Arial"/>
              <a:cs typeface="Arial"/>
              <a:sym typeface="Arial"/>
            </a:endParaRPr>
          </a:p>
          <a:p>
            <a:pPr lvl="0"/>
            <a:r>
              <a:rPr lang="es-CL" sz="1100" b="0" i="0" u="none" strike="noStrike" cap="none" dirty="0" smtClean="0">
                <a:solidFill>
                  <a:srgbClr val="000000"/>
                </a:solidFill>
                <a:latin typeface="Arial"/>
                <a:ea typeface="Arial"/>
                <a:cs typeface="Arial"/>
                <a:sym typeface="Arial"/>
              </a:rPr>
              <a:t>En caso exista un aumento en la demanda, un compromiso de disponibilidad mínima y/o de producción, sí sería conveniente realizar la inversión en activos, con el propósito de disminuir el riesgo de no cumplimiento (debe evaluarse caso a caso con la misma metodología de "</a:t>
            </a:r>
            <a:r>
              <a:rPr lang="es-CL" sz="1100" b="0" i="0" u="none" strike="noStrike" cap="none" dirty="0" err="1" smtClean="0">
                <a:solidFill>
                  <a:srgbClr val="000000"/>
                </a:solidFill>
                <a:latin typeface="Arial"/>
                <a:ea typeface="Arial"/>
                <a:cs typeface="Arial"/>
                <a:sym typeface="Arial"/>
              </a:rPr>
              <a:t>Life</a:t>
            </a:r>
            <a:r>
              <a:rPr lang="es-CL" sz="1100" b="0" i="0" u="none" strike="noStrike" cap="none" dirty="0" smtClean="0">
                <a:solidFill>
                  <a:srgbClr val="000000"/>
                </a:solidFill>
                <a:latin typeface="Arial"/>
                <a:ea typeface="Arial"/>
                <a:cs typeface="Arial"/>
                <a:sym typeface="Arial"/>
              </a:rPr>
              <a:t> </a:t>
            </a:r>
            <a:r>
              <a:rPr lang="es-CL" sz="1100" b="0" i="0" u="none" strike="noStrike" cap="none" dirty="0" err="1" smtClean="0">
                <a:solidFill>
                  <a:srgbClr val="000000"/>
                </a:solidFill>
                <a:latin typeface="Arial"/>
                <a:ea typeface="Arial"/>
                <a:cs typeface="Arial"/>
                <a:sym typeface="Arial"/>
              </a:rPr>
              <a:t>Cycle</a:t>
            </a:r>
            <a:r>
              <a:rPr lang="es-CL" sz="1100" b="0" i="0" u="none" strike="noStrike" cap="none" dirty="0" smtClean="0">
                <a:solidFill>
                  <a:srgbClr val="000000"/>
                </a:solidFill>
                <a:latin typeface="Arial"/>
                <a:ea typeface="Arial"/>
                <a:cs typeface="Arial"/>
                <a:sym typeface="Arial"/>
              </a:rPr>
              <a:t> </a:t>
            </a:r>
            <a:r>
              <a:rPr lang="es-CL" sz="1100" b="0" i="0" u="none" strike="noStrike" cap="none" dirty="0" err="1" smtClean="0">
                <a:solidFill>
                  <a:srgbClr val="000000"/>
                </a:solidFill>
                <a:latin typeface="Arial"/>
                <a:ea typeface="Arial"/>
                <a:cs typeface="Arial"/>
                <a:sym typeface="Arial"/>
              </a:rPr>
              <a:t>Cost</a:t>
            </a:r>
            <a:r>
              <a:rPr lang="es-CL" sz="1100" b="0" i="0" u="none" strike="noStrike" cap="none" dirty="0" smtClean="0">
                <a:solidFill>
                  <a:srgbClr val="000000"/>
                </a:solidFill>
                <a:latin typeface="Arial"/>
                <a:ea typeface="Arial"/>
                <a:cs typeface="Arial"/>
                <a:sym typeface="Arial"/>
              </a:rPr>
              <a:t> </a:t>
            </a:r>
            <a:r>
              <a:rPr lang="es-CL" sz="1100" b="0" i="0" u="none" strike="noStrike" cap="none" dirty="0" err="1" smtClean="0">
                <a:solidFill>
                  <a:srgbClr val="000000"/>
                </a:solidFill>
                <a:latin typeface="Arial"/>
                <a:ea typeface="Arial"/>
                <a:cs typeface="Arial"/>
                <a:sym typeface="Arial"/>
              </a:rPr>
              <a:t>Analisys</a:t>
            </a:r>
            <a:r>
              <a:rPr lang="es-CL" sz="1100" b="0" i="0" u="none" strike="noStrike" cap="none" dirty="0" smtClean="0">
                <a:solidFill>
                  <a:srgbClr val="000000"/>
                </a:solidFill>
                <a:latin typeface="Arial"/>
                <a:ea typeface="Arial"/>
                <a:cs typeface="Arial"/>
                <a:sym typeface="Arial"/>
              </a:rPr>
              <a:t>").</a:t>
            </a:r>
            <a:endParaRPr lang="es-ES" sz="1100" b="0" i="0" u="none" strike="noStrike" cap="none" dirty="0" smtClean="0">
              <a:solidFill>
                <a:srgbClr val="000000"/>
              </a:solidFill>
              <a:latin typeface="Arial"/>
              <a:ea typeface="Arial"/>
              <a:cs typeface="Arial"/>
              <a:sym typeface="Arial"/>
            </a:endParaRPr>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s-CL" dirty="0" smtClean="0"/>
              <a:t>Área</a:t>
            </a:r>
            <a:r>
              <a:rPr lang="es-CL" baseline="0" dirty="0" smtClean="0"/>
              <a:t> </a:t>
            </a:r>
            <a:r>
              <a:rPr lang="es-CL" baseline="0" dirty="0" smtClean="0"/>
              <a:t>RCM:</a:t>
            </a:r>
            <a:endParaRPr lang="es-CL" sz="1100" dirty="0" smtClean="0"/>
          </a:p>
          <a:p>
            <a:pPr lvl="0"/>
            <a:r>
              <a:rPr lang="es-ES" sz="1100" b="0" i="0" u="none" strike="noStrike" cap="none" dirty="0" smtClean="0">
                <a:solidFill>
                  <a:srgbClr val="000000"/>
                </a:solidFill>
                <a:latin typeface="Arial"/>
                <a:ea typeface="Arial"/>
                <a:cs typeface="Arial"/>
                <a:sym typeface="Arial"/>
              </a:rPr>
              <a:t>Para implementar estas mejoras en la organización, se entregan y presentan 2 archivos en "Microsoft Excel" , el primero con la metodología de </a:t>
            </a:r>
            <a:r>
              <a:rPr lang="es-ES" sz="1100" b="0" i="0" u="none" strike="noStrike" cap="none" dirty="0" err="1" smtClean="0">
                <a:solidFill>
                  <a:srgbClr val="000000"/>
                </a:solidFill>
                <a:latin typeface="Arial"/>
                <a:ea typeface="Arial"/>
                <a:cs typeface="Arial"/>
                <a:sym typeface="Arial"/>
              </a:rPr>
              <a:t>modelamiento</a:t>
            </a:r>
            <a:r>
              <a:rPr lang="es-ES" sz="1100" b="0" i="0" u="none" strike="noStrike" cap="none" dirty="0" smtClean="0">
                <a:solidFill>
                  <a:srgbClr val="000000"/>
                </a:solidFill>
                <a:latin typeface="Arial"/>
                <a:ea typeface="Arial"/>
                <a:cs typeface="Arial"/>
                <a:sym typeface="Arial"/>
              </a:rPr>
              <a:t> y simulación del sistema, el cual es homologable a las fallas del sistema productivo de cartas náuticas. Y, el segundo de ellos, con el cálculo de costo global para el análisis y comparación de alternativas de inversión que aumente la disponibilidad del sistema. </a:t>
            </a:r>
            <a:endParaRPr lang="es-ES" sz="1100" b="0" i="0" u="none" strike="noStrike" cap="none" dirty="0">
              <a:solidFill>
                <a:srgbClr val="000000"/>
              </a:solidFill>
              <a:latin typeface="Arial"/>
              <a:ea typeface="Arial"/>
              <a:cs typeface="Arial"/>
              <a:sym typeface="Arial"/>
            </a:endParaRPr>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a984649f27_2_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7" name="Google Shape;167;ga984649f27_2_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a984649f27_2_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7" name="Google Shape;167;ga984649f27_2_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a984649f27_2_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7" name="Google Shape;167;ga984649f27_2_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a984649f27_2_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7" name="Google Shape;167;ga984649f27_2_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a984649f27_2_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7" name="Google Shape;167;ga984649f27_2_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a984649f27_0_4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a984649f27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3">
        <a:schemeClr val="bg1"/>
      </p:bgRef>
    </p:bg>
    <p:spTree>
      <p:nvGrpSpPr>
        <p:cNvPr id="1" name=""/>
        <p:cNvGrpSpPr/>
        <p:nvPr/>
      </p:nvGrpSpPr>
      <p:grpSpPr>
        <a:xfrm>
          <a:off x="0" y="0"/>
          <a:ext cx="0" cy="0"/>
          <a:chOff x="0" y="0"/>
          <a:chExt cx="0" cy="0"/>
        </a:xfrm>
      </p:grpSpPr>
      <p:sp>
        <p:nvSpPr>
          <p:cNvPr id="12" name="11 Rectángulo"/>
          <p:cNvSpPr/>
          <p:nvPr/>
        </p:nvSpPr>
        <p:spPr>
          <a:xfrm>
            <a:off x="0" y="0"/>
            <a:ext cx="9144000" cy="51435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12 Rectángulo redondeado"/>
          <p:cNvSpPr/>
          <p:nvPr/>
        </p:nvSpPr>
        <p:spPr>
          <a:xfrm>
            <a:off x="65313" y="52316"/>
            <a:ext cx="9013372" cy="501915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8 Subtítulo"/>
          <p:cNvSpPr>
            <a:spLocks noGrp="1"/>
          </p:cNvSpPr>
          <p:nvPr>
            <p:ph type="subTitle" idx="1"/>
          </p:nvPr>
        </p:nvSpPr>
        <p:spPr>
          <a:xfrm>
            <a:off x="1295400" y="2400300"/>
            <a:ext cx="6400800" cy="120015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p:txBody>
          <a:bodyPr/>
          <a:lstStyle/>
          <a:p>
            <a:fld id="{16EC104B-21E2-4838-81D4-9FC8AF5CB2CB}" type="datetime1">
              <a:rPr lang="en-US" smtClean="0"/>
              <a:pPr/>
              <a:t>9/26/2022</a:t>
            </a:fld>
            <a:endParaRPr lang="en-US" dirty="0"/>
          </a:p>
        </p:txBody>
      </p:sp>
      <p:sp>
        <p:nvSpPr>
          <p:cNvPr id="17" name="16 Marcador de pie de página"/>
          <p:cNvSpPr>
            <a:spLocks noGrp="1"/>
          </p:cNvSpPr>
          <p:nvPr>
            <p:ph type="ftr" sz="quarter" idx="11"/>
          </p:nvPr>
        </p:nvSpPr>
        <p:spPr/>
        <p:txBody>
          <a:bodyPr/>
          <a:lstStyle/>
          <a:p>
            <a:endParaRPr lang="en-US" dirty="0"/>
          </a:p>
        </p:txBody>
      </p:sp>
      <p:sp>
        <p:nvSpPr>
          <p:cNvPr id="29" name="28 Marcador de número de diapositiva"/>
          <p:cNvSpPr>
            <a:spLocks noGrp="1"/>
          </p:cNvSpPr>
          <p:nvPr>
            <p:ph type="sldNum" sz="quarter" idx="12"/>
          </p:nvPr>
        </p:nvSpPr>
        <p:spPr/>
        <p:txBody>
          <a:bodyPr lIns="0" tIns="0" rIns="0" bIns="0">
            <a:noAutofit/>
          </a:bodyPr>
          <a:lstStyle>
            <a:lvl1pPr>
              <a:defRPr sz="1400">
                <a:solidFill>
                  <a:srgbClr val="FFFFFF"/>
                </a:solidFill>
              </a:defRPr>
            </a:lvl1pPr>
          </a:lstStyle>
          <a:p>
            <a:fld id="{00000000-1234-1234-1234-123412341234}" type="slidenum">
              <a:rPr lang="es-CL" smtClean="0"/>
              <a:pPr/>
              <a:t>‹Nº›</a:t>
            </a:fld>
            <a:endParaRPr lang="es-CL"/>
          </a:p>
        </p:txBody>
      </p:sp>
      <p:sp>
        <p:nvSpPr>
          <p:cNvPr id="7" name="6 Rectángulo"/>
          <p:cNvSpPr/>
          <p:nvPr/>
        </p:nvSpPr>
        <p:spPr>
          <a:xfrm>
            <a:off x="62932" y="1086978"/>
            <a:ext cx="9021537" cy="1145512"/>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Rectángulo"/>
          <p:cNvSpPr/>
          <p:nvPr/>
        </p:nvSpPr>
        <p:spPr>
          <a:xfrm>
            <a:off x="62932" y="1047540"/>
            <a:ext cx="9021537" cy="90435"/>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Rectángulo"/>
          <p:cNvSpPr/>
          <p:nvPr/>
        </p:nvSpPr>
        <p:spPr>
          <a:xfrm>
            <a:off x="62932" y="2232487"/>
            <a:ext cx="9021537" cy="82899"/>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Título"/>
          <p:cNvSpPr>
            <a:spLocks noGrp="1"/>
          </p:cNvSpPr>
          <p:nvPr>
            <p:ph type="ctrTitle"/>
          </p:nvPr>
        </p:nvSpPr>
        <p:spPr>
          <a:xfrm>
            <a:off x="457200" y="1129448"/>
            <a:ext cx="8229600" cy="1102519"/>
          </a:xfrm>
        </p:spPr>
        <p:txBody>
          <a:bodyPr anchor="ctr"/>
          <a:lstStyle>
            <a:lvl1pPr algn="ctr">
              <a:defRPr lang="en-US" dirty="0">
                <a:solidFill>
                  <a:srgbClr val="FFFFFF"/>
                </a:solidFill>
              </a:defRPr>
            </a:lvl1pPr>
          </a:lstStyle>
          <a:p>
            <a:r>
              <a:rPr kumimoji="0" lang="es-ES" smtClean="0"/>
              <a:t>Haga clic para modificar el estilo de título del patrón</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4" name="3 Marcador de fecha"/>
          <p:cNvSpPr>
            <a:spLocks noGrp="1"/>
          </p:cNvSpPr>
          <p:nvPr>
            <p:ph type="dt" sz="half" idx="10"/>
          </p:nvPr>
        </p:nvSpPr>
        <p:spPr/>
        <p:txBody>
          <a:bodyPr/>
          <a:lstStyle/>
          <a:p>
            <a:fld id="{49064ECD-2BBE-4DAE-A3C9-1855233B389A}" type="datetime1">
              <a:rPr lang="en-US" smtClean="0"/>
              <a:pPr/>
              <a:t>9/26/2022</a:t>
            </a:fld>
            <a:endParaRPr lang="en-US" dirty="0"/>
          </a:p>
        </p:txBody>
      </p:sp>
      <p:sp>
        <p:nvSpPr>
          <p:cNvPr id="5" name="4 Marcador de pie de página"/>
          <p:cNvSpPr>
            <a:spLocks noGrp="1"/>
          </p:cNvSpPr>
          <p:nvPr>
            <p:ph type="ftr" sz="quarter" idx="11"/>
          </p:nvPr>
        </p:nvSpPr>
        <p:spPr/>
        <p:txBody>
          <a:bodyPr/>
          <a:lstStyle/>
          <a:p>
            <a:endParaRPr lang="en-US" dirty="0"/>
          </a:p>
        </p:txBody>
      </p:sp>
      <p:sp>
        <p:nvSpPr>
          <p:cNvPr id="6" name="5 Marcador de número de diapositiva"/>
          <p:cNvSpPr>
            <a:spLocks noGrp="1"/>
          </p:cNvSpPr>
          <p:nvPr>
            <p:ph type="sldNum" sz="quarter" idx="12"/>
          </p:nvPr>
        </p:nvSpPr>
        <p:spPr/>
        <p:txBody>
          <a:bodyPr/>
          <a:lstStyle/>
          <a:p>
            <a:fld id="{00000000-1234-1234-1234-123412341234}" type="slidenum">
              <a:rPr lang="es-CL" smtClean="0"/>
              <a:pPr/>
              <a:t>‹Nº›</a:t>
            </a:fld>
            <a:endParaRPr lang="es-CL"/>
          </a:p>
        </p:txBody>
      </p:sp>
      <p:sp>
        <p:nvSpPr>
          <p:cNvPr id="8" name="7 Marcador de contenido"/>
          <p:cNvSpPr>
            <a:spLocks noGrp="1"/>
          </p:cNvSpPr>
          <p:nvPr>
            <p:ph sz="quarter" idx="1"/>
          </p:nvPr>
        </p:nvSpPr>
        <p:spPr>
          <a:xfrm>
            <a:off x="914400" y="1085850"/>
            <a:ext cx="7772400" cy="3429000"/>
          </a:xfrm>
        </p:spPr>
        <p:txBody>
          <a:bodyPr vert="horz"/>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11" name="10 Rectángulo"/>
          <p:cNvSpPr/>
          <p:nvPr/>
        </p:nvSpPr>
        <p:spPr>
          <a:xfrm>
            <a:off x="0" y="0"/>
            <a:ext cx="9144000" cy="51435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9 Rectángulo redondeado"/>
          <p:cNvSpPr/>
          <p:nvPr/>
        </p:nvSpPr>
        <p:spPr>
          <a:xfrm>
            <a:off x="65313" y="52316"/>
            <a:ext cx="9013372" cy="501915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1 Título"/>
          <p:cNvSpPr>
            <a:spLocks noGrp="1"/>
          </p:cNvSpPr>
          <p:nvPr>
            <p:ph type="title"/>
          </p:nvPr>
        </p:nvSpPr>
        <p:spPr>
          <a:xfrm>
            <a:off x="722313" y="714376"/>
            <a:ext cx="7772400" cy="1021556"/>
          </a:xfrm>
        </p:spPr>
        <p:txBody>
          <a:bodyPr anchor="b" anchorCtr="0"/>
          <a:lstStyle>
            <a:lvl1pPr algn="l">
              <a:buNone/>
              <a:defRPr sz="4000" b="0" cap="none"/>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722313" y="1910953"/>
            <a:ext cx="7772400" cy="1003697"/>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p>
            <a:fld id="{1142D8D5-3FEA-4798-ACB6-EB6BE2B77D80}" type="datetime1">
              <a:rPr lang="en-US" smtClean="0"/>
              <a:pPr/>
              <a:t>9/26/2022</a:t>
            </a:fld>
            <a:endParaRPr lang="en-US" dirty="0"/>
          </a:p>
        </p:txBody>
      </p:sp>
      <p:sp>
        <p:nvSpPr>
          <p:cNvPr id="5" name="4 Marcador de pie de página"/>
          <p:cNvSpPr>
            <a:spLocks noGrp="1"/>
          </p:cNvSpPr>
          <p:nvPr>
            <p:ph type="ftr" sz="quarter" idx="11"/>
          </p:nvPr>
        </p:nvSpPr>
        <p:spPr>
          <a:xfrm>
            <a:off x="800100" y="4629150"/>
            <a:ext cx="4000500" cy="342900"/>
          </a:xfrm>
        </p:spPr>
        <p:txBody>
          <a:bodyPr/>
          <a:lstStyle/>
          <a:p>
            <a:endParaRPr lang="en-US" dirty="0"/>
          </a:p>
        </p:txBody>
      </p:sp>
      <p:sp>
        <p:nvSpPr>
          <p:cNvPr id="7" name="6 Rectángulo"/>
          <p:cNvSpPr/>
          <p:nvPr/>
        </p:nvSpPr>
        <p:spPr>
          <a:xfrm flipV="1">
            <a:off x="69413" y="1782623"/>
            <a:ext cx="9013515" cy="6858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Rectángulo"/>
          <p:cNvSpPr/>
          <p:nvPr/>
        </p:nvSpPr>
        <p:spPr>
          <a:xfrm>
            <a:off x="69146" y="1756107"/>
            <a:ext cx="9013781" cy="3428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8 Rectángulo"/>
          <p:cNvSpPr/>
          <p:nvPr/>
        </p:nvSpPr>
        <p:spPr>
          <a:xfrm>
            <a:off x="68306" y="1851660"/>
            <a:ext cx="9014621" cy="3429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5 Marcador de número de diapositiva"/>
          <p:cNvSpPr>
            <a:spLocks noGrp="1"/>
          </p:cNvSpPr>
          <p:nvPr>
            <p:ph type="sldNum" sz="quarter" idx="12"/>
          </p:nvPr>
        </p:nvSpPr>
        <p:spPr>
          <a:xfrm>
            <a:off x="146304" y="4656582"/>
            <a:ext cx="457200" cy="342900"/>
          </a:xfrm>
        </p:spPr>
        <p:txBody>
          <a:bodyPr/>
          <a:lstStyle/>
          <a:p>
            <a:fld id="{00000000-1234-1234-1234-123412341234}" type="slidenum">
              <a:rPr lang="es-CL" smtClean="0"/>
              <a:pPr/>
              <a:t>‹Nº›</a:t>
            </a:fld>
            <a:endParaRPr lang="es-CL"/>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2B34BE0D-6BC0-4403-A124-C7944222AF65}" type="datetime1">
              <a:rPr lang="en-US" smtClean="0"/>
              <a:pPr/>
              <a:t>9/26/2022</a:t>
            </a:fld>
            <a:endParaRPr lang="en-US" dirty="0"/>
          </a:p>
        </p:txBody>
      </p:sp>
      <p:sp>
        <p:nvSpPr>
          <p:cNvPr id="6" name="5 Marcador de pie de página"/>
          <p:cNvSpPr>
            <a:spLocks noGrp="1"/>
          </p:cNvSpPr>
          <p:nvPr>
            <p:ph type="ftr" sz="quarter" idx="11"/>
          </p:nvPr>
        </p:nvSpPr>
        <p:spPr/>
        <p:txBody>
          <a:bodyPr/>
          <a:lstStyle/>
          <a:p>
            <a:endParaRPr lang="en-US" dirty="0"/>
          </a:p>
        </p:txBody>
      </p:sp>
      <p:sp>
        <p:nvSpPr>
          <p:cNvPr id="7" name="6 Marcador de número de diapositiva"/>
          <p:cNvSpPr>
            <a:spLocks noGrp="1"/>
          </p:cNvSpPr>
          <p:nvPr>
            <p:ph type="sldNum" sz="quarter" idx="12"/>
          </p:nvPr>
        </p:nvSpPr>
        <p:spPr/>
        <p:txBody>
          <a:bodyPr/>
          <a:lstStyle/>
          <a:p>
            <a:fld id="{00000000-1234-1234-1234-123412341234}" type="slidenum">
              <a:rPr lang="es-CL" smtClean="0"/>
              <a:pPr/>
              <a:t>‹Nº›</a:t>
            </a:fld>
            <a:endParaRPr lang="es-CL"/>
          </a:p>
        </p:txBody>
      </p:sp>
      <p:sp>
        <p:nvSpPr>
          <p:cNvPr id="9" name="8 Marcador de contenido"/>
          <p:cNvSpPr>
            <a:spLocks noGrp="1"/>
          </p:cNvSpPr>
          <p:nvPr>
            <p:ph sz="quarter" idx="1"/>
          </p:nvPr>
        </p:nvSpPr>
        <p:spPr>
          <a:xfrm>
            <a:off x="914400" y="1085850"/>
            <a:ext cx="3749040" cy="3429000"/>
          </a:xfrm>
        </p:spPr>
        <p:txBody>
          <a:bodyPr vert="horz"/>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4933950" y="1085850"/>
            <a:ext cx="3749040" cy="3429000"/>
          </a:xfrm>
        </p:spPr>
        <p:txBody>
          <a:bodyPr vert="horz"/>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914400" y="204788"/>
            <a:ext cx="7772400" cy="857250"/>
          </a:xfrm>
        </p:spPr>
        <p:txBody>
          <a:bodyPr anchor="b" anchorCtr="0"/>
          <a:lstStyle>
            <a:lvl1pPr>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914400" y="1085850"/>
            <a:ext cx="3733800" cy="5715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953000" y="1085850"/>
            <a:ext cx="3733800" cy="5715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7" name="6 Marcador de fecha"/>
          <p:cNvSpPr>
            <a:spLocks noGrp="1"/>
          </p:cNvSpPr>
          <p:nvPr>
            <p:ph type="dt" sz="half" idx="10"/>
          </p:nvPr>
        </p:nvSpPr>
        <p:spPr/>
        <p:txBody>
          <a:bodyPr/>
          <a:lstStyle/>
          <a:p>
            <a:fld id="{D0730EC2-EC68-4CA7-B1B4-BDEFD746351D}" type="datetime1">
              <a:rPr lang="en-US" smtClean="0"/>
              <a:pPr/>
              <a:t>9/26/2022</a:t>
            </a:fld>
            <a:endParaRPr lang="en-US" dirty="0"/>
          </a:p>
        </p:txBody>
      </p:sp>
      <p:sp>
        <p:nvSpPr>
          <p:cNvPr id="8" name="7 Marcador de pie de página"/>
          <p:cNvSpPr>
            <a:spLocks noGrp="1"/>
          </p:cNvSpPr>
          <p:nvPr>
            <p:ph type="ftr" sz="quarter" idx="11"/>
          </p:nvPr>
        </p:nvSpPr>
        <p:spPr/>
        <p:txBody>
          <a:bodyPr/>
          <a:lstStyle/>
          <a:p>
            <a:endParaRPr lang="en-US" dirty="0"/>
          </a:p>
        </p:txBody>
      </p:sp>
      <p:sp>
        <p:nvSpPr>
          <p:cNvPr id="9" name="8 Marcador de número de diapositiva"/>
          <p:cNvSpPr>
            <a:spLocks noGrp="1"/>
          </p:cNvSpPr>
          <p:nvPr>
            <p:ph type="sldNum" sz="quarter" idx="12"/>
          </p:nvPr>
        </p:nvSpPr>
        <p:spPr/>
        <p:txBody>
          <a:bodyPr/>
          <a:lstStyle/>
          <a:p>
            <a:fld id="{00000000-1234-1234-1234-123412341234}" type="slidenum">
              <a:rPr lang="es-CL" smtClean="0"/>
              <a:pPr/>
              <a:t>‹Nº›</a:t>
            </a:fld>
            <a:endParaRPr lang="es-CL"/>
          </a:p>
        </p:txBody>
      </p:sp>
      <p:sp>
        <p:nvSpPr>
          <p:cNvPr id="11" name="10 Marcador de contenido"/>
          <p:cNvSpPr>
            <a:spLocks noGrp="1"/>
          </p:cNvSpPr>
          <p:nvPr>
            <p:ph sz="half" idx="2"/>
          </p:nvPr>
        </p:nvSpPr>
        <p:spPr>
          <a:xfrm>
            <a:off x="914400" y="1685925"/>
            <a:ext cx="3733800" cy="2914650"/>
          </a:xfrm>
        </p:spPr>
        <p:txBody>
          <a:bodyPr vert="horz"/>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half" idx="4"/>
          </p:nvPr>
        </p:nvSpPr>
        <p:spPr>
          <a:xfrm>
            <a:off x="4953000" y="1685925"/>
            <a:ext cx="3733800" cy="2914650"/>
          </a:xfrm>
        </p:spPr>
        <p:txBody>
          <a:bodyPr vert="horz"/>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683DBDCB-36A8-4A00-99DD-538E7A0F8964}" type="datetime1">
              <a:rPr lang="en-US" smtClean="0"/>
              <a:pPr/>
              <a:t>9/26/2022</a:t>
            </a:fld>
            <a:endParaRPr lang="en-US" dirty="0"/>
          </a:p>
        </p:txBody>
      </p:sp>
      <p:sp>
        <p:nvSpPr>
          <p:cNvPr id="4" name="3 Marcador de pie de página"/>
          <p:cNvSpPr>
            <a:spLocks noGrp="1"/>
          </p:cNvSpPr>
          <p:nvPr>
            <p:ph type="ftr" sz="quarter" idx="11"/>
          </p:nvPr>
        </p:nvSpPr>
        <p:spPr/>
        <p:txBody>
          <a:bodyPr/>
          <a:lstStyle/>
          <a:p>
            <a:endParaRPr lang="en-US" dirty="0"/>
          </a:p>
        </p:txBody>
      </p:sp>
      <p:sp>
        <p:nvSpPr>
          <p:cNvPr id="5" name="4 Marcador de número de diapositiva"/>
          <p:cNvSpPr>
            <a:spLocks noGrp="1"/>
          </p:cNvSpPr>
          <p:nvPr>
            <p:ph type="sldNum" sz="quarter" idx="12"/>
          </p:nvPr>
        </p:nvSpPr>
        <p:spPr/>
        <p:txBody>
          <a:bodyPr/>
          <a:lstStyle/>
          <a:p>
            <a:fld id="{00000000-1234-1234-1234-123412341234}" type="slidenum">
              <a:rPr lang="es-CL" smtClean="0"/>
              <a:pPr/>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47B32C3-298F-49FC-8C36-CA389642F9D7}" type="datetime1">
              <a:rPr lang="en-US" smtClean="0"/>
              <a:pPr/>
              <a:t>9/26/2022</a:t>
            </a:fld>
            <a:endParaRPr lang="en-US" dirty="0"/>
          </a:p>
        </p:txBody>
      </p:sp>
      <p:sp>
        <p:nvSpPr>
          <p:cNvPr id="3" name="2 Marcador de pie de página"/>
          <p:cNvSpPr>
            <a:spLocks noGrp="1"/>
          </p:cNvSpPr>
          <p:nvPr>
            <p:ph type="ftr" sz="quarter" idx="11"/>
          </p:nvPr>
        </p:nvSpPr>
        <p:spPr/>
        <p:txBody>
          <a:bodyPr/>
          <a:lstStyle/>
          <a:p>
            <a:endParaRPr lang="en-US" dirty="0"/>
          </a:p>
        </p:txBody>
      </p:sp>
      <p:sp>
        <p:nvSpPr>
          <p:cNvPr id="4" name="3 Marcador de número de diapositiva"/>
          <p:cNvSpPr>
            <a:spLocks noGrp="1"/>
          </p:cNvSpPr>
          <p:nvPr>
            <p:ph type="sldNum" sz="quarter" idx="12"/>
          </p:nvPr>
        </p:nvSpPr>
        <p:spPr/>
        <p:txBody>
          <a:bodyPr/>
          <a:lstStyle/>
          <a:p>
            <a:fld id="{00000000-1234-1234-1234-123412341234}" type="slidenum">
              <a:rPr lang="es-CL" smtClean="0"/>
              <a:pPr/>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8" name="7 Rectángulo"/>
          <p:cNvSpPr/>
          <p:nvPr/>
        </p:nvSpPr>
        <p:spPr>
          <a:xfrm>
            <a:off x="0" y="0"/>
            <a:ext cx="9144000" cy="51435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8 Rectángulo redondeado"/>
          <p:cNvSpPr/>
          <p:nvPr/>
        </p:nvSpPr>
        <p:spPr>
          <a:xfrm>
            <a:off x="64008" y="52316"/>
            <a:ext cx="9013372" cy="5020056"/>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1 Título"/>
          <p:cNvSpPr>
            <a:spLocks noGrp="1"/>
          </p:cNvSpPr>
          <p:nvPr>
            <p:ph type="title"/>
          </p:nvPr>
        </p:nvSpPr>
        <p:spPr>
          <a:xfrm>
            <a:off x="914400" y="204788"/>
            <a:ext cx="7772400" cy="857250"/>
          </a:xfrm>
        </p:spPr>
        <p:txBody>
          <a:bodyPr anchor="b" anchorCtr="0"/>
          <a:lstStyle>
            <a:lvl1pPr algn="l">
              <a:buNone/>
              <a:defRPr sz="4000" b="0"/>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914400" y="1200150"/>
            <a:ext cx="1905000" cy="337185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p:txBody>
          <a:bodyPr/>
          <a:lstStyle/>
          <a:p>
            <a:fld id="{2FDA172D-011A-4C20-8C81-829EA292B29B}" type="datetime1">
              <a:rPr lang="en-US" smtClean="0"/>
              <a:pPr/>
              <a:t>9/26/2022</a:t>
            </a:fld>
            <a:endParaRPr lang="en-US" dirty="0"/>
          </a:p>
        </p:txBody>
      </p:sp>
      <p:sp>
        <p:nvSpPr>
          <p:cNvPr id="6" name="5 Marcador de pie de página"/>
          <p:cNvSpPr>
            <a:spLocks noGrp="1"/>
          </p:cNvSpPr>
          <p:nvPr>
            <p:ph type="ftr" sz="quarter" idx="11"/>
          </p:nvPr>
        </p:nvSpPr>
        <p:spPr/>
        <p:txBody>
          <a:bodyPr/>
          <a:lstStyle/>
          <a:p>
            <a:endParaRPr lang="en-US" dirty="0"/>
          </a:p>
        </p:txBody>
      </p:sp>
      <p:sp>
        <p:nvSpPr>
          <p:cNvPr id="7" name="6 Marcador de número de diapositiva"/>
          <p:cNvSpPr>
            <a:spLocks noGrp="1"/>
          </p:cNvSpPr>
          <p:nvPr>
            <p:ph type="sldNum" sz="quarter" idx="12"/>
          </p:nvPr>
        </p:nvSpPr>
        <p:spPr/>
        <p:txBody>
          <a:bodyPr/>
          <a:lstStyle/>
          <a:p>
            <a:fld id="{00000000-1234-1234-1234-123412341234}" type="slidenum">
              <a:rPr lang="es-CL" smtClean="0"/>
              <a:pPr/>
              <a:t>‹Nº›</a:t>
            </a:fld>
            <a:endParaRPr lang="es-CL"/>
          </a:p>
        </p:txBody>
      </p:sp>
      <p:sp>
        <p:nvSpPr>
          <p:cNvPr id="11" name="10 Marcador de contenido"/>
          <p:cNvSpPr>
            <a:spLocks noGrp="1"/>
          </p:cNvSpPr>
          <p:nvPr>
            <p:ph sz="quarter" idx="1"/>
          </p:nvPr>
        </p:nvSpPr>
        <p:spPr>
          <a:xfrm>
            <a:off x="2971800" y="1200150"/>
            <a:ext cx="5715000" cy="3371850"/>
          </a:xfrm>
        </p:spPr>
        <p:txBody>
          <a:bodyPr vert="horz"/>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914400" y="3675413"/>
            <a:ext cx="7315200" cy="391716"/>
          </a:xfrm>
        </p:spPr>
        <p:txBody>
          <a:bodyPr anchor="ctr">
            <a:noAutofit/>
          </a:bodyPr>
          <a:lstStyle>
            <a:lvl1pPr algn="l">
              <a:buNone/>
              <a:defRPr sz="2800" b="0"/>
            </a:lvl1pPr>
          </a:lstStyle>
          <a:p>
            <a:r>
              <a:rPr kumimoji="0" lang="es-ES" smtClean="0"/>
              <a:t>Haga clic para modificar el estilo de título del patrón</a:t>
            </a:r>
            <a:endParaRPr kumimoji="0" lang="en-US"/>
          </a:p>
        </p:txBody>
      </p:sp>
      <p:sp>
        <p:nvSpPr>
          <p:cNvPr id="4" name="3 Marcador de texto"/>
          <p:cNvSpPr>
            <a:spLocks noGrp="1"/>
          </p:cNvSpPr>
          <p:nvPr>
            <p:ph type="body" sz="half" idx="2"/>
          </p:nvPr>
        </p:nvSpPr>
        <p:spPr>
          <a:xfrm>
            <a:off x="914400" y="4084369"/>
            <a:ext cx="7315200" cy="51435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p:txBody>
          <a:bodyPr/>
          <a:lstStyle/>
          <a:p>
            <a:fld id="{01FE4015-B79E-4368-9A1C-1BBFFB8496E1}" type="datetime1">
              <a:rPr lang="en-US" smtClean="0"/>
              <a:pPr/>
              <a:t>9/26/2022</a:t>
            </a:fld>
            <a:endParaRPr lang="en-US" dirty="0"/>
          </a:p>
        </p:txBody>
      </p:sp>
      <p:sp>
        <p:nvSpPr>
          <p:cNvPr id="6" name="5 Marcador de pie de página"/>
          <p:cNvSpPr>
            <a:spLocks noGrp="1"/>
          </p:cNvSpPr>
          <p:nvPr>
            <p:ph type="ftr" sz="quarter" idx="11"/>
          </p:nvPr>
        </p:nvSpPr>
        <p:spPr>
          <a:xfrm>
            <a:off x="914400" y="4629150"/>
            <a:ext cx="3886200" cy="342900"/>
          </a:xfrm>
        </p:spPr>
        <p:txBody>
          <a:bodyPr/>
          <a:lstStyle/>
          <a:p>
            <a:endParaRPr lang="en-US" dirty="0"/>
          </a:p>
        </p:txBody>
      </p:sp>
      <p:sp>
        <p:nvSpPr>
          <p:cNvPr id="7" name="6 Marcador de número de diapositiva"/>
          <p:cNvSpPr>
            <a:spLocks noGrp="1"/>
          </p:cNvSpPr>
          <p:nvPr>
            <p:ph type="sldNum" sz="quarter" idx="12"/>
          </p:nvPr>
        </p:nvSpPr>
        <p:spPr>
          <a:xfrm>
            <a:off x="146304" y="4656582"/>
            <a:ext cx="457200" cy="342900"/>
          </a:xfrm>
        </p:spPr>
        <p:txBody>
          <a:bodyPr/>
          <a:lstStyle/>
          <a:p>
            <a:fld id="{00000000-1234-1234-1234-123412341234}" type="slidenum">
              <a:rPr lang="es-CL" smtClean="0"/>
              <a:pPr/>
              <a:t>‹Nº›</a:t>
            </a:fld>
            <a:endParaRPr lang="es-CL"/>
          </a:p>
        </p:txBody>
      </p:sp>
      <p:sp>
        <p:nvSpPr>
          <p:cNvPr id="11" name="10 Rectángulo"/>
          <p:cNvSpPr/>
          <p:nvPr/>
        </p:nvSpPr>
        <p:spPr>
          <a:xfrm flipV="1">
            <a:off x="68307" y="3512666"/>
            <a:ext cx="9006840" cy="6858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Rectángulo"/>
          <p:cNvSpPr/>
          <p:nvPr/>
        </p:nvSpPr>
        <p:spPr>
          <a:xfrm>
            <a:off x="68509" y="3487856"/>
            <a:ext cx="9006639" cy="3428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Rectángulo"/>
          <p:cNvSpPr/>
          <p:nvPr/>
        </p:nvSpPr>
        <p:spPr>
          <a:xfrm>
            <a:off x="68511" y="3579919"/>
            <a:ext cx="9006637" cy="3660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2 Marcador de posición de imagen"/>
          <p:cNvSpPr>
            <a:spLocks noGrp="1"/>
          </p:cNvSpPr>
          <p:nvPr>
            <p:ph type="pic" idx="1"/>
          </p:nvPr>
        </p:nvSpPr>
        <p:spPr>
          <a:xfrm>
            <a:off x="68309" y="50006"/>
            <a:ext cx="9001873" cy="3436144"/>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s-ES" smtClean="0"/>
              <a:t>Haga clic en el icono para agregar una imagen</a:t>
            </a:r>
            <a:endParaRPr kumimoji="0"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305C6F4B-4295-4898-AE4F-74D11B9F40C5}" type="datetime1">
              <a:rPr lang="en-US" smtClean="0"/>
              <a:pPr/>
              <a:t>9/26/2022</a:t>
            </a:fld>
            <a:endParaRPr lang="en-US" dirty="0"/>
          </a:p>
        </p:txBody>
      </p:sp>
      <p:sp>
        <p:nvSpPr>
          <p:cNvPr id="5" name="4 Marcador de pie de página"/>
          <p:cNvSpPr>
            <a:spLocks noGrp="1"/>
          </p:cNvSpPr>
          <p:nvPr>
            <p:ph type="ftr" sz="quarter" idx="11"/>
          </p:nvPr>
        </p:nvSpPr>
        <p:spPr/>
        <p:txBody>
          <a:bodyPr/>
          <a:lstStyle/>
          <a:p>
            <a:endParaRPr lang="en-US" dirty="0"/>
          </a:p>
        </p:txBody>
      </p:sp>
      <p:sp>
        <p:nvSpPr>
          <p:cNvPr id="6" name="5 Marcador de número de diapositiva"/>
          <p:cNvSpPr>
            <a:spLocks noGrp="1"/>
          </p:cNvSpPr>
          <p:nvPr>
            <p:ph type="sldNum" sz="quarter" idx="12"/>
          </p:nvPr>
        </p:nvSpPr>
        <p:spPr/>
        <p:txBody>
          <a:bodyPr/>
          <a:lstStyle/>
          <a:p>
            <a:fld id="{00000000-1234-1234-1234-123412341234}" type="slidenum">
              <a:rPr lang="es-CL" smtClean="0"/>
              <a:pPr/>
              <a:t>‹Nº›</a:t>
            </a:fld>
            <a:endParaRPr lang="es-CL"/>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81"/>
            <a:ext cx="2011680" cy="4388644"/>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914400" y="205980"/>
            <a:ext cx="5562600" cy="4388644"/>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0BAB0016-84A3-4479-81EE-44B562A4EF46}" type="datetime1">
              <a:rPr lang="en-US" smtClean="0"/>
              <a:pPr/>
              <a:t>9/26/2022</a:t>
            </a:fld>
            <a:endParaRPr lang="en-US" dirty="0"/>
          </a:p>
        </p:txBody>
      </p:sp>
      <p:sp>
        <p:nvSpPr>
          <p:cNvPr id="5" name="4 Marcador de pie de página"/>
          <p:cNvSpPr>
            <a:spLocks noGrp="1"/>
          </p:cNvSpPr>
          <p:nvPr>
            <p:ph type="ftr" sz="quarter" idx="11"/>
          </p:nvPr>
        </p:nvSpPr>
        <p:spPr/>
        <p:txBody>
          <a:bodyPr/>
          <a:lstStyle/>
          <a:p>
            <a:endParaRPr lang="en-US" dirty="0"/>
          </a:p>
        </p:txBody>
      </p:sp>
      <p:sp>
        <p:nvSpPr>
          <p:cNvPr id="6" name="5 Marcador de número de diapositiva"/>
          <p:cNvSpPr>
            <a:spLocks noGrp="1"/>
          </p:cNvSpPr>
          <p:nvPr>
            <p:ph type="sldNum" sz="quarter" idx="12"/>
          </p:nvPr>
        </p:nvSpPr>
        <p:spPr/>
        <p:txBody>
          <a:bodyPr/>
          <a:lstStyle/>
          <a:p>
            <a:fld id="{00000000-1234-1234-1234-123412341234}" type="slidenum">
              <a:rPr lang="es-CL" smtClean="0"/>
              <a:pPr/>
              <a:t>‹Nº›</a:t>
            </a:fld>
            <a:endParaRPr lang="es-CL"/>
          </a:p>
        </p:txBody>
      </p:sp>
    </p:spTree>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7180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821094"/>
            <a:ext cx="8520600" cy="3747781"/>
          </a:xfrm>
          <a:prstGeom prst="rect">
            <a:avLst/>
          </a:prstGeom>
        </p:spPr>
        <p:txBody>
          <a:bodyPr spcFirstLastPara="1" wrap="square" lIns="91425" tIns="91425" rIns="91425" bIns="91425" anchor="t" anchorCtr="0">
            <a:noAutofit/>
          </a:bodyPr>
          <a:lstStyle>
            <a:lvl1pPr marL="457189" lvl="0" indent="-342891" rtl="0">
              <a:spcBef>
                <a:spcPts val="0"/>
              </a:spcBef>
              <a:spcAft>
                <a:spcPts val="0"/>
              </a:spcAft>
              <a:buSzPts val="1800"/>
              <a:buChar char="●"/>
              <a:defRPr/>
            </a:lvl1pPr>
            <a:lvl2pPr marL="914377" lvl="1" indent="-317492" rtl="0">
              <a:spcBef>
                <a:spcPts val="1600"/>
              </a:spcBef>
              <a:spcAft>
                <a:spcPts val="0"/>
              </a:spcAft>
              <a:buSzPts val="1400"/>
              <a:buChar char="○"/>
              <a:defRPr/>
            </a:lvl2pPr>
            <a:lvl3pPr marL="1371566" lvl="2" indent="-317492" rtl="0">
              <a:spcBef>
                <a:spcPts val="1600"/>
              </a:spcBef>
              <a:spcAft>
                <a:spcPts val="0"/>
              </a:spcAft>
              <a:buSzPts val="1400"/>
              <a:buChar char="■"/>
              <a:defRPr/>
            </a:lvl3pPr>
            <a:lvl4pPr marL="1828754" lvl="3" indent="-317492" rtl="0">
              <a:spcBef>
                <a:spcPts val="1600"/>
              </a:spcBef>
              <a:spcAft>
                <a:spcPts val="0"/>
              </a:spcAft>
              <a:buSzPts val="1400"/>
              <a:buChar char="●"/>
              <a:defRPr/>
            </a:lvl4pPr>
            <a:lvl5pPr marL="2285943" lvl="4" indent="-317492" rtl="0">
              <a:spcBef>
                <a:spcPts val="1600"/>
              </a:spcBef>
              <a:spcAft>
                <a:spcPts val="0"/>
              </a:spcAft>
              <a:buSzPts val="1400"/>
              <a:buChar char="○"/>
              <a:defRPr/>
            </a:lvl5pPr>
            <a:lvl6pPr marL="2743131" lvl="5" indent="-317492" rtl="0">
              <a:spcBef>
                <a:spcPts val="1600"/>
              </a:spcBef>
              <a:spcAft>
                <a:spcPts val="0"/>
              </a:spcAft>
              <a:buSzPts val="1400"/>
              <a:buChar char="■"/>
              <a:defRPr/>
            </a:lvl6pPr>
            <a:lvl7pPr marL="3200320" lvl="6" indent="-317492" rtl="0">
              <a:spcBef>
                <a:spcPts val="1600"/>
              </a:spcBef>
              <a:spcAft>
                <a:spcPts val="0"/>
              </a:spcAft>
              <a:buSzPts val="1400"/>
              <a:buChar char="●"/>
              <a:defRPr/>
            </a:lvl7pPr>
            <a:lvl8pPr marL="3657509" lvl="7" indent="-317492" rtl="0">
              <a:spcBef>
                <a:spcPts val="1600"/>
              </a:spcBef>
              <a:spcAft>
                <a:spcPts val="0"/>
              </a:spcAft>
              <a:buSzPts val="1400"/>
              <a:buChar char="○"/>
              <a:defRPr/>
            </a:lvl8pPr>
            <a:lvl9pPr marL="4114697" lvl="8" indent="-317492" rtl="0">
              <a:spcBef>
                <a:spcPts val="1600"/>
              </a:spcBef>
              <a:spcAft>
                <a:spcPts val="1600"/>
              </a:spcAft>
              <a:buSzPts val="1400"/>
              <a:buChar char="■"/>
              <a:defRPr/>
            </a:lvl9pPr>
          </a:lstStyle>
          <a:p>
            <a:endParaRPr dirty="0"/>
          </a:p>
        </p:txBody>
      </p:sp>
      <p:sp>
        <p:nvSpPr>
          <p:cNvPr id="19" name="Google Shape;19;p4"/>
          <p:cNvSpPr txBox="1">
            <a:spLocks noGrp="1"/>
          </p:cNvSpPr>
          <p:nvPr>
            <p:ph type="sldNum" idx="12"/>
          </p:nvPr>
        </p:nvSpPr>
        <p:spPr>
          <a:xfrm>
            <a:off x="8472459"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s-CL" smtClean="0"/>
              <a:pPr/>
              <a:t>‹Nº›</a:t>
            </a:fld>
            <a:endParaRPr lang="es-CL"/>
          </a:p>
        </p:txBody>
      </p:sp>
    </p:spTree>
    <p:extLst>
      <p:ext uri="{BB962C8B-B14F-4D97-AF65-F5344CB8AC3E}">
        <p14:creationId xmlns:p14="http://schemas.microsoft.com/office/powerpoint/2010/main" xmlns="" val="351635090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8 Rectángulo"/>
          <p:cNvSpPr/>
          <p:nvPr/>
        </p:nvSpPr>
        <p:spPr>
          <a:xfrm>
            <a:off x="0" y="0"/>
            <a:ext cx="9144000" cy="51435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7 Rectángulo redondeado"/>
          <p:cNvSpPr/>
          <p:nvPr/>
        </p:nvSpPr>
        <p:spPr>
          <a:xfrm>
            <a:off x="64008" y="52316"/>
            <a:ext cx="9013372" cy="5020056"/>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21 Marcador de título"/>
          <p:cNvSpPr>
            <a:spLocks noGrp="1"/>
          </p:cNvSpPr>
          <p:nvPr>
            <p:ph type="title"/>
          </p:nvPr>
        </p:nvSpPr>
        <p:spPr>
          <a:xfrm>
            <a:off x="914400" y="205978"/>
            <a:ext cx="7772400" cy="857250"/>
          </a:xfrm>
          <a:prstGeom prst="rect">
            <a:avLst/>
          </a:prstGeom>
        </p:spPr>
        <p:txBody>
          <a:bodyPr bIns="91440" anchor="b" anchorCtr="0">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914400" y="1085850"/>
            <a:ext cx="7772400" cy="3429000"/>
          </a:xfrm>
          <a:prstGeom prst="rect">
            <a:avLst/>
          </a:prstGeom>
        </p:spPr>
        <p:txBody>
          <a:bodyPr>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6172200" y="4643437"/>
            <a:ext cx="2476500" cy="357188"/>
          </a:xfrm>
          <a:prstGeom prst="rect">
            <a:avLst/>
          </a:prstGeom>
        </p:spPr>
        <p:txBody>
          <a:bodyPr anchor="ctr" anchorCtr="0"/>
          <a:lstStyle>
            <a:lvl1pPr algn="r" eaLnBrk="1" latinLnBrk="0" hangingPunct="1">
              <a:defRPr kumimoji="0" sz="1400">
                <a:solidFill>
                  <a:schemeClr val="tx2"/>
                </a:solidFill>
              </a:defRPr>
            </a:lvl1pPr>
          </a:lstStyle>
          <a:p>
            <a:fld id="{14C37A97-550B-4FFB-961E-BA1A7EF0D8E6}" type="datetime1">
              <a:rPr lang="en-US" smtClean="0"/>
              <a:pPr/>
              <a:t>9/26/2022</a:t>
            </a:fld>
            <a:endParaRPr lang="en-US" dirty="0"/>
          </a:p>
        </p:txBody>
      </p:sp>
      <p:sp>
        <p:nvSpPr>
          <p:cNvPr id="3" name="2 Marcador de pie de página"/>
          <p:cNvSpPr>
            <a:spLocks noGrp="1"/>
          </p:cNvSpPr>
          <p:nvPr>
            <p:ph type="ftr" sz="quarter" idx="3"/>
          </p:nvPr>
        </p:nvSpPr>
        <p:spPr>
          <a:xfrm>
            <a:off x="914400" y="4629150"/>
            <a:ext cx="3962400" cy="342900"/>
          </a:xfrm>
          <a:prstGeom prst="rect">
            <a:avLst/>
          </a:prstGeom>
        </p:spPr>
        <p:txBody>
          <a:bodyPr anchor="ctr" anchorCtr="0"/>
          <a:lstStyle>
            <a:lvl1pPr eaLnBrk="1" latinLnBrk="0" hangingPunct="1">
              <a:defRPr kumimoji="0" sz="1400">
                <a:solidFill>
                  <a:schemeClr val="tx2"/>
                </a:solidFill>
              </a:defRPr>
            </a:lvl1pPr>
          </a:lstStyle>
          <a:p>
            <a:endParaRPr lang="en-US" dirty="0"/>
          </a:p>
        </p:txBody>
      </p:sp>
      <p:sp>
        <p:nvSpPr>
          <p:cNvPr id="23" name="22 Marcador de número de diapositiva"/>
          <p:cNvSpPr>
            <a:spLocks noGrp="1"/>
          </p:cNvSpPr>
          <p:nvPr>
            <p:ph type="sldNum" sz="quarter" idx="4"/>
          </p:nvPr>
        </p:nvSpPr>
        <p:spPr>
          <a:xfrm>
            <a:off x="146304" y="4657725"/>
            <a:ext cx="457200" cy="3429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00000000-1234-1234-1234-123412341234}" type="slidenum">
              <a:rPr lang="es-CL" smtClean="0"/>
              <a:pPr/>
              <a:t>‹Nº›</a:t>
            </a:fld>
            <a:endParaRPr lang="es-CL"/>
          </a:p>
        </p:txBody>
      </p:sp>
    </p:spTree>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Lst>
  <p:hf hdr="0" ftr="0" dt="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2.png"/><Relationship Id="rId7" Type="http://schemas.openxmlformats.org/officeDocument/2006/relationships/diagramQuickStyle" Target="../diagrams/quickStyle1.xml"/><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11.png"/><Relationship Id="rId9" Type="http://schemas.microsoft.com/office/2007/relationships/diagramDrawing" Target="../diagrams/drawing1.xml"/></Relationships>
</file>

<file path=ppt/slides/_rels/slide10.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png"/><Relationship Id="rId7" Type="http://schemas.openxmlformats.org/officeDocument/2006/relationships/diagramColors" Target="../diagrams/colors2.xml"/><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1.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png"/><Relationship Id="rId7" Type="http://schemas.openxmlformats.org/officeDocument/2006/relationships/diagramColors" Target="../diagrams/colors3.xml"/><Relationship Id="rId2" Type="http://schemas.openxmlformats.org/officeDocument/2006/relationships/notesSlide" Target="../notesSlides/notesSlide11.xml"/><Relationship Id="rId1" Type="http://schemas.openxmlformats.org/officeDocument/2006/relationships/slideLayout" Target="../slideLayouts/slideLayout1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2.png"/><Relationship Id="rId7" Type="http://schemas.openxmlformats.org/officeDocument/2006/relationships/diagramColors" Target="../diagrams/colors4.xml"/><Relationship Id="rId2" Type="http://schemas.openxmlformats.org/officeDocument/2006/relationships/notesSlide" Target="../notesSlides/notesSlide14.xml"/><Relationship Id="rId1" Type="http://schemas.openxmlformats.org/officeDocument/2006/relationships/slideLayout" Target="../slideLayouts/slideLayout1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5.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2.png"/><Relationship Id="rId7" Type="http://schemas.openxmlformats.org/officeDocument/2006/relationships/diagramColors" Target="../diagrams/colors5.xml"/><Relationship Id="rId2" Type="http://schemas.openxmlformats.org/officeDocument/2006/relationships/notesSlide" Target="../notesSlides/notesSlide15.xml"/><Relationship Id="rId1" Type="http://schemas.openxmlformats.org/officeDocument/2006/relationships/slideLayout" Target="../slideLayouts/slideLayout1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16.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2.png"/><Relationship Id="rId7" Type="http://schemas.openxmlformats.org/officeDocument/2006/relationships/diagramColors" Target="../diagrams/colors6.xml"/><Relationship Id="rId2" Type="http://schemas.openxmlformats.org/officeDocument/2006/relationships/notesSlide" Target="../notesSlides/notesSlide16.xml"/><Relationship Id="rId1" Type="http://schemas.openxmlformats.org/officeDocument/2006/relationships/slideLayout" Target="../slideLayouts/slideLayout1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1.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2.png"/><Relationship Id="rId7" Type="http://schemas.openxmlformats.org/officeDocument/2006/relationships/diagramColors" Target="../diagrams/colors7.xml"/><Relationship Id="rId2" Type="http://schemas.openxmlformats.org/officeDocument/2006/relationships/notesSlide" Target="../notesSlides/notesSlide21.xml"/><Relationship Id="rId1" Type="http://schemas.openxmlformats.org/officeDocument/2006/relationships/slideLayout" Target="../slideLayouts/slideLayout12.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22.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2.png"/><Relationship Id="rId7" Type="http://schemas.openxmlformats.org/officeDocument/2006/relationships/diagramColors" Target="../diagrams/colors8.xml"/><Relationship Id="rId2" Type="http://schemas.openxmlformats.org/officeDocument/2006/relationships/notesSlide" Target="../notesSlides/notesSlide22.xml"/><Relationship Id="rId1" Type="http://schemas.openxmlformats.org/officeDocument/2006/relationships/slideLayout" Target="../slideLayouts/slideLayout12.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2.xml"/><Relationship Id="rId5" Type="http://schemas.openxmlformats.org/officeDocument/2006/relationships/chart" Target="../charts/chart2.xml"/><Relationship Id="rId4" Type="http://schemas.openxmlformats.org/officeDocument/2006/relationships/chart" Target="../charts/chart1.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chart" Target="../charts/chart3.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29.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2.png"/><Relationship Id="rId7" Type="http://schemas.openxmlformats.org/officeDocument/2006/relationships/diagramColors" Target="../diagrams/colors9.xml"/><Relationship Id="rId2" Type="http://schemas.openxmlformats.org/officeDocument/2006/relationships/notesSlide" Target="../notesSlides/notesSlide29.xml"/><Relationship Id="rId1" Type="http://schemas.openxmlformats.org/officeDocument/2006/relationships/slideLayout" Target="../slideLayouts/slideLayout12.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30.xml.rels><?xml version="1.0" encoding="UTF-8" standalone="yes"?>
<Relationships xmlns="http://schemas.openxmlformats.org/package/2006/relationships"><Relationship Id="rId8" Type="http://schemas.microsoft.com/office/2007/relationships/diagramDrawing" Target="../diagrams/drawing10.xml"/><Relationship Id="rId3" Type="http://schemas.openxmlformats.org/officeDocument/2006/relationships/image" Target="../media/image2.png"/><Relationship Id="rId7" Type="http://schemas.openxmlformats.org/officeDocument/2006/relationships/diagramColors" Target="../diagrams/colors10.xml"/><Relationship Id="rId2" Type="http://schemas.openxmlformats.org/officeDocument/2006/relationships/notesSlide" Target="../notesSlides/notesSlide30.xml"/><Relationship Id="rId1" Type="http://schemas.openxmlformats.org/officeDocument/2006/relationships/slideLayout" Target="../slideLayouts/slideLayout12.xml"/><Relationship Id="rId6" Type="http://schemas.openxmlformats.org/officeDocument/2006/relationships/diagramQuickStyle" Target="../diagrams/quickStyle10.xml"/><Relationship Id="rId5" Type="http://schemas.openxmlformats.org/officeDocument/2006/relationships/diagramLayout" Target="../diagrams/layout10.xml"/><Relationship Id="rId4" Type="http://schemas.openxmlformats.org/officeDocument/2006/relationships/diagramData" Target="../diagrams/data10.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12.xml"/><Relationship Id="rId4" Type="http://schemas.openxmlformats.org/officeDocument/2006/relationships/image" Target="../media/image18.pn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35.xml.rels><?xml version="1.0" encoding="UTF-8" standalone="yes"?>
<Relationships xmlns="http://schemas.openxmlformats.org/package/2006/relationships"><Relationship Id="rId8" Type="http://schemas.microsoft.com/office/2007/relationships/diagramDrawing" Target="../diagrams/drawing11.xml"/><Relationship Id="rId3" Type="http://schemas.openxmlformats.org/officeDocument/2006/relationships/image" Target="../media/image2.png"/><Relationship Id="rId7" Type="http://schemas.openxmlformats.org/officeDocument/2006/relationships/diagramColors" Target="../diagrams/colors11.xml"/><Relationship Id="rId2" Type="http://schemas.openxmlformats.org/officeDocument/2006/relationships/notesSlide" Target="../notesSlides/notesSlide35.xml"/><Relationship Id="rId1" Type="http://schemas.openxmlformats.org/officeDocument/2006/relationships/slideLayout" Target="../slideLayouts/slideLayout12.xml"/><Relationship Id="rId6" Type="http://schemas.openxmlformats.org/officeDocument/2006/relationships/diagramQuickStyle" Target="../diagrams/quickStyle11.xml"/><Relationship Id="rId5" Type="http://schemas.openxmlformats.org/officeDocument/2006/relationships/diagramLayout" Target="../diagrams/layout11.xml"/><Relationship Id="rId4" Type="http://schemas.openxmlformats.org/officeDocument/2006/relationships/diagramData" Target="../diagrams/data11.xml"/></Relationships>
</file>

<file path=ppt/slides/_rels/slide36.xml.rels><?xml version="1.0" encoding="UTF-8" standalone="yes"?>
<Relationships xmlns="http://schemas.openxmlformats.org/package/2006/relationships"><Relationship Id="rId8" Type="http://schemas.microsoft.com/office/2007/relationships/diagramDrawing" Target="../diagrams/drawing12.xml"/><Relationship Id="rId3" Type="http://schemas.openxmlformats.org/officeDocument/2006/relationships/image" Target="../media/image2.png"/><Relationship Id="rId7" Type="http://schemas.openxmlformats.org/officeDocument/2006/relationships/diagramColors" Target="../diagrams/colors12.xml"/><Relationship Id="rId2" Type="http://schemas.openxmlformats.org/officeDocument/2006/relationships/notesSlide" Target="../notesSlides/notesSlide36.xml"/><Relationship Id="rId1" Type="http://schemas.openxmlformats.org/officeDocument/2006/relationships/slideLayout" Target="../slideLayouts/slideLayout12.xml"/><Relationship Id="rId6" Type="http://schemas.openxmlformats.org/officeDocument/2006/relationships/diagramQuickStyle" Target="../diagrams/quickStyle12.xml"/><Relationship Id="rId5" Type="http://schemas.openxmlformats.org/officeDocument/2006/relationships/diagramLayout" Target="../diagrams/layout12.xml"/><Relationship Id="rId4" Type="http://schemas.openxmlformats.org/officeDocument/2006/relationships/diagramData" Target="../diagrams/data12.xml"/></Relationships>
</file>

<file path=ppt/slides/_rels/slide37.xml.rels><?xml version="1.0" encoding="UTF-8" standalone="yes"?>
<Relationships xmlns="http://schemas.openxmlformats.org/package/2006/relationships"><Relationship Id="rId8" Type="http://schemas.microsoft.com/office/2007/relationships/diagramDrawing" Target="../diagrams/drawing13.xml"/><Relationship Id="rId3" Type="http://schemas.openxmlformats.org/officeDocument/2006/relationships/image" Target="../media/image2.png"/><Relationship Id="rId7" Type="http://schemas.openxmlformats.org/officeDocument/2006/relationships/diagramColors" Target="../diagrams/colors13.xml"/><Relationship Id="rId2" Type="http://schemas.openxmlformats.org/officeDocument/2006/relationships/notesSlide" Target="../notesSlides/notesSlide37.xml"/><Relationship Id="rId1" Type="http://schemas.openxmlformats.org/officeDocument/2006/relationships/slideLayout" Target="../slideLayouts/slideLayout12.xml"/><Relationship Id="rId6" Type="http://schemas.openxmlformats.org/officeDocument/2006/relationships/diagramQuickStyle" Target="../diagrams/quickStyle13.xml"/><Relationship Id="rId5" Type="http://schemas.openxmlformats.org/officeDocument/2006/relationships/diagramLayout" Target="../diagrams/layout13.xml"/><Relationship Id="rId4" Type="http://schemas.openxmlformats.org/officeDocument/2006/relationships/diagramData" Target="../diagrams/data13.xml"/></Relationships>
</file>

<file path=ppt/slides/_rels/slide38.xml.rels><?xml version="1.0" encoding="UTF-8" standalone="yes"?>
<Relationships xmlns="http://schemas.openxmlformats.org/package/2006/relationships"><Relationship Id="rId8" Type="http://schemas.microsoft.com/office/2007/relationships/diagramDrawing" Target="../diagrams/drawing14.xml"/><Relationship Id="rId3" Type="http://schemas.openxmlformats.org/officeDocument/2006/relationships/image" Target="../media/image2.png"/><Relationship Id="rId7" Type="http://schemas.openxmlformats.org/officeDocument/2006/relationships/diagramColors" Target="../diagrams/colors14.xml"/><Relationship Id="rId2" Type="http://schemas.openxmlformats.org/officeDocument/2006/relationships/notesSlide" Target="../notesSlides/notesSlide38.xml"/><Relationship Id="rId1" Type="http://schemas.openxmlformats.org/officeDocument/2006/relationships/slideLayout" Target="../slideLayouts/slideLayout12.xml"/><Relationship Id="rId6" Type="http://schemas.openxmlformats.org/officeDocument/2006/relationships/diagramQuickStyle" Target="../diagrams/quickStyle14.xml"/><Relationship Id="rId5" Type="http://schemas.openxmlformats.org/officeDocument/2006/relationships/diagramLayout" Target="../diagrams/layout14.xml"/><Relationship Id="rId4" Type="http://schemas.openxmlformats.org/officeDocument/2006/relationships/diagramData" Target="../diagrams/data14.xml"/></Relationships>
</file>

<file path=ppt/slides/_rels/slide39.xml.rels><?xml version="1.0" encoding="UTF-8" standalone="yes"?>
<Relationships xmlns="http://schemas.openxmlformats.org/package/2006/relationships"><Relationship Id="rId8" Type="http://schemas.microsoft.com/office/2007/relationships/diagramDrawing" Target="../diagrams/drawing15.xml"/><Relationship Id="rId3" Type="http://schemas.openxmlformats.org/officeDocument/2006/relationships/image" Target="../media/image2.png"/><Relationship Id="rId7" Type="http://schemas.openxmlformats.org/officeDocument/2006/relationships/diagramColors" Target="../diagrams/colors15.xml"/><Relationship Id="rId2" Type="http://schemas.openxmlformats.org/officeDocument/2006/relationships/notesSlide" Target="../notesSlides/notesSlide39.xml"/><Relationship Id="rId1" Type="http://schemas.openxmlformats.org/officeDocument/2006/relationships/slideLayout" Target="../slideLayouts/slideLayout12.xml"/><Relationship Id="rId6" Type="http://schemas.openxmlformats.org/officeDocument/2006/relationships/diagramQuickStyle" Target="../diagrams/quickStyle15.xml"/><Relationship Id="rId5" Type="http://schemas.openxmlformats.org/officeDocument/2006/relationships/diagramLayout" Target="../diagrams/layout15.xml"/><Relationship Id="rId4" Type="http://schemas.openxmlformats.org/officeDocument/2006/relationships/diagramData" Target="../diagrams/data15.xml"/></Relationships>
</file>

<file path=ppt/slides/_rels/slide40.xml.rels><?xml version="1.0" encoding="UTF-8" standalone="yes"?>
<Relationships xmlns="http://schemas.openxmlformats.org/package/2006/relationships"><Relationship Id="rId8" Type="http://schemas.microsoft.com/office/2007/relationships/diagramDrawing" Target="../diagrams/drawing16.xml"/><Relationship Id="rId3" Type="http://schemas.openxmlformats.org/officeDocument/2006/relationships/image" Target="../media/image2.png"/><Relationship Id="rId7" Type="http://schemas.openxmlformats.org/officeDocument/2006/relationships/diagramColors" Target="../diagrams/colors16.xml"/><Relationship Id="rId2" Type="http://schemas.openxmlformats.org/officeDocument/2006/relationships/notesSlide" Target="../notesSlides/notesSlide40.xml"/><Relationship Id="rId1" Type="http://schemas.openxmlformats.org/officeDocument/2006/relationships/slideLayout" Target="../slideLayouts/slideLayout12.xml"/><Relationship Id="rId6" Type="http://schemas.openxmlformats.org/officeDocument/2006/relationships/diagramQuickStyle" Target="../diagrams/quickStyle16.xml"/><Relationship Id="rId5" Type="http://schemas.openxmlformats.org/officeDocument/2006/relationships/diagramLayout" Target="../diagrams/layout16.xml"/><Relationship Id="rId4" Type="http://schemas.openxmlformats.org/officeDocument/2006/relationships/diagramData" Target="../diagrams/data16.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12.xml"/><Relationship Id="rId4" Type="http://schemas.openxmlformats.org/officeDocument/2006/relationships/image" Target="../media/image20.png"/></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2.xml"/><Relationship Id="rId1" Type="http://schemas.openxmlformats.org/officeDocument/2006/relationships/slideLayout" Target="../slideLayouts/slideLayout12.xml"/><Relationship Id="rId5" Type="http://schemas.openxmlformats.org/officeDocument/2006/relationships/chart" Target="../charts/chart4.xml"/><Relationship Id="rId4" Type="http://schemas.openxmlformats.org/officeDocument/2006/relationships/image" Target="../media/image21.png"/></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3.xml"/><Relationship Id="rId1" Type="http://schemas.openxmlformats.org/officeDocument/2006/relationships/slideLayout" Target="../slideLayouts/slideLayout12.xml"/><Relationship Id="rId5" Type="http://schemas.openxmlformats.org/officeDocument/2006/relationships/chart" Target="../charts/chart5.xml"/><Relationship Id="rId4" Type="http://schemas.openxmlformats.org/officeDocument/2006/relationships/image" Target="../media/image22.png"/></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12.xml"/><Relationship Id="rId4" Type="http://schemas.openxmlformats.org/officeDocument/2006/relationships/chart" Target="../charts/chart6.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5.xml"/><Relationship Id="rId1" Type="http://schemas.openxmlformats.org/officeDocument/2006/relationships/slideLayout" Target="../slideLayouts/slideLayout12.xml"/><Relationship Id="rId4" Type="http://schemas.openxmlformats.org/officeDocument/2006/relationships/chart" Target="../charts/chart7.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7.xml"/><Relationship Id="rId1" Type="http://schemas.openxmlformats.org/officeDocument/2006/relationships/slideLayout" Target="../slideLayouts/slideLayout1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48.xml.rels><?xml version="1.0" encoding="UTF-8" standalone="yes"?>
<Relationships xmlns="http://schemas.openxmlformats.org/package/2006/relationships"><Relationship Id="rId8" Type="http://schemas.microsoft.com/office/2007/relationships/diagramDrawing" Target="../diagrams/drawing17.xml"/><Relationship Id="rId3" Type="http://schemas.openxmlformats.org/officeDocument/2006/relationships/image" Target="../media/image2.png"/><Relationship Id="rId7" Type="http://schemas.openxmlformats.org/officeDocument/2006/relationships/diagramColors" Target="../diagrams/colors17.xml"/><Relationship Id="rId2" Type="http://schemas.openxmlformats.org/officeDocument/2006/relationships/notesSlide" Target="../notesSlides/notesSlide48.xml"/><Relationship Id="rId1" Type="http://schemas.openxmlformats.org/officeDocument/2006/relationships/slideLayout" Target="../slideLayouts/slideLayout12.xml"/><Relationship Id="rId6" Type="http://schemas.openxmlformats.org/officeDocument/2006/relationships/diagramQuickStyle" Target="../diagrams/quickStyle17.xml"/><Relationship Id="rId5" Type="http://schemas.openxmlformats.org/officeDocument/2006/relationships/diagramLayout" Target="../diagrams/layout17.xml"/><Relationship Id="rId4" Type="http://schemas.openxmlformats.org/officeDocument/2006/relationships/diagramData" Target="../diagrams/data17.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0.xml"/><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8" Type="http://schemas.microsoft.com/office/2007/relationships/diagramDrawing" Target="../diagrams/drawing18.xml"/><Relationship Id="rId3" Type="http://schemas.openxmlformats.org/officeDocument/2006/relationships/image" Target="../media/image2.png"/><Relationship Id="rId7" Type="http://schemas.openxmlformats.org/officeDocument/2006/relationships/diagramColors" Target="../diagrams/colors18.xml"/><Relationship Id="rId2" Type="http://schemas.openxmlformats.org/officeDocument/2006/relationships/notesSlide" Target="../notesSlides/notesSlide51.xml"/><Relationship Id="rId1" Type="http://schemas.openxmlformats.org/officeDocument/2006/relationships/slideLayout" Target="../slideLayouts/slideLayout12.xml"/><Relationship Id="rId6" Type="http://schemas.openxmlformats.org/officeDocument/2006/relationships/diagramQuickStyle" Target="../diagrams/quickStyle18.xml"/><Relationship Id="rId5" Type="http://schemas.openxmlformats.org/officeDocument/2006/relationships/diagramLayout" Target="../diagrams/layout18.xml"/><Relationship Id="rId4" Type="http://schemas.openxmlformats.org/officeDocument/2006/relationships/diagramData" Target="../diagrams/data18.xml"/></Relationships>
</file>

<file path=ppt/slides/_rels/slide52.xml.rels><?xml version="1.0" encoding="UTF-8" standalone="yes"?>
<Relationships xmlns="http://schemas.openxmlformats.org/package/2006/relationships"><Relationship Id="rId8" Type="http://schemas.openxmlformats.org/officeDocument/2006/relationships/diagramData" Target="../diagrams/data19.xml"/><Relationship Id="rId3" Type="http://schemas.openxmlformats.org/officeDocument/2006/relationships/image" Target="../media/image2.png"/><Relationship Id="rId7" Type="http://schemas.openxmlformats.org/officeDocument/2006/relationships/diagramColors" Target="../diagrams/colors19.xml"/><Relationship Id="rId12" Type="http://schemas.microsoft.com/office/2007/relationships/diagramDrawing" Target="../diagrams/drawing19.xml"/><Relationship Id="rId2" Type="http://schemas.openxmlformats.org/officeDocument/2006/relationships/notesSlide" Target="../notesSlides/notesSlide52.xml"/><Relationship Id="rId1" Type="http://schemas.openxmlformats.org/officeDocument/2006/relationships/slideLayout" Target="../slideLayouts/slideLayout12.xml"/><Relationship Id="rId6" Type="http://schemas.openxmlformats.org/officeDocument/2006/relationships/diagramQuickStyle" Target="../diagrams/quickStyle19.xml"/><Relationship Id="rId11" Type="http://schemas.openxmlformats.org/officeDocument/2006/relationships/diagramColors" Target="../diagrams/colors19.xml"/><Relationship Id="rId5" Type="http://schemas.openxmlformats.org/officeDocument/2006/relationships/diagramLayout" Target="../diagrams/layout19.xml"/><Relationship Id="rId10" Type="http://schemas.openxmlformats.org/officeDocument/2006/relationships/diagramQuickStyle" Target="../diagrams/quickStyle19.xml"/><Relationship Id="rId4" Type="http://schemas.openxmlformats.org/officeDocument/2006/relationships/diagramData" Target="../diagrams/data191.xml"/><Relationship Id="rId9" Type="http://schemas.openxmlformats.org/officeDocument/2006/relationships/diagramLayout" Target="../diagrams/layout19.xml"/></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4.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5.xml"/><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6.xml"/><Relationship Id="rId1" Type="http://schemas.openxmlformats.org/officeDocument/2006/relationships/slideLayout" Target="../slideLayouts/slideLayout12.xml"/><Relationship Id="rId4" Type="http://schemas.openxmlformats.org/officeDocument/2006/relationships/chart" Target="../charts/chart8.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7.xml"/><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58.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59.xml.rels><?xml version="1.0" encoding="UTF-8" standalone="yes"?>
<Relationships xmlns="http://schemas.openxmlformats.org/package/2006/relationships"><Relationship Id="rId8" Type="http://schemas.microsoft.com/office/2007/relationships/diagramDrawing" Target="../diagrams/drawing20.xml"/><Relationship Id="rId3" Type="http://schemas.openxmlformats.org/officeDocument/2006/relationships/image" Target="../media/image2.png"/><Relationship Id="rId7" Type="http://schemas.openxmlformats.org/officeDocument/2006/relationships/diagramColors" Target="../diagrams/colors20.xml"/><Relationship Id="rId2" Type="http://schemas.openxmlformats.org/officeDocument/2006/relationships/notesSlide" Target="../notesSlides/notesSlide59.xml"/><Relationship Id="rId1" Type="http://schemas.openxmlformats.org/officeDocument/2006/relationships/slideLayout" Target="../slideLayouts/slideLayout12.xml"/><Relationship Id="rId6" Type="http://schemas.openxmlformats.org/officeDocument/2006/relationships/diagramQuickStyle" Target="../diagrams/quickStyle20.xml"/><Relationship Id="rId5" Type="http://schemas.openxmlformats.org/officeDocument/2006/relationships/diagramLayout" Target="../diagrams/layout20.xml"/><Relationship Id="rId4" Type="http://schemas.openxmlformats.org/officeDocument/2006/relationships/diagramData" Target="../diagrams/data20.xml"/></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0.xml"/><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1.xml"/><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2.xml"/><Relationship Id="rId1" Type="http://schemas.openxmlformats.org/officeDocument/2006/relationships/slideLayout" Target="../slideLayouts/slideLayout12.xml"/><Relationship Id="rId4" Type="http://schemas.openxmlformats.org/officeDocument/2006/relationships/image" Target="../media/image29.png"/></Relationships>
</file>

<file path=ppt/slides/_rels/slide6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3.xml"/><Relationship Id="rId1" Type="http://schemas.openxmlformats.org/officeDocument/2006/relationships/slideLayout" Target="../slideLayouts/slideLayout12.xml"/><Relationship Id="rId4" Type="http://schemas.openxmlformats.org/officeDocument/2006/relationships/image" Target="../media/image30.png"/></Relationships>
</file>

<file path=ppt/slides/_rels/slide6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4.xml"/><Relationship Id="rId1" Type="http://schemas.openxmlformats.org/officeDocument/2006/relationships/slideLayout" Target="../slideLayouts/slideLayout12.xml"/><Relationship Id="rId4" Type="http://schemas.openxmlformats.org/officeDocument/2006/relationships/image" Target="../media/image30.png"/></Relationships>
</file>

<file path=ppt/slides/_rels/slide6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5.xml"/><Relationship Id="rId1" Type="http://schemas.openxmlformats.org/officeDocument/2006/relationships/slideLayout" Target="../slideLayouts/slideLayout12.xml"/><Relationship Id="rId4" Type="http://schemas.openxmlformats.org/officeDocument/2006/relationships/image" Target="../media/image31.png"/></Relationships>
</file>

<file path=ppt/slides/_rels/slide6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6.xml"/><Relationship Id="rId1" Type="http://schemas.openxmlformats.org/officeDocument/2006/relationships/slideLayout" Target="../slideLayouts/slideLayout12.xml"/><Relationship Id="rId4" Type="http://schemas.openxmlformats.org/officeDocument/2006/relationships/image" Target="../media/image31.png"/></Relationships>
</file>

<file path=ppt/slides/_rels/slide6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7.xml"/><Relationship Id="rId1" Type="http://schemas.openxmlformats.org/officeDocument/2006/relationships/slideLayout" Target="../slideLayouts/slideLayout12.xml"/><Relationship Id="rId4" Type="http://schemas.openxmlformats.org/officeDocument/2006/relationships/image" Target="../media/image31.png"/></Relationships>
</file>

<file path=ppt/slides/_rels/slide6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8.xml"/><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9.xml"/><Relationship Id="rId1" Type="http://schemas.openxmlformats.org/officeDocument/2006/relationships/slideLayout" Target="../slideLayouts/slideLayout12.xml"/><Relationship Id="rId4" Type="http://schemas.openxmlformats.org/officeDocument/2006/relationships/image" Target="../media/image32.png"/></Relationships>
</file>

<file path=ppt/slides/_rels/slide7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0.xml"/><Relationship Id="rId1" Type="http://schemas.openxmlformats.org/officeDocument/2006/relationships/slideLayout" Target="../slideLayouts/slideLayout12.xml"/><Relationship Id="rId4" Type="http://schemas.openxmlformats.org/officeDocument/2006/relationships/image" Target="../media/image32.png"/></Relationships>
</file>

<file path=ppt/slides/_rels/slide7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1.xml"/><Relationship Id="rId1" Type="http://schemas.openxmlformats.org/officeDocument/2006/relationships/slideLayout" Target="../slideLayouts/slideLayout12.xml"/><Relationship Id="rId4" Type="http://schemas.openxmlformats.org/officeDocument/2006/relationships/image" Target="../media/image32.png"/></Relationships>
</file>

<file path=ppt/slides/_rels/slide7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jpeg"/><Relationship Id="rId1" Type="http://schemas.openxmlformats.org/officeDocument/2006/relationships/slideLayout" Target="../slideLayouts/slideLayout12.xml"/></Relationships>
</file>

<file path=ppt/slides/_rels/slide7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2.xml"/><Relationship Id="rId1" Type="http://schemas.openxmlformats.org/officeDocument/2006/relationships/slideLayout" Target="../slideLayouts/slideLayout12.xml"/><Relationship Id="rId4" Type="http://schemas.openxmlformats.org/officeDocument/2006/relationships/image" Target="../media/image33.jpeg"/></Relationships>
</file>

<file path=ppt/slides/_rels/slide7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3.xml"/><Relationship Id="rId1" Type="http://schemas.openxmlformats.org/officeDocument/2006/relationships/slideLayout" Target="../slideLayouts/slideLayout12.xml"/><Relationship Id="rId4" Type="http://schemas.openxmlformats.org/officeDocument/2006/relationships/image" Target="../media/image33.jpeg"/></Relationships>
</file>

<file path=ppt/slides/_rels/slide7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4.xml"/><Relationship Id="rId1" Type="http://schemas.openxmlformats.org/officeDocument/2006/relationships/slideLayout" Target="../slideLayouts/slideLayout12.xml"/><Relationship Id="rId4" Type="http://schemas.openxmlformats.org/officeDocument/2006/relationships/image" Target="../media/image33.jpeg"/></Relationships>
</file>

<file path=ppt/slides/_rels/slide7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5.xml"/><Relationship Id="rId1" Type="http://schemas.openxmlformats.org/officeDocument/2006/relationships/slideLayout" Target="../slideLayouts/slideLayout12.xml"/><Relationship Id="rId4" Type="http://schemas.openxmlformats.org/officeDocument/2006/relationships/image" Target="../media/image33.jpeg"/></Relationships>
</file>

<file path=ppt/slides/_rels/slide7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6.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78.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chart" Target="../charts/chart13.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chart" Target="../charts/chart14.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chart" Target="../charts/chart15.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chart" Target="../charts/chart16.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chart" Target="../charts/chart17.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chart" Target="../charts/chart18.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chart" Target="../charts/chart19.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chart" Target="../charts/chart20.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7.xml"/><Relationship Id="rId1" Type="http://schemas.openxmlformats.org/officeDocument/2006/relationships/slideLayout" Target="../slideLayouts/slideLayout12.xml"/></Relationships>
</file>

<file path=ppt/slides/_rels/slide91.xml.rels><?xml version="1.0" encoding="UTF-8" standalone="yes"?>
<Relationships xmlns="http://schemas.openxmlformats.org/package/2006/relationships"><Relationship Id="rId3" Type="http://schemas.openxmlformats.org/officeDocument/2006/relationships/notesSlide" Target="../notesSlides/notesSlide78.xml"/><Relationship Id="rId7" Type="http://schemas.openxmlformats.org/officeDocument/2006/relationships/package" Target="../embeddings/Documento_de_Microsoft_Office_Word3.docx"/><Relationship Id="rId2" Type="http://schemas.openxmlformats.org/officeDocument/2006/relationships/slideLayout" Target="../slideLayouts/slideLayout12.xml"/><Relationship Id="rId1" Type="http://schemas.openxmlformats.org/officeDocument/2006/relationships/vmlDrawing" Target="../drawings/vmlDrawing1.vml"/><Relationship Id="rId6" Type="http://schemas.openxmlformats.org/officeDocument/2006/relationships/package" Target="../embeddings/Documento_de_Microsoft_Office_Word2.docx"/><Relationship Id="rId5" Type="http://schemas.openxmlformats.org/officeDocument/2006/relationships/package" Target="../embeddings/Documento_de_Microsoft_Office_Word1.docx"/><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pic>
        <p:nvPicPr>
          <p:cNvPr id="55" name="Google Shape;55;p13"/>
          <p:cNvPicPr preferRelativeResize="0"/>
          <p:nvPr/>
        </p:nvPicPr>
        <p:blipFill>
          <a:blip r:embed="rId3">
            <a:alphaModFix/>
          </a:blip>
          <a:stretch>
            <a:fillRect/>
          </a:stretch>
        </p:blipFill>
        <p:spPr>
          <a:xfrm>
            <a:off x="7869575" y="77798"/>
            <a:ext cx="876300" cy="847725"/>
          </a:xfrm>
          <a:prstGeom prst="rect">
            <a:avLst/>
          </a:prstGeom>
          <a:noFill/>
          <a:ln>
            <a:noFill/>
          </a:ln>
        </p:spPr>
      </p:pic>
      <p:sp>
        <p:nvSpPr>
          <p:cNvPr id="56" name="Google Shape;56;p13"/>
          <p:cNvSpPr txBox="1"/>
          <p:nvPr/>
        </p:nvSpPr>
        <p:spPr>
          <a:xfrm>
            <a:off x="199697" y="1149794"/>
            <a:ext cx="8765627" cy="1674900"/>
          </a:xfrm>
          <a:prstGeom prst="rect">
            <a:avLst/>
          </a:prstGeom>
          <a:noFill/>
          <a:ln>
            <a:noFill/>
          </a:ln>
        </p:spPr>
        <p:txBody>
          <a:bodyPr spcFirstLastPara="1" wrap="square" lIns="91425" tIns="91425" rIns="91425" bIns="91425" anchor="t" anchorCtr="0">
            <a:noAutofit/>
          </a:bodyPr>
          <a:lstStyle/>
          <a:p>
            <a:pPr algn="ctr">
              <a:lnSpc>
                <a:spcPct val="150000"/>
              </a:lnSpc>
            </a:pPr>
            <a:r>
              <a:rPr lang="es-CL" sz="1900" b="1" dirty="0" smtClean="0">
                <a:solidFill>
                  <a:schemeClr val="dk1"/>
                </a:solidFill>
                <a:latin typeface="Times New Roman"/>
                <a:ea typeface="Times New Roman"/>
                <a:cs typeface="Times New Roman"/>
                <a:sym typeface="Times New Roman"/>
              </a:rPr>
              <a:t>Análisis y propuesta de mejora para el proceso de producción de publicaciones y cartas náuticas en el Servicio Hidrográfico y Oceanográfico de la Armada de Chile.</a:t>
            </a:r>
          </a:p>
          <a:p>
            <a:pPr algn="ctr">
              <a:lnSpc>
                <a:spcPct val="150000"/>
              </a:lnSpc>
            </a:pPr>
            <a:endParaRPr lang="es-CL" sz="1900" b="1" dirty="0" smtClean="0">
              <a:solidFill>
                <a:schemeClr val="dk1"/>
              </a:solidFill>
              <a:latin typeface="Times New Roman"/>
              <a:ea typeface="Times New Roman"/>
              <a:cs typeface="Times New Roman"/>
              <a:sym typeface="Times New Roman"/>
            </a:endParaRPr>
          </a:p>
          <a:p>
            <a:pPr algn="ctr">
              <a:lnSpc>
                <a:spcPct val="150000"/>
              </a:lnSpc>
            </a:pPr>
            <a:endParaRPr sz="1900" b="1" dirty="0"/>
          </a:p>
        </p:txBody>
      </p:sp>
      <p:sp>
        <p:nvSpPr>
          <p:cNvPr id="57" name="Google Shape;57;p13"/>
          <p:cNvSpPr txBox="1"/>
          <p:nvPr/>
        </p:nvSpPr>
        <p:spPr>
          <a:xfrm>
            <a:off x="4443800" y="2523514"/>
            <a:ext cx="5177017" cy="2426400"/>
          </a:xfrm>
          <a:prstGeom prst="rect">
            <a:avLst/>
          </a:prstGeom>
          <a:noFill/>
          <a:ln>
            <a:noFill/>
          </a:ln>
        </p:spPr>
        <p:txBody>
          <a:bodyPr spcFirstLastPara="1" wrap="square" lIns="91425" tIns="91425" rIns="91425" bIns="91425" anchor="t" anchorCtr="0">
            <a:noAutofit/>
          </a:bodyPr>
          <a:lstStyle/>
          <a:p>
            <a:pPr algn="ctr"/>
            <a:r>
              <a:rPr lang="es" b="1" u="sng" dirty="0" smtClean="0">
                <a:solidFill>
                  <a:schemeClr val="dk1"/>
                </a:solidFill>
                <a:latin typeface="Calibri"/>
                <a:ea typeface="Calibri"/>
                <a:cs typeface="Calibri"/>
                <a:sym typeface="Calibri"/>
              </a:rPr>
              <a:t>Autor:</a:t>
            </a:r>
            <a:endParaRPr b="1" u="sng" dirty="0">
              <a:solidFill>
                <a:schemeClr val="dk1"/>
              </a:solidFill>
              <a:latin typeface="Calibri"/>
              <a:ea typeface="Calibri"/>
              <a:cs typeface="Calibri"/>
              <a:sym typeface="Calibri"/>
            </a:endParaRPr>
          </a:p>
          <a:p>
            <a:pPr algn="ctr">
              <a:spcBef>
                <a:spcPts val="800"/>
              </a:spcBef>
            </a:pPr>
            <a:r>
              <a:rPr lang="es" dirty="0">
                <a:solidFill>
                  <a:schemeClr val="dk1"/>
                </a:solidFill>
                <a:latin typeface="Calibri"/>
                <a:ea typeface="Calibri"/>
                <a:cs typeface="Calibri"/>
                <a:sym typeface="Calibri"/>
              </a:rPr>
              <a:t>Raúl Bastidas </a:t>
            </a:r>
            <a:r>
              <a:rPr lang="es-CL" dirty="0" smtClean="0">
                <a:solidFill>
                  <a:schemeClr val="dk1"/>
                </a:solidFill>
                <a:latin typeface="Calibri"/>
                <a:ea typeface="Calibri"/>
                <a:cs typeface="Calibri"/>
                <a:sym typeface="Calibri"/>
              </a:rPr>
              <a:t>Hernández</a:t>
            </a:r>
            <a:endParaRPr dirty="0">
              <a:solidFill>
                <a:schemeClr val="dk1"/>
              </a:solidFill>
              <a:latin typeface="Calibri"/>
              <a:ea typeface="Calibri"/>
              <a:cs typeface="Calibri"/>
              <a:sym typeface="Calibri"/>
            </a:endParaRPr>
          </a:p>
          <a:p>
            <a:pPr algn="ctr">
              <a:spcBef>
                <a:spcPts val="800"/>
              </a:spcBef>
            </a:pPr>
            <a:r>
              <a:rPr lang="es" b="1" u="sng" dirty="0">
                <a:solidFill>
                  <a:schemeClr val="dk1"/>
                </a:solidFill>
                <a:latin typeface="Calibri"/>
                <a:ea typeface="Calibri"/>
                <a:cs typeface="Calibri"/>
                <a:sym typeface="Calibri"/>
              </a:rPr>
              <a:t>Profesor:</a:t>
            </a:r>
            <a:endParaRPr b="1" u="sng" dirty="0">
              <a:solidFill>
                <a:schemeClr val="dk1"/>
              </a:solidFill>
              <a:latin typeface="Calibri"/>
              <a:ea typeface="Calibri"/>
              <a:cs typeface="Calibri"/>
              <a:sym typeface="Calibri"/>
            </a:endParaRPr>
          </a:p>
          <a:p>
            <a:pPr algn="ctr">
              <a:spcBef>
                <a:spcPts val="800"/>
              </a:spcBef>
            </a:pPr>
            <a:r>
              <a:rPr lang="es-CL" dirty="0" smtClean="0">
                <a:solidFill>
                  <a:schemeClr val="dk1"/>
                </a:solidFill>
                <a:latin typeface="Calibri"/>
                <a:ea typeface="Calibri"/>
                <a:cs typeface="Calibri"/>
                <a:sym typeface="Calibri"/>
              </a:rPr>
              <a:t>Pablo Viveros </a:t>
            </a:r>
            <a:r>
              <a:rPr lang="es-CL" dirty="0" err="1" smtClean="0">
                <a:solidFill>
                  <a:schemeClr val="dk1"/>
                </a:solidFill>
                <a:latin typeface="Calibri"/>
                <a:ea typeface="Calibri"/>
                <a:cs typeface="Calibri"/>
                <a:sym typeface="Calibri"/>
              </a:rPr>
              <a:t>Gunckel</a:t>
            </a:r>
            <a:endParaRPr dirty="0">
              <a:solidFill>
                <a:schemeClr val="dk1"/>
              </a:solidFill>
              <a:latin typeface="Calibri"/>
              <a:ea typeface="Calibri"/>
              <a:cs typeface="Calibri"/>
              <a:sym typeface="Calibri"/>
            </a:endParaRPr>
          </a:p>
          <a:p>
            <a:pPr algn="ctr">
              <a:spcBef>
                <a:spcPts val="800"/>
              </a:spcBef>
            </a:pPr>
            <a:r>
              <a:rPr lang="es" b="1" u="sng" dirty="0" smtClean="0">
                <a:solidFill>
                  <a:schemeClr val="dk1"/>
                </a:solidFill>
                <a:latin typeface="Calibri"/>
                <a:ea typeface="Calibri"/>
                <a:cs typeface="Calibri"/>
                <a:sym typeface="Calibri"/>
              </a:rPr>
              <a:t>Profesor Correferente:</a:t>
            </a:r>
            <a:endParaRPr b="1" u="sng" dirty="0">
              <a:solidFill>
                <a:schemeClr val="dk1"/>
              </a:solidFill>
              <a:latin typeface="Calibri"/>
              <a:ea typeface="Calibri"/>
              <a:cs typeface="Calibri"/>
              <a:sym typeface="Calibri"/>
            </a:endParaRPr>
          </a:p>
          <a:p>
            <a:pPr algn="ctr">
              <a:spcBef>
                <a:spcPts val="800"/>
              </a:spcBef>
            </a:pPr>
            <a:r>
              <a:rPr lang="es" dirty="0" smtClean="0">
                <a:solidFill>
                  <a:schemeClr val="dk1"/>
                </a:solidFill>
                <a:latin typeface="Calibri"/>
                <a:ea typeface="Calibri"/>
                <a:cs typeface="Calibri"/>
                <a:sym typeface="Calibri"/>
              </a:rPr>
              <a:t>Tomás Grubessich Fernández</a:t>
            </a:r>
            <a:endParaRPr dirty="0">
              <a:solidFill>
                <a:schemeClr val="dk1"/>
              </a:solidFill>
              <a:latin typeface="Calibri"/>
              <a:ea typeface="Calibri"/>
              <a:cs typeface="Calibri"/>
              <a:sym typeface="Calibri"/>
            </a:endParaRPr>
          </a:p>
          <a:p>
            <a:pPr algn="ctr">
              <a:spcBef>
                <a:spcPts val="800"/>
              </a:spcBef>
            </a:pPr>
            <a:r>
              <a:rPr lang="es" dirty="0">
                <a:solidFill>
                  <a:schemeClr val="dk1"/>
                </a:solidFill>
                <a:latin typeface="Calibri"/>
                <a:ea typeface="Calibri"/>
                <a:cs typeface="Calibri"/>
                <a:sym typeface="Calibri"/>
              </a:rPr>
              <a:t> </a:t>
            </a:r>
            <a:endParaRPr dirty="0">
              <a:solidFill>
                <a:schemeClr val="dk1"/>
              </a:solidFill>
              <a:latin typeface="Calibri"/>
              <a:ea typeface="Calibri"/>
              <a:cs typeface="Calibri"/>
              <a:sym typeface="Calibri"/>
            </a:endParaRPr>
          </a:p>
          <a:p>
            <a:pPr>
              <a:spcBef>
                <a:spcPts val="800"/>
              </a:spcBef>
            </a:pPr>
            <a:endParaRPr dirty="0"/>
          </a:p>
        </p:txBody>
      </p:sp>
      <p:pic>
        <p:nvPicPr>
          <p:cNvPr id="1026" name="Picture 2" descr="Colegios Asociados 2"/>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437455" y="137200"/>
            <a:ext cx="1693856" cy="843619"/>
          </a:xfrm>
          <a:prstGeom prst="rect">
            <a:avLst/>
          </a:prstGeom>
          <a:noFill/>
          <a:extLst>
            <a:ext uri="{909E8E84-426E-40DD-AFC4-6F175D3DCCD1}">
              <a14:hiddenFill xmlns:a14="http://schemas.microsoft.com/office/drawing/2010/main" xmlns="">
                <a:solidFill>
                  <a:srgbClr val="FFFFFF"/>
                </a:solidFill>
              </a14:hiddenFill>
            </a:ext>
          </a:extLst>
        </p:spPr>
      </p:pic>
      <p:sp>
        <p:nvSpPr>
          <p:cNvPr id="6" name="5 Marcador de número de diapositiva"/>
          <p:cNvSpPr>
            <a:spLocks noGrp="1"/>
          </p:cNvSpPr>
          <p:nvPr>
            <p:ph type="sldNum" sz="quarter" idx="12"/>
          </p:nvPr>
        </p:nvSpPr>
        <p:spPr/>
        <p:txBody>
          <a:bodyPr/>
          <a:lstStyle/>
          <a:p>
            <a:fld id="{00000000-1234-1234-1234-123412341234}" type="slidenum">
              <a:rPr lang="es-CL" smtClean="0"/>
              <a:pPr/>
              <a:t>1</a:t>
            </a:fld>
            <a:endParaRPr lang="es-CL"/>
          </a:p>
        </p:txBody>
      </p:sp>
      <p:pic>
        <p:nvPicPr>
          <p:cNvPr id="1029" name="Picture 5"/>
          <p:cNvPicPr>
            <a:picLocks noChangeAspect="1" noChangeArrowheads="1"/>
          </p:cNvPicPr>
          <p:nvPr/>
        </p:nvPicPr>
        <p:blipFill>
          <a:blip r:embed="rId5"/>
          <a:srcRect/>
          <a:stretch>
            <a:fillRect/>
          </a:stretch>
        </p:blipFill>
        <p:spPr bwMode="auto">
          <a:xfrm>
            <a:off x="934654" y="2638096"/>
            <a:ext cx="3279994" cy="1639997"/>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1"/>
        <p:cNvGrpSpPr/>
        <p:nvPr/>
      </p:nvGrpSpPr>
      <p:grpSpPr>
        <a:xfrm>
          <a:off x="0" y="0"/>
          <a:ext cx="0" cy="0"/>
          <a:chOff x="0" y="0"/>
          <a:chExt cx="0" cy="0"/>
        </a:xfrm>
      </p:grpSpPr>
      <p:sp>
        <p:nvSpPr>
          <p:cNvPr id="62" name="Google Shape;62;p14"/>
          <p:cNvSpPr txBox="1">
            <a:spLocks noGrp="1"/>
          </p:cNvSpPr>
          <p:nvPr>
            <p:ph type="title"/>
          </p:nvPr>
        </p:nvSpPr>
        <p:spPr>
          <a:prstGeom prst="rect">
            <a:avLst/>
          </a:prstGeom>
        </p:spPr>
        <p:txBody>
          <a:bodyPr spcFirstLastPara="1" vert="horz" wrap="square" lIns="91425" tIns="91425" rIns="91425" bIns="91425" rtlCol="0" anchor="t" anchorCtr="0">
            <a:noAutofit/>
          </a:bodyPr>
          <a:lstStyle/>
          <a:p>
            <a:r>
              <a:rPr lang="es" sz="3200" dirty="0" smtClean="0">
                <a:solidFill>
                  <a:schemeClr val="tx1"/>
                </a:solidFill>
              </a:rPr>
              <a:t>Problema</a:t>
            </a:r>
            <a:endParaRPr sz="3200" dirty="0">
              <a:solidFill>
                <a:schemeClr val="tx1"/>
              </a:solidFill>
            </a:endParaRPr>
          </a:p>
        </p:txBody>
      </p:sp>
      <p:sp>
        <p:nvSpPr>
          <p:cNvPr id="63" name="Google Shape;63;p14"/>
          <p:cNvSpPr txBox="1">
            <a:spLocks noGrp="1"/>
          </p:cNvSpPr>
          <p:nvPr>
            <p:ph type="body" idx="1"/>
          </p:nvPr>
        </p:nvSpPr>
        <p:spPr>
          <a:prstGeom prst="rect">
            <a:avLst/>
          </a:prstGeom>
        </p:spPr>
        <p:txBody>
          <a:bodyPr spcFirstLastPara="1" wrap="square" lIns="91425" tIns="91425" rIns="91425" bIns="91425" anchor="t" anchorCtr="0">
            <a:noAutofit/>
          </a:bodyPr>
          <a:lstStyle/>
          <a:p>
            <a:pPr marL="0" indent="0">
              <a:buNone/>
            </a:pPr>
            <a:endParaRPr dirty="0"/>
          </a:p>
          <a:p>
            <a:pPr indent="0">
              <a:spcBef>
                <a:spcPts val="1600"/>
              </a:spcBef>
              <a:spcAft>
                <a:spcPts val="1600"/>
              </a:spcAft>
              <a:buNone/>
            </a:pPr>
            <a:endParaRPr dirty="0"/>
          </a:p>
        </p:txBody>
      </p:sp>
      <p:sp>
        <p:nvSpPr>
          <p:cNvPr id="4" name="Marcador de número de diapositiva 3"/>
          <p:cNvSpPr>
            <a:spLocks noGrp="1"/>
          </p:cNvSpPr>
          <p:nvPr>
            <p:ph type="sldNum" idx="12"/>
          </p:nvPr>
        </p:nvSpPr>
        <p:spPr/>
        <p:txBody>
          <a:bodyPr/>
          <a:lstStyle/>
          <a:p>
            <a:fld id="{00000000-1234-1234-1234-123412341234}" type="slidenum">
              <a:rPr lang="es-CL" smtClean="0"/>
              <a:pPr/>
              <a:t>2</a:t>
            </a:fld>
            <a:endParaRPr lang="es-CL"/>
          </a:p>
        </p:txBody>
      </p:sp>
      <p:pic>
        <p:nvPicPr>
          <p:cNvPr id="10"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9" name="8 CuadroTexto"/>
          <p:cNvSpPr txBox="1"/>
          <p:nvPr/>
        </p:nvSpPr>
        <p:spPr>
          <a:xfrm>
            <a:off x="378372" y="841299"/>
            <a:ext cx="5640291" cy="369332"/>
          </a:xfrm>
          <a:prstGeom prst="rect">
            <a:avLst/>
          </a:prstGeom>
          <a:noFill/>
        </p:spPr>
        <p:txBody>
          <a:bodyPr wrap="square" rtlCol="0">
            <a:spAutoFit/>
          </a:bodyPr>
          <a:lstStyle/>
          <a:p>
            <a:r>
              <a:rPr lang="es-ES" dirty="0" smtClean="0"/>
              <a:t>Estado de Chile responsable de la confección de:</a:t>
            </a:r>
            <a:endParaRPr lang="es-ES" dirty="0"/>
          </a:p>
        </p:txBody>
      </p:sp>
      <p:pic>
        <p:nvPicPr>
          <p:cNvPr id="1026" name="Picture 2"/>
          <p:cNvPicPr>
            <a:picLocks noChangeAspect="1" noChangeArrowheads="1"/>
          </p:cNvPicPr>
          <p:nvPr/>
        </p:nvPicPr>
        <p:blipFill rotWithShape="1">
          <a:blip r:embed="rId4">
            <a:extLst>
              <a:ext uri="{28A0092B-C50C-407E-A947-70E740481C1C}">
                <a14:useLocalDpi xmlns:a14="http://schemas.microsoft.com/office/drawing/2010/main" xmlns="" val="0"/>
              </a:ext>
            </a:extLst>
          </a:blip>
          <a:srcRect l="15324" t="10796" r="9596" b="10796"/>
          <a:stretch/>
        </p:blipFill>
        <p:spPr bwMode="auto">
          <a:xfrm>
            <a:off x="5681147" y="214428"/>
            <a:ext cx="1697108" cy="11732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1 Flecha derecha"/>
          <p:cNvSpPr/>
          <p:nvPr/>
        </p:nvSpPr>
        <p:spPr>
          <a:xfrm>
            <a:off x="4573210" y="912290"/>
            <a:ext cx="954133" cy="19869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1" name="10 Flecha derecha"/>
          <p:cNvSpPr/>
          <p:nvPr/>
        </p:nvSpPr>
        <p:spPr>
          <a:xfrm rot="1479010">
            <a:off x="4502599" y="1330528"/>
            <a:ext cx="1214651" cy="18857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028" name="Picture 4" descr="DESCARGAS GRATUITAS"/>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5866423" y="1441718"/>
            <a:ext cx="1326555" cy="1489715"/>
          </a:xfrm>
          <a:prstGeom prst="rect">
            <a:avLst/>
          </a:prstGeom>
          <a:noFill/>
          <a:extLst>
            <a:ext uri="{909E8E84-426E-40DD-AFC4-6F175D3DCCD1}">
              <a14:hiddenFill xmlns:a14="http://schemas.microsoft.com/office/drawing/2010/main" xmlns="">
                <a:solidFill>
                  <a:srgbClr val="FFFFFF"/>
                </a:solidFill>
              </a14:hiddenFill>
            </a:ext>
          </a:extLst>
        </p:spPr>
      </p:pic>
      <p:pic>
        <p:nvPicPr>
          <p:cNvPr id="12" name="Picture 5"/>
          <p:cNvPicPr>
            <a:picLocks noChangeAspect="1" noChangeArrowheads="1"/>
          </p:cNvPicPr>
          <p:nvPr/>
        </p:nvPicPr>
        <p:blipFill rotWithShape="1">
          <a:blip r:embed="rId6"/>
          <a:srcRect l="4275"/>
          <a:stretch/>
        </p:blipFill>
        <p:spPr bwMode="auto">
          <a:xfrm>
            <a:off x="109182" y="3018530"/>
            <a:ext cx="3139744" cy="1639997"/>
          </a:xfrm>
          <a:prstGeom prst="rect">
            <a:avLst/>
          </a:prstGeom>
          <a:noFill/>
          <a:ln w="9525">
            <a:noFill/>
            <a:miter lim="800000"/>
            <a:headEnd/>
            <a:tailEnd/>
          </a:ln>
          <a:effectLst/>
        </p:spPr>
      </p:pic>
      <p:sp>
        <p:nvSpPr>
          <p:cNvPr id="3" name="2 CuadroTexto"/>
          <p:cNvSpPr txBox="1"/>
          <p:nvPr/>
        </p:nvSpPr>
        <p:spPr>
          <a:xfrm>
            <a:off x="4640850" y="3159140"/>
            <a:ext cx="4473521" cy="2031325"/>
          </a:xfrm>
          <a:prstGeom prst="rect">
            <a:avLst/>
          </a:prstGeom>
          <a:noFill/>
        </p:spPr>
        <p:txBody>
          <a:bodyPr wrap="square" rtlCol="0">
            <a:spAutoFit/>
          </a:bodyPr>
          <a:lstStyle/>
          <a:p>
            <a:pPr marL="285750" indent="-285750">
              <a:buFontTx/>
              <a:buChar char="-"/>
            </a:pPr>
            <a:r>
              <a:rPr lang="es-ES" dirty="0" smtClean="0"/>
              <a:t>Autoridad </a:t>
            </a:r>
            <a:r>
              <a:rPr lang="es-ES" dirty="0"/>
              <a:t>técnica nacional del arte de la </a:t>
            </a:r>
            <a:r>
              <a:rPr lang="es-ES" dirty="0" smtClean="0"/>
              <a:t>navegación </a:t>
            </a:r>
          </a:p>
          <a:p>
            <a:pPr marL="285750" indent="-285750">
              <a:buFontTx/>
              <a:buChar char="-"/>
            </a:pPr>
            <a:r>
              <a:rPr lang="es-ES" dirty="0" smtClean="0"/>
              <a:t>Edita </a:t>
            </a:r>
            <a:r>
              <a:rPr lang="es-ES" dirty="0"/>
              <a:t>y mantiene actualizadas las cartas náuticas, físicas y electrónicas, de las aguas nacionales, incluida la Antártica; </a:t>
            </a:r>
            <a:r>
              <a:rPr lang="es-ES" dirty="0" smtClean="0"/>
              <a:t>junto con las respectivas </a:t>
            </a:r>
            <a:r>
              <a:rPr lang="es-ES" dirty="0"/>
              <a:t>publicaciones técnicas de navegación. </a:t>
            </a:r>
          </a:p>
          <a:p>
            <a:endParaRPr lang="es-CL" dirty="0"/>
          </a:p>
        </p:txBody>
      </p:sp>
      <p:sp>
        <p:nvSpPr>
          <p:cNvPr id="13" name="12 Flecha derecha"/>
          <p:cNvSpPr/>
          <p:nvPr/>
        </p:nvSpPr>
        <p:spPr>
          <a:xfrm>
            <a:off x="3471830" y="3739183"/>
            <a:ext cx="954133" cy="19869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1"/>
        <p:cNvGrpSpPr/>
        <p:nvPr/>
      </p:nvGrpSpPr>
      <p:grpSpPr>
        <a:xfrm>
          <a:off x="0" y="0"/>
          <a:ext cx="0" cy="0"/>
          <a:chOff x="0" y="0"/>
          <a:chExt cx="0" cy="0"/>
        </a:xfrm>
      </p:grpSpPr>
      <p:sp>
        <p:nvSpPr>
          <p:cNvPr id="62" name="Google Shape;62;p14"/>
          <p:cNvSpPr txBox="1">
            <a:spLocks noGrp="1"/>
          </p:cNvSpPr>
          <p:nvPr>
            <p:ph type="title"/>
          </p:nvPr>
        </p:nvSpPr>
        <p:spPr>
          <a:prstGeom prst="rect">
            <a:avLst/>
          </a:prstGeom>
        </p:spPr>
        <p:txBody>
          <a:bodyPr spcFirstLastPara="1" vert="horz" wrap="square" lIns="91425" tIns="91425" rIns="91425" bIns="91425" rtlCol="0" anchor="t" anchorCtr="0">
            <a:noAutofit/>
          </a:bodyPr>
          <a:lstStyle/>
          <a:p>
            <a:r>
              <a:rPr lang="es" sz="3200" dirty="0" smtClean="0">
                <a:solidFill>
                  <a:schemeClr val="tx1"/>
                </a:solidFill>
              </a:rPr>
              <a:t>Problema</a:t>
            </a:r>
            <a:endParaRPr sz="3200" dirty="0">
              <a:solidFill>
                <a:schemeClr val="tx1"/>
              </a:solidFill>
            </a:endParaRPr>
          </a:p>
        </p:txBody>
      </p:sp>
      <p:sp>
        <p:nvSpPr>
          <p:cNvPr id="63" name="Google Shape;63;p14"/>
          <p:cNvSpPr txBox="1">
            <a:spLocks noGrp="1"/>
          </p:cNvSpPr>
          <p:nvPr>
            <p:ph type="body" idx="1"/>
          </p:nvPr>
        </p:nvSpPr>
        <p:spPr>
          <a:prstGeom prst="rect">
            <a:avLst/>
          </a:prstGeom>
        </p:spPr>
        <p:txBody>
          <a:bodyPr spcFirstLastPara="1" wrap="square" lIns="91425" tIns="91425" rIns="91425" bIns="91425" anchor="t" anchorCtr="0">
            <a:noAutofit/>
          </a:bodyPr>
          <a:lstStyle/>
          <a:p>
            <a:pPr marL="0" indent="0">
              <a:buNone/>
            </a:pPr>
            <a:endParaRPr dirty="0"/>
          </a:p>
          <a:p>
            <a:pPr indent="0">
              <a:spcBef>
                <a:spcPts val="1600"/>
              </a:spcBef>
              <a:spcAft>
                <a:spcPts val="1600"/>
              </a:spcAft>
              <a:buNone/>
            </a:pPr>
            <a:endParaRPr dirty="0"/>
          </a:p>
        </p:txBody>
      </p:sp>
      <p:sp>
        <p:nvSpPr>
          <p:cNvPr id="4" name="Marcador de número de diapositiva 3"/>
          <p:cNvSpPr>
            <a:spLocks noGrp="1"/>
          </p:cNvSpPr>
          <p:nvPr>
            <p:ph type="sldNum" idx="12"/>
          </p:nvPr>
        </p:nvSpPr>
        <p:spPr/>
        <p:txBody>
          <a:bodyPr/>
          <a:lstStyle/>
          <a:p>
            <a:fld id="{00000000-1234-1234-1234-123412341234}" type="slidenum">
              <a:rPr lang="es-CL" smtClean="0"/>
              <a:pPr/>
              <a:t>3</a:t>
            </a:fld>
            <a:endParaRPr lang="es-CL"/>
          </a:p>
        </p:txBody>
      </p:sp>
      <p:pic>
        <p:nvPicPr>
          <p:cNvPr id="10"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9" name="8 CuadroTexto"/>
          <p:cNvSpPr txBox="1"/>
          <p:nvPr/>
        </p:nvSpPr>
        <p:spPr>
          <a:xfrm>
            <a:off x="378372" y="1250731"/>
            <a:ext cx="7367752" cy="2031325"/>
          </a:xfrm>
          <a:prstGeom prst="rect">
            <a:avLst/>
          </a:prstGeom>
          <a:noFill/>
        </p:spPr>
        <p:txBody>
          <a:bodyPr wrap="square" rtlCol="0">
            <a:spAutoFit/>
          </a:bodyPr>
          <a:lstStyle/>
          <a:p>
            <a:endParaRPr lang="es-CL" dirty="0" smtClean="0"/>
          </a:p>
          <a:p>
            <a:r>
              <a:rPr lang="es-CL" b="1" dirty="0" smtClean="0"/>
              <a:t>Problemas de proceso productivo:</a:t>
            </a:r>
          </a:p>
          <a:p>
            <a:endParaRPr lang="es-CL" b="1" dirty="0" smtClean="0"/>
          </a:p>
          <a:p>
            <a:pPr marL="285750" indent="-285750">
              <a:buFontTx/>
              <a:buChar char="-"/>
            </a:pPr>
            <a:r>
              <a:rPr lang="es-ES" dirty="0" smtClean="0"/>
              <a:t>Estimación </a:t>
            </a:r>
            <a:r>
              <a:rPr lang="es-ES" dirty="0"/>
              <a:t>de la </a:t>
            </a:r>
            <a:r>
              <a:rPr lang="es-ES" dirty="0" smtClean="0"/>
              <a:t>demanda</a:t>
            </a:r>
          </a:p>
          <a:p>
            <a:pPr marL="285750" indent="-285750">
              <a:buFontTx/>
              <a:buChar char="-"/>
            </a:pPr>
            <a:r>
              <a:rPr lang="es-ES" dirty="0"/>
              <a:t>G</a:t>
            </a:r>
            <a:r>
              <a:rPr lang="es-ES" dirty="0" smtClean="0"/>
              <a:t>estión </a:t>
            </a:r>
            <a:r>
              <a:rPr lang="es-ES" dirty="0"/>
              <a:t>de la calidad total de productos </a:t>
            </a:r>
            <a:r>
              <a:rPr lang="es-ES" dirty="0" smtClean="0"/>
              <a:t>terminados</a:t>
            </a:r>
          </a:p>
          <a:p>
            <a:pPr marL="285750" indent="-285750">
              <a:buFontTx/>
              <a:buChar char="-"/>
            </a:pPr>
            <a:r>
              <a:rPr lang="es-ES" dirty="0" smtClean="0"/>
              <a:t>Confiabilidad </a:t>
            </a:r>
            <a:r>
              <a:rPr lang="es-ES" dirty="0"/>
              <a:t>operacional y la disponibilidad de sus </a:t>
            </a:r>
            <a:r>
              <a:rPr lang="es-ES" dirty="0" smtClean="0"/>
              <a:t>equipos </a:t>
            </a:r>
          </a:p>
          <a:p>
            <a:endParaRPr lang="es-ES" dirty="0"/>
          </a:p>
        </p:txBody>
      </p:sp>
      <p:sp>
        <p:nvSpPr>
          <p:cNvPr id="3" name="2 CuadroTexto"/>
          <p:cNvSpPr txBox="1"/>
          <p:nvPr/>
        </p:nvSpPr>
        <p:spPr>
          <a:xfrm>
            <a:off x="3258053" y="3684902"/>
            <a:ext cx="5158854" cy="369332"/>
          </a:xfrm>
          <a:prstGeom prst="rect">
            <a:avLst/>
          </a:prstGeom>
          <a:noFill/>
        </p:spPr>
        <p:txBody>
          <a:bodyPr wrap="square" rtlCol="0">
            <a:spAutoFit/>
          </a:bodyPr>
          <a:lstStyle/>
          <a:p>
            <a:r>
              <a:rPr lang="es-ES" dirty="0" smtClean="0"/>
              <a:t>Inciden </a:t>
            </a:r>
            <a:r>
              <a:rPr lang="es-ES" dirty="0"/>
              <a:t>directamente al uso eficiente y eficaz de los recursos</a:t>
            </a:r>
            <a:endParaRPr lang="es-CL" dirty="0"/>
          </a:p>
        </p:txBody>
      </p:sp>
      <p:sp>
        <p:nvSpPr>
          <p:cNvPr id="5" name="4 Flecha doblada hacia arriba"/>
          <p:cNvSpPr/>
          <p:nvPr/>
        </p:nvSpPr>
        <p:spPr>
          <a:xfrm rot="5400000">
            <a:off x="1951208" y="2777326"/>
            <a:ext cx="962587" cy="1331079"/>
          </a:xfrm>
          <a:prstGeom prst="bentUpArrow">
            <a:avLst>
              <a:gd name="adj1" fmla="val 15009"/>
              <a:gd name="adj2" fmla="val 14366"/>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049" name="Picture 1"/>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987150" y="1062152"/>
            <a:ext cx="2051381" cy="23807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5764681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1"/>
        <p:cNvGrpSpPr/>
        <p:nvPr/>
      </p:nvGrpSpPr>
      <p:grpSpPr>
        <a:xfrm>
          <a:off x="0" y="0"/>
          <a:ext cx="0" cy="0"/>
          <a:chOff x="0" y="0"/>
          <a:chExt cx="0" cy="0"/>
        </a:xfrm>
      </p:grpSpPr>
      <p:sp>
        <p:nvSpPr>
          <p:cNvPr id="62" name="Google Shape;62;p14"/>
          <p:cNvSpPr txBox="1">
            <a:spLocks noGrp="1"/>
          </p:cNvSpPr>
          <p:nvPr>
            <p:ph type="title"/>
          </p:nvPr>
        </p:nvSpPr>
        <p:spPr>
          <a:prstGeom prst="rect">
            <a:avLst/>
          </a:prstGeom>
        </p:spPr>
        <p:txBody>
          <a:bodyPr spcFirstLastPara="1" vert="horz" wrap="square" lIns="91425" tIns="91425" rIns="91425" bIns="91425" rtlCol="0" anchor="t" anchorCtr="0">
            <a:noAutofit/>
          </a:bodyPr>
          <a:lstStyle/>
          <a:p>
            <a:r>
              <a:rPr lang="es" sz="3200" dirty="0" smtClean="0">
                <a:solidFill>
                  <a:schemeClr val="tx1"/>
                </a:solidFill>
              </a:rPr>
              <a:t>Preguntas</a:t>
            </a:r>
            <a:endParaRPr sz="3200" dirty="0">
              <a:solidFill>
                <a:schemeClr val="tx1"/>
              </a:solidFill>
            </a:endParaRPr>
          </a:p>
        </p:txBody>
      </p:sp>
      <p:sp>
        <p:nvSpPr>
          <p:cNvPr id="63" name="Google Shape;63;p14"/>
          <p:cNvSpPr txBox="1">
            <a:spLocks noGrp="1"/>
          </p:cNvSpPr>
          <p:nvPr>
            <p:ph type="body" idx="1"/>
          </p:nvPr>
        </p:nvSpPr>
        <p:spPr>
          <a:prstGeom prst="rect">
            <a:avLst/>
          </a:prstGeom>
        </p:spPr>
        <p:txBody>
          <a:bodyPr spcFirstLastPara="1" wrap="square" lIns="91425" tIns="91425" rIns="91425" bIns="91425" anchor="t" anchorCtr="0">
            <a:noAutofit/>
          </a:bodyPr>
          <a:lstStyle/>
          <a:p>
            <a:pPr marL="0" indent="0">
              <a:buNone/>
            </a:pPr>
            <a:endParaRPr/>
          </a:p>
          <a:p>
            <a:pPr indent="0">
              <a:spcBef>
                <a:spcPts val="1600"/>
              </a:spcBef>
              <a:spcAft>
                <a:spcPts val="1600"/>
              </a:spcAft>
              <a:buNone/>
            </a:pPr>
            <a:endParaRPr/>
          </a:p>
        </p:txBody>
      </p:sp>
      <p:sp>
        <p:nvSpPr>
          <p:cNvPr id="4" name="Marcador de número de diapositiva 3"/>
          <p:cNvSpPr>
            <a:spLocks noGrp="1"/>
          </p:cNvSpPr>
          <p:nvPr>
            <p:ph type="sldNum" idx="12"/>
          </p:nvPr>
        </p:nvSpPr>
        <p:spPr/>
        <p:txBody>
          <a:bodyPr/>
          <a:lstStyle/>
          <a:p>
            <a:fld id="{00000000-1234-1234-1234-123412341234}" type="slidenum">
              <a:rPr lang="es-CL" smtClean="0"/>
              <a:pPr/>
              <a:t>4</a:t>
            </a:fld>
            <a:endParaRPr lang="es-CL"/>
          </a:p>
        </p:txBody>
      </p:sp>
      <p:pic>
        <p:nvPicPr>
          <p:cNvPr id="10"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9" name="8 CuadroTexto"/>
          <p:cNvSpPr txBox="1"/>
          <p:nvPr/>
        </p:nvSpPr>
        <p:spPr>
          <a:xfrm>
            <a:off x="378371" y="991419"/>
            <a:ext cx="7929353" cy="4247317"/>
          </a:xfrm>
          <a:prstGeom prst="rect">
            <a:avLst/>
          </a:prstGeom>
          <a:noFill/>
        </p:spPr>
        <p:txBody>
          <a:bodyPr wrap="square" rtlCol="0">
            <a:spAutoFit/>
          </a:bodyPr>
          <a:lstStyle/>
          <a:p>
            <a:pPr marL="342900" indent="-342900" algn="just">
              <a:buFont typeface="+mj-lt"/>
              <a:buAutoNum type="arabicPeriod"/>
            </a:pPr>
            <a:r>
              <a:rPr lang="es-ES" dirty="0" smtClean="0"/>
              <a:t>¿</a:t>
            </a:r>
            <a:r>
              <a:rPr lang="es-ES" dirty="0"/>
              <a:t>Cómo se pronostica la demanda de publicaciones y cartas náuticas? ¿Existe un método matemático capaz de modelar de mejor manera la predicción de </a:t>
            </a:r>
            <a:r>
              <a:rPr lang="es-ES" dirty="0" smtClean="0"/>
              <a:t>demanda?</a:t>
            </a:r>
          </a:p>
          <a:p>
            <a:pPr marL="342900" indent="-342900" algn="just">
              <a:buFont typeface="+mj-lt"/>
              <a:buAutoNum type="arabicPeriod"/>
            </a:pPr>
            <a:endParaRPr lang="es-ES" dirty="0"/>
          </a:p>
          <a:p>
            <a:pPr marL="342900" indent="-342900" algn="just">
              <a:buFont typeface="+mj-lt"/>
              <a:buAutoNum type="arabicPeriod"/>
            </a:pPr>
            <a:r>
              <a:rPr lang="es-ES" dirty="0" smtClean="0"/>
              <a:t>Desde </a:t>
            </a:r>
            <a:r>
              <a:rPr lang="es-ES" dirty="0"/>
              <a:t>el punto de vista de la gestión de calidad, ¿El proceso de producción de cartas náuticas utiliza un Control Estadístico de Procesos para verificar que se encuentre bajo control?, ¿Qué medidas se pueden adoptar para disminuir los costos de calidad o mejorar la tasa de productos </a:t>
            </a:r>
            <a:r>
              <a:rPr lang="es-ES" dirty="0" smtClean="0"/>
              <a:t>fallados?</a:t>
            </a:r>
          </a:p>
          <a:p>
            <a:pPr marL="342900" indent="-342900" algn="just">
              <a:buFont typeface="+mj-lt"/>
              <a:buAutoNum type="arabicPeriod"/>
            </a:pPr>
            <a:endParaRPr lang="es-ES" dirty="0"/>
          </a:p>
          <a:p>
            <a:pPr marL="342900" indent="-342900" algn="just">
              <a:buFont typeface="+mj-lt"/>
              <a:buAutoNum type="arabicPeriod"/>
            </a:pPr>
            <a:r>
              <a:rPr lang="es-ES" dirty="0" smtClean="0"/>
              <a:t>¿</a:t>
            </a:r>
            <a:r>
              <a:rPr lang="es-ES" dirty="0"/>
              <a:t>Cuál es la mejor función que representa el comportamiento de vida y falla de los equipos del proceso productivo? En base al resultado anterior, ¿el sistema cumple con la disponibilidad mínima exigida? y ¿Cuánto es el riesgo que está dispuesto a </a:t>
            </a:r>
            <a:r>
              <a:rPr lang="es-ES" dirty="0" smtClean="0"/>
              <a:t>comprometer?</a:t>
            </a:r>
          </a:p>
          <a:p>
            <a:pPr marL="342900" indent="-342900" algn="just">
              <a:buFont typeface="+mj-lt"/>
              <a:buAutoNum type="arabicPeriod"/>
            </a:pPr>
            <a:endParaRPr lang="es-ES" dirty="0"/>
          </a:p>
          <a:p>
            <a:pPr marL="342900" indent="-342900" algn="just">
              <a:buFont typeface="+mj-lt"/>
              <a:buAutoNum type="arabicPeriod"/>
            </a:pPr>
            <a:r>
              <a:rPr lang="es-ES" dirty="0" smtClean="0"/>
              <a:t>En </a:t>
            </a:r>
            <a:r>
              <a:rPr lang="es-ES" dirty="0"/>
              <a:t>caso se requiera aumentar la disponibilidad, desde el punto de vista del costo global, ¿es conveniente invertir en equipos y/o mejoras? </a:t>
            </a:r>
            <a:endParaRPr lang="es-CL" dirty="0"/>
          </a:p>
          <a:p>
            <a:pPr algn="just"/>
            <a:endParaRPr lang="es-ES" dirty="0">
              <a:solidFill>
                <a:prstClr val="black"/>
              </a:solidFill>
            </a:endParaRPr>
          </a:p>
        </p:txBody>
      </p:sp>
    </p:spTree>
    <p:extLst>
      <p:ext uri="{BB962C8B-B14F-4D97-AF65-F5344CB8AC3E}">
        <p14:creationId xmlns:p14="http://schemas.microsoft.com/office/powerpoint/2010/main" xmlns="" val="289240671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1"/>
        <p:cNvGrpSpPr/>
        <p:nvPr/>
      </p:nvGrpSpPr>
      <p:grpSpPr>
        <a:xfrm>
          <a:off x="0" y="0"/>
          <a:ext cx="0" cy="0"/>
          <a:chOff x="0" y="0"/>
          <a:chExt cx="0" cy="0"/>
        </a:xfrm>
      </p:grpSpPr>
      <p:sp>
        <p:nvSpPr>
          <p:cNvPr id="62" name="Google Shape;62;p14"/>
          <p:cNvSpPr txBox="1">
            <a:spLocks noGrp="1"/>
          </p:cNvSpPr>
          <p:nvPr>
            <p:ph type="title"/>
          </p:nvPr>
        </p:nvSpPr>
        <p:spPr>
          <a:prstGeom prst="rect">
            <a:avLst/>
          </a:prstGeom>
        </p:spPr>
        <p:txBody>
          <a:bodyPr spcFirstLastPara="1" vert="horz" wrap="square" lIns="91425" tIns="91425" rIns="91425" bIns="91425" rtlCol="0" anchor="t" anchorCtr="0">
            <a:noAutofit/>
          </a:bodyPr>
          <a:lstStyle/>
          <a:p>
            <a:r>
              <a:rPr lang="es" sz="3200" dirty="0" smtClean="0">
                <a:solidFill>
                  <a:schemeClr val="tx1"/>
                </a:solidFill>
              </a:rPr>
              <a:t>Objetivo General</a:t>
            </a:r>
            <a:endParaRPr sz="3200" dirty="0">
              <a:solidFill>
                <a:schemeClr val="tx1"/>
              </a:solidFill>
            </a:endParaRPr>
          </a:p>
        </p:txBody>
      </p:sp>
      <p:sp>
        <p:nvSpPr>
          <p:cNvPr id="4" name="Marcador de número de diapositiva 3"/>
          <p:cNvSpPr>
            <a:spLocks noGrp="1"/>
          </p:cNvSpPr>
          <p:nvPr>
            <p:ph type="sldNum" idx="12"/>
          </p:nvPr>
        </p:nvSpPr>
        <p:spPr/>
        <p:txBody>
          <a:bodyPr/>
          <a:lstStyle/>
          <a:p>
            <a:fld id="{00000000-1234-1234-1234-123412341234}" type="slidenum">
              <a:rPr lang="es-CL" smtClean="0"/>
              <a:pPr/>
              <a:t>5</a:t>
            </a:fld>
            <a:endParaRPr lang="es-CL"/>
          </a:p>
        </p:txBody>
      </p:sp>
      <p:pic>
        <p:nvPicPr>
          <p:cNvPr id="10"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2" name="1 Rectángulo"/>
          <p:cNvSpPr/>
          <p:nvPr/>
        </p:nvSpPr>
        <p:spPr>
          <a:xfrm>
            <a:off x="180774" y="1056199"/>
            <a:ext cx="8731215" cy="2677656"/>
          </a:xfrm>
          <a:prstGeom prst="rect">
            <a:avLst/>
          </a:prstGeom>
          <a:noFill/>
          <a:ln>
            <a:solidFill>
              <a:schemeClr val="tx1"/>
            </a:solidFill>
          </a:ln>
        </p:spPr>
        <p:txBody>
          <a:bodyPr wrap="square" lIns="91440" tIns="45720" rIns="91440" bIns="45720">
            <a:spAutoFit/>
          </a:bodyPr>
          <a:lstStyle/>
          <a:p>
            <a:pPr algn="just"/>
            <a:r>
              <a:rPr lang="es-ES" sz="2800" dirty="0" smtClean="0">
                <a:latin typeface="Arial" pitchFamily="34" charset="0"/>
                <a:cs typeface="Arial" pitchFamily="34" charset="0"/>
              </a:rPr>
              <a:t>‘‘Desarrollar </a:t>
            </a:r>
            <a:r>
              <a:rPr lang="es-ES" sz="2800" dirty="0">
                <a:latin typeface="Arial" pitchFamily="34" charset="0"/>
                <a:cs typeface="Arial" pitchFamily="34" charset="0"/>
              </a:rPr>
              <a:t>una propuesta de mejora en el proceso de fabricación de publicaciones y cartas náuticas mediante herramientas de análisis de Pronóstico de Demanda, Calidad Total y Costos de Ciclo de Vida con el propósito de aumentar la eficiencia y eficacia en el uso de recursos para </a:t>
            </a:r>
            <a:r>
              <a:rPr lang="es-ES" sz="2800" dirty="0" smtClean="0">
                <a:latin typeface="Arial" pitchFamily="34" charset="0"/>
                <a:cs typeface="Arial" pitchFamily="34" charset="0"/>
              </a:rPr>
              <a:t>proceso’’.</a:t>
            </a:r>
            <a:endParaRPr lang="es-ES" sz="2800" dirty="0">
              <a:latin typeface="Arial" pitchFamily="34" charset="0"/>
              <a:cs typeface="Arial" pitchFamily="34" charset="0"/>
            </a:endParaRPr>
          </a:p>
        </p:txBody>
      </p:sp>
      <p:sp>
        <p:nvSpPr>
          <p:cNvPr id="136194" name="AutoShape 2" descr="Objetivo General - Qué es, función, características y ejemplo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36195" name="Picture 3"/>
          <p:cNvPicPr>
            <a:picLocks noChangeAspect="1" noChangeArrowheads="1"/>
          </p:cNvPicPr>
          <p:nvPr/>
        </p:nvPicPr>
        <p:blipFill>
          <a:blip r:embed="rId4"/>
          <a:srcRect l="6675" t="2178" r="1532" b="2757"/>
          <a:stretch>
            <a:fillRect/>
          </a:stretch>
        </p:blipFill>
        <p:spPr bwMode="auto">
          <a:xfrm>
            <a:off x="2588822" y="3811979"/>
            <a:ext cx="2790700" cy="112999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70" name="Google Shape;70;p15"/>
          <p:cNvSpPr txBox="1">
            <a:spLocks noGrp="1"/>
          </p:cNvSpPr>
          <p:nvPr>
            <p:ph type="title"/>
          </p:nvPr>
        </p:nvSpPr>
        <p:spPr>
          <a:xfrm>
            <a:off x="311700" y="-13977"/>
            <a:ext cx="8520600" cy="572700"/>
          </a:xfrm>
          <a:prstGeom prst="rect">
            <a:avLst/>
          </a:prstGeom>
        </p:spPr>
        <p:txBody>
          <a:bodyPr spcFirstLastPara="1" wrap="square" lIns="91425" tIns="91425" rIns="91425" bIns="91425" anchor="t" anchorCtr="0">
            <a:noAutofit/>
          </a:bodyPr>
          <a:lstStyle/>
          <a:p>
            <a:r>
              <a:rPr lang="es" sz="3200" dirty="0" smtClean="0">
                <a:solidFill>
                  <a:schemeClr val="tx1"/>
                </a:solidFill>
              </a:rPr>
              <a:t>Objetivos Específicos</a:t>
            </a:r>
            <a:endParaRPr sz="3200" dirty="0">
              <a:solidFill>
                <a:schemeClr val="tx1"/>
              </a:solidFill>
            </a:endParaRPr>
          </a:p>
        </p:txBody>
      </p:sp>
      <p:sp>
        <p:nvSpPr>
          <p:cNvPr id="10" name="Google Shape;78;p16"/>
          <p:cNvSpPr txBox="1">
            <a:spLocks noGrp="1"/>
          </p:cNvSpPr>
          <p:nvPr>
            <p:ph type="body" idx="1"/>
          </p:nvPr>
        </p:nvSpPr>
        <p:spPr>
          <a:xfrm>
            <a:off x="81888" y="1218990"/>
            <a:ext cx="8520600" cy="3416400"/>
          </a:xfrm>
          <a:prstGeom prst="rect">
            <a:avLst/>
          </a:prstGeom>
        </p:spPr>
        <p:txBody>
          <a:bodyPr spcFirstLastPara="1" wrap="square" lIns="91425" tIns="91425" rIns="91425" bIns="91425" anchor="t" anchorCtr="0">
            <a:noAutofit/>
          </a:bodyPr>
          <a:lstStyle/>
          <a:p>
            <a:pPr marL="457198" indent="-342900" algn="just">
              <a:buFont typeface="+mj-lt"/>
              <a:buAutoNum type="arabicPeriod"/>
            </a:pPr>
            <a:r>
              <a:rPr lang="es-ES" sz="2000" dirty="0" smtClean="0"/>
              <a:t>Analizar y proponer metodologías cuantitativas para pronosticar la demanda anual y/o mensual de publicaciones y cartas náuticas que apoyen las decisiones de cantidad a producir.</a:t>
            </a:r>
          </a:p>
          <a:p>
            <a:pPr marL="457198" indent="-342900" algn="just">
              <a:buFont typeface="+mj-lt"/>
              <a:buAutoNum type="arabicPeriod"/>
            </a:pPr>
            <a:endParaRPr lang="es-ES" sz="2000" dirty="0"/>
          </a:p>
          <a:p>
            <a:pPr marL="457198" indent="-342900" algn="just">
              <a:buFont typeface="+mj-lt"/>
              <a:buAutoNum type="arabicPeriod"/>
            </a:pPr>
            <a:r>
              <a:rPr lang="es-ES" sz="2000" dirty="0" smtClean="0"/>
              <a:t>Determinar un plan de muestreo de aceptación de productos terminados con el propósito de minimizar los Costos Totales de Calidad.</a:t>
            </a:r>
          </a:p>
          <a:p>
            <a:pPr marL="457198" indent="-342900" algn="just">
              <a:buFont typeface="+mj-lt"/>
              <a:buAutoNum type="arabicPeriod"/>
            </a:pPr>
            <a:endParaRPr lang="es-ES" sz="2000" dirty="0"/>
          </a:p>
          <a:p>
            <a:pPr marL="457198" indent="-342900" algn="just">
              <a:buFont typeface="+mj-lt"/>
              <a:buAutoNum type="arabicPeriod"/>
            </a:pPr>
            <a:r>
              <a:rPr lang="es-ES" sz="2000" dirty="0" smtClean="0"/>
              <a:t>Determinar y proponer un método de Control Estadístico de Procesos adecuado que permita medir la variabilidad en la calidad de bienes finales y verificar si éste se encuentra bajo control.</a:t>
            </a:r>
          </a:p>
          <a:p>
            <a:pPr marL="457198" indent="-342900" algn="just">
              <a:buFont typeface="+mj-lt"/>
              <a:buAutoNum type="arabicPeriod"/>
            </a:pPr>
            <a:endParaRPr lang="es-ES" sz="2000" dirty="0"/>
          </a:p>
          <a:p>
            <a:pPr marL="0" indent="0" algn="just">
              <a:spcBef>
                <a:spcPts val="1600"/>
              </a:spcBef>
              <a:spcAft>
                <a:spcPts val="1600"/>
              </a:spcAft>
              <a:buNone/>
            </a:pPr>
            <a:endParaRPr sz="3200" dirty="0"/>
          </a:p>
        </p:txBody>
      </p:sp>
      <p:pic>
        <p:nvPicPr>
          <p:cNvPr id="7"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1" name="10 Marcador de número de diapositiva"/>
          <p:cNvSpPr>
            <a:spLocks noGrp="1"/>
          </p:cNvSpPr>
          <p:nvPr>
            <p:ph type="sldNum" idx="12"/>
          </p:nvPr>
        </p:nvSpPr>
        <p:spPr/>
        <p:txBody>
          <a:bodyPr/>
          <a:lstStyle/>
          <a:p>
            <a:fld id="{00000000-1234-1234-1234-123412341234}" type="slidenum">
              <a:rPr lang="es-CL" smtClean="0"/>
              <a:pPr/>
              <a:t>6</a:t>
            </a:fld>
            <a:endParaRPr lang="es-CL"/>
          </a:p>
        </p:txBody>
      </p:sp>
      <p:sp>
        <p:nvSpPr>
          <p:cNvPr id="134146" name="AutoShape 2" descr="Método fácil para formular los objetivos de una investigació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grpSp>
        <p:nvGrpSpPr>
          <p:cNvPr id="9" name="8 Grupo"/>
          <p:cNvGrpSpPr/>
          <p:nvPr/>
        </p:nvGrpSpPr>
        <p:grpSpPr>
          <a:xfrm>
            <a:off x="4857008" y="177449"/>
            <a:ext cx="2458191" cy="1093211"/>
            <a:chOff x="-1504950" y="-261938"/>
            <a:chExt cx="12192742" cy="5688961"/>
          </a:xfrm>
        </p:grpSpPr>
        <p:pic>
          <p:nvPicPr>
            <p:cNvPr id="134147" name="Picture 3"/>
            <p:cNvPicPr>
              <a:picLocks noChangeAspect="1" noChangeArrowheads="1"/>
            </p:cNvPicPr>
            <p:nvPr/>
          </p:nvPicPr>
          <p:blipFill>
            <a:blip r:embed="rId4"/>
            <a:srcRect/>
            <a:stretch>
              <a:fillRect/>
            </a:stretch>
          </p:blipFill>
          <p:spPr bwMode="auto">
            <a:xfrm>
              <a:off x="-1504950" y="-261938"/>
              <a:ext cx="12153900" cy="5667376"/>
            </a:xfrm>
            <a:prstGeom prst="rect">
              <a:avLst/>
            </a:prstGeom>
            <a:noFill/>
            <a:ln w="9525">
              <a:noFill/>
              <a:miter lim="800000"/>
              <a:headEnd/>
              <a:tailEnd/>
            </a:ln>
            <a:effectLst/>
          </p:spPr>
        </p:pic>
        <p:sp>
          <p:nvSpPr>
            <p:cNvPr id="8" name="7 Rectángulo"/>
            <p:cNvSpPr/>
            <p:nvPr/>
          </p:nvSpPr>
          <p:spPr>
            <a:xfrm>
              <a:off x="6614556" y="3906982"/>
              <a:ext cx="4073236" cy="152004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70" name="Google Shape;70;p15"/>
          <p:cNvSpPr txBox="1">
            <a:spLocks noGrp="1"/>
          </p:cNvSpPr>
          <p:nvPr>
            <p:ph type="title"/>
          </p:nvPr>
        </p:nvSpPr>
        <p:spPr>
          <a:xfrm>
            <a:off x="311700" y="-13977"/>
            <a:ext cx="8520600" cy="572700"/>
          </a:xfrm>
          <a:prstGeom prst="rect">
            <a:avLst/>
          </a:prstGeom>
        </p:spPr>
        <p:txBody>
          <a:bodyPr spcFirstLastPara="1" wrap="square" lIns="91425" tIns="91425" rIns="91425" bIns="91425" anchor="t" anchorCtr="0">
            <a:noAutofit/>
          </a:bodyPr>
          <a:lstStyle/>
          <a:p>
            <a:r>
              <a:rPr lang="es" sz="3200" dirty="0" smtClean="0">
                <a:solidFill>
                  <a:schemeClr val="tx1"/>
                </a:solidFill>
              </a:rPr>
              <a:t>Objetivos Específicos</a:t>
            </a:r>
            <a:endParaRPr sz="3200" dirty="0">
              <a:solidFill>
                <a:schemeClr val="tx1"/>
              </a:solidFill>
            </a:endParaRPr>
          </a:p>
        </p:txBody>
      </p:sp>
      <p:sp>
        <p:nvSpPr>
          <p:cNvPr id="10" name="Google Shape;78;p16"/>
          <p:cNvSpPr txBox="1">
            <a:spLocks noGrp="1"/>
          </p:cNvSpPr>
          <p:nvPr>
            <p:ph type="body" idx="1"/>
          </p:nvPr>
        </p:nvSpPr>
        <p:spPr>
          <a:xfrm>
            <a:off x="68240" y="1277293"/>
            <a:ext cx="8520600" cy="3416400"/>
          </a:xfrm>
          <a:prstGeom prst="rect">
            <a:avLst/>
          </a:prstGeom>
        </p:spPr>
        <p:txBody>
          <a:bodyPr spcFirstLastPara="1" wrap="square" lIns="91425" tIns="91425" rIns="91425" bIns="91425" anchor="t" anchorCtr="0">
            <a:noAutofit/>
          </a:bodyPr>
          <a:lstStyle/>
          <a:p>
            <a:pPr marL="457198" indent="-342900" algn="just">
              <a:buFont typeface="+mj-lt"/>
              <a:buAutoNum type="arabicPeriod" startAt="4"/>
            </a:pPr>
            <a:r>
              <a:rPr lang="es-ES" sz="2000" dirty="0" smtClean="0"/>
              <a:t>Determinar la confiabilidad y disponibilidad del sistema productivo mediante la obtención de funciones que modelen los comportamientos de vida y falla de los equipos del proceso, utilizando bases de datos que indiquen tiempos de buen funcionamiento y de reparación, para presentar escenarios de riesgos que cumplan con los mínimos comprometidos.</a:t>
            </a:r>
          </a:p>
          <a:p>
            <a:pPr marL="457198" indent="-342900" algn="just">
              <a:buFont typeface="+mj-lt"/>
              <a:buAutoNum type="arabicPeriod" startAt="4"/>
            </a:pPr>
            <a:endParaRPr lang="es-ES" sz="2000" dirty="0"/>
          </a:p>
          <a:p>
            <a:pPr marL="457198" indent="-342900" algn="just">
              <a:buFont typeface="+mj-lt"/>
              <a:buAutoNum type="arabicPeriod" startAt="4"/>
            </a:pPr>
            <a:r>
              <a:rPr lang="es-ES" sz="2000" dirty="0" smtClean="0"/>
              <a:t>Determinar la conveniencia de alternativas de inversión o mejora que aumenten la disponibilidad,  mediante el análisis de costo global de ciclo de vida de los equipos. </a:t>
            </a:r>
          </a:p>
          <a:p>
            <a:pPr marL="457198" indent="-342900" algn="just">
              <a:buFont typeface="+mj-lt"/>
              <a:buAutoNum type="arabicPeriod" startAt="4"/>
            </a:pPr>
            <a:endParaRPr lang="es-ES" sz="2000" dirty="0"/>
          </a:p>
          <a:p>
            <a:pPr marL="457198" indent="-342900" algn="just">
              <a:buFont typeface="+mj-lt"/>
              <a:buAutoNum type="arabicPeriod" startAt="4"/>
            </a:pPr>
            <a:r>
              <a:rPr lang="es-ES" sz="2000" dirty="0" smtClean="0"/>
              <a:t>Presentar un diagnóstico y propuestas de mejora al sistema productivo basado en todos  los análisis efectuados.</a:t>
            </a:r>
          </a:p>
          <a:p>
            <a:pPr marL="0" indent="0" algn="just">
              <a:spcBef>
                <a:spcPts val="1600"/>
              </a:spcBef>
              <a:buNone/>
            </a:pPr>
            <a:endParaRPr sz="3200" dirty="0"/>
          </a:p>
          <a:p>
            <a:pPr marL="0" indent="0" algn="just">
              <a:spcBef>
                <a:spcPts val="1600"/>
              </a:spcBef>
              <a:buNone/>
            </a:pPr>
            <a:endParaRPr sz="3200" dirty="0"/>
          </a:p>
          <a:p>
            <a:pPr marL="0" indent="0" algn="just">
              <a:spcBef>
                <a:spcPts val="1600"/>
              </a:spcBef>
              <a:buNone/>
            </a:pPr>
            <a:endParaRPr lang="es-CL" sz="3200" dirty="0" smtClean="0"/>
          </a:p>
          <a:p>
            <a:pPr marL="0" indent="0" algn="just">
              <a:spcBef>
                <a:spcPts val="1600"/>
              </a:spcBef>
              <a:buNone/>
            </a:pPr>
            <a:endParaRPr sz="3200" dirty="0"/>
          </a:p>
          <a:p>
            <a:pPr marL="0" indent="0" algn="just">
              <a:spcBef>
                <a:spcPts val="1600"/>
              </a:spcBef>
              <a:spcAft>
                <a:spcPts val="1600"/>
              </a:spcAft>
              <a:buNone/>
            </a:pPr>
            <a:r>
              <a:rPr lang="es" sz="1200" dirty="0"/>
              <a:t>Fuente: Encuesta CADEM “El Chile que viene” Mayo 2019</a:t>
            </a:r>
            <a:endParaRPr sz="1200" dirty="0"/>
          </a:p>
          <a:p>
            <a:pPr marL="0" indent="0" algn="just">
              <a:spcBef>
                <a:spcPts val="1600"/>
              </a:spcBef>
              <a:spcAft>
                <a:spcPts val="1600"/>
              </a:spcAft>
              <a:buNone/>
            </a:pPr>
            <a:endParaRPr sz="3200" dirty="0"/>
          </a:p>
        </p:txBody>
      </p:sp>
      <p:pic>
        <p:nvPicPr>
          <p:cNvPr id="7"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1" name="10 Marcador de número de diapositiva"/>
          <p:cNvSpPr>
            <a:spLocks noGrp="1"/>
          </p:cNvSpPr>
          <p:nvPr>
            <p:ph type="sldNum" idx="12"/>
          </p:nvPr>
        </p:nvSpPr>
        <p:spPr/>
        <p:txBody>
          <a:bodyPr/>
          <a:lstStyle/>
          <a:p>
            <a:fld id="{00000000-1234-1234-1234-123412341234}" type="slidenum">
              <a:rPr lang="es-CL" smtClean="0"/>
              <a:pPr/>
              <a:t>7</a:t>
            </a:fld>
            <a:endParaRPr lang="es-CL"/>
          </a:p>
        </p:txBody>
      </p:sp>
      <p:grpSp>
        <p:nvGrpSpPr>
          <p:cNvPr id="6" name="5 Grupo"/>
          <p:cNvGrpSpPr/>
          <p:nvPr/>
        </p:nvGrpSpPr>
        <p:grpSpPr>
          <a:xfrm>
            <a:off x="4857008" y="177449"/>
            <a:ext cx="2458191" cy="1093211"/>
            <a:chOff x="-1504950" y="-261938"/>
            <a:chExt cx="12192742" cy="5688961"/>
          </a:xfrm>
        </p:grpSpPr>
        <p:pic>
          <p:nvPicPr>
            <p:cNvPr id="8" name="Picture 3"/>
            <p:cNvPicPr>
              <a:picLocks noChangeAspect="1" noChangeArrowheads="1"/>
            </p:cNvPicPr>
            <p:nvPr/>
          </p:nvPicPr>
          <p:blipFill>
            <a:blip r:embed="rId4"/>
            <a:srcRect/>
            <a:stretch>
              <a:fillRect/>
            </a:stretch>
          </p:blipFill>
          <p:spPr bwMode="auto">
            <a:xfrm>
              <a:off x="-1504950" y="-261938"/>
              <a:ext cx="12153900" cy="5667376"/>
            </a:xfrm>
            <a:prstGeom prst="rect">
              <a:avLst/>
            </a:prstGeom>
            <a:noFill/>
            <a:ln w="9525">
              <a:noFill/>
              <a:miter lim="800000"/>
              <a:headEnd/>
              <a:tailEnd/>
            </a:ln>
            <a:effectLst/>
          </p:spPr>
        </p:pic>
        <p:sp>
          <p:nvSpPr>
            <p:cNvPr id="9" name="8 Rectángulo"/>
            <p:cNvSpPr/>
            <p:nvPr/>
          </p:nvSpPr>
          <p:spPr>
            <a:xfrm>
              <a:off x="6614556" y="3906982"/>
              <a:ext cx="4073236" cy="152004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Tree>
    <p:extLst>
      <p:ext uri="{BB962C8B-B14F-4D97-AF65-F5344CB8AC3E}">
        <p14:creationId xmlns:p14="http://schemas.microsoft.com/office/powerpoint/2010/main" xmlns="" val="19314264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16"/>
          <p:cNvSpPr txBox="1">
            <a:spLocks noGrp="1"/>
          </p:cNvSpPr>
          <p:nvPr>
            <p:ph type="title"/>
          </p:nvPr>
        </p:nvSpPr>
        <p:spPr>
          <a:xfrm>
            <a:off x="311700" y="15822"/>
            <a:ext cx="8520600" cy="572700"/>
          </a:xfrm>
          <a:prstGeom prst="rect">
            <a:avLst/>
          </a:prstGeom>
        </p:spPr>
        <p:txBody>
          <a:bodyPr spcFirstLastPara="1" vert="horz" wrap="square" lIns="91425" tIns="91425" rIns="91425" bIns="91425" rtlCol="0" anchor="t" anchorCtr="0">
            <a:noAutofit/>
          </a:bodyPr>
          <a:lstStyle/>
          <a:p>
            <a:r>
              <a:rPr lang="es" sz="3200" dirty="0" smtClean="0">
                <a:solidFill>
                  <a:schemeClr val="tx1"/>
                </a:solidFill>
              </a:rPr>
              <a:t>Metodología</a:t>
            </a:r>
            <a:endParaRPr sz="3200" dirty="0">
              <a:solidFill>
                <a:schemeClr val="tx1"/>
              </a:solidFill>
            </a:endParaRPr>
          </a:p>
        </p:txBody>
      </p:sp>
      <p:sp>
        <p:nvSpPr>
          <p:cNvPr id="8" name="CuadroTexto 7"/>
          <p:cNvSpPr txBox="1"/>
          <p:nvPr/>
        </p:nvSpPr>
        <p:spPr>
          <a:xfrm>
            <a:off x="8817885" y="4774168"/>
            <a:ext cx="406548" cy="369332"/>
          </a:xfrm>
          <a:prstGeom prst="rect">
            <a:avLst/>
          </a:prstGeom>
          <a:noFill/>
        </p:spPr>
        <p:txBody>
          <a:bodyPr wrap="square" rtlCol="0">
            <a:spAutoFit/>
          </a:bodyPr>
          <a:lstStyle/>
          <a:p>
            <a:r>
              <a:rPr lang="es-CL" dirty="0" smtClean="0"/>
              <a:t>4</a:t>
            </a:r>
            <a:endParaRPr lang="es-CL" dirty="0"/>
          </a:p>
        </p:txBody>
      </p:sp>
      <p:pic>
        <p:nvPicPr>
          <p:cNvPr id="11" name="10 Imagen"/>
          <p:cNvPicPr/>
          <p:nvPr/>
        </p:nvPicPr>
        <p:blipFill>
          <a:blip r:embed="rId3" cstate="print"/>
          <a:srcRect l="12585" r="13078"/>
          <a:stretch>
            <a:fillRect/>
          </a:stretch>
        </p:blipFill>
        <p:spPr bwMode="auto">
          <a:xfrm>
            <a:off x="485192" y="638290"/>
            <a:ext cx="7822534" cy="4135878"/>
          </a:xfrm>
          <a:prstGeom prst="rect">
            <a:avLst/>
          </a:prstGeom>
          <a:noFill/>
          <a:ln w="9525">
            <a:solidFill>
              <a:schemeClr val="tx1"/>
            </a:solidFill>
            <a:miter lim="800000"/>
            <a:headEnd/>
            <a:tailEnd/>
          </a:ln>
        </p:spPr>
      </p:pic>
      <p:pic>
        <p:nvPicPr>
          <p:cNvPr id="9" name="Google Shape;55;p13"/>
          <p:cNvPicPr preferRelativeResize="0"/>
          <p:nvPr/>
        </p:nvPicPr>
        <p:blipFill>
          <a:blip r:embed="rId4">
            <a:alphaModFix/>
          </a:blip>
          <a:stretch>
            <a:fillRect/>
          </a:stretch>
        </p:blipFill>
        <p:spPr>
          <a:xfrm>
            <a:off x="7869575" y="214428"/>
            <a:ext cx="876300" cy="847725"/>
          </a:xfrm>
          <a:prstGeom prst="rect">
            <a:avLst/>
          </a:prstGeom>
          <a:noFill/>
          <a:ln>
            <a:noFill/>
          </a:ln>
        </p:spPr>
      </p:pic>
      <p:sp>
        <p:nvSpPr>
          <p:cNvPr id="10" name="9 Marcador de número de diapositiva"/>
          <p:cNvSpPr>
            <a:spLocks noGrp="1"/>
          </p:cNvSpPr>
          <p:nvPr>
            <p:ph type="sldNum" idx="12"/>
          </p:nvPr>
        </p:nvSpPr>
        <p:spPr/>
        <p:txBody>
          <a:bodyPr/>
          <a:lstStyle/>
          <a:p>
            <a:fld id="{00000000-1234-1234-1234-123412341234}" type="slidenum">
              <a:rPr lang="es-CL" smtClean="0"/>
              <a:pPr/>
              <a:t>8</a:t>
            </a:fld>
            <a:endParaRPr lang="es-CL"/>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sp>
        <p:nvSpPr>
          <p:cNvPr id="86" name="Google Shape;86;p17"/>
          <p:cNvSpPr txBox="1">
            <a:spLocks noGrp="1"/>
          </p:cNvSpPr>
          <p:nvPr>
            <p:ph type="title"/>
          </p:nvPr>
        </p:nvSpPr>
        <p:spPr>
          <a:prstGeom prst="rect">
            <a:avLst/>
          </a:prstGeom>
        </p:spPr>
        <p:txBody>
          <a:bodyPr spcFirstLastPara="1" vert="horz" wrap="square" lIns="91425" tIns="91425" rIns="91425" bIns="91425" rtlCol="0" anchor="t" anchorCtr="0">
            <a:noAutofit/>
          </a:bodyPr>
          <a:lstStyle/>
          <a:p>
            <a:r>
              <a:rPr lang="es-CL" sz="3200" dirty="0" smtClean="0">
                <a:solidFill>
                  <a:schemeClr val="tx1"/>
                </a:solidFill>
              </a:rPr>
              <a:t>Marco Teórico</a:t>
            </a:r>
            <a:endParaRPr sz="3200" dirty="0">
              <a:solidFill>
                <a:schemeClr val="tx1"/>
              </a:solidFill>
            </a:endParaRPr>
          </a:p>
        </p:txBody>
      </p:sp>
      <p:sp>
        <p:nvSpPr>
          <p:cNvPr id="5" name="CuadroTexto 4"/>
          <p:cNvSpPr txBox="1"/>
          <p:nvPr/>
        </p:nvSpPr>
        <p:spPr>
          <a:xfrm>
            <a:off x="8817885" y="4774168"/>
            <a:ext cx="406548" cy="369332"/>
          </a:xfrm>
          <a:prstGeom prst="rect">
            <a:avLst/>
          </a:prstGeom>
          <a:noFill/>
        </p:spPr>
        <p:txBody>
          <a:bodyPr wrap="square" rtlCol="0">
            <a:spAutoFit/>
          </a:bodyPr>
          <a:lstStyle/>
          <a:p>
            <a:r>
              <a:rPr lang="es-CL" dirty="0" smtClean="0"/>
              <a:t>5</a:t>
            </a:r>
            <a:endParaRPr lang="es-CL" dirty="0"/>
          </a:p>
        </p:txBody>
      </p:sp>
      <p:pic>
        <p:nvPicPr>
          <p:cNvPr id="6"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7" name="6 Marcador de número de diapositiva"/>
          <p:cNvSpPr>
            <a:spLocks noGrp="1"/>
          </p:cNvSpPr>
          <p:nvPr>
            <p:ph type="sldNum" idx="12"/>
          </p:nvPr>
        </p:nvSpPr>
        <p:spPr/>
        <p:txBody>
          <a:bodyPr/>
          <a:lstStyle/>
          <a:p>
            <a:fld id="{00000000-1234-1234-1234-123412341234}" type="slidenum">
              <a:rPr lang="es-CL" smtClean="0"/>
              <a:pPr/>
              <a:t>9</a:t>
            </a:fld>
            <a:endParaRPr lang="es-CL"/>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24683" y="1389706"/>
            <a:ext cx="2013797" cy="117607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1 Rectángulo"/>
          <p:cNvSpPr/>
          <p:nvPr/>
        </p:nvSpPr>
        <p:spPr>
          <a:xfrm>
            <a:off x="500346" y="1041263"/>
            <a:ext cx="1826910" cy="369332"/>
          </a:xfrm>
          <a:prstGeom prst="rect">
            <a:avLst/>
          </a:prstGeom>
        </p:spPr>
        <p:txBody>
          <a:bodyPr wrap="none">
            <a:spAutoFit/>
          </a:bodyPr>
          <a:lstStyle/>
          <a:p>
            <a:r>
              <a:rPr lang="es" b="1" dirty="0" smtClean="0"/>
              <a:t>Tráfico </a:t>
            </a:r>
            <a:r>
              <a:rPr lang="es" b="1" dirty="0"/>
              <a:t>marítimo</a:t>
            </a:r>
            <a:endParaRPr lang="es-CL" b="1" dirty="0"/>
          </a:p>
        </p:txBody>
      </p:sp>
      <p:sp>
        <p:nvSpPr>
          <p:cNvPr id="3" name="2 Rectángulo"/>
          <p:cNvSpPr/>
          <p:nvPr/>
        </p:nvSpPr>
        <p:spPr>
          <a:xfrm>
            <a:off x="892114" y="3173868"/>
            <a:ext cx="2618153" cy="830997"/>
          </a:xfrm>
          <a:prstGeom prst="rect">
            <a:avLst/>
          </a:prstGeom>
        </p:spPr>
        <p:txBody>
          <a:bodyPr wrap="none">
            <a:spAutoFit/>
          </a:bodyPr>
          <a:lstStyle/>
          <a:p>
            <a:r>
              <a:rPr lang="es" sz="2400" dirty="0" smtClean="0"/>
              <a:t>Demanda cartas </a:t>
            </a:r>
            <a:r>
              <a:rPr lang="es" sz="2400" dirty="0"/>
              <a:t>y </a:t>
            </a:r>
            <a:endParaRPr lang="es" sz="2400" dirty="0" smtClean="0"/>
          </a:p>
          <a:p>
            <a:r>
              <a:rPr lang="es" sz="2400" dirty="0" smtClean="0"/>
              <a:t>publicaciones náuticas</a:t>
            </a:r>
            <a:endParaRPr lang="es-CL" sz="2400" dirty="0"/>
          </a:p>
        </p:txBody>
      </p:sp>
      <p:sp>
        <p:nvSpPr>
          <p:cNvPr id="8" name="7 Flecha arriba"/>
          <p:cNvSpPr/>
          <p:nvPr/>
        </p:nvSpPr>
        <p:spPr>
          <a:xfrm>
            <a:off x="524683" y="3237964"/>
            <a:ext cx="367431" cy="53665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aphicFrame>
        <p:nvGraphicFramePr>
          <p:cNvPr id="9" name="8 Diagrama"/>
          <p:cNvGraphicFramePr/>
          <p:nvPr>
            <p:extLst>
              <p:ext uri="{D42A27DB-BD31-4B8C-83A1-F6EECF244321}">
                <p14:modId xmlns:p14="http://schemas.microsoft.com/office/powerpoint/2010/main" xmlns="" val="176302793"/>
              </p:ext>
            </p:extLst>
          </p:nvPr>
        </p:nvGraphicFramePr>
        <p:xfrm>
          <a:off x="3703742" y="573938"/>
          <a:ext cx="5114143" cy="438489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1" name="10 Flecha curvada hacia la derecha"/>
          <p:cNvSpPr/>
          <p:nvPr/>
        </p:nvSpPr>
        <p:spPr>
          <a:xfrm>
            <a:off x="150123" y="2347421"/>
            <a:ext cx="350223" cy="1241946"/>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sp>
        <p:nvSpPr>
          <p:cNvPr id="86" name="Google Shape;86;p17"/>
          <p:cNvSpPr txBox="1">
            <a:spLocks noGrp="1"/>
          </p:cNvSpPr>
          <p:nvPr>
            <p:ph type="title"/>
          </p:nvPr>
        </p:nvSpPr>
        <p:spPr>
          <a:prstGeom prst="rect">
            <a:avLst/>
          </a:prstGeom>
        </p:spPr>
        <p:txBody>
          <a:bodyPr spcFirstLastPara="1" vert="horz" wrap="square" lIns="91425" tIns="91425" rIns="91425" bIns="91425" rtlCol="0" anchor="t" anchorCtr="0">
            <a:noAutofit/>
          </a:bodyPr>
          <a:lstStyle/>
          <a:p>
            <a:r>
              <a:rPr lang="es-CL" sz="3200" dirty="0" smtClean="0">
                <a:solidFill>
                  <a:schemeClr val="tx1"/>
                </a:solidFill>
              </a:rPr>
              <a:t>Marco Teórico</a:t>
            </a:r>
            <a:endParaRPr sz="3200" dirty="0">
              <a:solidFill>
                <a:schemeClr val="tx1"/>
              </a:solidFill>
            </a:endParaRPr>
          </a:p>
        </p:txBody>
      </p:sp>
      <p:sp>
        <p:nvSpPr>
          <p:cNvPr id="5" name="CuadroTexto 4"/>
          <p:cNvSpPr txBox="1"/>
          <p:nvPr/>
        </p:nvSpPr>
        <p:spPr>
          <a:xfrm>
            <a:off x="8817885" y="4774168"/>
            <a:ext cx="406548" cy="369332"/>
          </a:xfrm>
          <a:prstGeom prst="rect">
            <a:avLst/>
          </a:prstGeom>
          <a:noFill/>
        </p:spPr>
        <p:txBody>
          <a:bodyPr wrap="square" rtlCol="0">
            <a:spAutoFit/>
          </a:bodyPr>
          <a:lstStyle/>
          <a:p>
            <a:r>
              <a:rPr lang="es-CL" dirty="0" smtClean="0"/>
              <a:t>5</a:t>
            </a:r>
            <a:endParaRPr lang="es-CL" dirty="0"/>
          </a:p>
        </p:txBody>
      </p:sp>
      <p:pic>
        <p:nvPicPr>
          <p:cNvPr id="6"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7" name="6 Marcador de número de diapositiva"/>
          <p:cNvSpPr>
            <a:spLocks noGrp="1"/>
          </p:cNvSpPr>
          <p:nvPr>
            <p:ph type="sldNum" idx="12"/>
          </p:nvPr>
        </p:nvSpPr>
        <p:spPr/>
        <p:txBody>
          <a:bodyPr/>
          <a:lstStyle/>
          <a:p>
            <a:fld id="{00000000-1234-1234-1234-123412341234}" type="slidenum">
              <a:rPr lang="es-CL" smtClean="0"/>
              <a:pPr/>
              <a:t>10</a:t>
            </a:fld>
            <a:endParaRPr lang="es-CL"/>
          </a:p>
        </p:txBody>
      </p:sp>
      <p:graphicFrame>
        <p:nvGraphicFramePr>
          <p:cNvPr id="2" name="1 Diagrama"/>
          <p:cNvGraphicFramePr/>
          <p:nvPr>
            <p:extLst>
              <p:ext uri="{D42A27DB-BD31-4B8C-83A1-F6EECF244321}">
                <p14:modId xmlns:p14="http://schemas.microsoft.com/office/powerpoint/2010/main" xmlns="" val="3527315967"/>
              </p:ext>
            </p:extLst>
          </p:nvPr>
        </p:nvGraphicFramePr>
        <p:xfrm>
          <a:off x="573207" y="894834"/>
          <a:ext cx="7929348" cy="304936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3 Rectángulo"/>
          <p:cNvSpPr/>
          <p:nvPr/>
        </p:nvSpPr>
        <p:spPr>
          <a:xfrm>
            <a:off x="1139586" y="4112396"/>
            <a:ext cx="3540457" cy="923330"/>
          </a:xfrm>
          <a:prstGeom prst="rect">
            <a:avLst/>
          </a:prstGeom>
          <a:ln>
            <a:solidFill>
              <a:schemeClr val="tx1"/>
            </a:solidFill>
          </a:ln>
        </p:spPr>
        <p:txBody>
          <a:bodyPr wrap="square">
            <a:spAutoFit/>
          </a:bodyPr>
          <a:lstStyle/>
          <a:p>
            <a:r>
              <a:rPr lang="es-ES" dirty="0" smtClean="0"/>
              <a:t>Productos </a:t>
            </a:r>
            <a:r>
              <a:rPr lang="es-ES" dirty="0"/>
              <a:t>inciden en la seguridad a la navegación de las embarcaciones dentro de las aguas </a:t>
            </a:r>
            <a:r>
              <a:rPr lang="es-ES" dirty="0" smtClean="0"/>
              <a:t>nacionales.</a:t>
            </a:r>
            <a:endParaRPr lang="es-CL" dirty="0"/>
          </a:p>
        </p:txBody>
      </p:sp>
      <p:sp>
        <p:nvSpPr>
          <p:cNvPr id="8" name="7 Elipse"/>
          <p:cNvSpPr/>
          <p:nvPr/>
        </p:nvSpPr>
        <p:spPr>
          <a:xfrm>
            <a:off x="2616959" y="2197289"/>
            <a:ext cx="1910686" cy="996287"/>
          </a:xfrm>
          <a:prstGeom prst="ellipse">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 name="8 Flecha abajo"/>
          <p:cNvSpPr/>
          <p:nvPr/>
        </p:nvSpPr>
        <p:spPr>
          <a:xfrm>
            <a:off x="3398293" y="3234518"/>
            <a:ext cx="286603" cy="79157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 name="12 Rectángulo"/>
          <p:cNvSpPr/>
          <p:nvPr/>
        </p:nvSpPr>
        <p:spPr>
          <a:xfrm>
            <a:off x="5633103" y="4209343"/>
            <a:ext cx="3388056" cy="369332"/>
          </a:xfrm>
          <a:prstGeom prst="rect">
            <a:avLst/>
          </a:prstGeom>
          <a:ln>
            <a:solidFill>
              <a:schemeClr val="tx1"/>
            </a:solidFill>
          </a:ln>
        </p:spPr>
        <p:txBody>
          <a:bodyPr wrap="square">
            <a:spAutoFit/>
          </a:bodyPr>
          <a:lstStyle/>
          <a:p>
            <a:r>
              <a:rPr lang="es-ES" dirty="0" smtClean="0"/>
              <a:t>Alineada </a:t>
            </a:r>
            <a:r>
              <a:rPr lang="es-ES" dirty="0"/>
              <a:t>con la estrategia operacional.</a:t>
            </a:r>
            <a:endParaRPr lang="es-CL" dirty="0"/>
          </a:p>
        </p:txBody>
      </p:sp>
      <p:sp>
        <p:nvSpPr>
          <p:cNvPr id="12" name="11 Flecha izquierda y derecha"/>
          <p:cNvSpPr/>
          <p:nvPr/>
        </p:nvSpPr>
        <p:spPr>
          <a:xfrm>
            <a:off x="4680043" y="4209343"/>
            <a:ext cx="953060" cy="364718"/>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xmlns="" val="63416614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8"/>
          <p:cNvSpPr txBox="1">
            <a:spLocks noGrp="1"/>
          </p:cNvSpPr>
          <p:nvPr>
            <p:ph type="title"/>
          </p:nvPr>
        </p:nvSpPr>
        <p:spPr>
          <a:prstGeom prst="rect">
            <a:avLst/>
          </a:prstGeom>
        </p:spPr>
        <p:txBody>
          <a:bodyPr spcFirstLastPara="1" vert="horz" wrap="square" lIns="91425" tIns="91425" rIns="91425" bIns="91425" rtlCol="0" anchor="t" anchorCtr="0">
            <a:noAutofit/>
          </a:bodyPr>
          <a:lstStyle/>
          <a:p>
            <a:r>
              <a:rPr lang="es" sz="3200" dirty="0" smtClean="0">
                <a:solidFill>
                  <a:schemeClr val="tx1"/>
                </a:solidFill>
              </a:rPr>
              <a:t>Demanda</a:t>
            </a:r>
            <a:endParaRPr sz="3200" dirty="0">
              <a:solidFill>
                <a:schemeClr val="tx1"/>
              </a:solidFill>
            </a:endParaRPr>
          </a:p>
        </p:txBody>
      </p:sp>
      <p:sp>
        <p:nvSpPr>
          <p:cNvPr id="5" name="CuadroTexto 4"/>
          <p:cNvSpPr txBox="1"/>
          <p:nvPr/>
        </p:nvSpPr>
        <p:spPr>
          <a:xfrm>
            <a:off x="8817885" y="4774168"/>
            <a:ext cx="406548" cy="369332"/>
          </a:xfrm>
          <a:prstGeom prst="rect">
            <a:avLst/>
          </a:prstGeom>
          <a:noFill/>
        </p:spPr>
        <p:txBody>
          <a:bodyPr wrap="square" rtlCol="0">
            <a:spAutoFit/>
          </a:bodyPr>
          <a:lstStyle/>
          <a:p>
            <a:r>
              <a:rPr lang="es-CL" dirty="0" smtClean="0"/>
              <a:t>6</a:t>
            </a:r>
            <a:endParaRPr lang="es-CL" dirty="0"/>
          </a:p>
        </p:txBody>
      </p:sp>
      <p:pic>
        <p:nvPicPr>
          <p:cNvPr id="6"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7" name="6 Marcador de número de diapositiva"/>
          <p:cNvSpPr>
            <a:spLocks noGrp="1"/>
          </p:cNvSpPr>
          <p:nvPr>
            <p:ph type="sldNum" idx="12"/>
          </p:nvPr>
        </p:nvSpPr>
        <p:spPr/>
        <p:txBody>
          <a:bodyPr/>
          <a:lstStyle/>
          <a:p>
            <a:fld id="{00000000-1234-1234-1234-123412341234}" type="slidenum">
              <a:rPr lang="es-CL" smtClean="0"/>
              <a:pPr/>
              <a:t>11</a:t>
            </a:fld>
            <a:endParaRPr lang="es-CL"/>
          </a:p>
        </p:txBody>
      </p:sp>
      <p:graphicFrame>
        <p:nvGraphicFramePr>
          <p:cNvPr id="3" name="2 Diagrama"/>
          <p:cNvGraphicFramePr/>
          <p:nvPr>
            <p:extLst>
              <p:ext uri="{D42A27DB-BD31-4B8C-83A1-F6EECF244321}">
                <p14:modId xmlns:p14="http://schemas.microsoft.com/office/powerpoint/2010/main" xmlns="" val="2346135580"/>
              </p:ext>
            </p:extLst>
          </p:nvPr>
        </p:nvGraphicFramePr>
        <p:xfrm>
          <a:off x="382137" y="710168"/>
          <a:ext cx="7487437"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8"/>
          <p:cNvSpPr txBox="1">
            <a:spLocks noGrp="1"/>
          </p:cNvSpPr>
          <p:nvPr>
            <p:ph type="title"/>
          </p:nvPr>
        </p:nvSpPr>
        <p:spPr>
          <a:prstGeom prst="rect">
            <a:avLst/>
          </a:prstGeom>
        </p:spPr>
        <p:txBody>
          <a:bodyPr spcFirstLastPara="1" vert="horz" wrap="square" lIns="91425" tIns="91425" rIns="91425" bIns="91425" rtlCol="0" anchor="t" anchorCtr="0">
            <a:noAutofit/>
          </a:bodyPr>
          <a:lstStyle/>
          <a:p>
            <a:r>
              <a:rPr lang="es" sz="3200" dirty="0" smtClean="0">
                <a:solidFill>
                  <a:schemeClr val="tx1"/>
                </a:solidFill>
              </a:rPr>
              <a:t>Demanda</a:t>
            </a:r>
            <a:endParaRPr sz="3200" dirty="0">
              <a:solidFill>
                <a:schemeClr val="tx1"/>
              </a:solidFill>
            </a:endParaRPr>
          </a:p>
        </p:txBody>
      </p:sp>
      <p:sp>
        <p:nvSpPr>
          <p:cNvPr id="5" name="CuadroTexto 4"/>
          <p:cNvSpPr txBox="1"/>
          <p:nvPr/>
        </p:nvSpPr>
        <p:spPr>
          <a:xfrm>
            <a:off x="8817885" y="4774168"/>
            <a:ext cx="406548" cy="369332"/>
          </a:xfrm>
          <a:prstGeom prst="rect">
            <a:avLst/>
          </a:prstGeom>
          <a:noFill/>
        </p:spPr>
        <p:txBody>
          <a:bodyPr wrap="square" rtlCol="0">
            <a:spAutoFit/>
          </a:bodyPr>
          <a:lstStyle/>
          <a:p>
            <a:r>
              <a:rPr lang="es-CL" dirty="0" smtClean="0"/>
              <a:t>6</a:t>
            </a:r>
            <a:endParaRPr lang="es-CL" dirty="0"/>
          </a:p>
        </p:txBody>
      </p:sp>
      <p:pic>
        <p:nvPicPr>
          <p:cNvPr id="6"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7" name="6 Marcador de número de diapositiva"/>
          <p:cNvSpPr>
            <a:spLocks noGrp="1"/>
          </p:cNvSpPr>
          <p:nvPr>
            <p:ph type="sldNum" idx="12"/>
          </p:nvPr>
        </p:nvSpPr>
        <p:spPr/>
        <p:txBody>
          <a:bodyPr/>
          <a:lstStyle/>
          <a:p>
            <a:fld id="{00000000-1234-1234-1234-123412341234}" type="slidenum">
              <a:rPr lang="es-CL" smtClean="0"/>
              <a:pPr/>
              <a:t>12</a:t>
            </a:fld>
            <a:endParaRPr lang="es-CL"/>
          </a:p>
        </p:txBody>
      </p:sp>
      <p:pic>
        <p:nvPicPr>
          <p:cNvPr id="2051" name="Picture 3"/>
          <p:cNvPicPr>
            <a:picLocks noChangeAspect="1" noChangeArrowheads="1"/>
          </p:cNvPicPr>
          <p:nvPr/>
        </p:nvPicPr>
        <p:blipFill rotWithShape="1">
          <a:blip r:embed="rId4">
            <a:extLst>
              <a:ext uri="{28A0092B-C50C-407E-A947-70E740481C1C}">
                <a14:useLocalDpi xmlns:a14="http://schemas.microsoft.com/office/drawing/2010/main" xmlns="" val="0"/>
              </a:ext>
            </a:extLst>
          </a:blip>
          <a:srcRect l="20193" t="29363" r="13165" b="12097"/>
          <a:stretch/>
        </p:blipFill>
        <p:spPr bwMode="auto">
          <a:xfrm>
            <a:off x="169676" y="1075800"/>
            <a:ext cx="7514014" cy="371201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1 CuadroTexto"/>
          <p:cNvSpPr txBox="1"/>
          <p:nvPr/>
        </p:nvSpPr>
        <p:spPr>
          <a:xfrm>
            <a:off x="7683690" y="1731479"/>
            <a:ext cx="1337468" cy="1200329"/>
          </a:xfrm>
          <a:prstGeom prst="rect">
            <a:avLst/>
          </a:prstGeom>
          <a:noFill/>
          <a:ln>
            <a:solidFill>
              <a:schemeClr val="tx1"/>
            </a:solidFill>
          </a:ln>
        </p:spPr>
        <p:txBody>
          <a:bodyPr wrap="square" rtlCol="0">
            <a:spAutoFit/>
          </a:bodyPr>
          <a:lstStyle/>
          <a:p>
            <a:r>
              <a:rPr lang="es-ES" dirty="0" smtClean="0"/>
              <a:t>Se utilizará </a:t>
            </a:r>
            <a:r>
              <a:rPr lang="es-ES" dirty="0"/>
              <a:t>toda la demanda histórica</a:t>
            </a:r>
            <a:endParaRPr lang="es-CL" dirty="0"/>
          </a:p>
        </p:txBody>
      </p:sp>
    </p:spTree>
    <p:extLst>
      <p:ext uri="{BB962C8B-B14F-4D97-AF65-F5344CB8AC3E}">
        <p14:creationId xmlns:p14="http://schemas.microsoft.com/office/powerpoint/2010/main" xmlns="" val="399914553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8"/>
          <p:cNvSpPr txBox="1">
            <a:spLocks noGrp="1"/>
          </p:cNvSpPr>
          <p:nvPr>
            <p:ph type="title"/>
          </p:nvPr>
        </p:nvSpPr>
        <p:spPr>
          <a:prstGeom prst="rect">
            <a:avLst/>
          </a:prstGeom>
        </p:spPr>
        <p:txBody>
          <a:bodyPr spcFirstLastPara="1" vert="horz" wrap="square" lIns="91425" tIns="91425" rIns="91425" bIns="91425" rtlCol="0" anchor="t" anchorCtr="0">
            <a:noAutofit/>
          </a:bodyPr>
          <a:lstStyle/>
          <a:p>
            <a:r>
              <a:rPr lang="es" sz="3200" dirty="0" smtClean="0">
                <a:solidFill>
                  <a:schemeClr val="tx1"/>
                </a:solidFill>
              </a:rPr>
              <a:t>Demanda</a:t>
            </a:r>
            <a:endParaRPr sz="3200" dirty="0">
              <a:solidFill>
                <a:schemeClr val="tx1"/>
              </a:solidFill>
            </a:endParaRPr>
          </a:p>
        </p:txBody>
      </p:sp>
      <p:sp>
        <p:nvSpPr>
          <p:cNvPr id="5" name="CuadroTexto 4"/>
          <p:cNvSpPr txBox="1"/>
          <p:nvPr/>
        </p:nvSpPr>
        <p:spPr>
          <a:xfrm>
            <a:off x="8817885" y="4774168"/>
            <a:ext cx="406548" cy="369332"/>
          </a:xfrm>
          <a:prstGeom prst="rect">
            <a:avLst/>
          </a:prstGeom>
          <a:noFill/>
        </p:spPr>
        <p:txBody>
          <a:bodyPr wrap="square" rtlCol="0">
            <a:spAutoFit/>
          </a:bodyPr>
          <a:lstStyle/>
          <a:p>
            <a:r>
              <a:rPr lang="es-CL" dirty="0" smtClean="0"/>
              <a:t>6</a:t>
            </a:r>
            <a:endParaRPr lang="es-CL" dirty="0"/>
          </a:p>
        </p:txBody>
      </p:sp>
      <p:pic>
        <p:nvPicPr>
          <p:cNvPr id="6"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7" name="6 Marcador de número de diapositiva"/>
          <p:cNvSpPr>
            <a:spLocks noGrp="1"/>
          </p:cNvSpPr>
          <p:nvPr>
            <p:ph type="sldNum" idx="12"/>
          </p:nvPr>
        </p:nvSpPr>
        <p:spPr/>
        <p:txBody>
          <a:bodyPr/>
          <a:lstStyle/>
          <a:p>
            <a:fld id="{00000000-1234-1234-1234-123412341234}" type="slidenum">
              <a:rPr lang="es-CL" smtClean="0"/>
              <a:pPr/>
              <a:t>13</a:t>
            </a:fld>
            <a:endParaRPr lang="es-CL"/>
          </a:p>
        </p:txBody>
      </p:sp>
      <p:pic>
        <p:nvPicPr>
          <p:cNvPr id="1027" name="Picture 3"/>
          <p:cNvPicPr>
            <a:picLocks noChangeAspect="1" noChangeArrowheads="1"/>
          </p:cNvPicPr>
          <p:nvPr/>
        </p:nvPicPr>
        <p:blipFill rotWithShape="1">
          <a:blip r:embed="rId4">
            <a:extLst>
              <a:ext uri="{28A0092B-C50C-407E-A947-70E740481C1C}">
                <a14:useLocalDpi xmlns:a14="http://schemas.microsoft.com/office/drawing/2010/main" xmlns="" val="0"/>
              </a:ext>
            </a:extLst>
          </a:blip>
          <a:srcRect l="18980" t="26913" r="14861" b="11018"/>
          <a:stretch/>
        </p:blipFill>
        <p:spPr bwMode="auto">
          <a:xfrm>
            <a:off x="277893" y="770130"/>
            <a:ext cx="6450453" cy="418870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1 CuadroTexto"/>
          <p:cNvSpPr txBox="1"/>
          <p:nvPr/>
        </p:nvSpPr>
        <p:spPr>
          <a:xfrm>
            <a:off x="6728346" y="2062497"/>
            <a:ext cx="2292813" cy="1477328"/>
          </a:xfrm>
          <a:prstGeom prst="rect">
            <a:avLst/>
          </a:prstGeom>
          <a:noFill/>
          <a:ln>
            <a:solidFill>
              <a:schemeClr val="tx1"/>
            </a:solidFill>
          </a:ln>
        </p:spPr>
        <p:txBody>
          <a:bodyPr wrap="square" rtlCol="0">
            <a:spAutoFit/>
          </a:bodyPr>
          <a:lstStyle/>
          <a:p>
            <a:r>
              <a:rPr lang="es-ES" dirty="0" smtClean="0"/>
              <a:t>Objeto </a:t>
            </a:r>
            <a:r>
              <a:rPr lang="es-ES" dirty="0"/>
              <a:t>no distorsionar los pronósticos de publicaciones, sólo se utilizarán aquellos desde enero de 2021.</a:t>
            </a:r>
            <a:endParaRPr lang="es-CL" dirty="0"/>
          </a:p>
        </p:txBody>
      </p:sp>
      <p:sp>
        <p:nvSpPr>
          <p:cNvPr id="3" name="2 Flecha doblada hacia arriba"/>
          <p:cNvSpPr/>
          <p:nvPr/>
        </p:nvSpPr>
        <p:spPr>
          <a:xfrm>
            <a:off x="6728345" y="3753134"/>
            <a:ext cx="750627" cy="464024"/>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xmlns="" val="153239122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8"/>
          <p:cNvSpPr txBox="1">
            <a:spLocks noGrp="1"/>
          </p:cNvSpPr>
          <p:nvPr>
            <p:ph type="title"/>
          </p:nvPr>
        </p:nvSpPr>
        <p:spPr>
          <a:prstGeom prst="rect">
            <a:avLst/>
          </a:prstGeom>
        </p:spPr>
        <p:txBody>
          <a:bodyPr spcFirstLastPara="1" vert="horz" wrap="square" lIns="91425" tIns="91425" rIns="91425" bIns="91425" rtlCol="0" anchor="t" anchorCtr="0">
            <a:noAutofit/>
          </a:bodyPr>
          <a:lstStyle/>
          <a:p>
            <a:r>
              <a:rPr lang="es" sz="3200" dirty="0" smtClean="0">
                <a:solidFill>
                  <a:schemeClr val="tx1"/>
                </a:solidFill>
              </a:rPr>
              <a:t>Demanda</a:t>
            </a:r>
            <a:endParaRPr sz="3200" dirty="0">
              <a:solidFill>
                <a:schemeClr val="tx1"/>
              </a:solidFill>
            </a:endParaRPr>
          </a:p>
        </p:txBody>
      </p:sp>
      <p:sp>
        <p:nvSpPr>
          <p:cNvPr id="5" name="CuadroTexto 4"/>
          <p:cNvSpPr txBox="1"/>
          <p:nvPr/>
        </p:nvSpPr>
        <p:spPr>
          <a:xfrm>
            <a:off x="8817885" y="4774168"/>
            <a:ext cx="406548" cy="369332"/>
          </a:xfrm>
          <a:prstGeom prst="rect">
            <a:avLst/>
          </a:prstGeom>
          <a:noFill/>
        </p:spPr>
        <p:txBody>
          <a:bodyPr wrap="square" rtlCol="0">
            <a:spAutoFit/>
          </a:bodyPr>
          <a:lstStyle/>
          <a:p>
            <a:r>
              <a:rPr lang="es-CL" dirty="0" smtClean="0"/>
              <a:t>6</a:t>
            </a:r>
            <a:endParaRPr lang="es-CL" dirty="0"/>
          </a:p>
        </p:txBody>
      </p:sp>
      <p:pic>
        <p:nvPicPr>
          <p:cNvPr id="6"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7" name="6 Marcador de número de diapositiva"/>
          <p:cNvSpPr>
            <a:spLocks noGrp="1"/>
          </p:cNvSpPr>
          <p:nvPr>
            <p:ph type="sldNum" idx="12"/>
          </p:nvPr>
        </p:nvSpPr>
        <p:spPr/>
        <p:txBody>
          <a:bodyPr/>
          <a:lstStyle/>
          <a:p>
            <a:fld id="{00000000-1234-1234-1234-123412341234}" type="slidenum">
              <a:rPr lang="es-CL" smtClean="0"/>
              <a:pPr/>
              <a:t>14</a:t>
            </a:fld>
            <a:endParaRPr lang="es-CL"/>
          </a:p>
        </p:txBody>
      </p:sp>
      <p:graphicFrame>
        <p:nvGraphicFramePr>
          <p:cNvPr id="2" name="1 Diagrama"/>
          <p:cNvGraphicFramePr/>
          <p:nvPr>
            <p:extLst>
              <p:ext uri="{D42A27DB-BD31-4B8C-83A1-F6EECF244321}">
                <p14:modId xmlns:p14="http://schemas.microsoft.com/office/powerpoint/2010/main" xmlns="" val="530344352"/>
              </p:ext>
            </p:extLst>
          </p:nvPr>
        </p:nvGraphicFramePr>
        <p:xfrm>
          <a:off x="418531" y="864384"/>
          <a:ext cx="7300918"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189903175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8"/>
          <p:cNvSpPr txBox="1">
            <a:spLocks noGrp="1"/>
          </p:cNvSpPr>
          <p:nvPr>
            <p:ph type="title"/>
          </p:nvPr>
        </p:nvSpPr>
        <p:spPr>
          <a:prstGeom prst="rect">
            <a:avLst/>
          </a:prstGeom>
        </p:spPr>
        <p:txBody>
          <a:bodyPr spcFirstLastPara="1" vert="horz" wrap="square" lIns="91425" tIns="91425" rIns="91425" bIns="91425" rtlCol="0" anchor="t" anchorCtr="0">
            <a:noAutofit/>
          </a:bodyPr>
          <a:lstStyle/>
          <a:p>
            <a:r>
              <a:rPr lang="es" sz="3200" dirty="0" smtClean="0">
                <a:solidFill>
                  <a:schemeClr val="tx1"/>
                </a:solidFill>
              </a:rPr>
              <a:t>Demanda</a:t>
            </a:r>
            <a:endParaRPr sz="3200" dirty="0">
              <a:solidFill>
                <a:schemeClr val="tx1"/>
              </a:solidFill>
            </a:endParaRPr>
          </a:p>
        </p:txBody>
      </p:sp>
      <p:sp>
        <p:nvSpPr>
          <p:cNvPr id="93" name="Google Shape;93;p18"/>
          <p:cNvSpPr txBox="1">
            <a:spLocks noGrp="1"/>
          </p:cNvSpPr>
          <p:nvPr>
            <p:ph type="body" idx="1"/>
          </p:nvPr>
        </p:nvSpPr>
        <p:spPr>
          <a:xfrm>
            <a:off x="434530" y="737295"/>
            <a:ext cx="7435045" cy="3416400"/>
          </a:xfrm>
          <a:prstGeom prst="rect">
            <a:avLst/>
          </a:prstGeom>
        </p:spPr>
        <p:txBody>
          <a:bodyPr spcFirstLastPara="1" wrap="square" lIns="91425" tIns="91425" rIns="91425" bIns="91425" anchor="t" anchorCtr="0">
            <a:noAutofit/>
          </a:bodyPr>
          <a:lstStyle/>
          <a:p>
            <a:pPr marL="114298" indent="0">
              <a:buNone/>
            </a:pPr>
            <a:r>
              <a:rPr lang="es-CL" sz="1800" b="1" dirty="0" smtClean="0"/>
              <a:t>Verificación tendencia en Cartas Náuticas</a:t>
            </a:r>
          </a:p>
          <a:p>
            <a:endParaRPr lang="es-CL" sz="1800" dirty="0"/>
          </a:p>
          <a:p>
            <a:endParaRPr lang="es-CL" sz="1800" dirty="0" smtClean="0"/>
          </a:p>
          <a:p>
            <a:endParaRPr lang="es-CL" sz="1800" dirty="0"/>
          </a:p>
          <a:p>
            <a:endParaRPr lang="es-CL" sz="1800" dirty="0" smtClean="0"/>
          </a:p>
          <a:p>
            <a:endParaRPr lang="es-CL" sz="1800" dirty="0"/>
          </a:p>
          <a:p>
            <a:endParaRPr lang="es-CL" sz="1800" dirty="0" smtClean="0"/>
          </a:p>
          <a:p>
            <a:endParaRPr lang="es-CL" sz="1800" dirty="0"/>
          </a:p>
        </p:txBody>
      </p:sp>
      <p:sp>
        <p:nvSpPr>
          <p:cNvPr id="5" name="CuadroTexto 4"/>
          <p:cNvSpPr txBox="1"/>
          <p:nvPr/>
        </p:nvSpPr>
        <p:spPr>
          <a:xfrm>
            <a:off x="8817885" y="4774168"/>
            <a:ext cx="406548" cy="369332"/>
          </a:xfrm>
          <a:prstGeom prst="rect">
            <a:avLst/>
          </a:prstGeom>
          <a:noFill/>
        </p:spPr>
        <p:txBody>
          <a:bodyPr wrap="square" rtlCol="0">
            <a:spAutoFit/>
          </a:bodyPr>
          <a:lstStyle/>
          <a:p>
            <a:r>
              <a:rPr lang="es-CL" dirty="0" smtClean="0"/>
              <a:t>6</a:t>
            </a:r>
            <a:endParaRPr lang="es-CL" dirty="0"/>
          </a:p>
        </p:txBody>
      </p:sp>
      <p:pic>
        <p:nvPicPr>
          <p:cNvPr id="6"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7" name="6 Marcador de número de diapositiva"/>
          <p:cNvSpPr>
            <a:spLocks noGrp="1"/>
          </p:cNvSpPr>
          <p:nvPr>
            <p:ph type="sldNum" idx="12"/>
          </p:nvPr>
        </p:nvSpPr>
        <p:spPr/>
        <p:txBody>
          <a:bodyPr/>
          <a:lstStyle/>
          <a:p>
            <a:fld id="{00000000-1234-1234-1234-123412341234}" type="slidenum">
              <a:rPr lang="es-CL" smtClean="0"/>
              <a:pPr/>
              <a:t>15</a:t>
            </a:fld>
            <a:endParaRPr lang="es-CL"/>
          </a:p>
        </p:txBody>
      </p:sp>
      <p:graphicFrame>
        <p:nvGraphicFramePr>
          <p:cNvPr id="9" name="8 Tabla"/>
          <p:cNvGraphicFramePr>
            <a:graphicFrameLocks noGrp="1"/>
          </p:cNvGraphicFramePr>
          <p:nvPr>
            <p:extLst>
              <p:ext uri="{D42A27DB-BD31-4B8C-83A1-F6EECF244321}">
                <p14:modId xmlns:p14="http://schemas.microsoft.com/office/powerpoint/2010/main" xmlns="" val="2073522786"/>
              </p:ext>
            </p:extLst>
          </p:nvPr>
        </p:nvGraphicFramePr>
        <p:xfrm>
          <a:off x="1325372" y="1350816"/>
          <a:ext cx="2536945" cy="1037543"/>
        </p:xfrm>
        <a:graphic>
          <a:graphicData uri="http://schemas.openxmlformats.org/drawingml/2006/table">
            <a:tbl>
              <a:tblPr firstRow="1" firstCol="1" bandRow="1">
                <a:tableStyleId>{F5AB1C69-6EDB-4FF4-983F-18BD219EF322}</a:tableStyleId>
              </a:tblPr>
              <a:tblGrid>
                <a:gridCol w="1062987"/>
                <a:gridCol w="1473958"/>
              </a:tblGrid>
              <a:tr h="394269">
                <a:tc gridSpan="2">
                  <a:txBody>
                    <a:bodyPr/>
                    <a:lstStyle/>
                    <a:p>
                      <a:pPr indent="0" algn="ctr">
                        <a:lnSpc>
                          <a:spcPct val="100000"/>
                        </a:lnSpc>
                        <a:spcAft>
                          <a:spcPts val="0"/>
                        </a:spcAft>
                      </a:pPr>
                      <a:r>
                        <a:rPr lang="es-ES" sz="1600" dirty="0">
                          <a:effectLst/>
                        </a:rPr>
                        <a:t>DÓCIMA INDIVIDUAL</a:t>
                      </a:r>
                      <a:endParaRPr lang="es-CL" sz="1600" dirty="0">
                        <a:effectLst/>
                        <a:latin typeface="Times New Roman"/>
                        <a:ea typeface="Times New Roman"/>
                        <a:cs typeface="Times New Roman"/>
                      </a:endParaRPr>
                    </a:p>
                  </a:txBody>
                  <a:tcPr marL="68580" marR="68580" marT="0" marB="0" anchor="ctr"/>
                </a:tc>
                <a:tc hMerge="1">
                  <a:txBody>
                    <a:bodyPr/>
                    <a:lstStyle/>
                    <a:p>
                      <a:endParaRPr lang="es-CL"/>
                    </a:p>
                  </a:txBody>
                  <a:tcPr/>
                </a:tc>
              </a:tr>
              <a:tr h="382596">
                <a:tc>
                  <a:txBody>
                    <a:bodyPr/>
                    <a:lstStyle/>
                    <a:p>
                      <a:pPr indent="0" algn="ctr">
                        <a:lnSpc>
                          <a:spcPct val="100000"/>
                        </a:lnSpc>
                        <a:spcAft>
                          <a:spcPts val="0"/>
                        </a:spcAft>
                      </a:pPr>
                      <a:r>
                        <a:rPr lang="es-ES" sz="1600">
                          <a:effectLst/>
                        </a:rPr>
                        <a:t>t Tabla</a:t>
                      </a:r>
                      <a:endParaRPr lang="es-CL" sz="1600">
                        <a:effectLst/>
                        <a:latin typeface="Times New Roman"/>
                        <a:ea typeface="Times New Roman"/>
                        <a:cs typeface="Times New Roman"/>
                      </a:endParaRPr>
                    </a:p>
                  </a:txBody>
                  <a:tcPr marL="68580" marR="68580" marT="0" marB="0" anchor="ctr"/>
                </a:tc>
                <a:tc>
                  <a:txBody>
                    <a:bodyPr/>
                    <a:lstStyle/>
                    <a:p>
                      <a:pPr indent="0" algn="ctr">
                        <a:lnSpc>
                          <a:spcPct val="100000"/>
                        </a:lnSpc>
                        <a:spcAft>
                          <a:spcPts val="0"/>
                        </a:spcAft>
                      </a:pPr>
                      <a:r>
                        <a:rPr lang="es-ES" sz="1600" dirty="0">
                          <a:effectLst/>
                        </a:rPr>
                        <a:t>1,9778</a:t>
                      </a:r>
                      <a:endParaRPr lang="es-CL" sz="1600" dirty="0">
                        <a:effectLst/>
                        <a:latin typeface="Times New Roman"/>
                        <a:ea typeface="Times New Roman"/>
                        <a:cs typeface="Times New Roman"/>
                      </a:endParaRPr>
                    </a:p>
                  </a:txBody>
                  <a:tcPr marL="68580" marR="68580" marT="0" marB="0" anchor="ctr"/>
                </a:tc>
              </a:tr>
              <a:tr h="260678">
                <a:tc>
                  <a:txBody>
                    <a:bodyPr/>
                    <a:lstStyle/>
                    <a:p>
                      <a:pPr indent="0" algn="ctr">
                        <a:lnSpc>
                          <a:spcPct val="100000"/>
                        </a:lnSpc>
                        <a:spcAft>
                          <a:spcPts val="0"/>
                        </a:spcAft>
                      </a:pPr>
                      <a:r>
                        <a:rPr lang="es-ES" sz="1600">
                          <a:effectLst/>
                        </a:rPr>
                        <a:t>E</a:t>
                      </a:r>
                      <a:endParaRPr lang="es-CL" sz="1600">
                        <a:effectLst/>
                        <a:latin typeface="Times New Roman"/>
                        <a:ea typeface="Times New Roman"/>
                        <a:cs typeface="Times New Roman"/>
                      </a:endParaRPr>
                    </a:p>
                  </a:txBody>
                  <a:tcPr marL="68580" marR="68580" marT="0" marB="0" anchor="ctr"/>
                </a:tc>
                <a:tc>
                  <a:txBody>
                    <a:bodyPr/>
                    <a:lstStyle/>
                    <a:p>
                      <a:pPr indent="0" algn="ctr">
                        <a:lnSpc>
                          <a:spcPct val="100000"/>
                        </a:lnSpc>
                        <a:spcAft>
                          <a:spcPts val="0"/>
                        </a:spcAft>
                      </a:pPr>
                      <a:r>
                        <a:rPr lang="es-ES" sz="1600" dirty="0">
                          <a:effectLst/>
                        </a:rPr>
                        <a:t>-2,5808</a:t>
                      </a:r>
                      <a:endParaRPr lang="es-CL" sz="1600" dirty="0">
                        <a:effectLst/>
                        <a:latin typeface="Times New Roman"/>
                        <a:ea typeface="Times New Roman"/>
                        <a:cs typeface="Times New Roman"/>
                      </a:endParaRPr>
                    </a:p>
                  </a:txBody>
                  <a:tcPr marL="68580" marR="68580" marT="0" marB="0" anchor="ctr"/>
                </a:tc>
              </a:tr>
            </a:tbl>
          </a:graphicData>
        </a:graphic>
      </p:graphicFrame>
      <p:graphicFrame>
        <p:nvGraphicFramePr>
          <p:cNvPr id="2" name="1 Diagrama"/>
          <p:cNvGraphicFramePr/>
          <p:nvPr>
            <p:extLst>
              <p:ext uri="{D42A27DB-BD31-4B8C-83A1-F6EECF244321}">
                <p14:modId xmlns:p14="http://schemas.microsoft.com/office/powerpoint/2010/main" xmlns="" val="3592847317"/>
              </p:ext>
            </p:extLst>
          </p:nvPr>
        </p:nvGraphicFramePr>
        <p:xfrm>
          <a:off x="172869" y="1606500"/>
          <a:ext cx="8739105"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326006386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8"/>
          <p:cNvSpPr txBox="1">
            <a:spLocks noGrp="1"/>
          </p:cNvSpPr>
          <p:nvPr>
            <p:ph type="title"/>
          </p:nvPr>
        </p:nvSpPr>
        <p:spPr>
          <a:prstGeom prst="rect">
            <a:avLst/>
          </a:prstGeom>
        </p:spPr>
        <p:txBody>
          <a:bodyPr spcFirstLastPara="1" vert="horz" wrap="square" lIns="91425" tIns="91425" rIns="91425" bIns="91425" rtlCol="0" anchor="t" anchorCtr="0">
            <a:noAutofit/>
          </a:bodyPr>
          <a:lstStyle/>
          <a:p>
            <a:r>
              <a:rPr lang="es" sz="3200" dirty="0" smtClean="0">
                <a:solidFill>
                  <a:schemeClr val="tx1"/>
                </a:solidFill>
              </a:rPr>
              <a:t>Demanda</a:t>
            </a:r>
            <a:endParaRPr sz="3200" dirty="0">
              <a:solidFill>
                <a:schemeClr val="tx1"/>
              </a:solidFill>
            </a:endParaRPr>
          </a:p>
        </p:txBody>
      </p:sp>
      <p:sp>
        <p:nvSpPr>
          <p:cNvPr id="93" name="Google Shape;93;p18"/>
          <p:cNvSpPr txBox="1">
            <a:spLocks noGrp="1"/>
          </p:cNvSpPr>
          <p:nvPr>
            <p:ph type="body" idx="1"/>
          </p:nvPr>
        </p:nvSpPr>
        <p:spPr>
          <a:xfrm>
            <a:off x="434530" y="737295"/>
            <a:ext cx="7435045" cy="3416400"/>
          </a:xfrm>
          <a:prstGeom prst="rect">
            <a:avLst/>
          </a:prstGeom>
        </p:spPr>
        <p:txBody>
          <a:bodyPr spcFirstLastPara="1" wrap="square" lIns="91425" tIns="91425" rIns="91425" bIns="91425" anchor="t" anchorCtr="0">
            <a:noAutofit/>
          </a:bodyPr>
          <a:lstStyle/>
          <a:p>
            <a:pPr marL="114298" indent="0">
              <a:buNone/>
            </a:pPr>
            <a:r>
              <a:rPr lang="es-CL" sz="1800" b="1" dirty="0" smtClean="0"/>
              <a:t>Verificación tendencia en Publicaciones Náuticas</a:t>
            </a:r>
          </a:p>
          <a:p>
            <a:endParaRPr lang="es-CL" sz="1800" dirty="0"/>
          </a:p>
          <a:p>
            <a:endParaRPr lang="es-CL" sz="1800" dirty="0" smtClean="0"/>
          </a:p>
          <a:p>
            <a:endParaRPr lang="es-CL" sz="1800" dirty="0"/>
          </a:p>
          <a:p>
            <a:endParaRPr lang="es-CL" sz="1800" dirty="0" smtClean="0"/>
          </a:p>
          <a:p>
            <a:endParaRPr lang="es-CL" sz="1800" dirty="0"/>
          </a:p>
          <a:p>
            <a:endParaRPr lang="es-CL" sz="1800" dirty="0" smtClean="0"/>
          </a:p>
          <a:p>
            <a:endParaRPr lang="es-CL" sz="1800" dirty="0"/>
          </a:p>
        </p:txBody>
      </p:sp>
      <p:sp>
        <p:nvSpPr>
          <p:cNvPr id="5" name="CuadroTexto 4"/>
          <p:cNvSpPr txBox="1"/>
          <p:nvPr/>
        </p:nvSpPr>
        <p:spPr>
          <a:xfrm>
            <a:off x="8817885" y="4774168"/>
            <a:ext cx="406548" cy="369332"/>
          </a:xfrm>
          <a:prstGeom prst="rect">
            <a:avLst/>
          </a:prstGeom>
          <a:noFill/>
        </p:spPr>
        <p:txBody>
          <a:bodyPr wrap="square" rtlCol="0">
            <a:spAutoFit/>
          </a:bodyPr>
          <a:lstStyle/>
          <a:p>
            <a:r>
              <a:rPr lang="es-CL" dirty="0" smtClean="0"/>
              <a:t>6</a:t>
            </a:r>
            <a:endParaRPr lang="es-CL" dirty="0"/>
          </a:p>
        </p:txBody>
      </p:sp>
      <p:pic>
        <p:nvPicPr>
          <p:cNvPr id="6"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7" name="6 Marcador de número de diapositiva"/>
          <p:cNvSpPr>
            <a:spLocks noGrp="1"/>
          </p:cNvSpPr>
          <p:nvPr>
            <p:ph type="sldNum" idx="12"/>
          </p:nvPr>
        </p:nvSpPr>
        <p:spPr/>
        <p:txBody>
          <a:bodyPr/>
          <a:lstStyle/>
          <a:p>
            <a:fld id="{00000000-1234-1234-1234-123412341234}" type="slidenum">
              <a:rPr lang="es-CL" smtClean="0"/>
              <a:pPr/>
              <a:t>16</a:t>
            </a:fld>
            <a:endParaRPr lang="es-CL"/>
          </a:p>
        </p:txBody>
      </p:sp>
      <p:graphicFrame>
        <p:nvGraphicFramePr>
          <p:cNvPr id="9" name="8 Tabla"/>
          <p:cNvGraphicFramePr>
            <a:graphicFrameLocks noGrp="1"/>
          </p:cNvGraphicFramePr>
          <p:nvPr>
            <p:extLst>
              <p:ext uri="{D42A27DB-BD31-4B8C-83A1-F6EECF244321}">
                <p14:modId xmlns:p14="http://schemas.microsoft.com/office/powerpoint/2010/main" xmlns="" val="2939493483"/>
              </p:ext>
            </p:extLst>
          </p:nvPr>
        </p:nvGraphicFramePr>
        <p:xfrm>
          <a:off x="1325372" y="1350816"/>
          <a:ext cx="2536945" cy="1037543"/>
        </p:xfrm>
        <a:graphic>
          <a:graphicData uri="http://schemas.openxmlformats.org/drawingml/2006/table">
            <a:tbl>
              <a:tblPr firstRow="1" firstCol="1" bandRow="1">
                <a:tableStyleId>{F5AB1C69-6EDB-4FF4-983F-18BD219EF322}</a:tableStyleId>
              </a:tblPr>
              <a:tblGrid>
                <a:gridCol w="1062987"/>
                <a:gridCol w="1473958"/>
              </a:tblGrid>
              <a:tr h="394269">
                <a:tc gridSpan="2">
                  <a:txBody>
                    <a:bodyPr/>
                    <a:lstStyle/>
                    <a:p>
                      <a:pPr indent="0" algn="ctr">
                        <a:lnSpc>
                          <a:spcPct val="100000"/>
                        </a:lnSpc>
                        <a:spcAft>
                          <a:spcPts val="0"/>
                        </a:spcAft>
                      </a:pPr>
                      <a:r>
                        <a:rPr lang="es-ES" sz="1600" dirty="0">
                          <a:effectLst/>
                        </a:rPr>
                        <a:t>DÓCIMA INDIVIDUAL</a:t>
                      </a:r>
                      <a:endParaRPr lang="es-CL" sz="1600" dirty="0">
                        <a:effectLst/>
                        <a:latin typeface="Times New Roman"/>
                        <a:ea typeface="Times New Roman"/>
                        <a:cs typeface="Times New Roman"/>
                      </a:endParaRPr>
                    </a:p>
                  </a:txBody>
                  <a:tcPr marL="68580" marR="68580" marT="0" marB="0" anchor="ctr"/>
                </a:tc>
                <a:tc hMerge="1">
                  <a:txBody>
                    <a:bodyPr/>
                    <a:lstStyle/>
                    <a:p>
                      <a:endParaRPr lang="es-CL"/>
                    </a:p>
                  </a:txBody>
                  <a:tcPr/>
                </a:tc>
              </a:tr>
              <a:tr h="382596">
                <a:tc>
                  <a:txBody>
                    <a:bodyPr/>
                    <a:lstStyle/>
                    <a:p>
                      <a:pPr indent="0" algn="ctr">
                        <a:lnSpc>
                          <a:spcPct val="100000"/>
                        </a:lnSpc>
                        <a:spcAft>
                          <a:spcPts val="0"/>
                        </a:spcAft>
                      </a:pPr>
                      <a:r>
                        <a:rPr lang="es-ES" sz="1600" dirty="0">
                          <a:effectLst/>
                        </a:rPr>
                        <a:t>t Tabla</a:t>
                      </a:r>
                      <a:endParaRPr lang="es-CL" sz="1600" dirty="0">
                        <a:effectLst/>
                        <a:latin typeface="Times New Roman"/>
                        <a:ea typeface="Times New Roman"/>
                        <a:cs typeface="Times New Roman"/>
                      </a:endParaRPr>
                    </a:p>
                  </a:txBody>
                  <a:tcPr marL="68580" marR="68580" marT="0" marB="0" anchor="ctr"/>
                </a:tc>
                <a:tc>
                  <a:txBody>
                    <a:bodyPr/>
                    <a:lstStyle/>
                    <a:p>
                      <a:pPr indent="0" algn="ctr">
                        <a:lnSpc>
                          <a:spcPct val="100000"/>
                        </a:lnSpc>
                        <a:spcAft>
                          <a:spcPts val="0"/>
                        </a:spcAft>
                      </a:pPr>
                      <a:r>
                        <a:rPr lang="es-ES" sz="1600" dirty="0">
                          <a:effectLst/>
                        </a:rPr>
                        <a:t>2,306</a:t>
                      </a:r>
                      <a:endParaRPr lang="es-CL" sz="1600" dirty="0">
                        <a:effectLst/>
                        <a:latin typeface="Times New Roman"/>
                        <a:ea typeface="Times New Roman"/>
                        <a:cs typeface="Times New Roman"/>
                      </a:endParaRPr>
                    </a:p>
                  </a:txBody>
                  <a:tcPr marL="68580" marR="68580" marT="0" marB="0" anchor="ctr"/>
                </a:tc>
              </a:tr>
              <a:tr h="260678">
                <a:tc>
                  <a:txBody>
                    <a:bodyPr/>
                    <a:lstStyle/>
                    <a:p>
                      <a:pPr indent="0" algn="ctr">
                        <a:lnSpc>
                          <a:spcPct val="100000"/>
                        </a:lnSpc>
                        <a:spcAft>
                          <a:spcPts val="0"/>
                        </a:spcAft>
                      </a:pPr>
                      <a:r>
                        <a:rPr lang="es-ES" sz="1600">
                          <a:effectLst/>
                        </a:rPr>
                        <a:t>E</a:t>
                      </a:r>
                      <a:endParaRPr lang="es-CL" sz="1600">
                        <a:effectLst/>
                        <a:latin typeface="Times New Roman"/>
                        <a:ea typeface="Times New Roman"/>
                        <a:cs typeface="Times New Roman"/>
                      </a:endParaRPr>
                    </a:p>
                  </a:txBody>
                  <a:tcPr marL="68580" marR="68580" marT="0" marB="0" anchor="ctr"/>
                </a:tc>
                <a:tc>
                  <a:txBody>
                    <a:bodyPr/>
                    <a:lstStyle/>
                    <a:p>
                      <a:pPr indent="0" algn="ctr">
                        <a:lnSpc>
                          <a:spcPct val="100000"/>
                        </a:lnSpc>
                        <a:spcAft>
                          <a:spcPts val="0"/>
                        </a:spcAft>
                      </a:pPr>
                      <a:r>
                        <a:rPr lang="es-ES" sz="1600" dirty="0">
                          <a:effectLst/>
                        </a:rPr>
                        <a:t>-0,055</a:t>
                      </a:r>
                      <a:endParaRPr lang="es-CL" sz="1600" dirty="0">
                        <a:effectLst/>
                        <a:latin typeface="Times New Roman"/>
                        <a:ea typeface="Times New Roman"/>
                        <a:cs typeface="Times New Roman"/>
                      </a:endParaRPr>
                    </a:p>
                  </a:txBody>
                  <a:tcPr marL="68580" marR="68580" marT="0" marB="0" anchor="ctr"/>
                </a:tc>
              </a:tr>
            </a:tbl>
          </a:graphicData>
        </a:graphic>
      </p:graphicFrame>
      <p:graphicFrame>
        <p:nvGraphicFramePr>
          <p:cNvPr id="2" name="1 Diagrama"/>
          <p:cNvGraphicFramePr/>
          <p:nvPr>
            <p:extLst>
              <p:ext uri="{D42A27DB-BD31-4B8C-83A1-F6EECF244321}">
                <p14:modId xmlns:p14="http://schemas.microsoft.com/office/powerpoint/2010/main" xmlns="" val="2552704880"/>
              </p:ext>
            </p:extLst>
          </p:nvPr>
        </p:nvGraphicFramePr>
        <p:xfrm>
          <a:off x="172869" y="1606500"/>
          <a:ext cx="8739105"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224469947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8"/>
          <p:cNvSpPr txBox="1">
            <a:spLocks noGrp="1"/>
          </p:cNvSpPr>
          <p:nvPr>
            <p:ph type="title"/>
          </p:nvPr>
        </p:nvSpPr>
        <p:spPr>
          <a:prstGeom prst="rect">
            <a:avLst/>
          </a:prstGeom>
        </p:spPr>
        <p:txBody>
          <a:bodyPr spcFirstLastPara="1" vert="horz" wrap="square" lIns="91425" tIns="91425" rIns="91425" bIns="91425" rtlCol="0" anchor="t" anchorCtr="0">
            <a:noAutofit/>
          </a:bodyPr>
          <a:lstStyle/>
          <a:p>
            <a:r>
              <a:rPr lang="es" sz="3200" dirty="0" smtClean="0">
                <a:solidFill>
                  <a:schemeClr val="tx1"/>
                </a:solidFill>
              </a:rPr>
              <a:t>Demanda</a:t>
            </a:r>
            <a:endParaRPr sz="3200" dirty="0">
              <a:solidFill>
                <a:schemeClr val="tx1"/>
              </a:solidFill>
            </a:endParaRPr>
          </a:p>
        </p:txBody>
      </p:sp>
      <p:sp>
        <p:nvSpPr>
          <p:cNvPr id="93" name="Google Shape;93;p18"/>
          <p:cNvSpPr txBox="1">
            <a:spLocks noGrp="1"/>
          </p:cNvSpPr>
          <p:nvPr>
            <p:ph type="body" idx="1"/>
          </p:nvPr>
        </p:nvSpPr>
        <p:spPr>
          <a:xfrm>
            <a:off x="185576" y="839653"/>
            <a:ext cx="7010375" cy="3416400"/>
          </a:xfrm>
          <a:prstGeom prst="rect">
            <a:avLst/>
          </a:prstGeom>
        </p:spPr>
        <p:txBody>
          <a:bodyPr spcFirstLastPara="1" wrap="square" lIns="91425" tIns="91425" rIns="91425" bIns="91425" anchor="t" anchorCtr="0">
            <a:noAutofit/>
          </a:bodyPr>
          <a:lstStyle/>
          <a:p>
            <a:pPr marL="114298" indent="0">
              <a:buNone/>
            </a:pPr>
            <a:r>
              <a:rPr lang="es-CL" sz="1800" b="1" dirty="0"/>
              <a:t>Variabilidad </a:t>
            </a:r>
            <a:r>
              <a:rPr lang="es-CL" sz="1800" b="1" dirty="0" smtClean="0"/>
              <a:t>Cartas Náuticas</a:t>
            </a:r>
            <a:endParaRPr lang="es-CL" sz="1800" b="1" dirty="0"/>
          </a:p>
          <a:p>
            <a:endParaRPr lang="es-CL" sz="1800" dirty="0"/>
          </a:p>
        </p:txBody>
      </p:sp>
      <p:sp>
        <p:nvSpPr>
          <p:cNvPr id="5" name="CuadroTexto 4"/>
          <p:cNvSpPr txBox="1"/>
          <p:nvPr/>
        </p:nvSpPr>
        <p:spPr>
          <a:xfrm>
            <a:off x="8817885" y="4774168"/>
            <a:ext cx="406548" cy="369332"/>
          </a:xfrm>
          <a:prstGeom prst="rect">
            <a:avLst/>
          </a:prstGeom>
          <a:noFill/>
        </p:spPr>
        <p:txBody>
          <a:bodyPr wrap="square" rtlCol="0">
            <a:spAutoFit/>
          </a:bodyPr>
          <a:lstStyle/>
          <a:p>
            <a:r>
              <a:rPr lang="es-CL" dirty="0" smtClean="0"/>
              <a:t>6</a:t>
            </a:r>
            <a:endParaRPr lang="es-CL" dirty="0"/>
          </a:p>
        </p:txBody>
      </p:sp>
      <p:pic>
        <p:nvPicPr>
          <p:cNvPr id="6"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7" name="6 Marcador de número de diapositiva"/>
          <p:cNvSpPr>
            <a:spLocks noGrp="1"/>
          </p:cNvSpPr>
          <p:nvPr>
            <p:ph type="sldNum" idx="12"/>
          </p:nvPr>
        </p:nvSpPr>
        <p:spPr/>
        <p:txBody>
          <a:bodyPr/>
          <a:lstStyle/>
          <a:p>
            <a:fld id="{00000000-1234-1234-1234-123412341234}" type="slidenum">
              <a:rPr lang="es-CL" smtClean="0"/>
              <a:pPr/>
              <a:t>17</a:t>
            </a:fld>
            <a:endParaRPr lang="es-CL"/>
          </a:p>
        </p:txBody>
      </p:sp>
      <p:graphicFrame>
        <p:nvGraphicFramePr>
          <p:cNvPr id="2" name="1 Tabla"/>
          <p:cNvGraphicFramePr>
            <a:graphicFrameLocks noGrp="1"/>
          </p:cNvGraphicFramePr>
          <p:nvPr>
            <p:extLst>
              <p:ext uri="{D42A27DB-BD31-4B8C-83A1-F6EECF244321}">
                <p14:modId xmlns:p14="http://schemas.microsoft.com/office/powerpoint/2010/main" xmlns="" val="2160793629"/>
              </p:ext>
            </p:extLst>
          </p:nvPr>
        </p:nvGraphicFramePr>
        <p:xfrm>
          <a:off x="218697" y="1286452"/>
          <a:ext cx="8527178" cy="3593056"/>
        </p:xfrm>
        <a:graphic>
          <a:graphicData uri="http://schemas.openxmlformats.org/drawingml/2006/table">
            <a:tbl>
              <a:tblPr firstRow="1" firstCol="1" bandRow="1">
                <a:tableStyleId>{D03447BB-5D67-496B-8E87-E561075AD55C}</a:tableStyleId>
              </a:tblPr>
              <a:tblGrid>
                <a:gridCol w="3781722"/>
                <a:gridCol w="2372728"/>
                <a:gridCol w="2372728"/>
              </a:tblGrid>
              <a:tr h="201706">
                <a:tc gridSpan="3">
                  <a:txBody>
                    <a:bodyPr/>
                    <a:lstStyle/>
                    <a:p>
                      <a:pPr indent="0" algn="ctr">
                        <a:lnSpc>
                          <a:spcPct val="100000"/>
                        </a:lnSpc>
                        <a:spcAft>
                          <a:spcPts val="0"/>
                        </a:spcAft>
                      </a:pPr>
                      <a:r>
                        <a:rPr lang="es-ES" sz="2400" dirty="0">
                          <a:effectLst/>
                        </a:rPr>
                        <a:t>Cartas Náuticas</a:t>
                      </a:r>
                      <a:endParaRPr lang="es-CL" sz="2400" dirty="0">
                        <a:effectLst/>
                        <a:latin typeface="Times New Roman"/>
                        <a:ea typeface="Times New Roman"/>
                        <a:cs typeface="Times New Roman"/>
                      </a:endParaRPr>
                    </a:p>
                  </a:txBody>
                  <a:tcPr marL="37820" marR="37820" marT="0" marB="0" anchor="ctr">
                    <a:lnB w="12700" cap="flat" cmpd="sng" algn="ctr">
                      <a:solidFill>
                        <a:schemeClr val="tx1"/>
                      </a:solidFill>
                      <a:prstDash val="solid"/>
                      <a:round/>
                      <a:headEnd type="none" w="med" len="med"/>
                      <a:tailEnd type="none" w="med" len="med"/>
                    </a:lnB>
                  </a:tcPr>
                </a:tc>
                <a:tc hMerge="1">
                  <a:txBody>
                    <a:bodyPr/>
                    <a:lstStyle/>
                    <a:p>
                      <a:endParaRPr lang="es-CL"/>
                    </a:p>
                  </a:txBody>
                  <a:tcPr/>
                </a:tc>
                <a:tc hMerge="1">
                  <a:txBody>
                    <a:bodyPr/>
                    <a:lstStyle/>
                    <a:p>
                      <a:endParaRPr lang="es-CL"/>
                    </a:p>
                  </a:txBody>
                  <a:tcPr/>
                </a:tc>
              </a:tr>
              <a:tr h="403412">
                <a:tc>
                  <a:txBody>
                    <a:bodyPr/>
                    <a:lstStyle/>
                    <a:p>
                      <a:pPr indent="0" algn="ctr">
                        <a:lnSpc>
                          <a:spcPct val="100000"/>
                        </a:lnSpc>
                        <a:spcAft>
                          <a:spcPts val="0"/>
                        </a:spcAft>
                      </a:pPr>
                      <a:r>
                        <a:rPr lang="es-ES" sz="2400" b="1" dirty="0">
                          <a:effectLst/>
                        </a:rPr>
                        <a:t>Método</a:t>
                      </a:r>
                      <a:endParaRPr lang="es-CL" sz="2400" b="1" dirty="0">
                        <a:effectLst/>
                        <a:latin typeface="Times New Roman"/>
                        <a:ea typeface="Times New Roman"/>
                        <a:cs typeface="Times New Roman"/>
                      </a:endParaRPr>
                    </a:p>
                  </a:txBody>
                  <a:tcPr marL="37820" marR="3782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indent="0" algn="ctr">
                        <a:lnSpc>
                          <a:spcPct val="100000"/>
                        </a:lnSpc>
                        <a:spcAft>
                          <a:spcPts val="0"/>
                        </a:spcAft>
                      </a:pPr>
                      <a:r>
                        <a:rPr lang="es-ES" sz="2400" b="1" dirty="0">
                          <a:effectLst/>
                        </a:rPr>
                        <a:t>MAD</a:t>
                      </a:r>
                      <a:endParaRPr lang="es-CL" sz="2400" b="1" dirty="0">
                        <a:effectLst/>
                        <a:latin typeface="Times New Roman"/>
                        <a:ea typeface="Times New Roman"/>
                        <a:cs typeface="Times New Roman"/>
                      </a:endParaRPr>
                    </a:p>
                  </a:txBody>
                  <a:tcPr marL="37820" marR="3782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indent="0" algn="ctr">
                        <a:lnSpc>
                          <a:spcPct val="100000"/>
                        </a:lnSpc>
                        <a:spcAft>
                          <a:spcPts val="0"/>
                        </a:spcAft>
                      </a:pPr>
                      <a:r>
                        <a:rPr lang="es-ES" sz="2400" b="1" dirty="0" err="1">
                          <a:effectLst/>
                        </a:rPr>
                        <a:t>Desv</a:t>
                      </a:r>
                      <a:r>
                        <a:rPr lang="es-ES" sz="2400" b="1" dirty="0">
                          <a:effectLst/>
                        </a:rPr>
                        <a:t>. STD</a:t>
                      </a:r>
                      <a:endParaRPr lang="es-CL" sz="2400" b="1" dirty="0">
                        <a:effectLst/>
                        <a:latin typeface="Times New Roman"/>
                        <a:ea typeface="Times New Roman"/>
                        <a:cs typeface="Times New Roman"/>
                      </a:endParaRPr>
                    </a:p>
                  </a:txBody>
                  <a:tcPr marL="37820" marR="3782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03412">
                <a:tc>
                  <a:txBody>
                    <a:bodyPr/>
                    <a:lstStyle/>
                    <a:p>
                      <a:pPr indent="0" algn="ctr">
                        <a:lnSpc>
                          <a:spcPct val="100000"/>
                        </a:lnSpc>
                        <a:spcAft>
                          <a:spcPts val="0"/>
                        </a:spcAft>
                      </a:pPr>
                      <a:r>
                        <a:rPr lang="es-ES" sz="2400" dirty="0">
                          <a:effectLst/>
                        </a:rPr>
                        <a:t>Simplista</a:t>
                      </a:r>
                      <a:endParaRPr lang="es-CL" sz="2400" dirty="0">
                        <a:effectLst/>
                        <a:latin typeface="Times New Roman"/>
                        <a:ea typeface="Times New Roman"/>
                        <a:cs typeface="Times New Roman"/>
                      </a:endParaRPr>
                    </a:p>
                  </a:txBody>
                  <a:tcPr marL="37820" marR="37820" marT="0" marB="0" anchor="ctr">
                    <a:lnT w="12700" cap="flat" cmpd="sng" algn="ctr">
                      <a:solidFill>
                        <a:schemeClr val="tx1"/>
                      </a:solidFill>
                      <a:prstDash val="solid"/>
                      <a:round/>
                      <a:headEnd type="none" w="med" len="med"/>
                      <a:tailEnd type="none" w="med" len="med"/>
                    </a:lnT>
                  </a:tcPr>
                </a:tc>
                <a:tc>
                  <a:txBody>
                    <a:bodyPr/>
                    <a:lstStyle/>
                    <a:p>
                      <a:pPr indent="0" algn="ctr">
                        <a:lnSpc>
                          <a:spcPct val="100000"/>
                        </a:lnSpc>
                        <a:spcAft>
                          <a:spcPts val="0"/>
                        </a:spcAft>
                      </a:pPr>
                      <a:r>
                        <a:rPr lang="es-ES" sz="2400" dirty="0">
                          <a:effectLst/>
                        </a:rPr>
                        <a:t>320,99</a:t>
                      </a:r>
                      <a:endParaRPr lang="es-CL" sz="2400" dirty="0">
                        <a:effectLst/>
                        <a:latin typeface="Times New Roman"/>
                        <a:ea typeface="Times New Roman"/>
                        <a:cs typeface="Times New Roman"/>
                      </a:endParaRPr>
                    </a:p>
                  </a:txBody>
                  <a:tcPr marL="37820" marR="37820" marT="0" marB="0" anchor="ctr">
                    <a:lnT w="12700" cap="flat" cmpd="sng" algn="ctr">
                      <a:solidFill>
                        <a:schemeClr val="tx1"/>
                      </a:solidFill>
                      <a:prstDash val="solid"/>
                      <a:round/>
                      <a:headEnd type="none" w="med" len="med"/>
                      <a:tailEnd type="none" w="med" len="med"/>
                    </a:lnT>
                  </a:tcPr>
                </a:tc>
                <a:tc>
                  <a:txBody>
                    <a:bodyPr/>
                    <a:lstStyle/>
                    <a:p>
                      <a:pPr indent="0" algn="ctr">
                        <a:lnSpc>
                          <a:spcPct val="100000"/>
                        </a:lnSpc>
                        <a:spcAft>
                          <a:spcPts val="0"/>
                        </a:spcAft>
                      </a:pPr>
                      <a:r>
                        <a:rPr lang="es-ES" sz="2400" dirty="0">
                          <a:effectLst/>
                        </a:rPr>
                        <a:t>445,05</a:t>
                      </a:r>
                      <a:endParaRPr lang="es-CL" sz="2400" dirty="0">
                        <a:effectLst/>
                        <a:latin typeface="Times New Roman"/>
                        <a:ea typeface="Times New Roman"/>
                        <a:cs typeface="Times New Roman"/>
                      </a:endParaRPr>
                    </a:p>
                  </a:txBody>
                  <a:tcPr marL="37820" marR="37820" marT="0" marB="0" anchor="ctr">
                    <a:lnT w="12700" cap="flat" cmpd="sng" algn="ctr">
                      <a:solidFill>
                        <a:schemeClr val="tx1"/>
                      </a:solidFill>
                      <a:prstDash val="solid"/>
                      <a:round/>
                      <a:headEnd type="none" w="med" len="med"/>
                      <a:tailEnd type="none" w="med" len="med"/>
                    </a:lnT>
                  </a:tcPr>
                </a:tc>
              </a:tr>
              <a:tr h="403412">
                <a:tc>
                  <a:txBody>
                    <a:bodyPr/>
                    <a:lstStyle/>
                    <a:p>
                      <a:pPr indent="0" algn="ctr">
                        <a:lnSpc>
                          <a:spcPct val="100000"/>
                        </a:lnSpc>
                        <a:spcAft>
                          <a:spcPts val="0"/>
                        </a:spcAft>
                      </a:pPr>
                      <a:r>
                        <a:rPr lang="es-ES" sz="2400">
                          <a:effectLst/>
                        </a:rPr>
                        <a:t>Media Móvil (3)</a:t>
                      </a:r>
                      <a:endParaRPr lang="es-CL" sz="2400">
                        <a:effectLst/>
                        <a:latin typeface="Times New Roman"/>
                        <a:ea typeface="Times New Roman"/>
                        <a:cs typeface="Times New Roman"/>
                      </a:endParaRPr>
                    </a:p>
                  </a:txBody>
                  <a:tcPr marL="37820" marR="37820" marT="0" marB="0" anchor="ctr"/>
                </a:tc>
                <a:tc>
                  <a:txBody>
                    <a:bodyPr/>
                    <a:lstStyle/>
                    <a:p>
                      <a:pPr indent="0" algn="ctr">
                        <a:lnSpc>
                          <a:spcPct val="100000"/>
                        </a:lnSpc>
                        <a:spcAft>
                          <a:spcPts val="0"/>
                        </a:spcAft>
                      </a:pPr>
                      <a:r>
                        <a:rPr lang="es-ES" sz="2400">
                          <a:effectLst/>
                        </a:rPr>
                        <a:t>280,37</a:t>
                      </a:r>
                      <a:endParaRPr lang="es-CL" sz="2400">
                        <a:effectLst/>
                        <a:latin typeface="Times New Roman"/>
                        <a:ea typeface="Times New Roman"/>
                        <a:cs typeface="Times New Roman"/>
                      </a:endParaRPr>
                    </a:p>
                  </a:txBody>
                  <a:tcPr marL="37820" marR="37820" marT="0" marB="0" anchor="ctr"/>
                </a:tc>
                <a:tc>
                  <a:txBody>
                    <a:bodyPr/>
                    <a:lstStyle/>
                    <a:p>
                      <a:pPr indent="0" algn="ctr">
                        <a:lnSpc>
                          <a:spcPct val="100000"/>
                        </a:lnSpc>
                        <a:spcAft>
                          <a:spcPts val="0"/>
                        </a:spcAft>
                      </a:pPr>
                      <a:r>
                        <a:rPr lang="es-ES" sz="2400" dirty="0">
                          <a:effectLst/>
                        </a:rPr>
                        <a:t>386,18</a:t>
                      </a:r>
                      <a:endParaRPr lang="es-CL" sz="2400" dirty="0">
                        <a:effectLst/>
                        <a:latin typeface="Times New Roman"/>
                        <a:ea typeface="Times New Roman"/>
                        <a:cs typeface="Times New Roman"/>
                      </a:endParaRPr>
                    </a:p>
                  </a:txBody>
                  <a:tcPr marL="37820" marR="37820" marT="0" marB="0" anchor="ctr"/>
                </a:tc>
              </a:tr>
              <a:tr h="403412">
                <a:tc>
                  <a:txBody>
                    <a:bodyPr/>
                    <a:lstStyle/>
                    <a:p>
                      <a:pPr indent="0" algn="ctr">
                        <a:lnSpc>
                          <a:spcPct val="100000"/>
                        </a:lnSpc>
                        <a:spcAft>
                          <a:spcPts val="0"/>
                        </a:spcAft>
                      </a:pPr>
                      <a:r>
                        <a:rPr lang="es-ES" sz="2400">
                          <a:effectLst/>
                        </a:rPr>
                        <a:t>Media Móvil (6)</a:t>
                      </a:r>
                      <a:endParaRPr lang="es-CL" sz="2400">
                        <a:effectLst/>
                        <a:latin typeface="Times New Roman"/>
                        <a:ea typeface="Times New Roman"/>
                        <a:cs typeface="Times New Roman"/>
                      </a:endParaRPr>
                    </a:p>
                  </a:txBody>
                  <a:tcPr marL="37820" marR="37820" marT="0" marB="0" anchor="ctr"/>
                </a:tc>
                <a:tc>
                  <a:txBody>
                    <a:bodyPr/>
                    <a:lstStyle/>
                    <a:p>
                      <a:pPr indent="0" algn="ctr">
                        <a:lnSpc>
                          <a:spcPct val="100000"/>
                        </a:lnSpc>
                        <a:spcAft>
                          <a:spcPts val="0"/>
                        </a:spcAft>
                      </a:pPr>
                      <a:r>
                        <a:rPr lang="es-ES" sz="2400">
                          <a:effectLst/>
                        </a:rPr>
                        <a:t>265,51</a:t>
                      </a:r>
                      <a:endParaRPr lang="es-CL" sz="2400">
                        <a:effectLst/>
                        <a:latin typeface="Times New Roman"/>
                        <a:ea typeface="Times New Roman"/>
                        <a:cs typeface="Times New Roman"/>
                      </a:endParaRPr>
                    </a:p>
                  </a:txBody>
                  <a:tcPr marL="37820" marR="37820" marT="0" marB="0" anchor="ctr"/>
                </a:tc>
                <a:tc>
                  <a:txBody>
                    <a:bodyPr/>
                    <a:lstStyle/>
                    <a:p>
                      <a:pPr indent="0" algn="ctr">
                        <a:lnSpc>
                          <a:spcPct val="100000"/>
                        </a:lnSpc>
                        <a:spcAft>
                          <a:spcPts val="0"/>
                        </a:spcAft>
                      </a:pPr>
                      <a:r>
                        <a:rPr lang="es-ES" sz="2400" dirty="0">
                          <a:effectLst/>
                        </a:rPr>
                        <a:t>369,60</a:t>
                      </a:r>
                      <a:endParaRPr lang="es-CL" sz="2400" dirty="0">
                        <a:effectLst/>
                        <a:latin typeface="Times New Roman"/>
                        <a:ea typeface="Times New Roman"/>
                        <a:cs typeface="Times New Roman"/>
                      </a:endParaRPr>
                    </a:p>
                  </a:txBody>
                  <a:tcPr marL="37820" marR="37820" marT="0" marB="0" anchor="ctr"/>
                </a:tc>
              </a:tr>
              <a:tr h="403412">
                <a:tc>
                  <a:txBody>
                    <a:bodyPr/>
                    <a:lstStyle/>
                    <a:p>
                      <a:pPr indent="0" algn="ctr">
                        <a:lnSpc>
                          <a:spcPct val="100000"/>
                        </a:lnSpc>
                        <a:spcAft>
                          <a:spcPts val="0"/>
                        </a:spcAft>
                      </a:pPr>
                      <a:r>
                        <a:rPr lang="es-ES" sz="2400" dirty="0">
                          <a:effectLst/>
                        </a:rPr>
                        <a:t>Media Móvil (12)</a:t>
                      </a:r>
                      <a:endParaRPr lang="es-CL" sz="2400" dirty="0">
                        <a:effectLst/>
                        <a:latin typeface="Times New Roman"/>
                        <a:ea typeface="Times New Roman"/>
                        <a:cs typeface="Times New Roman"/>
                      </a:endParaRPr>
                    </a:p>
                  </a:txBody>
                  <a:tcPr marL="37820" marR="37820" marT="0" marB="0" anchor="ctr"/>
                </a:tc>
                <a:tc>
                  <a:txBody>
                    <a:bodyPr/>
                    <a:lstStyle/>
                    <a:p>
                      <a:pPr indent="0" algn="ctr">
                        <a:lnSpc>
                          <a:spcPct val="100000"/>
                        </a:lnSpc>
                        <a:spcAft>
                          <a:spcPts val="0"/>
                        </a:spcAft>
                      </a:pPr>
                      <a:r>
                        <a:rPr lang="es-ES" sz="2400" b="1" dirty="0">
                          <a:solidFill>
                            <a:srgbClr val="FF0000"/>
                          </a:solidFill>
                          <a:effectLst/>
                        </a:rPr>
                        <a:t>257,34</a:t>
                      </a:r>
                      <a:endParaRPr lang="es-CL" sz="2400" b="1" dirty="0">
                        <a:solidFill>
                          <a:srgbClr val="FF0000"/>
                        </a:solidFill>
                        <a:effectLst/>
                        <a:latin typeface="Times New Roman"/>
                        <a:ea typeface="Times New Roman"/>
                        <a:cs typeface="Times New Roman"/>
                      </a:endParaRPr>
                    </a:p>
                  </a:txBody>
                  <a:tcPr marL="37820" marR="37820" marT="0" marB="0" anchor="ctr"/>
                </a:tc>
                <a:tc>
                  <a:txBody>
                    <a:bodyPr/>
                    <a:lstStyle/>
                    <a:p>
                      <a:pPr indent="0" algn="ctr">
                        <a:lnSpc>
                          <a:spcPct val="100000"/>
                        </a:lnSpc>
                        <a:spcAft>
                          <a:spcPts val="0"/>
                        </a:spcAft>
                      </a:pPr>
                      <a:r>
                        <a:rPr lang="es-ES" sz="2400" dirty="0">
                          <a:effectLst/>
                        </a:rPr>
                        <a:t>352,53</a:t>
                      </a:r>
                      <a:endParaRPr lang="es-CL" sz="2400" dirty="0">
                        <a:effectLst/>
                        <a:latin typeface="Times New Roman"/>
                        <a:ea typeface="Times New Roman"/>
                        <a:cs typeface="Times New Roman"/>
                      </a:endParaRPr>
                    </a:p>
                  </a:txBody>
                  <a:tcPr marL="37820" marR="37820" marT="0" marB="0" anchor="ctr"/>
                </a:tc>
              </a:tr>
              <a:tr h="403412">
                <a:tc>
                  <a:txBody>
                    <a:bodyPr/>
                    <a:lstStyle/>
                    <a:p>
                      <a:pPr indent="0" algn="ctr">
                        <a:lnSpc>
                          <a:spcPct val="100000"/>
                        </a:lnSpc>
                        <a:spcAft>
                          <a:spcPts val="0"/>
                        </a:spcAft>
                      </a:pPr>
                      <a:r>
                        <a:rPr lang="es-ES" sz="2400">
                          <a:effectLst/>
                        </a:rPr>
                        <a:t>Tendencia Lineal</a:t>
                      </a:r>
                      <a:endParaRPr lang="es-CL" sz="2400">
                        <a:effectLst/>
                        <a:latin typeface="Times New Roman"/>
                        <a:ea typeface="Times New Roman"/>
                        <a:cs typeface="Times New Roman"/>
                      </a:endParaRPr>
                    </a:p>
                  </a:txBody>
                  <a:tcPr marL="37820" marR="37820" marT="0" marB="0" anchor="ctr"/>
                </a:tc>
                <a:tc>
                  <a:txBody>
                    <a:bodyPr/>
                    <a:lstStyle/>
                    <a:p>
                      <a:pPr indent="0" algn="ctr">
                        <a:lnSpc>
                          <a:spcPct val="100000"/>
                        </a:lnSpc>
                        <a:spcAft>
                          <a:spcPts val="0"/>
                        </a:spcAft>
                      </a:pPr>
                      <a:r>
                        <a:rPr lang="es-ES" sz="2400">
                          <a:effectLst/>
                        </a:rPr>
                        <a:t>263,15</a:t>
                      </a:r>
                      <a:endParaRPr lang="es-CL" sz="2400">
                        <a:effectLst/>
                        <a:latin typeface="Times New Roman"/>
                        <a:ea typeface="Times New Roman"/>
                        <a:cs typeface="Times New Roman"/>
                      </a:endParaRPr>
                    </a:p>
                  </a:txBody>
                  <a:tcPr marL="37820" marR="37820" marT="0" marB="0" anchor="ctr"/>
                </a:tc>
                <a:tc>
                  <a:txBody>
                    <a:bodyPr/>
                    <a:lstStyle/>
                    <a:p>
                      <a:pPr indent="0" algn="ctr">
                        <a:lnSpc>
                          <a:spcPct val="100000"/>
                        </a:lnSpc>
                        <a:spcAft>
                          <a:spcPts val="0"/>
                        </a:spcAft>
                      </a:pPr>
                      <a:r>
                        <a:rPr lang="es-ES" sz="2400" dirty="0">
                          <a:effectLst/>
                        </a:rPr>
                        <a:t>355,46</a:t>
                      </a:r>
                      <a:endParaRPr lang="es-CL" sz="2400" dirty="0">
                        <a:effectLst/>
                        <a:latin typeface="Times New Roman"/>
                        <a:ea typeface="Times New Roman"/>
                        <a:cs typeface="Times New Roman"/>
                      </a:endParaRPr>
                    </a:p>
                  </a:txBody>
                  <a:tcPr marL="37820" marR="37820" marT="0" marB="0" anchor="ctr"/>
                </a:tc>
              </a:tr>
              <a:tr h="403412">
                <a:tc>
                  <a:txBody>
                    <a:bodyPr/>
                    <a:lstStyle/>
                    <a:p>
                      <a:pPr indent="0" algn="ctr">
                        <a:lnSpc>
                          <a:spcPct val="100000"/>
                        </a:lnSpc>
                        <a:spcAft>
                          <a:spcPts val="0"/>
                        </a:spcAft>
                      </a:pPr>
                      <a:r>
                        <a:rPr lang="es-ES" sz="2400">
                          <a:effectLst/>
                        </a:rPr>
                        <a:t>Suav. Exp. Doble</a:t>
                      </a:r>
                      <a:endParaRPr lang="es-CL" sz="2400">
                        <a:effectLst/>
                        <a:latin typeface="Times New Roman"/>
                        <a:ea typeface="Times New Roman"/>
                        <a:cs typeface="Times New Roman"/>
                      </a:endParaRPr>
                    </a:p>
                  </a:txBody>
                  <a:tcPr marL="37820" marR="37820" marT="0" marB="0" anchor="ctr"/>
                </a:tc>
                <a:tc>
                  <a:txBody>
                    <a:bodyPr/>
                    <a:lstStyle/>
                    <a:p>
                      <a:pPr indent="0" algn="ctr">
                        <a:lnSpc>
                          <a:spcPct val="100000"/>
                        </a:lnSpc>
                        <a:spcAft>
                          <a:spcPts val="0"/>
                        </a:spcAft>
                      </a:pPr>
                      <a:r>
                        <a:rPr lang="es-ES" sz="2400">
                          <a:effectLst/>
                        </a:rPr>
                        <a:t>423,34</a:t>
                      </a:r>
                      <a:endParaRPr lang="es-CL" sz="2400">
                        <a:effectLst/>
                        <a:latin typeface="Times New Roman"/>
                        <a:ea typeface="Times New Roman"/>
                        <a:cs typeface="Times New Roman"/>
                      </a:endParaRPr>
                    </a:p>
                  </a:txBody>
                  <a:tcPr marL="37820" marR="37820" marT="0" marB="0" anchor="ctr"/>
                </a:tc>
                <a:tc>
                  <a:txBody>
                    <a:bodyPr/>
                    <a:lstStyle/>
                    <a:p>
                      <a:pPr indent="0" algn="ctr">
                        <a:lnSpc>
                          <a:spcPct val="100000"/>
                        </a:lnSpc>
                        <a:spcAft>
                          <a:spcPts val="0"/>
                        </a:spcAft>
                      </a:pPr>
                      <a:r>
                        <a:rPr lang="es-ES" sz="2400" dirty="0">
                          <a:effectLst/>
                        </a:rPr>
                        <a:t>573,23</a:t>
                      </a:r>
                      <a:endParaRPr lang="es-CL" sz="2400" dirty="0">
                        <a:effectLst/>
                        <a:latin typeface="Times New Roman"/>
                        <a:ea typeface="Times New Roman"/>
                        <a:cs typeface="Times New Roman"/>
                      </a:endParaRPr>
                    </a:p>
                  </a:txBody>
                  <a:tcPr marL="37820" marR="37820" marT="0" marB="0" anchor="ctr"/>
                </a:tc>
              </a:tr>
              <a:tr h="403412">
                <a:tc>
                  <a:txBody>
                    <a:bodyPr/>
                    <a:lstStyle/>
                    <a:p>
                      <a:pPr indent="0" algn="ctr">
                        <a:lnSpc>
                          <a:spcPct val="100000"/>
                        </a:lnSpc>
                        <a:spcAft>
                          <a:spcPts val="0"/>
                        </a:spcAft>
                      </a:pPr>
                      <a:r>
                        <a:rPr lang="es-ES" sz="2400" dirty="0">
                          <a:effectLst/>
                        </a:rPr>
                        <a:t>Descomposición</a:t>
                      </a:r>
                      <a:endParaRPr lang="es-CL" sz="2400" dirty="0">
                        <a:effectLst/>
                        <a:latin typeface="Times New Roman"/>
                        <a:ea typeface="Times New Roman"/>
                        <a:cs typeface="Times New Roman"/>
                      </a:endParaRPr>
                    </a:p>
                  </a:txBody>
                  <a:tcPr marL="37820" marR="37820" marT="0" marB="0" anchor="ctr"/>
                </a:tc>
                <a:tc>
                  <a:txBody>
                    <a:bodyPr/>
                    <a:lstStyle/>
                    <a:p>
                      <a:pPr indent="0" algn="ctr">
                        <a:lnSpc>
                          <a:spcPct val="100000"/>
                        </a:lnSpc>
                        <a:spcAft>
                          <a:spcPts val="0"/>
                        </a:spcAft>
                      </a:pPr>
                      <a:r>
                        <a:rPr lang="es-ES" sz="2400">
                          <a:effectLst/>
                        </a:rPr>
                        <a:t>263,56</a:t>
                      </a:r>
                      <a:endParaRPr lang="es-CL" sz="2400">
                        <a:effectLst/>
                        <a:latin typeface="Times New Roman"/>
                        <a:ea typeface="Times New Roman"/>
                        <a:cs typeface="Times New Roman"/>
                      </a:endParaRPr>
                    </a:p>
                  </a:txBody>
                  <a:tcPr marL="37820" marR="37820" marT="0" marB="0" anchor="ctr"/>
                </a:tc>
                <a:tc>
                  <a:txBody>
                    <a:bodyPr/>
                    <a:lstStyle/>
                    <a:p>
                      <a:pPr indent="0" algn="ctr">
                        <a:lnSpc>
                          <a:spcPct val="100000"/>
                        </a:lnSpc>
                        <a:spcAft>
                          <a:spcPts val="0"/>
                        </a:spcAft>
                      </a:pPr>
                      <a:r>
                        <a:rPr lang="es-ES" sz="2400" b="1" dirty="0">
                          <a:solidFill>
                            <a:srgbClr val="FF0000"/>
                          </a:solidFill>
                          <a:effectLst/>
                        </a:rPr>
                        <a:t>344,63</a:t>
                      </a:r>
                      <a:endParaRPr lang="es-CL" sz="2400" b="1" dirty="0">
                        <a:solidFill>
                          <a:srgbClr val="FF0000"/>
                        </a:solidFill>
                        <a:effectLst/>
                        <a:latin typeface="Times New Roman"/>
                        <a:ea typeface="Times New Roman"/>
                        <a:cs typeface="Times New Roman"/>
                      </a:endParaRPr>
                    </a:p>
                  </a:txBody>
                  <a:tcPr marL="37820" marR="37820" marT="0" marB="0" anchor="ctr"/>
                </a:tc>
              </a:tr>
            </a:tbl>
          </a:graphicData>
        </a:graphic>
      </p:graphicFrame>
    </p:spTree>
    <p:extLst>
      <p:ext uri="{BB962C8B-B14F-4D97-AF65-F5344CB8AC3E}">
        <p14:creationId xmlns:p14="http://schemas.microsoft.com/office/powerpoint/2010/main" xmlns="" val="229913606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8"/>
          <p:cNvSpPr txBox="1">
            <a:spLocks noGrp="1"/>
          </p:cNvSpPr>
          <p:nvPr>
            <p:ph type="title"/>
          </p:nvPr>
        </p:nvSpPr>
        <p:spPr>
          <a:prstGeom prst="rect">
            <a:avLst/>
          </a:prstGeom>
        </p:spPr>
        <p:txBody>
          <a:bodyPr spcFirstLastPara="1" vert="horz" wrap="square" lIns="91425" tIns="91425" rIns="91425" bIns="91425" rtlCol="0" anchor="t" anchorCtr="0">
            <a:noAutofit/>
          </a:bodyPr>
          <a:lstStyle/>
          <a:p>
            <a:r>
              <a:rPr lang="es" sz="3200" dirty="0" smtClean="0">
                <a:solidFill>
                  <a:schemeClr val="tx1"/>
                </a:solidFill>
              </a:rPr>
              <a:t>Demanda</a:t>
            </a:r>
            <a:endParaRPr sz="3200" dirty="0">
              <a:solidFill>
                <a:schemeClr val="tx1"/>
              </a:solidFill>
            </a:endParaRPr>
          </a:p>
        </p:txBody>
      </p:sp>
      <p:sp>
        <p:nvSpPr>
          <p:cNvPr id="93" name="Google Shape;93;p18"/>
          <p:cNvSpPr txBox="1">
            <a:spLocks noGrp="1"/>
          </p:cNvSpPr>
          <p:nvPr>
            <p:ph type="body" idx="1"/>
          </p:nvPr>
        </p:nvSpPr>
        <p:spPr>
          <a:xfrm>
            <a:off x="311700" y="1051189"/>
            <a:ext cx="6716897" cy="3416400"/>
          </a:xfrm>
          <a:prstGeom prst="rect">
            <a:avLst/>
          </a:prstGeom>
        </p:spPr>
        <p:txBody>
          <a:bodyPr spcFirstLastPara="1" wrap="square" lIns="91425" tIns="91425" rIns="91425" bIns="91425" anchor="t" anchorCtr="0">
            <a:noAutofit/>
          </a:bodyPr>
          <a:lstStyle/>
          <a:p>
            <a:pPr marL="114298" indent="0" algn="just">
              <a:buNone/>
            </a:pPr>
            <a:r>
              <a:rPr lang="es-ES" sz="1800" b="1" u="sng" dirty="0" smtClean="0"/>
              <a:t>Menor variabilidad:</a:t>
            </a:r>
          </a:p>
          <a:p>
            <a:pPr algn="just">
              <a:buFont typeface="Wingdings" pitchFamily="2" charset="2"/>
              <a:buChar char="q"/>
            </a:pPr>
            <a:r>
              <a:rPr lang="es-ES" sz="1800" dirty="0" smtClean="0"/>
              <a:t>Según MAD		: Media </a:t>
            </a:r>
            <a:r>
              <a:rPr lang="es-ES" sz="1800" dirty="0"/>
              <a:t>Móvil (12) </a:t>
            </a:r>
            <a:endParaRPr lang="es-ES" sz="1800" dirty="0" smtClean="0"/>
          </a:p>
          <a:p>
            <a:pPr algn="just">
              <a:buFont typeface="Wingdings" pitchFamily="2" charset="2"/>
              <a:buChar char="q"/>
            </a:pPr>
            <a:r>
              <a:rPr lang="es-ES" sz="1800" dirty="0" smtClean="0"/>
              <a:t>Según Desviación estándar	: Descomposición</a:t>
            </a:r>
          </a:p>
          <a:p>
            <a:pPr algn="just"/>
            <a:endParaRPr lang="es-ES" sz="1800" dirty="0" smtClean="0"/>
          </a:p>
          <a:p>
            <a:pPr marL="114298" indent="0" algn="just">
              <a:buNone/>
            </a:pPr>
            <a:r>
              <a:rPr lang="es-ES" sz="1800" b="1" dirty="0" smtClean="0"/>
              <a:t>Problema:</a:t>
            </a:r>
          </a:p>
          <a:p>
            <a:pPr marL="114298" indent="0" algn="just">
              <a:buNone/>
            </a:pPr>
            <a:r>
              <a:rPr lang="es-ES" sz="1800" dirty="0" smtClean="0"/>
              <a:t>Ambos </a:t>
            </a:r>
            <a:r>
              <a:rPr lang="es-ES" sz="1800" dirty="0"/>
              <a:t>sus señales de rastreo salen de los Límites de </a:t>
            </a:r>
            <a:r>
              <a:rPr lang="es-ES" sz="1800" dirty="0" smtClean="0"/>
              <a:t>Control. </a:t>
            </a:r>
          </a:p>
          <a:p>
            <a:pPr marL="114298" indent="0" algn="just">
              <a:buNone/>
            </a:pPr>
            <a:r>
              <a:rPr lang="es-ES" sz="1800" dirty="0" smtClean="0"/>
              <a:t>Existe </a:t>
            </a:r>
            <a:r>
              <a:rPr lang="es-ES" sz="1800" dirty="0"/>
              <a:t>un error </a:t>
            </a:r>
            <a:r>
              <a:rPr lang="es-ES" sz="1800" dirty="0" smtClean="0"/>
              <a:t>sistemático.</a:t>
            </a:r>
          </a:p>
          <a:p>
            <a:pPr algn="just"/>
            <a:endParaRPr lang="es-ES" sz="1800" dirty="0" smtClean="0"/>
          </a:p>
          <a:p>
            <a:pPr marL="114298" indent="0" algn="just">
              <a:buNone/>
            </a:pPr>
            <a:r>
              <a:rPr lang="es-ES" sz="1800" dirty="0" smtClean="0"/>
              <a:t>Por lo tanto el más adecuado es </a:t>
            </a:r>
            <a:r>
              <a:rPr lang="es-ES" sz="1800" b="1" u="sng" dirty="0" err="1" smtClean="0"/>
              <a:t>Suavizamiento</a:t>
            </a:r>
            <a:r>
              <a:rPr lang="es-ES" sz="1800" b="1" u="sng" dirty="0" smtClean="0"/>
              <a:t> </a:t>
            </a:r>
            <a:r>
              <a:rPr lang="es-ES" sz="1800" b="1" u="sng" dirty="0"/>
              <a:t>Exponencial </a:t>
            </a:r>
            <a:r>
              <a:rPr lang="es-ES" sz="1800" b="1" u="sng" dirty="0" smtClean="0"/>
              <a:t>Doble</a:t>
            </a:r>
          </a:p>
          <a:p>
            <a:pPr algn="just">
              <a:buFont typeface="Wingdings 2" pitchFamily="18" charset="2"/>
              <a:buChar char=""/>
              <a:tabLst>
                <a:tab pos="1160463" algn="l"/>
              </a:tabLst>
            </a:pPr>
            <a:r>
              <a:rPr lang="es-ES" sz="1800" dirty="0" smtClean="0"/>
              <a:t>Pro	: Permite </a:t>
            </a:r>
            <a:r>
              <a:rPr lang="es-ES" sz="1800" dirty="0"/>
              <a:t>pronosticar más de un período a la </a:t>
            </a:r>
            <a:r>
              <a:rPr lang="es-ES" sz="1800" dirty="0" smtClean="0"/>
              <a:t>vez</a:t>
            </a:r>
          </a:p>
          <a:p>
            <a:pPr algn="just">
              <a:tabLst>
                <a:tab pos="1160463" algn="l"/>
              </a:tabLst>
            </a:pPr>
            <a:r>
              <a:rPr lang="es-ES" sz="1800" dirty="0" smtClean="0"/>
              <a:t>Contra	: Se debe actualizar </a:t>
            </a:r>
            <a:r>
              <a:rPr lang="es-ES" sz="1800" dirty="0"/>
              <a:t>a medida que se tienen nuevas observaciones.</a:t>
            </a:r>
            <a:endParaRPr lang="es-CL" sz="1800" dirty="0"/>
          </a:p>
          <a:p>
            <a:pPr algn="just"/>
            <a:endParaRPr lang="es-CL" sz="1800" dirty="0"/>
          </a:p>
        </p:txBody>
      </p:sp>
      <p:sp>
        <p:nvSpPr>
          <p:cNvPr id="5" name="CuadroTexto 4"/>
          <p:cNvSpPr txBox="1"/>
          <p:nvPr/>
        </p:nvSpPr>
        <p:spPr>
          <a:xfrm>
            <a:off x="8817885" y="4774168"/>
            <a:ext cx="406548" cy="369332"/>
          </a:xfrm>
          <a:prstGeom prst="rect">
            <a:avLst/>
          </a:prstGeom>
          <a:noFill/>
        </p:spPr>
        <p:txBody>
          <a:bodyPr wrap="square" rtlCol="0">
            <a:spAutoFit/>
          </a:bodyPr>
          <a:lstStyle/>
          <a:p>
            <a:r>
              <a:rPr lang="es-CL" dirty="0" smtClean="0"/>
              <a:t>6</a:t>
            </a:r>
            <a:endParaRPr lang="es-CL" dirty="0"/>
          </a:p>
        </p:txBody>
      </p:sp>
      <p:pic>
        <p:nvPicPr>
          <p:cNvPr id="6"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7" name="6 Marcador de número de diapositiva"/>
          <p:cNvSpPr>
            <a:spLocks noGrp="1"/>
          </p:cNvSpPr>
          <p:nvPr>
            <p:ph type="sldNum" idx="12"/>
          </p:nvPr>
        </p:nvSpPr>
        <p:spPr/>
        <p:txBody>
          <a:bodyPr/>
          <a:lstStyle/>
          <a:p>
            <a:fld id="{00000000-1234-1234-1234-123412341234}" type="slidenum">
              <a:rPr lang="es-CL" smtClean="0"/>
              <a:pPr/>
              <a:t>18</a:t>
            </a:fld>
            <a:endParaRPr lang="es-CL"/>
          </a:p>
        </p:txBody>
      </p:sp>
    </p:spTree>
    <p:extLst>
      <p:ext uri="{BB962C8B-B14F-4D97-AF65-F5344CB8AC3E}">
        <p14:creationId xmlns:p14="http://schemas.microsoft.com/office/powerpoint/2010/main" xmlns="" val="393890516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8"/>
          <p:cNvSpPr txBox="1">
            <a:spLocks noGrp="1"/>
          </p:cNvSpPr>
          <p:nvPr>
            <p:ph type="title"/>
          </p:nvPr>
        </p:nvSpPr>
        <p:spPr>
          <a:prstGeom prst="rect">
            <a:avLst/>
          </a:prstGeom>
        </p:spPr>
        <p:txBody>
          <a:bodyPr spcFirstLastPara="1" vert="horz" wrap="square" lIns="91425" tIns="91425" rIns="91425" bIns="91425" rtlCol="0" anchor="t" anchorCtr="0">
            <a:noAutofit/>
          </a:bodyPr>
          <a:lstStyle/>
          <a:p>
            <a:r>
              <a:rPr lang="es" sz="3200" dirty="0" smtClean="0">
                <a:solidFill>
                  <a:schemeClr val="tx1"/>
                </a:solidFill>
              </a:rPr>
              <a:t>Demanda</a:t>
            </a:r>
            <a:endParaRPr sz="3200" dirty="0">
              <a:solidFill>
                <a:schemeClr val="tx1"/>
              </a:solidFill>
            </a:endParaRPr>
          </a:p>
        </p:txBody>
      </p:sp>
      <p:sp>
        <p:nvSpPr>
          <p:cNvPr id="93" name="Google Shape;93;p18"/>
          <p:cNvSpPr txBox="1">
            <a:spLocks noGrp="1"/>
          </p:cNvSpPr>
          <p:nvPr>
            <p:ph type="body" idx="1"/>
          </p:nvPr>
        </p:nvSpPr>
        <p:spPr>
          <a:xfrm>
            <a:off x="311700" y="696341"/>
            <a:ext cx="7010375" cy="3416400"/>
          </a:xfrm>
          <a:prstGeom prst="rect">
            <a:avLst/>
          </a:prstGeom>
        </p:spPr>
        <p:txBody>
          <a:bodyPr spcFirstLastPara="1" wrap="square" lIns="91425" tIns="91425" rIns="91425" bIns="91425" anchor="t" anchorCtr="0">
            <a:noAutofit/>
          </a:bodyPr>
          <a:lstStyle/>
          <a:p>
            <a:pPr marL="114298" indent="0">
              <a:buNone/>
            </a:pPr>
            <a:r>
              <a:rPr lang="es-CL" sz="1800" b="1" dirty="0" smtClean="0"/>
              <a:t>Variabilidad Publicaciones Náuticas</a:t>
            </a:r>
            <a:endParaRPr lang="es-CL" sz="1800" b="1" dirty="0"/>
          </a:p>
        </p:txBody>
      </p:sp>
      <p:sp>
        <p:nvSpPr>
          <p:cNvPr id="5" name="CuadroTexto 4"/>
          <p:cNvSpPr txBox="1"/>
          <p:nvPr/>
        </p:nvSpPr>
        <p:spPr>
          <a:xfrm>
            <a:off x="8817885" y="4774168"/>
            <a:ext cx="406548" cy="369332"/>
          </a:xfrm>
          <a:prstGeom prst="rect">
            <a:avLst/>
          </a:prstGeom>
          <a:noFill/>
        </p:spPr>
        <p:txBody>
          <a:bodyPr wrap="square" rtlCol="0">
            <a:spAutoFit/>
          </a:bodyPr>
          <a:lstStyle/>
          <a:p>
            <a:r>
              <a:rPr lang="es-CL" dirty="0" smtClean="0"/>
              <a:t>6</a:t>
            </a:r>
            <a:endParaRPr lang="es-CL" dirty="0"/>
          </a:p>
        </p:txBody>
      </p:sp>
      <p:pic>
        <p:nvPicPr>
          <p:cNvPr id="6"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7" name="6 Marcador de número de diapositiva"/>
          <p:cNvSpPr>
            <a:spLocks noGrp="1"/>
          </p:cNvSpPr>
          <p:nvPr>
            <p:ph type="sldNum" idx="12"/>
          </p:nvPr>
        </p:nvSpPr>
        <p:spPr/>
        <p:txBody>
          <a:bodyPr/>
          <a:lstStyle/>
          <a:p>
            <a:fld id="{00000000-1234-1234-1234-123412341234}" type="slidenum">
              <a:rPr lang="es-CL" smtClean="0"/>
              <a:pPr/>
              <a:t>19</a:t>
            </a:fld>
            <a:endParaRPr lang="es-CL"/>
          </a:p>
        </p:txBody>
      </p:sp>
      <p:graphicFrame>
        <p:nvGraphicFramePr>
          <p:cNvPr id="2" name="1 Tabla"/>
          <p:cNvGraphicFramePr>
            <a:graphicFrameLocks noGrp="1"/>
          </p:cNvGraphicFramePr>
          <p:nvPr>
            <p:extLst>
              <p:ext uri="{D42A27DB-BD31-4B8C-83A1-F6EECF244321}">
                <p14:modId xmlns:p14="http://schemas.microsoft.com/office/powerpoint/2010/main" xmlns="" val="1819908101"/>
              </p:ext>
            </p:extLst>
          </p:nvPr>
        </p:nvGraphicFramePr>
        <p:xfrm>
          <a:off x="716521" y="1243180"/>
          <a:ext cx="7277306" cy="3530988"/>
        </p:xfrm>
        <a:graphic>
          <a:graphicData uri="http://schemas.openxmlformats.org/drawingml/2006/table">
            <a:tbl>
              <a:tblPr firstRow="1" firstCol="1" bandRow="1">
                <a:tableStyleId>{D03447BB-5D67-496B-8E87-E561075AD55C}</a:tableStyleId>
              </a:tblPr>
              <a:tblGrid>
                <a:gridCol w="3496192"/>
                <a:gridCol w="1890557"/>
                <a:gridCol w="1890557"/>
              </a:tblGrid>
              <a:tr h="263769">
                <a:tc gridSpan="3">
                  <a:txBody>
                    <a:bodyPr/>
                    <a:lstStyle/>
                    <a:p>
                      <a:pPr indent="0" algn="ctr">
                        <a:lnSpc>
                          <a:spcPct val="100000"/>
                        </a:lnSpc>
                        <a:spcAft>
                          <a:spcPts val="0"/>
                        </a:spcAft>
                      </a:pPr>
                      <a:r>
                        <a:rPr lang="es-ES" sz="2400" dirty="0">
                          <a:effectLst/>
                        </a:rPr>
                        <a:t>Publicaciones Náuticas</a:t>
                      </a:r>
                      <a:endParaRPr lang="es-CL" sz="2400" dirty="0">
                        <a:effectLst/>
                        <a:latin typeface="Times New Roman"/>
                        <a:ea typeface="Times New Roman"/>
                        <a:cs typeface="Times New Roman"/>
                      </a:endParaRPr>
                    </a:p>
                  </a:txBody>
                  <a:tcPr marL="49457" marR="49457" marT="0" marB="0" anchor="ctr">
                    <a:lnB w="12700" cap="flat" cmpd="sng" algn="ctr">
                      <a:solidFill>
                        <a:schemeClr val="tx1"/>
                      </a:solidFill>
                      <a:prstDash val="solid"/>
                      <a:round/>
                      <a:headEnd type="none" w="med" len="med"/>
                      <a:tailEnd type="none" w="med" len="med"/>
                    </a:lnB>
                  </a:tcPr>
                </a:tc>
                <a:tc hMerge="1">
                  <a:txBody>
                    <a:bodyPr/>
                    <a:lstStyle/>
                    <a:p>
                      <a:endParaRPr lang="es-CL"/>
                    </a:p>
                  </a:txBody>
                  <a:tcPr/>
                </a:tc>
                <a:tc hMerge="1">
                  <a:txBody>
                    <a:bodyPr/>
                    <a:lstStyle/>
                    <a:p>
                      <a:endParaRPr lang="es-CL"/>
                    </a:p>
                  </a:txBody>
                  <a:tcPr/>
                </a:tc>
              </a:tr>
              <a:tr h="527538">
                <a:tc>
                  <a:txBody>
                    <a:bodyPr/>
                    <a:lstStyle/>
                    <a:p>
                      <a:pPr indent="0" algn="ctr">
                        <a:lnSpc>
                          <a:spcPct val="100000"/>
                        </a:lnSpc>
                        <a:spcAft>
                          <a:spcPts val="0"/>
                        </a:spcAft>
                      </a:pPr>
                      <a:r>
                        <a:rPr lang="es-ES" sz="2400" b="1" dirty="0">
                          <a:effectLst/>
                        </a:rPr>
                        <a:t>Método</a:t>
                      </a:r>
                      <a:endParaRPr lang="es-CL" sz="2400" b="1" dirty="0">
                        <a:effectLst/>
                        <a:latin typeface="Times New Roman"/>
                        <a:ea typeface="Times New Roman"/>
                        <a:cs typeface="Times New Roman"/>
                      </a:endParaRPr>
                    </a:p>
                  </a:txBody>
                  <a:tcPr marL="49457" marR="4945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indent="0" algn="ctr">
                        <a:lnSpc>
                          <a:spcPct val="100000"/>
                        </a:lnSpc>
                        <a:spcAft>
                          <a:spcPts val="0"/>
                        </a:spcAft>
                      </a:pPr>
                      <a:r>
                        <a:rPr lang="es-ES" sz="2400" b="1" dirty="0">
                          <a:effectLst/>
                        </a:rPr>
                        <a:t>MAD</a:t>
                      </a:r>
                      <a:endParaRPr lang="es-CL" sz="2400" b="1" dirty="0">
                        <a:effectLst/>
                        <a:latin typeface="Times New Roman"/>
                        <a:ea typeface="Times New Roman"/>
                        <a:cs typeface="Times New Roman"/>
                      </a:endParaRPr>
                    </a:p>
                  </a:txBody>
                  <a:tcPr marL="49457" marR="4945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indent="0" algn="ctr">
                        <a:lnSpc>
                          <a:spcPct val="100000"/>
                        </a:lnSpc>
                        <a:spcAft>
                          <a:spcPts val="0"/>
                        </a:spcAft>
                      </a:pPr>
                      <a:r>
                        <a:rPr lang="es-ES" sz="2400" b="1" dirty="0" err="1">
                          <a:effectLst/>
                        </a:rPr>
                        <a:t>Desv</a:t>
                      </a:r>
                      <a:r>
                        <a:rPr lang="es-ES" sz="2400" b="1" dirty="0">
                          <a:effectLst/>
                        </a:rPr>
                        <a:t>. STD</a:t>
                      </a:r>
                      <a:endParaRPr lang="es-CL" sz="2400" b="1" dirty="0">
                        <a:effectLst/>
                        <a:latin typeface="Times New Roman"/>
                        <a:ea typeface="Times New Roman"/>
                        <a:cs typeface="Times New Roman"/>
                      </a:endParaRPr>
                    </a:p>
                  </a:txBody>
                  <a:tcPr marL="49457" marR="4945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27538">
                <a:tc>
                  <a:txBody>
                    <a:bodyPr/>
                    <a:lstStyle/>
                    <a:p>
                      <a:pPr indent="0" algn="ctr">
                        <a:lnSpc>
                          <a:spcPct val="100000"/>
                        </a:lnSpc>
                        <a:spcAft>
                          <a:spcPts val="0"/>
                        </a:spcAft>
                      </a:pPr>
                      <a:r>
                        <a:rPr lang="es-ES" sz="2400" dirty="0">
                          <a:effectLst/>
                        </a:rPr>
                        <a:t>Simplista</a:t>
                      </a:r>
                      <a:endParaRPr lang="es-CL" sz="2400" dirty="0">
                        <a:effectLst/>
                        <a:latin typeface="Times New Roman"/>
                        <a:ea typeface="Times New Roman"/>
                        <a:cs typeface="Times New Roman"/>
                      </a:endParaRPr>
                    </a:p>
                  </a:txBody>
                  <a:tcPr marL="49457" marR="49457" marT="0" marB="0" anchor="ctr">
                    <a:lnT w="12700" cap="flat" cmpd="sng" algn="ctr">
                      <a:solidFill>
                        <a:schemeClr val="tx1"/>
                      </a:solidFill>
                      <a:prstDash val="solid"/>
                      <a:round/>
                      <a:headEnd type="none" w="med" len="med"/>
                      <a:tailEnd type="none" w="med" len="med"/>
                    </a:lnT>
                  </a:tcPr>
                </a:tc>
                <a:tc>
                  <a:txBody>
                    <a:bodyPr/>
                    <a:lstStyle/>
                    <a:p>
                      <a:pPr indent="0" algn="ctr">
                        <a:lnSpc>
                          <a:spcPct val="100000"/>
                        </a:lnSpc>
                        <a:spcAft>
                          <a:spcPts val="0"/>
                        </a:spcAft>
                      </a:pPr>
                      <a:r>
                        <a:rPr lang="es-ES" sz="2400" dirty="0">
                          <a:effectLst/>
                        </a:rPr>
                        <a:t>10,78</a:t>
                      </a:r>
                      <a:endParaRPr lang="es-CL" sz="2400" dirty="0">
                        <a:effectLst/>
                        <a:latin typeface="Times New Roman"/>
                        <a:ea typeface="Times New Roman"/>
                        <a:cs typeface="Times New Roman"/>
                      </a:endParaRPr>
                    </a:p>
                  </a:txBody>
                  <a:tcPr marL="49457" marR="49457" marT="0" marB="0" anchor="ctr">
                    <a:lnT w="12700" cap="flat" cmpd="sng" algn="ctr">
                      <a:solidFill>
                        <a:schemeClr val="tx1"/>
                      </a:solidFill>
                      <a:prstDash val="solid"/>
                      <a:round/>
                      <a:headEnd type="none" w="med" len="med"/>
                      <a:tailEnd type="none" w="med" len="med"/>
                    </a:lnT>
                  </a:tcPr>
                </a:tc>
                <a:tc>
                  <a:txBody>
                    <a:bodyPr/>
                    <a:lstStyle/>
                    <a:p>
                      <a:pPr indent="0" algn="ctr">
                        <a:lnSpc>
                          <a:spcPct val="100000"/>
                        </a:lnSpc>
                        <a:spcAft>
                          <a:spcPts val="0"/>
                        </a:spcAft>
                      </a:pPr>
                      <a:r>
                        <a:rPr lang="es-ES" sz="2400" dirty="0">
                          <a:effectLst/>
                        </a:rPr>
                        <a:t>16,18</a:t>
                      </a:r>
                      <a:endParaRPr lang="es-CL" sz="2400" dirty="0">
                        <a:effectLst/>
                        <a:latin typeface="Times New Roman"/>
                        <a:ea typeface="Times New Roman"/>
                        <a:cs typeface="Times New Roman"/>
                      </a:endParaRPr>
                    </a:p>
                  </a:txBody>
                  <a:tcPr marL="49457" marR="49457" marT="0" marB="0" anchor="ctr">
                    <a:lnT w="12700" cap="flat" cmpd="sng" algn="ctr">
                      <a:solidFill>
                        <a:schemeClr val="tx1"/>
                      </a:solidFill>
                      <a:prstDash val="solid"/>
                      <a:round/>
                      <a:headEnd type="none" w="med" len="med"/>
                      <a:tailEnd type="none" w="med" len="med"/>
                    </a:lnT>
                  </a:tcPr>
                </a:tc>
              </a:tr>
              <a:tr h="527538">
                <a:tc>
                  <a:txBody>
                    <a:bodyPr/>
                    <a:lstStyle/>
                    <a:p>
                      <a:pPr indent="0" algn="ctr">
                        <a:lnSpc>
                          <a:spcPct val="100000"/>
                        </a:lnSpc>
                        <a:spcAft>
                          <a:spcPts val="0"/>
                        </a:spcAft>
                      </a:pPr>
                      <a:r>
                        <a:rPr lang="es-ES" sz="2400" dirty="0">
                          <a:effectLst/>
                        </a:rPr>
                        <a:t>Media Móvil (3)</a:t>
                      </a:r>
                      <a:endParaRPr lang="es-CL" sz="2400" dirty="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2400">
                          <a:effectLst/>
                        </a:rPr>
                        <a:t>10,76</a:t>
                      </a:r>
                      <a:endParaRPr lang="es-CL" sz="24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2400" dirty="0">
                          <a:effectLst/>
                        </a:rPr>
                        <a:t>14,75</a:t>
                      </a:r>
                      <a:endParaRPr lang="es-CL" sz="2400" dirty="0">
                        <a:effectLst/>
                        <a:latin typeface="Times New Roman"/>
                        <a:ea typeface="Times New Roman"/>
                        <a:cs typeface="Times New Roman"/>
                      </a:endParaRPr>
                    </a:p>
                  </a:txBody>
                  <a:tcPr marL="49457" marR="49457" marT="0" marB="0" anchor="ctr"/>
                </a:tc>
              </a:tr>
              <a:tr h="527538">
                <a:tc>
                  <a:txBody>
                    <a:bodyPr/>
                    <a:lstStyle/>
                    <a:p>
                      <a:pPr indent="0" algn="ctr">
                        <a:lnSpc>
                          <a:spcPct val="100000"/>
                        </a:lnSpc>
                        <a:spcAft>
                          <a:spcPts val="0"/>
                        </a:spcAft>
                      </a:pPr>
                      <a:r>
                        <a:rPr lang="es-ES" sz="2400">
                          <a:effectLst/>
                        </a:rPr>
                        <a:t>Media Móvil (6)</a:t>
                      </a:r>
                      <a:endParaRPr lang="es-CL" sz="24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2400">
                          <a:effectLst/>
                        </a:rPr>
                        <a:t>12,79</a:t>
                      </a:r>
                      <a:endParaRPr lang="es-CL" sz="24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2400" dirty="0">
                          <a:effectLst/>
                        </a:rPr>
                        <a:t>18,38</a:t>
                      </a:r>
                      <a:endParaRPr lang="es-CL" sz="2400" dirty="0">
                        <a:effectLst/>
                        <a:latin typeface="Times New Roman"/>
                        <a:ea typeface="Times New Roman"/>
                        <a:cs typeface="Times New Roman"/>
                      </a:endParaRPr>
                    </a:p>
                  </a:txBody>
                  <a:tcPr marL="49457" marR="49457" marT="0" marB="0" anchor="ctr"/>
                </a:tc>
              </a:tr>
              <a:tr h="527538">
                <a:tc>
                  <a:txBody>
                    <a:bodyPr/>
                    <a:lstStyle/>
                    <a:p>
                      <a:pPr indent="0" algn="ctr">
                        <a:lnSpc>
                          <a:spcPct val="100000"/>
                        </a:lnSpc>
                        <a:spcAft>
                          <a:spcPts val="0"/>
                        </a:spcAft>
                      </a:pPr>
                      <a:r>
                        <a:rPr lang="es-ES" sz="2400">
                          <a:effectLst/>
                        </a:rPr>
                        <a:t>Tendencia Lineal</a:t>
                      </a:r>
                      <a:endParaRPr lang="es-CL" sz="24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2400" b="1" dirty="0">
                          <a:solidFill>
                            <a:srgbClr val="FF0000"/>
                          </a:solidFill>
                          <a:effectLst/>
                        </a:rPr>
                        <a:t>8,57</a:t>
                      </a:r>
                      <a:endParaRPr lang="es-CL" sz="2400" b="1" dirty="0">
                        <a:solidFill>
                          <a:srgbClr val="FF0000"/>
                        </a:solidFill>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2400" b="1" dirty="0">
                          <a:solidFill>
                            <a:srgbClr val="FF0000"/>
                          </a:solidFill>
                          <a:effectLst/>
                        </a:rPr>
                        <a:t>11,29</a:t>
                      </a:r>
                      <a:endParaRPr lang="es-CL" sz="2400" b="1" dirty="0">
                        <a:solidFill>
                          <a:srgbClr val="FF0000"/>
                        </a:solidFill>
                        <a:effectLst/>
                        <a:latin typeface="Times New Roman"/>
                        <a:ea typeface="Times New Roman"/>
                        <a:cs typeface="Times New Roman"/>
                      </a:endParaRPr>
                    </a:p>
                  </a:txBody>
                  <a:tcPr marL="49457" marR="49457" marT="0" marB="0" anchor="ctr"/>
                </a:tc>
              </a:tr>
              <a:tr h="527538">
                <a:tc>
                  <a:txBody>
                    <a:bodyPr/>
                    <a:lstStyle/>
                    <a:p>
                      <a:pPr indent="0" algn="ctr">
                        <a:lnSpc>
                          <a:spcPct val="100000"/>
                        </a:lnSpc>
                        <a:spcAft>
                          <a:spcPts val="0"/>
                        </a:spcAft>
                      </a:pPr>
                      <a:r>
                        <a:rPr lang="es-ES" sz="2400" dirty="0" err="1">
                          <a:effectLst/>
                        </a:rPr>
                        <a:t>Suav</a:t>
                      </a:r>
                      <a:r>
                        <a:rPr lang="es-ES" sz="2400" dirty="0">
                          <a:effectLst/>
                        </a:rPr>
                        <a:t>. </a:t>
                      </a:r>
                      <a:r>
                        <a:rPr lang="es-ES" sz="2400" dirty="0" err="1">
                          <a:effectLst/>
                        </a:rPr>
                        <a:t>Exp</a:t>
                      </a:r>
                      <a:r>
                        <a:rPr lang="es-ES" sz="2400" dirty="0">
                          <a:effectLst/>
                        </a:rPr>
                        <a:t>. Simple</a:t>
                      </a:r>
                      <a:endParaRPr lang="es-CL" sz="2400" dirty="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2400">
                          <a:effectLst/>
                        </a:rPr>
                        <a:t>10,29</a:t>
                      </a:r>
                      <a:endParaRPr lang="es-CL" sz="24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2400" dirty="0">
                          <a:effectLst/>
                        </a:rPr>
                        <a:t>15,98</a:t>
                      </a:r>
                      <a:endParaRPr lang="es-CL" sz="2400" dirty="0">
                        <a:effectLst/>
                        <a:latin typeface="Times New Roman"/>
                        <a:ea typeface="Times New Roman"/>
                        <a:cs typeface="Times New Roman"/>
                      </a:endParaRPr>
                    </a:p>
                  </a:txBody>
                  <a:tcPr marL="49457" marR="49457" marT="0" marB="0" anchor="ctr"/>
                </a:tc>
              </a:tr>
            </a:tbl>
          </a:graphicData>
        </a:graphic>
      </p:graphicFrame>
    </p:spTree>
    <p:extLst>
      <p:ext uri="{BB962C8B-B14F-4D97-AF65-F5344CB8AC3E}">
        <p14:creationId xmlns:p14="http://schemas.microsoft.com/office/powerpoint/2010/main" xmlns="" val="326006386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8"/>
          <p:cNvSpPr txBox="1">
            <a:spLocks noGrp="1"/>
          </p:cNvSpPr>
          <p:nvPr>
            <p:ph type="title"/>
          </p:nvPr>
        </p:nvSpPr>
        <p:spPr>
          <a:prstGeom prst="rect">
            <a:avLst/>
          </a:prstGeom>
        </p:spPr>
        <p:txBody>
          <a:bodyPr spcFirstLastPara="1" vert="horz" wrap="square" lIns="91425" tIns="91425" rIns="91425" bIns="91425" rtlCol="0" anchor="t" anchorCtr="0">
            <a:noAutofit/>
          </a:bodyPr>
          <a:lstStyle/>
          <a:p>
            <a:r>
              <a:rPr lang="es" sz="3200" dirty="0" smtClean="0">
                <a:solidFill>
                  <a:schemeClr val="tx1"/>
                </a:solidFill>
              </a:rPr>
              <a:t>Demanda</a:t>
            </a:r>
            <a:endParaRPr sz="3200" dirty="0">
              <a:solidFill>
                <a:schemeClr val="tx1"/>
              </a:solidFill>
            </a:endParaRPr>
          </a:p>
        </p:txBody>
      </p:sp>
      <p:sp>
        <p:nvSpPr>
          <p:cNvPr id="93" name="Google Shape;93;p18"/>
          <p:cNvSpPr txBox="1">
            <a:spLocks noGrp="1"/>
          </p:cNvSpPr>
          <p:nvPr>
            <p:ph type="body" idx="1"/>
          </p:nvPr>
        </p:nvSpPr>
        <p:spPr>
          <a:xfrm>
            <a:off x="311700" y="628101"/>
            <a:ext cx="6716897" cy="2469933"/>
          </a:xfrm>
          <a:prstGeom prst="rect">
            <a:avLst/>
          </a:prstGeom>
        </p:spPr>
        <p:txBody>
          <a:bodyPr spcFirstLastPara="1" wrap="square" lIns="91425" tIns="91425" rIns="91425" bIns="91425" anchor="t" anchorCtr="0">
            <a:noAutofit/>
          </a:bodyPr>
          <a:lstStyle/>
          <a:p>
            <a:pPr marL="114298" indent="0" algn="just">
              <a:buNone/>
            </a:pPr>
            <a:r>
              <a:rPr lang="es-ES" sz="1800" b="1" u="sng" dirty="0" smtClean="0"/>
              <a:t>Menor variabilidad:</a:t>
            </a:r>
          </a:p>
          <a:p>
            <a:pPr algn="just">
              <a:buFont typeface="Wingdings" pitchFamily="2" charset="2"/>
              <a:buChar char="q"/>
            </a:pPr>
            <a:r>
              <a:rPr lang="es-ES" sz="1800" dirty="0" smtClean="0"/>
              <a:t>Según MAD		: Regresión Lineal</a:t>
            </a:r>
          </a:p>
          <a:p>
            <a:pPr algn="just">
              <a:buFont typeface="Wingdings" pitchFamily="2" charset="2"/>
              <a:buChar char="q"/>
            </a:pPr>
            <a:r>
              <a:rPr lang="es-ES" sz="1800" dirty="0" smtClean="0"/>
              <a:t>Según Desviación estándar	: Regresión Lineal</a:t>
            </a:r>
          </a:p>
          <a:p>
            <a:pPr algn="just"/>
            <a:endParaRPr lang="es-ES" sz="1800" dirty="0" smtClean="0"/>
          </a:p>
          <a:p>
            <a:pPr marL="114298" indent="0" algn="just">
              <a:buNone/>
            </a:pPr>
            <a:r>
              <a:rPr lang="es-ES" sz="1800" dirty="0" smtClean="0"/>
              <a:t>Señale </a:t>
            </a:r>
            <a:r>
              <a:rPr lang="es-ES" sz="1800" dirty="0"/>
              <a:t>de rastreo </a:t>
            </a:r>
            <a:r>
              <a:rPr lang="es-ES" sz="1800" dirty="0" smtClean="0"/>
              <a:t>NO sale </a:t>
            </a:r>
            <a:r>
              <a:rPr lang="es-ES" sz="1800" dirty="0"/>
              <a:t>de los Límites de </a:t>
            </a:r>
            <a:r>
              <a:rPr lang="es-ES" sz="1800" dirty="0" smtClean="0"/>
              <a:t>Control. </a:t>
            </a:r>
          </a:p>
          <a:p>
            <a:pPr marL="114298" indent="0" algn="just">
              <a:buNone/>
            </a:pPr>
            <a:r>
              <a:rPr lang="es-ES" sz="1800" dirty="0" smtClean="0"/>
              <a:t>NO existe </a:t>
            </a:r>
            <a:r>
              <a:rPr lang="es-ES" sz="1800" dirty="0"/>
              <a:t>un error </a:t>
            </a:r>
            <a:r>
              <a:rPr lang="es-ES" sz="1800" dirty="0" smtClean="0"/>
              <a:t>sistemático.</a:t>
            </a:r>
          </a:p>
          <a:p>
            <a:pPr algn="just"/>
            <a:endParaRPr lang="es-ES" sz="1800" dirty="0" smtClean="0"/>
          </a:p>
          <a:p>
            <a:pPr marL="114298" indent="0" algn="just">
              <a:buNone/>
            </a:pPr>
            <a:r>
              <a:rPr lang="es-ES" sz="1800" dirty="0" smtClean="0"/>
              <a:t>Por lo tanto el más adecuado es </a:t>
            </a:r>
            <a:r>
              <a:rPr lang="es-ES" sz="1800" b="1" u="sng" dirty="0" smtClean="0"/>
              <a:t>Regresión Lineal</a:t>
            </a:r>
          </a:p>
          <a:p>
            <a:pPr marL="114298" indent="0" algn="just">
              <a:buNone/>
            </a:pPr>
            <a:endParaRPr lang="es-ES" sz="1800" b="1" u="sng" dirty="0"/>
          </a:p>
          <a:p>
            <a:pPr marL="114298" indent="0" algn="just">
              <a:buNone/>
            </a:pPr>
            <a:endParaRPr lang="es-ES" sz="1800" b="1" u="sng" dirty="0" smtClean="0"/>
          </a:p>
          <a:p>
            <a:pPr algn="just"/>
            <a:endParaRPr lang="es-CL" sz="1800" dirty="0"/>
          </a:p>
        </p:txBody>
      </p:sp>
      <p:sp>
        <p:nvSpPr>
          <p:cNvPr id="5" name="CuadroTexto 4"/>
          <p:cNvSpPr txBox="1"/>
          <p:nvPr/>
        </p:nvSpPr>
        <p:spPr>
          <a:xfrm>
            <a:off x="8817885" y="4774168"/>
            <a:ext cx="406548" cy="369332"/>
          </a:xfrm>
          <a:prstGeom prst="rect">
            <a:avLst/>
          </a:prstGeom>
          <a:noFill/>
        </p:spPr>
        <p:txBody>
          <a:bodyPr wrap="square" rtlCol="0">
            <a:spAutoFit/>
          </a:bodyPr>
          <a:lstStyle/>
          <a:p>
            <a:r>
              <a:rPr lang="es-CL" dirty="0" smtClean="0"/>
              <a:t>6</a:t>
            </a:r>
            <a:endParaRPr lang="es-CL" dirty="0"/>
          </a:p>
        </p:txBody>
      </p:sp>
      <p:pic>
        <p:nvPicPr>
          <p:cNvPr id="6"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7" name="6 Marcador de número de diapositiva"/>
          <p:cNvSpPr>
            <a:spLocks noGrp="1"/>
          </p:cNvSpPr>
          <p:nvPr>
            <p:ph type="sldNum" idx="12"/>
          </p:nvPr>
        </p:nvSpPr>
        <p:spPr/>
        <p:txBody>
          <a:bodyPr/>
          <a:lstStyle/>
          <a:p>
            <a:fld id="{00000000-1234-1234-1234-123412341234}" type="slidenum">
              <a:rPr lang="es-CL" smtClean="0"/>
              <a:pPr/>
              <a:t>20</a:t>
            </a:fld>
            <a:endParaRPr lang="es-CL"/>
          </a:p>
        </p:txBody>
      </p:sp>
      <mc:AlternateContent xmlns:mc="http://schemas.openxmlformats.org/markup-compatibility/2006">
        <mc:Choice xmlns:a14="http://schemas.microsoft.com/office/drawing/2010/main" xmlns="" Requires="a14">
          <p:sp>
            <p:nvSpPr>
              <p:cNvPr id="2" name="1 Rectángulo"/>
              <p:cNvSpPr/>
              <p:nvPr/>
            </p:nvSpPr>
            <p:spPr>
              <a:xfrm>
                <a:off x="2968374" y="2963244"/>
                <a:ext cx="5902657" cy="2031325"/>
              </a:xfrm>
              <a:prstGeom prst="rect">
                <a:avLst/>
              </a:prstGeom>
              <a:ln>
                <a:solidFill>
                  <a:schemeClr val="tx1"/>
                </a:solidFill>
              </a:ln>
            </p:spPr>
            <p:txBody>
              <a:bodyPr wrap="square">
                <a:spAutoFit/>
              </a:bodyPr>
              <a:lstStyle/>
              <a:p>
                <a:pPr marL="285750" indent="-285750">
                  <a:buFontTx/>
                  <a:buChar char="-"/>
                </a:pPr>
                <a:r>
                  <a:rPr lang="es-ES" dirty="0" smtClean="0"/>
                  <a:t>Última </a:t>
                </a:r>
                <a:r>
                  <a:rPr lang="es-ES" dirty="0"/>
                  <a:t>observación </a:t>
                </a:r>
                <a:r>
                  <a:rPr lang="es-ES" dirty="0" smtClean="0"/>
                  <a:t>tiene valor 1 (posible dato anormal)</a:t>
                </a:r>
              </a:p>
              <a:p>
                <a:pPr marL="285750" indent="-285750">
                  <a:buFontTx/>
                  <a:buChar char="-"/>
                </a:pPr>
                <a:r>
                  <a:rPr lang="es-ES" dirty="0" smtClean="0"/>
                  <a:t>Bajo Coeficiente </a:t>
                </a:r>
                <a:r>
                  <a:rPr lang="es-ES" dirty="0"/>
                  <a:t>de Determinación (</a:t>
                </a:r>
                <a14:m>
                  <m:oMath xmlns:m="http://schemas.openxmlformats.org/officeDocument/2006/math">
                    <m:sSup>
                      <m:sSupPr>
                        <m:ctrlPr>
                          <a:rPr lang="es-CL" i="1">
                            <a:latin typeface="Cambria Math"/>
                          </a:rPr>
                        </m:ctrlPr>
                      </m:sSupPr>
                      <m:e>
                        <m:r>
                          <a:rPr lang="es-ES" i="1">
                            <a:latin typeface="Cambria Math"/>
                          </a:rPr>
                          <m:t>𝑅</m:t>
                        </m:r>
                      </m:e>
                      <m:sup>
                        <m:r>
                          <a:rPr lang="es-ES" i="1">
                            <a:latin typeface="Cambria Math"/>
                          </a:rPr>
                          <m:t>2</m:t>
                        </m:r>
                      </m:sup>
                    </m:sSup>
                  </m:oMath>
                </a14:m>
                <a:r>
                  <a:rPr lang="es-ES" dirty="0"/>
                  <a:t>)</a:t>
                </a:r>
                <a:endParaRPr lang="es-ES" dirty="0" smtClean="0"/>
              </a:p>
              <a:p>
                <a:pPr marL="285750" indent="-285750">
                  <a:buFontTx/>
                  <a:buChar char="-"/>
                </a:pPr>
                <a:r>
                  <a:rPr lang="es-ES" dirty="0" smtClean="0"/>
                  <a:t>Recomendación: </a:t>
                </a:r>
              </a:p>
              <a:p>
                <a:pPr marL="742950" lvl="1" indent="-285750">
                  <a:buFontTx/>
                  <a:buChar char="-"/>
                </a:pPr>
                <a:r>
                  <a:rPr lang="es-ES" dirty="0" smtClean="0"/>
                  <a:t>Investigar última observación</a:t>
                </a:r>
              </a:p>
              <a:p>
                <a:pPr marL="742950" lvl="1" indent="-285750">
                  <a:buFontTx/>
                  <a:buChar char="-"/>
                </a:pPr>
                <a:r>
                  <a:rPr lang="es-ES" dirty="0" smtClean="0"/>
                  <a:t>Pronósticos al CP: Regresión Lineal</a:t>
                </a:r>
              </a:p>
              <a:p>
                <a:pPr marL="742950" lvl="1" indent="-285750">
                  <a:buFontTx/>
                  <a:buChar char="-"/>
                </a:pPr>
                <a:r>
                  <a:rPr lang="es-ES" dirty="0" smtClean="0"/>
                  <a:t>Pronósticos al MP-LP: </a:t>
                </a:r>
                <a:r>
                  <a:rPr lang="es-ES" dirty="0" err="1" smtClean="0"/>
                  <a:t>Suavizamiento</a:t>
                </a:r>
                <a:r>
                  <a:rPr lang="es-ES" dirty="0" smtClean="0"/>
                  <a:t> </a:t>
                </a:r>
                <a:r>
                  <a:rPr lang="es-ES" dirty="0" err="1" smtClean="0"/>
                  <a:t>Exp</a:t>
                </a:r>
                <a:r>
                  <a:rPr lang="es-ES" dirty="0" smtClean="0"/>
                  <a:t>. Simple (en caso dato anómalo)</a:t>
                </a:r>
                <a:endParaRPr lang="es-CL" dirty="0"/>
              </a:p>
            </p:txBody>
          </p:sp>
        </mc:Choice>
        <mc:Fallback>
          <p:sp>
            <p:nvSpPr>
              <p:cNvPr id="2" name="1 Rectángulo"/>
              <p:cNvSpPr>
                <a:spLocks noRot="1" noChangeAspect="1" noMove="1" noResize="1" noEditPoints="1" noAdjustHandles="1" noChangeArrowheads="1" noChangeShapeType="1" noTextEdit="1"/>
              </p:cNvSpPr>
              <p:nvPr/>
            </p:nvSpPr>
            <p:spPr>
              <a:xfrm>
                <a:off x="2968374" y="2963244"/>
                <a:ext cx="5902657" cy="2031325"/>
              </a:xfrm>
              <a:prstGeom prst="rect">
                <a:avLst/>
              </a:prstGeom>
              <a:blipFill rotWithShape="1">
                <a:blip r:embed="rId4"/>
                <a:stretch>
                  <a:fillRect l="-619" t="-1194" b="-3582"/>
                </a:stretch>
              </a:blipFill>
              <a:ln>
                <a:solidFill>
                  <a:schemeClr val="tx1"/>
                </a:solidFill>
              </a:ln>
            </p:spPr>
            <p:txBody>
              <a:bodyPr/>
              <a:lstStyle/>
              <a:p>
                <a:r>
                  <a:rPr lang="es-CL">
                    <a:noFill/>
                  </a:rPr>
                  <a:t> </a:t>
                </a:r>
              </a:p>
            </p:txBody>
          </p:sp>
        </mc:Fallback>
      </mc:AlternateContent>
      <p:grpSp>
        <p:nvGrpSpPr>
          <p:cNvPr id="8" name="7 Grupo"/>
          <p:cNvGrpSpPr/>
          <p:nvPr/>
        </p:nvGrpSpPr>
        <p:grpSpPr>
          <a:xfrm>
            <a:off x="232011" y="3193575"/>
            <a:ext cx="2647666" cy="1800993"/>
            <a:chOff x="668740" y="4094328"/>
            <a:chExt cx="2647666" cy="864506"/>
          </a:xfrm>
        </p:grpSpPr>
        <p:sp>
          <p:nvSpPr>
            <p:cNvPr id="3" name="2 Explosión 1"/>
            <p:cNvSpPr/>
            <p:nvPr/>
          </p:nvSpPr>
          <p:spPr>
            <a:xfrm>
              <a:off x="668740" y="4094328"/>
              <a:ext cx="2647666" cy="864506"/>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 name="3 CuadroTexto"/>
            <p:cNvSpPr txBox="1"/>
            <p:nvPr/>
          </p:nvSpPr>
          <p:spPr>
            <a:xfrm>
              <a:off x="1139588" y="4430551"/>
              <a:ext cx="1705969" cy="192059"/>
            </a:xfrm>
            <a:prstGeom prst="rect">
              <a:avLst/>
            </a:prstGeom>
            <a:noFill/>
          </p:spPr>
          <p:txBody>
            <a:bodyPr wrap="square" rtlCol="0">
              <a:spAutoFit/>
            </a:bodyPr>
            <a:lstStyle/>
            <a:p>
              <a:r>
                <a:rPr lang="es-CL" sz="2000" b="1" dirty="0" smtClean="0">
                  <a:solidFill>
                    <a:schemeClr val="bg1"/>
                  </a:solidFill>
                </a:rPr>
                <a:t>Observación</a:t>
              </a:r>
              <a:endParaRPr lang="es-CL" sz="2000" b="1" dirty="0">
                <a:solidFill>
                  <a:schemeClr val="bg1"/>
                </a:solidFill>
              </a:endParaRPr>
            </a:p>
          </p:txBody>
        </p:sp>
      </p:grpSp>
      <p:grpSp>
        <p:nvGrpSpPr>
          <p:cNvPr id="11" name="10 Grupo"/>
          <p:cNvGrpSpPr/>
          <p:nvPr/>
        </p:nvGrpSpPr>
        <p:grpSpPr>
          <a:xfrm>
            <a:off x="6229504" y="1349421"/>
            <a:ext cx="2497540" cy="1282889"/>
            <a:chOff x="6073254" y="3724131"/>
            <a:chExt cx="2497540" cy="1282889"/>
          </a:xfrm>
        </p:grpSpPr>
        <p:sp>
          <p:nvSpPr>
            <p:cNvPr id="12" name="11 Explosión 1"/>
            <p:cNvSpPr/>
            <p:nvPr/>
          </p:nvSpPr>
          <p:spPr>
            <a:xfrm>
              <a:off x="6073254" y="3724131"/>
              <a:ext cx="2497540" cy="1282889"/>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 name="12 CuadroTexto"/>
            <p:cNvSpPr txBox="1"/>
            <p:nvPr/>
          </p:nvSpPr>
          <p:spPr>
            <a:xfrm>
              <a:off x="6251376" y="4001465"/>
              <a:ext cx="2110941" cy="646331"/>
            </a:xfrm>
            <a:prstGeom prst="rect">
              <a:avLst/>
            </a:prstGeom>
            <a:noFill/>
          </p:spPr>
          <p:txBody>
            <a:bodyPr wrap="square" rtlCol="0">
              <a:spAutoFit/>
            </a:bodyPr>
            <a:lstStyle/>
            <a:p>
              <a:pPr algn="ctr"/>
              <a:r>
                <a:rPr lang="es-CL" dirty="0" smtClean="0">
                  <a:solidFill>
                    <a:schemeClr val="bg1"/>
                  </a:solidFill>
                </a:rPr>
                <a:t>OBJ 1:</a:t>
              </a:r>
            </a:p>
            <a:p>
              <a:pPr algn="ctr"/>
              <a:r>
                <a:rPr lang="es-CL" dirty="0" smtClean="0">
                  <a:solidFill>
                    <a:schemeClr val="bg1"/>
                  </a:solidFill>
                </a:rPr>
                <a:t>Pronóstico DDA</a:t>
              </a:r>
              <a:endParaRPr lang="es-CL" dirty="0">
                <a:solidFill>
                  <a:schemeClr val="bg1"/>
                </a:solidFill>
              </a:endParaRPr>
            </a:p>
          </p:txBody>
        </p:sp>
      </p:grpSp>
    </p:spTree>
    <p:extLst>
      <p:ext uri="{BB962C8B-B14F-4D97-AF65-F5344CB8AC3E}">
        <p14:creationId xmlns:p14="http://schemas.microsoft.com/office/powerpoint/2010/main" xmlns="" val="61820571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prstGeom prst="rect">
            <a:avLst/>
          </a:prstGeom>
        </p:spPr>
        <p:txBody>
          <a:bodyPr spcFirstLastPara="1" vert="horz" wrap="square" lIns="91425" tIns="91425" rIns="91425" bIns="91425" rtlCol="0" anchor="t" anchorCtr="0">
            <a:noAutofit/>
          </a:bodyPr>
          <a:lstStyle/>
          <a:p>
            <a:r>
              <a:rPr lang="es" sz="3200" dirty="0" smtClean="0">
                <a:solidFill>
                  <a:schemeClr val="tx1"/>
                </a:solidFill>
              </a:rPr>
              <a:t>Gestión de la Calidad</a:t>
            </a:r>
            <a:endParaRPr sz="3200" dirty="0">
              <a:solidFill>
                <a:schemeClr val="tx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21</a:t>
            </a:fld>
            <a:endParaRPr lang="es-CL"/>
          </a:p>
        </p:txBody>
      </p:sp>
      <p:graphicFrame>
        <p:nvGraphicFramePr>
          <p:cNvPr id="2" name="1 Diagrama"/>
          <p:cNvGraphicFramePr/>
          <p:nvPr>
            <p:extLst>
              <p:ext uri="{D42A27DB-BD31-4B8C-83A1-F6EECF244321}">
                <p14:modId xmlns:p14="http://schemas.microsoft.com/office/powerpoint/2010/main" xmlns="" val="1685603036"/>
              </p:ext>
            </p:extLst>
          </p:nvPr>
        </p:nvGraphicFramePr>
        <p:xfrm>
          <a:off x="145577" y="710168"/>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2 Rectángulo"/>
          <p:cNvSpPr/>
          <p:nvPr/>
        </p:nvSpPr>
        <p:spPr>
          <a:xfrm>
            <a:off x="6385380" y="2158356"/>
            <a:ext cx="2635779" cy="1200329"/>
          </a:xfrm>
          <a:prstGeom prst="rect">
            <a:avLst/>
          </a:prstGeom>
          <a:ln>
            <a:solidFill>
              <a:schemeClr val="tx1"/>
            </a:solidFill>
          </a:ln>
        </p:spPr>
        <p:txBody>
          <a:bodyPr wrap="square">
            <a:spAutoFit/>
          </a:bodyPr>
          <a:lstStyle/>
          <a:p>
            <a:pPr algn="just"/>
            <a:r>
              <a:rPr lang="es-CL" dirty="0" smtClean="0"/>
              <a:t>Para </a:t>
            </a:r>
            <a:r>
              <a:rPr lang="es-CL" dirty="0"/>
              <a:t>asegurar un producto o </a:t>
            </a:r>
            <a:r>
              <a:rPr lang="es-CL" dirty="0" smtClean="0"/>
              <a:t>servicio </a:t>
            </a:r>
            <a:r>
              <a:rPr lang="es-CL" dirty="0"/>
              <a:t>que cumpla con las especificaciones técnicas y las expectativas del </a:t>
            </a:r>
            <a:r>
              <a:rPr lang="es-CL" dirty="0" smtClean="0"/>
              <a:t>cliente.</a:t>
            </a:r>
            <a:endParaRPr lang="es-CL" sz="1700" dirty="0">
              <a:solidFill>
                <a:schemeClr val="dk1"/>
              </a:solidFill>
            </a:endParaRPr>
          </a:p>
        </p:txBody>
      </p:sp>
      <p:sp>
        <p:nvSpPr>
          <p:cNvPr id="4" name="3 Flecha izquierda, derecha y arriba"/>
          <p:cNvSpPr/>
          <p:nvPr/>
        </p:nvSpPr>
        <p:spPr>
          <a:xfrm>
            <a:off x="4457660" y="3189915"/>
            <a:ext cx="1318650" cy="707568"/>
          </a:xfrm>
          <a:prstGeom prst="leftRightUpArrow">
            <a:avLst>
              <a:gd name="adj1" fmla="val 16720"/>
              <a:gd name="adj2" fmla="val 9475"/>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5 Rectángulo"/>
          <p:cNvSpPr/>
          <p:nvPr/>
        </p:nvSpPr>
        <p:spPr>
          <a:xfrm>
            <a:off x="1266920" y="3398877"/>
            <a:ext cx="3190740" cy="1077218"/>
          </a:xfrm>
          <a:prstGeom prst="rect">
            <a:avLst/>
          </a:prstGeom>
          <a:noFill/>
        </p:spPr>
        <p:txBody>
          <a:bodyPr wrap="square" lIns="91440" tIns="45720" rIns="91440" bIns="45720">
            <a:spAutoFit/>
          </a:bodyPr>
          <a:lstStyle/>
          <a:p>
            <a:pPr algn="ctr"/>
            <a:r>
              <a:rPr lang="es-ES" sz="32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Prevención y Evaluación</a:t>
            </a:r>
            <a:endParaRPr lang="es-ES" sz="32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4" name="13 Rectángulo"/>
          <p:cNvSpPr/>
          <p:nvPr/>
        </p:nvSpPr>
        <p:spPr>
          <a:xfrm>
            <a:off x="4971092" y="3510889"/>
            <a:ext cx="3190740" cy="584775"/>
          </a:xfrm>
          <a:prstGeom prst="rect">
            <a:avLst/>
          </a:prstGeom>
          <a:noFill/>
        </p:spPr>
        <p:txBody>
          <a:bodyPr wrap="square" lIns="91440" tIns="45720" rIns="91440" bIns="45720">
            <a:spAutoFit/>
          </a:bodyPr>
          <a:lstStyle/>
          <a:p>
            <a:pPr algn="ctr"/>
            <a:r>
              <a:rPr lang="es-ES" sz="32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Fallas</a:t>
            </a:r>
            <a:endParaRPr lang="es-ES" sz="32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prstGeom prst="rect">
            <a:avLst/>
          </a:prstGeom>
        </p:spPr>
        <p:txBody>
          <a:bodyPr spcFirstLastPara="1" vert="horz" wrap="square" lIns="91425" tIns="91425" rIns="91425" bIns="91425" rtlCol="0" anchor="t" anchorCtr="0">
            <a:noAutofit/>
          </a:bodyPr>
          <a:lstStyle/>
          <a:p>
            <a:r>
              <a:rPr lang="es" sz="3200" dirty="0" smtClean="0">
                <a:solidFill>
                  <a:schemeClr val="tx1"/>
                </a:solidFill>
              </a:rPr>
              <a:t>Gestión de la Calidad</a:t>
            </a:r>
            <a:endParaRPr sz="3200" dirty="0">
              <a:solidFill>
                <a:schemeClr val="tx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22</a:t>
            </a:fld>
            <a:endParaRPr lang="es-CL"/>
          </a:p>
        </p:txBody>
      </p:sp>
      <p:graphicFrame>
        <p:nvGraphicFramePr>
          <p:cNvPr id="7" name="6 Diagrama"/>
          <p:cNvGraphicFramePr/>
          <p:nvPr/>
        </p:nvGraphicFramePr>
        <p:xfrm>
          <a:off x="304800" y="1276350"/>
          <a:ext cx="8229600" cy="33274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26162115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prstGeom prst="rect">
            <a:avLst/>
          </a:prstGeom>
        </p:spPr>
        <p:txBody>
          <a:bodyPr spcFirstLastPara="1" vert="horz" wrap="square" lIns="91425" tIns="91425" rIns="91425" bIns="91425" rtlCol="0" anchor="t" anchorCtr="0">
            <a:noAutofit/>
          </a:bodyPr>
          <a:lstStyle/>
          <a:p>
            <a:r>
              <a:rPr lang="es" sz="3200" dirty="0" smtClean="0">
                <a:solidFill>
                  <a:schemeClr val="tx1"/>
                </a:solidFill>
              </a:rPr>
              <a:t>Gestión de la Calidad</a:t>
            </a:r>
            <a:endParaRPr sz="3200" dirty="0">
              <a:solidFill>
                <a:schemeClr val="tx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23</a:t>
            </a:fld>
            <a:endParaRPr lang="es-CL"/>
          </a:p>
        </p:txBody>
      </p:sp>
      <p:sp>
        <p:nvSpPr>
          <p:cNvPr id="7" name="6 Marcador de texto"/>
          <p:cNvSpPr>
            <a:spLocks noGrp="1"/>
          </p:cNvSpPr>
          <p:nvPr>
            <p:ph type="body" idx="1"/>
          </p:nvPr>
        </p:nvSpPr>
        <p:spPr/>
        <p:txBody>
          <a:bodyPr/>
          <a:lstStyle/>
          <a:p>
            <a:r>
              <a:rPr lang="es-CL" b="1" u="sng" dirty="0" smtClean="0"/>
              <a:t>Planes de Muestreo</a:t>
            </a:r>
          </a:p>
          <a:p>
            <a:pPr>
              <a:buNone/>
            </a:pPr>
            <a:endParaRPr lang="es-ES" b="1" dirty="0" smtClean="0"/>
          </a:p>
          <a:p>
            <a:pPr>
              <a:buNone/>
            </a:pPr>
            <a:r>
              <a:rPr lang="es-ES" b="1" dirty="0" smtClean="0"/>
              <a:t>- Cero Inspección:</a:t>
            </a:r>
          </a:p>
          <a:p>
            <a:pPr>
              <a:buNone/>
            </a:pPr>
            <a:r>
              <a:rPr lang="es-ES" b="1" dirty="0" smtClean="0"/>
              <a:t> </a:t>
            </a:r>
          </a:p>
          <a:p>
            <a:pPr>
              <a:buNone/>
            </a:pPr>
            <a:endParaRPr lang="es-ES" b="1" dirty="0" smtClean="0"/>
          </a:p>
          <a:p>
            <a:pPr>
              <a:buNone/>
            </a:pPr>
            <a:r>
              <a:rPr lang="es-ES" b="1" dirty="0" smtClean="0"/>
              <a:t>- Inspección al 100%: </a:t>
            </a:r>
          </a:p>
          <a:p>
            <a:pPr>
              <a:buNone/>
            </a:pPr>
            <a:endParaRPr lang="es-ES" b="1" dirty="0" smtClean="0"/>
          </a:p>
          <a:p>
            <a:pPr>
              <a:buNone/>
            </a:pPr>
            <a:endParaRPr lang="es-ES" b="1" dirty="0" smtClean="0"/>
          </a:p>
          <a:p>
            <a:pPr>
              <a:buNone/>
            </a:pPr>
            <a:r>
              <a:rPr lang="es-ES" b="1" dirty="0" smtClean="0"/>
              <a:t>- Muestra: </a:t>
            </a:r>
          </a:p>
          <a:p>
            <a:endParaRPr lang="es-ES" dirty="0"/>
          </a:p>
        </p:txBody>
      </p:sp>
      <p:sp>
        <p:nvSpPr>
          <p:cNvPr id="9933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ES"/>
          </a:p>
        </p:txBody>
      </p:sp>
      <p:sp>
        <p:nvSpPr>
          <p:cNvPr id="99332"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ES"/>
          </a:p>
        </p:txBody>
      </p:sp>
    </p:spTree>
    <p:extLst>
      <p:ext uri="{BB962C8B-B14F-4D97-AF65-F5344CB8AC3E}">
        <p14:creationId xmlns:p14="http://schemas.microsoft.com/office/powerpoint/2010/main" xmlns="" val="406654195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prstGeom prst="rect">
            <a:avLst/>
          </a:prstGeom>
        </p:spPr>
        <p:txBody>
          <a:bodyPr spcFirstLastPara="1" vert="horz" wrap="square" lIns="91425" tIns="91425" rIns="91425" bIns="91425" rtlCol="0" anchor="t" anchorCtr="0">
            <a:noAutofit/>
          </a:bodyPr>
          <a:lstStyle/>
          <a:p>
            <a:r>
              <a:rPr lang="es" sz="3200" dirty="0" smtClean="0">
                <a:solidFill>
                  <a:schemeClr val="tx1"/>
                </a:solidFill>
              </a:rPr>
              <a:t>Gestión de la Calidad</a:t>
            </a:r>
            <a:endParaRPr sz="3200" dirty="0">
              <a:solidFill>
                <a:schemeClr val="tx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24</a:t>
            </a:fld>
            <a:endParaRPr lang="es-CL"/>
          </a:p>
        </p:txBody>
      </p:sp>
      <p:graphicFrame>
        <p:nvGraphicFramePr>
          <p:cNvPr id="2" name="1 Tabla"/>
          <p:cNvGraphicFramePr>
            <a:graphicFrameLocks noGrp="1"/>
          </p:cNvGraphicFramePr>
          <p:nvPr>
            <p:extLst>
              <p:ext uri="{D42A27DB-BD31-4B8C-83A1-F6EECF244321}">
                <p14:modId xmlns:p14="http://schemas.microsoft.com/office/powerpoint/2010/main" xmlns="" val="2209074831"/>
              </p:ext>
            </p:extLst>
          </p:nvPr>
        </p:nvGraphicFramePr>
        <p:xfrm>
          <a:off x="310365" y="1085850"/>
          <a:ext cx="8630061" cy="3429000"/>
        </p:xfrm>
        <a:graphic>
          <a:graphicData uri="http://schemas.openxmlformats.org/drawingml/2006/table">
            <a:tbl>
              <a:tblPr firstRow="1" firstCol="1" bandRow="1">
                <a:tableStyleId>{F5AB1C69-6EDB-4FF4-983F-18BD219EF322}</a:tableStyleId>
              </a:tblPr>
              <a:tblGrid>
                <a:gridCol w="2707006"/>
                <a:gridCol w="1756156"/>
                <a:gridCol w="1632567"/>
                <a:gridCol w="1501465"/>
                <a:gridCol w="1032867"/>
              </a:tblGrid>
              <a:tr h="685800">
                <a:tc>
                  <a:txBody>
                    <a:bodyPr/>
                    <a:lstStyle/>
                    <a:p>
                      <a:pPr indent="0" algn="ctr">
                        <a:lnSpc>
                          <a:spcPct val="100000"/>
                        </a:lnSpc>
                      </a:pPr>
                      <a:endParaRPr lang="es-CL" sz="1400" dirty="0">
                        <a:effectLst/>
                        <a:latin typeface="Calibri"/>
                        <a:cs typeface="Times New Roman"/>
                      </a:endParaRPr>
                    </a:p>
                  </a:txBody>
                  <a:tcPr marL="64294" marR="64294" marT="0" marB="0" anchor="ctr"/>
                </a:tc>
                <a:tc>
                  <a:txBody>
                    <a:bodyPr/>
                    <a:lstStyle/>
                    <a:p>
                      <a:pPr indent="0" algn="ctr">
                        <a:lnSpc>
                          <a:spcPct val="100000"/>
                        </a:lnSpc>
                        <a:spcAft>
                          <a:spcPts val="0"/>
                        </a:spcAft>
                      </a:pPr>
                      <a:r>
                        <a:rPr lang="es-CL" sz="1800">
                          <a:effectLst/>
                        </a:rPr>
                        <a:t>LOTE PEQUEÑO</a:t>
                      </a:r>
                      <a:endParaRPr lang="es-CL" sz="1800">
                        <a:effectLst/>
                        <a:latin typeface="Times New Roman"/>
                        <a:ea typeface="Times New Roman"/>
                        <a:cs typeface="Times New Roman"/>
                      </a:endParaRPr>
                    </a:p>
                  </a:txBody>
                  <a:tcPr marL="64294" marR="64294" marT="0" marB="0" anchor="ctr"/>
                </a:tc>
                <a:tc>
                  <a:txBody>
                    <a:bodyPr/>
                    <a:lstStyle/>
                    <a:p>
                      <a:pPr indent="0" algn="ctr">
                        <a:lnSpc>
                          <a:spcPct val="100000"/>
                        </a:lnSpc>
                        <a:spcAft>
                          <a:spcPts val="0"/>
                        </a:spcAft>
                      </a:pPr>
                      <a:r>
                        <a:rPr lang="es-CL" sz="1800">
                          <a:effectLst/>
                        </a:rPr>
                        <a:t>LOTE MEDIANO</a:t>
                      </a:r>
                      <a:endParaRPr lang="es-CL" sz="1800">
                        <a:effectLst/>
                        <a:latin typeface="Times New Roman"/>
                        <a:ea typeface="Times New Roman"/>
                        <a:cs typeface="Times New Roman"/>
                      </a:endParaRPr>
                    </a:p>
                  </a:txBody>
                  <a:tcPr marL="64294" marR="64294" marT="0" marB="0" anchor="ctr"/>
                </a:tc>
                <a:tc>
                  <a:txBody>
                    <a:bodyPr/>
                    <a:lstStyle/>
                    <a:p>
                      <a:pPr indent="0" algn="ctr">
                        <a:lnSpc>
                          <a:spcPct val="100000"/>
                        </a:lnSpc>
                        <a:spcAft>
                          <a:spcPts val="0"/>
                        </a:spcAft>
                      </a:pPr>
                      <a:r>
                        <a:rPr lang="es-CL" sz="1800">
                          <a:effectLst/>
                        </a:rPr>
                        <a:t>LOTE GRANDE</a:t>
                      </a:r>
                      <a:endParaRPr lang="es-CL" sz="1800">
                        <a:effectLst/>
                        <a:latin typeface="Times New Roman"/>
                        <a:ea typeface="Times New Roman"/>
                        <a:cs typeface="Times New Roman"/>
                      </a:endParaRPr>
                    </a:p>
                  </a:txBody>
                  <a:tcPr marL="64294" marR="64294" marT="0" marB="0" anchor="ctr"/>
                </a:tc>
                <a:tc>
                  <a:txBody>
                    <a:bodyPr/>
                    <a:lstStyle/>
                    <a:p>
                      <a:pPr indent="0" algn="ctr">
                        <a:lnSpc>
                          <a:spcPct val="100000"/>
                        </a:lnSpc>
                      </a:pPr>
                      <a:endParaRPr lang="es-CL" sz="1400">
                        <a:effectLst/>
                        <a:latin typeface="Calibri"/>
                        <a:cs typeface="Times New Roman"/>
                      </a:endParaRPr>
                    </a:p>
                  </a:txBody>
                  <a:tcPr marL="64294" marR="64294" marT="0" marB="0" anchor="ctr"/>
                </a:tc>
              </a:tr>
              <a:tr h="685800">
                <a:tc>
                  <a:txBody>
                    <a:bodyPr/>
                    <a:lstStyle/>
                    <a:p>
                      <a:pPr indent="0" algn="ctr">
                        <a:lnSpc>
                          <a:spcPct val="100000"/>
                        </a:lnSpc>
                        <a:spcAft>
                          <a:spcPts val="0"/>
                        </a:spcAft>
                      </a:pPr>
                      <a:r>
                        <a:rPr lang="es-CL" sz="1800">
                          <a:effectLst/>
                        </a:rPr>
                        <a:t>Tamaño Lote (N)</a:t>
                      </a:r>
                      <a:endParaRPr lang="es-CL" sz="1800">
                        <a:effectLst/>
                        <a:latin typeface="Times New Roman"/>
                        <a:ea typeface="Times New Roman"/>
                        <a:cs typeface="Times New Roman"/>
                      </a:endParaRPr>
                    </a:p>
                  </a:txBody>
                  <a:tcPr marL="64294" marR="64294" marT="0" marB="0" anchor="ctr"/>
                </a:tc>
                <a:tc>
                  <a:txBody>
                    <a:bodyPr/>
                    <a:lstStyle/>
                    <a:p>
                      <a:pPr indent="0" algn="ctr">
                        <a:lnSpc>
                          <a:spcPct val="100000"/>
                        </a:lnSpc>
                        <a:spcAft>
                          <a:spcPts val="0"/>
                        </a:spcAft>
                      </a:pPr>
                      <a:r>
                        <a:rPr lang="es-CL" sz="1800">
                          <a:effectLst/>
                        </a:rPr>
                        <a:t>10</a:t>
                      </a:r>
                      <a:endParaRPr lang="es-CL" sz="1800">
                        <a:effectLst/>
                        <a:latin typeface="Times New Roman"/>
                        <a:ea typeface="Times New Roman"/>
                        <a:cs typeface="Times New Roman"/>
                      </a:endParaRPr>
                    </a:p>
                  </a:txBody>
                  <a:tcPr marL="64294" marR="64294" marT="0" marB="0" anchor="ctr"/>
                </a:tc>
                <a:tc>
                  <a:txBody>
                    <a:bodyPr/>
                    <a:lstStyle/>
                    <a:p>
                      <a:pPr indent="0" algn="ctr">
                        <a:lnSpc>
                          <a:spcPct val="100000"/>
                        </a:lnSpc>
                        <a:spcAft>
                          <a:spcPts val="0"/>
                        </a:spcAft>
                      </a:pPr>
                      <a:r>
                        <a:rPr lang="es-CL" sz="1800">
                          <a:effectLst/>
                        </a:rPr>
                        <a:t>25</a:t>
                      </a:r>
                      <a:endParaRPr lang="es-CL" sz="1800">
                        <a:effectLst/>
                        <a:latin typeface="Times New Roman"/>
                        <a:ea typeface="Times New Roman"/>
                        <a:cs typeface="Times New Roman"/>
                      </a:endParaRPr>
                    </a:p>
                  </a:txBody>
                  <a:tcPr marL="64294" marR="64294" marT="0" marB="0" anchor="ctr"/>
                </a:tc>
                <a:tc>
                  <a:txBody>
                    <a:bodyPr/>
                    <a:lstStyle/>
                    <a:p>
                      <a:pPr indent="0" algn="ctr">
                        <a:lnSpc>
                          <a:spcPct val="100000"/>
                        </a:lnSpc>
                        <a:spcAft>
                          <a:spcPts val="0"/>
                        </a:spcAft>
                      </a:pPr>
                      <a:r>
                        <a:rPr lang="es-CL" sz="1800">
                          <a:effectLst/>
                        </a:rPr>
                        <a:t>100</a:t>
                      </a:r>
                      <a:endParaRPr lang="es-CL" sz="1800">
                        <a:effectLst/>
                        <a:latin typeface="Times New Roman"/>
                        <a:ea typeface="Times New Roman"/>
                        <a:cs typeface="Times New Roman"/>
                      </a:endParaRPr>
                    </a:p>
                  </a:txBody>
                  <a:tcPr marL="64294" marR="64294" marT="0" marB="0" anchor="ctr"/>
                </a:tc>
                <a:tc>
                  <a:txBody>
                    <a:bodyPr/>
                    <a:lstStyle/>
                    <a:p>
                      <a:pPr indent="0" algn="ctr">
                        <a:lnSpc>
                          <a:spcPct val="100000"/>
                        </a:lnSpc>
                        <a:spcAft>
                          <a:spcPts val="0"/>
                        </a:spcAft>
                      </a:pPr>
                      <a:r>
                        <a:rPr lang="es-CL" sz="1800">
                          <a:effectLst/>
                        </a:rPr>
                        <a:t>[unidades]</a:t>
                      </a:r>
                      <a:endParaRPr lang="es-CL" sz="1800">
                        <a:effectLst/>
                        <a:latin typeface="Times New Roman"/>
                        <a:ea typeface="Times New Roman"/>
                        <a:cs typeface="Times New Roman"/>
                      </a:endParaRPr>
                    </a:p>
                  </a:txBody>
                  <a:tcPr marL="64294" marR="64294" marT="0" marB="0" anchor="ctr"/>
                </a:tc>
              </a:tr>
              <a:tr h="685800">
                <a:tc>
                  <a:txBody>
                    <a:bodyPr/>
                    <a:lstStyle/>
                    <a:p>
                      <a:pPr indent="0" algn="ctr">
                        <a:lnSpc>
                          <a:spcPct val="100000"/>
                        </a:lnSpc>
                        <a:spcAft>
                          <a:spcPts val="0"/>
                        </a:spcAft>
                      </a:pPr>
                      <a:r>
                        <a:rPr lang="es-CL" sz="1800" dirty="0" err="1">
                          <a:effectLst/>
                        </a:rPr>
                        <a:t>Prop</a:t>
                      </a:r>
                      <a:r>
                        <a:rPr lang="es-CL" sz="1800" dirty="0">
                          <a:effectLst/>
                        </a:rPr>
                        <a:t>. Art. Defectuosos (p)</a:t>
                      </a:r>
                      <a:endParaRPr lang="es-CL" sz="1800" dirty="0">
                        <a:effectLst/>
                        <a:latin typeface="Times New Roman"/>
                        <a:ea typeface="Times New Roman"/>
                        <a:cs typeface="Times New Roman"/>
                      </a:endParaRPr>
                    </a:p>
                  </a:txBody>
                  <a:tcPr marL="64294" marR="64294" marT="0" marB="0" anchor="ctr"/>
                </a:tc>
                <a:tc>
                  <a:txBody>
                    <a:bodyPr/>
                    <a:lstStyle/>
                    <a:p>
                      <a:pPr indent="0" algn="ctr">
                        <a:lnSpc>
                          <a:spcPct val="100000"/>
                        </a:lnSpc>
                        <a:spcAft>
                          <a:spcPts val="0"/>
                        </a:spcAft>
                      </a:pPr>
                      <a:r>
                        <a:rPr lang="es-CL" sz="1800">
                          <a:effectLst/>
                        </a:rPr>
                        <a:t>0,01%</a:t>
                      </a:r>
                      <a:endParaRPr lang="es-CL" sz="1800">
                        <a:effectLst/>
                        <a:latin typeface="Times New Roman"/>
                        <a:ea typeface="Times New Roman"/>
                        <a:cs typeface="Times New Roman"/>
                      </a:endParaRPr>
                    </a:p>
                  </a:txBody>
                  <a:tcPr marL="64294" marR="64294" marT="0" marB="0" anchor="ctr"/>
                </a:tc>
                <a:tc>
                  <a:txBody>
                    <a:bodyPr/>
                    <a:lstStyle/>
                    <a:p>
                      <a:pPr indent="0" algn="ctr">
                        <a:lnSpc>
                          <a:spcPct val="100000"/>
                        </a:lnSpc>
                        <a:spcAft>
                          <a:spcPts val="0"/>
                        </a:spcAft>
                      </a:pPr>
                      <a:r>
                        <a:rPr lang="es-CL" sz="1800">
                          <a:effectLst/>
                        </a:rPr>
                        <a:t>0,01%</a:t>
                      </a:r>
                      <a:endParaRPr lang="es-CL" sz="1800">
                        <a:effectLst/>
                        <a:latin typeface="Times New Roman"/>
                        <a:ea typeface="Times New Roman"/>
                        <a:cs typeface="Times New Roman"/>
                      </a:endParaRPr>
                    </a:p>
                  </a:txBody>
                  <a:tcPr marL="64294" marR="64294" marT="0" marB="0" anchor="ctr"/>
                </a:tc>
                <a:tc>
                  <a:txBody>
                    <a:bodyPr/>
                    <a:lstStyle/>
                    <a:p>
                      <a:pPr indent="0" algn="ctr">
                        <a:lnSpc>
                          <a:spcPct val="100000"/>
                        </a:lnSpc>
                        <a:spcAft>
                          <a:spcPts val="0"/>
                        </a:spcAft>
                      </a:pPr>
                      <a:r>
                        <a:rPr lang="es-CL" sz="1800">
                          <a:effectLst/>
                        </a:rPr>
                        <a:t>0,01%</a:t>
                      </a:r>
                      <a:endParaRPr lang="es-CL" sz="1800">
                        <a:effectLst/>
                        <a:latin typeface="Times New Roman"/>
                        <a:ea typeface="Times New Roman"/>
                        <a:cs typeface="Times New Roman"/>
                      </a:endParaRPr>
                    </a:p>
                  </a:txBody>
                  <a:tcPr marL="64294" marR="64294" marT="0" marB="0" anchor="ctr"/>
                </a:tc>
                <a:tc>
                  <a:txBody>
                    <a:bodyPr/>
                    <a:lstStyle/>
                    <a:p>
                      <a:pPr indent="0" algn="ctr">
                        <a:lnSpc>
                          <a:spcPct val="100000"/>
                        </a:lnSpc>
                      </a:pPr>
                      <a:endParaRPr lang="es-CL" sz="1400">
                        <a:effectLst/>
                        <a:latin typeface="Calibri"/>
                        <a:cs typeface="Times New Roman"/>
                      </a:endParaRPr>
                    </a:p>
                  </a:txBody>
                  <a:tcPr marL="64294" marR="64294" marT="0" marB="0" anchor="ctr"/>
                </a:tc>
              </a:tr>
              <a:tr h="685800">
                <a:tc>
                  <a:txBody>
                    <a:bodyPr/>
                    <a:lstStyle/>
                    <a:p>
                      <a:pPr indent="0" algn="ctr">
                        <a:lnSpc>
                          <a:spcPct val="100000"/>
                        </a:lnSpc>
                        <a:spcAft>
                          <a:spcPts val="0"/>
                        </a:spcAft>
                      </a:pPr>
                      <a:r>
                        <a:rPr lang="es-CL" sz="1800">
                          <a:effectLst/>
                        </a:rPr>
                        <a:t>Costo Inspección (I)</a:t>
                      </a:r>
                      <a:endParaRPr lang="es-CL" sz="1800">
                        <a:effectLst/>
                        <a:latin typeface="Times New Roman"/>
                        <a:ea typeface="Times New Roman"/>
                        <a:cs typeface="Times New Roman"/>
                      </a:endParaRPr>
                    </a:p>
                  </a:txBody>
                  <a:tcPr marL="64294" marR="64294" marT="0" marB="0" anchor="ctr"/>
                </a:tc>
                <a:tc>
                  <a:txBody>
                    <a:bodyPr/>
                    <a:lstStyle/>
                    <a:p>
                      <a:pPr indent="0" algn="ctr">
                        <a:lnSpc>
                          <a:spcPct val="100000"/>
                        </a:lnSpc>
                        <a:spcAft>
                          <a:spcPts val="0"/>
                        </a:spcAft>
                      </a:pPr>
                      <a:r>
                        <a:rPr lang="es-CL" sz="1800">
                          <a:effectLst/>
                        </a:rPr>
                        <a:t>$33.886</a:t>
                      </a:r>
                      <a:endParaRPr lang="es-CL" sz="1800">
                        <a:effectLst/>
                        <a:latin typeface="Times New Roman"/>
                        <a:ea typeface="Times New Roman"/>
                        <a:cs typeface="Times New Roman"/>
                      </a:endParaRPr>
                    </a:p>
                  </a:txBody>
                  <a:tcPr marL="64294" marR="64294" marT="0" marB="0" anchor="ctr"/>
                </a:tc>
                <a:tc>
                  <a:txBody>
                    <a:bodyPr/>
                    <a:lstStyle/>
                    <a:p>
                      <a:pPr indent="0" algn="ctr">
                        <a:lnSpc>
                          <a:spcPct val="100000"/>
                        </a:lnSpc>
                        <a:spcAft>
                          <a:spcPts val="0"/>
                        </a:spcAft>
                      </a:pPr>
                      <a:r>
                        <a:rPr lang="es-CL" sz="1800">
                          <a:effectLst/>
                        </a:rPr>
                        <a:t>$33.886</a:t>
                      </a:r>
                      <a:endParaRPr lang="es-CL" sz="1800">
                        <a:effectLst/>
                        <a:latin typeface="Times New Roman"/>
                        <a:ea typeface="Times New Roman"/>
                        <a:cs typeface="Times New Roman"/>
                      </a:endParaRPr>
                    </a:p>
                  </a:txBody>
                  <a:tcPr marL="64294" marR="64294" marT="0" marB="0" anchor="ctr"/>
                </a:tc>
                <a:tc>
                  <a:txBody>
                    <a:bodyPr/>
                    <a:lstStyle/>
                    <a:p>
                      <a:pPr indent="0" algn="ctr">
                        <a:lnSpc>
                          <a:spcPct val="100000"/>
                        </a:lnSpc>
                        <a:spcAft>
                          <a:spcPts val="0"/>
                        </a:spcAft>
                      </a:pPr>
                      <a:r>
                        <a:rPr lang="es-CL" sz="1800">
                          <a:effectLst/>
                        </a:rPr>
                        <a:t>$33.886</a:t>
                      </a:r>
                      <a:endParaRPr lang="es-CL" sz="1800">
                        <a:effectLst/>
                        <a:latin typeface="Times New Roman"/>
                        <a:ea typeface="Times New Roman"/>
                        <a:cs typeface="Times New Roman"/>
                      </a:endParaRPr>
                    </a:p>
                  </a:txBody>
                  <a:tcPr marL="64294" marR="64294" marT="0" marB="0" anchor="ctr"/>
                </a:tc>
                <a:tc>
                  <a:txBody>
                    <a:bodyPr/>
                    <a:lstStyle/>
                    <a:p>
                      <a:pPr indent="0" algn="ctr">
                        <a:lnSpc>
                          <a:spcPct val="100000"/>
                        </a:lnSpc>
                        <a:spcAft>
                          <a:spcPts val="0"/>
                        </a:spcAft>
                      </a:pPr>
                      <a:r>
                        <a:rPr lang="es-CL" sz="1800">
                          <a:effectLst/>
                        </a:rPr>
                        <a:t>[$/unidad]</a:t>
                      </a:r>
                      <a:endParaRPr lang="es-CL" sz="1800">
                        <a:effectLst/>
                        <a:latin typeface="Times New Roman"/>
                        <a:ea typeface="Times New Roman"/>
                        <a:cs typeface="Times New Roman"/>
                      </a:endParaRPr>
                    </a:p>
                  </a:txBody>
                  <a:tcPr marL="64294" marR="64294" marT="0" marB="0" anchor="ctr"/>
                </a:tc>
              </a:tr>
              <a:tr h="685800">
                <a:tc>
                  <a:txBody>
                    <a:bodyPr/>
                    <a:lstStyle/>
                    <a:p>
                      <a:pPr indent="0" algn="ctr">
                        <a:lnSpc>
                          <a:spcPct val="100000"/>
                        </a:lnSpc>
                        <a:spcAft>
                          <a:spcPts val="0"/>
                        </a:spcAft>
                      </a:pPr>
                      <a:r>
                        <a:rPr lang="es-CL" sz="1800" dirty="0">
                          <a:effectLst/>
                        </a:rPr>
                        <a:t>Costo Falla (A)</a:t>
                      </a:r>
                      <a:endParaRPr lang="es-CL" sz="1800" dirty="0">
                        <a:effectLst/>
                        <a:latin typeface="Times New Roman"/>
                        <a:ea typeface="Times New Roman"/>
                        <a:cs typeface="Times New Roman"/>
                      </a:endParaRPr>
                    </a:p>
                  </a:txBody>
                  <a:tcPr marL="64294" marR="64294" marT="0" marB="0" anchor="ctr"/>
                </a:tc>
                <a:tc>
                  <a:txBody>
                    <a:bodyPr/>
                    <a:lstStyle/>
                    <a:p>
                      <a:pPr indent="0" algn="ctr">
                        <a:lnSpc>
                          <a:spcPct val="100000"/>
                        </a:lnSpc>
                        <a:spcAft>
                          <a:spcPts val="0"/>
                        </a:spcAft>
                      </a:pPr>
                      <a:r>
                        <a:rPr lang="es-CL" sz="1800">
                          <a:effectLst/>
                        </a:rPr>
                        <a:t>$ 1.300.000.000</a:t>
                      </a:r>
                      <a:endParaRPr lang="es-CL" sz="1800">
                        <a:effectLst/>
                        <a:latin typeface="Times New Roman"/>
                        <a:ea typeface="Times New Roman"/>
                        <a:cs typeface="Times New Roman"/>
                      </a:endParaRPr>
                    </a:p>
                  </a:txBody>
                  <a:tcPr marL="64294" marR="64294" marT="0" marB="0" anchor="ctr"/>
                </a:tc>
                <a:tc>
                  <a:txBody>
                    <a:bodyPr/>
                    <a:lstStyle/>
                    <a:p>
                      <a:pPr indent="0" algn="ctr">
                        <a:lnSpc>
                          <a:spcPct val="100000"/>
                        </a:lnSpc>
                        <a:spcAft>
                          <a:spcPts val="0"/>
                        </a:spcAft>
                      </a:pPr>
                      <a:r>
                        <a:rPr lang="es-CL" sz="1800">
                          <a:effectLst/>
                        </a:rPr>
                        <a:t>$1.300.000.000</a:t>
                      </a:r>
                      <a:endParaRPr lang="es-CL" sz="1800">
                        <a:effectLst/>
                        <a:latin typeface="Times New Roman"/>
                        <a:ea typeface="Times New Roman"/>
                        <a:cs typeface="Times New Roman"/>
                      </a:endParaRPr>
                    </a:p>
                  </a:txBody>
                  <a:tcPr marL="64294" marR="64294" marT="0" marB="0" anchor="ctr"/>
                </a:tc>
                <a:tc>
                  <a:txBody>
                    <a:bodyPr/>
                    <a:lstStyle/>
                    <a:p>
                      <a:pPr indent="0" algn="ctr">
                        <a:lnSpc>
                          <a:spcPct val="100000"/>
                        </a:lnSpc>
                        <a:spcAft>
                          <a:spcPts val="0"/>
                        </a:spcAft>
                      </a:pPr>
                      <a:r>
                        <a:rPr lang="es-CL" sz="1800">
                          <a:effectLst/>
                        </a:rPr>
                        <a:t>$1.300.000.000</a:t>
                      </a:r>
                      <a:endParaRPr lang="es-CL" sz="1800">
                        <a:effectLst/>
                        <a:latin typeface="Times New Roman"/>
                        <a:ea typeface="Times New Roman"/>
                        <a:cs typeface="Times New Roman"/>
                      </a:endParaRPr>
                    </a:p>
                  </a:txBody>
                  <a:tcPr marL="64294" marR="64294" marT="0" marB="0" anchor="ctr"/>
                </a:tc>
                <a:tc>
                  <a:txBody>
                    <a:bodyPr/>
                    <a:lstStyle/>
                    <a:p>
                      <a:pPr indent="0" algn="ctr">
                        <a:lnSpc>
                          <a:spcPct val="100000"/>
                        </a:lnSpc>
                        <a:spcAft>
                          <a:spcPts val="0"/>
                        </a:spcAft>
                      </a:pPr>
                      <a:r>
                        <a:rPr lang="es-CL" sz="1800" dirty="0">
                          <a:effectLst/>
                        </a:rPr>
                        <a:t>[$/unidad]</a:t>
                      </a:r>
                      <a:endParaRPr lang="es-CL" sz="1800" dirty="0">
                        <a:effectLst/>
                        <a:latin typeface="Times New Roman"/>
                        <a:ea typeface="Times New Roman"/>
                        <a:cs typeface="Times New Roman"/>
                      </a:endParaRPr>
                    </a:p>
                  </a:txBody>
                  <a:tcPr marL="64294" marR="64294" marT="0" marB="0" anchor="ctr"/>
                </a:tc>
              </a:tr>
            </a:tbl>
          </a:graphicData>
        </a:graphic>
      </p:graphicFrame>
    </p:spTree>
    <p:extLst>
      <p:ext uri="{BB962C8B-B14F-4D97-AF65-F5344CB8AC3E}">
        <p14:creationId xmlns:p14="http://schemas.microsoft.com/office/powerpoint/2010/main" xmlns="" val="277775289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prstGeom prst="rect">
            <a:avLst/>
          </a:prstGeom>
        </p:spPr>
        <p:txBody>
          <a:bodyPr spcFirstLastPara="1" vert="horz" wrap="square" lIns="91425" tIns="91425" rIns="91425" bIns="91425" rtlCol="0" anchor="t" anchorCtr="0">
            <a:noAutofit/>
          </a:bodyPr>
          <a:lstStyle/>
          <a:p>
            <a:r>
              <a:rPr lang="es" sz="3200" dirty="0" smtClean="0">
                <a:solidFill>
                  <a:schemeClr val="tx1"/>
                </a:solidFill>
              </a:rPr>
              <a:t>Gestión de la Calidad</a:t>
            </a:r>
            <a:endParaRPr sz="3200" dirty="0">
              <a:solidFill>
                <a:schemeClr val="tx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25</a:t>
            </a:fld>
            <a:endParaRPr lang="es-CL"/>
          </a:p>
        </p:txBody>
      </p:sp>
      <p:graphicFrame>
        <p:nvGraphicFramePr>
          <p:cNvPr id="8" name="7 Gráfico"/>
          <p:cNvGraphicFramePr/>
          <p:nvPr>
            <p:extLst>
              <p:ext uri="{D42A27DB-BD31-4B8C-83A1-F6EECF244321}">
                <p14:modId xmlns:p14="http://schemas.microsoft.com/office/powerpoint/2010/main" xmlns="" val="4068927365"/>
              </p:ext>
            </p:extLst>
          </p:nvPr>
        </p:nvGraphicFramePr>
        <p:xfrm>
          <a:off x="3552869" y="2688786"/>
          <a:ext cx="5265016" cy="2370455"/>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0" name="9 Gráfico"/>
          <p:cNvGraphicFramePr/>
          <p:nvPr>
            <p:extLst>
              <p:ext uri="{D42A27DB-BD31-4B8C-83A1-F6EECF244321}">
                <p14:modId xmlns:p14="http://schemas.microsoft.com/office/powerpoint/2010/main" xmlns="" val="2471328975"/>
              </p:ext>
            </p:extLst>
          </p:nvPr>
        </p:nvGraphicFramePr>
        <p:xfrm>
          <a:off x="218364" y="704156"/>
          <a:ext cx="5322627" cy="2434829"/>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xmlns="" val="283772027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prstGeom prst="rect">
            <a:avLst/>
          </a:prstGeom>
        </p:spPr>
        <p:txBody>
          <a:bodyPr spcFirstLastPara="1" vert="horz" wrap="square" lIns="91425" tIns="91425" rIns="91425" bIns="91425" rtlCol="0" anchor="t" anchorCtr="0">
            <a:noAutofit/>
          </a:bodyPr>
          <a:lstStyle/>
          <a:p>
            <a:r>
              <a:rPr lang="es" sz="3200" dirty="0" smtClean="0">
                <a:solidFill>
                  <a:schemeClr val="tx1"/>
                </a:solidFill>
              </a:rPr>
              <a:t>Gestión de la Calidad</a:t>
            </a:r>
            <a:endParaRPr sz="3200" dirty="0">
              <a:solidFill>
                <a:schemeClr val="tx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26</a:t>
            </a:fld>
            <a:endParaRPr lang="es-CL"/>
          </a:p>
        </p:txBody>
      </p:sp>
      <p:graphicFrame>
        <p:nvGraphicFramePr>
          <p:cNvPr id="7" name="6 Gráfico"/>
          <p:cNvGraphicFramePr/>
          <p:nvPr>
            <p:extLst>
              <p:ext uri="{D42A27DB-BD31-4B8C-83A1-F6EECF244321}">
                <p14:modId xmlns:p14="http://schemas.microsoft.com/office/powerpoint/2010/main" xmlns="" val="3310282592"/>
              </p:ext>
            </p:extLst>
          </p:nvPr>
        </p:nvGraphicFramePr>
        <p:xfrm>
          <a:off x="981360" y="1062152"/>
          <a:ext cx="6470318" cy="329148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xmlns="" val="382883997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prstGeom prst="rect">
            <a:avLst/>
          </a:prstGeom>
        </p:spPr>
        <p:txBody>
          <a:bodyPr spcFirstLastPara="1" vert="horz" wrap="square" lIns="91425" tIns="91425" rIns="91425" bIns="91425" rtlCol="0" anchor="t" anchorCtr="0">
            <a:noAutofit/>
          </a:bodyPr>
          <a:lstStyle/>
          <a:p>
            <a:r>
              <a:rPr lang="es" sz="3200" dirty="0" smtClean="0">
                <a:solidFill>
                  <a:schemeClr val="tx1"/>
                </a:solidFill>
              </a:rPr>
              <a:t>Gestión de la Calidad</a:t>
            </a:r>
            <a:endParaRPr sz="3200" dirty="0">
              <a:solidFill>
                <a:schemeClr val="tx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27</a:t>
            </a:fld>
            <a:endParaRPr lang="es-CL"/>
          </a:p>
        </p:txBody>
      </p:sp>
      <p:graphicFrame>
        <p:nvGraphicFramePr>
          <p:cNvPr id="2" name="1 Tabla"/>
          <p:cNvGraphicFramePr>
            <a:graphicFrameLocks noGrp="1"/>
          </p:cNvGraphicFramePr>
          <p:nvPr>
            <p:extLst>
              <p:ext uri="{D42A27DB-BD31-4B8C-83A1-F6EECF244321}">
                <p14:modId xmlns:p14="http://schemas.microsoft.com/office/powerpoint/2010/main" xmlns="" val="851540380"/>
              </p:ext>
            </p:extLst>
          </p:nvPr>
        </p:nvGraphicFramePr>
        <p:xfrm>
          <a:off x="721228" y="843007"/>
          <a:ext cx="7586497" cy="853440"/>
        </p:xfrm>
        <a:graphic>
          <a:graphicData uri="http://schemas.openxmlformats.org/drawingml/2006/table">
            <a:tbl>
              <a:tblPr firstRow="1" firstCol="1" bandRow="1">
                <a:tableStyleId>{F5AB1C69-6EDB-4FF4-983F-18BD219EF322}</a:tableStyleId>
              </a:tblPr>
              <a:tblGrid>
                <a:gridCol w="1989379"/>
                <a:gridCol w="1909804"/>
                <a:gridCol w="2017230"/>
                <a:gridCol w="1670084"/>
              </a:tblGrid>
              <a:tr h="190500">
                <a:tc>
                  <a:txBody>
                    <a:bodyPr/>
                    <a:lstStyle/>
                    <a:p>
                      <a:pPr indent="0">
                        <a:lnSpc>
                          <a:spcPct val="100000"/>
                        </a:lnSpc>
                      </a:pPr>
                      <a:endParaRPr lang="es-CL" sz="1200" dirty="0">
                        <a:effectLst/>
                        <a:latin typeface="Calibri"/>
                        <a:cs typeface="Times New Roman"/>
                      </a:endParaRPr>
                    </a:p>
                  </a:txBody>
                  <a:tcPr marL="68580" marR="68580" marT="0" marB="0" anchor="ctr"/>
                </a:tc>
                <a:tc>
                  <a:txBody>
                    <a:bodyPr/>
                    <a:lstStyle/>
                    <a:p>
                      <a:pPr indent="0" algn="ctr">
                        <a:lnSpc>
                          <a:spcPct val="100000"/>
                        </a:lnSpc>
                        <a:spcAft>
                          <a:spcPts val="0"/>
                        </a:spcAft>
                      </a:pPr>
                      <a:r>
                        <a:rPr lang="es-ES" sz="1400" dirty="0">
                          <a:effectLst/>
                        </a:rPr>
                        <a:t>LOTE PEQUEÑO</a:t>
                      </a:r>
                      <a:endParaRPr lang="es-CL" sz="1400" dirty="0">
                        <a:effectLst/>
                        <a:latin typeface="Times New Roman"/>
                        <a:ea typeface="Times New Roman"/>
                        <a:cs typeface="Times New Roman"/>
                      </a:endParaRPr>
                    </a:p>
                  </a:txBody>
                  <a:tcPr marL="68580" marR="68580" marT="0" marB="0" anchor="ctr"/>
                </a:tc>
                <a:tc>
                  <a:txBody>
                    <a:bodyPr/>
                    <a:lstStyle/>
                    <a:p>
                      <a:pPr indent="0" algn="ctr">
                        <a:lnSpc>
                          <a:spcPct val="100000"/>
                        </a:lnSpc>
                        <a:spcAft>
                          <a:spcPts val="0"/>
                        </a:spcAft>
                      </a:pPr>
                      <a:r>
                        <a:rPr lang="es-ES" sz="1400">
                          <a:effectLst/>
                        </a:rPr>
                        <a:t>LOTE MEDIANO</a:t>
                      </a:r>
                      <a:endParaRPr lang="es-CL" sz="1400">
                        <a:effectLst/>
                        <a:latin typeface="Times New Roman"/>
                        <a:ea typeface="Times New Roman"/>
                        <a:cs typeface="Times New Roman"/>
                      </a:endParaRPr>
                    </a:p>
                  </a:txBody>
                  <a:tcPr marL="68580" marR="68580" marT="0" marB="0" anchor="ctr"/>
                </a:tc>
                <a:tc>
                  <a:txBody>
                    <a:bodyPr/>
                    <a:lstStyle/>
                    <a:p>
                      <a:pPr indent="0" algn="ctr">
                        <a:lnSpc>
                          <a:spcPct val="100000"/>
                        </a:lnSpc>
                        <a:spcAft>
                          <a:spcPts val="0"/>
                        </a:spcAft>
                      </a:pPr>
                      <a:r>
                        <a:rPr lang="es-ES" sz="1400">
                          <a:effectLst/>
                        </a:rPr>
                        <a:t>LOTE GRANDE</a:t>
                      </a:r>
                      <a:endParaRPr lang="es-CL" sz="1400">
                        <a:effectLst/>
                        <a:latin typeface="Times New Roman"/>
                        <a:ea typeface="Times New Roman"/>
                        <a:cs typeface="Times New Roman"/>
                      </a:endParaRPr>
                    </a:p>
                  </a:txBody>
                  <a:tcPr marL="68580" marR="68580" marT="0" marB="0" anchor="ctr"/>
                </a:tc>
              </a:tr>
              <a:tr h="190500">
                <a:tc>
                  <a:txBody>
                    <a:bodyPr/>
                    <a:lstStyle/>
                    <a:p>
                      <a:pPr indent="0" algn="ctr">
                        <a:lnSpc>
                          <a:spcPct val="100000"/>
                        </a:lnSpc>
                        <a:spcAft>
                          <a:spcPts val="0"/>
                        </a:spcAft>
                      </a:pPr>
                      <a:r>
                        <a:rPr lang="es-ES" sz="1400" dirty="0">
                          <a:effectLst/>
                        </a:rPr>
                        <a:t>0 INSPECCIÓN</a:t>
                      </a:r>
                      <a:endParaRPr lang="es-CL" sz="1400" dirty="0">
                        <a:effectLst/>
                        <a:latin typeface="Times New Roman"/>
                        <a:ea typeface="Times New Roman"/>
                        <a:cs typeface="Times New Roman"/>
                      </a:endParaRPr>
                    </a:p>
                  </a:txBody>
                  <a:tcPr marL="68580" marR="68580" marT="0" marB="0" anchor="ctr"/>
                </a:tc>
                <a:tc>
                  <a:txBody>
                    <a:bodyPr/>
                    <a:lstStyle/>
                    <a:p>
                      <a:pPr indent="0" algn="ctr">
                        <a:lnSpc>
                          <a:spcPct val="100000"/>
                        </a:lnSpc>
                        <a:spcAft>
                          <a:spcPts val="0"/>
                        </a:spcAft>
                      </a:pPr>
                      <a:r>
                        <a:rPr lang="es-ES" sz="1400">
                          <a:effectLst/>
                        </a:rPr>
                        <a:t>$ 1.300.000</a:t>
                      </a:r>
                      <a:endParaRPr lang="es-CL" sz="1400">
                        <a:effectLst/>
                        <a:latin typeface="Times New Roman"/>
                        <a:ea typeface="Times New Roman"/>
                        <a:cs typeface="Times New Roman"/>
                      </a:endParaRPr>
                    </a:p>
                  </a:txBody>
                  <a:tcPr marL="68580" marR="68580" marT="0" marB="0" anchor="ctr"/>
                </a:tc>
                <a:tc>
                  <a:txBody>
                    <a:bodyPr/>
                    <a:lstStyle/>
                    <a:p>
                      <a:pPr indent="0" algn="ctr">
                        <a:lnSpc>
                          <a:spcPct val="100000"/>
                        </a:lnSpc>
                        <a:spcAft>
                          <a:spcPts val="0"/>
                        </a:spcAft>
                      </a:pPr>
                      <a:r>
                        <a:rPr lang="es-ES" sz="1400">
                          <a:effectLst/>
                        </a:rPr>
                        <a:t>$ 3.250.000</a:t>
                      </a:r>
                      <a:endParaRPr lang="es-CL" sz="1400">
                        <a:effectLst/>
                        <a:latin typeface="Times New Roman"/>
                        <a:ea typeface="Times New Roman"/>
                        <a:cs typeface="Times New Roman"/>
                      </a:endParaRPr>
                    </a:p>
                  </a:txBody>
                  <a:tcPr marL="68580" marR="68580" marT="0" marB="0" anchor="ctr"/>
                </a:tc>
                <a:tc>
                  <a:txBody>
                    <a:bodyPr/>
                    <a:lstStyle/>
                    <a:p>
                      <a:pPr indent="0" algn="ctr">
                        <a:lnSpc>
                          <a:spcPct val="100000"/>
                        </a:lnSpc>
                        <a:spcAft>
                          <a:spcPts val="0"/>
                        </a:spcAft>
                      </a:pPr>
                      <a:r>
                        <a:rPr lang="es-ES" sz="1400">
                          <a:effectLst/>
                        </a:rPr>
                        <a:t>$ 13.000.000</a:t>
                      </a:r>
                      <a:endParaRPr lang="es-CL" sz="1400">
                        <a:effectLst/>
                        <a:latin typeface="Times New Roman"/>
                        <a:ea typeface="Times New Roman"/>
                        <a:cs typeface="Times New Roman"/>
                      </a:endParaRPr>
                    </a:p>
                  </a:txBody>
                  <a:tcPr marL="68580" marR="68580" marT="0" marB="0" anchor="ctr"/>
                </a:tc>
              </a:tr>
              <a:tr h="190500">
                <a:tc>
                  <a:txBody>
                    <a:bodyPr/>
                    <a:lstStyle/>
                    <a:p>
                      <a:pPr indent="0" algn="ctr">
                        <a:lnSpc>
                          <a:spcPct val="100000"/>
                        </a:lnSpc>
                        <a:spcAft>
                          <a:spcPts val="0"/>
                        </a:spcAft>
                      </a:pPr>
                      <a:r>
                        <a:rPr lang="es-ES" sz="1400">
                          <a:effectLst/>
                        </a:rPr>
                        <a:t>MUESTRA 90%</a:t>
                      </a:r>
                      <a:endParaRPr lang="es-CL" sz="1400">
                        <a:effectLst/>
                        <a:latin typeface="Times New Roman"/>
                        <a:ea typeface="Times New Roman"/>
                        <a:cs typeface="Times New Roman"/>
                      </a:endParaRPr>
                    </a:p>
                  </a:txBody>
                  <a:tcPr marL="68580" marR="68580" marT="0" marB="0" anchor="ctr"/>
                </a:tc>
                <a:tc>
                  <a:txBody>
                    <a:bodyPr/>
                    <a:lstStyle/>
                    <a:p>
                      <a:pPr indent="0" algn="ctr">
                        <a:lnSpc>
                          <a:spcPct val="100000"/>
                        </a:lnSpc>
                        <a:spcAft>
                          <a:spcPts val="0"/>
                        </a:spcAft>
                      </a:pPr>
                      <a:r>
                        <a:rPr lang="es-ES" sz="1400">
                          <a:effectLst/>
                        </a:rPr>
                        <a:t>$ 434.888</a:t>
                      </a:r>
                      <a:endParaRPr lang="es-CL" sz="1400">
                        <a:effectLst/>
                        <a:latin typeface="Times New Roman"/>
                        <a:ea typeface="Times New Roman"/>
                        <a:cs typeface="Times New Roman"/>
                      </a:endParaRPr>
                    </a:p>
                  </a:txBody>
                  <a:tcPr marL="68580" marR="68580" marT="0" marB="0" anchor="ctr"/>
                </a:tc>
                <a:tc>
                  <a:txBody>
                    <a:bodyPr/>
                    <a:lstStyle/>
                    <a:p>
                      <a:pPr indent="0" algn="ctr">
                        <a:lnSpc>
                          <a:spcPct val="100000"/>
                        </a:lnSpc>
                        <a:spcAft>
                          <a:spcPts val="0"/>
                        </a:spcAft>
                      </a:pPr>
                      <a:r>
                        <a:rPr lang="es-ES" sz="1400">
                          <a:effectLst/>
                        </a:rPr>
                        <a:t>$ 1.086.907</a:t>
                      </a:r>
                      <a:endParaRPr lang="es-CL" sz="1400">
                        <a:effectLst/>
                        <a:latin typeface="Times New Roman"/>
                        <a:ea typeface="Times New Roman"/>
                        <a:cs typeface="Times New Roman"/>
                      </a:endParaRPr>
                    </a:p>
                  </a:txBody>
                  <a:tcPr marL="68580" marR="68580" marT="0" marB="0" anchor="ctr"/>
                </a:tc>
                <a:tc>
                  <a:txBody>
                    <a:bodyPr/>
                    <a:lstStyle/>
                    <a:p>
                      <a:pPr indent="0" algn="ctr">
                        <a:lnSpc>
                          <a:spcPct val="100000"/>
                        </a:lnSpc>
                        <a:spcAft>
                          <a:spcPts val="0"/>
                        </a:spcAft>
                      </a:pPr>
                      <a:r>
                        <a:rPr lang="es-ES" sz="1400">
                          <a:effectLst/>
                        </a:rPr>
                        <a:t>$ 4.341.128</a:t>
                      </a:r>
                      <a:endParaRPr lang="es-CL" sz="1400">
                        <a:effectLst/>
                        <a:latin typeface="Times New Roman"/>
                        <a:ea typeface="Times New Roman"/>
                        <a:cs typeface="Times New Roman"/>
                      </a:endParaRPr>
                    </a:p>
                  </a:txBody>
                  <a:tcPr marL="68580" marR="68580" marT="0" marB="0" anchor="ctr"/>
                </a:tc>
              </a:tr>
              <a:tr h="190500">
                <a:tc>
                  <a:txBody>
                    <a:bodyPr/>
                    <a:lstStyle/>
                    <a:p>
                      <a:pPr indent="0" algn="ctr">
                        <a:lnSpc>
                          <a:spcPct val="100000"/>
                        </a:lnSpc>
                        <a:spcAft>
                          <a:spcPts val="0"/>
                        </a:spcAft>
                      </a:pPr>
                      <a:r>
                        <a:rPr lang="es-ES" sz="1400">
                          <a:effectLst/>
                        </a:rPr>
                        <a:t>100% INSPECCIÓN</a:t>
                      </a:r>
                      <a:endParaRPr lang="es-CL" sz="1400">
                        <a:effectLst/>
                        <a:latin typeface="Times New Roman"/>
                        <a:ea typeface="Times New Roman"/>
                        <a:cs typeface="Times New Roman"/>
                      </a:endParaRPr>
                    </a:p>
                  </a:txBody>
                  <a:tcPr marL="68580" marR="68580" marT="0" marB="0" anchor="ctr"/>
                </a:tc>
                <a:tc>
                  <a:txBody>
                    <a:bodyPr/>
                    <a:lstStyle/>
                    <a:p>
                      <a:pPr indent="0" algn="ctr">
                        <a:lnSpc>
                          <a:spcPct val="100000"/>
                        </a:lnSpc>
                        <a:spcAft>
                          <a:spcPts val="0"/>
                        </a:spcAft>
                      </a:pPr>
                      <a:r>
                        <a:rPr lang="es-ES" sz="1400">
                          <a:effectLst/>
                        </a:rPr>
                        <a:t>$ 338.860</a:t>
                      </a:r>
                      <a:endParaRPr lang="es-CL" sz="1400">
                        <a:effectLst/>
                        <a:latin typeface="Times New Roman"/>
                        <a:ea typeface="Times New Roman"/>
                        <a:cs typeface="Times New Roman"/>
                      </a:endParaRPr>
                    </a:p>
                  </a:txBody>
                  <a:tcPr marL="68580" marR="68580" marT="0" marB="0" anchor="ctr"/>
                </a:tc>
                <a:tc>
                  <a:txBody>
                    <a:bodyPr/>
                    <a:lstStyle/>
                    <a:p>
                      <a:pPr indent="0" algn="ctr">
                        <a:lnSpc>
                          <a:spcPct val="100000"/>
                        </a:lnSpc>
                        <a:spcAft>
                          <a:spcPts val="0"/>
                        </a:spcAft>
                      </a:pPr>
                      <a:r>
                        <a:rPr lang="es-ES" sz="1400">
                          <a:effectLst/>
                        </a:rPr>
                        <a:t>$ 847.150</a:t>
                      </a:r>
                      <a:endParaRPr lang="es-CL" sz="1400">
                        <a:effectLst/>
                        <a:latin typeface="Times New Roman"/>
                        <a:ea typeface="Times New Roman"/>
                        <a:cs typeface="Times New Roman"/>
                      </a:endParaRPr>
                    </a:p>
                  </a:txBody>
                  <a:tcPr marL="68580" marR="68580" marT="0" marB="0" anchor="ctr"/>
                </a:tc>
                <a:tc>
                  <a:txBody>
                    <a:bodyPr/>
                    <a:lstStyle/>
                    <a:p>
                      <a:pPr indent="0" algn="ctr">
                        <a:lnSpc>
                          <a:spcPct val="100000"/>
                        </a:lnSpc>
                        <a:spcAft>
                          <a:spcPts val="0"/>
                        </a:spcAft>
                      </a:pPr>
                      <a:r>
                        <a:rPr lang="es-ES" sz="1400" dirty="0">
                          <a:effectLst/>
                        </a:rPr>
                        <a:t>$ 3.388.600</a:t>
                      </a:r>
                      <a:endParaRPr lang="es-CL" sz="1400" dirty="0">
                        <a:effectLst/>
                        <a:latin typeface="Times New Roman"/>
                        <a:ea typeface="Times New Roman"/>
                        <a:cs typeface="Times New Roman"/>
                      </a:endParaRPr>
                    </a:p>
                  </a:txBody>
                  <a:tcPr marL="68580" marR="68580" marT="0" marB="0" anchor="ctr"/>
                </a:tc>
              </a:tr>
            </a:tbl>
          </a:graphicData>
        </a:graphic>
      </p:graphicFrame>
      <p:pic>
        <p:nvPicPr>
          <p:cNvPr id="8193" name="Picture 1"/>
          <p:cNvPicPr>
            <a:picLocks noChangeAspect="1" noChangeArrowheads="1"/>
          </p:cNvPicPr>
          <p:nvPr/>
        </p:nvPicPr>
        <p:blipFill rotWithShape="1">
          <a:blip r:embed="rId4">
            <a:extLst>
              <a:ext uri="{28A0092B-C50C-407E-A947-70E740481C1C}">
                <a14:useLocalDpi xmlns:a14="http://schemas.microsoft.com/office/drawing/2010/main" xmlns="" val="0"/>
              </a:ext>
            </a:extLst>
          </a:blip>
          <a:srcRect l="23628" t="28233" r="23906" b="16379"/>
          <a:stretch/>
        </p:blipFill>
        <p:spPr bwMode="auto">
          <a:xfrm>
            <a:off x="745902" y="1915158"/>
            <a:ext cx="5140261" cy="305091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3" name="2 CuadroTexto"/>
          <p:cNvSpPr txBox="1"/>
          <p:nvPr/>
        </p:nvSpPr>
        <p:spPr>
          <a:xfrm>
            <a:off x="5882182" y="2169989"/>
            <a:ext cx="3151179" cy="646331"/>
          </a:xfrm>
          <a:prstGeom prst="rect">
            <a:avLst/>
          </a:prstGeom>
          <a:noFill/>
          <a:ln>
            <a:solidFill>
              <a:schemeClr val="tx1"/>
            </a:solidFill>
          </a:ln>
        </p:spPr>
        <p:txBody>
          <a:bodyPr wrap="square" rtlCol="0">
            <a:spAutoFit/>
          </a:bodyPr>
          <a:lstStyle/>
          <a:p>
            <a:pPr marL="177800" indent="-177800">
              <a:buFont typeface="+mj-lt"/>
              <a:buAutoNum type="arabicPeriod"/>
              <a:tabLst>
                <a:tab pos="177800" algn="l"/>
              </a:tabLst>
            </a:pPr>
            <a:r>
              <a:rPr lang="es-CL" b="1" dirty="0" smtClean="0"/>
              <a:t>Mayor % - Baja Costo</a:t>
            </a:r>
            <a:r>
              <a:rPr lang="es-CL" dirty="0" smtClean="0"/>
              <a:t/>
            </a:r>
            <a:br>
              <a:rPr lang="es-CL" dirty="0" smtClean="0"/>
            </a:br>
            <a:r>
              <a:rPr lang="es-CL" dirty="0" smtClean="0"/>
              <a:t>Accidentes - Indemnizaciones</a:t>
            </a:r>
          </a:p>
        </p:txBody>
      </p:sp>
      <p:sp>
        <p:nvSpPr>
          <p:cNvPr id="9" name="8 CuadroTexto"/>
          <p:cNvSpPr txBox="1"/>
          <p:nvPr/>
        </p:nvSpPr>
        <p:spPr>
          <a:xfrm>
            <a:off x="5883637" y="3117451"/>
            <a:ext cx="3151179" cy="646331"/>
          </a:xfrm>
          <a:prstGeom prst="rect">
            <a:avLst/>
          </a:prstGeom>
          <a:noFill/>
          <a:ln>
            <a:solidFill>
              <a:schemeClr val="tx1"/>
            </a:solidFill>
          </a:ln>
        </p:spPr>
        <p:txBody>
          <a:bodyPr wrap="square" rtlCol="0">
            <a:spAutoFit/>
          </a:bodyPr>
          <a:lstStyle/>
          <a:p>
            <a:pPr marL="95250" indent="-95250">
              <a:buFont typeface="+mj-lt"/>
              <a:buAutoNum type="arabicPeriod" startAt="2"/>
            </a:pPr>
            <a:r>
              <a:rPr lang="es-CL" b="1" dirty="0" smtClean="0"/>
              <a:t>Alternativa Actual (100%)</a:t>
            </a:r>
            <a:br>
              <a:rPr lang="es-CL" b="1" dirty="0" smtClean="0"/>
            </a:br>
            <a:r>
              <a:rPr lang="es-CL" dirty="0" smtClean="0"/>
              <a:t>Óptima </a:t>
            </a:r>
          </a:p>
        </p:txBody>
      </p:sp>
      <p:grpSp>
        <p:nvGrpSpPr>
          <p:cNvPr id="6" name="5 Grupo"/>
          <p:cNvGrpSpPr/>
          <p:nvPr/>
        </p:nvGrpSpPr>
        <p:grpSpPr>
          <a:xfrm>
            <a:off x="6073254" y="3724131"/>
            <a:ext cx="2497540" cy="1282889"/>
            <a:chOff x="6073254" y="3724131"/>
            <a:chExt cx="2497540" cy="1282889"/>
          </a:xfrm>
        </p:grpSpPr>
        <p:sp>
          <p:nvSpPr>
            <p:cNvPr id="4" name="3 Explosión 1"/>
            <p:cNvSpPr/>
            <p:nvPr/>
          </p:nvSpPr>
          <p:spPr>
            <a:xfrm>
              <a:off x="6073254" y="3724131"/>
              <a:ext cx="2497540" cy="1282889"/>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 name="4 CuadroTexto"/>
            <p:cNvSpPr txBox="1"/>
            <p:nvPr/>
          </p:nvSpPr>
          <p:spPr>
            <a:xfrm>
              <a:off x="6251376" y="4001465"/>
              <a:ext cx="2110941" cy="646331"/>
            </a:xfrm>
            <a:prstGeom prst="rect">
              <a:avLst/>
            </a:prstGeom>
            <a:noFill/>
          </p:spPr>
          <p:txBody>
            <a:bodyPr wrap="square" rtlCol="0">
              <a:spAutoFit/>
            </a:bodyPr>
            <a:lstStyle/>
            <a:p>
              <a:pPr algn="ctr"/>
              <a:r>
                <a:rPr lang="es-CL" dirty="0" smtClean="0">
                  <a:solidFill>
                    <a:schemeClr val="bg1"/>
                  </a:solidFill>
                </a:rPr>
                <a:t>OBJ 2:</a:t>
              </a:r>
            </a:p>
            <a:p>
              <a:pPr algn="ctr"/>
              <a:r>
                <a:rPr lang="es-CL" dirty="0" smtClean="0">
                  <a:solidFill>
                    <a:schemeClr val="bg1"/>
                  </a:solidFill>
                </a:rPr>
                <a:t>Plan Muestreo</a:t>
              </a:r>
              <a:endParaRPr lang="es-CL" dirty="0">
                <a:solidFill>
                  <a:schemeClr val="bg1"/>
                </a:solidFill>
              </a:endParaRPr>
            </a:p>
          </p:txBody>
        </p:sp>
      </p:grpSp>
    </p:spTree>
    <p:extLst>
      <p:ext uri="{BB962C8B-B14F-4D97-AF65-F5344CB8AC3E}">
        <p14:creationId xmlns:p14="http://schemas.microsoft.com/office/powerpoint/2010/main" xmlns="" val="382883997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prstGeom prst="rect">
            <a:avLst/>
          </a:prstGeom>
        </p:spPr>
        <p:txBody>
          <a:bodyPr spcFirstLastPara="1" vert="horz" wrap="square" lIns="91425" tIns="91425" rIns="91425" bIns="91425" rtlCol="0" anchor="t" anchorCtr="0">
            <a:noAutofit/>
          </a:bodyPr>
          <a:lstStyle/>
          <a:p>
            <a:r>
              <a:rPr lang="es" sz="3200" dirty="0" smtClean="0">
                <a:solidFill>
                  <a:schemeClr val="tx1"/>
                </a:solidFill>
              </a:rPr>
              <a:t>Gestión de la Calidad</a:t>
            </a:r>
            <a:endParaRPr sz="3200" dirty="0">
              <a:solidFill>
                <a:schemeClr val="tx1"/>
              </a:solidFill>
            </a:endParaRPr>
          </a:p>
        </p:txBody>
      </p:sp>
      <p:sp>
        <p:nvSpPr>
          <p:cNvPr id="99" name="Google Shape;99;p19"/>
          <p:cNvSpPr txBox="1">
            <a:spLocks noGrp="1"/>
          </p:cNvSpPr>
          <p:nvPr>
            <p:ph type="body" idx="1"/>
          </p:nvPr>
        </p:nvSpPr>
        <p:spPr>
          <a:xfrm>
            <a:off x="297285" y="638290"/>
            <a:ext cx="8520600" cy="3747781"/>
          </a:xfrm>
          <a:prstGeom prst="rect">
            <a:avLst/>
          </a:prstGeom>
        </p:spPr>
        <p:txBody>
          <a:bodyPr spcFirstLastPara="1" wrap="square" lIns="91425" tIns="91425" rIns="91425" bIns="91425" anchor="t" anchorCtr="0">
            <a:noAutofit/>
          </a:bodyPr>
          <a:lstStyle/>
          <a:p>
            <a:pPr marL="0" indent="0">
              <a:buNone/>
            </a:pPr>
            <a:r>
              <a:rPr lang="es-CL" sz="1700" b="1" u="sng" dirty="0" smtClean="0">
                <a:solidFill>
                  <a:schemeClr val="dk1"/>
                </a:solidFill>
              </a:rPr>
              <a:t>CEP y Cartas de Control</a:t>
            </a:r>
          </a:p>
          <a:p>
            <a:pPr marL="114298" indent="0">
              <a:buNone/>
            </a:pPr>
            <a:endParaRPr lang="es-CL" sz="1700" dirty="0">
              <a:solidFill>
                <a:schemeClr val="dk1"/>
              </a:solidFill>
            </a:endParaRPr>
          </a:p>
          <a:p>
            <a:pPr marL="457198" indent="-342900">
              <a:buFont typeface="+mj-lt"/>
              <a:buAutoNum type="arabicPeriod"/>
            </a:pPr>
            <a:r>
              <a:rPr lang="es-ES" sz="2000" dirty="0" smtClean="0"/>
              <a:t>Todos </a:t>
            </a:r>
            <a:r>
              <a:rPr lang="es-ES" sz="2000" dirty="0"/>
              <a:t>los puntos dentro de los límites de </a:t>
            </a:r>
            <a:r>
              <a:rPr lang="es-ES" sz="2000" dirty="0" smtClean="0"/>
              <a:t>control.</a:t>
            </a:r>
          </a:p>
          <a:p>
            <a:pPr marL="457198" indent="-342900">
              <a:buFont typeface="+mj-lt"/>
              <a:buAutoNum type="arabicPeriod"/>
            </a:pPr>
            <a:r>
              <a:rPr lang="es-ES" sz="2000" dirty="0" smtClean="0"/>
              <a:t>A </a:t>
            </a:r>
            <a:r>
              <a:rPr lang="es-ES" sz="2000" dirty="0"/>
              <a:t>lo menos un punto fuera de los límites de </a:t>
            </a:r>
            <a:r>
              <a:rPr lang="es-ES" sz="2000" dirty="0" smtClean="0"/>
              <a:t>control.</a:t>
            </a:r>
          </a:p>
          <a:p>
            <a:pPr marL="457198" indent="-342900">
              <a:buFont typeface="+mj-lt"/>
              <a:buAutoNum type="arabicPeriod"/>
            </a:pPr>
            <a:r>
              <a:rPr lang="es-ES" sz="2000" dirty="0" smtClean="0"/>
              <a:t>Todos </a:t>
            </a:r>
            <a:r>
              <a:rPr lang="es-ES" sz="2000" dirty="0"/>
              <a:t>los puntos dentro de los límites de control, pero existe un patrón de </a:t>
            </a:r>
            <a:r>
              <a:rPr lang="es-ES" sz="2000" dirty="0" smtClean="0"/>
              <a:t>tendencia.</a:t>
            </a:r>
            <a:endParaRPr lang="es-CL" sz="2000" dirty="0"/>
          </a:p>
          <a:p>
            <a:pPr marL="0" indent="0">
              <a:buNone/>
            </a:pPr>
            <a:endParaRPr lang="es-CL" sz="1700" dirty="0" smtClean="0">
              <a:solidFill>
                <a:schemeClr val="dk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28</a:t>
            </a:fld>
            <a:endParaRPr lang="es-CL"/>
          </a:p>
        </p:txBody>
      </p:sp>
      <p:sp>
        <p:nvSpPr>
          <p:cNvPr id="3" name="AutoShape 2" descr="El gráfico de control como herramienta de la calida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pic>
        <p:nvPicPr>
          <p:cNvPr id="4101" name="Picture 5" descr="Ejemplo grafico de control"/>
          <p:cNvPicPr>
            <a:picLocks noChangeAspect="1" noChangeArrowheads="1"/>
          </p:cNvPicPr>
          <p:nvPr/>
        </p:nvPicPr>
        <p:blipFill rotWithShape="1">
          <a:blip r:embed="rId4">
            <a:extLst>
              <a:ext uri="{28A0092B-C50C-407E-A947-70E740481C1C}">
                <a14:useLocalDpi xmlns:a14="http://schemas.microsoft.com/office/drawing/2010/main" xmlns="" val="0"/>
              </a:ext>
            </a:extLst>
          </a:blip>
          <a:srcRect t="6002" b="3796"/>
          <a:stretch/>
        </p:blipFill>
        <p:spPr bwMode="auto">
          <a:xfrm>
            <a:off x="1385759" y="2306472"/>
            <a:ext cx="6038631" cy="2686037"/>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06695305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prstGeom prst="rect">
            <a:avLst/>
          </a:prstGeom>
        </p:spPr>
        <p:txBody>
          <a:bodyPr spcFirstLastPara="1" vert="horz" wrap="square" lIns="91425" tIns="91425" rIns="91425" bIns="91425" rtlCol="0" anchor="t" anchorCtr="0">
            <a:noAutofit/>
          </a:bodyPr>
          <a:lstStyle/>
          <a:p>
            <a:r>
              <a:rPr lang="es" sz="3200" dirty="0" smtClean="0">
                <a:solidFill>
                  <a:schemeClr val="tx1"/>
                </a:solidFill>
              </a:rPr>
              <a:t>Gestión de la Calidad</a:t>
            </a:r>
            <a:endParaRPr sz="3200" dirty="0">
              <a:solidFill>
                <a:schemeClr val="tx1"/>
              </a:solidFill>
            </a:endParaRPr>
          </a:p>
        </p:txBody>
      </p:sp>
      <p:sp>
        <p:nvSpPr>
          <p:cNvPr id="99" name="Google Shape;99;p19"/>
          <p:cNvSpPr txBox="1">
            <a:spLocks noGrp="1"/>
          </p:cNvSpPr>
          <p:nvPr>
            <p:ph type="body" idx="1"/>
          </p:nvPr>
        </p:nvSpPr>
        <p:spPr>
          <a:xfrm>
            <a:off x="297285" y="638290"/>
            <a:ext cx="8520600" cy="3747781"/>
          </a:xfrm>
          <a:prstGeom prst="rect">
            <a:avLst/>
          </a:prstGeom>
        </p:spPr>
        <p:txBody>
          <a:bodyPr spcFirstLastPara="1" wrap="square" lIns="91425" tIns="91425" rIns="91425" bIns="91425" anchor="t" anchorCtr="0">
            <a:noAutofit/>
          </a:bodyPr>
          <a:lstStyle/>
          <a:p>
            <a:pPr marL="0" indent="0">
              <a:buNone/>
            </a:pPr>
            <a:r>
              <a:rPr lang="es-CL" sz="1700" b="1" u="sng" dirty="0" smtClean="0">
                <a:solidFill>
                  <a:schemeClr val="dk1"/>
                </a:solidFill>
              </a:rPr>
              <a:t>CEP y Cartas de Control</a:t>
            </a:r>
          </a:p>
          <a:p>
            <a:pPr marL="114298" indent="0">
              <a:buNone/>
            </a:pPr>
            <a:endParaRPr lang="es-CL" sz="1700" dirty="0">
              <a:solidFill>
                <a:schemeClr val="dk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29</a:t>
            </a:fld>
            <a:endParaRPr lang="es-CL"/>
          </a:p>
        </p:txBody>
      </p:sp>
      <p:graphicFrame>
        <p:nvGraphicFramePr>
          <p:cNvPr id="2" name="1 Diagrama"/>
          <p:cNvGraphicFramePr/>
          <p:nvPr>
            <p:extLst>
              <p:ext uri="{D42A27DB-BD31-4B8C-83A1-F6EECF244321}">
                <p14:modId xmlns:p14="http://schemas.microsoft.com/office/powerpoint/2010/main" xmlns="" val="387680116"/>
              </p:ext>
            </p:extLst>
          </p:nvPr>
        </p:nvGraphicFramePr>
        <p:xfrm>
          <a:off x="204717" y="1062152"/>
          <a:ext cx="8541158" cy="389668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324665460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prstGeom prst="rect">
            <a:avLst/>
          </a:prstGeom>
        </p:spPr>
        <p:txBody>
          <a:bodyPr spcFirstLastPara="1" vert="horz" wrap="square" lIns="91425" tIns="91425" rIns="91425" bIns="91425" rtlCol="0" anchor="t" anchorCtr="0">
            <a:noAutofit/>
          </a:bodyPr>
          <a:lstStyle/>
          <a:p>
            <a:r>
              <a:rPr lang="es" sz="3200" dirty="0" smtClean="0">
                <a:solidFill>
                  <a:schemeClr val="tx1"/>
                </a:solidFill>
              </a:rPr>
              <a:t>Gestión de la Calidad</a:t>
            </a:r>
            <a:endParaRPr sz="3200" dirty="0">
              <a:solidFill>
                <a:schemeClr val="tx1"/>
              </a:solidFill>
            </a:endParaRPr>
          </a:p>
        </p:txBody>
      </p:sp>
      <p:sp>
        <p:nvSpPr>
          <p:cNvPr id="99" name="Google Shape;99;p19"/>
          <p:cNvSpPr txBox="1">
            <a:spLocks noGrp="1"/>
          </p:cNvSpPr>
          <p:nvPr>
            <p:ph type="body" idx="1"/>
          </p:nvPr>
        </p:nvSpPr>
        <p:spPr>
          <a:prstGeom prst="rect">
            <a:avLst/>
          </a:prstGeom>
        </p:spPr>
        <p:txBody>
          <a:bodyPr spcFirstLastPara="1" wrap="square" lIns="91425" tIns="91425" rIns="91425" bIns="91425" anchor="t" anchorCtr="0">
            <a:noAutofit/>
          </a:bodyPr>
          <a:lstStyle/>
          <a:p>
            <a:pPr marL="0" indent="0">
              <a:buNone/>
            </a:pPr>
            <a:endParaRPr lang="es-CL" sz="1700" dirty="0" smtClean="0">
              <a:solidFill>
                <a:schemeClr val="dk1"/>
              </a:solidFill>
            </a:endParaRPr>
          </a:p>
          <a:p>
            <a:pPr marL="0" indent="0">
              <a:buNone/>
            </a:pPr>
            <a:endParaRPr lang="es-CL" sz="1700" dirty="0">
              <a:solidFill>
                <a:schemeClr val="dk1"/>
              </a:solidFill>
            </a:endParaRPr>
          </a:p>
          <a:p>
            <a:pPr marL="0" indent="0">
              <a:buNone/>
            </a:pPr>
            <a:endParaRPr lang="es-CL" sz="1700" dirty="0" smtClean="0">
              <a:solidFill>
                <a:schemeClr val="dk1"/>
              </a:solidFill>
            </a:endParaRPr>
          </a:p>
          <a:p>
            <a:pPr marL="0" indent="0">
              <a:buNone/>
            </a:pPr>
            <a:endParaRPr lang="es-CL" sz="1700" dirty="0">
              <a:solidFill>
                <a:schemeClr val="dk1"/>
              </a:solidFill>
            </a:endParaRPr>
          </a:p>
          <a:p>
            <a:pPr marL="0" indent="0">
              <a:buNone/>
            </a:pPr>
            <a:endParaRPr lang="es-CL" sz="1700" dirty="0" smtClean="0">
              <a:solidFill>
                <a:schemeClr val="dk1"/>
              </a:solidFill>
            </a:endParaRPr>
          </a:p>
          <a:p>
            <a:pPr marL="0" indent="0">
              <a:buNone/>
            </a:pPr>
            <a:endParaRPr lang="es-CL" sz="1700" dirty="0">
              <a:solidFill>
                <a:schemeClr val="dk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30</a:t>
            </a:fld>
            <a:endParaRPr lang="es-CL"/>
          </a:p>
        </p:txBody>
      </p:sp>
      <p:graphicFrame>
        <p:nvGraphicFramePr>
          <p:cNvPr id="3" name="2 Diagrama"/>
          <p:cNvGraphicFramePr/>
          <p:nvPr>
            <p:extLst>
              <p:ext uri="{D42A27DB-BD31-4B8C-83A1-F6EECF244321}">
                <p14:modId xmlns:p14="http://schemas.microsoft.com/office/powerpoint/2010/main" xmlns="" xmlns:a14="http://schemas.microsoft.com/office/drawing/2010/main" xmlns:mc="http://schemas.openxmlformats.org/markup-compatibility/2006" val="2922267927"/>
              </p:ext>
            </p:extLst>
          </p:nvPr>
        </p:nvGraphicFramePr>
        <p:xfrm>
          <a:off x="232012" y="710168"/>
          <a:ext cx="8789147"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227380829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prstGeom prst="rect">
            <a:avLst/>
          </a:prstGeom>
        </p:spPr>
        <p:txBody>
          <a:bodyPr spcFirstLastPara="1" vert="horz" wrap="square" lIns="91425" tIns="91425" rIns="91425" bIns="91425" rtlCol="0" anchor="t" anchorCtr="0">
            <a:noAutofit/>
          </a:bodyPr>
          <a:lstStyle/>
          <a:p>
            <a:r>
              <a:rPr lang="es" sz="3200" dirty="0" smtClean="0">
                <a:solidFill>
                  <a:schemeClr val="tx1"/>
                </a:solidFill>
              </a:rPr>
              <a:t>Gestión de la Calidad</a:t>
            </a:r>
            <a:endParaRPr sz="3200" dirty="0">
              <a:solidFill>
                <a:schemeClr val="tx1"/>
              </a:solidFill>
            </a:endParaRPr>
          </a:p>
        </p:txBody>
      </p:sp>
      <p:sp>
        <p:nvSpPr>
          <p:cNvPr id="99" name="Google Shape;99;p19"/>
          <p:cNvSpPr txBox="1">
            <a:spLocks noGrp="1"/>
          </p:cNvSpPr>
          <p:nvPr>
            <p:ph type="body" idx="1"/>
          </p:nvPr>
        </p:nvSpPr>
        <p:spPr>
          <a:prstGeom prst="rect">
            <a:avLst/>
          </a:prstGeom>
        </p:spPr>
        <p:txBody>
          <a:bodyPr spcFirstLastPara="1" wrap="square" lIns="91425" tIns="91425" rIns="91425" bIns="91425" anchor="t" anchorCtr="0">
            <a:noAutofit/>
          </a:bodyPr>
          <a:lstStyle/>
          <a:p>
            <a:pPr marL="0" indent="0">
              <a:buNone/>
            </a:pPr>
            <a:endParaRPr lang="es-CL" sz="1700" dirty="0" smtClean="0">
              <a:solidFill>
                <a:schemeClr val="dk1"/>
              </a:solidFill>
            </a:endParaRPr>
          </a:p>
          <a:p>
            <a:pPr marL="0" indent="0">
              <a:buNone/>
            </a:pPr>
            <a:endParaRPr lang="es-CL" sz="1700" dirty="0">
              <a:solidFill>
                <a:schemeClr val="dk1"/>
              </a:solidFill>
            </a:endParaRPr>
          </a:p>
          <a:p>
            <a:pPr marL="0" indent="0">
              <a:buNone/>
            </a:pPr>
            <a:endParaRPr lang="es-CL" sz="1700" dirty="0" smtClean="0">
              <a:solidFill>
                <a:schemeClr val="dk1"/>
              </a:solidFill>
            </a:endParaRPr>
          </a:p>
          <a:p>
            <a:pPr marL="0" indent="0">
              <a:buNone/>
            </a:pPr>
            <a:endParaRPr lang="es-CL" sz="1700" dirty="0">
              <a:solidFill>
                <a:schemeClr val="dk1"/>
              </a:solidFill>
            </a:endParaRPr>
          </a:p>
          <a:p>
            <a:pPr marL="0" indent="0">
              <a:buNone/>
            </a:pPr>
            <a:endParaRPr lang="es-CL" sz="1700" dirty="0" smtClean="0">
              <a:solidFill>
                <a:schemeClr val="dk1"/>
              </a:solidFill>
            </a:endParaRPr>
          </a:p>
          <a:p>
            <a:pPr marL="0" indent="0">
              <a:buNone/>
            </a:pPr>
            <a:endParaRPr lang="es-CL" sz="1700" dirty="0">
              <a:solidFill>
                <a:schemeClr val="dk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31</a:t>
            </a:fld>
            <a:endParaRPr lang="es-CL"/>
          </a:p>
        </p:txBody>
      </p:sp>
      <p:pic>
        <p:nvPicPr>
          <p:cNvPr id="9218" name="Picture 2"/>
          <p:cNvPicPr>
            <a:picLocks noChangeAspect="1" noChangeArrowheads="1"/>
          </p:cNvPicPr>
          <p:nvPr/>
        </p:nvPicPr>
        <p:blipFill rotWithShape="1">
          <a:blip r:embed="rId4">
            <a:extLst>
              <a:ext uri="{28A0092B-C50C-407E-A947-70E740481C1C}">
                <a14:useLocalDpi xmlns:a14="http://schemas.microsoft.com/office/drawing/2010/main" xmlns="" val="0"/>
              </a:ext>
            </a:extLst>
          </a:blip>
          <a:srcRect l="21923" t="30224" r="18708" b="16045"/>
          <a:stretch/>
        </p:blipFill>
        <p:spPr bwMode="auto">
          <a:xfrm>
            <a:off x="144942" y="827416"/>
            <a:ext cx="8119383" cy="413141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27380829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prstGeom prst="rect">
            <a:avLst/>
          </a:prstGeom>
        </p:spPr>
        <p:txBody>
          <a:bodyPr spcFirstLastPara="1" vert="horz" wrap="square" lIns="91425" tIns="91425" rIns="91425" bIns="91425" rtlCol="0" anchor="t" anchorCtr="0">
            <a:noAutofit/>
          </a:bodyPr>
          <a:lstStyle/>
          <a:p>
            <a:r>
              <a:rPr lang="es" sz="3200" dirty="0" smtClean="0">
                <a:solidFill>
                  <a:schemeClr val="tx1"/>
                </a:solidFill>
              </a:rPr>
              <a:t>Gestión de la Calidad</a:t>
            </a:r>
            <a:endParaRPr sz="3200" dirty="0">
              <a:solidFill>
                <a:schemeClr val="tx1"/>
              </a:solidFill>
            </a:endParaRPr>
          </a:p>
        </p:txBody>
      </p:sp>
      <p:sp>
        <p:nvSpPr>
          <p:cNvPr id="99" name="Google Shape;99;p19"/>
          <p:cNvSpPr txBox="1">
            <a:spLocks noGrp="1"/>
          </p:cNvSpPr>
          <p:nvPr>
            <p:ph type="body" idx="1"/>
          </p:nvPr>
        </p:nvSpPr>
        <p:spPr>
          <a:prstGeom prst="rect">
            <a:avLst/>
          </a:prstGeom>
        </p:spPr>
        <p:txBody>
          <a:bodyPr spcFirstLastPara="1" wrap="square" lIns="91425" tIns="91425" rIns="91425" bIns="91425" anchor="t" anchorCtr="0">
            <a:noAutofit/>
          </a:bodyPr>
          <a:lstStyle/>
          <a:p>
            <a:pPr marL="0" indent="0">
              <a:buNone/>
            </a:pPr>
            <a:endParaRPr lang="es-CL" sz="1700" dirty="0" smtClean="0">
              <a:solidFill>
                <a:schemeClr val="dk1"/>
              </a:solidFill>
            </a:endParaRPr>
          </a:p>
          <a:p>
            <a:pPr marL="0" indent="0">
              <a:buNone/>
            </a:pPr>
            <a:endParaRPr lang="es-CL" sz="1700" dirty="0">
              <a:solidFill>
                <a:schemeClr val="dk1"/>
              </a:solidFill>
            </a:endParaRPr>
          </a:p>
          <a:p>
            <a:pPr marL="0" indent="0">
              <a:buNone/>
            </a:pPr>
            <a:endParaRPr lang="es-CL" sz="1700" dirty="0" smtClean="0">
              <a:solidFill>
                <a:schemeClr val="dk1"/>
              </a:solidFill>
            </a:endParaRPr>
          </a:p>
          <a:p>
            <a:pPr marL="0" indent="0">
              <a:buNone/>
            </a:pPr>
            <a:endParaRPr lang="es-CL" sz="1700" dirty="0">
              <a:solidFill>
                <a:schemeClr val="dk1"/>
              </a:solidFill>
            </a:endParaRPr>
          </a:p>
          <a:p>
            <a:pPr marL="0" indent="0">
              <a:buNone/>
            </a:pPr>
            <a:endParaRPr lang="es-CL" sz="1700" dirty="0" smtClean="0">
              <a:solidFill>
                <a:schemeClr val="dk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32</a:t>
            </a:fld>
            <a:endParaRPr lang="es-CL"/>
          </a:p>
        </p:txBody>
      </p:sp>
      <p:pic>
        <p:nvPicPr>
          <p:cNvPr id="10242" name="Picture 2"/>
          <p:cNvPicPr>
            <a:picLocks noChangeAspect="1" noChangeArrowheads="1"/>
          </p:cNvPicPr>
          <p:nvPr/>
        </p:nvPicPr>
        <p:blipFill rotWithShape="1">
          <a:blip r:embed="rId4">
            <a:extLst>
              <a:ext uri="{28A0092B-C50C-407E-A947-70E740481C1C}">
                <a14:useLocalDpi xmlns:a14="http://schemas.microsoft.com/office/drawing/2010/main" xmlns="" val="0"/>
              </a:ext>
            </a:extLst>
          </a:blip>
          <a:srcRect l="21922" t="31904" r="19758" b="15671"/>
          <a:stretch/>
        </p:blipFill>
        <p:spPr bwMode="auto">
          <a:xfrm>
            <a:off x="122830" y="764274"/>
            <a:ext cx="8297839" cy="419369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27380829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prstGeom prst="rect">
            <a:avLst/>
          </a:prstGeom>
        </p:spPr>
        <p:txBody>
          <a:bodyPr spcFirstLastPara="1" vert="horz" wrap="square" lIns="91425" tIns="91425" rIns="91425" bIns="91425" rtlCol="0" anchor="t" anchorCtr="0">
            <a:noAutofit/>
          </a:bodyPr>
          <a:lstStyle/>
          <a:p>
            <a:r>
              <a:rPr lang="es" sz="3200" dirty="0" smtClean="0">
                <a:solidFill>
                  <a:schemeClr val="tx1"/>
                </a:solidFill>
              </a:rPr>
              <a:t>Gestión de la Calidad</a:t>
            </a:r>
            <a:endParaRPr sz="3200" dirty="0">
              <a:solidFill>
                <a:schemeClr val="tx1"/>
              </a:solidFill>
            </a:endParaRPr>
          </a:p>
        </p:txBody>
      </p:sp>
      <p:sp>
        <p:nvSpPr>
          <p:cNvPr id="99" name="Google Shape;99;p19"/>
          <p:cNvSpPr txBox="1">
            <a:spLocks noGrp="1"/>
          </p:cNvSpPr>
          <p:nvPr>
            <p:ph type="body" idx="1"/>
          </p:nvPr>
        </p:nvSpPr>
        <p:spPr>
          <a:prstGeom prst="rect">
            <a:avLst/>
          </a:prstGeom>
        </p:spPr>
        <p:txBody>
          <a:bodyPr spcFirstLastPara="1" wrap="square" lIns="91425" tIns="91425" rIns="91425" bIns="91425" anchor="t" anchorCtr="0">
            <a:noAutofit/>
          </a:bodyPr>
          <a:lstStyle/>
          <a:p>
            <a:pPr marL="0" indent="0">
              <a:buNone/>
            </a:pPr>
            <a:endParaRPr lang="es-CL" sz="1700" dirty="0" smtClean="0">
              <a:solidFill>
                <a:schemeClr val="dk1"/>
              </a:solidFill>
            </a:endParaRPr>
          </a:p>
          <a:p>
            <a:pPr marL="0" indent="0">
              <a:buNone/>
            </a:pPr>
            <a:endParaRPr lang="es-CL" sz="1700" dirty="0">
              <a:solidFill>
                <a:schemeClr val="dk1"/>
              </a:solidFill>
            </a:endParaRPr>
          </a:p>
          <a:p>
            <a:pPr marL="0" indent="0">
              <a:buNone/>
            </a:pPr>
            <a:endParaRPr lang="es-CL" sz="1700" dirty="0" smtClean="0">
              <a:solidFill>
                <a:schemeClr val="dk1"/>
              </a:solidFill>
            </a:endParaRPr>
          </a:p>
          <a:p>
            <a:pPr marL="0" indent="0">
              <a:buNone/>
            </a:pPr>
            <a:endParaRPr lang="es-CL" sz="1700" dirty="0">
              <a:solidFill>
                <a:schemeClr val="dk1"/>
              </a:solidFill>
            </a:endParaRPr>
          </a:p>
          <a:p>
            <a:pPr marL="0" indent="0">
              <a:buNone/>
            </a:pPr>
            <a:endParaRPr lang="es-CL" sz="1700" dirty="0" smtClean="0">
              <a:solidFill>
                <a:schemeClr val="dk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33</a:t>
            </a:fld>
            <a:endParaRPr lang="es-CL"/>
          </a:p>
        </p:txBody>
      </p:sp>
      <p:graphicFrame>
        <p:nvGraphicFramePr>
          <p:cNvPr id="3" name="2 Tabla"/>
          <p:cNvGraphicFramePr>
            <a:graphicFrameLocks noGrp="1"/>
          </p:cNvGraphicFramePr>
          <p:nvPr>
            <p:extLst>
              <p:ext uri="{D42A27DB-BD31-4B8C-83A1-F6EECF244321}">
                <p14:modId xmlns:p14="http://schemas.microsoft.com/office/powerpoint/2010/main" xmlns="" val="1142076884"/>
              </p:ext>
            </p:extLst>
          </p:nvPr>
        </p:nvGraphicFramePr>
        <p:xfrm>
          <a:off x="595203" y="944196"/>
          <a:ext cx="4645537" cy="3766918"/>
        </p:xfrm>
        <a:graphic>
          <a:graphicData uri="http://schemas.openxmlformats.org/drawingml/2006/table">
            <a:tbl>
              <a:tblPr firstRow="1" firstCol="1" bandRow="1">
                <a:tableStyleId>{F5AB1C69-6EDB-4FF4-983F-18BD219EF322}</a:tableStyleId>
              </a:tblPr>
              <a:tblGrid>
                <a:gridCol w="1213330"/>
                <a:gridCol w="3432207"/>
              </a:tblGrid>
              <a:tr h="459754">
                <a:tc gridSpan="2">
                  <a:txBody>
                    <a:bodyPr/>
                    <a:lstStyle/>
                    <a:p>
                      <a:pPr indent="0" algn="ctr">
                        <a:lnSpc>
                          <a:spcPct val="100000"/>
                        </a:lnSpc>
                        <a:spcAft>
                          <a:spcPts val="0"/>
                        </a:spcAft>
                      </a:pPr>
                      <a:r>
                        <a:rPr lang="es-ES" sz="1800" dirty="0">
                          <a:effectLst/>
                        </a:rPr>
                        <a:t>ANÁLISIS CAPACIDAD CARTA</a:t>
                      </a:r>
                      <a:endParaRPr lang="es-CL" sz="1800" dirty="0">
                        <a:effectLst/>
                        <a:latin typeface="Times New Roman"/>
                        <a:ea typeface="Times New Roman"/>
                        <a:cs typeface="Times New Roman"/>
                      </a:endParaRPr>
                    </a:p>
                  </a:txBody>
                  <a:tcPr marL="43102" marR="43102" marT="0" marB="0" anchor="ctr"/>
                </a:tc>
                <a:tc hMerge="1">
                  <a:txBody>
                    <a:bodyPr/>
                    <a:lstStyle/>
                    <a:p>
                      <a:endParaRPr lang="es-CL"/>
                    </a:p>
                  </a:txBody>
                  <a:tcPr/>
                </a:tc>
              </a:tr>
              <a:tr h="459754">
                <a:tc>
                  <a:txBody>
                    <a:bodyPr/>
                    <a:lstStyle/>
                    <a:p>
                      <a:pPr indent="0" algn="ctr">
                        <a:lnSpc>
                          <a:spcPct val="100000"/>
                        </a:lnSpc>
                        <a:spcAft>
                          <a:spcPts val="0"/>
                        </a:spcAft>
                      </a:pPr>
                      <a:r>
                        <a:rPr lang="es-ES" sz="1800">
                          <a:effectLst/>
                        </a:rPr>
                        <a:t>ES</a:t>
                      </a:r>
                      <a:endParaRPr lang="es-CL" sz="1800">
                        <a:effectLst/>
                        <a:latin typeface="Times New Roman"/>
                        <a:ea typeface="Times New Roman"/>
                        <a:cs typeface="Times New Roman"/>
                      </a:endParaRPr>
                    </a:p>
                  </a:txBody>
                  <a:tcPr marL="43102" marR="43102" marT="0" marB="0" anchor="ctr"/>
                </a:tc>
                <a:tc>
                  <a:txBody>
                    <a:bodyPr/>
                    <a:lstStyle/>
                    <a:p>
                      <a:pPr indent="0" algn="ctr">
                        <a:lnSpc>
                          <a:spcPct val="100000"/>
                        </a:lnSpc>
                        <a:spcAft>
                          <a:spcPts val="0"/>
                        </a:spcAft>
                      </a:pPr>
                      <a:r>
                        <a:rPr lang="es-ES" sz="2000" dirty="0">
                          <a:effectLst/>
                        </a:rPr>
                        <a:t>0,01</a:t>
                      </a:r>
                      <a:endParaRPr lang="es-CL" sz="2000" dirty="0">
                        <a:effectLst/>
                        <a:latin typeface="Times New Roman"/>
                        <a:ea typeface="Times New Roman"/>
                        <a:cs typeface="Times New Roman"/>
                      </a:endParaRPr>
                    </a:p>
                  </a:txBody>
                  <a:tcPr marL="43102" marR="43102" marT="0" marB="0" anchor="ctr"/>
                </a:tc>
              </a:tr>
              <a:tr h="459754">
                <a:tc>
                  <a:txBody>
                    <a:bodyPr/>
                    <a:lstStyle/>
                    <a:p>
                      <a:pPr indent="0" algn="ctr">
                        <a:lnSpc>
                          <a:spcPct val="100000"/>
                        </a:lnSpc>
                        <a:spcAft>
                          <a:spcPts val="0"/>
                        </a:spcAft>
                      </a:pPr>
                      <a:r>
                        <a:rPr lang="es-ES" sz="1800">
                          <a:effectLst/>
                        </a:rPr>
                        <a:t>EI</a:t>
                      </a:r>
                      <a:endParaRPr lang="es-CL" sz="1800">
                        <a:effectLst/>
                        <a:latin typeface="Times New Roman"/>
                        <a:ea typeface="Times New Roman"/>
                        <a:cs typeface="Times New Roman"/>
                      </a:endParaRPr>
                    </a:p>
                  </a:txBody>
                  <a:tcPr marL="43102" marR="43102" marT="0" marB="0" anchor="ctr"/>
                </a:tc>
                <a:tc>
                  <a:txBody>
                    <a:bodyPr/>
                    <a:lstStyle/>
                    <a:p>
                      <a:pPr indent="0" algn="ctr">
                        <a:lnSpc>
                          <a:spcPct val="100000"/>
                        </a:lnSpc>
                        <a:spcAft>
                          <a:spcPts val="0"/>
                        </a:spcAft>
                      </a:pPr>
                      <a:r>
                        <a:rPr lang="es-ES" sz="2000" dirty="0">
                          <a:effectLst/>
                        </a:rPr>
                        <a:t>0</a:t>
                      </a:r>
                      <a:endParaRPr lang="es-CL" sz="2000" dirty="0">
                        <a:effectLst/>
                        <a:latin typeface="Times New Roman"/>
                        <a:ea typeface="Times New Roman"/>
                        <a:cs typeface="Times New Roman"/>
                      </a:endParaRPr>
                    </a:p>
                  </a:txBody>
                  <a:tcPr marL="43102" marR="43102" marT="0" marB="0" anchor="ctr"/>
                </a:tc>
              </a:tr>
              <a:tr h="105360">
                <a:tc>
                  <a:txBody>
                    <a:bodyPr/>
                    <a:lstStyle/>
                    <a:p>
                      <a:pPr indent="0" algn="ctr">
                        <a:lnSpc>
                          <a:spcPct val="100000"/>
                        </a:lnSpc>
                      </a:pPr>
                      <a:endParaRPr lang="es-CL" sz="1600">
                        <a:effectLst/>
                        <a:latin typeface="Calibri"/>
                        <a:cs typeface="Times New Roman"/>
                      </a:endParaRPr>
                    </a:p>
                  </a:txBody>
                  <a:tcPr marL="43102" marR="43102" marT="0" marB="0" anchor="ctr"/>
                </a:tc>
                <a:tc>
                  <a:txBody>
                    <a:bodyPr/>
                    <a:lstStyle/>
                    <a:p>
                      <a:pPr indent="0" algn="ctr">
                        <a:lnSpc>
                          <a:spcPct val="100000"/>
                        </a:lnSpc>
                      </a:pPr>
                      <a:endParaRPr lang="es-CL" sz="1800">
                        <a:effectLst/>
                        <a:latin typeface="Calibri"/>
                        <a:cs typeface="Times New Roman"/>
                      </a:endParaRPr>
                    </a:p>
                  </a:txBody>
                  <a:tcPr marL="43102" marR="43102" marT="0" marB="0" anchor="ctr"/>
                </a:tc>
              </a:tr>
              <a:tr h="459754">
                <a:tc>
                  <a:txBody>
                    <a:bodyPr/>
                    <a:lstStyle/>
                    <a:p>
                      <a:pPr indent="0" algn="ctr">
                        <a:lnSpc>
                          <a:spcPct val="100000"/>
                        </a:lnSpc>
                        <a:spcAft>
                          <a:spcPts val="0"/>
                        </a:spcAft>
                      </a:pPr>
                      <a:r>
                        <a:rPr lang="es-ES" sz="1800">
                          <a:effectLst/>
                        </a:rPr>
                        <a:t>Cp</a:t>
                      </a:r>
                      <a:endParaRPr lang="es-CL" sz="1800">
                        <a:effectLst/>
                        <a:latin typeface="Times New Roman"/>
                        <a:ea typeface="Times New Roman"/>
                        <a:cs typeface="Times New Roman"/>
                      </a:endParaRPr>
                    </a:p>
                  </a:txBody>
                  <a:tcPr marL="43102" marR="43102" marT="0" marB="0" anchor="ctr"/>
                </a:tc>
                <a:tc>
                  <a:txBody>
                    <a:bodyPr/>
                    <a:lstStyle/>
                    <a:p>
                      <a:pPr indent="0" algn="ctr">
                        <a:lnSpc>
                          <a:spcPct val="100000"/>
                        </a:lnSpc>
                        <a:spcAft>
                          <a:spcPts val="0"/>
                        </a:spcAft>
                      </a:pPr>
                      <a:r>
                        <a:rPr lang="es-ES" sz="2000">
                          <a:effectLst/>
                        </a:rPr>
                        <a:t>0,83</a:t>
                      </a:r>
                      <a:endParaRPr lang="es-CL" sz="2000">
                        <a:effectLst/>
                        <a:latin typeface="Times New Roman"/>
                        <a:ea typeface="Times New Roman"/>
                        <a:cs typeface="Times New Roman"/>
                      </a:endParaRPr>
                    </a:p>
                  </a:txBody>
                  <a:tcPr marL="43102" marR="43102" marT="0" marB="0" anchor="ctr"/>
                </a:tc>
              </a:tr>
              <a:tr h="105360">
                <a:tc>
                  <a:txBody>
                    <a:bodyPr/>
                    <a:lstStyle/>
                    <a:p>
                      <a:pPr indent="0" algn="ctr">
                        <a:lnSpc>
                          <a:spcPct val="100000"/>
                        </a:lnSpc>
                      </a:pPr>
                      <a:endParaRPr lang="es-CL" sz="1600">
                        <a:effectLst/>
                        <a:latin typeface="Calibri"/>
                        <a:cs typeface="Times New Roman"/>
                      </a:endParaRPr>
                    </a:p>
                  </a:txBody>
                  <a:tcPr marL="43102" marR="43102" marT="0" marB="0" anchor="ctr"/>
                </a:tc>
                <a:tc>
                  <a:txBody>
                    <a:bodyPr/>
                    <a:lstStyle/>
                    <a:p>
                      <a:pPr indent="0" algn="ctr">
                        <a:lnSpc>
                          <a:spcPct val="100000"/>
                        </a:lnSpc>
                      </a:pPr>
                      <a:endParaRPr lang="es-CL" sz="1800">
                        <a:effectLst/>
                        <a:latin typeface="Calibri"/>
                        <a:cs typeface="Times New Roman"/>
                      </a:endParaRPr>
                    </a:p>
                  </a:txBody>
                  <a:tcPr marL="43102" marR="43102" marT="0" marB="0" anchor="ctr"/>
                </a:tc>
              </a:tr>
              <a:tr h="459754">
                <a:tc>
                  <a:txBody>
                    <a:bodyPr/>
                    <a:lstStyle/>
                    <a:p>
                      <a:pPr indent="0" algn="ctr">
                        <a:lnSpc>
                          <a:spcPct val="100000"/>
                        </a:lnSpc>
                        <a:spcAft>
                          <a:spcPts val="0"/>
                        </a:spcAft>
                      </a:pPr>
                      <a:r>
                        <a:rPr lang="es-ES" sz="1800">
                          <a:effectLst/>
                        </a:rPr>
                        <a:t>Cpi</a:t>
                      </a:r>
                      <a:endParaRPr lang="es-CL" sz="1800">
                        <a:effectLst/>
                        <a:latin typeface="Times New Roman"/>
                        <a:ea typeface="Times New Roman"/>
                        <a:cs typeface="Times New Roman"/>
                      </a:endParaRPr>
                    </a:p>
                  </a:txBody>
                  <a:tcPr marL="43102" marR="43102" marT="0" marB="0" anchor="ctr"/>
                </a:tc>
                <a:tc>
                  <a:txBody>
                    <a:bodyPr/>
                    <a:lstStyle/>
                    <a:p>
                      <a:pPr indent="0" algn="ctr">
                        <a:lnSpc>
                          <a:spcPct val="100000"/>
                        </a:lnSpc>
                        <a:spcAft>
                          <a:spcPts val="0"/>
                        </a:spcAft>
                      </a:pPr>
                      <a:r>
                        <a:rPr lang="es-ES" sz="2000">
                          <a:effectLst/>
                        </a:rPr>
                        <a:t>0,762</a:t>
                      </a:r>
                      <a:endParaRPr lang="es-CL" sz="2000">
                        <a:effectLst/>
                        <a:latin typeface="Times New Roman"/>
                        <a:ea typeface="Times New Roman"/>
                        <a:cs typeface="Times New Roman"/>
                      </a:endParaRPr>
                    </a:p>
                  </a:txBody>
                  <a:tcPr marL="43102" marR="43102" marT="0" marB="0" anchor="ctr"/>
                </a:tc>
              </a:tr>
              <a:tr h="459754">
                <a:tc>
                  <a:txBody>
                    <a:bodyPr/>
                    <a:lstStyle/>
                    <a:p>
                      <a:pPr indent="0" algn="ctr">
                        <a:lnSpc>
                          <a:spcPct val="100000"/>
                        </a:lnSpc>
                        <a:spcAft>
                          <a:spcPts val="0"/>
                        </a:spcAft>
                      </a:pPr>
                      <a:r>
                        <a:rPr lang="es-ES" sz="1800">
                          <a:effectLst/>
                        </a:rPr>
                        <a:t>Cps</a:t>
                      </a:r>
                      <a:endParaRPr lang="es-CL" sz="1800">
                        <a:effectLst/>
                        <a:latin typeface="Times New Roman"/>
                        <a:ea typeface="Times New Roman"/>
                        <a:cs typeface="Times New Roman"/>
                      </a:endParaRPr>
                    </a:p>
                  </a:txBody>
                  <a:tcPr marL="43102" marR="43102" marT="0" marB="0" anchor="ctr"/>
                </a:tc>
                <a:tc>
                  <a:txBody>
                    <a:bodyPr/>
                    <a:lstStyle/>
                    <a:p>
                      <a:pPr indent="0" algn="ctr">
                        <a:lnSpc>
                          <a:spcPct val="100000"/>
                        </a:lnSpc>
                        <a:spcAft>
                          <a:spcPts val="0"/>
                        </a:spcAft>
                      </a:pPr>
                      <a:r>
                        <a:rPr lang="es-ES" sz="2000">
                          <a:effectLst/>
                        </a:rPr>
                        <a:t>0,896</a:t>
                      </a:r>
                      <a:endParaRPr lang="es-CL" sz="2000">
                        <a:effectLst/>
                        <a:latin typeface="Times New Roman"/>
                        <a:ea typeface="Times New Roman"/>
                        <a:cs typeface="Times New Roman"/>
                      </a:endParaRPr>
                    </a:p>
                  </a:txBody>
                  <a:tcPr marL="43102" marR="43102" marT="0" marB="0" anchor="ctr"/>
                </a:tc>
              </a:tr>
              <a:tr h="459754">
                <a:tc>
                  <a:txBody>
                    <a:bodyPr/>
                    <a:lstStyle/>
                    <a:p>
                      <a:pPr indent="0" algn="ctr">
                        <a:lnSpc>
                          <a:spcPct val="100000"/>
                        </a:lnSpc>
                        <a:spcAft>
                          <a:spcPts val="0"/>
                        </a:spcAft>
                      </a:pPr>
                      <a:r>
                        <a:rPr lang="es-ES" sz="1800">
                          <a:effectLst/>
                        </a:rPr>
                        <a:t>Cpk</a:t>
                      </a:r>
                      <a:endParaRPr lang="es-CL" sz="1800">
                        <a:effectLst/>
                        <a:latin typeface="Times New Roman"/>
                        <a:ea typeface="Times New Roman"/>
                        <a:cs typeface="Times New Roman"/>
                      </a:endParaRPr>
                    </a:p>
                  </a:txBody>
                  <a:tcPr marL="43102" marR="43102" marT="0" marB="0" anchor="ctr"/>
                </a:tc>
                <a:tc>
                  <a:txBody>
                    <a:bodyPr/>
                    <a:lstStyle/>
                    <a:p>
                      <a:pPr indent="0" algn="ctr">
                        <a:lnSpc>
                          <a:spcPct val="100000"/>
                        </a:lnSpc>
                        <a:spcAft>
                          <a:spcPts val="0"/>
                        </a:spcAft>
                      </a:pPr>
                      <a:r>
                        <a:rPr lang="es-ES" sz="2000" dirty="0">
                          <a:effectLst/>
                        </a:rPr>
                        <a:t>0,762</a:t>
                      </a:r>
                      <a:endParaRPr lang="es-CL" sz="2000" dirty="0">
                        <a:effectLst/>
                        <a:latin typeface="Times New Roman"/>
                        <a:ea typeface="Times New Roman"/>
                        <a:cs typeface="Times New Roman"/>
                      </a:endParaRPr>
                    </a:p>
                  </a:txBody>
                  <a:tcPr marL="43102" marR="43102" marT="0" marB="0" anchor="ctr"/>
                </a:tc>
              </a:tr>
            </a:tbl>
          </a:graphicData>
        </a:graphic>
      </p:graphicFrame>
      <p:pic>
        <p:nvPicPr>
          <p:cNvPr id="9" name="Picture 3"/>
          <p:cNvPicPr>
            <a:picLocks noChangeAspect="1" noChangeArrowheads="1"/>
          </p:cNvPicPr>
          <p:nvPr/>
        </p:nvPicPr>
        <p:blipFill>
          <a:blip r:embed="rId4"/>
          <a:srcRect r="12607"/>
          <a:stretch>
            <a:fillRect/>
          </a:stretch>
        </p:blipFill>
        <p:spPr bwMode="auto">
          <a:xfrm rot="1142932">
            <a:off x="5695730" y="2011909"/>
            <a:ext cx="3089092" cy="1307845"/>
          </a:xfrm>
          <a:prstGeom prst="rect">
            <a:avLst/>
          </a:prstGeom>
          <a:noFill/>
          <a:ln w="9525">
            <a:noFill/>
            <a:miter lim="800000"/>
            <a:headEnd/>
            <a:tailEnd/>
          </a:ln>
          <a:effectLst/>
        </p:spPr>
      </p:pic>
    </p:spTree>
    <p:extLst>
      <p:ext uri="{BB962C8B-B14F-4D97-AF65-F5344CB8AC3E}">
        <p14:creationId xmlns:p14="http://schemas.microsoft.com/office/powerpoint/2010/main" xmlns="" val="321014501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prstGeom prst="rect">
            <a:avLst/>
          </a:prstGeom>
        </p:spPr>
        <p:txBody>
          <a:bodyPr spcFirstLastPara="1" vert="horz" wrap="square" lIns="91425" tIns="91425" rIns="91425" bIns="91425" rtlCol="0" anchor="t" anchorCtr="0">
            <a:noAutofit/>
          </a:bodyPr>
          <a:lstStyle/>
          <a:p>
            <a:r>
              <a:rPr lang="es" sz="3200" dirty="0" smtClean="0">
                <a:solidFill>
                  <a:schemeClr val="tx1"/>
                </a:solidFill>
              </a:rPr>
              <a:t>Gestión de la Calidad</a:t>
            </a:r>
            <a:endParaRPr sz="3200" dirty="0">
              <a:solidFill>
                <a:schemeClr val="tx1"/>
              </a:solidFill>
            </a:endParaRPr>
          </a:p>
        </p:txBody>
      </p:sp>
      <p:sp>
        <p:nvSpPr>
          <p:cNvPr id="99" name="Google Shape;99;p19"/>
          <p:cNvSpPr txBox="1">
            <a:spLocks noGrp="1"/>
          </p:cNvSpPr>
          <p:nvPr>
            <p:ph type="body" idx="1"/>
          </p:nvPr>
        </p:nvSpPr>
        <p:spPr>
          <a:prstGeom prst="rect">
            <a:avLst/>
          </a:prstGeom>
        </p:spPr>
        <p:txBody>
          <a:bodyPr spcFirstLastPara="1" wrap="square" lIns="91425" tIns="91425" rIns="91425" bIns="91425" anchor="t" anchorCtr="0">
            <a:noAutofit/>
          </a:bodyPr>
          <a:lstStyle/>
          <a:p>
            <a:pPr marL="0" indent="0">
              <a:buNone/>
            </a:pPr>
            <a:endParaRPr lang="es-CL" sz="1700" dirty="0" smtClean="0">
              <a:solidFill>
                <a:schemeClr val="dk1"/>
              </a:solidFill>
            </a:endParaRPr>
          </a:p>
          <a:p>
            <a:pPr marL="0" indent="0">
              <a:buNone/>
            </a:pPr>
            <a:endParaRPr lang="es-CL" sz="1700" dirty="0">
              <a:solidFill>
                <a:schemeClr val="dk1"/>
              </a:solidFill>
            </a:endParaRPr>
          </a:p>
          <a:p>
            <a:pPr marL="0" indent="0">
              <a:buNone/>
            </a:pPr>
            <a:endParaRPr lang="es-CL" sz="1700" dirty="0" smtClean="0">
              <a:solidFill>
                <a:schemeClr val="dk1"/>
              </a:solidFill>
            </a:endParaRPr>
          </a:p>
          <a:p>
            <a:pPr marL="0" indent="0">
              <a:buNone/>
            </a:pPr>
            <a:endParaRPr lang="es-CL" sz="1700" dirty="0">
              <a:solidFill>
                <a:schemeClr val="dk1"/>
              </a:solidFill>
            </a:endParaRPr>
          </a:p>
          <a:p>
            <a:pPr marL="0" indent="0">
              <a:buNone/>
            </a:pPr>
            <a:endParaRPr lang="es-CL" sz="1700" dirty="0" smtClean="0">
              <a:solidFill>
                <a:schemeClr val="dk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34</a:t>
            </a:fld>
            <a:endParaRPr lang="es-CL"/>
          </a:p>
        </p:txBody>
      </p:sp>
      <p:graphicFrame>
        <p:nvGraphicFramePr>
          <p:cNvPr id="3" name="2 Tabla"/>
          <p:cNvGraphicFramePr>
            <a:graphicFrameLocks noGrp="1"/>
          </p:cNvGraphicFramePr>
          <p:nvPr>
            <p:extLst>
              <p:ext uri="{D42A27DB-BD31-4B8C-83A1-F6EECF244321}">
                <p14:modId xmlns:p14="http://schemas.microsoft.com/office/powerpoint/2010/main" xmlns="" val="2823357070"/>
              </p:ext>
            </p:extLst>
          </p:nvPr>
        </p:nvGraphicFramePr>
        <p:xfrm>
          <a:off x="595203" y="944196"/>
          <a:ext cx="4645537" cy="3827878"/>
        </p:xfrm>
        <a:graphic>
          <a:graphicData uri="http://schemas.openxmlformats.org/drawingml/2006/table">
            <a:tbl>
              <a:tblPr firstRow="1" firstCol="1" bandRow="1">
                <a:tableStyleId>{F5AB1C69-6EDB-4FF4-983F-18BD219EF322}</a:tableStyleId>
              </a:tblPr>
              <a:tblGrid>
                <a:gridCol w="1213330"/>
                <a:gridCol w="3432207"/>
              </a:tblGrid>
              <a:tr h="459754">
                <a:tc gridSpan="2">
                  <a:txBody>
                    <a:bodyPr/>
                    <a:lstStyle/>
                    <a:p>
                      <a:pPr indent="0" algn="ctr">
                        <a:lnSpc>
                          <a:spcPct val="100000"/>
                        </a:lnSpc>
                        <a:spcAft>
                          <a:spcPts val="0"/>
                        </a:spcAft>
                      </a:pPr>
                      <a:r>
                        <a:rPr lang="es-ES" sz="1800" dirty="0">
                          <a:effectLst/>
                        </a:rPr>
                        <a:t>ANÁLISIS CAPACIDAD </a:t>
                      </a:r>
                      <a:r>
                        <a:rPr lang="es-ES" sz="1800" dirty="0" smtClean="0">
                          <a:effectLst/>
                        </a:rPr>
                        <a:t>PUBLICACIONES</a:t>
                      </a:r>
                      <a:endParaRPr lang="es-CL" sz="1800" dirty="0">
                        <a:effectLst/>
                        <a:latin typeface="Times New Roman"/>
                        <a:ea typeface="Times New Roman"/>
                        <a:cs typeface="Times New Roman"/>
                      </a:endParaRPr>
                    </a:p>
                  </a:txBody>
                  <a:tcPr marL="43102" marR="43102" marT="0" marB="0" anchor="ctr"/>
                </a:tc>
                <a:tc hMerge="1">
                  <a:txBody>
                    <a:bodyPr/>
                    <a:lstStyle/>
                    <a:p>
                      <a:endParaRPr lang="es-CL"/>
                    </a:p>
                  </a:txBody>
                  <a:tcPr/>
                </a:tc>
              </a:tr>
              <a:tr h="459754">
                <a:tc>
                  <a:txBody>
                    <a:bodyPr/>
                    <a:lstStyle/>
                    <a:p>
                      <a:pPr indent="0" algn="ctr">
                        <a:lnSpc>
                          <a:spcPct val="100000"/>
                        </a:lnSpc>
                        <a:spcAft>
                          <a:spcPts val="0"/>
                        </a:spcAft>
                      </a:pPr>
                      <a:r>
                        <a:rPr lang="es-ES" sz="1800">
                          <a:effectLst/>
                        </a:rPr>
                        <a:t>ES</a:t>
                      </a:r>
                      <a:endParaRPr lang="es-CL" sz="1800">
                        <a:effectLst/>
                        <a:latin typeface="Times New Roman"/>
                        <a:ea typeface="Times New Roman"/>
                        <a:cs typeface="Times New Roman"/>
                      </a:endParaRPr>
                    </a:p>
                  </a:txBody>
                  <a:tcPr marL="43102" marR="43102" marT="0" marB="0" anchor="ctr"/>
                </a:tc>
                <a:tc>
                  <a:txBody>
                    <a:bodyPr/>
                    <a:lstStyle/>
                    <a:p>
                      <a:pPr indent="0" algn="ctr">
                        <a:lnSpc>
                          <a:spcPct val="100000"/>
                        </a:lnSpc>
                        <a:spcAft>
                          <a:spcPts val="0"/>
                        </a:spcAft>
                      </a:pPr>
                      <a:r>
                        <a:rPr lang="es-ES" sz="2000" dirty="0">
                          <a:effectLst/>
                        </a:rPr>
                        <a:t>0,01</a:t>
                      </a:r>
                      <a:endParaRPr lang="es-CL" sz="2000" dirty="0">
                        <a:effectLst/>
                        <a:latin typeface="Times New Roman"/>
                        <a:ea typeface="Times New Roman"/>
                        <a:cs typeface="Times New Roman"/>
                      </a:endParaRPr>
                    </a:p>
                  </a:txBody>
                  <a:tcPr marL="43102" marR="43102" marT="0" marB="0" anchor="ctr"/>
                </a:tc>
              </a:tr>
              <a:tr h="459754">
                <a:tc>
                  <a:txBody>
                    <a:bodyPr/>
                    <a:lstStyle/>
                    <a:p>
                      <a:pPr indent="0" algn="ctr">
                        <a:lnSpc>
                          <a:spcPct val="100000"/>
                        </a:lnSpc>
                        <a:spcAft>
                          <a:spcPts val="0"/>
                        </a:spcAft>
                      </a:pPr>
                      <a:r>
                        <a:rPr lang="es-ES" sz="1800">
                          <a:effectLst/>
                        </a:rPr>
                        <a:t>EI</a:t>
                      </a:r>
                      <a:endParaRPr lang="es-CL" sz="1800">
                        <a:effectLst/>
                        <a:latin typeface="Times New Roman"/>
                        <a:ea typeface="Times New Roman"/>
                        <a:cs typeface="Times New Roman"/>
                      </a:endParaRPr>
                    </a:p>
                  </a:txBody>
                  <a:tcPr marL="43102" marR="43102" marT="0" marB="0" anchor="ctr"/>
                </a:tc>
                <a:tc>
                  <a:txBody>
                    <a:bodyPr/>
                    <a:lstStyle/>
                    <a:p>
                      <a:pPr indent="0" algn="ctr">
                        <a:lnSpc>
                          <a:spcPct val="100000"/>
                        </a:lnSpc>
                        <a:spcAft>
                          <a:spcPts val="0"/>
                        </a:spcAft>
                      </a:pPr>
                      <a:r>
                        <a:rPr lang="es-ES" sz="2000" dirty="0">
                          <a:effectLst/>
                        </a:rPr>
                        <a:t>0</a:t>
                      </a:r>
                      <a:endParaRPr lang="es-CL" sz="2000" dirty="0">
                        <a:effectLst/>
                        <a:latin typeface="Times New Roman"/>
                        <a:ea typeface="Times New Roman"/>
                        <a:cs typeface="Times New Roman"/>
                      </a:endParaRPr>
                    </a:p>
                  </a:txBody>
                  <a:tcPr marL="43102" marR="43102" marT="0" marB="0" anchor="ctr"/>
                </a:tc>
              </a:tr>
              <a:tr h="105360">
                <a:tc>
                  <a:txBody>
                    <a:bodyPr/>
                    <a:lstStyle/>
                    <a:p>
                      <a:pPr indent="0" algn="ctr">
                        <a:lnSpc>
                          <a:spcPct val="100000"/>
                        </a:lnSpc>
                      </a:pPr>
                      <a:endParaRPr lang="es-CL" sz="1600">
                        <a:effectLst/>
                        <a:latin typeface="Calibri"/>
                        <a:cs typeface="Times New Roman"/>
                      </a:endParaRPr>
                    </a:p>
                  </a:txBody>
                  <a:tcPr marL="43102" marR="43102" marT="0" marB="0" anchor="ctr"/>
                </a:tc>
                <a:tc>
                  <a:txBody>
                    <a:bodyPr/>
                    <a:lstStyle/>
                    <a:p>
                      <a:pPr indent="0">
                        <a:lnSpc>
                          <a:spcPct val="100000"/>
                        </a:lnSpc>
                      </a:pPr>
                      <a:endParaRPr lang="es-CL" sz="2000" dirty="0">
                        <a:effectLst/>
                        <a:latin typeface="Calibri"/>
                        <a:cs typeface="Times New Roman"/>
                      </a:endParaRPr>
                    </a:p>
                  </a:txBody>
                  <a:tcPr marL="43102" marR="43102" marT="0" marB="0" anchor="ctr"/>
                </a:tc>
              </a:tr>
              <a:tr h="459754">
                <a:tc>
                  <a:txBody>
                    <a:bodyPr/>
                    <a:lstStyle/>
                    <a:p>
                      <a:pPr indent="0" algn="ctr">
                        <a:lnSpc>
                          <a:spcPct val="100000"/>
                        </a:lnSpc>
                        <a:spcAft>
                          <a:spcPts val="0"/>
                        </a:spcAft>
                      </a:pPr>
                      <a:r>
                        <a:rPr lang="es-ES" sz="1800">
                          <a:effectLst/>
                        </a:rPr>
                        <a:t>Cp</a:t>
                      </a:r>
                      <a:endParaRPr lang="es-CL" sz="1800">
                        <a:effectLst/>
                        <a:latin typeface="Times New Roman"/>
                        <a:ea typeface="Times New Roman"/>
                        <a:cs typeface="Times New Roman"/>
                      </a:endParaRPr>
                    </a:p>
                  </a:txBody>
                  <a:tcPr marL="43102" marR="43102" marT="0" marB="0" anchor="ctr"/>
                </a:tc>
                <a:tc>
                  <a:txBody>
                    <a:bodyPr/>
                    <a:lstStyle/>
                    <a:p>
                      <a:pPr indent="0" algn="ctr">
                        <a:lnSpc>
                          <a:spcPct val="100000"/>
                        </a:lnSpc>
                        <a:spcAft>
                          <a:spcPts val="0"/>
                        </a:spcAft>
                      </a:pPr>
                      <a:r>
                        <a:rPr lang="es-ES" sz="2000" dirty="0">
                          <a:effectLst/>
                        </a:rPr>
                        <a:t>0,05</a:t>
                      </a:r>
                      <a:endParaRPr lang="es-CL" sz="2000" dirty="0">
                        <a:effectLst/>
                        <a:latin typeface="Times New Roman"/>
                        <a:ea typeface="Times New Roman"/>
                        <a:cs typeface="Times New Roman"/>
                      </a:endParaRPr>
                    </a:p>
                  </a:txBody>
                  <a:tcPr marL="43102" marR="43102" marT="0" marB="0" anchor="ctr"/>
                </a:tc>
              </a:tr>
              <a:tr h="105360">
                <a:tc>
                  <a:txBody>
                    <a:bodyPr/>
                    <a:lstStyle/>
                    <a:p>
                      <a:pPr indent="0" algn="ctr">
                        <a:lnSpc>
                          <a:spcPct val="100000"/>
                        </a:lnSpc>
                      </a:pPr>
                      <a:endParaRPr lang="es-CL" sz="1600">
                        <a:effectLst/>
                        <a:latin typeface="Calibri"/>
                        <a:cs typeface="Times New Roman"/>
                      </a:endParaRPr>
                    </a:p>
                  </a:txBody>
                  <a:tcPr marL="43102" marR="43102" marT="0" marB="0" anchor="ctr"/>
                </a:tc>
                <a:tc>
                  <a:txBody>
                    <a:bodyPr/>
                    <a:lstStyle/>
                    <a:p>
                      <a:pPr indent="0">
                        <a:lnSpc>
                          <a:spcPct val="100000"/>
                        </a:lnSpc>
                      </a:pPr>
                      <a:endParaRPr lang="es-CL" sz="2000" dirty="0">
                        <a:effectLst/>
                        <a:latin typeface="Calibri"/>
                        <a:cs typeface="Times New Roman"/>
                      </a:endParaRPr>
                    </a:p>
                  </a:txBody>
                  <a:tcPr marL="43102" marR="43102" marT="0" marB="0" anchor="ctr"/>
                </a:tc>
              </a:tr>
              <a:tr h="459754">
                <a:tc>
                  <a:txBody>
                    <a:bodyPr/>
                    <a:lstStyle/>
                    <a:p>
                      <a:pPr indent="0" algn="ctr">
                        <a:lnSpc>
                          <a:spcPct val="100000"/>
                        </a:lnSpc>
                        <a:spcAft>
                          <a:spcPts val="0"/>
                        </a:spcAft>
                      </a:pPr>
                      <a:r>
                        <a:rPr lang="es-ES" sz="1800">
                          <a:effectLst/>
                        </a:rPr>
                        <a:t>Cpi</a:t>
                      </a:r>
                      <a:endParaRPr lang="es-CL" sz="1800">
                        <a:effectLst/>
                        <a:latin typeface="Times New Roman"/>
                        <a:ea typeface="Times New Roman"/>
                        <a:cs typeface="Times New Roman"/>
                      </a:endParaRPr>
                    </a:p>
                  </a:txBody>
                  <a:tcPr marL="43102" marR="43102" marT="0" marB="0" anchor="ctr"/>
                </a:tc>
                <a:tc>
                  <a:txBody>
                    <a:bodyPr/>
                    <a:lstStyle/>
                    <a:p>
                      <a:pPr indent="0" algn="ctr">
                        <a:lnSpc>
                          <a:spcPct val="100000"/>
                        </a:lnSpc>
                        <a:spcAft>
                          <a:spcPts val="0"/>
                        </a:spcAft>
                      </a:pPr>
                      <a:r>
                        <a:rPr lang="es-ES" sz="2000" dirty="0">
                          <a:effectLst/>
                        </a:rPr>
                        <a:t>0,268</a:t>
                      </a:r>
                      <a:endParaRPr lang="es-CL" sz="2000" dirty="0">
                        <a:effectLst/>
                        <a:latin typeface="Times New Roman"/>
                        <a:ea typeface="Times New Roman"/>
                        <a:cs typeface="Times New Roman"/>
                      </a:endParaRPr>
                    </a:p>
                  </a:txBody>
                  <a:tcPr marL="43102" marR="43102" marT="0" marB="0" anchor="ctr"/>
                </a:tc>
              </a:tr>
              <a:tr h="459754">
                <a:tc>
                  <a:txBody>
                    <a:bodyPr/>
                    <a:lstStyle/>
                    <a:p>
                      <a:pPr indent="0" algn="ctr">
                        <a:lnSpc>
                          <a:spcPct val="100000"/>
                        </a:lnSpc>
                        <a:spcAft>
                          <a:spcPts val="0"/>
                        </a:spcAft>
                      </a:pPr>
                      <a:r>
                        <a:rPr lang="es-ES" sz="1800">
                          <a:effectLst/>
                        </a:rPr>
                        <a:t>Cps</a:t>
                      </a:r>
                      <a:endParaRPr lang="es-CL" sz="1800">
                        <a:effectLst/>
                        <a:latin typeface="Times New Roman"/>
                        <a:ea typeface="Times New Roman"/>
                        <a:cs typeface="Times New Roman"/>
                      </a:endParaRPr>
                    </a:p>
                  </a:txBody>
                  <a:tcPr marL="43102" marR="43102" marT="0" marB="0" anchor="ctr"/>
                </a:tc>
                <a:tc>
                  <a:txBody>
                    <a:bodyPr/>
                    <a:lstStyle/>
                    <a:p>
                      <a:pPr indent="0" algn="ctr">
                        <a:lnSpc>
                          <a:spcPct val="100000"/>
                        </a:lnSpc>
                        <a:spcAft>
                          <a:spcPts val="0"/>
                        </a:spcAft>
                      </a:pPr>
                      <a:r>
                        <a:rPr lang="es-ES" sz="2000" dirty="0">
                          <a:effectLst/>
                        </a:rPr>
                        <a:t>-0,164</a:t>
                      </a:r>
                      <a:endParaRPr lang="es-CL" sz="2000" dirty="0">
                        <a:effectLst/>
                        <a:latin typeface="Times New Roman"/>
                        <a:ea typeface="Times New Roman"/>
                        <a:cs typeface="Times New Roman"/>
                      </a:endParaRPr>
                    </a:p>
                  </a:txBody>
                  <a:tcPr marL="43102" marR="43102" marT="0" marB="0" anchor="ctr"/>
                </a:tc>
              </a:tr>
              <a:tr h="459754">
                <a:tc>
                  <a:txBody>
                    <a:bodyPr/>
                    <a:lstStyle/>
                    <a:p>
                      <a:pPr indent="0" algn="ctr">
                        <a:lnSpc>
                          <a:spcPct val="100000"/>
                        </a:lnSpc>
                        <a:spcAft>
                          <a:spcPts val="0"/>
                        </a:spcAft>
                      </a:pPr>
                      <a:r>
                        <a:rPr lang="es-ES" sz="1800">
                          <a:effectLst/>
                        </a:rPr>
                        <a:t>Cpk</a:t>
                      </a:r>
                      <a:endParaRPr lang="es-CL" sz="1800">
                        <a:effectLst/>
                        <a:latin typeface="Times New Roman"/>
                        <a:ea typeface="Times New Roman"/>
                        <a:cs typeface="Times New Roman"/>
                      </a:endParaRPr>
                    </a:p>
                  </a:txBody>
                  <a:tcPr marL="43102" marR="43102" marT="0" marB="0" anchor="ctr"/>
                </a:tc>
                <a:tc>
                  <a:txBody>
                    <a:bodyPr/>
                    <a:lstStyle/>
                    <a:p>
                      <a:pPr indent="0" algn="ctr">
                        <a:lnSpc>
                          <a:spcPct val="100000"/>
                        </a:lnSpc>
                        <a:spcAft>
                          <a:spcPts val="0"/>
                        </a:spcAft>
                      </a:pPr>
                      <a:r>
                        <a:rPr lang="es-ES" sz="2000" dirty="0">
                          <a:effectLst/>
                        </a:rPr>
                        <a:t>-0,164</a:t>
                      </a:r>
                      <a:endParaRPr lang="es-CL" sz="2000" dirty="0">
                        <a:effectLst/>
                        <a:latin typeface="Times New Roman"/>
                        <a:ea typeface="Times New Roman"/>
                        <a:cs typeface="Times New Roman"/>
                      </a:endParaRPr>
                    </a:p>
                  </a:txBody>
                  <a:tcPr marL="43102" marR="43102" marT="0" marB="0" anchor="ctr"/>
                </a:tc>
              </a:tr>
            </a:tbl>
          </a:graphicData>
        </a:graphic>
      </p:graphicFrame>
      <p:sp>
        <p:nvSpPr>
          <p:cNvPr id="268290" name="AutoShape 2" descr="Gestión de calidad - Normes ISO"/>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268291" name="Picture 3"/>
          <p:cNvPicPr>
            <a:picLocks noChangeAspect="1" noChangeArrowheads="1"/>
          </p:cNvPicPr>
          <p:nvPr/>
        </p:nvPicPr>
        <p:blipFill>
          <a:blip r:embed="rId4"/>
          <a:srcRect r="12607"/>
          <a:stretch>
            <a:fillRect/>
          </a:stretch>
        </p:blipFill>
        <p:spPr bwMode="auto">
          <a:xfrm rot="1142932">
            <a:off x="5695730" y="2011909"/>
            <a:ext cx="3089092" cy="1307845"/>
          </a:xfrm>
          <a:prstGeom prst="rect">
            <a:avLst/>
          </a:prstGeom>
          <a:noFill/>
          <a:ln w="9525">
            <a:noFill/>
            <a:miter lim="800000"/>
            <a:headEnd/>
            <a:tailEnd/>
          </a:ln>
          <a:effectLst/>
        </p:spPr>
      </p:pic>
    </p:spTree>
    <p:extLst>
      <p:ext uri="{BB962C8B-B14F-4D97-AF65-F5344CB8AC3E}">
        <p14:creationId xmlns:p14="http://schemas.microsoft.com/office/powerpoint/2010/main" xmlns="" val="257416243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prstGeom prst="rect">
            <a:avLst/>
          </a:prstGeom>
        </p:spPr>
        <p:txBody>
          <a:bodyPr spcFirstLastPara="1" vert="horz" wrap="square" lIns="91425" tIns="91425" rIns="91425" bIns="91425" rtlCol="0" anchor="t" anchorCtr="0">
            <a:noAutofit/>
          </a:bodyPr>
          <a:lstStyle/>
          <a:p>
            <a:r>
              <a:rPr lang="es" sz="3200" dirty="0" smtClean="0">
                <a:solidFill>
                  <a:schemeClr val="tx1"/>
                </a:solidFill>
              </a:rPr>
              <a:t>Gestión de la Calidad</a:t>
            </a:r>
            <a:endParaRPr sz="3200" dirty="0">
              <a:solidFill>
                <a:schemeClr val="tx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35</a:t>
            </a:fld>
            <a:endParaRPr lang="es-CL"/>
          </a:p>
        </p:txBody>
      </p:sp>
      <p:grpSp>
        <p:nvGrpSpPr>
          <p:cNvPr id="7" name="6 Grupo"/>
          <p:cNvGrpSpPr/>
          <p:nvPr/>
        </p:nvGrpSpPr>
        <p:grpSpPr>
          <a:xfrm>
            <a:off x="6073254" y="3724131"/>
            <a:ext cx="2497540" cy="1282889"/>
            <a:chOff x="6073254" y="3724131"/>
            <a:chExt cx="2497540" cy="1282889"/>
          </a:xfrm>
        </p:grpSpPr>
        <p:sp>
          <p:nvSpPr>
            <p:cNvPr id="8" name="7 Explosión 1"/>
            <p:cNvSpPr/>
            <p:nvPr/>
          </p:nvSpPr>
          <p:spPr>
            <a:xfrm>
              <a:off x="6073254" y="3724131"/>
              <a:ext cx="2497540" cy="1282889"/>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 name="8 CuadroTexto"/>
            <p:cNvSpPr txBox="1"/>
            <p:nvPr/>
          </p:nvSpPr>
          <p:spPr>
            <a:xfrm>
              <a:off x="6251376" y="4001465"/>
              <a:ext cx="2110941" cy="646331"/>
            </a:xfrm>
            <a:prstGeom prst="rect">
              <a:avLst/>
            </a:prstGeom>
            <a:noFill/>
          </p:spPr>
          <p:txBody>
            <a:bodyPr wrap="square" rtlCol="0">
              <a:spAutoFit/>
            </a:bodyPr>
            <a:lstStyle/>
            <a:p>
              <a:pPr algn="ctr"/>
              <a:r>
                <a:rPr lang="es-CL" dirty="0" smtClean="0">
                  <a:solidFill>
                    <a:schemeClr val="bg1"/>
                  </a:solidFill>
                </a:rPr>
                <a:t>OBJ 3:</a:t>
              </a:r>
            </a:p>
            <a:p>
              <a:pPr algn="ctr"/>
              <a:r>
                <a:rPr lang="es-CL" dirty="0" smtClean="0">
                  <a:solidFill>
                    <a:schemeClr val="bg1"/>
                  </a:solidFill>
                </a:rPr>
                <a:t>Método CEP</a:t>
              </a:r>
              <a:endParaRPr lang="es-CL" dirty="0">
                <a:solidFill>
                  <a:schemeClr val="bg1"/>
                </a:solidFill>
              </a:endParaRPr>
            </a:p>
          </p:txBody>
        </p:sp>
      </p:grpSp>
      <p:graphicFrame>
        <p:nvGraphicFramePr>
          <p:cNvPr id="2" name="1 Diagrama"/>
          <p:cNvGraphicFramePr/>
          <p:nvPr>
            <p:extLst>
              <p:ext uri="{D42A27DB-BD31-4B8C-83A1-F6EECF244321}">
                <p14:modId xmlns:p14="http://schemas.microsoft.com/office/powerpoint/2010/main" xmlns="" val="1865950712"/>
              </p:ext>
            </p:extLst>
          </p:nvPr>
        </p:nvGraphicFramePr>
        <p:xfrm>
          <a:off x="569401" y="860296"/>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100111415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699" y="71805"/>
            <a:ext cx="10194569" cy="572700"/>
          </a:xfrm>
          <a:prstGeom prst="rect">
            <a:avLst/>
          </a:prstGeom>
        </p:spPr>
        <p:txBody>
          <a:bodyPr spcFirstLastPara="1" vert="horz" wrap="square" lIns="91425" tIns="91425" rIns="91425" bIns="91425" rtlCol="0" anchor="t" anchorCtr="0">
            <a:noAutofit/>
          </a:bodyPr>
          <a:lstStyle/>
          <a:p>
            <a:r>
              <a:rPr lang="es" sz="2800" dirty="0" smtClean="0">
                <a:solidFill>
                  <a:schemeClr val="tx1"/>
                </a:solidFill>
              </a:rPr>
              <a:t>Gestión de Activos</a:t>
            </a:r>
            <a:endParaRPr sz="2800" b="1" dirty="0">
              <a:solidFill>
                <a:schemeClr val="tx1"/>
              </a:solidFill>
            </a:endParaRPr>
          </a:p>
        </p:txBody>
      </p:sp>
      <p:sp>
        <p:nvSpPr>
          <p:cNvPr id="99" name="Google Shape;99;p19"/>
          <p:cNvSpPr txBox="1">
            <a:spLocks noGrp="1"/>
          </p:cNvSpPr>
          <p:nvPr>
            <p:ph type="body" idx="1"/>
          </p:nvPr>
        </p:nvSpPr>
        <p:spPr>
          <a:xfrm>
            <a:off x="-2513387" y="780153"/>
            <a:ext cx="8520600" cy="3747781"/>
          </a:xfrm>
          <a:prstGeom prst="rect">
            <a:avLst/>
          </a:prstGeom>
        </p:spPr>
        <p:txBody>
          <a:bodyPr spcFirstLastPara="1" wrap="square" lIns="91425" tIns="91425" rIns="91425" bIns="91425" anchor="t" anchorCtr="0">
            <a:noAutofit/>
          </a:bodyPr>
          <a:lstStyle/>
          <a:p>
            <a:pPr marL="0" indent="0">
              <a:buNone/>
            </a:pPr>
            <a:endParaRPr lang="es-ES" sz="1800" dirty="0">
              <a:solidFill>
                <a:schemeClr val="dk1"/>
              </a:solidFill>
            </a:endParaRPr>
          </a:p>
          <a:p>
            <a:pPr marL="0" indent="0">
              <a:buNone/>
            </a:pPr>
            <a:endParaRPr lang="es-ES" sz="1800" dirty="0">
              <a:solidFill>
                <a:schemeClr val="dk1"/>
              </a:solidFill>
            </a:endParaRPr>
          </a:p>
          <a:p>
            <a:pPr marL="0" indent="0">
              <a:buNone/>
            </a:pPr>
            <a:endParaRPr lang="es-ES" sz="1800" dirty="0">
              <a:solidFill>
                <a:schemeClr val="dk1"/>
              </a:solidFill>
            </a:endParaRPr>
          </a:p>
          <a:p>
            <a:pPr marL="0" indent="0">
              <a:buNone/>
            </a:pPr>
            <a:endParaRPr sz="1700" dirty="0">
              <a:solidFill>
                <a:schemeClr val="dk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36</a:t>
            </a:fld>
            <a:endParaRPr lang="es-CL"/>
          </a:p>
        </p:txBody>
      </p:sp>
      <p:graphicFrame>
        <p:nvGraphicFramePr>
          <p:cNvPr id="2" name="1 Diagrama"/>
          <p:cNvGraphicFramePr/>
          <p:nvPr>
            <p:extLst>
              <p:ext uri="{D42A27DB-BD31-4B8C-83A1-F6EECF244321}">
                <p14:modId xmlns:p14="http://schemas.microsoft.com/office/powerpoint/2010/main" xmlns="" val="105272431"/>
              </p:ext>
            </p:extLst>
          </p:nvPr>
        </p:nvGraphicFramePr>
        <p:xfrm>
          <a:off x="459473" y="710168"/>
          <a:ext cx="7410101"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264282546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699" y="71805"/>
            <a:ext cx="10194569" cy="572700"/>
          </a:xfrm>
          <a:prstGeom prst="rect">
            <a:avLst/>
          </a:prstGeom>
        </p:spPr>
        <p:txBody>
          <a:bodyPr spcFirstLastPara="1" vert="horz" wrap="square" lIns="91425" tIns="91425" rIns="91425" bIns="91425" rtlCol="0" anchor="t" anchorCtr="0">
            <a:noAutofit/>
          </a:bodyPr>
          <a:lstStyle/>
          <a:p>
            <a:r>
              <a:rPr lang="es" sz="2800" dirty="0" smtClean="0">
                <a:solidFill>
                  <a:schemeClr val="tx1"/>
                </a:solidFill>
              </a:rPr>
              <a:t>Gestión de Activos</a:t>
            </a:r>
            <a:endParaRPr sz="2800" b="1" dirty="0">
              <a:solidFill>
                <a:schemeClr val="tx1"/>
              </a:solidFill>
            </a:endParaRPr>
          </a:p>
        </p:txBody>
      </p:sp>
      <p:sp>
        <p:nvSpPr>
          <p:cNvPr id="99" name="Google Shape;99;p19"/>
          <p:cNvSpPr txBox="1">
            <a:spLocks noGrp="1"/>
          </p:cNvSpPr>
          <p:nvPr>
            <p:ph type="body" idx="1"/>
          </p:nvPr>
        </p:nvSpPr>
        <p:spPr>
          <a:xfrm>
            <a:off x="-2513387" y="780153"/>
            <a:ext cx="8520600" cy="3747781"/>
          </a:xfrm>
          <a:prstGeom prst="rect">
            <a:avLst/>
          </a:prstGeom>
        </p:spPr>
        <p:txBody>
          <a:bodyPr spcFirstLastPara="1" wrap="square" lIns="91425" tIns="91425" rIns="91425" bIns="91425" anchor="t" anchorCtr="0">
            <a:noAutofit/>
          </a:bodyPr>
          <a:lstStyle/>
          <a:p>
            <a:pPr marL="0" indent="0">
              <a:buNone/>
            </a:pPr>
            <a:endParaRPr lang="es-ES" sz="1800" dirty="0">
              <a:solidFill>
                <a:schemeClr val="dk1"/>
              </a:solidFill>
            </a:endParaRPr>
          </a:p>
          <a:p>
            <a:pPr marL="0" indent="0">
              <a:buNone/>
            </a:pPr>
            <a:endParaRPr lang="es-ES" sz="1800" dirty="0">
              <a:solidFill>
                <a:schemeClr val="dk1"/>
              </a:solidFill>
            </a:endParaRPr>
          </a:p>
          <a:p>
            <a:pPr marL="0" indent="0">
              <a:buNone/>
            </a:pPr>
            <a:endParaRPr lang="es-ES" sz="1800" dirty="0">
              <a:solidFill>
                <a:schemeClr val="dk1"/>
              </a:solidFill>
            </a:endParaRPr>
          </a:p>
          <a:p>
            <a:pPr marL="0" indent="0">
              <a:buNone/>
            </a:pPr>
            <a:endParaRPr sz="1700" dirty="0">
              <a:solidFill>
                <a:schemeClr val="dk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37</a:t>
            </a:fld>
            <a:endParaRPr lang="es-CL"/>
          </a:p>
        </p:txBody>
      </p:sp>
      <p:graphicFrame>
        <p:nvGraphicFramePr>
          <p:cNvPr id="2" name="1 Diagrama"/>
          <p:cNvGraphicFramePr/>
          <p:nvPr>
            <p:extLst>
              <p:ext uri="{D42A27DB-BD31-4B8C-83A1-F6EECF244321}">
                <p14:modId xmlns:p14="http://schemas.microsoft.com/office/powerpoint/2010/main" xmlns="" val="1032516185"/>
              </p:ext>
            </p:extLst>
          </p:nvPr>
        </p:nvGraphicFramePr>
        <p:xfrm>
          <a:off x="705133" y="894834"/>
          <a:ext cx="7410101"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364690221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699" y="71805"/>
            <a:ext cx="10194569" cy="572700"/>
          </a:xfrm>
          <a:prstGeom prst="rect">
            <a:avLst/>
          </a:prstGeom>
        </p:spPr>
        <p:txBody>
          <a:bodyPr spcFirstLastPara="1" vert="horz" wrap="square" lIns="91425" tIns="91425" rIns="91425" bIns="91425" rtlCol="0" anchor="t" anchorCtr="0">
            <a:noAutofit/>
          </a:bodyPr>
          <a:lstStyle/>
          <a:p>
            <a:r>
              <a:rPr lang="es" sz="2800" dirty="0" smtClean="0">
                <a:solidFill>
                  <a:schemeClr val="tx1"/>
                </a:solidFill>
              </a:rPr>
              <a:t>Gestión de Activos</a:t>
            </a:r>
            <a:endParaRPr sz="2800" b="1" dirty="0">
              <a:solidFill>
                <a:schemeClr val="tx1"/>
              </a:solidFill>
            </a:endParaRPr>
          </a:p>
        </p:txBody>
      </p:sp>
      <p:sp>
        <p:nvSpPr>
          <p:cNvPr id="99" name="Google Shape;99;p19"/>
          <p:cNvSpPr txBox="1">
            <a:spLocks noGrp="1"/>
          </p:cNvSpPr>
          <p:nvPr>
            <p:ph type="body" idx="1"/>
          </p:nvPr>
        </p:nvSpPr>
        <p:spPr>
          <a:xfrm>
            <a:off x="297285" y="638290"/>
            <a:ext cx="8520600" cy="3747781"/>
          </a:xfrm>
          <a:prstGeom prst="rect">
            <a:avLst/>
          </a:prstGeom>
        </p:spPr>
        <p:txBody>
          <a:bodyPr spcFirstLastPara="1" wrap="square" lIns="91425" tIns="91425" rIns="91425" bIns="91425" anchor="t" anchorCtr="0">
            <a:noAutofit/>
          </a:bodyPr>
          <a:lstStyle/>
          <a:p>
            <a:pPr marL="0" indent="0">
              <a:buNone/>
            </a:pPr>
            <a:r>
              <a:rPr lang="es-CL" sz="1700" b="1" u="sng" dirty="0" smtClean="0">
                <a:solidFill>
                  <a:schemeClr val="dk1"/>
                </a:solidFill>
              </a:rPr>
              <a:t>Cartas Náuticas</a:t>
            </a:r>
          </a:p>
          <a:p>
            <a:pPr marL="0" indent="0">
              <a:buNone/>
            </a:pPr>
            <a:endParaRPr lang="es-CL" sz="1700" dirty="0">
              <a:solidFill>
                <a:schemeClr val="dk1"/>
              </a:solidFill>
            </a:endParaRPr>
          </a:p>
          <a:p>
            <a:pPr marL="0" indent="0">
              <a:buNone/>
            </a:pPr>
            <a:endParaRPr lang="es-CL" sz="1700" dirty="0" smtClean="0">
              <a:solidFill>
                <a:schemeClr val="dk1"/>
              </a:solidFill>
            </a:endParaRPr>
          </a:p>
          <a:p>
            <a:pPr marL="0" indent="0">
              <a:buNone/>
            </a:pPr>
            <a:endParaRPr lang="es-CL" sz="1700" dirty="0">
              <a:solidFill>
                <a:schemeClr val="dk1"/>
              </a:solidFill>
            </a:endParaRPr>
          </a:p>
          <a:p>
            <a:pPr marL="0" indent="0">
              <a:buNone/>
            </a:pPr>
            <a:endParaRPr lang="es-CL" sz="1700" dirty="0" smtClean="0">
              <a:solidFill>
                <a:schemeClr val="dk1"/>
              </a:solidFill>
            </a:endParaRPr>
          </a:p>
          <a:p>
            <a:pPr marL="0" indent="0">
              <a:buNone/>
            </a:pPr>
            <a:endParaRPr lang="es-CL" sz="1700" dirty="0">
              <a:solidFill>
                <a:schemeClr val="dk1"/>
              </a:solidFill>
            </a:endParaRPr>
          </a:p>
          <a:p>
            <a:pPr marL="0" indent="0">
              <a:buNone/>
            </a:pPr>
            <a:endParaRPr lang="es-CL" sz="1700" dirty="0" smtClean="0">
              <a:solidFill>
                <a:schemeClr val="dk1"/>
              </a:solidFill>
            </a:endParaRPr>
          </a:p>
          <a:p>
            <a:pPr marL="0" indent="0">
              <a:buNone/>
            </a:pPr>
            <a:endParaRPr lang="es-CL" sz="1700" dirty="0">
              <a:solidFill>
                <a:schemeClr val="dk1"/>
              </a:solidFill>
            </a:endParaRPr>
          </a:p>
          <a:p>
            <a:pPr marL="0" indent="0">
              <a:buNone/>
            </a:pPr>
            <a:endParaRPr lang="es-CL" sz="1700" dirty="0" smtClean="0">
              <a:solidFill>
                <a:schemeClr val="dk1"/>
              </a:solidFill>
            </a:endParaRPr>
          </a:p>
          <a:p>
            <a:pPr marL="0" indent="0">
              <a:buNone/>
            </a:pPr>
            <a:endParaRPr lang="es-CL" sz="1700" dirty="0">
              <a:solidFill>
                <a:schemeClr val="dk1"/>
              </a:solidFill>
            </a:endParaRPr>
          </a:p>
          <a:p>
            <a:pPr marL="0" indent="0">
              <a:buNone/>
            </a:pPr>
            <a:endParaRPr lang="es-CL" sz="1700" dirty="0" smtClean="0">
              <a:solidFill>
                <a:schemeClr val="dk1"/>
              </a:solidFill>
            </a:endParaRPr>
          </a:p>
          <a:p>
            <a:pPr marL="0" indent="0">
              <a:buNone/>
            </a:pPr>
            <a:r>
              <a:rPr lang="es-CL" sz="1700" b="1" dirty="0" smtClean="0">
                <a:solidFill>
                  <a:schemeClr val="dk1"/>
                </a:solidFill>
              </a:rPr>
              <a:t>Datos:</a:t>
            </a:r>
          </a:p>
          <a:p>
            <a:pPr marL="285750" indent="-285750">
              <a:buFontTx/>
              <a:buChar char="-"/>
              <a:tabLst>
                <a:tab pos="2865438" algn="l"/>
              </a:tabLst>
            </a:pPr>
            <a:r>
              <a:rPr lang="es-ES" sz="1800" dirty="0" smtClean="0"/>
              <a:t>Configuración	: Fraccionamiento.</a:t>
            </a:r>
          </a:p>
          <a:p>
            <a:pPr marL="285750" indent="-285750">
              <a:buFontTx/>
              <a:buChar char="-"/>
              <a:tabLst>
                <a:tab pos="2865438" algn="l"/>
              </a:tabLst>
            </a:pPr>
            <a:r>
              <a:rPr lang="es-ES" sz="1800" dirty="0" smtClean="0"/>
              <a:t>Nombre técnico	:"Plotter</a:t>
            </a:r>
            <a:r>
              <a:rPr lang="es-ES" sz="1800" dirty="0"/>
              <a:t>". </a:t>
            </a:r>
            <a:endParaRPr lang="es-ES" sz="1800" dirty="0" smtClean="0"/>
          </a:p>
          <a:p>
            <a:pPr marL="285750" indent="-285750">
              <a:buFontTx/>
              <a:buChar char="-"/>
              <a:tabLst>
                <a:tab pos="2865438" algn="l"/>
              </a:tabLst>
            </a:pPr>
            <a:r>
              <a:rPr lang="es-ES" sz="1800" dirty="0" smtClean="0"/>
              <a:t>EPSON </a:t>
            </a:r>
            <a:r>
              <a:rPr lang="es-ES" sz="1800" dirty="0" err="1"/>
              <a:t>Stylus</a:t>
            </a:r>
            <a:r>
              <a:rPr lang="es-ES" sz="1800" dirty="0"/>
              <a:t> </a:t>
            </a:r>
            <a:r>
              <a:rPr lang="es-ES" sz="1800" dirty="0" smtClean="0"/>
              <a:t>SC-P800 (04)	: 10 </a:t>
            </a:r>
            <a:r>
              <a:rPr lang="es-ES" sz="1800" dirty="0"/>
              <a:t>a 15 </a:t>
            </a:r>
            <a:r>
              <a:rPr lang="es-ES" sz="1800" dirty="0" smtClean="0"/>
              <a:t>minutos/carta. </a:t>
            </a:r>
            <a:endParaRPr lang="es-ES" sz="1800" dirty="0"/>
          </a:p>
          <a:p>
            <a:pPr marL="285750" indent="-285750">
              <a:buFontTx/>
              <a:buChar char="-"/>
              <a:tabLst>
                <a:tab pos="2865438" algn="l"/>
              </a:tabLst>
            </a:pPr>
            <a:r>
              <a:rPr lang="es-ES" sz="1800" dirty="0" smtClean="0"/>
              <a:t>HP </a:t>
            </a:r>
            <a:r>
              <a:rPr lang="es-ES" sz="1800" dirty="0" err="1"/>
              <a:t>Pagewide</a:t>
            </a:r>
            <a:r>
              <a:rPr lang="es-ES" sz="1800" dirty="0"/>
              <a:t> </a:t>
            </a:r>
            <a:r>
              <a:rPr lang="es-ES" sz="1800" dirty="0" smtClean="0"/>
              <a:t>X2510</a:t>
            </a:r>
            <a:r>
              <a:rPr lang="es-ES" sz="1800" dirty="0"/>
              <a:t> </a:t>
            </a:r>
            <a:r>
              <a:rPr lang="es-ES" sz="1800" dirty="0" smtClean="0"/>
              <a:t>(01)	: 6 segundos/carta (mayor costo </a:t>
            </a:r>
            <a:r>
              <a:rPr lang="es-ES" sz="1800" dirty="0"/>
              <a:t>adquisición y </a:t>
            </a:r>
            <a:r>
              <a:rPr lang="es-ES" sz="1800" dirty="0" smtClean="0"/>
              <a:t>mantenimiento)</a:t>
            </a:r>
            <a:endParaRPr lang="es-CL" sz="1800" dirty="0"/>
          </a:p>
          <a:p>
            <a:pPr marL="0" indent="0">
              <a:buNone/>
            </a:pPr>
            <a:endParaRPr sz="1700" dirty="0">
              <a:solidFill>
                <a:schemeClr val="dk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38</a:t>
            </a:fld>
            <a:endParaRPr lang="es-CL"/>
          </a:p>
        </p:txBody>
      </p:sp>
      <p:graphicFrame>
        <p:nvGraphicFramePr>
          <p:cNvPr id="7" name="6 Diagrama"/>
          <p:cNvGraphicFramePr/>
          <p:nvPr>
            <p:extLst>
              <p:ext uri="{D42A27DB-BD31-4B8C-83A1-F6EECF244321}">
                <p14:modId xmlns:p14="http://schemas.microsoft.com/office/powerpoint/2010/main" xmlns="" val="3672890203"/>
              </p:ext>
            </p:extLst>
          </p:nvPr>
        </p:nvGraphicFramePr>
        <p:xfrm>
          <a:off x="2347415" y="843788"/>
          <a:ext cx="5022376" cy="255450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163235956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699" y="71805"/>
            <a:ext cx="10194569" cy="572700"/>
          </a:xfrm>
          <a:prstGeom prst="rect">
            <a:avLst/>
          </a:prstGeom>
        </p:spPr>
        <p:txBody>
          <a:bodyPr spcFirstLastPara="1" vert="horz" wrap="square" lIns="91425" tIns="91425" rIns="91425" bIns="91425" rtlCol="0" anchor="t" anchorCtr="0">
            <a:noAutofit/>
          </a:bodyPr>
          <a:lstStyle/>
          <a:p>
            <a:r>
              <a:rPr lang="es" sz="2800" dirty="0" smtClean="0">
                <a:solidFill>
                  <a:schemeClr val="tx1"/>
                </a:solidFill>
              </a:rPr>
              <a:t>Gestión de Activos</a:t>
            </a:r>
            <a:endParaRPr sz="2800" b="1" dirty="0">
              <a:solidFill>
                <a:schemeClr val="tx1"/>
              </a:solidFill>
            </a:endParaRPr>
          </a:p>
        </p:txBody>
      </p:sp>
      <p:sp>
        <p:nvSpPr>
          <p:cNvPr id="99" name="Google Shape;99;p19"/>
          <p:cNvSpPr txBox="1">
            <a:spLocks noGrp="1"/>
          </p:cNvSpPr>
          <p:nvPr>
            <p:ph type="body" idx="1"/>
          </p:nvPr>
        </p:nvSpPr>
        <p:spPr>
          <a:prstGeom prst="rect">
            <a:avLst/>
          </a:prstGeom>
        </p:spPr>
        <p:txBody>
          <a:bodyPr spcFirstLastPara="1" wrap="square" lIns="91425" tIns="91425" rIns="91425" bIns="91425" anchor="t" anchorCtr="0">
            <a:noAutofit/>
          </a:bodyPr>
          <a:lstStyle/>
          <a:p>
            <a:pPr marL="0" indent="0">
              <a:buNone/>
            </a:pPr>
            <a:r>
              <a:rPr lang="es-CL" sz="1700" b="1" u="sng" dirty="0" smtClean="0">
                <a:solidFill>
                  <a:schemeClr val="dk1"/>
                </a:solidFill>
              </a:rPr>
              <a:t>Publicaciones Náuticas</a:t>
            </a:r>
          </a:p>
          <a:p>
            <a:pPr marL="0" indent="0">
              <a:buNone/>
            </a:pPr>
            <a:endParaRPr lang="es-CL" sz="1700" dirty="0">
              <a:solidFill>
                <a:schemeClr val="dk1"/>
              </a:solidFill>
            </a:endParaRPr>
          </a:p>
          <a:p>
            <a:pPr marL="0" indent="0">
              <a:buNone/>
            </a:pPr>
            <a:endParaRPr lang="es-CL" sz="1700" dirty="0" smtClean="0">
              <a:solidFill>
                <a:schemeClr val="dk1"/>
              </a:solidFill>
            </a:endParaRPr>
          </a:p>
          <a:p>
            <a:pPr marL="0" indent="0">
              <a:buNone/>
            </a:pPr>
            <a:endParaRPr lang="es-CL" sz="1700" dirty="0">
              <a:solidFill>
                <a:schemeClr val="dk1"/>
              </a:solidFill>
            </a:endParaRPr>
          </a:p>
          <a:p>
            <a:pPr marL="0" indent="0">
              <a:buNone/>
            </a:pPr>
            <a:endParaRPr lang="es-CL" sz="1700" dirty="0" smtClean="0">
              <a:solidFill>
                <a:schemeClr val="dk1"/>
              </a:solidFill>
            </a:endParaRPr>
          </a:p>
          <a:p>
            <a:pPr marL="0" indent="0">
              <a:buNone/>
            </a:pPr>
            <a:endParaRPr lang="es-CL" sz="1700" dirty="0">
              <a:solidFill>
                <a:schemeClr val="dk1"/>
              </a:solidFill>
            </a:endParaRPr>
          </a:p>
          <a:p>
            <a:pPr marL="0" indent="0">
              <a:buNone/>
            </a:pPr>
            <a:endParaRPr lang="es-CL" sz="1700" dirty="0" smtClean="0">
              <a:solidFill>
                <a:schemeClr val="dk1"/>
              </a:solidFill>
            </a:endParaRPr>
          </a:p>
          <a:p>
            <a:pPr marL="0" indent="0">
              <a:buNone/>
            </a:pPr>
            <a:endParaRPr lang="es-CL" sz="1700" dirty="0">
              <a:solidFill>
                <a:schemeClr val="dk1"/>
              </a:solidFill>
            </a:endParaRPr>
          </a:p>
          <a:p>
            <a:pPr marL="0" indent="0">
              <a:buNone/>
            </a:pPr>
            <a:endParaRPr lang="es-CL" sz="1700" dirty="0" smtClean="0">
              <a:solidFill>
                <a:schemeClr val="dk1"/>
              </a:solidFill>
            </a:endParaRPr>
          </a:p>
          <a:p>
            <a:pPr marL="0" indent="0">
              <a:buNone/>
            </a:pPr>
            <a:endParaRPr lang="es-CL" sz="1700" dirty="0" smtClean="0">
              <a:solidFill>
                <a:schemeClr val="dk1"/>
              </a:solidFill>
            </a:endParaRPr>
          </a:p>
          <a:p>
            <a:pPr marL="0" indent="0">
              <a:buNone/>
            </a:pPr>
            <a:r>
              <a:rPr lang="es-CL" sz="1800" b="1" dirty="0">
                <a:solidFill>
                  <a:schemeClr val="dk1"/>
                </a:solidFill>
              </a:rPr>
              <a:t>Datos:</a:t>
            </a:r>
          </a:p>
          <a:p>
            <a:pPr marL="285750" indent="-285750">
              <a:buFontTx/>
              <a:buChar char="-"/>
              <a:tabLst>
                <a:tab pos="2416175" algn="l"/>
              </a:tabLst>
            </a:pPr>
            <a:r>
              <a:rPr lang="es-ES" sz="1800" dirty="0"/>
              <a:t>Configuración	: Fraccionamiento.</a:t>
            </a:r>
          </a:p>
          <a:p>
            <a:pPr marL="285750" indent="-285750">
              <a:buFontTx/>
              <a:buChar char="-"/>
              <a:tabLst>
                <a:tab pos="2416175" algn="l"/>
              </a:tabLst>
            </a:pPr>
            <a:r>
              <a:rPr lang="es-ES" sz="1800" dirty="0" smtClean="0"/>
              <a:t>RICOH </a:t>
            </a:r>
            <a:r>
              <a:rPr lang="es-ES" sz="1800" dirty="0"/>
              <a:t>PRO </a:t>
            </a:r>
            <a:r>
              <a:rPr lang="es-ES" sz="1800" dirty="0" smtClean="0"/>
              <a:t>C751 (01)</a:t>
            </a:r>
            <a:r>
              <a:rPr lang="es-ES" sz="1800" dirty="0"/>
              <a:t>	: </a:t>
            </a:r>
            <a:r>
              <a:rPr lang="es-ES" sz="1800" dirty="0" smtClean="0"/>
              <a:t>75 </a:t>
            </a:r>
            <a:r>
              <a:rPr lang="es-ES" sz="1800" dirty="0" err="1" smtClean="0"/>
              <a:t>pag</a:t>
            </a:r>
            <a:r>
              <a:rPr lang="es-ES" sz="1800" dirty="0" smtClean="0"/>
              <a:t>/min</a:t>
            </a:r>
          </a:p>
          <a:p>
            <a:pPr marL="285750" indent="-285750">
              <a:buFontTx/>
              <a:buChar char="-"/>
              <a:tabLst>
                <a:tab pos="2416175" algn="l"/>
              </a:tabLst>
            </a:pPr>
            <a:r>
              <a:rPr lang="es-ES" sz="1800" dirty="0" smtClean="0"/>
              <a:t>RICOH </a:t>
            </a:r>
            <a:r>
              <a:rPr lang="es-ES" sz="1800" dirty="0"/>
              <a:t>PRO </a:t>
            </a:r>
            <a:r>
              <a:rPr lang="es-ES" sz="1800" dirty="0" smtClean="0"/>
              <a:t>C7110 (01) </a:t>
            </a:r>
            <a:r>
              <a:rPr lang="es-ES" sz="1800" dirty="0" smtClean="0"/>
              <a:t>: </a:t>
            </a:r>
            <a:r>
              <a:rPr lang="es-ES" sz="1800" dirty="0" smtClean="0"/>
              <a:t>90 </a:t>
            </a:r>
            <a:r>
              <a:rPr lang="es-ES" sz="1800" dirty="0" err="1" smtClean="0"/>
              <a:t>pag</a:t>
            </a:r>
            <a:r>
              <a:rPr lang="es-ES" sz="1800" dirty="0" smtClean="0"/>
              <a:t>/min</a:t>
            </a:r>
          </a:p>
          <a:p>
            <a:pPr marL="285750" indent="-285750">
              <a:buFontTx/>
              <a:buChar char="-"/>
              <a:tabLst>
                <a:tab pos="2416175" algn="l"/>
              </a:tabLst>
            </a:pPr>
            <a:r>
              <a:rPr lang="es-ES" sz="1800" dirty="0" smtClean="0"/>
              <a:t>Sólo </a:t>
            </a:r>
            <a:r>
              <a:rPr lang="es-ES" sz="1800" dirty="0"/>
              <a:t>se enfocará en la etapa de impresión; ya que el resto son procesos manuales o mecánicos.</a:t>
            </a:r>
          </a:p>
          <a:p>
            <a:pPr marL="0" indent="0">
              <a:buNone/>
            </a:pPr>
            <a:endParaRPr sz="1700" dirty="0">
              <a:solidFill>
                <a:schemeClr val="dk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39</a:t>
            </a:fld>
            <a:endParaRPr lang="es-CL"/>
          </a:p>
        </p:txBody>
      </p:sp>
      <p:graphicFrame>
        <p:nvGraphicFramePr>
          <p:cNvPr id="7" name="6 Diagrama"/>
          <p:cNvGraphicFramePr/>
          <p:nvPr>
            <p:extLst>
              <p:ext uri="{D42A27DB-BD31-4B8C-83A1-F6EECF244321}">
                <p14:modId xmlns:p14="http://schemas.microsoft.com/office/powerpoint/2010/main" xmlns="" val="1372603328"/>
              </p:ext>
            </p:extLst>
          </p:nvPr>
        </p:nvGraphicFramePr>
        <p:xfrm>
          <a:off x="682433" y="1538261"/>
          <a:ext cx="7870951" cy="139600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254866746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699" y="71805"/>
            <a:ext cx="10194569" cy="572700"/>
          </a:xfrm>
          <a:prstGeom prst="rect">
            <a:avLst/>
          </a:prstGeom>
        </p:spPr>
        <p:txBody>
          <a:bodyPr spcFirstLastPara="1" vert="horz" wrap="square" lIns="91425" tIns="91425" rIns="91425" bIns="91425" rtlCol="0" anchor="t" anchorCtr="0">
            <a:noAutofit/>
          </a:bodyPr>
          <a:lstStyle/>
          <a:p>
            <a:r>
              <a:rPr lang="es" sz="2800" dirty="0" smtClean="0">
                <a:solidFill>
                  <a:schemeClr val="tx1"/>
                </a:solidFill>
              </a:rPr>
              <a:t>Gestión de Activos</a:t>
            </a:r>
            <a:endParaRPr sz="2800" b="1" dirty="0">
              <a:solidFill>
                <a:schemeClr val="tx1"/>
              </a:solidFill>
            </a:endParaRPr>
          </a:p>
        </p:txBody>
      </p:sp>
      <p:sp>
        <p:nvSpPr>
          <p:cNvPr id="99" name="Google Shape;99;p19"/>
          <p:cNvSpPr txBox="1">
            <a:spLocks noGrp="1"/>
          </p:cNvSpPr>
          <p:nvPr>
            <p:ph type="body" idx="1"/>
          </p:nvPr>
        </p:nvSpPr>
        <p:spPr>
          <a:xfrm>
            <a:off x="4485575" y="0"/>
            <a:ext cx="8520600" cy="3747781"/>
          </a:xfrm>
          <a:prstGeom prst="rect">
            <a:avLst/>
          </a:prstGeom>
        </p:spPr>
        <p:txBody>
          <a:bodyPr spcFirstLastPara="1" wrap="square" lIns="91425" tIns="91425" rIns="91425" bIns="91425" anchor="t" anchorCtr="0">
            <a:noAutofit/>
          </a:bodyPr>
          <a:lstStyle/>
          <a:p>
            <a:pPr marL="0" indent="0">
              <a:buNone/>
            </a:pPr>
            <a:endParaRPr lang="es-ES" sz="1800" dirty="0" smtClean="0"/>
          </a:p>
          <a:p>
            <a:pPr marL="0" indent="0">
              <a:buNone/>
            </a:pPr>
            <a:endParaRPr lang="es-ES" sz="1800" dirty="0"/>
          </a:p>
          <a:p>
            <a:pPr marL="0" indent="0">
              <a:buNone/>
            </a:pPr>
            <a:endParaRPr lang="es-ES" sz="1800" dirty="0"/>
          </a:p>
          <a:p>
            <a:pPr marL="0" indent="0">
              <a:buNone/>
            </a:pPr>
            <a:endParaRPr sz="1700" dirty="0">
              <a:solidFill>
                <a:schemeClr val="dk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40</a:t>
            </a:fld>
            <a:endParaRPr lang="es-CL"/>
          </a:p>
        </p:txBody>
      </p:sp>
      <p:graphicFrame>
        <p:nvGraphicFramePr>
          <p:cNvPr id="2" name="1 Diagrama"/>
          <p:cNvGraphicFramePr/>
          <p:nvPr>
            <p:extLst>
              <p:ext uri="{D42A27DB-BD31-4B8C-83A1-F6EECF244321}">
                <p14:modId xmlns:p14="http://schemas.microsoft.com/office/powerpoint/2010/main" xmlns="" val="1606969488"/>
              </p:ext>
            </p:extLst>
          </p:nvPr>
        </p:nvGraphicFramePr>
        <p:xfrm>
          <a:off x="318447" y="710168"/>
          <a:ext cx="6819331"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351574793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699" y="71805"/>
            <a:ext cx="10194569" cy="572700"/>
          </a:xfrm>
          <a:prstGeom prst="rect">
            <a:avLst/>
          </a:prstGeom>
        </p:spPr>
        <p:txBody>
          <a:bodyPr spcFirstLastPara="1" vert="horz" wrap="square" lIns="91425" tIns="91425" rIns="91425" bIns="91425" rtlCol="0" anchor="t" anchorCtr="0">
            <a:noAutofit/>
          </a:bodyPr>
          <a:lstStyle/>
          <a:p>
            <a:r>
              <a:rPr lang="es" sz="2800" dirty="0" smtClean="0">
                <a:solidFill>
                  <a:schemeClr val="tx1"/>
                </a:solidFill>
              </a:rPr>
              <a:t>Gestión de Activos</a:t>
            </a:r>
            <a:endParaRPr sz="2800" b="1" dirty="0">
              <a:solidFill>
                <a:schemeClr val="tx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41</a:t>
            </a:fld>
            <a:endParaRPr lang="es-CL"/>
          </a:p>
        </p:txBody>
      </p:sp>
      <p:sp>
        <p:nvSpPr>
          <p:cNvPr id="8" name="2 Marcador de contenido"/>
          <p:cNvSpPr>
            <a:spLocks noGrp="1"/>
          </p:cNvSpPr>
          <p:nvPr/>
        </p:nvSpPr>
        <p:spPr>
          <a:xfrm>
            <a:off x="457200" y="712521"/>
            <a:ext cx="8229600" cy="4373563"/>
          </a:xfrm>
          <a:prstGeom prst="rect">
            <a:avLst/>
          </a:prstGeom>
        </p:spPr>
        <p:txBody>
          <a:bodyPr vert="horz" lIns="91440" tIns="45720" rIns="91440" bIns="45720" rtlCol="0">
            <a:normAutofit/>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r>
              <a:rPr lang="es-CL" b="1" dirty="0" smtClean="0">
                <a:solidFill>
                  <a:schemeClr val="tx1"/>
                </a:solidFill>
              </a:rPr>
              <a:t>Sistema en Fraccionamiento</a:t>
            </a:r>
          </a:p>
          <a:p>
            <a:endParaRPr lang="es-CL" b="1" dirty="0" smtClean="0">
              <a:solidFill>
                <a:schemeClr val="tx1"/>
              </a:solidFill>
            </a:endParaRPr>
          </a:p>
          <a:p>
            <a:r>
              <a:rPr lang="es-CL" b="1" dirty="0" smtClean="0">
                <a:solidFill>
                  <a:schemeClr val="tx1"/>
                </a:solidFill>
              </a:rPr>
              <a:t>Disponibilidad en base temporal (1-A</a:t>
            </a:r>
            <a:r>
              <a:rPr lang="es-CL" sz="1200" b="1" dirty="0" smtClean="0">
                <a:solidFill>
                  <a:schemeClr val="tx1"/>
                </a:solidFill>
              </a:rPr>
              <a:t>todos fallan</a:t>
            </a:r>
            <a:r>
              <a:rPr lang="es-CL" b="1" dirty="0" smtClean="0">
                <a:solidFill>
                  <a:schemeClr val="tx1"/>
                </a:solidFill>
              </a:rPr>
              <a:t>≈1)</a:t>
            </a:r>
          </a:p>
          <a:p>
            <a:endParaRPr lang="es-CL" b="1" dirty="0" smtClean="0">
              <a:solidFill>
                <a:schemeClr val="tx1"/>
              </a:solidFill>
            </a:endParaRPr>
          </a:p>
          <a:p>
            <a:r>
              <a:rPr lang="es-CL" b="1" dirty="0" smtClean="0">
                <a:solidFill>
                  <a:schemeClr val="tx1"/>
                </a:solidFill>
              </a:rPr>
              <a:t>Cálculo Capacidad Promedio del Sistema</a:t>
            </a:r>
          </a:p>
          <a:p>
            <a:endParaRPr lang="es-CL" b="1" dirty="0" smtClean="0">
              <a:solidFill>
                <a:schemeClr val="tx1"/>
              </a:solidFill>
            </a:endParaRPr>
          </a:p>
          <a:p>
            <a:r>
              <a:rPr lang="es-CL" b="1" dirty="0" smtClean="0">
                <a:solidFill>
                  <a:schemeClr val="tx1"/>
                </a:solidFill>
              </a:rPr>
              <a:t>Se obtiene Disponibilidad Productiva</a:t>
            </a:r>
            <a:endParaRPr lang="es-CL" b="1" dirty="0">
              <a:solidFill>
                <a:schemeClr val="tx1"/>
              </a:solidFill>
            </a:endParaRPr>
          </a:p>
        </p:txBody>
      </p:sp>
      <p:sp>
        <p:nvSpPr>
          <p:cNvPr id="9" name="4 Flecha abajo"/>
          <p:cNvSpPr/>
          <p:nvPr/>
        </p:nvSpPr>
        <p:spPr>
          <a:xfrm>
            <a:off x="3635896" y="2028881"/>
            <a:ext cx="360040" cy="50405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b="1">
              <a:solidFill>
                <a:schemeClr val="tx1"/>
              </a:solidFill>
            </a:endParaRPr>
          </a:p>
        </p:txBody>
      </p:sp>
      <p:sp>
        <p:nvSpPr>
          <p:cNvPr id="10" name="5 Flecha abajo"/>
          <p:cNvSpPr/>
          <p:nvPr/>
        </p:nvSpPr>
        <p:spPr>
          <a:xfrm>
            <a:off x="3635896" y="2892977"/>
            <a:ext cx="360040" cy="50405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L"/>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b="1">
              <a:solidFill>
                <a:schemeClr val="tx1"/>
              </a:solidFill>
            </a:endParaRPr>
          </a:p>
        </p:txBody>
      </p:sp>
      <p:pic>
        <p:nvPicPr>
          <p:cNvPr id="14" name="Picture 1"/>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1331640" y="4045106"/>
            <a:ext cx="5184576" cy="724726"/>
          </a:xfrm>
          <a:prstGeom prst="rect">
            <a:avLst/>
          </a:prstGeom>
          <a:noFill/>
        </p:spPr>
      </p:pic>
    </p:spTree>
    <p:extLst>
      <p:ext uri="{BB962C8B-B14F-4D97-AF65-F5344CB8AC3E}">
        <p14:creationId xmlns:p14="http://schemas.microsoft.com/office/powerpoint/2010/main" xmlns="" val="25206568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699" y="71805"/>
            <a:ext cx="10194569" cy="572700"/>
          </a:xfrm>
          <a:prstGeom prst="rect">
            <a:avLst/>
          </a:prstGeom>
        </p:spPr>
        <p:txBody>
          <a:bodyPr spcFirstLastPara="1" vert="horz" wrap="square" lIns="91425" tIns="91425" rIns="91425" bIns="91425" rtlCol="0" anchor="t" anchorCtr="0">
            <a:noAutofit/>
          </a:bodyPr>
          <a:lstStyle/>
          <a:p>
            <a:r>
              <a:rPr lang="es" sz="2800" dirty="0" smtClean="0">
                <a:solidFill>
                  <a:schemeClr val="tx1"/>
                </a:solidFill>
              </a:rPr>
              <a:t>Gestión de Activos</a:t>
            </a:r>
            <a:endParaRPr sz="2800" b="1" dirty="0">
              <a:solidFill>
                <a:schemeClr val="tx1"/>
              </a:solidFill>
            </a:endParaRPr>
          </a:p>
        </p:txBody>
      </p:sp>
      <p:sp>
        <p:nvSpPr>
          <p:cNvPr id="99" name="Google Shape;99;p19"/>
          <p:cNvSpPr txBox="1">
            <a:spLocks noGrp="1"/>
          </p:cNvSpPr>
          <p:nvPr>
            <p:ph type="body" idx="1"/>
          </p:nvPr>
        </p:nvSpPr>
        <p:spPr>
          <a:prstGeom prst="rect">
            <a:avLst/>
          </a:prstGeom>
        </p:spPr>
        <p:txBody>
          <a:bodyPr spcFirstLastPara="1" wrap="square" lIns="91425" tIns="91425" rIns="91425" bIns="91425" anchor="t" anchorCtr="0">
            <a:noAutofit/>
          </a:bodyPr>
          <a:lstStyle/>
          <a:p>
            <a:pPr marL="0" indent="0">
              <a:buNone/>
            </a:pPr>
            <a:r>
              <a:rPr lang="es-CL" sz="1700" b="1" u="sng" dirty="0" smtClean="0">
                <a:solidFill>
                  <a:schemeClr val="dk1"/>
                </a:solidFill>
              </a:rPr>
              <a:t>Ajuste de Curvas – Comportamiento de Vida Publicaciones Náuticas</a:t>
            </a:r>
            <a:endParaRPr sz="1700" b="1" u="sng" dirty="0">
              <a:solidFill>
                <a:schemeClr val="dk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mc:AlternateContent xmlns:mc="http://schemas.openxmlformats.org/markup-compatibility/2006">
        <mc:Choice xmlns:a14="http://schemas.microsoft.com/office/drawing/2010/main" xmlns="" Requires="a14">
          <p:graphicFrame>
            <p:nvGraphicFramePr>
              <p:cNvPr id="2" name="1 Tabla"/>
              <p:cNvGraphicFramePr>
                <a:graphicFrameLocks noGrp="1"/>
              </p:cNvGraphicFramePr>
              <p:nvPr>
                <p:extLst>
                  <p:ext uri="{D42A27DB-BD31-4B8C-83A1-F6EECF244321}">
                    <p14:modId xmlns:p14="http://schemas.microsoft.com/office/powerpoint/2010/main" val="3737385706"/>
                  </p:ext>
                </p:extLst>
              </p:nvPr>
            </p:nvGraphicFramePr>
            <p:xfrm>
              <a:off x="338043" y="1345166"/>
              <a:ext cx="2917775" cy="3454195"/>
            </p:xfrm>
            <a:graphic>
              <a:graphicData uri="http://schemas.openxmlformats.org/drawingml/2006/table">
                <a:tbl>
                  <a:tblPr firstRow="1" firstCol="1" bandRow="1">
                    <a:tableStyleId>{F5AB1C69-6EDB-4FF4-983F-18BD219EF322}</a:tableStyleId>
                  </a:tblPr>
                  <a:tblGrid>
                    <a:gridCol w="1470109"/>
                    <a:gridCol w="1447666"/>
                  </a:tblGrid>
                  <a:tr h="241126">
                    <a:tc gridSpan="2">
                      <a:txBody>
                        <a:bodyPr/>
                        <a:lstStyle/>
                        <a:p>
                          <a:pPr marL="0" indent="0" algn="ctr">
                            <a:lnSpc>
                              <a:spcPct val="100000"/>
                            </a:lnSpc>
                            <a:spcAft>
                              <a:spcPts val="0"/>
                            </a:spcAft>
                          </a:pPr>
                          <a:r>
                            <a:rPr lang="es-ES" sz="1600" u="sng" dirty="0">
                              <a:effectLst/>
                            </a:rPr>
                            <a:t>Bernard</a:t>
                          </a:r>
                          <a:endParaRPr lang="es-CL" sz="1600" dirty="0">
                            <a:effectLst/>
                            <a:latin typeface="Times New Roman"/>
                            <a:ea typeface="Times New Roman"/>
                            <a:cs typeface="Times New Roman"/>
                          </a:endParaRPr>
                        </a:p>
                      </a:txBody>
                      <a:tcPr marL="40079" marR="40079" marT="0" marB="0" anchor="ctr"/>
                    </a:tc>
                    <a:tc hMerge="1">
                      <a:txBody>
                        <a:bodyPr/>
                        <a:lstStyle/>
                        <a:p>
                          <a:endParaRPr lang="es-CL"/>
                        </a:p>
                      </a:txBody>
                      <a:tcPr/>
                    </a:tc>
                  </a:tr>
                  <a:tr h="403567">
                    <a:tc>
                      <a:txBody>
                        <a:bodyPr/>
                        <a:lstStyle/>
                        <a:p>
                          <a:pPr marL="0" indent="0" algn="ctr">
                            <a:lnSpc>
                              <a:spcPct val="100000"/>
                            </a:lnSpc>
                            <a:spcAft>
                              <a:spcPts val="0"/>
                            </a:spcAft>
                          </a:pPr>
                          <a:r>
                            <a:rPr lang="es-ES" sz="1600" dirty="0">
                              <a:effectLst/>
                            </a:rPr>
                            <a:t>Pendiente (b)</a:t>
                          </a:r>
                          <a:endParaRPr lang="es-CL" sz="1600" dirty="0">
                            <a:effectLst/>
                            <a:latin typeface="Times New Roman"/>
                            <a:ea typeface="Times New Roman"/>
                            <a:cs typeface="Times New Roman"/>
                          </a:endParaRPr>
                        </a:p>
                      </a:txBody>
                      <a:tcPr marL="40079" marR="40079" marT="0" marB="0" anchor="ctr"/>
                    </a:tc>
                    <a:tc>
                      <a:txBody>
                        <a:bodyPr/>
                        <a:lstStyle/>
                        <a:p>
                          <a:pPr indent="0" algn="ctr">
                            <a:lnSpc>
                              <a:spcPct val="100000"/>
                            </a:lnSpc>
                            <a:spcAft>
                              <a:spcPts val="0"/>
                            </a:spcAft>
                          </a:pPr>
                          <a:r>
                            <a:rPr lang="es-ES" sz="1600" dirty="0">
                              <a:effectLst/>
                            </a:rPr>
                            <a:t>0,8888</a:t>
                          </a:r>
                          <a:endParaRPr lang="es-CL" sz="1600" dirty="0">
                            <a:effectLst/>
                            <a:latin typeface="Times New Roman"/>
                            <a:ea typeface="Times New Roman"/>
                            <a:cs typeface="Times New Roman"/>
                          </a:endParaRPr>
                        </a:p>
                      </a:txBody>
                      <a:tcPr marL="40079" marR="40079" marT="0" marB="0" anchor="ctr"/>
                    </a:tc>
                  </a:tr>
                  <a:tr h="386518">
                    <a:tc>
                      <a:txBody>
                        <a:bodyPr/>
                        <a:lstStyle/>
                        <a:p>
                          <a:pPr marL="0" indent="0" algn="ctr" rtl="0" eaLnBrk="1" latinLnBrk="0" hangingPunct="1">
                            <a:lnSpc>
                              <a:spcPct val="100000"/>
                            </a:lnSpc>
                            <a:spcAft>
                              <a:spcPts val="0"/>
                            </a:spcAft>
                          </a:pPr>
                          <a:r>
                            <a:rPr kumimoji="0" lang="es-ES" sz="1600" kern="1200" dirty="0">
                              <a:effectLst/>
                            </a:rPr>
                            <a:t>Intercepto (a)</a:t>
                          </a:r>
                          <a:endParaRPr kumimoji="0" lang="es-CL" sz="1600" b="1" kern="1200" dirty="0">
                            <a:solidFill>
                              <a:schemeClr val="lt1"/>
                            </a:solidFill>
                            <a:effectLst/>
                            <a:latin typeface="+mn-lt"/>
                            <a:ea typeface="+mn-ea"/>
                            <a:cs typeface="+mn-cs"/>
                          </a:endParaRPr>
                        </a:p>
                      </a:txBody>
                      <a:tcPr marL="40079" marR="40079" marT="0" marB="0" anchor="ctr"/>
                    </a:tc>
                    <a:tc>
                      <a:txBody>
                        <a:bodyPr/>
                        <a:lstStyle/>
                        <a:p>
                          <a:pPr indent="0" algn="ctr">
                            <a:lnSpc>
                              <a:spcPct val="100000"/>
                            </a:lnSpc>
                            <a:spcAft>
                              <a:spcPts val="0"/>
                            </a:spcAft>
                          </a:pPr>
                          <a:r>
                            <a:rPr lang="es-ES" sz="1600" dirty="0">
                              <a:effectLst/>
                            </a:rPr>
                            <a:t>-4,8524</a:t>
                          </a:r>
                          <a:endParaRPr lang="es-CL" sz="1600" dirty="0">
                            <a:effectLst/>
                            <a:latin typeface="Times New Roman"/>
                            <a:ea typeface="Times New Roman"/>
                            <a:cs typeface="Times New Roman"/>
                          </a:endParaRPr>
                        </a:p>
                      </a:txBody>
                      <a:tcPr marL="40079" marR="40079" marT="0" marB="0" anchor="ctr"/>
                    </a:tc>
                  </a:tr>
                  <a:tr h="386518">
                    <a:tc>
                      <a:txBody>
                        <a:bodyPr/>
                        <a:lstStyle/>
                        <a:p>
                          <a:pPr marL="0" indent="0" algn="ctr" rtl="0" eaLnBrk="1" latinLnBrk="0" hangingPunct="1">
                            <a:lnSpc>
                              <a:spcPct val="100000"/>
                            </a:lnSpc>
                            <a:spcAft>
                              <a:spcPts val="0"/>
                            </a:spcAft>
                          </a:pPr>
                          <a14:m>
                            <m:oMathPara xmlns:m="http://schemas.openxmlformats.org/officeDocument/2006/math">
                              <m:oMathParaPr>
                                <m:jc m:val="center"/>
                              </m:oMathParaPr>
                              <m:oMath xmlns:m="http://schemas.openxmlformats.org/officeDocument/2006/math">
                                <m:sSup>
                                  <m:sSupPr>
                                    <m:ctrlPr>
                                      <a:rPr kumimoji="0" lang="es-CL" sz="1600" i="1" kern="1200">
                                        <a:effectLst/>
                                        <a:latin typeface="Cambria Math"/>
                                      </a:rPr>
                                    </m:ctrlPr>
                                  </m:sSupPr>
                                  <m:e>
                                    <m:r>
                                      <a:rPr kumimoji="0" lang="es-ES" sz="1600" kern="1200">
                                        <a:effectLst/>
                                        <a:latin typeface="Cambria Math"/>
                                      </a:rPr>
                                      <m:t>𝑹</m:t>
                                    </m:r>
                                  </m:e>
                                  <m:sup>
                                    <m:r>
                                      <a:rPr kumimoji="0" lang="es-ES" sz="1600" kern="1200">
                                        <a:effectLst/>
                                        <a:latin typeface="Cambria Math"/>
                                      </a:rPr>
                                      <m:t>𝟐</m:t>
                                    </m:r>
                                  </m:sup>
                                </m:sSup>
                              </m:oMath>
                            </m:oMathPara>
                          </a14:m>
                          <a:endParaRPr kumimoji="0" lang="es-CL" sz="1600" b="1" kern="1200" dirty="0">
                            <a:solidFill>
                              <a:schemeClr val="lt1"/>
                            </a:solidFill>
                            <a:effectLst/>
                            <a:latin typeface="+mn-lt"/>
                            <a:ea typeface="+mn-ea"/>
                            <a:cs typeface="+mn-cs"/>
                          </a:endParaRPr>
                        </a:p>
                      </a:txBody>
                      <a:tcPr marL="40079" marR="40079" marT="0" marB="0" anchor="ctr"/>
                    </a:tc>
                    <a:tc>
                      <a:txBody>
                        <a:bodyPr/>
                        <a:lstStyle/>
                        <a:p>
                          <a:pPr indent="0" algn="ctr">
                            <a:lnSpc>
                              <a:spcPct val="100000"/>
                            </a:lnSpc>
                            <a:spcAft>
                              <a:spcPts val="0"/>
                            </a:spcAft>
                          </a:pPr>
                          <a:r>
                            <a:rPr lang="es-ES" sz="1600" dirty="0">
                              <a:effectLst/>
                            </a:rPr>
                            <a:t>0,9664</a:t>
                          </a:r>
                          <a:endParaRPr lang="es-CL" sz="1600" dirty="0">
                            <a:effectLst/>
                            <a:latin typeface="Times New Roman"/>
                            <a:ea typeface="Times New Roman"/>
                            <a:cs typeface="Times New Roman"/>
                          </a:endParaRPr>
                        </a:p>
                      </a:txBody>
                      <a:tcPr marL="40079" marR="40079" marT="0" marB="0" anchor="ctr"/>
                    </a:tc>
                  </a:tr>
                  <a:tr h="241126">
                    <a:tc>
                      <a:txBody>
                        <a:bodyPr/>
                        <a:lstStyle/>
                        <a:p>
                          <a:pPr marL="0" indent="0" algn="ctr" rtl="0" eaLnBrk="1" latinLnBrk="0" hangingPunct="1">
                            <a:lnSpc>
                              <a:spcPct val="100000"/>
                            </a:lnSpc>
                            <a:spcAft>
                              <a:spcPts val="0"/>
                            </a:spcAft>
                          </a:pPr>
                          <a:endParaRPr kumimoji="0" lang="es-CL" sz="1600" b="1" kern="1200" dirty="0">
                            <a:solidFill>
                              <a:schemeClr val="lt1"/>
                            </a:solidFill>
                            <a:effectLst/>
                            <a:latin typeface="+mn-lt"/>
                            <a:ea typeface="+mn-ea"/>
                            <a:cs typeface="+mn-cs"/>
                          </a:endParaRPr>
                        </a:p>
                      </a:txBody>
                      <a:tcPr marL="40079" marR="40079" marT="0" marB="0" anchor="ctr"/>
                    </a:tc>
                    <a:tc>
                      <a:txBody>
                        <a:bodyPr/>
                        <a:lstStyle/>
                        <a:p>
                          <a:pPr indent="0" algn="ctr">
                            <a:lnSpc>
                              <a:spcPct val="100000"/>
                            </a:lnSpc>
                          </a:pPr>
                          <a:endParaRPr lang="es-CL" sz="1400" dirty="0">
                            <a:effectLst/>
                            <a:latin typeface="Calibri"/>
                            <a:cs typeface="Times New Roman"/>
                          </a:endParaRPr>
                        </a:p>
                      </a:txBody>
                      <a:tcPr marL="40079" marR="40079" marT="0" marB="0" anchor="ctr"/>
                    </a:tc>
                  </a:tr>
                  <a:tr h="386518">
                    <a:tc>
                      <a:txBody>
                        <a:bodyPr/>
                        <a:lstStyle/>
                        <a:p>
                          <a:pPr marL="0" indent="0" algn="ctr" rtl="0" eaLnBrk="1" latinLnBrk="0" hangingPunct="1">
                            <a:lnSpc>
                              <a:spcPct val="100000"/>
                            </a:lnSpc>
                            <a:spcAft>
                              <a:spcPts val="0"/>
                            </a:spcAft>
                          </a:pPr>
                          <a:r>
                            <a:rPr kumimoji="0" lang="es-ES" sz="1600" kern="1200" dirty="0">
                              <a:effectLst/>
                            </a:rPr>
                            <a:t>Alfa</a:t>
                          </a:r>
                          <a:endParaRPr kumimoji="0" lang="es-CL" sz="1600" b="1" kern="1200" dirty="0">
                            <a:solidFill>
                              <a:schemeClr val="lt1"/>
                            </a:solidFill>
                            <a:effectLst/>
                            <a:latin typeface="+mn-lt"/>
                            <a:ea typeface="+mn-ea"/>
                            <a:cs typeface="+mn-cs"/>
                          </a:endParaRPr>
                        </a:p>
                      </a:txBody>
                      <a:tcPr marL="40079" marR="40079" marT="0" marB="0" anchor="ctr"/>
                    </a:tc>
                    <a:tc>
                      <a:txBody>
                        <a:bodyPr/>
                        <a:lstStyle/>
                        <a:p>
                          <a:pPr indent="0" algn="ctr">
                            <a:lnSpc>
                              <a:spcPct val="100000"/>
                            </a:lnSpc>
                            <a:spcAft>
                              <a:spcPts val="0"/>
                            </a:spcAft>
                          </a:pPr>
                          <a:r>
                            <a:rPr lang="es-ES" sz="1600" dirty="0">
                              <a:effectLst/>
                            </a:rPr>
                            <a:t>234,94</a:t>
                          </a:r>
                          <a:endParaRPr lang="es-CL" sz="1600" dirty="0">
                            <a:effectLst/>
                            <a:latin typeface="Times New Roman"/>
                            <a:ea typeface="Times New Roman"/>
                            <a:cs typeface="Times New Roman"/>
                          </a:endParaRPr>
                        </a:p>
                      </a:txBody>
                      <a:tcPr marL="40079" marR="40079" marT="0" marB="0" anchor="ctr"/>
                    </a:tc>
                  </a:tr>
                  <a:tr h="386518">
                    <a:tc>
                      <a:txBody>
                        <a:bodyPr/>
                        <a:lstStyle/>
                        <a:p>
                          <a:pPr marL="0" indent="0" algn="ctr" rtl="0" eaLnBrk="1" latinLnBrk="0" hangingPunct="1">
                            <a:lnSpc>
                              <a:spcPct val="100000"/>
                            </a:lnSpc>
                            <a:spcAft>
                              <a:spcPts val="0"/>
                            </a:spcAft>
                          </a:pPr>
                          <a:r>
                            <a:rPr kumimoji="0" lang="es-ES" sz="1600" kern="1200" dirty="0">
                              <a:effectLst/>
                            </a:rPr>
                            <a:t>Beta</a:t>
                          </a:r>
                          <a:endParaRPr kumimoji="0" lang="es-CL" sz="1600" b="1" kern="1200" dirty="0">
                            <a:solidFill>
                              <a:schemeClr val="lt1"/>
                            </a:solidFill>
                            <a:effectLst/>
                            <a:latin typeface="+mn-lt"/>
                            <a:ea typeface="+mn-ea"/>
                            <a:cs typeface="+mn-cs"/>
                          </a:endParaRPr>
                        </a:p>
                      </a:txBody>
                      <a:tcPr marL="40079" marR="40079" marT="0" marB="0" anchor="ctr"/>
                    </a:tc>
                    <a:tc>
                      <a:txBody>
                        <a:bodyPr/>
                        <a:lstStyle/>
                        <a:p>
                          <a:pPr indent="0" algn="ctr">
                            <a:lnSpc>
                              <a:spcPct val="100000"/>
                            </a:lnSpc>
                            <a:spcAft>
                              <a:spcPts val="0"/>
                            </a:spcAft>
                          </a:pPr>
                          <a:r>
                            <a:rPr lang="es-ES" sz="1600" dirty="0">
                              <a:effectLst/>
                            </a:rPr>
                            <a:t>0,889</a:t>
                          </a:r>
                          <a:endParaRPr lang="es-CL" sz="1600" dirty="0">
                            <a:effectLst/>
                            <a:latin typeface="Times New Roman"/>
                            <a:ea typeface="Times New Roman"/>
                            <a:cs typeface="Times New Roman"/>
                          </a:endParaRPr>
                        </a:p>
                      </a:txBody>
                      <a:tcPr marL="40079" marR="40079" marT="0" marB="0" anchor="ctr"/>
                    </a:tc>
                  </a:tr>
                  <a:tr h="241126">
                    <a:tc>
                      <a:txBody>
                        <a:bodyPr/>
                        <a:lstStyle/>
                        <a:p>
                          <a:pPr marL="0" indent="0" algn="ctr" rtl="0" eaLnBrk="1" latinLnBrk="0" hangingPunct="1">
                            <a:lnSpc>
                              <a:spcPct val="100000"/>
                            </a:lnSpc>
                            <a:spcAft>
                              <a:spcPts val="0"/>
                            </a:spcAft>
                          </a:pPr>
                          <a:endParaRPr kumimoji="0" lang="es-CL" sz="1600" b="1" kern="1200" dirty="0">
                            <a:solidFill>
                              <a:schemeClr val="lt1"/>
                            </a:solidFill>
                            <a:effectLst/>
                            <a:latin typeface="+mn-lt"/>
                            <a:ea typeface="+mn-ea"/>
                            <a:cs typeface="+mn-cs"/>
                          </a:endParaRPr>
                        </a:p>
                      </a:txBody>
                      <a:tcPr marL="40079" marR="40079" marT="0" marB="0" anchor="ctr"/>
                    </a:tc>
                    <a:tc>
                      <a:txBody>
                        <a:bodyPr/>
                        <a:lstStyle/>
                        <a:p>
                          <a:pPr indent="0" algn="ctr">
                            <a:lnSpc>
                              <a:spcPct val="100000"/>
                            </a:lnSpc>
                          </a:pPr>
                          <a:endParaRPr lang="es-CL" sz="1400" dirty="0">
                            <a:effectLst/>
                            <a:latin typeface="Calibri"/>
                            <a:cs typeface="Times New Roman"/>
                          </a:endParaRPr>
                        </a:p>
                      </a:txBody>
                      <a:tcPr marL="40079" marR="40079" marT="0" marB="0" anchor="ctr"/>
                    </a:tc>
                  </a:tr>
                  <a:tr h="386518">
                    <a:tc>
                      <a:txBody>
                        <a:bodyPr/>
                        <a:lstStyle/>
                        <a:p>
                          <a:pPr marL="0" indent="0" algn="ctr" rtl="0" eaLnBrk="1" latinLnBrk="0" hangingPunct="1">
                            <a:lnSpc>
                              <a:spcPct val="100000"/>
                            </a:lnSpc>
                            <a:spcAft>
                              <a:spcPts val="0"/>
                            </a:spcAft>
                          </a:pPr>
                          <a:r>
                            <a:rPr kumimoji="0" lang="es-ES" sz="1600" kern="1200" dirty="0">
                              <a:effectLst/>
                            </a:rPr>
                            <a:t>MTBF función</a:t>
                          </a:r>
                          <a:endParaRPr kumimoji="0" lang="es-CL" sz="1600" b="1" kern="1200" dirty="0">
                            <a:solidFill>
                              <a:schemeClr val="lt1"/>
                            </a:solidFill>
                            <a:effectLst/>
                            <a:latin typeface="+mn-lt"/>
                            <a:ea typeface="+mn-ea"/>
                            <a:cs typeface="+mn-cs"/>
                          </a:endParaRPr>
                        </a:p>
                      </a:txBody>
                      <a:tcPr marL="40079" marR="40079" marT="0" marB="0" anchor="ctr"/>
                    </a:tc>
                    <a:tc>
                      <a:txBody>
                        <a:bodyPr/>
                        <a:lstStyle/>
                        <a:p>
                          <a:pPr indent="0" algn="ctr">
                            <a:lnSpc>
                              <a:spcPct val="100000"/>
                            </a:lnSpc>
                            <a:spcAft>
                              <a:spcPts val="0"/>
                            </a:spcAft>
                          </a:pPr>
                          <a:r>
                            <a:rPr lang="es-ES" sz="1600" dirty="0">
                              <a:effectLst/>
                            </a:rPr>
                            <a:t>248,92</a:t>
                          </a:r>
                          <a:endParaRPr lang="es-CL" sz="1600" dirty="0">
                            <a:effectLst/>
                            <a:latin typeface="Times New Roman"/>
                            <a:ea typeface="Times New Roman"/>
                            <a:cs typeface="Times New Roman"/>
                          </a:endParaRPr>
                        </a:p>
                      </a:txBody>
                      <a:tcPr marL="40079" marR="40079" marT="0" marB="0" anchor="ctr"/>
                    </a:tc>
                  </a:tr>
                  <a:tr h="386518">
                    <a:tc>
                      <a:txBody>
                        <a:bodyPr/>
                        <a:lstStyle/>
                        <a:p>
                          <a:pPr marL="0" indent="0" algn="ctr" rtl="0" eaLnBrk="1" latinLnBrk="0" hangingPunct="1">
                            <a:lnSpc>
                              <a:spcPct val="100000"/>
                            </a:lnSpc>
                            <a:spcAft>
                              <a:spcPts val="0"/>
                            </a:spcAft>
                          </a:pPr>
                          <a:r>
                            <a:rPr kumimoji="0" lang="es-ES" sz="1600" kern="1200" dirty="0">
                              <a:effectLst/>
                            </a:rPr>
                            <a:t>MTBF histórico</a:t>
                          </a:r>
                          <a:endParaRPr kumimoji="0" lang="es-CL" sz="1600" b="1" kern="1200" dirty="0">
                            <a:solidFill>
                              <a:schemeClr val="lt1"/>
                            </a:solidFill>
                            <a:effectLst/>
                            <a:latin typeface="+mn-lt"/>
                            <a:ea typeface="+mn-ea"/>
                            <a:cs typeface="+mn-cs"/>
                          </a:endParaRPr>
                        </a:p>
                      </a:txBody>
                      <a:tcPr marL="40079" marR="40079" marT="0" marB="0" anchor="ctr"/>
                    </a:tc>
                    <a:tc>
                      <a:txBody>
                        <a:bodyPr/>
                        <a:lstStyle/>
                        <a:p>
                          <a:pPr indent="0" algn="ctr">
                            <a:lnSpc>
                              <a:spcPct val="100000"/>
                            </a:lnSpc>
                            <a:spcAft>
                              <a:spcPts val="0"/>
                            </a:spcAft>
                          </a:pPr>
                          <a:r>
                            <a:rPr lang="es-ES" sz="1600" dirty="0">
                              <a:effectLst/>
                            </a:rPr>
                            <a:t>236,9</a:t>
                          </a:r>
                          <a:endParaRPr lang="es-CL" sz="1600" dirty="0">
                            <a:effectLst/>
                            <a:latin typeface="Times New Roman"/>
                            <a:ea typeface="Times New Roman"/>
                            <a:cs typeface="Times New Roman"/>
                          </a:endParaRPr>
                        </a:p>
                      </a:txBody>
                      <a:tcPr marL="40079" marR="40079" marT="0" marB="0" anchor="ctr"/>
                    </a:tc>
                  </a:tr>
                </a:tbl>
              </a:graphicData>
            </a:graphic>
          </p:graphicFrame>
        </mc:Choice>
        <mc:Fallback>
          <p:graphicFrame>
            <p:nvGraphicFramePr>
              <p:cNvPr id="2" name="1 Tabla"/>
              <p:cNvGraphicFramePr>
                <a:graphicFrameLocks noGrp="1"/>
              </p:cNvGraphicFramePr>
              <p:nvPr>
                <p:extLst>
                  <p:ext uri="{D42A27DB-BD31-4B8C-83A1-F6EECF244321}">
                    <p14:modId xmlns:p14="http://schemas.microsoft.com/office/powerpoint/2010/main" xmlns="" xmlns:a14="http://schemas.microsoft.com/office/drawing/2010/main" val="3737385706"/>
                  </p:ext>
                </p:extLst>
              </p:nvPr>
            </p:nvGraphicFramePr>
            <p:xfrm>
              <a:off x="338043" y="1345166"/>
              <a:ext cx="2917775" cy="3454195"/>
            </p:xfrm>
            <a:graphic>
              <a:graphicData uri="http://schemas.openxmlformats.org/drawingml/2006/table">
                <a:tbl>
                  <a:tblPr firstRow="1" firstCol="1" bandRow="1">
                    <a:tableStyleId>{F5AB1C69-6EDB-4FF4-983F-18BD219EF322}</a:tableStyleId>
                  </a:tblPr>
                  <a:tblGrid>
                    <a:gridCol w="1470109"/>
                    <a:gridCol w="1447666"/>
                  </a:tblGrid>
                  <a:tr h="243840">
                    <a:tc gridSpan="2">
                      <a:txBody>
                        <a:bodyPr/>
                        <a:lstStyle/>
                        <a:p>
                          <a:pPr marL="0" indent="0" algn="ctr">
                            <a:lnSpc>
                              <a:spcPct val="100000"/>
                            </a:lnSpc>
                            <a:spcAft>
                              <a:spcPts val="0"/>
                            </a:spcAft>
                          </a:pPr>
                          <a:r>
                            <a:rPr lang="es-ES" sz="1600" u="sng" dirty="0">
                              <a:effectLst/>
                            </a:rPr>
                            <a:t>Bernard</a:t>
                          </a:r>
                          <a:endParaRPr lang="es-CL" sz="1600" dirty="0">
                            <a:effectLst/>
                            <a:latin typeface="Times New Roman"/>
                            <a:ea typeface="Times New Roman"/>
                            <a:cs typeface="Times New Roman"/>
                          </a:endParaRPr>
                        </a:p>
                      </a:txBody>
                      <a:tcPr marL="40079" marR="40079" marT="0" marB="0" anchor="ctr"/>
                    </a:tc>
                    <a:tc hMerge="1">
                      <a:txBody>
                        <a:bodyPr/>
                        <a:lstStyle/>
                        <a:p>
                          <a:endParaRPr lang="es-CL"/>
                        </a:p>
                      </a:txBody>
                      <a:tcPr/>
                    </a:tc>
                  </a:tr>
                  <a:tr h="403567">
                    <a:tc>
                      <a:txBody>
                        <a:bodyPr/>
                        <a:lstStyle/>
                        <a:p>
                          <a:pPr marL="0" indent="0" algn="ctr">
                            <a:lnSpc>
                              <a:spcPct val="100000"/>
                            </a:lnSpc>
                            <a:spcAft>
                              <a:spcPts val="0"/>
                            </a:spcAft>
                          </a:pPr>
                          <a:r>
                            <a:rPr lang="es-ES" sz="1600" dirty="0">
                              <a:effectLst/>
                            </a:rPr>
                            <a:t>Pendiente (b)</a:t>
                          </a:r>
                          <a:endParaRPr lang="es-CL" sz="1600" dirty="0">
                            <a:effectLst/>
                            <a:latin typeface="Times New Roman"/>
                            <a:ea typeface="Times New Roman"/>
                            <a:cs typeface="Times New Roman"/>
                          </a:endParaRPr>
                        </a:p>
                      </a:txBody>
                      <a:tcPr marL="40079" marR="40079" marT="0" marB="0" anchor="ctr"/>
                    </a:tc>
                    <a:tc>
                      <a:txBody>
                        <a:bodyPr/>
                        <a:lstStyle/>
                        <a:p>
                          <a:pPr indent="0" algn="ctr">
                            <a:lnSpc>
                              <a:spcPct val="100000"/>
                            </a:lnSpc>
                            <a:spcAft>
                              <a:spcPts val="0"/>
                            </a:spcAft>
                          </a:pPr>
                          <a:r>
                            <a:rPr lang="es-ES" sz="1600" dirty="0">
                              <a:effectLst/>
                            </a:rPr>
                            <a:t>0,8888</a:t>
                          </a:r>
                          <a:endParaRPr lang="es-CL" sz="1600" dirty="0">
                            <a:effectLst/>
                            <a:latin typeface="Times New Roman"/>
                            <a:ea typeface="Times New Roman"/>
                            <a:cs typeface="Times New Roman"/>
                          </a:endParaRPr>
                        </a:p>
                      </a:txBody>
                      <a:tcPr marL="40079" marR="40079" marT="0" marB="0" anchor="ctr"/>
                    </a:tc>
                  </a:tr>
                  <a:tr h="386518">
                    <a:tc>
                      <a:txBody>
                        <a:bodyPr/>
                        <a:lstStyle/>
                        <a:p>
                          <a:pPr marL="0" indent="0" algn="ctr" rtl="0" eaLnBrk="1" latinLnBrk="0" hangingPunct="1">
                            <a:lnSpc>
                              <a:spcPct val="100000"/>
                            </a:lnSpc>
                            <a:spcAft>
                              <a:spcPts val="0"/>
                            </a:spcAft>
                          </a:pPr>
                          <a:r>
                            <a:rPr kumimoji="0" lang="es-ES" sz="1600" kern="1200" dirty="0">
                              <a:effectLst/>
                            </a:rPr>
                            <a:t>Intercepto (a)</a:t>
                          </a:r>
                          <a:endParaRPr kumimoji="0" lang="es-CL" sz="1600" b="1" kern="1200" dirty="0">
                            <a:solidFill>
                              <a:schemeClr val="lt1"/>
                            </a:solidFill>
                            <a:effectLst/>
                            <a:latin typeface="+mn-lt"/>
                            <a:ea typeface="+mn-ea"/>
                            <a:cs typeface="+mn-cs"/>
                          </a:endParaRPr>
                        </a:p>
                      </a:txBody>
                      <a:tcPr marL="40079" marR="40079" marT="0" marB="0" anchor="ctr"/>
                    </a:tc>
                    <a:tc>
                      <a:txBody>
                        <a:bodyPr/>
                        <a:lstStyle/>
                        <a:p>
                          <a:pPr indent="0" algn="ctr">
                            <a:lnSpc>
                              <a:spcPct val="100000"/>
                            </a:lnSpc>
                            <a:spcAft>
                              <a:spcPts val="0"/>
                            </a:spcAft>
                          </a:pPr>
                          <a:r>
                            <a:rPr lang="es-ES" sz="1600" dirty="0">
                              <a:effectLst/>
                            </a:rPr>
                            <a:t>-4,8524</a:t>
                          </a:r>
                          <a:endParaRPr lang="es-CL" sz="1600" dirty="0">
                            <a:effectLst/>
                            <a:latin typeface="Times New Roman"/>
                            <a:ea typeface="Times New Roman"/>
                            <a:cs typeface="Times New Roman"/>
                          </a:endParaRPr>
                        </a:p>
                      </a:txBody>
                      <a:tcPr marL="40079" marR="40079" marT="0" marB="0" anchor="ctr"/>
                    </a:tc>
                  </a:tr>
                  <a:tr h="386518">
                    <a:tc>
                      <a:txBody>
                        <a:bodyPr/>
                        <a:lstStyle/>
                        <a:p>
                          <a:endParaRPr lang="es-CL"/>
                        </a:p>
                      </a:txBody>
                      <a:tcPr marL="40079" marR="40079" marT="0" marB="0" anchor="ctr">
                        <a:blipFill rotWithShape="1">
                          <a:blip r:embed="rId4"/>
                          <a:stretch>
                            <a:fillRect t="-278125" r="-99170" b="-537500"/>
                          </a:stretch>
                        </a:blipFill>
                      </a:tcPr>
                    </a:tc>
                    <a:tc>
                      <a:txBody>
                        <a:bodyPr/>
                        <a:lstStyle/>
                        <a:p>
                          <a:pPr indent="0" algn="ctr">
                            <a:lnSpc>
                              <a:spcPct val="100000"/>
                            </a:lnSpc>
                            <a:spcAft>
                              <a:spcPts val="0"/>
                            </a:spcAft>
                          </a:pPr>
                          <a:r>
                            <a:rPr lang="es-ES" sz="1600" dirty="0">
                              <a:effectLst/>
                            </a:rPr>
                            <a:t>0,9664</a:t>
                          </a:r>
                          <a:endParaRPr lang="es-CL" sz="1600" dirty="0">
                            <a:effectLst/>
                            <a:latin typeface="Times New Roman"/>
                            <a:ea typeface="Times New Roman"/>
                            <a:cs typeface="Times New Roman"/>
                          </a:endParaRPr>
                        </a:p>
                      </a:txBody>
                      <a:tcPr marL="40079" marR="40079" marT="0" marB="0" anchor="ctr"/>
                    </a:tc>
                  </a:tr>
                  <a:tr h="243840">
                    <a:tc>
                      <a:txBody>
                        <a:bodyPr/>
                        <a:lstStyle/>
                        <a:p>
                          <a:pPr marL="0" indent="0" algn="ctr" rtl="0" eaLnBrk="1" latinLnBrk="0" hangingPunct="1">
                            <a:lnSpc>
                              <a:spcPct val="100000"/>
                            </a:lnSpc>
                            <a:spcAft>
                              <a:spcPts val="0"/>
                            </a:spcAft>
                          </a:pPr>
                          <a:endParaRPr kumimoji="0" lang="es-CL" sz="1600" b="1" kern="1200" dirty="0">
                            <a:solidFill>
                              <a:schemeClr val="lt1"/>
                            </a:solidFill>
                            <a:effectLst/>
                            <a:latin typeface="+mn-lt"/>
                            <a:ea typeface="+mn-ea"/>
                            <a:cs typeface="+mn-cs"/>
                          </a:endParaRPr>
                        </a:p>
                      </a:txBody>
                      <a:tcPr marL="40079" marR="40079" marT="0" marB="0" anchor="ctr"/>
                    </a:tc>
                    <a:tc>
                      <a:txBody>
                        <a:bodyPr/>
                        <a:lstStyle/>
                        <a:p>
                          <a:pPr indent="0" algn="ctr">
                            <a:lnSpc>
                              <a:spcPct val="100000"/>
                            </a:lnSpc>
                          </a:pPr>
                          <a:endParaRPr lang="es-CL" sz="1400" dirty="0">
                            <a:effectLst/>
                            <a:latin typeface="Calibri"/>
                            <a:cs typeface="Times New Roman"/>
                          </a:endParaRPr>
                        </a:p>
                      </a:txBody>
                      <a:tcPr marL="40079" marR="40079" marT="0" marB="0" anchor="ctr"/>
                    </a:tc>
                  </a:tr>
                  <a:tr h="386518">
                    <a:tc>
                      <a:txBody>
                        <a:bodyPr/>
                        <a:lstStyle/>
                        <a:p>
                          <a:pPr marL="0" indent="0" algn="ctr" rtl="0" eaLnBrk="1" latinLnBrk="0" hangingPunct="1">
                            <a:lnSpc>
                              <a:spcPct val="100000"/>
                            </a:lnSpc>
                            <a:spcAft>
                              <a:spcPts val="0"/>
                            </a:spcAft>
                          </a:pPr>
                          <a:r>
                            <a:rPr kumimoji="0" lang="es-ES" sz="1600" kern="1200" dirty="0">
                              <a:effectLst/>
                            </a:rPr>
                            <a:t>Alfa</a:t>
                          </a:r>
                          <a:endParaRPr kumimoji="0" lang="es-CL" sz="1600" b="1" kern="1200" dirty="0">
                            <a:solidFill>
                              <a:schemeClr val="lt1"/>
                            </a:solidFill>
                            <a:effectLst/>
                            <a:latin typeface="+mn-lt"/>
                            <a:ea typeface="+mn-ea"/>
                            <a:cs typeface="+mn-cs"/>
                          </a:endParaRPr>
                        </a:p>
                      </a:txBody>
                      <a:tcPr marL="40079" marR="40079" marT="0" marB="0" anchor="ctr"/>
                    </a:tc>
                    <a:tc>
                      <a:txBody>
                        <a:bodyPr/>
                        <a:lstStyle/>
                        <a:p>
                          <a:pPr indent="0" algn="ctr">
                            <a:lnSpc>
                              <a:spcPct val="100000"/>
                            </a:lnSpc>
                            <a:spcAft>
                              <a:spcPts val="0"/>
                            </a:spcAft>
                          </a:pPr>
                          <a:r>
                            <a:rPr lang="es-ES" sz="1600" dirty="0">
                              <a:effectLst/>
                            </a:rPr>
                            <a:t>234,94</a:t>
                          </a:r>
                          <a:endParaRPr lang="es-CL" sz="1600" dirty="0">
                            <a:effectLst/>
                            <a:latin typeface="Times New Roman"/>
                            <a:ea typeface="Times New Roman"/>
                            <a:cs typeface="Times New Roman"/>
                          </a:endParaRPr>
                        </a:p>
                      </a:txBody>
                      <a:tcPr marL="40079" marR="40079" marT="0" marB="0" anchor="ctr"/>
                    </a:tc>
                  </a:tr>
                  <a:tr h="386518">
                    <a:tc>
                      <a:txBody>
                        <a:bodyPr/>
                        <a:lstStyle/>
                        <a:p>
                          <a:pPr marL="0" indent="0" algn="ctr" rtl="0" eaLnBrk="1" latinLnBrk="0" hangingPunct="1">
                            <a:lnSpc>
                              <a:spcPct val="100000"/>
                            </a:lnSpc>
                            <a:spcAft>
                              <a:spcPts val="0"/>
                            </a:spcAft>
                          </a:pPr>
                          <a:r>
                            <a:rPr kumimoji="0" lang="es-ES" sz="1600" kern="1200" dirty="0">
                              <a:effectLst/>
                            </a:rPr>
                            <a:t>Beta</a:t>
                          </a:r>
                          <a:endParaRPr kumimoji="0" lang="es-CL" sz="1600" b="1" kern="1200" dirty="0">
                            <a:solidFill>
                              <a:schemeClr val="lt1"/>
                            </a:solidFill>
                            <a:effectLst/>
                            <a:latin typeface="+mn-lt"/>
                            <a:ea typeface="+mn-ea"/>
                            <a:cs typeface="+mn-cs"/>
                          </a:endParaRPr>
                        </a:p>
                      </a:txBody>
                      <a:tcPr marL="40079" marR="40079" marT="0" marB="0" anchor="ctr"/>
                    </a:tc>
                    <a:tc>
                      <a:txBody>
                        <a:bodyPr/>
                        <a:lstStyle/>
                        <a:p>
                          <a:pPr indent="0" algn="ctr">
                            <a:lnSpc>
                              <a:spcPct val="100000"/>
                            </a:lnSpc>
                            <a:spcAft>
                              <a:spcPts val="0"/>
                            </a:spcAft>
                          </a:pPr>
                          <a:r>
                            <a:rPr lang="es-ES" sz="1600" dirty="0">
                              <a:effectLst/>
                            </a:rPr>
                            <a:t>0,889</a:t>
                          </a:r>
                          <a:endParaRPr lang="es-CL" sz="1600" dirty="0">
                            <a:effectLst/>
                            <a:latin typeface="Times New Roman"/>
                            <a:ea typeface="Times New Roman"/>
                            <a:cs typeface="Times New Roman"/>
                          </a:endParaRPr>
                        </a:p>
                      </a:txBody>
                      <a:tcPr marL="40079" marR="40079" marT="0" marB="0" anchor="ctr"/>
                    </a:tc>
                  </a:tr>
                  <a:tr h="243840">
                    <a:tc>
                      <a:txBody>
                        <a:bodyPr/>
                        <a:lstStyle/>
                        <a:p>
                          <a:pPr marL="0" indent="0" algn="ctr" rtl="0" eaLnBrk="1" latinLnBrk="0" hangingPunct="1">
                            <a:lnSpc>
                              <a:spcPct val="100000"/>
                            </a:lnSpc>
                            <a:spcAft>
                              <a:spcPts val="0"/>
                            </a:spcAft>
                          </a:pPr>
                          <a:endParaRPr kumimoji="0" lang="es-CL" sz="1600" b="1" kern="1200" dirty="0">
                            <a:solidFill>
                              <a:schemeClr val="lt1"/>
                            </a:solidFill>
                            <a:effectLst/>
                            <a:latin typeface="+mn-lt"/>
                            <a:ea typeface="+mn-ea"/>
                            <a:cs typeface="+mn-cs"/>
                          </a:endParaRPr>
                        </a:p>
                      </a:txBody>
                      <a:tcPr marL="40079" marR="40079" marT="0" marB="0" anchor="ctr"/>
                    </a:tc>
                    <a:tc>
                      <a:txBody>
                        <a:bodyPr/>
                        <a:lstStyle/>
                        <a:p>
                          <a:pPr indent="0" algn="ctr">
                            <a:lnSpc>
                              <a:spcPct val="100000"/>
                            </a:lnSpc>
                          </a:pPr>
                          <a:endParaRPr lang="es-CL" sz="1400" dirty="0">
                            <a:effectLst/>
                            <a:latin typeface="Calibri"/>
                            <a:cs typeface="Times New Roman"/>
                          </a:endParaRPr>
                        </a:p>
                      </a:txBody>
                      <a:tcPr marL="40079" marR="40079" marT="0" marB="0" anchor="ctr"/>
                    </a:tc>
                  </a:tr>
                  <a:tr h="386518">
                    <a:tc>
                      <a:txBody>
                        <a:bodyPr/>
                        <a:lstStyle/>
                        <a:p>
                          <a:pPr marL="0" indent="0" algn="ctr" rtl="0" eaLnBrk="1" latinLnBrk="0" hangingPunct="1">
                            <a:lnSpc>
                              <a:spcPct val="100000"/>
                            </a:lnSpc>
                            <a:spcAft>
                              <a:spcPts val="0"/>
                            </a:spcAft>
                          </a:pPr>
                          <a:r>
                            <a:rPr kumimoji="0" lang="es-ES" sz="1600" kern="1200" dirty="0">
                              <a:effectLst/>
                            </a:rPr>
                            <a:t>MTBF función</a:t>
                          </a:r>
                          <a:endParaRPr kumimoji="0" lang="es-CL" sz="1600" b="1" kern="1200" dirty="0">
                            <a:solidFill>
                              <a:schemeClr val="lt1"/>
                            </a:solidFill>
                            <a:effectLst/>
                            <a:latin typeface="+mn-lt"/>
                            <a:ea typeface="+mn-ea"/>
                            <a:cs typeface="+mn-cs"/>
                          </a:endParaRPr>
                        </a:p>
                      </a:txBody>
                      <a:tcPr marL="40079" marR="40079" marT="0" marB="0" anchor="ctr"/>
                    </a:tc>
                    <a:tc>
                      <a:txBody>
                        <a:bodyPr/>
                        <a:lstStyle/>
                        <a:p>
                          <a:pPr indent="0" algn="ctr">
                            <a:lnSpc>
                              <a:spcPct val="100000"/>
                            </a:lnSpc>
                            <a:spcAft>
                              <a:spcPts val="0"/>
                            </a:spcAft>
                          </a:pPr>
                          <a:r>
                            <a:rPr lang="es-ES" sz="1600" dirty="0">
                              <a:effectLst/>
                            </a:rPr>
                            <a:t>248,92</a:t>
                          </a:r>
                          <a:endParaRPr lang="es-CL" sz="1600" dirty="0">
                            <a:effectLst/>
                            <a:latin typeface="Times New Roman"/>
                            <a:ea typeface="Times New Roman"/>
                            <a:cs typeface="Times New Roman"/>
                          </a:endParaRPr>
                        </a:p>
                      </a:txBody>
                      <a:tcPr marL="40079" marR="40079" marT="0" marB="0" anchor="ctr"/>
                    </a:tc>
                  </a:tr>
                  <a:tr h="386518">
                    <a:tc>
                      <a:txBody>
                        <a:bodyPr/>
                        <a:lstStyle/>
                        <a:p>
                          <a:pPr marL="0" indent="0" algn="ctr" rtl="0" eaLnBrk="1" latinLnBrk="0" hangingPunct="1">
                            <a:lnSpc>
                              <a:spcPct val="100000"/>
                            </a:lnSpc>
                            <a:spcAft>
                              <a:spcPts val="0"/>
                            </a:spcAft>
                          </a:pPr>
                          <a:r>
                            <a:rPr kumimoji="0" lang="es-ES" sz="1600" kern="1200" dirty="0">
                              <a:effectLst/>
                            </a:rPr>
                            <a:t>MTBF histórico</a:t>
                          </a:r>
                          <a:endParaRPr kumimoji="0" lang="es-CL" sz="1600" b="1" kern="1200" dirty="0">
                            <a:solidFill>
                              <a:schemeClr val="lt1"/>
                            </a:solidFill>
                            <a:effectLst/>
                            <a:latin typeface="+mn-lt"/>
                            <a:ea typeface="+mn-ea"/>
                            <a:cs typeface="+mn-cs"/>
                          </a:endParaRPr>
                        </a:p>
                      </a:txBody>
                      <a:tcPr marL="40079" marR="40079" marT="0" marB="0" anchor="ctr"/>
                    </a:tc>
                    <a:tc>
                      <a:txBody>
                        <a:bodyPr/>
                        <a:lstStyle/>
                        <a:p>
                          <a:pPr indent="0" algn="ctr">
                            <a:lnSpc>
                              <a:spcPct val="100000"/>
                            </a:lnSpc>
                            <a:spcAft>
                              <a:spcPts val="0"/>
                            </a:spcAft>
                          </a:pPr>
                          <a:r>
                            <a:rPr lang="es-ES" sz="1600" dirty="0">
                              <a:effectLst/>
                            </a:rPr>
                            <a:t>236,9</a:t>
                          </a:r>
                          <a:endParaRPr lang="es-CL" sz="1600" dirty="0">
                            <a:effectLst/>
                            <a:latin typeface="Times New Roman"/>
                            <a:ea typeface="Times New Roman"/>
                            <a:cs typeface="Times New Roman"/>
                          </a:endParaRPr>
                        </a:p>
                      </a:txBody>
                      <a:tcPr marL="40079" marR="40079" marT="0" marB="0" anchor="ctr"/>
                    </a:tc>
                  </a:tr>
                </a:tbl>
              </a:graphicData>
            </a:graphic>
          </p:graphicFrame>
        </mc:Fallback>
      </mc:AlternateContent>
      <p:graphicFrame>
        <p:nvGraphicFramePr>
          <p:cNvPr id="8" name="7 Gráfico">
            <a:extLst>
              <a:ext uri="{FF2B5EF4-FFF2-40B4-BE49-F238E27FC236}">
                <a16:creationId xmlns:lc="http://schemas.openxmlformats.org/drawingml/2006/lockedCanvas" xmlns:ve="http://schemas.openxmlformats.org/markup-compatibility/2006" xmlns:o="urn:schemas-microsoft-com:office:office" xmlns:v="urn:schemas-microsoft-com:vml" xmlns:w10="urn:schemas-microsoft-com:office:word" xmlns:w="http://schemas.openxmlformats.org/wordprocessingml/2006/main" xmlns:xdr="http://schemas.openxmlformats.org/drawingml/2006/spreadsheetDrawing" xmlns:a16="http://schemas.microsoft.com/office/drawing/2014/main" xmlns=""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id="{DFA72DD2-F8A6-4784-A098-FEE9FDA725F4}"/>
              </a:ext>
            </a:extLst>
          </p:cNvPr>
          <p:cNvGraphicFramePr/>
          <p:nvPr>
            <p:extLst>
              <p:ext uri="{D42A27DB-BD31-4B8C-83A1-F6EECF244321}">
                <p14:modId xmlns:p14="http://schemas.microsoft.com/office/powerpoint/2010/main" xmlns="" val="1462102639"/>
              </p:ext>
            </p:extLst>
          </p:nvPr>
        </p:nvGraphicFramePr>
        <p:xfrm>
          <a:off x="3575713" y="1323832"/>
          <a:ext cx="5242171" cy="3450335"/>
        </p:xfrm>
        <a:graphic>
          <a:graphicData uri="http://schemas.openxmlformats.org/drawingml/2006/chart">
            <c:chart xmlns:c="http://schemas.openxmlformats.org/drawingml/2006/chart" xmlns:r="http://schemas.openxmlformats.org/officeDocument/2006/relationships" r:id="rId5"/>
          </a:graphicData>
        </a:graphic>
      </p:graphicFrame>
      <p:sp>
        <p:nvSpPr>
          <p:cNvPr id="13" name="12 Marcador de número de diapositiva"/>
          <p:cNvSpPr>
            <a:spLocks noGrp="1"/>
          </p:cNvSpPr>
          <p:nvPr>
            <p:ph type="sldNum" idx="12"/>
          </p:nvPr>
        </p:nvSpPr>
        <p:spPr/>
        <p:txBody>
          <a:bodyPr/>
          <a:lstStyle/>
          <a:p>
            <a:fld id="{00000000-1234-1234-1234-123412341234}" type="slidenum">
              <a:rPr lang="es-CL" smtClean="0"/>
              <a:pPr/>
              <a:t>42</a:t>
            </a:fld>
            <a:endParaRPr lang="es-CL"/>
          </a:p>
        </p:txBody>
      </p:sp>
    </p:spTree>
    <p:extLst>
      <p:ext uri="{BB962C8B-B14F-4D97-AF65-F5344CB8AC3E}">
        <p14:creationId xmlns:p14="http://schemas.microsoft.com/office/powerpoint/2010/main" xmlns="" val="36848882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699" y="71805"/>
            <a:ext cx="10194569" cy="572700"/>
          </a:xfrm>
          <a:prstGeom prst="rect">
            <a:avLst/>
          </a:prstGeom>
        </p:spPr>
        <p:txBody>
          <a:bodyPr spcFirstLastPara="1" vert="horz" wrap="square" lIns="91425" tIns="91425" rIns="91425" bIns="91425" rtlCol="0" anchor="t" anchorCtr="0">
            <a:noAutofit/>
          </a:bodyPr>
          <a:lstStyle/>
          <a:p>
            <a:r>
              <a:rPr lang="es" sz="2800" dirty="0" smtClean="0">
                <a:solidFill>
                  <a:schemeClr val="tx1"/>
                </a:solidFill>
              </a:rPr>
              <a:t>Gestión de Activos</a:t>
            </a:r>
            <a:endParaRPr sz="2800" b="1" dirty="0">
              <a:solidFill>
                <a:schemeClr val="tx1"/>
              </a:solidFill>
            </a:endParaRPr>
          </a:p>
        </p:txBody>
      </p:sp>
      <p:sp>
        <p:nvSpPr>
          <p:cNvPr id="99" name="Google Shape;99;p19"/>
          <p:cNvSpPr txBox="1">
            <a:spLocks noGrp="1"/>
          </p:cNvSpPr>
          <p:nvPr>
            <p:ph type="body" idx="1"/>
          </p:nvPr>
        </p:nvSpPr>
        <p:spPr>
          <a:prstGeom prst="rect">
            <a:avLst/>
          </a:prstGeom>
        </p:spPr>
        <p:txBody>
          <a:bodyPr spcFirstLastPara="1" wrap="square" lIns="91425" tIns="91425" rIns="91425" bIns="91425" anchor="t" anchorCtr="0">
            <a:noAutofit/>
          </a:bodyPr>
          <a:lstStyle/>
          <a:p>
            <a:pPr marL="0" indent="0">
              <a:buNone/>
            </a:pPr>
            <a:r>
              <a:rPr lang="es-CL" sz="1700" b="1" u="sng" dirty="0" smtClean="0">
                <a:solidFill>
                  <a:schemeClr val="dk1"/>
                </a:solidFill>
              </a:rPr>
              <a:t>Ajuste de Curvas – Comportamiento de Vida Publicaciones Náuticas</a:t>
            </a:r>
            <a:endParaRPr sz="1700" b="1" u="sng" dirty="0">
              <a:solidFill>
                <a:schemeClr val="dk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mc:AlternateContent xmlns:mc="http://schemas.openxmlformats.org/markup-compatibility/2006">
        <mc:Choice xmlns:a14="http://schemas.microsoft.com/office/drawing/2010/main" xmlns="" Requires="a14">
          <p:graphicFrame>
            <p:nvGraphicFramePr>
              <p:cNvPr id="3" name="2 Tabla"/>
              <p:cNvGraphicFramePr>
                <a:graphicFrameLocks noGrp="1"/>
              </p:cNvGraphicFramePr>
              <p:nvPr>
                <p:extLst>
                  <p:ext uri="{D42A27DB-BD31-4B8C-83A1-F6EECF244321}">
                    <p14:modId xmlns:p14="http://schemas.microsoft.com/office/powerpoint/2010/main" val="1962054061"/>
                  </p:ext>
                </p:extLst>
              </p:nvPr>
            </p:nvGraphicFramePr>
            <p:xfrm>
              <a:off x="283561" y="1393195"/>
              <a:ext cx="2468712" cy="3082213"/>
            </p:xfrm>
            <a:graphic>
              <a:graphicData uri="http://schemas.openxmlformats.org/drawingml/2006/table">
                <a:tbl>
                  <a:tblPr firstRow="1" firstCol="1" bandRow="1">
                    <a:tableStyleId>{F5AB1C69-6EDB-4FF4-983F-18BD219EF322}</a:tableStyleId>
                  </a:tblPr>
                  <a:tblGrid>
                    <a:gridCol w="1470354"/>
                    <a:gridCol w="998358"/>
                  </a:tblGrid>
                  <a:tr h="201706">
                    <a:tc gridSpan="2">
                      <a:txBody>
                        <a:bodyPr/>
                        <a:lstStyle/>
                        <a:p>
                          <a:pPr marL="0" indent="0" algn="ctr">
                            <a:lnSpc>
                              <a:spcPct val="100000"/>
                            </a:lnSpc>
                            <a:spcAft>
                              <a:spcPts val="0"/>
                            </a:spcAft>
                          </a:pPr>
                          <a:r>
                            <a:rPr lang="es-ES" sz="1600" dirty="0">
                              <a:effectLst/>
                            </a:rPr>
                            <a:t>Bernard</a:t>
                          </a:r>
                          <a:endParaRPr lang="es-CL" sz="1600" b="1" dirty="0">
                            <a:effectLst/>
                            <a:latin typeface="Times New Roman"/>
                            <a:ea typeface="Times New Roman"/>
                            <a:cs typeface="Times New Roman"/>
                          </a:endParaRPr>
                        </a:p>
                      </a:txBody>
                      <a:tcPr marL="37820" marR="37820" marT="0" marB="0"/>
                    </a:tc>
                    <a:tc hMerge="1">
                      <a:txBody>
                        <a:bodyPr/>
                        <a:lstStyle/>
                        <a:p>
                          <a:endParaRPr lang="es-CL"/>
                        </a:p>
                      </a:txBody>
                      <a:tcPr/>
                    </a:tc>
                  </a:tr>
                  <a:tr h="0">
                    <a:tc>
                      <a:txBody>
                        <a:bodyPr/>
                        <a:lstStyle/>
                        <a:p>
                          <a:pPr lvl="0" indent="0" algn="ctr">
                            <a:lnSpc>
                              <a:spcPct val="100000"/>
                            </a:lnSpc>
                            <a:spcAft>
                              <a:spcPts val="0"/>
                            </a:spcAft>
                          </a:pPr>
                          <a:r>
                            <a:rPr lang="es-ES" sz="1600" dirty="0">
                              <a:effectLst/>
                            </a:rPr>
                            <a:t>Pendiente (b)</a:t>
                          </a:r>
                          <a:endParaRPr lang="es-CL" sz="1600" b="1" dirty="0">
                            <a:effectLst/>
                            <a:latin typeface="Times New Roman"/>
                            <a:ea typeface="Times New Roman"/>
                            <a:cs typeface="Times New Roman"/>
                          </a:endParaRPr>
                        </a:p>
                      </a:txBody>
                      <a:tcPr marL="37820" marR="37820" marT="0" marB="0"/>
                    </a:tc>
                    <a:tc>
                      <a:txBody>
                        <a:bodyPr/>
                        <a:lstStyle/>
                        <a:p>
                          <a:pPr indent="0" algn="ctr">
                            <a:lnSpc>
                              <a:spcPct val="100000"/>
                            </a:lnSpc>
                            <a:spcAft>
                              <a:spcPts val="0"/>
                            </a:spcAft>
                          </a:pPr>
                          <a:r>
                            <a:rPr lang="es-ES" sz="1600">
                              <a:effectLst/>
                            </a:rPr>
                            <a:t>0,9504</a:t>
                          </a:r>
                          <a:endParaRPr lang="es-CL" sz="1600" b="1">
                            <a:effectLst/>
                            <a:latin typeface="Times New Roman"/>
                            <a:ea typeface="Times New Roman"/>
                            <a:cs typeface="Times New Roman"/>
                          </a:endParaRPr>
                        </a:p>
                      </a:txBody>
                      <a:tcPr marL="37820" marR="37820" marT="0" marB="0"/>
                    </a:tc>
                  </a:tr>
                  <a:tr h="0">
                    <a:tc>
                      <a:txBody>
                        <a:bodyPr/>
                        <a:lstStyle/>
                        <a:p>
                          <a:pPr lvl="0" indent="0" algn="ctr">
                            <a:lnSpc>
                              <a:spcPct val="100000"/>
                            </a:lnSpc>
                            <a:spcAft>
                              <a:spcPts val="0"/>
                            </a:spcAft>
                          </a:pPr>
                          <a:r>
                            <a:rPr lang="es-ES" sz="1600" dirty="0">
                              <a:effectLst/>
                            </a:rPr>
                            <a:t>Intercepto (a)</a:t>
                          </a:r>
                          <a:endParaRPr lang="es-CL" sz="1600" b="1" dirty="0">
                            <a:effectLst/>
                            <a:latin typeface="Times New Roman"/>
                            <a:ea typeface="Times New Roman"/>
                            <a:cs typeface="Times New Roman"/>
                          </a:endParaRPr>
                        </a:p>
                      </a:txBody>
                      <a:tcPr marL="37820" marR="37820" marT="0" marB="0"/>
                    </a:tc>
                    <a:tc>
                      <a:txBody>
                        <a:bodyPr/>
                        <a:lstStyle/>
                        <a:p>
                          <a:pPr indent="0" algn="ctr">
                            <a:lnSpc>
                              <a:spcPct val="100000"/>
                            </a:lnSpc>
                            <a:spcAft>
                              <a:spcPts val="0"/>
                            </a:spcAft>
                          </a:pPr>
                          <a:r>
                            <a:rPr lang="es-ES" sz="1600" dirty="0">
                              <a:effectLst/>
                            </a:rPr>
                            <a:t>-5,2881</a:t>
                          </a:r>
                          <a:endParaRPr lang="es-CL" sz="1600" b="1" dirty="0">
                            <a:effectLst/>
                            <a:latin typeface="Times New Roman"/>
                            <a:ea typeface="Times New Roman"/>
                            <a:cs typeface="Times New Roman"/>
                          </a:endParaRPr>
                        </a:p>
                      </a:txBody>
                      <a:tcPr marL="37820" marR="37820" marT="0" marB="0"/>
                    </a:tc>
                  </a:tr>
                  <a:tr h="0">
                    <a:tc>
                      <a:txBody>
                        <a:bodyPr/>
                        <a:lstStyle/>
                        <a:p>
                          <a:pPr lvl="0" indent="0" algn="ctr">
                            <a:lnSpc>
                              <a:spcPct val="100000"/>
                            </a:lnSpc>
                            <a:spcAft>
                              <a:spcPts val="0"/>
                            </a:spcAft>
                          </a:pPr>
                          <a14:m>
                            <m:oMathPara xmlns:m="http://schemas.openxmlformats.org/officeDocument/2006/math">
                              <m:oMathParaPr>
                                <m:jc m:val="center"/>
                              </m:oMathParaPr>
                              <m:oMath xmlns:m="http://schemas.openxmlformats.org/officeDocument/2006/math">
                                <m:sSup>
                                  <m:sSupPr>
                                    <m:ctrlPr>
                                      <a:rPr lang="es-CL" sz="1600" i="1">
                                        <a:effectLst/>
                                        <a:latin typeface="Cambria Math"/>
                                      </a:rPr>
                                    </m:ctrlPr>
                                  </m:sSupPr>
                                  <m:e>
                                    <m:r>
                                      <a:rPr lang="es-ES" sz="1600">
                                        <a:effectLst/>
                                        <a:latin typeface="Cambria Math"/>
                                      </a:rPr>
                                      <m:t>𝐑</m:t>
                                    </m:r>
                                  </m:e>
                                  <m:sup>
                                    <m:r>
                                      <a:rPr lang="es-ES" sz="1600">
                                        <a:effectLst/>
                                        <a:latin typeface="Cambria Math"/>
                                      </a:rPr>
                                      <m:t>𝟐</m:t>
                                    </m:r>
                                  </m:sup>
                                </m:sSup>
                              </m:oMath>
                            </m:oMathPara>
                          </a14:m>
                          <a:endParaRPr lang="es-CL" sz="1600" b="1" dirty="0">
                            <a:effectLst/>
                            <a:latin typeface="Times New Roman"/>
                            <a:ea typeface="Times New Roman"/>
                            <a:cs typeface="Times New Roman"/>
                          </a:endParaRPr>
                        </a:p>
                      </a:txBody>
                      <a:tcPr marL="37820" marR="37820" marT="0" marB="0"/>
                    </a:tc>
                    <a:tc>
                      <a:txBody>
                        <a:bodyPr/>
                        <a:lstStyle/>
                        <a:p>
                          <a:pPr indent="0" algn="ctr">
                            <a:lnSpc>
                              <a:spcPct val="100000"/>
                            </a:lnSpc>
                            <a:spcAft>
                              <a:spcPts val="0"/>
                            </a:spcAft>
                          </a:pPr>
                          <a:r>
                            <a:rPr lang="es-ES" sz="1600">
                              <a:effectLst/>
                            </a:rPr>
                            <a:t>0,9064</a:t>
                          </a:r>
                          <a:endParaRPr lang="es-CL" sz="1600" b="1">
                            <a:effectLst/>
                            <a:latin typeface="Times New Roman"/>
                            <a:ea typeface="Times New Roman"/>
                            <a:cs typeface="Times New Roman"/>
                          </a:endParaRPr>
                        </a:p>
                      </a:txBody>
                      <a:tcPr marL="37820" marR="37820" marT="0" marB="0"/>
                    </a:tc>
                  </a:tr>
                  <a:tr h="201706">
                    <a:tc>
                      <a:txBody>
                        <a:bodyPr/>
                        <a:lstStyle/>
                        <a:p>
                          <a:pPr lvl="0" indent="0" algn="ctr">
                            <a:lnSpc>
                              <a:spcPct val="100000"/>
                            </a:lnSpc>
                            <a:spcAft>
                              <a:spcPts val="0"/>
                            </a:spcAft>
                          </a:pPr>
                          <a:r>
                            <a:rPr lang="es-ES" sz="1600" dirty="0">
                              <a:effectLst/>
                            </a:rPr>
                            <a:t> </a:t>
                          </a:r>
                          <a:endParaRPr lang="es-CL" sz="1600" b="1" dirty="0">
                            <a:effectLst/>
                            <a:latin typeface="Times New Roman"/>
                            <a:ea typeface="Times New Roman"/>
                            <a:cs typeface="Times New Roman"/>
                          </a:endParaRPr>
                        </a:p>
                      </a:txBody>
                      <a:tcPr marL="37820" marR="37820" marT="0" marB="0"/>
                    </a:tc>
                    <a:tc>
                      <a:txBody>
                        <a:bodyPr/>
                        <a:lstStyle/>
                        <a:p>
                          <a:pPr indent="0" algn="ctr">
                            <a:lnSpc>
                              <a:spcPct val="100000"/>
                            </a:lnSpc>
                            <a:spcAft>
                              <a:spcPts val="0"/>
                            </a:spcAft>
                          </a:pPr>
                          <a:r>
                            <a:rPr lang="es-ES" sz="1600">
                              <a:effectLst/>
                            </a:rPr>
                            <a:t> </a:t>
                          </a:r>
                          <a:endParaRPr lang="es-CL" sz="1600" b="1">
                            <a:effectLst/>
                            <a:latin typeface="Times New Roman"/>
                            <a:ea typeface="Times New Roman"/>
                            <a:cs typeface="Times New Roman"/>
                          </a:endParaRPr>
                        </a:p>
                      </a:txBody>
                      <a:tcPr marL="37820" marR="37820" marT="0" marB="0"/>
                    </a:tc>
                  </a:tr>
                  <a:tr h="403412">
                    <a:tc>
                      <a:txBody>
                        <a:bodyPr/>
                        <a:lstStyle/>
                        <a:p>
                          <a:pPr lvl="0" indent="0" algn="ctr">
                            <a:lnSpc>
                              <a:spcPct val="100000"/>
                            </a:lnSpc>
                            <a:spcAft>
                              <a:spcPts val="0"/>
                            </a:spcAft>
                          </a:pPr>
                          <a:r>
                            <a:rPr lang="es-ES" sz="1600" dirty="0">
                              <a:effectLst/>
                            </a:rPr>
                            <a:t>Alfa</a:t>
                          </a:r>
                          <a:endParaRPr lang="es-CL" sz="1600" b="1" dirty="0">
                            <a:effectLst/>
                            <a:latin typeface="Times New Roman"/>
                            <a:ea typeface="Times New Roman"/>
                            <a:cs typeface="Times New Roman"/>
                          </a:endParaRPr>
                        </a:p>
                      </a:txBody>
                      <a:tcPr marL="37820" marR="37820" marT="0" marB="0"/>
                    </a:tc>
                    <a:tc>
                      <a:txBody>
                        <a:bodyPr/>
                        <a:lstStyle/>
                        <a:p>
                          <a:pPr indent="0" algn="ctr">
                            <a:lnSpc>
                              <a:spcPct val="100000"/>
                            </a:lnSpc>
                            <a:spcAft>
                              <a:spcPts val="0"/>
                            </a:spcAft>
                          </a:pPr>
                          <a:r>
                            <a:rPr lang="es-ES" sz="1600">
                              <a:effectLst/>
                            </a:rPr>
                            <a:t>260,96</a:t>
                          </a:r>
                          <a:endParaRPr lang="es-CL" sz="1600" b="1">
                            <a:effectLst/>
                            <a:latin typeface="Times New Roman"/>
                            <a:ea typeface="Times New Roman"/>
                            <a:cs typeface="Times New Roman"/>
                          </a:endParaRPr>
                        </a:p>
                      </a:txBody>
                      <a:tcPr marL="37820" marR="37820" marT="0" marB="0"/>
                    </a:tc>
                  </a:tr>
                  <a:tr h="403412">
                    <a:tc>
                      <a:txBody>
                        <a:bodyPr/>
                        <a:lstStyle/>
                        <a:p>
                          <a:pPr lvl="0" indent="0" algn="ctr">
                            <a:lnSpc>
                              <a:spcPct val="100000"/>
                            </a:lnSpc>
                            <a:spcAft>
                              <a:spcPts val="0"/>
                            </a:spcAft>
                          </a:pPr>
                          <a:r>
                            <a:rPr lang="es-ES" sz="1600" dirty="0">
                              <a:effectLst/>
                            </a:rPr>
                            <a:t>Beta</a:t>
                          </a:r>
                          <a:endParaRPr lang="es-CL" sz="1600" b="1" dirty="0">
                            <a:effectLst/>
                            <a:latin typeface="Times New Roman"/>
                            <a:ea typeface="Times New Roman"/>
                            <a:cs typeface="Times New Roman"/>
                          </a:endParaRPr>
                        </a:p>
                      </a:txBody>
                      <a:tcPr marL="37820" marR="37820" marT="0" marB="0"/>
                    </a:tc>
                    <a:tc>
                      <a:txBody>
                        <a:bodyPr/>
                        <a:lstStyle/>
                        <a:p>
                          <a:pPr indent="0" algn="ctr">
                            <a:lnSpc>
                              <a:spcPct val="100000"/>
                            </a:lnSpc>
                            <a:spcAft>
                              <a:spcPts val="0"/>
                            </a:spcAft>
                          </a:pPr>
                          <a:r>
                            <a:rPr lang="es-ES" sz="1600">
                              <a:effectLst/>
                            </a:rPr>
                            <a:t>0,950</a:t>
                          </a:r>
                          <a:endParaRPr lang="es-CL" sz="1600" b="1">
                            <a:effectLst/>
                            <a:latin typeface="Times New Roman"/>
                            <a:ea typeface="Times New Roman"/>
                            <a:cs typeface="Times New Roman"/>
                          </a:endParaRPr>
                        </a:p>
                      </a:txBody>
                      <a:tcPr marL="37820" marR="37820" marT="0" marB="0"/>
                    </a:tc>
                  </a:tr>
                  <a:tr h="68906">
                    <a:tc>
                      <a:txBody>
                        <a:bodyPr/>
                        <a:lstStyle/>
                        <a:p>
                          <a:pPr lvl="0" indent="0" algn="ctr">
                            <a:lnSpc>
                              <a:spcPct val="100000"/>
                            </a:lnSpc>
                            <a:spcAft>
                              <a:spcPts val="0"/>
                            </a:spcAft>
                          </a:pPr>
                          <a:r>
                            <a:rPr lang="es-ES" sz="1600" dirty="0">
                              <a:effectLst/>
                            </a:rPr>
                            <a:t> </a:t>
                          </a:r>
                          <a:endParaRPr lang="es-CL" sz="1600" b="1" dirty="0">
                            <a:effectLst/>
                            <a:latin typeface="Times New Roman"/>
                            <a:ea typeface="Times New Roman"/>
                            <a:cs typeface="Times New Roman"/>
                          </a:endParaRPr>
                        </a:p>
                      </a:txBody>
                      <a:tcPr marL="37820" marR="37820" marT="0" marB="0"/>
                    </a:tc>
                    <a:tc>
                      <a:txBody>
                        <a:bodyPr/>
                        <a:lstStyle/>
                        <a:p>
                          <a:pPr indent="0" algn="ctr">
                            <a:lnSpc>
                              <a:spcPct val="100000"/>
                            </a:lnSpc>
                            <a:spcAft>
                              <a:spcPts val="0"/>
                            </a:spcAft>
                          </a:pPr>
                          <a:r>
                            <a:rPr lang="es-ES" sz="1600">
                              <a:effectLst/>
                            </a:rPr>
                            <a:t> </a:t>
                          </a:r>
                          <a:endParaRPr lang="es-CL" sz="1600" b="1">
                            <a:effectLst/>
                            <a:latin typeface="Times New Roman"/>
                            <a:ea typeface="Times New Roman"/>
                            <a:cs typeface="Times New Roman"/>
                          </a:endParaRPr>
                        </a:p>
                      </a:txBody>
                      <a:tcPr marL="37820" marR="37820" marT="0" marB="0"/>
                    </a:tc>
                  </a:tr>
                  <a:tr h="403412">
                    <a:tc>
                      <a:txBody>
                        <a:bodyPr/>
                        <a:lstStyle/>
                        <a:p>
                          <a:pPr lvl="0" indent="0" algn="ctr">
                            <a:lnSpc>
                              <a:spcPct val="100000"/>
                            </a:lnSpc>
                            <a:spcAft>
                              <a:spcPts val="0"/>
                            </a:spcAft>
                          </a:pPr>
                          <a:r>
                            <a:rPr lang="es-ES" sz="1600" dirty="0">
                              <a:effectLst/>
                            </a:rPr>
                            <a:t>MTBF función</a:t>
                          </a:r>
                          <a:endParaRPr lang="es-CL" sz="1600" b="1" dirty="0">
                            <a:effectLst/>
                            <a:latin typeface="Times New Roman"/>
                            <a:ea typeface="Times New Roman"/>
                            <a:cs typeface="Times New Roman"/>
                          </a:endParaRPr>
                        </a:p>
                      </a:txBody>
                      <a:tcPr marL="37820" marR="37820" marT="0" marB="0"/>
                    </a:tc>
                    <a:tc>
                      <a:txBody>
                        <a:bodyPr/>
                        <a:lstStyle/>
                        <a:p>
                          <a:pPr indent="0" algn="ctr">
                            <a:lnSpc>
                              <a:spcPct val="100000"/>
                            </a:lnSpc>
                            <a:spcAft>
                              <a:spcPts val="0"/>
                            </a:spcAft>
                          </a:pPr>
                          <a:r>
                            <a:rPr lang="es-ES" sz="1600">
                              <a:effectLst/>
                            </a:rPr>
                            <a:t>267,02</a:t>
                          </a:r>
                          <a:endParaRPr lang="es-CL" sz="1600" b="1">
                            <a:effectLst/>
                            <a:latin typeface="Times New Roman"/>
                            <a:ea typeface="Times New Roman"/>
                            <a:cs typeface="Times New Roman"/>
                          </a:endParaRPr>
                        </a:p>
                      </a:txBody>
                      <a:tcPr marL="37820" marR="37820" marT="0" marB="0"/>
                    </a:tc>
                  </a:tr>
                  <a:tr h="403412">
                    <a:tc>
                      <a:txBody>
                        <a:bodyPr/>
                        <a:lstStyle/>
                        <a:p>
                          <a:pPr lvl="0" indent="0" algn="ctr">
                            <a:lnSpc>
                              <a:spcPct val="100000"/>
                            </a:lnSpc>
                            <a:spcAft>
                              <a:spcPts val="0"/>
                            </a:spcAft>
                          </a:pPr>
                          <a:r>
                            <a:rPr lang="es-ES" sz="1600" dirty="0">
                              <a:effectLst/>
                            </a:rPr>
                            <a:t>MTBF histórico</a:t>
                          </a:r>
                          <a:endParaRPr lang="es-CL" sz="1600" b="1" dirty="0">
                            <a:effectLst/>
                            <a:latin typeface="Times New Roman"/>
                            <a:ea typeface="Times New Roman"/>
                            <a:cs typeface="Times New Roman"/>
                          </a:endParaRPr>
                        </a:p>
                      </a:txBody>
                      <a:tcPr marL="37820" marR="37820" marT="0" marB="0"/>
                    </a:tc>
                    <a:tc>
                      <a:txBody>
                        <a:bodyPr/>
                        <a:lstStyle/>
                        <a:p>
                          <a:pPr indent="0" algn="ctr">
                            <a:lnSpc>
                              <a:spcPct val="100000"/>
                            </a:lnSpc>
                            <a:spcAft>
                              <a:spcPts val="0"/>
                            </a:spcAft>
                          </a:pPr>
                          <a:r>
                            <a:rPr lang="es-ES" sz="1600" dirty="0">
                              <a:effectLst/>
                            </a:rPr>
                            <a:t>298,21</a:t>
                          </a:r>
                          <a:endParaRPr lang="es-CL" sz="1600" b="1" dirty="0">
                            <a:effectLst/>
                            <a:latin typeface="Times New Roman"/>
                            <a:ea typeface="Times New Roman"/>
                            <a:cs typeface="Times New Roman"/>
                          </a:endParaRPr>
                        </a:p>
                      </a:txBody>
                      <a:tcPr marL="37820" marR="37820" marT="0" marB="0"/>
                    </a:tc>
                  </a:tr>
                </a:tbl>
              </a:graphicData>
            </a:graphic>
          </p:graphicFrame>
        </mc:Choice>
        <mc:Fallback>
          <p:graphicFrame>
            <p:nvGraphicFramePr>
              <p:cNvPr id="3" name="2 Tabla"/>
              <p:cNvGraphicFramePr>
                <a:graphicFrameLocks noGrp="1"/>
              </p:cNvGraphicFramePr>
              <p:nvPr>
                <p:extLst>
                  <p:ext uri="{D42A27DB-BD31-4B8C-83A1-F6EECF244321}">
                    <p14:modId xmlns:p14="http://schemas.microsoft.com/office/powerpoint/2010/main" xmlns="" xmlns:a14="http://schemas.microsoft.com/office/drawing/2010/main" val="1962054061"/>
                  </p:ext>
                </p:extLst>
              </p:nvPr>
            </p:nvGraphicFramePr>
            <p:xfrm>
              <a:off x="283561" y="1393195"/>
              <a:ext cx="2468712" cy="3107168"/>
            </p:xfrm>
            <a:graphic>
              <a:graphicData uri="http://schemas.openxmlformats.org/drawingml/2006/table">
                <a:tbl>
                  <a:tblPr firstRow="1" firstCol="1" bandRow="1">
                    <a:tableStyleId>{F5AB1C69-6EDB-4FF4-983F-18BD219EF322}</a:tableStyleId>
                  </a:tblPr>
                  <a:tblGrid>
                    <a:gridCol w="1470354"/>
                    <a:gridCol w="998358"/>
                  </a:tblGrid>
                  <a:tr h="243840">
                    <a:tc gridSpan="2">
                      <a:txBody>
                        <a:bodyPr/>
                        <a:lstStyle/>
                        <a:p>
                          <a:pPr marL="0" indent="0" algn="ctr">
                            <a:lnSpc>
                              <a:spcPct val="100000"/>
                            </a:lnSpc>
                            <a:spcAft>
                              <a:spcPts val="0"/>
                            </a:spcAft>
                          </a:pPr>
                          <a:r>
                            <a:rPr lang="es-ES" sz="1600" dirty="0">
                              <a:effectLst/>
                            </a:rPr>
                            <a:t>Bernard</a:t>
                          </a:r>
                          <a:endParaRPr lang="es-CL" sz="1600" b="1" dirty="0">
                            <a:effectLst/>
                            <a:latin typeface="Times New Roman"/>
                            <a:ea typeface="Times New Roman"/>
                            <a:cs typeface="Times New Roman"/>
                          </a:endParaRPr>
                        </a:p>
                      </a:txBody>
                      <a:tcPr marL="37820" marR="37820" marT="0" marB="0"/>
                    </a:tc>
                    <a:tc hMerge="1">
                      <a:txBody>
                        <a:bodyPr/>
                        <a:lstStyle/>
                        <a:p>
                          <a:endParaRPr lang="es-CL"/>
                        </a:p>
                      </a:txBody>
                      <a:tcPr/>
                    </a:tc>
                  </a:tr>
                  <a:tr h="243840">
                    <a:tc>
                      <a:txBody>
                        <a:bodyPr/>
                        <a:lstStyle/>
                        <a:p>
                          <a:pPr lvl="0" indent="0" algn="ctr">
                            <a:lnSpc>
                              <a:spcPct val="100000"/>
                            </a:lnSpc>
                            <a:spcAft>
                              <a:spcPts val="0"/>
                            </a:spcAft>
                          </a:pPr>
                          <a:r>
                            <a:rPr lang="es-ES" sz="1600" dirty="0">
                              <a:effectLst/>
                            </a:rPr>
                            <a:t>Pendiente (b)</a:t>
                          </a:r>
                          <a:endParaRPr lang="es-CL" sz="1600" b="1" dirty="0">
                            <a:effectLst/>
                            <a:latin typeface="Times New Roman"/>
                            <a:ea typeface="Times New Roman"/>
                            <a:cs typeface="Times New Roman"/>
                          </a:endParaRPr>
                        </a:p>
                      </a:txBody>
                      <a:tcPr marL="37820" marR="37820" marT="0" marB="0"/>
                    </a:tc>
                    <a:tc>
                      <a:txBody>
                        <a:bodyPr/>
                        <a:lstStyle/>
                        <a:p>
                          <a:pPr indent="0" algn="ctr">
                            <a:lnSpc>
                              <a:spcPct val="100000"/>
                            </a:lnSpc>
                            <a:spcAft>
                              <a:spcPts val="0"/>
                            </a:spcAft>
                          </a:pPr>
                          <a:r>
                            <a:rPr lang="es-ES" sz="1600">
                              <a:effectLst/>
                            </a:rPr>
                            <a:t>0,9504</a:t>
                          </a:r>
                          <a:endParaRPr lang="es-CL" sz="1600" b="1">
                            <a:effectLst/>
                            <a:latin typeface="Times New Roman"/>
                            <a:ea typeface="Times New Roman"/>
                            <a:cs typeface="Times New Roman"/>
                          </a:endParaRPr>
                        </a:p>
                      </a:txBody>
                      <a:tcPr marL="37820" marR="37820" marT="0" marB="0"/>
                    </a:tc>
                  </a:tr>
                  <a:tr h="243840">
                    <a:tc>
                      <a:txBody>
                        <a:bodyPr/>
                        <a:lstStyle/>
                        <a:p>
                          <a:pPr lvl="0" indent="0" algn="ctr">
                            <a:lnSpc>
                              <a:spcPct val="100000"/>
                            </a:lnSpc>
                            <a:spcAft>
                              <a:spcPts val="0"/>
                            </a:spcAft>
                          </a:pPr>
                          <a:r>
                            <a:rPr lang="es-ES" sz="1600" dirty="0">
                              <a:effectLst/>
                            </a:rPr>
                            <a:t>Intercepto (a)</a:t>
                          </a:r>
                          <a:endParaRPr lang="es-CL" sz="1600" b="1" dirty="0">
                            <a:effectLst/>
                            <a:latin typeface="Times New Roman"/>
                            <a:ea typeface="Times New Roman"/>
                            <a:cs typeface="Times New Roman"/>
                          </a:endParaRPr>
                        </a:p>
                      </a:txBody>
                      <a:tcPr marL="37820" marR="37820" marT="0" marB="0"/>
                    </a:tc>
                    <a:tc>
                      <a:txBody>
                        <a:bodyPr/>
                        <a:lstStyle/>
                        <a:p>
                          <a:pPr indent="0" algn="ctr">
                            <a:lnSpc>
                              <a:spcPct val="100000"/>
                            </a:lnSpc>
                            <a:spcAft>
                              <a:spcPts val="0"/>
                            </a:spcAft>
                          </a:pPr>
                          <a:r>
                            <a:rPr lang="es-ES" sz="1600" dirty="0">
                              <a:effectLst/>
                            </a:rPr>
                            <a:t>-5,2881</a:t>
                          </a:r>
                          <a:endParaRPr lang="es-CL" sz="1600" b="1" dirty="0">
                            <a:effectLst/>
                            <a:latin typeface="Times New Roman"/>
                            <a:ea typeface="Times New Roman"/>
                            <a:cs typeface="Times New Roman"/>
                          </a:endParaRPr>
                        </a:p>
                      </a:txBody>
                      <a:tcPr marL="37820" marR="37820" marT="0" marB="0"/>
                    </a:tc>
                  </a:tr>
                  <a:tr h="264732">
                    <a:tc>
                      <a:txBody>
                        <a:bodyPr/>
                        <a:lstStyle/>
                        <a:p>
                          <a:endParaRPr lang="es-CL"/>
                        </a:p>
                      </a:txBody>
                      <a:tcPr marL="37820" marR="37820" marT="0" marB="0">
                        <a:blipFill rotWithShape="1">
                          <a:blip r:embed="rId4"/>
                          <a:stretch>
                            <a:fillRect l="-415" t="-300000" r="-68050" b="-802326"/>
                          </a:stretch>
                        </a:blipFill>
                      </a:tcPr>
                    </a:tc>
                    <a:tc>
                      <a:txBody>
                        <a:bodyPr/>
                        <a:lstStyle/>
                        <a:p>
                          <a:pPr indent="0" algn="ctr">
                            <a:lnSpc>
                              <a:spcPct val="100000"/>
                            </a:lnSpc>
                            <a:spcAft>
                              <a:spcPts val="0"/>
                            </a:spcAft>
                          </a:pPr>
                          <a:r>
                            <a:rPr lang="es-ES" sz="1600">
                              <a:effectLst/>
                            </a:rPr>
                            <a:t>0,9064</a:t>
                          </a:r>
                          <a:endParaRPr lang="es-CL" sz="1600" b="1">
                            <a:effectLst/>
                            <a:latin typeface="Times New Roman"/>
                            <a:ea typeface="Times New Roman"/>
                            <a:cs typeface="Times New Roman"/>
                          </a:endParaRPr>
                        </a:p>
                      </a:txBody>
                      <a:tcPr marL="37820" marR="37820" marT="0" marB="0"/>
                    </a:tc>
                  </a:tr>
                  <a:tr h="243840">
                    <a:tc>
                      <a:txBody>
                        <a:bodyPr/>
                        <a:lstStyle/>
                        <a:p>
                          <a:pPr lvl="0" indent="0" algn="ctr">
                            <a:lnSpc>
                              <a:spcPct val="100000"/>
                            </a:lnSpc>
                            <a:spcAft>
                              <a:spcPts val="0"/>
                            </a:spcAft>
                          </a:pPr>
                          <a:r>
                            <a:rPr lang="es-ES" sz="1600" dirty="0">
                              <a:effectLst/>
                            </a:rPr>
                            <a:t> </a:t>
                          </a:r>
                          <a:endParaRPr lang="es-CL" sz="1600" b="1" dirty="0">
                            <a:effectLst/>
                            <a:latin typeface="Times New Roman"/>
                            <a:ea typeface="Times New Roman"/>
                            <a:cs typeface="Times New Roman"/>
                          </a:endParaRPr>
                        </a:p>
                      </a:txBody>
                      <a:tcPr marL="37820" marR="37820" marT="0" marB="0"/>
                    </a:tc>
                    <a:tc>
                      <a:txBody>
                        <a:bodyPr/>
                        <a:lstStyle/>
                        <a:p>
                          <a:pPr indent="0" algn="ctr">
                            <a:lnSpc>
                              <a:spcPct val="100000"/>
                            </a:lnSpc>
                            <a:spcAft>
                              <a:spcPts val="0"/>
                            </a:spcAft>
                          </a:pPr>
                          <a:r>
                            <a:rPr lang="es-ES" sz="1600">
                              <a:effectLst/>
                            </a:rPr>
                            <a:t> </a:t>
                          </a:r>
                          <a:endParaRPr lang="es-CL" sz="1600" b="1">
                            <a:effectLst/>
                            <a:latin typeface="Times New Roman"/>
                            <a:ea typeface="Times New Roman"/>
                            <a:cs typeface="Times New Roman"/>
                          </a:endParaRPr>
                        </a:p>
                      </a:txBody>
                      <a:tcPr marL="37820" marR="37820" marT="0" marB="0"/>
                    </a:tc>
                  </a:tr>
                  <a:tr h="403412">
                    <a:tc>
                      <a:txBody>
                        <a:bodyPr/>
                        <a:lstStyle/>
                        <a:p>
                          <a:pPr lvl="0" indent="0" algn="ctr">
                            <a:lnSpc>
                              <a:spcPct val="100000"/>
                            </a:lnSpc>
                            <a:spcAft>
                              <a:spcPts val="0"/>
                            </a:spcAft>
                          </a:pPr>
                          <a:r>
                            <a:rPr lang="es-ES" sz="1600" dirty="0">
                              <a:effectLst/>
                            </a:rPr>
                            <a:t>Alfa</a:t>
                          </a:r>
                          <a:endParaRPr lang="es-CL" sz="1600" b="1" dirty="0">
                            <a:effectLst/>
                            <a:latin typeface="Times New Roman"/>
                            <a:ea typeface="Times New Roman"/>
                            <a:cs typeface="Times New Roman"/>
                          </a:endParaRPr>
                        </a:p>
                      </a:txBody>
                      <a:tcPr marL="37820" marR="37820" marT="0" marB="0"/>
                    </a:tc>
                    <a:tc>
                      <a:txBody>
                        <a:bodyPr/>
                        <a:lstStyle/>
                        <a:p>
                          <a:pPr indent="0" algn="ctr">
                            <a:lnSpc>
                              <a:spcPct val="100000"/>
                            </a:lnSpc>
                            <a:spcAft>
                              <a:spcPts val="0"/>
                            </a:spcAft>
                          </a:pPr>
                          <a:r>
                            <a:rPr lang="es-ES" sz="1600">
                              <a:effectLst/>
                            </a:rPr>
                            <a:t>260,96</a:t>
                          </a:r>
                          <a:endParaRPr lang="es-CL" sz="1600" b="1">
                            <a:effectLst/>
                            <a:latin typeface="Times New Roman"/>
                            <a:ea typeface="Times New Roman"/>
                            <a:cs typeface="Times New Roman"/>
                          </a:endParaRPr>
                        </a:p>
                      </a:txBody>
                      <a:tcPr marL="37820" marR="37820" marT="0" marB="0"/>
                    </a:tc>
                  </a:tr>
                  <a:tr h="403412">
                    <a:tc>
                      <a:txBody>
                        <a:bodyPr/>
                        <a:lstStyle/>
                        <a:p>
                          <a:pPr lvl="0" indent="0" algn="ctr">
                            <a:lnSpc>
                              <a:spcPct val="100000"/>
                            </a:lnSpc>
                            <a:spcAft>
                              <a:spcPts val="0"/>
                            </a:spcAft>
                          </a:pPr>
                          <a:r>
                            <a:rPr lang="es-ES" sz="1600" dirty="0">
                              <a:effectLst/>
                            </a:rPr>
                            <a:t>Beta</a:t>
                          </a:r>
                          <a:endParaRPr lang="es-CL" sz="1600" b="1" dirty="0">
                            <a:effectLst/>
                            <a:latin typeface="Times New Roman"/>
                            <a:ea typeface="Times New Roman"/>
                            <a:cs typeface="Times New Roman"/>
                          </a:endParaRPr>
                        </a:p>
                      </a:txBody>
                      <a:tcPr marL="37820" marR="37820" marT="0" marB="0"/>
                    </a:tc>
                    <a:tc>
                      <a:txBody>
                        <a:bodyPr/>
                        <a:lstStyle/>
                        <a:p>
                          <a:pPr indent="0" algn="ctr">
                            <a:lnSpc>
                              <a:spcPct val="100000"/>
                            </a:lnSpc>
                            <a:spcAft>
                              <a:spcPts val="0"/>
                            </a:spcAft>
                          </a:pPr>
                          <a:r>
                            <a:rPr lang="es-ES" sz="1600">
                              <a:effectLst/>
                            </a:rPr>
                            <a:t>0,950</a:t>
                          </a:r>
                          <a:endParaRPr lang="es-CL" sz="1600" b="1">
                            <a:effectLst/>
                            <a:latin typeface="Times New Roman"/>
                            <a:ea typeface="Times New Roman"/>
                            <a:cs typeface="Times New Roman"/>
                          </a:endParaRPr>
                        </a:p>
                      </a:txBody>
                      <a:tcPr marL="37820" marR="37820" marT="0" marB="0"/>
                    </a:tc>
                  </a:tr>
                  <a:tr h="243840">
                    <a:tc>
                      <a:txBody>
                        <a:bodyPr/>
                        <a:lstStyle/>
                        <a:p>
                          <a:pPr lvl="0" indent="0" algn="ctr">
                            <a:lnSpc>
                              <a:spcPct val="100000"/>
                            </a:lnSpc>
                            <a:spcAft>
                              <a:spcPts val="0"/>
                            </a:spcAft>
                          </a:pPr>
                          <a:r>
                            <a:rPr lang="es-ES" sz="1600" dirty="0">
                              <a:effectLst/>
                            </a:rPr>
                            <a:t> </a:t>
                          </a:r>
                          <a:endParaRPr lang="es-CL" sz="1600" b="1" dirty="0">
                            <a:effectLst/>
                            <a:latin typeface="Times New Roman"/>
                            <a:ea typeface="Times New Roman"/>
                            <a:cs typeface="Times New Roman"/>
                          </a:endParaRPr>
                        </a:p>
                      </a:txBody>
                      <a:tcPr marL="37820" marR="37820" marT="0" marB="0"/>
                    </a:tc>
                    <a:tc>
                      <a:txBody>
                        <a:bodyPr/>
                        <a:lstStyle/>
                        <a:p>
                          <a:pPr indent="0" algn="ctr">
                            <a:lnSpc>
                              <a:spcPct val="100000"/>
                            </a:lnSpc>
                            <a:spcAft>
                              <a:spcPts val="0"/>
                            </a:spcAft>
                          </a:pPr>
                          <a:r>
                            <a:rPr lang="es-ES" sz="1600">
                              <a:effectLst/>
                            </a:rPr>
                            <a:t> </a:t>
                          </a:r>
                          <a:endParaRPr lang="es-CL" sz="1600" b="1">
                            <a:effectLst/>
                            <a:latin typeface="Times New Roman"/>
                            <a:ea typeface="Times New Roman"/>
                            <a:cs typeface="Times New Roman"/>
                          </a:endParaRPr>
                        </a:p>
                      </a:txBody>
                      <a:tcPr marL="37820" marR="37820" marT="0" marB="0"/>
                    </a:tc>
                  </a:tr>
                  <a:tr h="403412">
                    <a:tc>
                      <a:txBody>
                        <a:bodyPr/>
                        <a:lstStyle/>
                        <a:p>
                          <a:pPr lvl="0" indent="0" algn="ctr">
                            <a:lnSpc>
                              <a:spcPct val="100000"/>
                            </a:lnSpc>
                            <a:spcAft>
                              <a:spcPts val="0"/>
                            </a:spcAft>
                          </a:pPr>
                          <a:r>
                            <a:rPr lang="es-ES" sz="1600" dirty="0">
                              <a:effectLst/>
                            </a:rPr>
                            <a:t>MTBF función</a:t>
                          </a:r>
                          <a:endParaRPr lang="es-CL" sz="1600" b="1" dirty="0">
                            <a:effectLst/>
                            <a:latin typeface="Times New Roman"/>
                            <a:ea typeface="Times New Roman"/>
                            <a:cs typeface="Times New Roman"/>
                          </a:endParaRPr>
                        </a:p>
                      </a:txBody>
                      <a:tcPr marL="37820" marR="37820" marT="0" marB="0"/>
                    </a:tc>
                    <a:tc>
                      <a:txBody>
                        <a:bodyPr/>
                        <a:lstStyle/>
                        <a:p>
                          <a:pPr indent="0" algn="ctr">
                            <a:lnSpc>
                              <a:spcPct val="100000"/>
                            </a:lnSpc>
                            <a:spcAft>
                              <a:spcPts val="0"/>
                            </a:spcAft>
                          </a:pPr>
                          <a:r>
                            <a:rPr lang="es-ES" sz="1600">
                              <a:effectLst/>
                            </a:rPr>
                            <a:t>267,02</a:t>
                          </a:r>
                          <a:endParaRPr lang="es-CL" sz="1600" b="1">
                            <a:effectLst/>
                            <a:latin typeface="Times New Roman"/>
                            <a:ea typeface="Times New Roman"/>
                            <a:cs typeface="Times New Roman"/>
                          </a:endParaRPr>
                        </a:p>
                      </a:txBody>
                      <a:tcPr marL="37820" marR="37820" marT="0" marB="0"/>
                    </a:tc>
                  </a:tr>
                  <a:tr h="403412">
                    <a:tc>
                      <a:txBody>
                        <a:bodyPr/>
                        <a:lstStyle/>
                        <a:p>
                          <a:pPr lvl="0" indent="0" algn="ctr">
                            <a:lnSpc>
                              <a:spcPct val="100000"/>
                            </a:lnSpc>
                            <a:spcAft>
                              <a:spcPts val="0"/>
                            </a:spcAft>
                          </a:pPr>
                          <a:r>
                            <a:rPr lang="es-ES" sz="1600" dirty="0">
                              <a:effectLst/>
                            </a:rPr>
                            <a:t>MTBF histórico</a:t>
                          </a:r>
                          <a:endParaRPr lang="es-CL" sz="1600" b="1" dirty="0">
                            <a:effectLst/>
                            <a:latin typeface="Times New Roman"/>
                            <a:ea typeface="Times New Roman"/>
                            <a:cs typeface="Times New Roman"/>
                          </a:endParaRPr>
                        </a:p>
                      </a:txBody>
                      <a:tcPr marL="37820" marR="37820" marT="0" marB="0"/>
                    </a:tc>
                    <a:tc>
                      <a:txBody>
                        <a:bodyPr/>
                        <a:lstStyle/>
                        <a:p>
                          <a:pPr indent="0" algn="ctr">
                            <a:lnSpc>
                              <a:spcPct val="100000"/>
                            </a:lnSpc>
                            <a:spcAft>
                              <a:spcPts val="0"/>
                            </a:spcAft>
                          </a:pPr>
                          <a:r>
                            <a:rPr lang="es-ES" sz="1600" dirty="0">
                              <a:effectLst/>
                            </a:rPr>
                            <a:t>298,21</a:t>
                          </a:r>
                          <a:endParaRPr lang="es-CL" sz="1600" b="1" dirty="0">
                            <a:effectLst/>
                            <a:latin typeface="Times New Roman"/>
                            <a:ea typeface="Times New Roman"/>
                            <a:cs typeface="Times New Roman"/>
                          </a:endParaRPr>
                        </a:p>
                      </a:txBody>
                      <a:tcPr marL="37820" marR="37820" marT="0" marB="0"/>
                    </a:tc>
                  </a:tr>
                </a:tbl>
              </a:graphicData>
            </a:graphic>
          </p:graphicFrame>
        </mc:Fallback>
      </mc:AlternateContent>
      <p:graphicFrame>
        <p:nvGraphicFramePr>
          <p:cNvPr id="10" name="9 Gráfico">
            <a:extLst>
              <a:ext uri="{FF2B5EF4-FFF2-40B4-BE49-F238E27FC236}">
                <a16:creationId xmlns:lc="http://schemas.openxmlformats.org/drawingml/2006/lockedCanvas" xmlns:ve="http://schemas.openxmlformats.org/markup-compatibility/2006" xmlns:o="urn:schemas-microsoft-com:office:office" xmlns:v="urn:schemas-microsoft-com:vml" xmlns:w10="urn:schemas-microsoft-com:office:word" xmlns:w="http://schemas.openxmlformats.org/wordprocessingml/2006/main" xmlns:xdr="http://schemas.openxmlformats.org/drawingml/2006/spreadsheetDrawing" xmlns:a16="http://schemas.microsoft.com/office/drawing/2014/main" xmlns=""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id="{D501066F-4A8D-4A22-89A5-E303ECF70B45}"/>
              </a:ext>
            </a:extLst>
          </p:cNvPr>
          <p:cNvGraphicFramePr/>
          <p:nvPr>
            <p:extLst>
              <p:ext uri="{D42A27DB-BD31-4B8C-83A1-F6EECF244321}">
                <p14:modId xmlns:p14="http://schemas.microsoft.com/office/powerpoint/2010/main" xmlns="" val="3856407894"/>
              </p:ext>
            </p:extLst>
          </p:nvPr>
        </p:nvGraphicFramePr>
        <p:xfrm>
          <a:off x="2961528" y="1308490"/>
          <a:ext cx="5784347" cy="3465678"/>
        </p:xfrm>
        <a:graphic>
          <a:graphicData uri="http://schemas.openxmlformats.org/drawingml/2006/chart">
            <c:chart xmlns:c="http://schemas.openxmlformats.org/drawingml/2006/chart" xmlns:r="http://schemas.openxmlformats.org/officeDocument/2006/relationships" r:id="rId5"/>
          </a:graphicData>
        </a:graphic>
      </p:graphicFrame>
      <p:sp>
        <p:nvSpPr>
          <p:cNvPr id="13" name="12 Marcador de número de diapositiva"/>
          <p:cNvSpPr>
            <a:spLocks noGrp="1"/>
          </p:cNvSpPr>
          <p:nvPr>
            <p:ph type="sldNum" idx="12"/>
          </p:nvPr>
        </p:nvSpPr>
        <p:spPr/>
        <p:txBody>
          <a:bodyPr/>
          <a:lstStyle/>
          <a:p>
            <a:fld id="{00000000-1234-1234-1234-123412341234}" type="slidenum">
              <a:rPr lang="es-CL" smtClean="0"/>
              <a:pPr/>
              <a:t>43</a:t>
            </a:fld>
            <a:endParaRPr lang="es-CL"/>
          </a:p>
        </p:txBody>
      </p:sp>
    </p:spTree>
    <p:extLst>
      <p:ext uri="{BB962C8B-B14F-4D97-AF65-F5344CB8AC3E}">
        <p14:creationId xmlns:p14="http://schemas.microsoft.com/office/powerpoint/2010/main" xmlns="" val="17026327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699" y="71805"/>
            <a:ext cx="10194569" cy="572700"/>
          </a:xfrm>
          <a:prstGeom prst="rect">
            <a:avLst/>
          </a:prstGeom>
        </p:spPr>
        <p:txBody>
          <a:bodyPr spcFirstLastPara="1" vert="horz" wrap="square" lIns="91425" tIns="91425" rIns="91425" bIns="91425" rtlCol="0" anchor="t" anchorCtr="0">
            <a:noAutofit/>
          </a:bodyPr>
          <a:lstStyle/>
          <a:p>
            <a:r>
              <a:rPr lang="es" sz="2800" dirty="0" smtClean="0">
                <a:solidFill>
                  <a:schemeClr val="tx1"/>
                </a:solidFill>
              </a:rPr>
              <a:t>Gestión de Activos</a:t>
            </a:r>
            <a:endParaRPr sz="2800" b="1" dirty="0">
              <a:solidFill>
                <a:schemeClr val="tx1"/>
              </a:solidFill>
            </a:endParaRPr>
          </a:p>
        </p:txBody>
      </p:sp>
      <p:sp>
        <p:nvSpPr>
          <p:cNvPr id="99" name="Google Shape;99;p19"/>
          <p:cNvSpPr txBox="1">
            <a:spLocks noGrp="1"/>
          </p:cNvSpPr>
          <p:nvPr>
            <p:ph type="body" idx="1"/>
          </p:nvPr>
        </p:nvSpPr>
        <p:spPr>
          <a:prstGeom prst="rect">
            <a:avLst/>
          </a:prstGeom>
        </p:spPr>
        <p:txBody>
          <a:bodyPr spcFirstLastPara="1" wrap="square" lIns="91425" tIns="91425" rIns="91425" bIns="91425" anchor="t" anchorCtr="0">
            <a:noAutofit/>
          </a:bodyPr>
          <a:lstStyle/>
          <a:p>
            <a:pPr marL="0" indent="0">
              <a:buNone/>
            </a:pPr>
            <a:r>
              <a:rPr lang="es-CL" sz="1700" b="1" dirty="0" smtClean="0">
                <a:solidFill>
                  <a:schemeClr val="dk1"/>
                </a:solidFill>
                <a:effectLst>
                  <a:outerShdw blurRad="38100" dist="38100" dir="2700000" algn="tl">
                    <a:srgbClr val="000000">
                      <a:alpha val="43137"/>
                    </a:srgbClr>
                  </a:outerShdw>
                </a:effectLst>
              </a:rPr>
              <a:t>Ajuste de Curvas – Comportamiento de Falla Publicaciones Náuticas</a:t>
            </a:r>
            <a:endParaRPr sz="1700" b="1" dirty="0">
              <a:solidFill>
                <a:schemeClr val="dk1"/>
              </a:solidFill>
              <a:effectLst>
                <a:outerShdw blurRad="38100" dist="38100" dir="2700000" algn="tl">
                  <a:srgbClr val="000000">
                    <a:alpha val="43137"/>
                  </a:srgbClr>
                </a:outerShdw>
              </a:effectLst>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graphicFrame>
        <p:nvGraphicFramePr>
          <p:cNvPr id="3" name="2 Tabla"/>
          <p:cNvGraphicFramePr>
            <a:graphicFrameLocks noGrp="1"/>
          </p:cNvGraphicFramePr>
          <p:nvPr>
            <p:extLst>
              <p:ext uri="{D42A27DB-BD31-4B8C-83A1-F6EECF244321}">
                <p14:modId xmlns:p14="http://schemas.microsoft.com/office/powerpoint/2010/main" xmlns="" val="155808794"/>
              </p:ext>
            </p:extLst>
          </p:nvPr>
        </p:nvGraphicFramePr>
        <p:xfrm>
          <a:off x="296193" y="1294502"/>
          <a:ext cx="2288055" cy="3555404"/>
        </p:xfrm>
        <a:graphic>
          <a:graphicData uri="http://schemas.openxmlformats.org/drawingml/2006/table">
            <a:tbl>
              <a:tblPr firstRow="1" firstCol="1" bandRow="1">
                <a:tableStyleId>{F5AB1C69-6EDB-4FF4-983F-18BD219EF322}</a:tableStyleId>
              </a:tblPr>
              <a:tblGrid>
                <a:gridCol w="1337703"/>
                <a:gridCol w="950352"/>
              </a:tblGrid>
              <a:tr h="201706">
                <a:tc gridSpan="2">
                  <a:txBody>
                    <a:bodyPr/>
                    <a:lstStyle/>
                    <a:p>
                      <a:pPr indent="0" algn="ctr">
                        <a:lnSpc>
                          <a:spcPct val="100000"/>
                        </a:lnSpc>
                        <a:spcAft>
                          <a:spcPts val="0"/>
                        </a:spcAft>
                      </a:pPr>
                      <a:r>
                        <a:rPr lang="es-ES" sz="1600" u="sng" dirty="0">
                          <a:effectLst/>
                        </a:rPr>
                        <a:t>Bernard</a:t>
                      </a:r>
                      <a:endParaRPr lang="es-CL" sz="1600" b="1" dirty="0">
                        <a:effectLst/>
                        <a:latin typeface="Times New Roman"/>
                        <a:ea typeface="Times New Roman"/>
                        <a:cs typeface="Times New Roman"/>
                      </a:endParaRPr>
                    </a:p>
                  </a:txBody>
                  <a:tcPr marL="37820" marR="37820" marT="0" marB="0"/>
                </a:tc>
                <a:tc hMerge="1">
                  <a:txBody>
                    <a:bodyPr/>
                    <a:lstStyle/>
                    <a:p>
                      <a:endParaRPr lang="es-CL"/>
                    </a:p>
                  </a:txBody>
                  <a:tcPr/>
                </a:tc>
              </a:tr>
              <a:tr h="403412">
                <a:tc>
                  <a:txBody>
                    <a:bodyPr/>
                    <a:lstStyle/>
                    <a:p>
                      <a:pPr indent="0" algn="ctr">
                        <a:lnSpc>
                          <a:spcPct val="100000"/>
                        </a:lnSpc>
                        <a:spcAft>
                          <a:spcPts val="0"/>
                        </a:spcAft>
                      </a:pPr>
                      <a:r>
                        <a:rPr lang="es-ES" sz="1600">
                          <a:effectLst/>
                        </a:rPr>
                        <a:t>Pendiente (b)</a:t>
                      </a:r>
                      <a:endParaRPr lang="es-CL" sz="1600" b="1">
                        <a:effectLst/>
                        <a:latin typeface="Times New Roman"/>
                        <a:ea typeface="Times New Roman"/>
                        <a:cs typeface="Times New Roman"/>
                      </a:endParaRPr>
                    </a:p>
                  </a:txBody>
                  <a:tcPr marL="37820" marR="37820" marT="0" marB="0"/>
                </a:tc>
                <a:tc>
                  <a:txBody>
                    <a:bodyPr/>
                    <a:lstStyle/>
                    <a:p>
                      <a:pPr indent="0" algn="ctr">
                        <a:lnSpc>
                          <a:spcPct val="100000"/>
                        </a:lnSpc>
                        <a:spcAft>
                          <a:spcPts val="0"/>
                        </a:spcAft>
                      </a:pPr>
                      <a:r>
                        <a:rPr lang="es-ES" sz="1600">
                          <a:effectLst/>
                        </a:rPr>
                        <a:t>3,0626</a:t>
                      </a:r>
                      <a:endParaRPr lang="es-CL" sz="1600" b="1">
                        <a:effectLst/>
                        <a:latin typeface="Times New Roman"/>
                        <a:ea typeface="Times New Roman"/>
                        <a:cs typeface="Times New Roman"/>
                      </a:endParaRPr>
                    </a:p>
                  </a:txBody>
                  <a:tcPr marL="37820" marR="37820" marT="0" marB="0"/>
                </a:tc>
              </a:tr>
              <a:tr h="403412">
                <a:tc>
                  <a:txBody>
                    <a:bodyPr/>
                    <a:lstStyle/>
                    <a:p>
                      <a:pPr indent="0" algn="ctr">
                        <a:lnSpc>
                          <a:spcPct val="100000"/>
                        </a:lnSpc>
                        <a:spcAft>
                          <a:spcPts val="0"/>
                        </a:spcAft>
                      </a:pPr>
                      <a:r>
                        <a:rPr lang="es-ES" sz="1600">
                          <a:effectLst/>
                        </a:rPr>
                        <a:t>Intercepto (a)</a:t>
                      </a:r>
                      <a:endParaRPr lang="es-CL" sz="1600" b="1">
                        <a:effectLst/>
                        <a:latin typeface="Times New Roman"/>
                        <a:ea typeface="Times New Roman"/>
                        <a:cs typeface="Times New Roman"/>
                      </a:endParaRPr>
                    </a:p>
                  </a:txBody>
                  <a:tcPr marL="37820" marR="37820" marT="0" marB="0"/>
                </a:tc>
                <a:tc>
                  <a:txBody>
                    <a:bodyPr/>
                    <a:lstStyle/>
                    <a:p>
                      <a:pPr indent="0" algn="ctr">
                        <a:lnSpc>
                          <a:spcPct val="100000"/>
                        </a:lnSpc>
                        <a:spcAft>
                          <a:spcPts val="0"/>
                        </a:spcAft>
                      </a:pPr>
                      <a:r>
                        <a:rPr lang="es-ES" sz="1600" dirty="0">
                          <a:effectLst/>
                        </a:rPr>
                        <a:t>-10,783</a:t>
                      </a:r>
                      <a:endParaRPr lang="es-CL" sz="1600" b="1" dirty="0">
                        <a:effectLst/>
                        <a:latin typeface="Times New Roman"/>
                        <a:ea typeface="Times New Roman"/>
                        <a:cs typeface="Times New Roman"/>
                      </a:endParaRPr>
                    </a:p>
                  </a:txBody>
                  <a:tcPr marL="37820" marR="37820" marT="0" marB="0"/>
                </a:tc>
              </a:tr>
              <a:tr h="403412">
                <a:tc>
                  <a:txBody>
                    <a:bodyPr/>
                    <a:lstStyle/>
                    <a:p>
                      <a:pPr indent="0" algn="ctr">
                        <a:lnSpc>
                          <a:spcPct val="100000"/>
                        </a:lnSpc>
                        <a:spcAft>
                          <a:spcPts val="0"/>
                        </a:spcAft>
                      </a:pPr>
                      <a:r>
                        <a:rPr lang="es-ES" sz="1600">
                          <a:effectLst/>
                        </a:rPr>
                        <a:t>R^2</a:t>
                      </a:r>
                      <a:endParaRPr lang="es-CL" sz="1600" b="1">
                        <a:effectLst/>
                        <a:latin typeface="Times New Roman"/>
                        <a:ea typeface="Times New Roman"/>
                        <a:cs typeface="Times New Roman"/>
                      </a:endParaRPr>
                    </a:p>
                  </a:txBody>
                  <a:tcPr marL="37820" marR="37820" marT="0" marB="0"/>
                </a:tc>
                <a:tc>
                  <a:txBody>
                    <a:bodyPr/>
                    <a:lstStyle/>
                    <a:p>
                      <a:pPr indent="0" algn="ctr">
                        <a:lnSpc>
                          <a:spcPct val="100000"/>
                        </a:lnSpc>
                        <a:spcAft>
                          <a:spcPts val="0"/>
                        </a:spcAft>
                      </a:pPr>
                      <a:r>
                        <a:rPr lang="es-ES" sz="1600">
                          <a:effectLst/>
                        </a:rPr>
                        <a:t>0,9459</a:t>
                      </a:r>
                      <a:endParaRPr lang="es-CL" sz="1600" b="1">
                        <a:effectLst/>
                        <a:latin typeface="Times New Roman"/>
                        <a:ea typeface="Times New Roman"/>
                        <a:cs typeface="Times New Roman"/>
                      </a:endParaRPr>
                    </a:p>
                  </a:txBody>
                  <a:tcPr marL="37820" marR="37820" marT="0" marB="0"/>
                </a:tc>
              </a:tr>
              <a:tr h="201706">
                <a:tc>
                  <a:txBody>
                    <a:bodyPr/>
                    <a:lstStyle/>
                    <a:p>
                      <a:pPr indent="0" algn="ctr">
                        <a:lnSpc>
                          <a:spcPct val="100000"/>
                        </a:lnSpc>
                        <a:spcAft>
                          <a:spcPts val="0"/>
                        </a:spcAft>
                      </a:pPr>
                      <a:r>
                        <a:rPr lang="es-ES" sz="1600">
                          <a:effectLst/>
                        </a:rPr>
                        <a:t> </a:t>
                      </a:r>
                      <a:endParaRPr lang="es-CL" sz="1600" b="1">
                        <a:effectLst/>
                        <a:latin typeface="Times New Roman"/>
                        <a:ea typeface="Times New Roman"/>
                        <a:cs typeface="Times New Roman"/>
                      </a:endParaRPr>
                    </a:p>
                  </a:txBody>
                  <a:tcPr marL="37820" marR="37820" marT="0" marB="0"/>
                </a:tc>
                <a:tc>
                  <a:txBody>
                    <a:bodyPr/>
                    <a:lstStyle/>
                    <a:p>
                      <a:pPr indent="0" algn="ctr">
                        <a:lnSpc>
                          <a:spcPct val="100000"/>
                        </a:lnSpc>
                        <a:spcAft>
                          <a:spcPts val="0"/>
                        </a:spcAft>
                      </a:pPr>
                      <a:r>
                        <a:rPr lang="es-ES" sz="1600">
                          <a:effectLst/>
                        </a:rPr>
                        <a:t> </a:t>
                      </a:r>
                      <a:endParaRPr lang="es-CL" sz="1600" b="1">
                        <a:effectLst/>
                        <a:latin typeface="Times New Roman"/>
                        <a:ea typeface="Times New Roman"/>
                        <a:cs typeface="Times New Roman"/>
                      </a:endParaRPr>
                    </a:p>
                  </a:txBody>
                  <a:tcPr marL="37820" marR="37820" marT="0" marB="0"/>
                </a:tc>
              </a:tr>
              <a:tr h="403412">
                <a:tc>
                  <a:txBody>
                    <a:bodyPr/>
                    <a:lstStyle/>
                    <a:p>
                      <a:pPr indent="0" algn="ctr">
                        <a:lnSpc>
                          <a:spcPct val="100000"/>
                        </a:lnSpc>
                        <a:spcAft>
                          <a:spcPts val="0"/>
                        </a:spcAft>
                      </a:pPr>
                      <a:r>
                        <a:rPr lang="es-ES" sz="1600">
                          <a:effectLst/>
                        </a:rPr>
                        <a:t>Desviación</a:t>
                      </a:r>
                      <a:endParaRPr lang="es-CL" sz="1600" b="1">
                        <a:effectLst/>
                        <a:latin typeface="Times New Roman"/>
                        <a:ea typeface="Times New Roman"/>
                        <a:cs typeface="Times New Roman"/>
                      </a:endParaRPr>
                    </a:p>
                  </a:txBody>
                  <a:tcPr marL="37820" marR="37820" marT="0" marB="0"/>
                </a:tc>
                <a:tc>
                  <a:txBody>
                    <a:bodyPr/>
                    <a:lstStyle/>
                    <a:p>
                      <a:pPr indent="0" algn="ctr">
                        <a:lnSpc>
                          <a:spcPct val="100000"/>
                        </a:lnSpc>
                        <a:spcAft>
                          <a:spcPts val="0"/>
                        </a:spcAft>
                      </a:pPr>
                      <a:r>
                        <a:rPr lang="es-ES" sz="1600">
                          <a:effectLst/>
                        </a:rPr>
                        <a:t>0,3265</a:t>
                      </a:r>
                      <a:endParaRPr lang="es-CL" sz="1600" b="1">
                        <a:effectLst/>
                        <a:latin typeface="Times New Roman"/>
                        <a:ea typeface="Times New Roman"/>
                        <a:cs typeface="Times New Roman"/>
                      </a:endParaRPr>
                    </a:p>
                  </a:txBody>
                  <a:tcPr marL="37820" marR="37820" marT="0" marB="0"/>
                </a:tc>
              </a:tr>
              <a:tr h="403412">
                <a:tc>
                  <a:txBody>
                    <a:bodyPr/>
                    <a:lstStyle/>
                    <a:p>
                      <a:pPr indent="0" algn="ctr">
                        <a:lnSpc>
                          <a:spcPct val="100000"/>
                        </a:lnSpc>
                        <a:spcAft>
                          <a:spcPts val="0"/>
                        </a:spcAft>
                      </a:pPr>
                      <a:r>
                        <a:rPr lang="es-ES" sz="1600" dirty="0">
                          <a:effectLst/>
                        </a:rPr>
                        <a:t>Media</a:t>
                      </a:r>
                      <a:endParaRPr lang="es-CL" sz="1600" b="1" dirty="0">
                        <a:effectLst/>
                        <a:latin typeface="Times New Roman"/>
                        <a:ea typeface="Times New Roman"/>
                        <a:cs typeface="Times New Roman"/>
                      </a:endParaRPr>
                    </a:p>
                  </a:txBody>
                  <a:tcPr marL="37820" marR="37820" marT="0" marB="0"/>
                </a:tc>
                <a:tc>
                  <a:txBody>
                    <a:bodyPr/>
                    <a:lstStyle/>
                    <a:p>
                      <a:pPr indent="0" algn="ctr">
                        <a:lnSpc>
                          <a:spcPct val="100000"/>
                        </a:lnSpc>
                        <a:spcAft>
                          <a:spcPts val="0"/>
                        </a:spcAft>
                      </a:pPr>
                      <a:r>
                        <a:rPr lang="es-ES" sz="1600">
                          <a:effectLst/>
                        </a:rPr>
                        <a:t>3,5209</a:t>
                      </a:r>
                      <a:endParaRPr lang="es-CL" sz="1600" b="1">
                        <a:effectLst/>
                        <a:latin typeface="Times New Roman"/>
                        <a:ea typeface="Times New Roman"/>
                        <a:cs typeface="Times New Roman"/>
                      </a:endParaRPr>
                    </a:p>
                  </a:txBody>
                  <a:tcPr marL="37820" marR="37820" marT="0" marB="0"/>
                </a:tc>
              </a:tr>
              <a:tr h="403412">
                <a:tc>
                  <a:txBody>
                    <a:bodyPr/>
                    <a:lstStyle/>
                    <a:p>
                      <a:pPr indent="0" algn="ctr">
                        <a:lnSpc>
                          <a:spcPct val="100000"/>
                        </a:lnSpc>
                        <a:spcAft>
                          <a:spcPts val="0"/>
                        </a:spcAft>
                      </a:pPr>
                      <a:r>
                        <a:rPr lang="es-ES" sz="1600">
                          <a:effectLst/>
                        </a:rPr>
                        <a:t>Varianza</a:t>
                      </a:r>
                      <a:endParaRPr lang="es-CL" sz="1600" b="1">
                        <a:effectLst/>
                        <a:latin typeface="Times New Roman"/>
                        <a:ea typeface="Times New Roman"/>
                        <a:cs typeface="Times New Roman"/>
                      </a:endParaRPr>
                    </a:p>
                  </a:txBody>
                  <a:tcPr marL="37820" marR="37820" marT="0" marB="0"/>
                </a:tc>
                <a:tc>
                  <a:txBody>
                    <a:bodyPr/>
                    <a:lstStyle/>
                    <a:p>
                      <a:pPr indent="0" algn="ctr">
                        <a:lnSpc>
                          <a:spcPct val="100000"/>
                        </a:lnSpc>
                        <a:spcAft>
                          <a:spcPts val="0"/>
                        </a:spcAft>
                      </a:pPr>
                      <a:r>
                        <a:rPr lang="es-ES" sz="1600">
                          <a:effectLst/>
                        </a:rPr>
                        <a:t>0,1066</a:t>
                      </a:r>
                      <a:endParaRPr lang="es-CL" sz="1600" b="1">
                        <a:effectLst/>
                        <a:latin typeface="Times New Roman"/>
                        <a:ea typeface="Times New Roman"/>
                        <a:cs typeface="Times New Roman"/>
                      </a:endParaRPr>
                    </a:p>
                  </a:txBody>
                  <a:tcPr marL="37820" marR="37820" marT="0" marB="0"/>
                </a:tc>
              </a:tr>
              <a:tr h="201706">
                <a:tc>
                  <a:txBody>
                    <a:bodyPr/>
                    <a:lstStyle/>
                    <a:p>
                      <a:pPr indent="0" algn="ctr">
                        <a:lnSpc>
                          <a:spcPct val="100000"/>
                        </a:lnSpc>
                        <a:spcAft>
                          <a:spcPts val="0"/>
                        </a:spcAft>
                      </a:pPr>
                      <a:r>
                        <a:rPr lang="es-ES" sz="1600">
                          <a:effectLst/>
                        </a:rPr>
                        <a:t> </a:t>
                      </a:r>
                      <a:endParaRPr lang="es-CL" sz="1600" b="1">
                        <a:effectLst/>
                        <a:latin typeface="Times New Roman"/>
                        <a:ea typeface="Times New Roman"/>
                        <a:cs typeface="Times New Roman"/>
                      </a:endParaRPr>
                    </a:p>
                  </a:txBody>
                  <a:tcPr marL="37820" marR="37820" marT="0" marB="0"/>
                </a:tc>
                <a:tc>
                  <a:txBody>
                    <a:bodyPr/>
                    <a:lstStyle/>
                    <a:p>
                      <a:pPr indent="0" algn="ctr">
                        <a:lnSpc>
                          <a:spcPct val="100000"/>
                        </a:lnSpc>
                        <a:spcAft>
                          <a:spcPts val="0"/>
                        </a:spcAft>
                      </a:pPr>
                      <a:r>
                        <a:rPr lang="es-ES" sz="1600">
                          <a:effectLst/>
                        </a:rPr>
                        <a:t> </a:t>
                      </a:r>
                      <a:endParaRPr lang="es-CL" sz="1600" b="1">
                        <a:effectLst/>
                        <a:latin typeface="Times New Roman"/>
                        <a:ea typeface="Times New Roman"/>
                        <a:cs typeface="Times New Roman"/>
                      </a:endParaRPr>
                    </a:p>
                  </a:txBody>
                  <a:tcPr marL="37820" marR="37820" marT="0" marB="0"/>
                </a:tc>
              </a:tr>
              <a:tr h="403412">
                <a:tc>
                  <a:txBody>
                    <a:bodyPr/>
                    <a:lstStyle/>
                    <a:p>
                      <a:pPr indent="0" algn="ctr">
                        <a:lnSpc>
                          <a:spcPct val="100000"/>
                        </a:lnSpc>
                        <a:spcAft>
                          <a:spcPts val="0"/>
                        </a:spcAft>
                      </a:pPr>
                      <a:r>
                        <a:rPr lang="es-ES" sz="1600">
                          <a:effectLst/>
                        </a:rPr>
                        <a:t>MTTR</a:t>
                      </a:r>
                      <a:endParaRPr lang="es-CL" sz="1600" b="1">
                        <a:effectLst/>
                        <a:latin typeface="Times New Roman"/>
                        <a:ea typeface="Times New Roman"/>
                        <a:cs typeface="Times New Roman"/>
                      </a:endParaRPr>
                    </a:p>
                  </a:txBody>
                  <a:tcPr marL="37820" marR="37820" marT="0" marB="0"/>
                </a:tc>
                <a:tc>
                  <a:txBody>
                    <a:bodyPr/>
                    <a:lstStyle/>
                    <a:p>
                      <a:pPr indent="0" algn="ctr">
                        <a:lnSpc>
                          <a:spcPct val="100000"/>
                        </a:lnSpc>
                        <a:spcAft>
                          <a:spcPts val="0"/>
                        </a:spcAft>
                      </a:pPr>
                      <a:r>
                        <a:rPr lang="es-ES" sz="1600" dirty="0">
                          <a:effectLst/>
                        </a:rPr>
                        <a:t>3,52090</a:t>
                      </a:r>
                      <a:endParaRPr lang="es-CL" sz="1600" b="1" dirty="0">
                        <a:effectLst/>
                        <a:latin typeface="Times New Roman"/>
                        <a:ea typeface="Times New Roman"/>
                        <a:cs typeface="Times New Roman"/>
                      </a:endParaRPr>
                    </a:p>
                  </a:txBody>
                  <a:tcPr marL="37820" marR="37820" marT="0" marB="0"/>
                </a:tc>
              </a:tr>
            </a:tbl>
          </a:graphicData>
        </a:graphic>
      </p:graphicFrame>
      <p:graphicFrame>
        <p:nvGraphicFramePr>
          <p:cNvPr id="10" name="9 Gráfico">
            <a:extLst>
              <a:ext uri="{FF2B5EF4-FFF2-40B4-BE49-F238E27FC236}">
                <a16:creationId xmlns:lc="http://schemas.openxmlformats.org/drawingml/2006/lockedCanvas" xmlns:ve="http://schemas.openxmlformats.org/markup-compatibility/2006" xmlns:o="urn:schemas-microsoft-com:office:office" xmlns:v="urn:schemas-microsoft-com:vml" xmlns:w10="urn:schemas-microsoft-com:office:word" xmlns:w="http://schemas.openxmlformats.org/wordprocessingml/2006/main" xmlns:xdr="http://schemas.openxmlformats.org/drawingml/2006/spreadsheetDrawing" xmlns:a16="http://schemas.microsoft.com/office/drawing/2014/main" xmlns=""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id="{4CC9F7BF-F96A-4CA4-8CCF-2929FECA5962}"/>
              </a:ext>
            </a:extLst>
          </p:cNvPr>
          <p:cNvGraphicFramePr/>
          <p:nvPr>
            <p:extLst>
              <p:ext uri="{D42A27DB-BD31-4B8C-83A1-F6EECF244321}">
                <p14:modId xmlns:p14="http://schemas.microsoft.com/office/powerpoint/2010/main" xmlns="" val="1562859360"/>
              </p:ext>
            </p:extLst>
          </p:nvPr>
        </p:nvGraphicFramePr>
        <p:xfrm>
          <a:off x="2750944" y="1396126"/>
          <a:ext cx="6066941" cy="3378042"/>
        </p:xfrm>
        <a:graphic>
          <a:graphicData uri="http://schemas.openxmlformats.org/drawingml/2006/chart">
            <c:chart xmlns:c="http://schemas.openxmlformats.org/drawingml/2006/chart" xmlns:r="http://schemas.openxmlformats.org/officeDocument/2006/relationships" r:id="rId4"/>
          </a:graphicData>
        </a:graphic>
      </p:graphicFrame>
      <p:sp>
        <p:nvSpPr>
          <p:cNvPr id="13" name="12 Marcador de número de diapositiva"/>
          <p:cNvSpPr>
            <a:spLocks noGrp="1"/>
          </p:cNvSpPr>
          <p:nvPr>
            <p:ph type="sldNum" idx="12"/>
          </p:nvPr>
        </p:nvSpPr>
        <p:spPr/>
        <p:txBody>
          <a:bodyPr/>
          <a:lstStyle/>
          <a:p>
            <a:fld id="{00000000-1234-1234-1234-123412341234}" type="slidenum">
              <a:rPr lang="es-CL" smtClean="0"/>
              <a:pPr/>
              <a:t>44</a:t>
            </a:fld>
            <a:endParaRPr lang="es-CL"/>
          </a:p>
        </p:txBody>
      </p:sp>
    </p:spTree>
    <p:extLst>
      <p:ext uri="{BB962C8B-B14F-4D97-AF65-F5344CB8AC3E}">
        <p14:creationId xmlns:p14="http://schemas.microsoft.com/office/powerpoint/2010/main" xmlns="" val="316336859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699" y="71805"/>
            <a:ext cx="10194569" cy="572700"/>
          </a:xfrm>
          <a:prstGeom prst="rect">
            <a:avLst/>
          </a:prstGeom>
        </p:spPr>
        <p:txBody>
          <a:bodyPr spcFirstLastPara="1" vert="horz" wrap="square" lIns="91425" tIns="91425" rIns="91425" bIns="91425" rtlCol="0" anchor="t" anchorCtr="0">
            <a:noAutofit/>
          </a:bodyPr>
          <a:lstStyle/>
          <a:p>
            <a:r>
              <a:rPr lang="es" sz="2800" dirty="0" smtClean="0">
                <a:solidFill>
                  <a:schemeClr val="tx1"/>
                </a:solidFill>
              </a:rPr>
              <a:t>Gestión de Activos</a:t>
            </a:r>
            <a:endParaRPr sz="2800" b="1" dirty="0">
              <a:solidFill>
                <a:schemeClr val="tx1"/>
              </a:solidFill>
            </a:endParaRPr>
          </a:p>
        </p:txBody>
      </p:sp>
      <p:sp>
        <p:nvSpPr>
          <p:cNvPr id="99" name="Google Shape;99;p19"/>
          <p:cNvSpPr txBox="1">
            <a:spLocks noGrp="1"/>
          </p:cNvSpPr>
          <p:nvPr>
            <p:ph type="body" idx="1"/>
          </p:nvPr>
        </p:nvSpPr>
        <p:spPr>
          <a:prstGeom prst="rect">
            <a:avLst/>
          </a:prstGeom>
        </p:spPr>
        <p:txBody>
          <a:bodyPr spcFirstLastPara="1" wrap="square" lIns="91425" tIns="91425" rIns="91425" bIns="91425" anchor="t" anchorCtr="0">
            <a:noAutofit/>
          </a:bodyPr>
          <a:lstStyle/>
          <a:p>
            <a:pPr marL="0" indent="0">
              <a:buNone/>
            </a:pPr>
            <a:r>
              <a:rPr lang="es-CL" sz="1700" dirty="0" smtClean="0">
                <a:solidFill>
                  <a:schemeClr val="dk1"/>
                </a:solidFill>
              </a:rPr>
              <a:t>Ajuste de Curvas – Comportamiento de Falla Publicaciones Náuticas</a:t>
            </a:r>
            <a:endParaRPr sz="1700" dirty="0">
              <a:solidFill>
                <a:schemeClr val="dk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graphicFrame>
        <p:nvGraphicFramePr>
          <p:cNvPr id="3" name="2 Tabla"/>
          <p:cNvGraphicFramePr>
            <a:graphicFrameLocks noGrp="1"/>
          </p:cNvGraphicFramePr>
          <p:nvPr>
            <p:extLst>
              <p:ext uri="{D42A27DB-BD31-4B8C-83A1-F6EECF244321}">
                <p14:modId xmlns:p14="http://schemas.microsoft.com/office/powerpoint/2010/main" xmlns="" val="84791661"/>
              </p:ext>
            </p:extLst>
          </p:nvPr>
        </p:nvGraphicFramePr>
        <p:xfrm>
          <a:off x="186294" y="1218764"/>
          <a:ext cx="2393132" cy="3555404"/>
        </p:xfrm>
        <a:graphic>
          <a:graphicData uri="http://schemas.openxmlformats.org/drawingml/2006/table">
            <a:tbl>
              <a:tblPr firstRow="1" firstCol="1" bandRow="1">
                <a:tableStyleId>{F5AB1C69-6EDB-4FF4-983F-18BD219EF322}</a:tableStyleId>
              </a:tblPr>
              <a:tblGrid>
                <a:gridCol w="1547188"/>
                <a:gridCol w="845944"/>
              </a:tblGrid>
              <a:tr h="201706">
                <a:tc gridSpan="2">
                  <a:txBody>
                    <a:bodyPr/>
                    <a:lstStyle/>
                    <a:p>
                      <a:pPr indent="0" algn="ctr">
                        <a:lnSpc>
                          <a:spcPct val="100000"/>
                        </a:lnSpc>
                        <a:spcAft>
                          <a:spcPts val="0"/>
                        </a:spcAft>
                      </a:pPr>
                      <a:r>
                        <a:rPr lang="es-ES" sz="1600" u="sng" dirty="0">
                          <a:effectLst/>
                        </a:rPr>
                        <a:t>Bernard</a:t>
                      </a:r>
                      <a:endParaRPr lang="es-CL" sz="1600" dirty="0">
                        <a:effectLst/>
                        <a:latin typeface="Times New Roman"/>
                        <a:ea typeface="Times New Roman"/>
                        <a:cs typeface="Times New Roman"/>
                      </a:endParaRPr>
                    </a:p>
                  </a:txBody>
                  <a:tcPr marL="37820" marR="37820" marT="0" marB="0" anchor="ctr"/>
                </a:tc>
                <a:tc hMerge="1">
                  <a:txBody>
                    <a:bodyPr/>
                    <a:lstStyle/>
                    <a:p>
                      <a:endParaRPr lang="es-CL"/>
                    </a:p>
                  </a:txBody>
                  <a:tcPr/>
                </a:tc>
              </a:tr>
              <a:tr h="403412">
                <a:tc>
                  <a:txBody>
                    <a:bodyPr/>
                    <a:lstStyle/>
                    <a:p>
                      <a:pPr indent="0" algn="ctr">
                        <a:lnSpc>
                          <a:spcPct val="100000"/>
                        </a:lnSpc>
                        <a:spcAft>
                          <a:spcPts val="0"/>
                        </a:spcAft>
                      </a:pPr>
                      <a:r>
                        <a:rPr lang="es-ES" sz="1600" dirty="0">
                          <a:effectLst/>
                        </a:rPr>
                        <a:t>Pendiente (b)</a:t>
                      </a:r>
                      <a:endParaRPr lang="es-CL" sz="1600" dirty="0">
                        <a:effectLst/>
                        <a:latin typeface="Times New Roman"/>
                        <a:ea typeface="Times New Roman"/>
                        <a:cs typeface="Times New Roman"/>
                      </a:endParaRPr>
                    </a:p>
                  </a:txBody>
                  <a:tcPr marL="37820" marR="37820" marT="0" marB="0" anchor="ctr"/>
                </a:tc>
                <a:tc>
                  <a:txBody>
                    <a:bodyPr/>
                    <a:lstStyle/>
                    <a:p>
                      <a:pPr indent="0" algn="ctr">
                        <a:lnSpc>
                          <a:spcPct val="100000"/>
                        </a:lnSpc>
                        <a:spcAft>
                          <a:spcPts val="0"/>
                        </a:spcAft>
                      </a:pPr>
                      <a:r>
                        <a:rPr lang="es-ES" sz="1600">
                          <a:effectLst/>
                        </a:rPr>
                        <a:t>3,272</a:t>
                      </a:r>
                      <a:endParaRPr lang="es-CL" sz="1600">
                        <a:effectLst/>
                        <a:latin typeface="Times New Roman"/>
                        <a:ea typeface="Times New Roman"/>
                        <a:cs typeface="Times New Roman"/>
                      </a:endParaRPr>
                    </a:p>
                  </a:txBody>
                  <a:tcPr marL="37820" marR="37820" marT="0" marB="0" anchor="ctr"/>
                </a:tc>
              </a:tr>
              <a:tr h="403412">
                <a:tc>
                  <a:txBody>
                    <a:bodyPr/>
                    <a:lstStyle/>
                    <a:p>
                      <a:pPr indent="0" algn="ctr">
                        <a:lnSpc>
                          <a:spcPct val="100000"/>
                        </a:lnSpc>
                        <a:spcAft>
                          <a:spcPts val="0"/>
                        </a:spcAft>
                      </a:pPr>
                      <a:r>
                        <a:rPr lang="es-ES" sz="1600">
                          <a:effectLst/>
                        </a:rPr>
                        <a:t>Intercepto (a)</a:t>
                      </a:r>
                      <a:endParaRPr lang="es-CL" sz="1600">
                        <a:effectLst/>
                        <a:latin typeface="Times New Roman"/>
                        <a:ea typeface="Times New Roman"/>
                        <a:cs typeface="Times New Roman"/>
                      </a:endParaRPr>
                    </a:p>
                  </a:txBody>
                  <a:tcPr marL="37820" marR="37820" marT="0" marB="0" anchor="ctr"/>
                </a:tc>
                <a:tc>
                  <a:txBody>
                    <a:bodyPr/>
                    <a:lstStyle/>
                    <a:p>
                      <a:pPr indent="0" algn="ctr">
                        <a:lnSpc>
                          <a:spcPct val="100000"/>
                        </a:lnSpc>
                        <a:spcAft>
                          <a:spcPts val="0"/>
                        </a:spcAft>
                      </a:pPr>
                      <a:r>
                        <a:rPr lang="es-ES" sz="1600">
                          <a:effectLst/>
                        </a:rPr>
                        <a:t>-11,447</a:t>
                      </a:r>
                      <a:endParaRPr lang="es-CL" sz="1600">
                        <a:effectLst/>
                        <a:latin typeface="Times New Roman"/>
                        <a:ea typeface="Times New Roman"/>
                        <a:cs typeface="Times New Roman"/>
                      </a:endParaRPr>
                    </a:p>
                  </a:txBody>
                  <a:tcPr marL="37820" marR="37820" marT="0" marB="0" anchor="ctr"/>
                </a:tc>
              </a:tr>
              <a:tr h="403412">
                <a:tc>
                  <a:txBody>
                    <a:bodyPr/>
                    <a:lstStyle/>
                    <a:p>
                      <a:pPr indent="0" algn="ctr">
                        <a:lnSpc>
                          <a:spcPct val="100000"/>
                        </a:lnSpc>
                        <a:spcAft>
                          <a:spcPts val="0"/>
                        </a:spcAft>
                      </a:pPr>
                      <a:r>
                        <a:rPr lang="es-ES" sz="1600">
                          <a:effectLst/>
                        </a:rPr>
                        <a:t>R^2</a:t>
                      </a:r>
                      <a:endParaRPr lang="es-CL" sz="1600">
                        <a:effectLst/>
                        <a:latin typeface="Times New Roman"/>
                        <a:ea typeface="Times New Roman"/>
                        <a:cs typeface="Times New Roman"/>
                      </a:endParaRPr>
                    </a:p>
                  </a:txBody>
                  <a:tcPr marL="37820" marR="37820" marT="0" marB="0" anchor="ctr"/>
                </a:tc>
                <a:tc>
                  <a:txBody>
                    <a:bodyPr/>
                    <a:lstStyle/>
                    <a:p>
                      <a:pPr indent="0" algn="ctr">
                        <a:lnSpc>
                          <a:spcPct val="100000"/>
                        </a:lnSpc>
                        <a:spcAft>
                          <a:spcPts val="0"/>
                        </a:spcAft>
                      </a:pPr>
                      <a:r>
                        <a:rPr lang="es-ES" sz="1600">
                          <a:effectLst/>
                        </a:rPr>
                        <a:t>0,951</a:t>
                      </a:r>
                      <a:endParaRPr lang="es-CL" sz="1600">
                        <a:effectLst/>
                        <a:latin typeface="Times New Roman"/>
                        <a:ea typeface="Times New Roman"/>
                        <a:cs typeface="Times New Roman"/>
                      </a:endParaRPr>
                    </a:p>
                  </a:txBody>
                  <a:tcPr marL="37820" marR="37820" marT="0" marB="0" anchor="ctr"/>
                </a:tc>
              </a:tr>
              <a:tr h="201706">
                <a:tc>
                  <a:txBody>
                    <a:bodyPr/>
                    <a:lstStyle/>
                    <a:p>
                      <a:pPr indent="0" algn="ctr">
                        <a:lnSpc>
                          <a:spcPct val="100000"/>
                        </a:lnSpc>
                        <a:spcAft>
                          <a:spcPts val="0"/>
                        </a:spcAft>
                      </a:pPr>
                      <a:r>
                        <a:rPr lang="es-ES" sz="1600">
                          <a:effectLst/>
                        </a:rPr>
                        <a:t> </a:t>
                      </a:r>
                      <a:endParaRPr lang="es-CL" sz="1600">
                        <a:effectLst/>
                        <a:latin typeface="Times New Roman"/>
                        <a:ea typeface="Times New Roman"/>
                        <a:cs typeface="Times New Roman"/>
                      </a:endParaRPr>
                    </a:p>
                  </a:txBody>
                  <a:tcPr marL="37820" marR="37820" marT="0" marB="0" anchor="ctr"/>
                </a:tc>
                <a:tc>
                  <a:txBody>
                    <a:bodyPr/>
                    <a:lstStyle/>
                    <a:p>
                      <a:pPr indent="0" algn="ctr">
                        <a:lnSpc>
                          <a:spcPct val="100000"/>
                        </a:lnSpc>
                        <a:spcAft>
                          <a:spcPts val="0"/>
                        </a:spcAft>
                      </a:pPr>
                      <a:r>
                        <a:rPr lang="es-ES" sz="1600">
                          <a:effectLst/>
                        </a:rPr>
                        <a:t> </a:t>
                      </a:r>
                      <a:endParaRPr lang="es-CL" sz="1600">
                        <a:effectLst/>
                        <a:latin typeface="Times New Roman"/>
                        <a:ea typeface="Times New Roman"/>
                        <a:cs typeface="Times New Roman"/>
                      </a:endParaRPr>
                    </a:p>
                  </a:txBody>
                  <a:tcPr marL="37820" marR="37820" marT="0" marB="0" anchor="ctr"/>
                </a:tc>
              </a:tr>
              <a:tr h="403412">
                <a:tc>
                  <a:txBody>
                    <a:bodyPr/>
                    <a:lstStyle/>
                    <a:p>
                      <a:pPr indent="0" algn="ctr">
                        <a:lnSpc>
                          <a:spcPct val="100000"/>
                        </a:lnSpc>
                        <a:spcAft>
                          <a:spcPts val="0"/>
                        </a:spcAft>
                      </a:pPr>
                      <a:r>
                        <a:rPr lang="es-ES" sz="1600">
                          <a:effectLst/>
                        </a:rPr>
                        <a:t>Desviación</a:t>
                      </a:r>
                      <a:endParaRPr lang="es-CL" sz="1600">
                        <a:effectLst/>
                        <a:latin typeface="Times New Roman"/>
                        <a:ea typeface="Times New Roman"/>
                        <a:cs typeface="Times New Roman"/>
                      </a:endParaRPr>
                    </a:p>
                  </a:txBody>
                  <a:tcPr marL="37820" marR="37820" marT="0" marB="0" anchor="ctr"/>
                </a:tc>
                <a:tc>
                  <a:txBody>
                    <a:bodyPr/>
                    <a:lstStyle/>
                    <a:p>
                      <a:pPr indent="0" algn="ctr">
                        <a:lnSpc>
                          <a:spcPct val="100000"/>
                        </a:lnSpc>
                        <a:spcAft>
                          <a:spcPts val="0"/>
                        </a:spcAft>
                      </a:pPr>
                      <a:r>
                        <a:rPr lang="es-ES" sz="1600">
                          <a:effectLst/>
                        </a:rPr>
                        <a:t>0,3056</a:t>
                      </a:r>
                      <a:endParaRPr lang="es-CL" sz="1600">
                        <a:effectLst/>
                        <a:latin typeface="Times New Roman"/>
                        <a:ea typeface="Times New Roman"/>
                        <a:cs typeface="Times New Roman"/>
                      </a:endParaRPr>
                    </a:p>
                  </a:txBody>
                  <a:tcPr marL="37820" marR="37820" marT="0" marB="0" anchor="ctr"/>
                </a:tc>
              </a:tr>
              <a:tr h="403412">
                <a:tc>
                  <a:txBody>
                    <a:bodyPr/>
                    <a:lstStyle/>
                    <a:p>
                      <a:pPr indent="0" algn="ctr">
                        <a:lnSpc>
                          <a:spcPct val="100000"/>
                        </a:lnSpc>
                        <a:spcAft>
                          <a:spcPts val="0"/>
                        </a:spcAft>
                      </a:pPr>
                      <a:r>
                        <a:rPr lang="es-ES" sz="1600">
                          <a:effectLst/>
                        </a:rPr>
                        <a:t>Media</a:t>
                      </a:r>
                      <a:endParaRPr lang="es-CL" sz="1600">
                        <a:effectLst/>
                        <a:latin typeface="Times New Roman"/>
                        <a:ea typeface="Times New Roman"/>
                        <a:cs typeface="Times New Roman"/>
                      </a:endParaRPr>
                    </a:p>
                  </a:txBody>
                  <a:tcPr marL="37820" marR="37820" marT="0" marB="0" anchor="ctr"/>
                </a:tc>
                <a:tc>
                  <a:txBody>
                    <a:bodyPr/>
                    <a:lstStyle/>
                    <a:p>
                      <a:pPr indent="0" algn="ctr">
                        <a:lnSpc>
                          <a:spcPct val="100000"/>
                        </a:lnSpc>
                        <a:spcAft>
                          <a:spcPts val="0"/>
                        </a:spcAft>
                      </a:pPr>
                      <a:r>
                        <a:rPr lang="es-ES" sz="1600">
                          <a:effectLst/>
                        </a:rPr>
                        <a:t>3,4985</a:t>
                      </a:r>
                      <a:endParaRPr lang="es-CL" sz="1600">
                        <a:effectLst/>
                        <a:latin typeface="Times New Roman"/>
                        <a:ea typeface="Times New Roman"/>
                        <a:cs typeface="Times New Roman"/>
                      </a:endParaRPr>
                    </a:p>
                  </a:txBody>
                  <a:tcPr marL="37820" marR="37820" marT="0" marB="0" anchor="ctr"/>
                </a:tc>
              </a:tr>
              <a:tr h="403412">
                <a:tc>
                  <a:txBody>
                    <a:bodyPr/>
                    <a:lstStyle/>
                    <a:p>
                      <a:pPr indent="0" algn="ctr">
                        <a:lnSpc>
                          <a:spcPct val="100000"/>
                        </a:lnSpc>
                        <a:spcAft>
                          <a:spcPts val="0"/>
                        </a:spcAft>
                      </a:pPr>
                      <a:r>
                        <a:rPr lang="es-ES" sz="1600">
                          <a:effectLst/>
                        </a:rPr>
                        <a:t>Varianza</a:t>
                      </a:r>
                      <a:endParaRPr lang="es-CL" sz="1600">
                        <a:effectLst/>
                        <a:latin typeface="Times New Roman"/>
                        <a:ea typeface="Times New Roman"/>
                        <a:cs typeface="Times New Roman"/>
                      </a:endParaRPr>
                    </a:p>
                  </a:txBody>
                  <a:tcPr marL="37820" marR="37820" marT="0" marB="0" anchor="ctr"/>
                </a:tc>
                <a:tc>
                  <a:txBody>
                    <a:bodyPr/>
                    <a:lstStyle/>
                    <a:p>
                      <a:pPr indent="0" algn="ctr">
                        <a:lnSpc>
                          <a:spcPct val="100000"/>
                        </a:lnSpc>
                        <a:spcAft>
                          <a:spcPts val="0"/>
                        </a:spcAft>
                      </a:pPr>
                      <a:r>
                        <a:rPr lang="es-ES" sz="1600">
                          <a:effectLst/>
                        </a:rPr>
                        <a:t>0,0934</a:t>
                      </a:r>
                      <a:endParaRPr lang="es-CL" sz="1600">
                        <a:effectLst/>
                        <a:latin typeface="Times New Roman"/>
                        <a:ea typeface="Times New Roman"/>
                        <a:cs typeface="Times New Roman"/>
                      </a:endParaRPr>
                    </a:p>
                  </a:txBody>
                  <a:tcPr marL="37820" marR="37820" marT="0" marB="0" anchor="ctr"/>
                </a:tc>
              </a:tr>
              <a:tr h="201706">
                <a:tc>
                  <a:txBody>
                    <a:bodyPr/>
                    <a:lstStyle/>
                    <a:p>
                      <a:pPr indent="0" algn="ctr">
                        <a:lnSpc>
                          <a:spcPct val="100000"/>
                        </a:lnSpc>
                        <a:spcAft>
                          <a:spcPts val="0"/>
                        </a:spcAft>
                      </a:pPr>
                      <a:r>
                        <a:rPr lang="es-ES" sz="1600">
                          <a:effectLst/>
                        </a:rPr>
                        <a:t> </a:t>
                      </a:r>
                      <a:endParaRPr lang="es-CL" sz="1600">
                        <a:effectLst/>
                        <a:latin typeface="Times New Roman"/>
                        <a:ea typeface="Times New Roman"/>
                        <a:cs typeface="Times New Roman"/>
                      </a:endParaRPr>
                    </a:p>
                  </a:txBody>
                  <a:tcPr marL="37820" marR="37820" marT="0" marB="0" anchor="ctr"/>
                </a:tc>
                <a:tc>
                  <a:txBody>
                    <a:bodyPr/>
                    <a:lstStyle/>
                    <a:p>
                      <a:pPr indent="0" algn="ctr">
                        <a:lnSpc>
                          <a:spcPct val="100000"/>
                        </a:lnSpc>
                        <a:spcAft>
                          <a:spcPts val="0"/>
                        </a:spcAft>
                      </a:pPr>
                      <a:r>
                        <a:rPr lang="es-ES" sz="1600">
                          <a:effectLst/>
                        </a:rPr>
                        <a:t> </a:t>
                      </a:r>
                      <a:endParaRPr lang="es-CL" sz="1600">
                        <a:effectLst/>
                        <a:latin typeface="Times New Roman"/>
                        <a:ea typeface="Times New Roman"/>
                        <a:cs typeface="Times New Roman"/>
                      </a:endParaRPr>
                    </a:p>
                  </a:txBody>
                  <a:tcPr marL="37820" marR="37820" marT="0" marB="0" anchor="ctr"/>
                </a:tc>
              </a:tr>
              <a:tr h="403412">
                <a:tc>
                  <a:txBody>
                    <a:bodyPr/>
                    <a:lstStyle/>
                    <a:p>
                      <a:pPr indent="0" algn="ctr">
                        <a:lnSpc>
                          <a:spcPct val="100000"/>
                        </a:lnSpc>
                        <a:spcAft>
                          <a:spcPts val="0"/>
                        </a:spcAft>
                      </a:pPr>
                      <a:r>
                        <a:rPr lang="es-ES" sz="1600">
                          <a:effectLst/>
                        </a:rPr>
                        <a:t>MTTR</a:t>
                      </a:r>
                      <a:endParaRPr lang="es-CL" sz="1600">
                        <a:effectLst/>
                        <a:latin typeface="Times New Roman"/>
                        <a:ea typeface="Times New Roman"/>
                        <a:cs typeface="Times New Roman"/>
                      </a:endParaRPr>
                    </a:p>
                  </a:txBody>
                  <a:tcPr marL="37820" marR="37820" marT="0" marB="0" anchor="ctr"/>
                </a:tc>
                <a:tc>
                  <a:txBody>
                    <a:bodyPr/>
                    <a:lstStyle/>
                    <a:p>
                      <a:pPr indent="0" algn="ctr">
                        <a:lnSpc>
                          <a:spcPct val="100000"/>
                        </a:lnSpc>
                        <a:spcAft>
                          <a:spcPts val="0"/>
                        </a:spcAft>
                      </a:pPr>
                      <a:r>
                        <a:rPr lang="es-ES" sz="1600" dirty="0">
                          <a:effectLst/>
                        </a:rPr>
                        <a:t>3,4985</a:t>
                      </a:r>
                      <a:endParaRPr lang="es-CL" sz="1600" dirty="0">
                        <a:effectLst/>
                        <a:latin typeface="Times New Roman"/>
                        <a:ea typeface="Times New Roman"/>
                        <a:cs typeface="Times New Roman"/>
                      </a:endParaRPr>
                    </a:p>
                  </a:txBody>
                  <a:tcPr marL="37820" marR="37820" marT="0" marB="0" anchor="ctr"/>
                </a:tc>
              </a:tr>
            </a:tbl>
          </a:graphicData>
        </a:graphic>
      </p:graphicFrame>
      <p:graphicFrame>
        <p:nvGraphicFramePr>
          <p:cNvPr id="10" name="9 Gráfico">
            <a:extLst>
              <a:ext uri="{FF2B5EF4-FFF2-40B4-BE49-F238E27FC236}">
                <a16:creationId xmlns:lc="http://schemas.openxmlformats.org/drawingml/2006/lockedCanvas" xmlns:ve="http://schemas.openxmlformats.org/markup-compatibility/2006" xmlns:o="urn:schemas-microsoft-com:office:office" xmlns:v="urn:schemas-microsoft-com:vml" xmlns:w10="urn:schemas-microsoft-com:office:word" xmlns:w="http://schemas.openxmlformats.org/wordprocessingml/2006/main" xmlns:xdr="http://schemas.openxmlformats.org/drawingml/2006/spreadsheetDrawing" xmlns:a16="http://schemas.microsoft.com/office/drawing/2014/main" xmlns=""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id="{09A3C0A2-D4AF-4BE2-A5A7-EB1ECB92E59F}"/>
              </a:ext>
            </a:extLst>
          </p:cNvPr>
          <p:cNvGraphicFramePr/>
          <p:nvPr>
            <p:extLst>
              <p:ext uri="{D42A27DB-BD31-4B8C-83A1-F6EECF244321}">
                <p14:modId xmlns:p14="http://schemas.microsoft.com/office/powerpoint/2010/main" xmlns="" val="865167985"/>
              </p:ext>
            </p:extLst>
          </p:nvPr>
        </p:nvGraphicFramePr>
        <p:xfrm>
          <a:off x="2672393" y="1291687"/>
          <a:ext cx="6145492" cy="3482481"/>
        </p:xfrm>
        <a:graphic>
          <a:graphicData uri="http://schemas.openxmlformats.org/drawingml/2006/chart">
            <c:chart xmlns:c="http://schemas.openxmlformats.org/drawingml/2006/chart" xmlns:r="http://schemas.openxmlformats.org/officeDocument/2006/relationships" r:id="rId4"/>
          </a:graphicData>
        </a:graphic>
      </p:graphicFrame>
      <p:sp>
        <p:nvSpPr>
          <p:cNvPr id="13" name="12 Marcador de número de diapositiva"/>
          <p:cNvSpPr>
            <a:spLocks noGrp="1"/>
          </p:cNvSpPr>
          <p:nvPr>
            <p:ph type="sldNum" idx="12"/>
          </p:nvPr>
        </p:nvSpPr>
        <p:spPr/>
        <p:txBody>
          <a:bodyPr/>
          <a:lstStyle/>
          <a:p>
            <a:fld id="{00000000-1234-1234-1234-123412341234}" type="slidenum">
              <a:rPr lang="es-CL" smtClean="0"/>
              <a:pPr/>
              <a:t>45</a:t>
            </a:fld>
            <a:endParaRPr lang="es-CL"/>
          </a:p>
        </p:txBody>
      </p:sp>
    </p:spTree>
    <p:extLst>
      <p:ext uri="{BB962C8B-B14F-4D97-AF65-F5344CB8AC3E}">
        <p14:creationId xmlns:p14="http://schemas.microsoft.com/office/powerpoint/2010/main" xmlns="" val="316336859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699" y="71805"/>
            <a:ext cx="10194569" cy="572700"/>
          </a:xfrm>
          <a:prstGeom prst="rect">
            <a:avLst/>
          </a:prstGeom>
        </p:spPr>
        <p:txBody>
          <a:bodyPr spcFirstLastPara="1" vert="horz" wrap="square" lIns="91425" tIns="91425" rIns="91425" bIns="91425" rtlCol="0" anchor="t" anchorCtr="0">
            <a:noAutofit/>
          </a:bodyPr>
          <a:lstStyle/>
          <a:p>
            <a:r>
              <a:rPr lang="es" sz="2800" dirty="0" smtClean="0">
                <a:solidFill>
                  <a:schemeClr val="tx1"/>
                </a:solidFill>
              </a:rPr>
              <a:t>Gestión de Activos</a:t>
            </a:r>
            <a:endParaRPr sz="2800" b="1" dirty="0">
              <a:solidFill>
                <a:schemeClr val="tx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46</a:t>
            </a:fld>
            <a:endParaRPr lang="es-CL"/>
          </a:p>
        </p:txBody>
      </p:sp>
      <p:graphicFrame>
        <p:nvGraphicFramePr>
          <p:cNvPr id="2" name="1 Tabla"/>
          <p:cNvGraphicFramePr>
            <a:graphicFrameLocks noGrp="1"/>
          </p:cNvGraphicFramePr>
          <p:nvPr>
            <p:extLst>
              <p:ext uri="{D42A27DB-BD31-4B8C-83A1-F6EECF244321}">
                <p14:modId xmlns:p14="http://schemas.microsoft.com/office/powerpoint/2010/main" xmlns="" val="251020756"/>
              </p:ext>
            </p:extLst>
          </p:nvPr>
        </p:nvGraphicFramePr>
        <p:xfrm>
          <a:off x="795673" y="1062153"/>
          <a:ext cx="7073902" cy="975360"/>
        </p:xfrm>
        <a:graphic>
          <a:graphicData uri="http://schemas.openxmlformats.org/drawingml/2006/table">
            <a:tbl>
              <a:tblPr firstRow="1" firstCol="1" bandRow="1">
                <a:tableStyleId>{EB344D84-9AFB-497E-A393-DC336BA19D2E}</a:tableStyleId>
              </a:tblPr>
              <a:tblGrid>
                <a:gridCol w="2724029"/>
                <a:gridCol w="2169994"/>
                <a:gridCol w="2179879"/>
              </a:tblGrid>
              <a:tr h="190500">
                <a:tc>
                  <a:txBody>
                    <a:bodyPr/>
                    <a:lstStyle/>
                    <a:p>
                      <a:pPr indent="0" algn="ctr">
                        <a:lnSpc>
                          <a:spcPct val="100000"/>
                        </a:lnSpc>
                        <a:spcAft>
                          <a:spcPts val="0"/>
                        </a:spcAft>
                      </a:pPr>
                      <a:r>
                        <a:rPr lang="es-ES" sz="1600" dirty="0">
                          <a:effectLst/>
                        </a:rPr>
                        <a:t> </a:t>
                      </a:r>
                      <a:endParaRPr lang="es-CL" sz="1600" dirty="0">
                        <a:effectLst/>
                        <a:latin typeface="Times New Roman"/>
                        <a:ea typeface="Times New Roman"/>
                        <a:cs typeface="Times New Roman"/>
                      </a:endParaRPr>
                    </a:p>
                  </a:txBody>
                  <a:tcPr marL="68580" marR="68580" marT="0" marB="0"/>
                </a:tc>
                <a:tc>
                  <a:txBody>
                    <a:bodyPr/>
                    <a:lstStyle/>
                    <a:p>
                      <a:pPr indent="0" algn="ctr">
                        <a:lnSpc>
                          <a:spcPct val="100000"/>
                        </a:lnSpc>
                        <a:spcAft>
                          <a:spcPts val="0"/>
                        </a:spcAft>
                      </a:pPr>
                      <a:r>
                        <a:rPr lang="es-ES" sz="1600" dirty="0">
                          <a:effectLst/>
                        </a:rPr>
                        <a:t>Equipo 1</a:t>
                      </a:r>
                      <a:endParaRPr lang="es-CL" sz="1600" dirty="0">
                        <a:effectLst/>
                        <a:latin typeface="Times New Roman"/>
                        <a:ea typeface="Times New Roman"/>
                        <a:cs typeface="Times New Roman"/>
                      </a:endParaRPr>
                    </a:p>
                  </a:txBody>
                  <a:tcPr marL="68580" marR="68580" marT="0" marB="0"/>
                </a:tc>
                <a:tc>
                  <a:txBody>
                    <a:bodyPr/>
                    <a:lstStyle/>
                    <a:p>
                      <a:pPr indent="0" algn="ctr">
                        <a:lnSpc>
                          <a:spcPct val="100000"/>
                        </a:lnSpc>
                        <a:spcAft>
                          <a:spcPts val="0"/>
                        </a:spcAft>
                      </a:pPr>
                      <a:r>
                        <a:rPr lang="es-ES" sz="1600">
                          <a:effectLst/>
                        </a:rPr>
                        <a:t>Equipo 2</a:t>
                      </a:r>
                      <a:endParaRPr lang="es-CL" sz="1600">
                        <a:effectLst/>
                        <a:latin typeface="Times New Roman"/>
                        <a:ea typeface="Times New Roman"/>
                        <a:cs typeface="Times New Roman"/>
                      </a:endParaRPr>
                    </a:p>
                  </a:txBody>
                  <a:tcPr marL="68580" marR="68580" marT="0" marB="0"/>
                </a:tc>
              </a:tr>
              <a:tr h="190500">
                <a:tc>
                  <a:txBody>
                    <a:bodyPr/>
                    <a:lstStyle/>
                    <a:p>
                      <a:pPr indent="0" algn="ctr">
                        <a:lnSpc>
                          <a:spcPct val="100000"/>
                        </a:lnSpc>
                        <a:spcAft>
                          <a:spcPts val="0"/>
                        </a:spcAft>
                      </a:pPr>
                      <a:r>
                        <a:rPr lang="es-ES" sz="1600" dirty="0">
                          <a:effectLst/>
                        </a:rPr>
                        <a:t>Disponibilidad</a:t>
                      </a:r>
                      <a:endParaRPr lang="es-CL" sz="1600" dirty="0">
                        <a:effectLst/>
                        <a:latin typeface="Times New Roman"/>
                        <a:ea typeface="Times New Roman"/>
                        <a:cs typeface="Times New Roman"/>
                      </a:endParaRPr>
                    </a:p>
                  </a:txBody>
                  <a:tcPr marL="68580" marR="68580" marT="0" marB="0"/>
                </a:tc>
                <a:tc>
                  <a:txBody>
                    <a:bodyPr/>
                    <a:lstStyle/>
                    <a:p>
                      <a:pPr indent="0" algn="ctr">
                        <a:lnSpc>
                          <a:spcPct val="100000"/>
                        </a:lnSpc>
                        <a:spcAft>
                          <a:spcPts val="0"/>
                        </a:spcAft>
                      </a:pPr>
                      <a:r>
                        <a:rPr lang="es-ES" sz="1600">
                          <a:effectLst/>
                        </a:rPr>
                        <a:t>98,61%</a:t>
                      </a:r>
                      <a:endParaRPr lang="es-CL" sz="1600">
                        <a:effectLst/>
                        <a:latin typeface="Times New Roman"/>
                        <a:ea typeface="Times New Roman"/>
                        <a:cs typeface="Times New Roman"/>
                      </a:endParaRPr>
                    </a:p>
                  </a:txBody>
                  <a:tcPr marL="68580" marR="68580" marT="0" marB="0"/>
                </a:tc>
                <a:tc>
                  <a:txBody>
                    <a:bodyPr/>
                    <a:lstStyle/>
                    <a:p>
                      <a:pPr indent="0" algn="ctr">
                        <a:lnSpc>
                          <a:spcPct val="100000"/>
                        </a:lnSpc>
                        <a:spcAft>
                          <a:spcPts val="0"/>
                        </a:spcAft>
                      </a:pPr>
                      <a:r>
                        <a:rPr lang="es-ES" sz="1600">
                          <a:effectLst/>
                        </a:rPr>
                        <a:t>98,71%</a:t>
                      </a:r>
                      <a:endParaRPr lang="es-CL" sz="1600">
                        <a:effectLst/>
                        <a:latin typeface="Times New Roman"/>
                        <a:ea typeface="Times New Roman"/>
                        <a:cs typeface="Times New Roman"/>
                      </a:endParaRPr>
                    </a:p>
                  </a:txBody>
                  <a:tcPr marL="68580" marR="68580" marT="0" marB="0"/>
                </a:tc>
              </a:tr>
              <a:tr h="190500">
                <a:tc>
                  <a:txBody>
                    <a:bodyPr/>
                    <a:lstStyle/>
                    <a:p>
                      <a:pPr indent="0" algn="ctr">
                        <a:lnSpc>
                          <a:spcPct val="100000"/>
                        </a:lnSpc>
                        <a:spcAft>
                          <a:spcPts val="0"/>
                        </a:spcAft>
                      </a:pPr>
                      <a:r>
                        <a:rPr lang="es-ES" sz="1600">
                          <a:effectLst/>
                        </a:rPr>
                        <a:t>Capacidad [pág/h]</a:t>
                      </a:r>
                      <a:endParaRPr lang="es-CL" sz="1600">
                        <a:effectLst/>
                        <a:latin typeface="Times New Roman"/>
                        <a:ea typeface="Times New Roman"/>
                        <a:cs typeface="Times New Roman"/>
                      </a:endParaRPr>
                    </a:p>
                  </a:txBody>
                  <a:tcPr marL="68580" marR="68580" marT="0" marB="0"/>
                </a:tc>
                <a:tc>
                  <a:txBody>
                    <a:bodyPr/>
                    <a:lstStyle/>
                    <a:p>
                      <a:pPr indent="0" algn="ctr">
                        <a:lnSpc>
                          <a:spcPct val="100000"/>
                        </a:lnSpc>
                        <a:spcAft>
                          <a:spcPts val="0"/>
                        </a:spcAft>
                      </a:pPr>
                      <a:r>
                        <a:rPr lang="es-ES" sz="1600">
                          <a:effectLst/>
                        </a:rPr>
                        <a:t>4.500</a:t>
                      </a:r>
                      <a:endParaRPr lang="es-CL" sz="1600">
                        <a:effectLst/>
                        <a:latin typeface="Times New Roman"/>
                        <a:ea typeface="Times New Roman"/>
                        <a:cs typeface="Times New Roman"/>
                      </a:endParaRPr>
                    </a:p>
                  </a:txBody>
                  <a:tcPr marL="68580" marR="68580" marT="0" marB="0"/>
                </a:tc>
                <a:tc>
                  <a:txBody>
                    <a:bodyPr/>
                    <a:lstStyle/>
                    <a:p>
                      <a:pPr indent="0" algn="ctr">
                        <a:lnSpc>
                          <a:spcPct val="100000"/>
                        </a:lnSpc>
                        <a:spcAft>
                          <a:spcPts val="0"/>
                        </a:spcAft>
                      </a:pPr>
                      <a:r>
                        <a:rPr lang="es-ES" sz="1600">
                          <a:effectLst/>
                        </a:rPr>
                        <a:t>5.400</a:t>
                      </a:r>
                      <a:endParaRPr lang="es-CL" sz="1600">
                        <a:effectLst/>
                        <a:latin typeface="Times New Roman"/>
                        <a:ea typeface="Times New Roman"/>
                        <a:cs typeface="Times New Roman"/>
                      </a:endParaRPr>
                    </a:p>
                  </a:txBody>
                  <a:tcPr marL="68580" marR="68580" marT="0" marB="0"/>
                </a:tc>
              </a:tr>
              <a:tr h="42545">
                <a:tc>
                  <a:txBody>
                    <a:bodyPr/>
                    <a:lstStyle/>
                    <a:p>
                      <a:pPr indent="0" algn="ctr">
                        <a:lnSpc>
                          <a:spcPct val="100000"/>
                        </a:lnSpc>
                        <a:spcAft>
                          <a:spcPts val="0"/>
                        </a:spcAft>
                      </a:pPr>
                      <a:r>
                        <a:rPr lang="es-ES" sz="1600">
                          <a:effectLst/>
                        </a:rPr>
                        <a:t>Capacidad Sistema[pág/h]</a:t>
                      </a:r>
                      <a:endParaRPr lang="es-CL" sz="1600">
                        <a:effectLst/>
                        <a:latin typeface="Times New Roman"/>
                        <a:ea typeface="Times New Roman"/>
                        <a:cs typeface="Times New Roman"/>
                      </a:endParaRPr>
                    </a:p>
                  </a:txBody>
                  <a:tcPr marL="68580" marR="68580" marT="0" marB="0"/>
                </a:tc>
                <a:tc gridSpan="2">
                  <a:txBody>
                    <a:bodyPr/>
                    <a:lstStyle/>
                    <a:p>
                      <a:pPr indent="0" algn="ctr">
                        <a:lnSpc>
                          <a:spcPct val="100000"/>
                        </a:lnSpc>
                        <a:spcAft>
                          <a:spcPts val="0"/>
                        </a:spcAft>
                      </a:pPr>
                      <a:r>
                        <a:rPr lang="es-ES" sz="1600" dirty="0">
                          <a:effectLst/>
                        </a:rPr>
                        <a:t>9.900 </a:t>
                      </a:r>
                      <a:endParaRPr lang="es-CL" sz="1600" dirty="0">
                        <a:effectLst/>
                        <a:latin typeface="Times New Roman"/>
                        <a:ea typeface="Times New Roman"/>
                        <a:cs typeface="Times New Roman"/>
                      </a:endParaRPr>
                    </a:p>
                  </a:txBody>
                  <a:tcPr marL="68580" marR="68580" marT="0" marB="0"/>
                </a:tc>
                <a:tc hMerge="1">
                  <a:txBody>
                    <a:bodyPr/>
                    <a:lstStyle/>
                    <a:p>
                      <a:endParaRPr lang="es-CL"/>
                    </a:p>
                  </a:txBody>
                  <a:tcPr/>
                </a:tc>
              </a:tr>
            </a:tbl>
          </a:graphicData>
        </a:graphic>
      </p:graphicFrame>
      <p:graphicFrame>
        <p:nvGraphicFramePr>
          <p:cNvPr id="3" name="2 Tabla"/>
          <p:cNvGraphicFramePr>
            <a:graphicFrameLocks noGrp="1"/>
          </p:cNvGraphicFramePr>
          <p:nvPr>
            <p:extLst>
              <p:ext uri="{D42A27DB-BD31-4B8C-83A1-F6EECF244321}">
                <p14:modId xmlns:p14="http://schemas.microsoft.com/office/powerpoint/2010/main" xmlns="" val="4141969172"/>
              </p:ext>
            </p:extLst>
          </p:nvPr>
        </p:nvGraphicFramePr>
        <p:xfrm>
          <a:off x="708261" y="2331385"/>
          <a:ext cx="7599464" cy="2614481"/>
        </p:xfrm>
        <a:graphic>
          <a:graphicData uri="http://schemas.openxmlformats.org/drawingml/2006/table">
            <a:tbl>
              <a:tblPr firstCol="1" bandRow="1">
                <a:tableStyleId>{EB344D84-9AFB-497E-A393-DC336BA19D2E}</a:tableStyleId>
              </a:tblPr>
              <a:tblGrid>
                <a:gridCol w="2218216"/>
                <a:gridCol w="1345312"/>
                <a:gridCol w="1345312"/>
                <a:gridCol w="1345312"/>
                <a:gridCol w="1345312"/>
              </a:tblGrid>
              <a:tr h="338663">
                <a:tc>
                  <a:txBody>
                    <a:bodyPr/>
                    <a:lstStyle/>
                    <a:p>
                      <a:pPr indent="0" algn="ctr">
                        <a:lnSpc>
                          <a:spcPct val="100000"/>
                        </a:lnSpc>
                        <a:spcAft>
                          <a:spcPts val="0"/>
                        </a:spcAft>
                      </a:pPr>
                      <a:r>
                        <a:rPr lang="es-ES" sz="1600" dirty="0">
                          <a:effectLst/>
                        </a:rPr>
                        <a:t>Disponibilidad</a:t>
                      </a:r>
                      <a:endParaRPr lang="es-CL" sz="1600" dirty="0">
                        <a:effectLst/>
                        <a:latin typeface="Times New Roman"/>
                        <a:ea typeface="Times New Roman"/>
                        <a:cs typeface="Times New Roman"/>
                      </a:endParaRPr>
                    </a:p>
                  </a:txBody>
                  <a:tcPr marL="44468" marR="44468" marT="0" marB="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indent="0" algn="ctr">
                        <a:lnSpc>
                          <a:spcPct val="100000"/>
                        </a:lnSpc>
                        <a:spcAft>
                          <a:spcPts val="0"/>
                        </a:spcAft>
                      </a:pPr>
                      <a:r>
                        <a:rPr lang="es-ES" sz="1600">
                          <a:effectLst/>
                        </a:rPr>
                        <a:t>98,61%</a:t>
                      </a:r>
                      <a:endParaRPr lang="es-CL" sz="1600">
                        <a:effectLst/>
                        <a:latin typeface="Times New Roman"/>
                        <a:ea typeface="Times New Roman"/>
                        <a:cs typeface="Times New Roman"/>
                      </a:endParaRPr>
                    </a:p>
                  </a:txBody>
                  <a:tcPr marL="44468" marR="44468" marT="0" marB="0" anchor="ctr">
                    <a:lnT w="12700" cap="flat" cmpd="sng" algn="ctr">
                      <a:solidFill>
                        <a:schemeClr val="tx1"/>
                      </a:solidFill>
                      <a:prstDash val="solid"/>
                      <a:round/>
                      <a:headEnd type="none" w="med" len="med"/>
                      <a:tailEnd type="none" w="med" len="med"/>
                    </a:lnT>
                  </a:tcPr>
                </a:tc>
                <a:tc>
                  <a:txBody>
                    <a:bodyPr/>
                    <a:lstStyle/>
                    <a:p>
                      <a:pPr indent="0" algn="ctr">
                        <a:lnSpc>
                          <a:spcPct val="100000"/>
                        </a:lnSpc>
                        <a:spcAft>
                          <a:spcPts val="0"/>
                        </a:spcAft>
                      </a:pPr>
                      <a:r>
                        <a:rPr lang="es-ES" sz="1600">
                          <a:effectLst/>
                        </a:rPr>
                        <a:t>98,71%</a:t>
                      </a:r>
                      <a:endParaRPr lang="es-CL" sz="1600">
                        <a:effectLst/>
                        <a:latin typeface="Times New Roman"/>
                        <a:ea typeface="Times New Roman"/>
                        <a:cs typeface="Times New Roman"/>
                      </a:endParaRPr>
                    </a:p>
                  </a:txBody>
                  <a:tcPr marL="44468" marR="44468" marT="0" marB="0" anchor="ctr">
                    <a:lnT w="12700" cap="flat" cmpd="sng" algn="ctr">
                      <a:solidFill>
                        <a:schemeClr val="tx1"/>
                      </a:solidFill>
                      <a:prstDash val="solid"/>
                      <a:round/>
                      <a:headEnd type="none" w="med" len="med"/>
                      <a:tailEnd type="none" w="med" len="med"/>
                    </a:lnT>
                  </a:tcPr>
                </a:tc>
                <a:tc>
                  <a:txBody>
                    <a:bodyPr/>
                    <a:lstStyle/>
                    <a:p>
                      <a:pPr indent="0" algn="ctr">
                        <a:lnSpc>
                          <a:spcPct val="100000"/>
                        </a:lnSpc>
                      </a:pPr>
                      <a:endParaRPr lang="es-CL" sz="1600">
                        <a:effectLst/>
                        <a:latin typeface="Calibri"/>
                        <a:cs typeface="Times New Roman"/>
                      </a:endParaRPr>
                    </a:p>
                  </a:txBody>
                  <a:tcPr marL="44468" marR="44468" marT="0" marB="0" anchor="ctr">
                    <a:lnT w="12700" cap="flat" cmpd="sng" algn="ctr">
                      <a:solidFill>
                        <a:schemeClr val="tx1"/>
                      </a:solidFill>
                      <a:prstDash val="solid"/>
                      <a:round/>
                      <a:headEnd type="none" w="med" len="med"/>
                      <a:tailEnd type="none" w="med" len="med"/>
                    </a:lnT>
                  </a:tcPr>
                </a:tc>
                <a:tc>
                  <a:txBody>
                    <a:bodyPr/>
                    <a:lstStyle/>
                    <a:p>
                      <a:pPr indent="0" algn="ctr">
                        <a:lnSpc>
                          <a:spcPct val="100000"/>
                        </a:lnSpc>
                      </a:pPr>
                      <a:endParaRPr lang="es-CL" sz="1600">
                        <a:effectLst/>
                        <a:latin typeface="Calibri"/>
                        <a:cs typeface="Times New Roman"/>
                      </a:endParaRPr>
                    </a:p>
                  </a:txBody>
                  <a:tcPr marL="44468" marR="44468"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r>
              <a:tr h="338663">
                <a:tc>
                  <a:txBody>
                    <a:bodyPr/>
                    <a:lstStyle/>
                    <a:p>
                      <a:pPr indent="0" algn="ctr">
                        <a:lnSpc>
                          <a:spcPct val="100000"/>
                        </a:lnSpc>
                        <a:spcAft>
                          <a:spcPts val="0"/>
                        </a:spcAft>
                      </a:pPr>
                      <a:r>
                        <a:rPr lang="es-ES" sz="1600">
                          <a:effectLst/>
                        </a:rPr>
                        <a:t>Capacidad [pág/h]</a:t>
                      </a:r>
                      <a:endParaRPr lang="es-CL" sz="1600">
                        <a:effectLst/>
                        <a:latin typeface="Times New Roman"/>
                        <a:ea typeface="Times New Roman"/>
                        <a:cs typeface="Times New Roman"/>
                      </a:endParaRPr>
                    </a:p>
                  </a:txBody>
                  <a:tcPr marL="44468" marR="44468" marT="0" marB="0" anchor="ctr">
                    <a:lnL w="12700" cap="flat" cmpd="sng" algn="ctr">
                      <a:solidFill>
                        <a:schemeClr val="tx1"/>
                      </a:solidFill>
                      <a:prstDash val="solid"/>
                      <a:round/>
                      <a:headEnd type="none" w="med" len="med"/>
                      <a:tailEnd type="none" w="med" len="med"/>
                    </a:lnL>
                  </a:tcPr>
                </a:tc>
                <a:tc>
                  <a:txBody>
                    <a:bodyPr/>
                    <a:lstStyle/>
                    <a:p>
                      <a:pPr indent="0" algn="ctr">
                        <a:lnSpc>
                          <a:spcPct val="100000"/>
                        </a:lnSpc>
                        <a:spcAft>
                          <a:spcPts val="0"/>
                        </a:spcAft>
                      </a:pPr>
                      <a:r>
                        <a:rPr lang="es-ES" sz="1600">
                          <a:effectLst/>
                        </a:rPr>
                        <a:t>4.500</a:t>
                      </a:r>
                      <a:endParaRPr lang="es-CL" sz="1600">
                        <a:effectLst/>
                        <a:latin typeface="Times New Roman"/>
                        <a:ea typeface="Times New Roman"/>
                        <a:cs typeface="Times New Roman"/>
                      </a:endParaRPr>
                    </a:p>
                  </a:txBody>
                  <a:tcPr marL="44468" marR="44468" marT="0" marB="0" anchor="ctr"/>
                </a:tc>
                <a:tc>
                  <a:txBody>
                    <a:bodyPr/>
                    <a:lstStyle/>
                    <a:p>
                      <a:pPr indent="0" algn="ctr">
                        <a:lnSpc>
                          <a:spcPct val="100000"/>
                        </a:lnSpc>
                        <a:spcAft>
                          <a:spcPts val="0"/>
                        </a:spcAft>
                      </a:pPr>
                      <a:r>
                        <a:rPr lang="es-ES" sz="1600">
                          <a:effectLst/>
                        </a:rPr>
                        <a:t>5.400</a:t>
                      </a:r>
                      <a:endParaRPr lang="es-CL" sz="1600">
                        <a:effectLst/>
                        <a:latin typeface="Times New Roman"/>
                        <a:ea typeface="Times New Roman"/>
                        <a:cs typeface="Times New Roman"/>
                      </a:endParaRPr>
                    </a:p>
                  </a:txBody>
                  <a:tcPr marL="44468" marR="44468" marT="0" marB="0" anchor="ctr"/>
                </a:tc>
                <a:tc>
                  <a:txBody>
                    <a:bodyPr/>
                    <a:lstStyle/>
                    <a:p>
                      <a:pPr indent="0" algn="ctr">
                        <a:lnSpc>
                          <a:spcPct val="100000"/>
                        </a:lnSpc>
                      </a:pPr>
                      <a:endParaRPr lang="es-CL" sz="1600">
                        <a:effectLst/>
                        <a:latin typeface="Calibri"/>
                        <a:cs typeface="Times New Roman"/>
                      </a:endParaRPr>
                    </a:p>
                  </a:txBody>
                  <a:tcPr marL="44468" marR="44468" marT="0" marB="0" anchor="ctr"/>
                </a:tc>
                <a:tc>
                  <a:txBody>
                    <a:bodyPr/>
                    <a:lstStyle/>
                    <a:p>
                      <a:pPr indent="0" algn="ctr">
                        <a:lnSpc>
                          <a:spcPct val="100000"/>
                        </a:lnSpc>
                      </a:pPr>
                      <a:endParaRPr lang="es-CL" sz="1600">
                        <a:effectLst/>
                        <a:latin typeface="Calibri"/>
                        <a:cs typeface="Times New Roman"/>
                      </a:endParaRPr>
                    </a:p>
                  </a:txBody>
                  <a:tcPr marL="44468" marR="44468" marT="0" marB="0" anchor="ctr">
                    <a:lnR w="12700" cap="flat" cmpd="sng" algn="ctr">
                      <a:solidFill>
                        <a:schemeClr val="tx1"/>
                      </a:solidFill>
                      <a:prstDash val="solid"/>
                      <a:round/>
                      <a:headEnd type="none" w="med" len="med"/>
                      <a:tailEnd type="none" w="med" len="med"/>
                    </a:lnR>
                  </a:tcPr>
                </a:tc>
              </a:tr>
              <a:tr h="77610">
                <a:tc>
                  <a:txBody>
                    <a:bodyPr/>
                    <a:lstStyle/>
                    <a:p>
                      <a:pPr indent="0" algn="ctr">
                        <a:lnSpc>
                          <a:spcPct val="100000"/>
                        </a:lnSpc>
                      </a:pPr>
                      <a:endParaRPr lang="es-CL" sz="1600">
                        <a:effectLst/>
                        <a:latin typeface="Calibri"/>
                        <a:cs typeface="Times New Roman"/>
                      </a:endParaRPr>
                    </a:p>
                  </a:txBody>
                  <a:tcPr marL="44468" marR="44468" marT="0" marB="0"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indent="0" algn="ctr">
                        <a:lnSpc>
                          <a:spcPct val="100000"/>
                        </a:lnSpc>
                      </a:pPr>
                      <a:endParaRPr lang="es-CL" sz="1600">
                        <a:effectLst/>
                        <a:latin typeface="Calibri"/>
                        <a:cs typeface="Times New Roman"/>
                      </a:endParaRPr>
                    </a:p>
                  </a:txBody>
                  <a:tcPr marL="44468" marR="44468" marT="0" marB="0" anchor="ctr">
                    <a:lnB w="12700" cap="flat" cmpd="sng" algn="ctr">
                      <a:solidFill>
                        <a:schemeClr val="tx1"/>
                      </a:solidFill>
                      <a:prstDash val="solid"/>
                      <a:round/>
                      <a:headEnd type="none" w="med" len="med"/>
                      <a:tailEnd type="none" w="med" len="med"/>
                    </a:lnB>
                  </a:tcPr>
                </a:tc>
                <a:tc>
                  <a:txBody>
                    <a:bodyPr/>
                    <a:lstStyle/>
                    <a:p>
                      <a:pPr indent="0" algn="ctr">
                        <a:lnSpc>
                          <a:spcPct val="100000"/>
                        </a:lnSpc>
                      </a:pPr>
                      <a:endParaRPr lang="es-CL" sz="1600">
                        <a:effectLst/>
                        <a:latin typeface="Calibri"/>
                        <a:cs typeface="Times New Roman"/>
                      </a:endParaRPr>
                    </a:p>
                  </a:txBody>
                  <a:tcPr marL="44468" marR="44468" marT="0" marB="0" anchor="ctr">
                    <a:lnB w="12700" cap="flat" cmpd="sng" algn="ctr">
                      <a:solidFill>
                        <a:schemeClr val="tx1"/>
                      </a:solidFill>
                      <a:prstDash val="solid"/>
                      <a:round/>
                      <a:headEnd type="none" w="med" len="med"/>
                      <a:tailEnd type="none" w="med" len="med"/>
                    </a:lnB>
                  </a:tcPr>
                </a:tc>
                <a:tc>
                  <a:txBody>
                    <a:bodyPr/>
                    <a:lstStyle/>
                    <a:p>
                      <a:pPr indent="0" algn="ctr">
                        <a:lnSpc>
                          <a:spcPct val="100000"/>
                        </a:lnSpc>
                      </a:pPr>
                      <a:endParaRPr lang="es-CL" sz="1600">
                        <a:effectLst/>
                        <a:latin typeface="Calibri"/>
                        <a:cs typeface="Times New Roman"/>
                      </a:endParaRPr>
                    </a:p>
                  </a:txBody>
                  <a:tcPr marL="44468" marR="44468" marT="0" marB="0" anchor="ctr">
                    <a:lnB w="12700" cap="flat" cmpd="sng" algn="ctr">
                      <a:solidFill>
                        <a:schemeClr val="tx1"/>
                      </a:solidFill>
                      <a:prstDash val="solid"/>
                      <a:round/>
                      <a:headEnd type="none" w="med" len="med"/>
                      <a:tailEnd type="none" w="med" len="med"/>
                    </a:lnB>
                  </a:tcPr>
                </a:tc>
                <a:tc>
                  <a:txBody>
                    <a:bodyPr/>
                    <a:lstStyle/>
                    <a:p>
                      <a:pPr indent="0" algn="ctr">
                        <a:lnSpc>
                          <a:spcPct val="100000"/>
                        </a:lnSpc>
                      </a:pPr>
                      <a:endParaRPr lang="es-CL" sz="1600">
                        <a:effectLst/>
                        <a:latin typeface="Calibri"/>
                        <a:cs typeface="Times New Roman"/>
                      </a:endParaRPr>
                    </a:p>
                  </a:txBody>
                  <a:tcPr marL="44468" marR="44468" marT="0" marB="0"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r>
              <a:tr h="338663">
                <a:tc>
                  <a:txBody>
                    <a:bodyPr/>
                    <a:lstStyle/>
                    <a:p>
                      <a:pPr indent="0" algn="ctr">
                        <a:lnSpc>
                          <a:spcPct val="100000"/>
                        </a:lnSpc>
                      </a:pPr>
                      <a:endParaRPr lang="es-CL" sz="1600" b="1">
                        <a:effectLst/>
                        <a:latin typeface="Calibri"/>
                        <a:cs typeface="Times New Roman"/>
                      </a:endParaRPr>
                    </a:p>
                  </a:txBody>
                  <a:tcPr marL="44468" marR="44468" marT="0" marB="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indent="0" algn="ctr">
                        <a:lnSpc>
                          <a:spcPct val="100000"/>
                        </a:lnSpc>
                        <a:spcAft>
                          <a:spcPts val="0"/>
                        </a:spcAft>
                      </a:pPr>
                      <a:r>
                        <a:rPr lang="es-ES" sz="1600" b="1" dirty="0">
                          <a:effectLst/>
                        </a:rPr>
                        <a:t>Equipo 1</a:t>
                      </a:r>
                      <a:endParaRPr lang="es-CL" sz="1600" b="1" dirty="0">
                        <a:effectLst/>
                        <a:latin typeface="Times New Roman"/>
                        <a:ea typeface="Times New Roman"/>
                        <a:cs typeface="Times New Roman"/>
                      </a:endParaRPr>
                    </a:p>
                  </a:txBody>
                  <a:tcPr marL="44468" marR="44468"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indent="0" algn="ctr">
                        <a:lnSpc>
                          <a:spcPct val="100000"/>
                        </a:lnSpc>
                        <a:spcAft>
                          <a:spcPts val="0"/>
                        </a:spcAft>
                      </a:pPr>
                      <a:r>
                        <a:rPr lang="es-ES" sz="1600" b="1">
                          <a:effectLst/>
                        </a:rPr>
                        <a:t>Equipo 2</a:t>
                      </a:r>
                      <a:endParaRPr lang="es-CL" sz="1600" b="1">
                        <a:effectLst/>
                        <a:latin typeface="Times New Roman"/>
                        <a:ea typeface="Times New Roman"/>
                        <a:cs typeface="Times New Roman"/>
                      </a:endParaRPr>
                    </a:p>
                  </a:txBody>
                  <a:tcPr marL="44468" marR="44468"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indent="0" algn="ctr">
                        <a:lnSpc>
                          <a:spcPct val="100000"/>
                        </a:lnSpc>
                        <a:spcAft>
                          <a:spcPts val="0"/>
                        </a:spcAft>
                      </a:pPr>
                      <a:r>
                        <a:rPr lang="es-ES" sz="1600" b="1">
                          <a:effectLst/>
                        </a:rPr>
                        <a:t>% tiempo</a:t>
                      </a:r>
                      <a:endParaRPr lang="es-CL" sz="1600" b="1">
                        <a:effectLst/>
                        <a:latin typeface="Times New Roman"/>
                        <a:ea typeface="Times New Roman"/>
                        <a:cs typeface="Times New Roman"/>
                      </a:endParaRPr>
                    </a:p>
                  </a:txBody>
                  <a:tcPr marL="44468" marR="44468"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indent="0" algn="ctr">
                        <a:lnSpc>
                          <a:spcPct val="100000"/>
                        </a:lnSpc>
                        <a:spcAft>
                          <a:spcPts val="0"/>
                        </a:spcAft>
                      </a:pPr>
                      <a:r>
                        <a:rPr lang="es-ES" sz="1600" b="1" dirty="0">
                          <a:effectLst/>
                        </a:rPr>
                        <a:t>Capacidad</a:t>
                      </a:r>
                      <a:endParaRPr lang="es-CL" sz="1600" b="1" dirty="0">
                        <a:effectLst/>
                        <a:latin typeface="Times New Roman"/>
                        <a:ea typeface="Times New Roman"/>
                        <a:cs typeface="Times New Roman"/>
                      </a:endParaRPr>
                    </a:p>
                  </a:txBody>
                  <a:tcPr marL="44468" marR="44468"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8663">
                <a:tc>
                  <a:txBody>
                    <a:bodyPr/>
                    <a:lstStyle/>
                    <a:p>
                      <a:pPr indent="0" algn="ctr">
                        <a:lnSpc>
                          <a:spcPct val="100000"/>
                        </a:lnSpc>
                        <a:spcAft>
                          <a:spcPts val="0"/>
                        </a:spcAft>
                      </a:pPr>
                      <a:r>
                        <a:rPr lang="es-ES" sz="1600">
                          <a:effectLst/>
                        </a:rPr>
                        <a:t>Escenario 1</a:t>
                      </a:r>
                      <a:endParaRPr lang="es-CL" sz="1600">
                        <a:effectLst/>
                        <a:latin typeface="Times New Roman"/>
                        <a:ea typeface="Times New Roman"/>
                        <a:cs typeface="Times New Roman"/>
                      </a:endParaRPr>
                    </a:p>
                  </a:txBody>
                  <a:tcPr marL="44468" marR="44468" marT="0" marB="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indent="0" algn="ctr">
                        <a:lnSpc>
                          <a:spcPct val="100000"/>
                        </a:lnSpc>
                        <a:spcAft>
                          <a:spcPts val="0"/>
                        </a:spcAft>
                      </a:pPr>
                      <a:r>
                        <a:rPr lang="es-ES" sz="1600">
                          <a:effectLst/>
                        </a:rPr>
                        <a:t>1</a:t>
                      </a:r>
                      <a:endParaRPr lang="es-CL" sz="1600">
                        <a:effectLst/>
                        <a:latin typeface="Times New Roman"/>
                        <a:ea typeface="Times New Roman"/>
                        <a:cs typeface="Times New Roman"/>
                      </a:endParaRPr>
                    </a:p>
                  </a:txBody>
                  <a:tcPr marL="44468" marR="44468" marT="0" marB="0" anchor="ctr">
                    <a:lnT w="12700" cap="flat" cmpd="sng" algn="ctr">
                      <a:solidFill>
                        <a:schemeClr val="tx1"/>
                      </a:solidFill>
                      <a:prstDash val="solid"/>
                      <a:round/>
                      <a:headEnd type="none" w="med" len="med"/>
                      <a:tailEnd type="none" w="med" len="med"/>
                    </a:lnT>
                  </a:tcPr>
                </a:tc>
                <a:tc>
                  <a:txBody>
                    <a:bodyPr/>
                    <a:lstStyle/>
                    <a:p>
                      <a:pPr indent="0" algn="ctr">
                        <a:lnSpc>
                          <a:spcPct val="100000"/>
                        </a:lnSpc>
                        <a:spcAft>
                          <a:spcPts val="0"/>
                        </a:spcAft>
                      </a:pPr>
                      <a:r>
                        <a:rPr lang="es-ES" sz="1600">
                          <a:effectLst/>
                        </a:rPr>
                        <a:t>1</a:t>
                      </a:r>
                      <a:endParaRPr lang="es-CL" sz="1600">
                        <a:effectLst/>
                        <a:latin typeface="Times New Roman"/>
                        <a:ea typeface="Times New Roman"/>
                        <a:cs typeface="Times New Roman"/>
                      </a:endParaRPr>
                    </a:p>
                  </a:txBody>
                  <a:tcPr marL="44468" marR="44468" marT="0" marB="0" anchor="ctr">
                    <a:lnT w="12700" cap="flat" cmpd="sng" algn="ctr">
                      <a:solidFill>
                        <a:schemeClr val="tx1"/>
                      </a:solidFill>
                      <a:prstDash val="solid"/>
                      <a:round/>
                      <a:headEnd type="none" w="med" len="med"/>
                      <a:tailEnd type="none" w="med" len="med"/>
                    </a:lnT>
                  </a:tcPr>
                </a:tc>
                <a:tc>
                  <a:txBody>
                    <a:bodyPr/>
                    <a:lstStyle/>
                    <a:p>
                      <a:pPr indent="0" algn="ctr">
                        <a:lnSpc>
                          <a:spcPct val="100000"/>
                        </a:lnSpc>
                        <a:spcAft>
                          <a:spcPts val="0"/>
                        </a:spcAft>
                      </a:pPr>
                      <a:r>
                        <a:rPr lang="es-ES" sz="1600">
                          <a:effectLst/>
                        </a:rPr>
                        <a:t>97,33%</a:t>
                      </a:r>
                      <a:endParaRPr lang="es-CL" sz="1600">
                        <a:effectLst/>
                        <a:latin typeface="Times New Roman"/>
                        <a:ea typeface="Times New Roman"/>
                        <a:cs typeface="Times New Roman"/>
                      </a:endParaRPr>
                    </a:p>
                  </a:txBody>
                  <a:tcPr marL="44468" marR="44468" marT="0" marB="0" anchor="ctr">
                    <a:lnT w="12700" cap="flat" cmpd="sng" algn="ctr">
                      <a:solidFill>
                        <a:schemeClr val="tx1"/>
                      </a:solidFill>
                      <a:prstDash val="solid"/>
                      <a:round/>
                      <a:headEnd type="none" w="med" len="med"/>
                      <a:tailEnd type="none" w="med" len="med"/>
                    </a:lnT>
                  </a:tcPr>
                </a:tc>
                <a:tc>
                  <a:txBody>
                    <a:bodyPr/>
                    <a:lstStyle/>
                    <a:p>
                      <a:pPr indent="0" algn="ctr">
                        <a:lnSpc>
                          <a:spcPct val="100000"/>
                        </a:lnSpc>
                        <a:spcAft>
                          <a:spcPts val="0"/>
                        </a:spcAft>
                      </a:pPr>
                      <a:r>
                        <a:rPr lang="es-ES" sz="1600">
                          <a:effectLst/>
                        </a:rPr>
                        <a:t>9.900</a:t>
                      </a:r>
                      <a:endParaRPr lang="es-CL" sz="1600">
                        <a:effectLst/>
                        <a:latin typeface="Times New Roman"/>
                        <a:ea typeface="Times New Roman"/>
                        <a:cs typeface="Times New Roman"/>
                      </a:endParaRPr>
                    </a:p>
                  </a:txBody>
                  <a:tcPr marL="44468" marR="44468"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r>
              <a:tr h="338663">
                <a:tc>
                  <a:txBody>
                    <a:bodyPr/>
                    <a:lstStyle/>
                    <a:p>
                      <a:pPr indent="0" algn="ctr">
                        <a:lnSpc>
                          <a:spcPct val="100000"/>
                        </a:lnSpc>
                        <a:spcAft>
                          <a:spcPts val="0"/>
                        </a:spcAft>
                      </a:pPr>
                      <a:r>
                        <a:rPr lang="es-ES" sz="1600">
                          <a:effectLst/>
                        </a:rPr>
                        <a:t>Escenario 2</a:t>
                      </a:r>
                      <a:endParaRPr lang="es-CL" sz="1600">
                        <a:effectLst/>
                        <a:latin typeface="Times New Roman"/>
                        <a:ea typeface="Times New Roman"/>
                        <a:cs typeface="Times New Roman"/>
                      </a:endParaRPr>
                    </a:p>
                  </a:txBody>
                  <a:tcPr marL="44468" marR="44468" marT="0" marB="0" anchor="ctr">
                    <a:lnL w="12700" cap="flat" cmpd="sng" algn="ctr">
                      <a:solidFill>
                        <a:schemeClr val="tx1"/>
                      </a:solidFill>
                      <a:prstDash val="solid"/>
                      <a:round/>
                      <a:headEnd type="none" w="med" len="med"/>
                      <a:tailEnd type="none" w="med" len="med"/>
                    </a:lnL>
                  </a:tcPr>
                </a:tc>
                <a:tc>
                  <a:txBody>
                    <a:bodyPr/>
                    <a:lstStyle/>
                    <a:p>
                      <a:pPr indent="0" algn="ctr">
                        <a:lnSpc>
                          <a:spcPct val="100000"/>
                        </a:lnSpc>
                        <a:spcAft>
                          <a:spcPts val="0"/>
                        </a:spcAft>
                      </a:pPr>
                      <a:r>
                        <a:rPr lang="es-ES" sz="1600">
                          <a:effectLst/>
                        </a:rPr>
                        <a:t>1</a:t>
                      </a:r>
                      <a:endParaRPr lang="es-CL" sz="1600">
                        <a:effectLst/>
                        <a:latin typeface="Times New Roman"/>
                        <a:ea typeface="Times New Roman"/>
                        <a:cs typeface="Times New Roman"/>
                      </a:endParaRPr>
                    </a:p>
                  </a:txBody>
                  <a:tcPr marL="44468" marR="44468" marT="0" marB="0" anchor="ctr"/>
                </a:tc>
                <a:tc>
                  <a:txBody>
                    <a:bodyPr/>
                    <a:lstStyle/>
                    <a:p>
                      <a:pPr indent="0" algn="ctr">
                        <a:lnSpc>
                          <a:spcPct val="100000"/>
                        </a:lnSpc>
                        <a:spcAft>
                          <a:spcPts val="0"/>
                        </a:spcAft>
                      </a:pPr>
                      <a:r>
                        <a:rPr lang="es-ES" sz="1600">
                          <a:effectLst/>
                        </a:rPr>
                        <a:t>0</a:t>
                      </a:r>
                      <a:endParaRPr lang="es-CL" sz="1600">
                        <a:effectLst/>
                        <a:latin typeface="Times New Roman"/>
                        <a:ea typeface="Times New Roman"/>
                        <a:cs typeface="Times New Roman"/>
                      </a:endParaRPr>
                    </a:p>
                  </a:txBody>
                  <a:tcPr marL="44468" marR="44468" marT="0" marB="0" anchor="ctr"/>
                </a:tc>
                <a:tc>
                  <a:txBody>
                    <a:bodyPr/>
                    <a:lstStyle/>
                    <a:p>
                      <a:pPr indent="0" algn="ctr">
                        <a:lnSpc>
                          <a:spcPct val="100000"/>
                        </a:lnSpc>
                        <a:spcAft>
                          <a:spcPts val="0"/>
                        </a:spcAft>
                      </a:pPr>
                      <a:r>
                        <a:rPr lang="es-ES" sz="1600">
                          <a:effectLst/>
                        </a:rPr>
                        <a:t>1,28%</a:t>
                      </a:r>
                      <a:endParaRPr lang="es-CL" sz="1600">
                        <a:effectLst/>
                        <a:latin typeface="Times New Roman"/>
                        <a:ea typeface="Times New Roman"/>
                        <a:cs typeface="Times New Roman"/>
                      </a:endParaRPr>
                    </a:p>
                  </a:txBody>
                  <a:tcPr marL="44468" marR="44468" marT="0" marB="0" anchor="ctr"/>
                </a:tc>
                <a:tc>
                  <a:txBody>
                    <a:bodyPr/>
                    <a:lstStyle/>
                    <a:p>
                      <a:pPr indent="0" algn="ctr">
                        <a:lnSpc>
                          <a:spcPct val="100000"/>
                        </a:lnSpc>
                        <a:spcAft>
                          <a:spcPts val="0"/>
                        </a:spcAft>
                      </a:pPr>
                      <a:r>
                        <a:rPr lang="es-ES" sz="1600">
                          <a:effectLst/>
                        </a:rPr>
                        <a:t>4.500</a:t>
                      </a:r>
                      <a:endParaRPr lang="es-CL" sz="1600">
                        <a:effectLst/>
                        <a:latin typeface="Times New Roman"/>
                        <a:ea typeface="Times New Roman"/>
                        <a:cs typeface="Times New Roman"/>
                      </a:endParaRPr>
                    </a:p>
                  </a:txBody>
                  <a:tcPr marL="44468" marR="44468" marT="0" marB="0" anchor="ctr">
                    <a:lnR w="12700" cap="flat" cmpd="sng" algn="ctr">
                      <a:solidFill>
                        <a:schemeClr val="tx1"/>
                      </a:solidFill>
                      <a:prstDash val="solid"/>
                      <a:round/>
                      <a:headEnd type="none" w="med" len="med"/>
                      <a:tailEnd type="none" w="med" len="med"/>
                    </a:lnR>
                  </a:tcPr>
                </a:tc>
              </a:tr>
              <a:tr h="338663">
                <a:tc>
                  <a:txBody>
                    <a:bodyPr/>
                    <a:lstStyle/>
                    <a:p>
                      <a:pPr indent="0" algn="ctr">
                        <a:lnSpc>
                          <a:spcPct val="100000"/>
                        </a:lnSpc>
                        <a:spcAft>
                          <a:spcPts val="0"/>
                        </a:spcAft>
                      </a:pPr>
                      <a:r>
                        <a:rPr lang="es-ES" sz="1600">
                          <a:effectLst/>
                        </a:rPr>
                        <a:t>Escenario 3</a:t>
                      </a:r>
                      <a:endParaRPr lang="es-CL" sz="1600">
                        <a:effectLst/>
                        <a:latin typeface="Times New Roman"/>
                        <a:ea typeface="Times New Roman"/>
                        <a:cs typeface="Times New Roman"/>
                      </a:endParaRPr>
                    </a:p>
                  </a:txBody>
                  <a:tcPr marL="44468" marR="44468" marT="0" marB="0" anchor="ctr">
                    <a:lnL w="12700" cap="flat" cmpd="sng" algn="ctr">
                      <a:solidFill>
                        <a:schemeClr val="tx1"/>
                      </a:solidFill>
                      <a:prstDash val="solid"/>
                      <a:round/>
                      <a:headEnd type="none" w="med" len="med"/>
                      <a:tailEnd type="none" w="med" len="med"/>
                    </a:lnL>
                  </a:tcPr>
                </a:tc>
                <a:tc>
                  <a:txBody>
                    <a:bodyPr/>
                    <a:lstStyle/>
                    <a:p>
                      <a:pPr indent="0" algn="ctr">
                        <a:lnSpc>
                          <a:spcPct val="100000"/>
                        </a:lnSpc>
                        <a:spcAft>
                          <a:spcPts val="0"/>
                        </a:spcAft>
                      </a:pPr>
                      <a:r>
                        <a:rPr lang="es-ES" sz="1600" dirty="0">
                          <a:effectLst/>
                        </a:rPr>
                        <a:t>0</a:t>
                      </a:r>
                      <a:endParaRPr lang="es-CL" sz="1600" dirty="0">
                        <a:effectLst/>
                        <a:latin typeface="Times New Roman"/>
                        <a:ea typeface="Times New Roman"/>
                        <a:cs typeface="Times New Roman"/>
                      </a:endParaRPr>
                    </a:p>
                  </a:txBody>
                  <a:tcPr marL="44468" marR="44468" marT="0" marB="0" anchor="ctr"/>
                </a:tc>
                <a:tc>
                  <a:txBody>
                    <a:bodyPr/>
                    <a:lstStyle/>
                    <a:p>
                      <a:pPr indent="0" algn="ctr">
                        <a:lnSpc>
                          <a:spcPct val="100000"/>
                        </a:lnSpc>
                        <a:spcAft>
                          <a:spcPts val="0"/>
                        </a:spcAft>
                      </a:pPr>
                      <a:r>
                        <a:rPr lang="es-ES" sz="1600">
                          <a:effectLst/>
                        </a:rPr>
                        <a:t>1</a:t>
                      </a:r>
                      <a:endParaRPr lang="es-CL" sz="1600">
                        <a:effectLst/>
                        <a:latin typeface="Times New Roman"/>
                        <a:ea typeface="Times New Roman"/>
                        <a:cs typeface="Times New Roman"/>
                      </a:endParaRPr>
                    </a:p>
                  </a:txBody>
                  <a:tcPr marL="44468" marR="44468" marT="0" marB="0" anchor="ctr"/>
                </a:tc>
                <a:tc>
                  <a:txBody>
                    <a:bodyPr/>
                    <a:lstStyle/>
                    <a:p>
                      <a:pPr indent="0" algn="ctr">
                        <a:lnSpc>
                          <a:spcPct val="100000"/>
                        </a:lnSpc>
                        <a:spcAft>
                          <a:spcPts val="0"/>
                        </a:spcAft>
                      </a:pPr>
                      <a:r>
                        <a:rPr lang="es-ES" sz="1600">
                          <a:effectLst/>
                        </a:rPr>
                        <a:t>1,38%</a:t>
                      </a:r>
                      <a:endParaRPr lang="es-CL" sz="1600">
                        <a:effectLst/>
                        <a:latin typeface="Times New Roman"/>
                        <a:ea typeface="Times New Roman"/>
                        <a:cs typeface="Times New Roman"/>
                      </a:endParaRPr>
                    </a:p>
                  </a:txBody>
                  <a:tcPr marL="44468" marR="44468" marT="0" marB="0" anchor="ctr"/>
                </a:tc>
                <a:tc>
                  <a:txBody>
                    <a:bodyPr/>
                    <a:lstStyle/>
                    <a:p>
                      <a:pPr indent="0" algn="ctr">
                        <a:lnSpc>
                          <a:spcPct val="100000"/>
                        </a:lnSpc>
                        <a:spcAft>
                          <a:spcPts val="0"/>
                        </a:spcAft>
                      </a:pPr>
                      <a:r>
                        <a:rPr lang="es-ES" sz="1600">
                          <a:effectLst/>
                        </a:rPr>
                        <a:t>5.400</a:t>
                      </a:r>
                      <a:endParaRPr lang="es-CL" sz="1600">
                        <a:effectLst/>
                        <a:latin typeface="Times New Roman"/>
                        <a:ea typeface="Times New Roman"/>
                        <a:cs typeface="Times New Roman"/>
                      </a:endParaRPr>
                    </a:p>
                  </a:txBody>
                  <a:tcPr marL="44468" marR="44468" marT="0" marB="0" anchor="ctr">
                    <a:lnR w="12700" cap="flat" cmpd="sng" algn="ctr">
                      <a:solidFill>
                        <a:schemeClr val="tx1"/>
                      </a:solidFill>
                      <a:prstDash val="solid"/>
                      <a:round/>
                      <a:headEnd type="none" w="med" len="med"/>
                      <a:tailEnd type="none" w="med" len="med"/>
                    </a:lnR>
                  </a:tcPr>
                </a:tc>
              </a:tr>
              <a:tr h="338663">
                <a:tc>
                  <a:txBody>
                    <a:bodyPr/>
                    <a:lstStyle/>
                    <a:p>
                      <a:pPr indent="0" algn="ctr">
                        <a:lnSpc>
                          <a:spcPct val="100000"/>
                        </a:lnSpc>
                        <a:spcAft>
                          <a:spcPts val="0"/>
                        </a:spcAft>
                      </a:pPr>
                      <a:r>
                        <a:rPr lang="es-ES" sz="1600">
                          <a:effectLst/>
                        </a:rPr>
                        <a:t>Escenario 4</a:t>
                      </a:r>
                      <a:endParaRPr lang="es-CL" sz="1600">
                        <a:effectLst/>
                        <a:latin typeface="Times New Roman"/>
                        <a:ea typeface="Times New Roman"/>
                        <a:cs typeface="Times New Roman"/>
                      </a:endParaRPr>
                    </a:p>
                  </a:txBody>
                  <a:tcPr marL="44468" marR="44468" marT="0" marB="0"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indent="0" algn="ctr">
                        <a:lnSpc>
                          <a:spcPct val="100000"/>
                        </a:lnSpc>
                        <a:spcAft>
                          <a:spcPts val="0"/>
                        </a:spcAft>
                      </a:pPr>
                      <a:r>
                        <a:rPr lang="es-ES" sz="1600">
                          <a:effectLst/>
                        </a:rPr>
                        <a:t>0</a:t>
                      </a:r>
                      <a:endParaRPr lang="es-CL" sz="1600">
                        <a:effectLst/>
                        <a:latin typeface="Times New Roman"/>
                        <a:ea typeface="Times New Roman"/>
                        <a:cs typeface="Times New Roman"/>
                      </a:endParaRPr>
                    </a:p>
                  </a:txBody>
                  <a:tcPr marL="44468" marR="44468" marT="0" marB="0" anchor="ctr">
                    <a:lnB w="12700" cap="flat" cmpd="sng" algn="ctr">
                      <a:solidFill>
                        <a:schemeClr val="tx1"/>
                      </a:solidFill>
                      <a:prstDash val="solid"/>
                      <a:round/>
                      <a:headEnd type="none" w="med" len="med"/>
                      <a:tailEnd type="none" w="med" len="med"/>
                    </a:lnB>
                  </a:tcPr>
                </a:tc>
                <a:tc>
                  <a:txBody>
                    <a:bodyPr/>
                    <a:lstStyle/>
                    <a:p>
                      <a:pPr indent="0" algn="ctr">
                        <a:lnSpc>
                          <a:spcPct val="100000"/>
                        </a:lnSpc>
                        <a:spcAft>
                          <a:spcPts val="0"/>
                        </a:spcAft>
                      </a:pPr>
                      <a:r>
                        <a:rPr lang="es-ES" sz="1600">
                          <a:effectLst/>
                        </a:rPr>
                        <a:t>0</a:t>
                      </a:r>
                      <a:endParaRPr lang="es-CL" sz="1600">
                        <a:effectLst/>
                        <a:latin typeface="Times New Roman"/>
                        <a:ea typeface="Times New Roman"/>
                        <a:cs typeface="Times New Roman"/>
                      </a:endParaRPr>
                    </a:p>
                  </a:txBody>
                  <a:tcPr marL="44468" marR="44468" marT="0" marB="0" anchor="ctr">
                    <a:lnB w="12700" cap="flat" cmpd="sng" algn="ctr">
                      <a:solidFill>
                        <a:schemeClr val="tx1"/>
                      </a:solidFill>
                      <a:prstDash val="solid"/>
                      <a:round/>
                      <a:headEnd type="none" w="med" len="med"/>
                      <a:tailEnd type="none" w="med" len="med"/>
                    </a:lnB>
                  </a:tcPr>
                </a:tc>
                <a:tc>
                  <a:txBody>
                    <a:bodyPr/>
                    <a:lstStyle/>
                    <a:p>
                      <a:pPr indent="0" algn="ctr">
                        <a:lnSpc>
                          <a:spcPct val="100000"/>
                        </a:lnSpc>
                        <a:spcAft>
                          <a:spcPts val="0"/>
                        </a:spcAft>
                      </a:pPr>
                      <a:r>
                        <a:rPr lang="es-ES" sz="1600">
                          <a:effectLst/>
                        </a:rPr>
                        <a:t>0,02%</a:t>
                      </a:r>
                      <a:endParaRPr lang="es-CL" sz="1600">
                        <a:effectLst/>
                        <a:latin typeface="Times New Roman"/>
                        <a:ea typeface="Times New Roman"/>
                        <a:cs typeface="Times New Roman"/>
                      </a:endParaRPr>
                    </a:p>
                  </a:txBody>
                  <a:tcPr marL="44468" marR="44468" marT="0" marB="0" anchor="ctr">
                    <a:lnB w="12700" cap="flat" cmpd="sng" algn="ctr">
                      <a:solidFill>
                        <a:schemeClr val="tx1"/>
                      </a:solidFill>
                      <a:prstDash val="solid"/>
                      <a:round/>
                      <a:headEnd type="none" w="med" len="med"/>
                      <a:tailEnd type="none" w="med" len="med"/>
                    </a:lnB>
                  </a:tcPr>
                </a:tc>
                <a:tc>
                  <a:txBody>
                    <a:bodyPr/>
                    <a:lstStyle/>
                    <a:p>
                      <a:pPr indent="0" algn="ctr">
                        <a:lnSpc>
                          <a:spcPct val="100000"/>
                        </a:lnSpc>
                        <a:spcAft>
                          <a:spcPts val="0"/>
                        </a:spcAft>
                      </a:pPr>
                      <a:r>
                        <a:rPr lang="es-ES" sz="1600" dirty="0">
                          <a:effectLst/>
                        </a:rPr>
                        <a:t>0</a:t>
                      </a:r>
                      <a:endParaRPr lang="es-CL" sz="1600" dirty="0">
                        <a:effectLst/>
                        <a:latin typeface="Times New Roman"/>
                        <a:ea typeface="Times New Roman"/>
                        <a:cs typeface="Times New Roman"/>
                      </a:endParaRPr>
                    </a:p>
                  </a:txBody>
                  <a:tcPr marL="44468" marR="44468" marT="0" marB="0"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36848882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699" y="71805"/>
            <a:ext cx="10194569" cy="572700"/>
          </a:xfrm>
          <a:prstGeom prst="rect">
            <a:avLst/>
          </a:prstGeom>
        </p:spPr>
        <p:txBody>
          <a:bodyPr spcFirstLastPara="1" vert="horz" wrap="square" lIns="91425" tIns="91425" rIns="91425" bIns="91425" rtlCol="0" anchor="t" anchorCtr="0">
            <a:noAutofit/>
          </a:bodyPr>
          <a:lstStyle/>
          <a:p>
            <a:r>
              <a:rPr lang="es" sz="2800" dirty="0" smtClean="0">
                <a:solidFill>
                  <a:schemeClr val="tx1"/>
                </a:solidFill>
              </a:rPr>
              <a:t>Gestión de Activos</a:t>
            </a:r>
            <a:endParaRPr sz="2800" b="1" dirty="0">
              <a:solidFill>
                <a:schemeClr val="tx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47</a:t>
            </a:fld>
            <a:endParaRPr lang="es-CL"/>
          </a:p>
        </p:txBody>
      </p:sp>
      <p:graphicFrame>
        <p:nvGraphicFramePr>
          <p:cNvPr id="2" name="1 Tabla"/>
          <p:cNvGraphicFramePr>
            <a:graphicFrameLocks noGrp="1"/>
          </p:cNvGraphicFramePr>
          <p:nvPr>
            <p:extLst>
              <p:ext uri="{D42A27DB-BD31-4B8C-83A1-F6EECF244321}">
                <p14:modId xmlns:p14="http://schemas.microsoft.com/office/powerpoint/2010/main" xmlns="" val="77546849"/>
              </p:ext>
            </p:extLst>
          </p:nvPr>
        </p:nvGraphicFramePr>
        <p:xfrm>
          <a:off x="1880471" y="3545517"/>
          <a:ext cx="4929761" cy="999186"/>
        </p:xfrm>
        <a:graphic>
          <a:graphicData uri="http://schemas.openxmlformats.org/drawingml/2006/table">
            <a:tbl>
              <a:tblPr firstCol="1" bandRow="1">
                <a:tableStyleId>{F5AB1C69-6EDB-4FF4-983F-18BD219EF322}</a:tableStyleId>
              </a:tblPr>
              <a:tblGrid>
                <a:gridCol w="2924221"/>
                <a:gridCol w="2005540"/>
              </a:tblGrid>
              <a:tr h="333062">
                <a:tc>
                  <a:txBody>
                    <a:bodyPr/>
                    <a:lstStyle/>
                    <a:p>
                      <a:pPr indent="0" algn="ctr">
                        <a:lnSpc>
                          <a:spcPct val="100000"/>
                        </a:lnSpc>
                        <a:spcAft>
                          <a:spcPts val="0"/>
                        </a:spcAft>
                      </a:pPr>
                      <a:r>
                        <a:rPr lang="es-ES" sz="1600" dirty="0">
                          <a:effectLst/>
                        </a:rPr>
                        <a:t>Disponibilidad Temporal</a:t>
                      </a:r>
                      <a:endParaRPr lang="es-CL" sz="1600" dirty="0">
                        <a:effectLst/>
                        <a:latin typeface="Times New Roman"/>
                        <a:ea typeface="Times New Roman"/>
                        <a:cs typeface="Times New Roman"/>
                      </a:endParaRPr>
                    </a:p>
                  </a:txBody>
                  <a:tcPr marL="68580" marR="68580" marT="0" marB="0" anchor="ctr"/>
                </a:tc>
                <a:tc>
                  <a:txBody>
                    <a:bodyPr/>
                    <a:lstStyle/>
                    <a:p>
                      <a:pPr indent="0" algn="ctr">
                        <a:lnSpc>
                          <a:spcPct val="100000"/>
                        </a:lnSpc>
                        <a:spcAft>
                          <a:spcPts val="0"/>
                        </a:spcAft>
                      </a:pPr>
                      <a:r>
                        <a:rPr lang="es-ES" sz="1600">
                          <a:effectLst/>
                        </a:rPr>
                        <a:t>99,98%</a:t>
                      </a:r>
                      <a:endParaRPr lang="es-CL" sz="1600">
                        <a:effectLst/>
                        <a:latin typeface="Times New Roman"/>
                        <a:ea typeface="Times New Roman"/>
                        <a:cs typeface="Times New Roman"/>
                      </a:endParaRPr>
                    </a:p>
                  </a:txBody>
                  <a:tcPr marL="68580" marR="68580" marT="0" marB="0" anchor="ctr"/>
                </a:tc>
              </a:tr>
              <a:tr h="333062">
                <a:tc>
                  <a:txBody>
                    <a:bodyPr/>
                    <a:lstStyle/>
                    <a:p>
                      <a:pPr indent="0" algn="ctr">
                        <a:lnSpc>
                          <a:spcPct val="100000"/>
                        </a:lnSpc>
                        <a:spcAft>
                          <a:spcPts val="0"/>
                        </a:spcAft>
                      </a:pPr>
                      <a:r>
                        <a:rPr lang="es-ES" sz="1600" dirty="0">
                          <a:effectLst/>
                        </a:rPr>
                        <a:t>Capacidad Promedio [</a:t>
                      </a:r>
                      <a:r>
                        <a:rPr lang="es-ES" sz="1600" dirty="0" err="1">
                          <a:effectLst/>
                        </a:rPr>
                        <a:t>Pág</a:t>
                      </a:r>
                      <a:r>
                        <a:rPr lang="es-ES" sz="1600" dirty="0">
                          <a:effectLst/>
                        </a:rPr>
                        <a:t>/H]</a:t>
                      </a:r>
                      <a:endParaRPr lang="es-CL" sz="1600" dirty="0">
                        <a:effectLst/>
                        <a:latin typeface="Times New Roman"/>
                        <a:ea typeface="Times New Roman"/>
                        <a:cs typeface="Times New Roman"/>
                      </a:endParaRPr>
                    </a:p>
                  </a:txBody>
                  <a:tcPr marL="68580" marR="68580" marT="0" marB="0" anchor="ctr"/>
                </a:tc>
                <a:tc>
                  <a:txBody>
                    <a:bodyPr/>
                    <a:lstStyle/>
                    <a:p>
                      <a:pPr indent="0" algn="ctr">
                        <a:lnSpc>
                          <a:spcPct val="100000"/>
                        </a:lnSpc>
                        <a:spcAft>
                          <a:spcPts val="0"/>
                        </a:spcAft>
                      </a:pPr>
                      <a:r>
                        <a:rPr lang="es-ES" sz="1600">
                          <a:effectLst/>
                        </a:rPr>
                        <a:t>9.767 </a:t>
                      </a:r>
                      <a:endParaRPr lang="es-CL" sz="1600">
                        <a:effectLst/>
                        <a:latin typeface="Times New Roman"/>
                        <a:ea typeface="Times New Roman"/>
                        <a:cs typeface="Times New Roman"/>
                      </a:endParaRPr>
                    </a:p>
                  </a:txBody>
                  <a:tcPr marL="68580" marR="68580" marT="0" marB="0" anchor="ctr"/>
                </a:tc>
              </a:tr>
              <a:tr h="333062">
                <a:tc>
                  <a:txBody>
                    <a:bodyPr/>
                    <a:lstStyle/>
                    <a:p>
                      <a:pPr indent="0" algn="ctr">
                        <a:lnSpc>
                          <a:spcPct val="100000"/>
                        </a:lnSpc>
                        <a:spcAft>
                          <a:spcPts val="0"/>
                        </a:spcAft>
                      </a:pPr>
                      <a:r>
                        <a:rPr lang="es-ES" sz="1600">
                          <a:effectLst/>
                        </a:rPr>
                        <a:t>Disponibilidad Productiva</a:t>
                      </a:r>
                      <a:endParaRPr lang="es-CL" sz="1600">
                        <a:effectLst/>
                        <a:latin typeface="Times New Roman"/>
                        <a:ea typeface="Times New Roman"/>
                        <a:cs typeface="Times New Roman"/>
                      </a:endParaRPr>
                    </a:p>
                  </a:txBody>
                  <a:tcPr marL="68580" marR="68580" marT="0" marB="0" anchor="ctr"/>
                </a:tc>
                <a:tc>
                  <a:txBody>
                    <a:bodyPr/>
                    <a:lstStyle/>
                    <a:p>
                      <a:pPr indent="0" algn="ctr">
                        <a:lnSpc>
                          <a:spcPct val="100000"/>
                        </a:lnSpc>
                        <a:spcAft>
                          <a:spcPts val="0"/>
                        </a:spcAft>
                      </a:pPr>
                      <a:r>
                        <a:rPr lang="es-ES" sz="1600" dirty="0">
                          <a:effectLst/>
                        </a:rPr>
                        <a:t>98,66%</a:t>
                      </a:r>
                      <a:endParaRPr lang="es-CL" sz="1600" dirty="0">
                        <a:effectLst/>
                        <a:latin typeface="Times New Roman"/>
                        <a:ea typeface="Times New Roman"/>
                        <a:cs typeface="Times New Roman"/>
                      </a:endParaRPr>
                    </a:p>
                  </a:txBody>
                  <a:tcPr marL="68580" marR="68580" marT="0" marB="0" anchor="ctr"/>
                </a:tc>
              </a:tr>
            </a:tbl>
          </a:graphicData>
        </a:graphic>
      </p:graphicFrame>
      <mc:AlternateContent xmlns:mc="http://schemas.openxmlformats.org/markup-compatibility/2006">
        <mc:Choice xmlns:a14="http://schemas.microsoft.com/office/drawing/2010/main" xmlns="" Requires="a14">
          <p:sp>
            <p:nvSpPr>
              <p:cNvPr id="3" name="2 Rectángulo"/>
              <p:cNvSpPr/>
              <p:nvPr/>
            </p:nvSpPr>
            <p:spPr>
              <a:xfrm>
                <a:off x="2500791" y="1062153"/>
                <a:ext cx="4759817" cy="395558"/>
              </a:xfrm>
              <a:prstGeom prst="rect">
                <a:avLst/>
              </a:prstGeom>
              <a:ln>
                <a:solidFill>
                  <a:schemeClr val="tx1"/>
                </a:solidFill>
              </a:ln>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s-CL" i="1">
                              <a:latin typeface="Cambria Math"/>
                            </a:rPr>
                          </m:ctrlPr>
                        </m:sSubPr>
                        <m:e>
                          <m:r>
                            <a:rPr lang="es-ES" i="1">
                              <a:latin typeface="Cambria Math"/>
                            </a:rPr>
                            <m:t>𝐴</m:t>
                          </m:r>
                        </m:e>
                        <m:sub>
                          <m:r>
                            <a:rPr lang="es-ES" i="1">
                              <a:latin typeface="Cambria Math"/>
                            </a:rPr>
                            <m:t>𝑠𝑖𝑠𝑡𝑒𝑚𝑎</m:t>
                          </m:r>
                        </m:sub>
                      </m:sSub>
                      <m:r>
                        <a:rPr lang="es-ES" i="1">
                          <a:latin typeface="Cambria Math"/>
                        </a:rPr>
                        <m:t>=1−</m:t>
                      </m:r>
                      <m:sSub>
                        <m:sSubPr>
                          <m:ctrlPr>
                            <a:rPr lang="es-CL" i="1">
                              <a:latin typeface="Cambria Math"/>
                            </a:rPr>
                          </m:ctrlPr>
                        </m:sSubPr>
                        <m:e>
                          <m:r>
                            <a:rPr lang="es-ES" i="1">
                              <a:latin typeface="Cambria Math"/>
                            </a:rPr>
                            <m:t>𝐴</m:t>
                          </m:r>
                        </m:e>
                        <m:sub>
                          <m:r>
                            <a:rPr lang="es-ES" i="1">
                              <a:latin typeface="Cambria Math"/>
                            </a:rPr>
                            <m:t>𝑒𝑠𝑐𝑒𝑛𝑎𝑟𝑖𝑜</m:t>
                          </m:r>
                          <m:r>
                            <a:rPr lang="es-ES" i="1">
                              <a:latin typeface="Cambria Math"/>
                            </a:rPr>
                            <m:t> </m:t>
                          </m:r>
                          <m:r>
                            <a:rPr lang="es-ES" i="1">
                              <a:latin typeface="Cambria Math"/>
                            </a:rPr>
                            <m:t>𝑡𝑜𝑑𝑜𝑠</m:t>
                          </m:r>
                          <m:r>
                            <a:rPr lang="es-ES" i="1">
                              <a:latin typeface="Cambria Math"/>
                            </a:rPr>
                            <m:t> </m:t>
                          </m:r>
                          <m:r>
                            <a:rPr lang="es-ES" i="1">
                              <a:latin typeface="Cambria Math"/>
                            </a:rPr>
                            <m:t>𝑙𝑜𝑠</m:t>
                          </m:r>
                          <m:r>
                            <a:rPr lang="es-ES" i="1">
                              <a:latin typeface="Cambria Math"/>
                            </a:rPr>
                            <m:t> </m:t>
                          </m:r>
                          <m:r>
                            <a:rPr lang="es-ES" i="1">
                              <a:latin typeface="Cambria Math"/>
                            </a:rPr>
                            <m:t>𝑛𝑜</m:t>
                          </m:r>
                          <m:r>
                            <a:rPr lang="es-ES" i="1">
                              <a:latin typeface="Cambria Math"/>
                            </a:rPr>
                            <m:t> </m:t>
                          </m:r>
                          <m:r>
                            <a:rPr lang="es-ES" i="1">
                              <a:latin typeface="Cambria Math"/>
                            </a:rPr>
                            <m:t>𝑓𝑢𝑛𝑐𝑖𝑜𝑛𝑎𝑛</m:t>
                          </m:r>
                        </m:sub>
                      </m:sSub>
                    </m:oMath>
                  </m:oMathPara>
                </a14:m>
                <a:endParaRPr lang="es-CL" dirty="0"/>
              </a:p>
            </p:txBody>
          </p:sp>
        </mc:Choice>
        <mc:Fallback>
          <p:sp>
            <p:nvSpPr>
              <p:cNvPr id="3" name="2 Rectángulo"/>
              <p:cNvSpPr>
                <a:spLocks noRot="1" noChangeAspect="1" noMove="1" noResize="1" noEditPoints="1" noAdjustHandles="1" noChangeArrowheads="1" noChangeShapeType="1" noTextEdit="1"/>
              </p:cNvSpPr>
              <p:nvPr/>
            </p:nvSpPr>
            <p:spPr>
              <a:xfrm>
                <a:off x="2500791" y="1062153"/>
                <a:ext cx="4759817" cy="395558"/>
              </a:xfrm>
              <a:prstGeom prst="rect">
                <a:avLst/>
              </a:prstGeom>
              <a:blipFill rotWithShape="1">
                <a:blip r:embed="rId4"/>
                <a:stretch>
                  <a:fillRect b="-7463"/>
                </a:stretch>
              </a:blipFill>
              <a:ln>
                <a:solidFill>
                  <a:schemeClr val="tx1"/>
                </a:solidFill>
              </a:ln>
            </p:spPr>
            <p:txBody>
              <a:bodyPr/>
              <a:lstStyle/>
              <a:p>
                <a:r>
                  <a:rPr lang="es-CL">
                    <a:noFill/>
                  </a:rPr>
                  <a:t> </a:t>
                </a:r>
              </a:p>
            </p:txBody>
          </p:sp>
        </mc:Fallback>
      </mc:AlternateContent>
      <mc:AlternateContent xmlns:mc="http://schemas.openxmlformats.org/markup-compatibility/2006">
        <mc:Choice xmlns:a14="http://schemas.microsoft.com/office/drawing/2010/main" xmlns="" Requires="a14">
          <p:sp>
            <p:nvSpPr>
              <p:cNvPr id="4" name="3 Rectángulo"/>
              <p:cNvSpPr/>
              <p:nvPr/>
            </p:nvSpPr>
            <p:spPr>
              <a:xfrm>
                <a:off x="2500792" y="1906824"/>
                <a:ext cx="4759816" cy="664926"/>
              </a:xfrm>
              <a:prstGeom prst="rect">
                <a:avLst/>
              </a:prstGeom>
              <a:ln>
                <a:solidFill>
                  <a:schemeClr val="tx1"/>
                </a:solidFill>
              </a:ln>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s-CL" i="1">
                              <a:latin typeface="Cambria Math"/>
                            </a:rPr>
                          </m:ctrlPr>
                        </m:sSubPr>
                        <m:e>
                          <m:r>
                            <a:rPr lang="es-ES" i="1">
                              <a:latin typeface="Cambria Math"/>
                            </a:rPr>
                            <m:t>𝐴</m:t>
                          </m:r>
                        </m:e>
                        <m:sub>
                          <m:r>
                            <a:rPr lang="es-ES" i="1">
                              <a:latin typeface="Cambria Math"/>
                            </a:rPr>
                            <m:t>𝑝𝑟𝑜𝑑𝑢𝑐𝑡𝑖𝑣𝑎</m:t>
                          </m:r>
                        </m:sub>
                      </m:sSub>
                      <m:r>
                        <a:rPr lang="es-ES" i="1">
                          <a:latin typeface="Cambria Math"/>
                        </a:rPr>
                        <m:t>=</m:t>
                      </m:r>
                      <m:f>
                        <m:fPr>
                          <m:ctrlPr>
                            <a:rPr lang="es-CL" i="1">
                              <a:latin typeface="Cambria Math"/>
                            </a:rPr>
                          </m:ctrlPr>
                        </m:fPr>
                        <m:num>
                          <m:r>
                            <a:rPr lang="es-ES" i="1">
                              <a:latin typeface="Cambria Math"/>
                            </a:rPr>
                            <m:t>𝐶𝑎𝑝𝑎𝑐</m:t>
                          </m:r>
                          <m:r>
                            <a:rPr lang="es-ES" i="1">
                              <a:latin typeface="Cambria Math"/>
                            </a:rPr>
                            <m:t>.</m:t>
                          </m:r>
                          <m:r>
                            <a:rPr lang="es-ES" i="1">
                              <a:latin typeface="Cambria Math"/>
                            </a:rPr>
                            <m:t>𝑃𝑟𝑜𝑚𝑒𝑑𝑖𝑜</m:t>
                          </m:r>
                          <m:r>
                            <a:rPr lang="es-ES" i="1">
                              <a:latin typeface="Cambria Math"/>
                            </a:rPr>
                            <m:t> </m:t>
                          </m:r>
                          <m:r>
                            <a:rPr lang="es-ES" i="1">
                              <a:latin typeface="Cambria Math"/>
                            </a:rPr>
                            <m:t>𝑆𝑖𝑠𝑡𝑒𝑚𝑎</m:t>
                          </m:r>
                        </m:num>
                        <m:den>
                          <m:r>
                            <a:rPr lang="es-ES" i="1">
                              <a:latin typeface="Cambria Math"/>
                            </a:rPr>
                            <m:t>𝐶𝑎𝑝𝑎𝑐</m:t>
                          </m:r>
                          <m:r>
                            <a:rPr lang="es-ES" i="1">
                              <a:latin typeface="Cambria Math"/>
                            </a:rPr>
                            <m:t>.</m:t>
                          </m:r>
                          <m:r>
                            <a:rPr lang="es-ES" i="1">
                              <a:latin typeface="Cambria Math"/>
                            </a:rPr>
                            <m:t>𝑑𝑒</m:t>
                          </m:r>
                          <m:r>
                            <a:rPr lang="es-ES" i="1">
                              <a:latin typeface="Cambria Math"/>
                            </a:rPr>
                            <m:t> </m:t>
                          </m:r>
                          <m:r>
                            <a:rPr lang="es-ES" i="1">
                              <a:latin typeface="Cambria Math"/>
                            </a:rPr>
                            <m:t>𝐷𝑖𝑠𝑒</m:t>
                          </m:r>
                          <m:r>
                            <a:rPr lang="es-ES" i="1">
                              <a:latin typeface="Cambria Math"/>
                            </a:rPr>
                            <m:t>ñ</m:t>
                          </m:r>
                          <m:r>
                            <a:rPr lang="es-ES" i="1">
                              <a:latin typeface="Cambria Math"/>
                            </a:rPr>
                            <m:t>𝑜</m:t>
                          </m:r>
                        </m:den>
                      </m:f>
                    </m:oMath>
                  </m:oMathPara>
                </a14:m>
                <a:endParaRPr lang="es-CL" dirty="0"/>
              </a:p>
            </p:txBody>
          </p:sp>
        </mc:Choice>
        <mc:Fallback>
          <p:sp>
            <p:nvSpPr>
              <p:cNvPr id="4" name="3 Rectángulo"/>
              <p:cNvSpPr>
                <a:spLocks noRot="1" noChangeAspect="1" noMove="1" noResize="1" noEditPoints="1" noAdjustHandles="1" noChangeArrowheads="1" noChangeShapeType="1" noTextEdit="1"/>
              </p:cNvSpPr>
              <p:nvPr/>
            </p:nvSpPr>
            <p:spPr>
              <a:xfrm>
                <a:off x="2500792" y="1906824"/>
                <a:ext cx="4759816" cy="664926"/>
              </a:xfrm>
              <a:prstGeom prst="rect">
                <a:avLst/>
              </a:prstGeom>
              <a:blipFill rotWithShape="1">
                <a:blip r:embed="rId5"/>
                <a:stretch>
                  <a:fillRect/>
                </a:stretch>
              </a:blipFill>
              <a:ln>
                <a:solidFill>
                  <a:schemeClr val="tx1"/>
                </a:solidFill>
              </a:ln>
            </p:spPr>
            <p:txBody>
              <a:bodyPr/>
              <a:lstStyle/>
              <a:p>
                <a:r>
                  <a:rPr lang="es-CL">
                    <a:noFill/>
                  </a:rPr>
                  <a:t> </a:t>
                </a:r>
              </a:p>
            </p:txBody>
          </p:sp>
        </mc:Fallback>
      </mc:AlternateContent>
      <mc:AlternateContent xmlns:mc="http://schemas.openxmlformats.org/markup-compatibility/2006">
        <mc:Choice xmlns:a14="http://schemas.microsoft.com/office/drawing/2010/main" xmlns="" Requires="a14">
          <p:sp>
            <p:nvSpPr>
              <p:cNvPr id="5" name="4 Rectángulo"/>
              <p:cNvSpPr/>
              <p:nvPr/>
            </p:nvSpPr>
            <p:spPr>
              <a:xfrm>
                <a:off x="0" y="2755144"/>
                <a:ext cx="9021158" cy="615168"/>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a:rPr lang="es-ES" sz="1400" i="1">
                          <a:latin typeface="Cambria Math"/>
                        </a:rPr>
                        <m:t>𝐶𝑎𝑝𝑎𝑐</m:t>
                      </m:r>
                      <m:r>
                        <a:rPr lang="es-ES" sz="1400" i="1">
                          <a:latin typeface="Cambria Math"/>
                        </a:rPr>
                        <m:t>.</m:t>
                      </m:r>
                      <m:r>
                        <a:rPr lang="es-ES" sz="1400" i="1">
                          <a:latin typeface="Cambria Math"/>
                        </a:rPr>
                        <m:t>𝑃𝑟𝑜𝑚𝑒𝑑𝑖𝑜</m:t>
                      </m:r>
                      <m:r>
                        <a:rPr lang="es-ES" sz="1400" i="1">
                          <a:latin typeface="Cambria Math"/>
                        </a:rPr>
                        <m:t> </m:t>
                      </m:r>
                      <m:r>
                        <a:rPr lang="es-ES" sz="1400" i="1">
                          <a:latin typeface="Cambria Math"/>
                        </a:rPr>
                        <m:t>𝑆𝑖𝑠𝑡𝑒𝑚𝑎</m:t>
                      </m:r>
                      <m:r>
                        <a:rPr lang="es-ES" sz="1400" i="1">
                          <a:latin typeface="Cambria Math"/>
                        </a:rPr>
                        <m:t>=</m:t>
                      </m:r>
                      <m:nary>
                        <m:naryPr>
                          <m:chr m:val="∑"/>
                          <m:limLoc m:val="undOvr"/>
                          <m:supHide m:val="on"/>
                          <m:ctrlPr>
                            <a:rPr lang="es-CL" sz="1400" i="1">
                              <a:latin typeface="Cambria Math"/>
                            </a:rPr>
                          </m:ctrlPr>
                        </m:naryPr>
                        <m:sub>
                          <m:r>
                            <a:rPr lang="es-ES" sz="1400" i="1">
                              <a:latin typeface="Cambria Math"/>
                            </a:rPr>
                            <m:t>𝑖</m:t>
                          </m:r>
                        </m:sub>
                        <m:sup/>
                        <m:e>
                          <m:d>
                            <m:dPr>
                              <m:ctrlPr>
                                <a:rPr lang="es-CL" sz="1400" i="1">
                                  <a:latin typeface="Cambria Math"/>
                                </a:rPr>
                              </m:ctrlPr>
                            </m:dPr>
                            <m:e>
                              <m:r>
                                <a:rPr lang="es-ES" sz="1400" i="1">
                                  <a:latin typeface="Cambria Math"/>
                                </a:rPr>
                                <m:t>𝐶𝑎𝑝𝑎𝑐</m:t>
                              </m:r>
                              <m:r>
                                <a:rPr lang="es-ES" sz="1400" i="1">
                                  <a:latin typeface="Cambria Math"/>
                                </a:rPr>
                                <m:t>.</m:t>
                              </m:r>
                              <m:r>
                                <a:rPr lang="es-ES" sz="1400" i="1">
                                  <a:latin typeface="Cambria Math"/>
                                </a:rPr>
                                <m:t>𝐸𝑠𝑐𝑒𝑛𝑎𝑟𝑖</m:t>
                              </m:r>
                              <m:sSub>
                                <m:sSubPr>
                                  <m:ctrlPr>
                                    <a:rPr lang="es-CL" sz="1400" i="1">
                                      <a:latin typeface="Cambria Math"/>
                                    </a:rPr>
                                  </m:ctrlPr>
                                </m:sSubPr>
                                <m:e>
                                  <m:r>
                                    <a:rPr lang="es-ES" sz="1400" i="1">
                                      <a:latin typeface="Cambria Math"/>
                                    </a:rPr>
                                    <m:t>𝑜</m:t>
                                  </m:r>
                                </m:e>
                                <m:sub>
                                  <m:r>
                                    <a:rPr lang="es-ES" sz="1400" i="1">
                                      <a:latin typeface="Cambria Math"/>
                                    </a:rPr>
                                    <m:t>𝑖</m:t>
                                  </m:r>
                                </m:sub>
                              </m:sSub>
                              <m:r>
                                <a:rPr lang="es-ES" sz="1400" i="1">
                                  <a:latin typeface="Cambria Math"/>
                                </a:rPr>
                                <m:t>⋅%</m:t>
                              </m:r>
                              <m:r>
                                <a:rPr lang="es-ES" sz="1400" i="1">
                                  <a:latin typeface="Cambria Math"/>
                                </a:rPr>
                                <m:t>𝑇𝑝𝑜</m:t>
                              </m:r>
                              <m:r>
                                <a:rPr lang="es-ES" sz="1400" i="1">
                                  <a:latin typeface="Cambria Math"/>
                                </a:rPr>
                                <m:t>.</m:t>
                              </m:r>
                              <m:r>
                                <a:rPr lang="es-ES" sz="1400" i="1">
                                  <a:latin typeface="Cambria Math"/>
                                </a:rPr>
                                <m:t>𝑒𝑠𝑐𝑒𝑛𝑎𝑟𝑖</m:t>
                              </m:r>
                              <m:sSub>
                                <m:sSubPr>
                                  <m:ctrlPr>
                                    <a:rPr lang="es-CL" sz="1400" i="1">
                                      <a:latin typeface="Cambria Math"/>
                                    </a:rPr>
                                  </m:ctrlPr>
                                </m:sSubPr>
                                <m:e>
                                  <m:r>
                                    <a:rPr lang="es-ES" sz="1400" i="1">
                                      <a:latin typeface="Cambria Math"/>
                                    </a:rPr>
                                    <m:t>𝑜</m:t>
                                  </m:r>
                                </m:e>
                                <m:sub>
                                  <m:r>
                                    <a:rPr lang="es-ES" sz="1400" i="1">
                                      <a:latin typeface="Cambria Math"/>
                                    </a:rPr>
                                    <m:t>𝑖</m:t>
                                  </m:r>
                                </m:sub>
                              </m:sSub>
                            </m:e>
                          </m:d>
                        </m:e>
                      </m:nary>
                    </m:oMath>
                  </m:oMathPara>
                </a14:m>
                <a:endParaRPr lang="es-CL" sz="1400" dirty="0"/>
              </a:p>
            </p:txBody>
          </p:sp>
        </mc:Choice>
        <mc:Fallback>
          <p:sp>
            <p:nvSpPr>
              <p:cNvPr id="5" name="4 Rectángulo"/>
              <p:cNvSpPr>
                <a:spLocks noRot="1" noChangeAspect="1" noMove="1" noResize="1" noEditPoints="1" noAdjustHandles="1" noChangeArrowheads="1" noChangeShapeType="1" noTextEdit="1"/>
              </p:cNvSpPr>
              <p:nvPr/>
            </p:nvSpPr>
            <p:spPr>
              <a:xfrm>
                <a:off x="0" y="2755144"/>
                <a:ext cx="9021158" cy="615168"/>
              </a:xfrm>
              <a:prstGeom prst="rect">
                <a:avLst/>
              </a:prstGeom>
              <a:blipFill rotWithShape="1">
                <a:blip r:embed="rId6"/>
                <a:stretch>
                  <a:fillRect t="-115842" b="-166337"/>
                </a:stretch>
              </a:blipFill>
            </p:spPr>
            <p:txBody>
              <a:bodyPr/>
              <a:lstStyle/>
              <a:p>
                <a:r>
                  <a:rPr lang="es-CL">
                    <a:noFill/>
                  </a:rPr>
                  <a:t> </a:t>
                </a:r>
              </a:p>
            </p:txBody>
          </p:sp>
        </mc:Fallback>
      </mc:AlternateContent>
    </p:spTree>
    <p:extLst>
      <p:ext uri="{BB962C8B-B14F-4D97-AF65-F5344CB8AC3E}">
        <p14:creationId xmlns:p14="http://schemas.microsoft.com/office/powerpoint/2010/main" xmlns="" val="36848882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699" y="71805"/>
            <a:ext cx="10194569" cy="572700"/>
          </a:xfrm>
          <a:prstGeom prst="rect">
            <a:avLst/>
          </a:prstGeom>
        </p:spPr>
        <p:txBody>
          <a:bodyPr spcFirstLastPara="1" vert="horz" wrap="square" lIns="91425" tIns="91425" rIns="91425" bIns="91425" rtlCol="0" anchor="t" anchorCtr="0">
            <a:noAutofit/>
          </a:bodyPr>
          <a:lstStyle/>
          <a:p>
            <a:r>
              <a:rPr lang="es" sz="2800" dirty="0" smtClean="0">
                <a:solidFill>
                  <a:schemeClr val="tx1"/>
                </a:solidFill>
              </a:rPr>
              <a:t>Gestión de Activos</a:t>
            </a:r>
            <a:endParaRPr sz="2800" b="1" dirty="0">
              <a:solidFill>
                <a:schemeClr val="tx1"/>
              </a:solidFill>
            </a:endParaRPr>
          </a:p>
        </p:txBody>
      </p:sp>
      <p:sp>
        <p:nvSpPr>
          <p:cNvPr id="99" name="Google Shape;99;p19"/>
          <p:cNvSpPr txBox="1">
            <a:spLocks noGrp="1"/>
          </p:cNvSpPr>
          <p:nvPr>
            <p:ph type="body" idx="1"/>
          </p:nvPr>
        </p:nvSpPr>
        <p:spPr>
          <a:xfrm>
            <a:off x="311700" y="657318"/>
            <a:ext cx="8520600" cy="3747781"/>
          </a:xfrm>
          <a:prstGeom prst="rect">
            <a:avLst/>
          </a:prstGeom>
        </p:spPr>
        <p:txBody>
          <a:bodyPr spcFirstLastPara="1" wrap="square" lIns="91425" tIns="91425" rIns="91425" bIns="91425" anchor="t" anchorCtr="0">
            <a:noAutofit/>
          </a:bodyPr>
          <a:lstStyle/>
          <a:p>
            <a:pPr marL="0" indent="0">
              <a:buNone/>
            </a:pPr>
            <a:r>
              <a:rPr lang="es-CL" sz="1700" b="1" u="sng" dirty="0" smtClean="0">
                <a:solidFill>
                  <a:schemeClr val="dk1"/>
                </a:solidFill>
              </a:rPr>
              <a:t>Modelamiento del Sistema</a:t>
            </a:r>
            <a:endParaRPr sz="1700" b="1" u="sng" dirty="0">
              <a:solidFill>
                <a:schemeClr val="dk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48</a:t>
            </a:fld>
            <a:endParaRPr lang="es-CL"/>
          </a:p>
        </p:txBody>
      </p:sp>
      <p:graphicFrame>
        <p:nvGraphicFramePr>
          <p:cNvPr id="7" name="6 Diagrama"/>
          <p:cNvGraphicFramePr/>
          <p:nvPr>
            <p:extLst>
              <p:ext uri="{D42A27DB-BD31-4B8C-83A1-F6EECF244321}">
                <p14:modId xmlns:p14="http://schemas.microsoft.com/office/powerpoint/2010/main" xmlns="" val="2131452980"/>
              </p:ext>
            </p:extLst>
          </p:nvPr>
        </p:nvGraphicFramePr>
        <p:xfrm>
          <a:off x="215768" y="1208350"/>
          <a:ext cx="8134315" cy="358670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36848882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699" y="71805"/>
            <a:ext cx="10194569" cy="572700"/>
          </a:xfrm>
          <a:prstGeom prst="rect">
            <a:avLst/>
          </a:prstGeom>
        </p:spPr>
        <p:txBody>
          <a:bodyPr spcFirstLastPara="1" vert="horz" wrap="square" lIns="91425" tIns="91425" rIns="91425" bIns="91425" rtlCol="0" anchor="t" anchorCtr="0">
            <a:noAutofit/>
          </a:bodyPr>
          <a:lstStyle/>
          <a:p>
            <a:r>
              <a:rPr lang="es" sz="2800" dirty="0" smtClean="0">
                <a:solidFill>
                  <a:schemeClr val="tx1"/>
                </a:solidFill>
              </a:rPr>
              <a:t>Gestión de Activos</a:t>
            </a:r>
            <a:endParaRPr sz="2800" b="1" dirty="0">
              <a:solidFill>
                <a:schemeClr val="tx1"/>
              </a:solidFill>
            </a:endParaRPr>
          </a:p>
        </p:txBody>
      </p:sp>
      <p:sp>
        <p:nvSpPr>
          <p:cNvPr id="99" name="Google Shape;99;p19"/>
          <p:cNvSpPr txBox="1">
            <a:spLocks noGrp="1"/>
          </p:cNvSpPr>
          <p:nvPr>
            <p:ph type="body" idx="1"/>
          </p:nvPr>
        </p:nvSpPr>
        <p:spPr>
          <a:xfrm>
            <a:off x="311700" y="589078"/>
            <a:ext cx="8520600" cy="3747781"/>
          </a:xfrm>
          <a:prstGeom prst="rect">
            <a:avLst/>
          </a:prstGeom>
        </p:spPr>
        <p:txBody>
          <a:bodyPr spcFirstLastPara="1" wrap="square" lIns="91425" tIns="91425" rIns="91425" bIns="91425" anchor="t" anchorCtr="0">
            <a:noAutofit/>
          </a:bodyPr>
          <a:lstStyle/>
          <a:p>
            <a:pPr marL="0" indent="0">
              <a:buNone/>
            </a:pPr>
            <a:r>
              <a:rPr lang="es-CL" sz="1700" b="1" u="sng" dirty="0" smtClean="0">
                <a:solidFill>
                  <a:schemeClr val="dk1"/>
                </a:solidFill>
              </a:rPr>
              <a:t>Resultados Modelamiento</a:t>
            </a:r>
            <a:endParaRPr sz="1700" b="1" u="sng" dirty="0">
              <a:solidFill>
                <a:schemeClr val="dk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49</a:t>
            </a:fld>
            <a:endParaRPr lang="es-CL"/>
          </a:p>
        </p:txBody>
      </p:sp>
      <p:graphicFrame>
        <p:nvGraphicFramePr>
          <p:cNvPr id="2" name="1 Tabla"/>
          <p:cNvGraphicFramePr>
            <a:graphicFrameLocks noGrp="1"/>
          </p:cNvGraphicFramePr>
          <p:nvPr>
            <p:extLst>
              <p:ext uri="{D42A27DB-BD31-4B8C-83A1-F6EECF244321}">
                <p14:modId xmlns:p14="http://schemas.microsoft.com/office/powerpoint/2010/main" xmlns="" val="2338538072"/>
              </p:ext>
            </p:extLst>
          </p:nvPr>
        </p:nvGraphicFramePr>
        <p:xfrm>
          <a:off x="1774208" y="1004406"/>
          <a:ext cx="5336276" cy="3953325"/>
        </p:xfrm>
        <a:graphic>
          <a:graphicData uri="http://schemas.openxmlformats.org/drawingml/2006/table">
            <a:tbl>
              <a:tblPr firstCol="1" bandRow="1">
                <a:tableStyleId>{F5AB1C69-6EDB-4FF4-983F-18BD219EF322}</a:tableStyleId>
              </a:tblPr>
              <a:tblGrid>
                <a:gridCol w="3478643"/>
                <a:gridCol w="1857633"/>
              </a:tblGrid>
              <a:tr h="418809">
                <a:tc>
                  <a:txBody>
                    <a:bodyPr/>
                    <a:lstStyle/>
                    <a:p>
                      <a:pPr indent="0" algn="ctr">
                        <a:lnSpc>
                          <a:spcPct val="100000"/>
                        </a:lnSpc>
                        <a:spcAft>
                          <a:spcPts val="0"/>
                        </a:spcAft>
                      </a:pPr>
                      <a:r>
                        <a:rPr lang="es-ES" sz="1600" dirty="0">
                          <a:effectLst/>
                        </a:rPr>
                        <a:t>Capacidad Máxima [</a:t>
                      </a:r>
                      <a:r>
                        <a:rPr lang="es-ES" sz="1600" dirty="0" err="1">
                          <a:effectLst/>
                        </a:rPr>
                        <a:t>Pag</a:t>
                      </a:r>
                      <a:r>
                        <a:rPr lang="es-ES" sz="1600" dirty="0">
                          <a:effectLst/>
                        </a:rPr>
                        <a:t>/h]</a:t>
                      </a:r>
                      <a:endParaRPr lang="es-CL" sz="1600" dirty="0">
                        <a:effectLst/>
                        <a:latin typeface="Times New Roman"/>
                        <a:ea typeface="Times New Roman"/>
                        <a:cs typeface="Times New Roman"/>
                      </a:endParaRPr>
                    </a:p>
                  </a:txBody>
                  <a:tcPr marL="39263" marR="39263" marT="0" marB="0" anchor="ctr"/>
                </a:tc>
                <a:tc>
                  <a:txBody>
                    <a:bodyPr/>
                    <a:lstStyle/>
                    <a:p>
                      <a:pPr indent="0" algn="ctr">
                        <a:lnSpc>
                          <a:spcPct val="100000"/>
                        </a:lnSpc>
                        <a:spcAft>
                          <a:spcPts val="0"/>
                        </a:spcAft>
                      </a:pPr>
                      <a:r>
                        <a:rPr lang="es-ES" sz="1600">
                          <a:effectLst/>
                        </a:rPr>
                        <a:t>9.900</a:t>
                      </a:r>
                      <a:endParaRPr lang="es-CL" sz="1600">
                        <a:effectLst/>
                        <a:latin typeface="Times New Roman"/>
                        <a:ea typeface="Times New Roman"/>
                        <a:cs typeface="Times New Roman"/>
                      </a:endParaRPr>
                    </a:p>
                  </a:txBody>
                  <a:tcPr marL="39263" marR="39263" marT="0" marB="0" anchor="ctr"/>
                </a:tc>
              </a:tr>
              <a:tr h="95977">
                <a:tc>
                  <a:txBody>
                    <a:bodyPr/>
                    <a:lstStyle/>
                    <a:p>
                      <a:pPr indent="0" algn="ctr">
                        <a:lnSpc>
                          <a:spcPct val="100000"/>
                        </a:lnSpc>
                      </a:pPr>
                      <a:endParaRPr lang="es-CL" sz="1400">
                        <a:effectLst/>
                        <a:latin typeface="Calibri"/>
                        <a:cs typeface="Times New Roman"/>
                      </a:endParaRPr>
                    </a:p>
                  </a:txBody>
                  <a:tcPr marL="39263" marR="39263" marT="0" marB="0" anchor="ctr"/>
                </a:tc>
                <a:tc>
                  <a:txBody>
                    <a:bodyPr/>
                    <a:lstStyle/>
                    <a:p>
                      <a:pPr indent="0" algn="ctr">
                        <a:lnSpc>
                          <a:spcPct val="100000"/>
                        </a:lnSpc>
                      </a:pPr>
                      <a:endParaRPr lang="es-CL" sz="1400">
                        <a:effectLst/>
                        <a:latin typeface="Calibri"/>
                        <a:cs typeface="Times New Roman"/>
                      </a:endParaRPr>
                    </a:p>
                  </a:txBody>
                  <a:tcPr marL="39263" marR="39263" marT="0" marB="0" anchor="ctr"/>
                </a:tc>
              </a:tr>
              <a:tr h="418809">
                <a:tc>
                  <a:txBody>
                    <a:bodyPr/>
                    <a:lstStyle/>
                    <a:p>
                      <a:pPr indent="0" algn="ctr">
                        <a:lnSpc>
                          <a:spcPct val="100000"/>
                        </a:lnSpc>
                        <a:spcAft>
                          <a:spcPts val="0"/>
                        </a:spcAft>
                      </a:pPr>
                      <a:r>
                        <a:rPr lang="es-ES" sz="1600">
                          <a:effectLst/>
                        </a:rPr>
                        <a:t>Inicio evaluación</a:t>
                      </a:r>
                      <a:endParaRPr lang="es-CL" sz="1600">
                        <a:effectLst/>
                        <a:latin typeface="Times New Roman"/>
                        <a:ea typeface="Times New Roman"/>
                        <a:cs typeface="Times New Roman"/>
                      </a:endParaRPr>
                    </a:p>
                  </a:txBody>
                  <a:tcPr marL="39263" marR="39263" marT="0" marB="0" anchor="ctr"/>
                </a:tc>
                <a:tc>
                  <a:txBody>
                    <a:bodyPr/>
                    <a:lstStyle/>
                    <a:p>
                      <a:pPr indent="0" algn="ctr">
                        <a:lnSpc>
                          <a:spcPct val="100000"/>
                        </a:lnSpc>
                        <a:spcAft>
                          <a:spcPts val="0"/>
                        </a:spcAft>
                      </a:pPr>
                      <a:r>
                        <a:rPr lang="es-ES" sz="1600">
                          <a:effectLst/>
                        </a:rPr>
                        <a:t>01-01-2020 0:00</a:t>
                      </a:r>
                      <a:endParaRPr lang="es-CL" sz="1600">
                        <a:effectLst/>
                        <a:latin typeface="Times New Roman"/>
                        <a:ea typeface="Times New Roman"/>
                        <a:cs typeface="Times New Roman"/>
                      </a:endParaRPr>
                    </a:p>
                  </a:txBody>
                  <a:tcPr marL="39263" marR="39263" marT="0" marB="0" anchor="ctr"/>
                </a:tc>
              </a:tr>
              <a:tr h="418809">
                <a:tc>
                  <a:txBody>
                    <a:bodyPr/>
                    <a:lstStyle/>
                    <a:p>
                      <a:pPr indent="0" algn="ctr">
                        <a:lnSpc>
                          <a:spcPct val="100000"/>
                        </a:lnSpc>
                        <a:spcAft>
                          <a:spcPts val="0"/>
                        </a:spcAft>
                      </a:pPr>
                      <a:r>
                        <a:rPr lang="es-ES" sz="1600" dirty="0">
                          <a:effectLst/>
                        </a:rPr>
                        <a:t>Fin Evaluación</a:t>
                      </a:r>
                      <a:endParaRPr lang="es-CL" sz="1600" dirty="0">
                        <a:effectLst/>
                        <a:latin typeface="Times New Roman"/>
                        <a:ea typeface="Times New Roman"/>
                        <a:cs typeface="Times New Roman"/>
                      </a:endParaRPr>
                    </a:p>
                  </a:txBody>
                  <a:tcPr marL="39263" marR="39263" marT="0" marB="0" anchor="ctr"/>
                </a:tc>
                <a:tc>
                  <a:txBody>
                    <a:bodyPr/>
                    <a:lstStyle/>
                    <a:p>
                      <a:pPr indent="0" algn="ctr">
                        <a:lnSpc>
                          <a:spcPct val="100000"/>
                        </a:lnSpc>
                        <a:spcAft>
                          <a:spcPts val="0"/>
                        </a:spcAft>
                      </a:pPr>
                      <a:r>
                        <a:rPr lang="es-ES" sz="1600">
                          <a:effectLst/>
                        </a:rPr>
                        <a:t>01-11-2021 0:00</a:t>
                      </a:r>
                      <a:endParaRPr lang="es-CL" sz="1600">
                        <a:effectLst/>
                        <a:latin typeface="Times New Roman"/>
                        <a:ea typeface="Times New Roman"/>
                        <a:cs typeface="Times New Roman"/>
                      </a:endParaRPr>
                    </a:p>
                  </a:txBody>
                  <a:tcPr marL="39263" marR="39263" marT="0" marB="0" anchor="ctr"/>
                </a:tc>
              </a:tr>
              <a:tr h="209405">
                <a:tc>
                  <a:txBody>
                    <a:bodyPr/>
                    <a:lstStyle/>
                    <a:p>
                      <a:pPr indent="0" algn="ctr">
                        <a:lnSpc>
                          <a:spcPct val="100000"/>
                        </a:lnSpc>
                        <a:spcAft>
                          <a:spcPts val="0"/>
                        </a:spcAft>
                      </a:pPr>
                      <a:r>
                        <a:rPr lang="es-ES" sz="1600">
                          <a:effectLst/>
                        </a:rPr>
                        <a:t>Horizonte Evaluación [h]</a:t>
                      </a:r>
                      <a:endParaRPr lang="es-CL" sz="1600">
                        <a:effectLst/>
                        <a:latin typeface="Times New Roman"/>
                        <a:ea typeface="Times New Roman"/>
                        <a:cs typeface="Times New Roman"/>
                      </a:endParaRPr>
                    </a:p>
                  </a:txBody>
                  <a:tcPr marL="39263" marR="39263" marT="0" marB="0" anchor="ctr"/>
                </a:tc>
                <a:tc>
                  <a:txBody>
                    <a:bodyPr/>
                    <a:lstStyle/>
                    <a:p>
                      <a:pPr indent="0" algn="ctr">
                        <a:lnSpc>
                          <a:spcPct val="100000"/>
                        </a:lnSpc>
                        <a:spcAft>
                          <a:spcPts val="0"/>
                        </a:spcAft>
                      </a:pPr>
                      <a:r>
                        <a:rPr lang="es-ES" sz="1600">
                          <a:effectLst/>
                        </a:rPr>
                        <a:t>16.080</a:t>
                      </a:r>
                      <a:endParaRPr lang="es-CL" sz="1600">
                        <a:effectLst/>
                        <a:latin typeface="Times New Roman"/>
                        <a:ea typeface="Times New Roman"/>
                        <a:cs typeface="Times New Roman"/>
                      </a:endParaRPr>
                    </a:p>
                  </a:txBody>
                  <a:tcPr marL="39263" marR="39263" marT="0" marB="0" anchor="ctr"/>
                </a:tc>
              </a:tr>
              <a:tr h="95977">
                <a:tc>
                  <a:txBody>
                    <a:bodyPr/>
                    <a:lstStyle/>
                    <a:p>
                      <a:pPr indent="0" algn="ctr">
                        <a:lnSpc>
                          <a:spcPct val="100000"/>
                        </a:lnSpc>
                      </a:pPr>
                      <a:endParaRPr lang="es-CL" sz="1400">
                        <a:effectLst/>
                        <a:latin typeface="Calibri"/>
                        <a:cs typeface="Times New Roman"/>
                      </a:endParaRPr>
                    </a:p>
                  </a:txBody>
                  <a:tcPr marL="39263" marR="39263" marT="0" marB="0" anchor="ctr"/>
                </a:tc>
                <a:tc>
                  <a:txBody>
                    <a:bodyPr/>
                    <a:lstStyle/>
                    <a:p>
                      <a:pPr indent="0" algn="ctr">
                        <a:lnSpc>
                          <a:spcPct val="100000"/>
                        </a:lnSpc>
                      </a:pPr>
                      <a:endParaRPr lang="es-CL" sz="1400">
                        <a:effectLst/>
                        <a:latin typeface="Calibri"/>
                        <a:cs typeface="Times New Roman"/>
                      </a:endParaRPr>
                    </a:p>
                  </a:txBody>
                  <a:tcPr marL="39263" marR="39263" marT="0" marB="0" anchor="ctr"/>
                </a:tc>
              </a:tr>
              <a:tr h="418809">
                <a:tc>
                  <a:txBody>
                    <a:bodyPr/>
                    <a:lstStyle/>
                    <a:p>
                      <a:pPr indent="0" algn="ctr">
                        <a:lnSpc>
                          <a:spcPct val="100000"/>
                        </a:lnSpc>
                        <a:spcAft>
                          <a:spcPts val="0"/>
                        </a:spcAft>
                      </a:pPr>
                      <a:r>
                        <a:rPr lang="es-ES" sz="1600">
                          <a:effectLst/>
                        </a:rPr>
                        <a:t>Producción Real Sistema [pág]</a:t>
                      </a:r>
                      <a:endParaRPr lang="es-CL" sz="1600">
                        <a:effectLst/>
                        <a:latin typeface="Times New Roman"/>
                        <a:ea typeface="Times New Roman"/>
                        <a:cs typeface="Times New Roman"/>
                      </a:endParaRPr>
                    </a:p>
                  </a:txBody>
                  <a:tcPr marL="39263" marR="39263" marT="0" marB="0" anchor="ctr"/>
                </a:tc>
                <a:tc>
                  <a:txBody>
                    <a:bodyPr/>
                    <a:lstStyle/>
                    <a:p>
                      <a:pPr indent="0" algn="ctr">
                        <a:lnSpc>
                          <a:spcPct val="100000"/>
                        </a:lnSpc>
                        <a:spcAft>
                          <a:spcPts val="0"/>
                        </a:spcAft>
                      </a:pPr>
                      <a:r>
                        <a:rPr lang="es-ES" sz="1600">
                          <a:effectLst/>
                        </a:rPr>
                        <a:t>157.341.968</a:t>
                      </a:r>
                      <a:endParaRPr lang="es-CL" sz="1600">
                        <a:effectLst/>
                        <a:latin typeface="Times New Roman"/>
                        <a:ea typeface="Times New Roman"/>
                        <a:cs typeface="Times New Roman"/>
                      </a:endParaRPr>
                    </a:p>
                  </a:txBody>
                  <a:tcPr marL="39263" marR="39263" marT="0" marB="0" anchor="ctr"/>
                </a:tc>
              </a:tr>
              <a:tr h="418809">
                <a:tc>
                  <a:txBody>
                    <a:bodyPr/>
                    <a:lstStyle/>
                    <a:p>
                      <a:pPr indent="0" algn="ctr">
                        <a:lnSpc>
                          <a:spcPct val="100000"/>
                        </a:lnSpc>
                        <a:spcAft>
                          <a:spcPts val="0"/>
                        </a:spcAft>
                      </a:pPr>
                      <a:r>
                        <a:rPr lang="es-ES" sz="1600">
                          <a:effectLst/>
                        </a:rPr>
                        <a:t>Producción Potencial Sistema [pág]</a:t>
                      </a:r>
                      <a:endParaRPr lang="es-CL" sz="1600">
                        <a:effectLst/>
                        <a:latin typeface="Times New Roman"/>
                        <a:ea typeface="Times New Roman"/>
                        <a:cs typeface="Times New Roman"/>
                      </a:endParaRPr>
                    </a:p>
                  </a:txBody>
                  <a:tcPr marL="39263" marR="39263" marT="0" marB="0" anchor="ctr"/>
                </a:tc>
                <a:tc>
                  <a:txBody>
                    <a:bodyPr/>
                    <a:lstStyle/>
                    <a:p>
                      <a:pPr indent="0" algn="ctr">
                        <a:lnSpc>
                          <a:spcPct val="100000"/>
                        </a:lnSpc>
                        <a:spcAft>
                          <a:spcPts val="0"/>
                        </a:spcAft>
                      </a:pPr>
                      <a:r>
                        <a:rPr lang="es-ES" sz="1600">
                          <a:effectLst/>
                        </a:rPr>
                        <a:t>159.192.000</a:t>
                      </a:r>
                      <a:endParaRPr lang="es-CL" sz="1600">
                        <a:effectLst/>
                        <a:latin typeface="Times New Roman"/>
                        <a:ea typeface="Times New Roman"/>
                        <a:cs typeface="Times New Roman"/>
                      </a:endParaRPr>
                    </a:p>
                  </a:txBody>
                  <a:tcPr marL="39263" marR="39263" marT="0" marB="0" anchor="ctr"/>
                </a:tc>
              </a:tr>
              <a:tr h="209405">
                <a:tc>
                  <a:txBody>
                    <a:bodyPr/>
                    <a:lstStyle/>
                    <a:p>
                      <a:pPr indent="0" algn="ctr">
                        <a:lnSpc>
                          <a:spcPct val="100000"/>
                        </a:lnSpc>
                        <a:spcAft>
                          <a:spcPts val="0"/>
                        </a:spcAft>
                      </a:pPr>
                      <a:r>
                        <a:rPr lang="es-ES" sz="1600">
                          <a:effectLst/>
                        </a:rPr>
                        <a:t>Disponibilidad Productiva</a:t>
                      </a:r>
                      <a:endParaRPr lang="es-CL" sz="1600">
                        <a:effectLst/>
                        <a:latin typeface="Times New Roman"/>
                        <a:ea typeface="Times New Roman"/>
                        <a:cs typeface="Times New Roman"/>
                      </a:endParaRPr>
                    </a:p>
                  </a:txBody>
                  <a:tcPr marL="39263" marR="39263" marT="0" marB="0" anchor="ctr"/>
                </a:tc>
                <a:tc>
                  <a:txBody>
                    <a:bodyPr/>
                    <a:lstStyle/>
                    <a:p>
                      <a:pPr indent="0" algn="ctr">
                        <a:lnSpc>
                          <a:spcPct val="100000"/>
                        </a:lnSpc>
                        <a:spcAft>
                          <a:spcPts val="0"/>
                        </a:spcAft>
                      </a:pPr>
                      <a:r>
                        <a:rPr lang="es-ES" sz="1600">
                          <a:effectLst/>
                        </a:rPr>
                        <a:t>98,84%</a:t>
                      </a:r>
                      <a:endParaRPr lang="es-CL" sz="1600">
                        <a:effectLst/>
                        <a:latin typeface="Times New Roman"/>
                        <a:ea typeface="Times New Roman"/>
                        <a:cs typeface="Times New Roman"/>
                      </a:endParaRPr>
                    </a:p>
                  </a:txBody>
                  <a:tcPr marL="39263" marR="39263" marT="0" marB="0" anchor="ctr"/>
                </a:tc>
              </a:tr>
              <a:tr h="95977">
                <a:tc>
                  <a:txBody>
                    <a:bodyPr/>
                    <a:lstStyle/>
                    <a:p>
                      <a:pPr indent="0" algn="ctr">
                        <a:lnSpc>
                          <a:spcPct val="100000"/>
                        </a:lnSpc>
                      </a:pPr>
                      <a:endParaRPr lang="es-CL" sz="1400">
                        <a:effectLst/>
                        <a:latin typeface="Calibri"/>
                        <a:cs typeface="Times New Roman"/>
                      </a:endParaRPr>
                    </a:p>
                  </a:txBody>
                  <a:tcPr marL="39263" marR="39263" marT="0" marB="0" anchor="ctr"/>
                </a:tc>
                <a:tc>
                  <a:txBody>
                    <a:bodyPr/>
                    <a:lstStyle/>
                    <a:p>
                      <a:pPr indent="0" algn="ctr">
                        <a:lnSpc>
                          <a:spcPct val="100000"/>
                        </a:lnSpc>
                      </a:pPr>
                      <a:endParaRPr lang="es-CL" sz="1400">
                        <a:effectLst/>
                        <a:latin typeface="Calibri"/>
                        <a:cs typeface="Times New Roman"/>
                      </a:endParaRPr>
                    </a:p>
                  </a:txBody>
                  <a:tcPr marL="39263" marR="39263" marT="0" marB="0" anchor="ctr"/>
                </a:tc>
              </a:tr>
              <a:tr h="209405">
                <a:tc>
                  <a:txBody>
                    <a:bodyPr/>
                    <a:lstStyle/>
                    <a:p>
                      <a:pPr indent="0" algn="ctr">
                        <a:lnSpc>
                          <a:spcPct val="100000"/>
                        </a:lnSpc>
                        <a:spcAft>
                          <a:spcPts val="0"/>
                        </a:spcAft>
                      </a:pPr>
                      <a:r>
                        <a:rPr lang="es-ES" sz="1600">
                          <a:effectLst/>
                        </a:rPr>
                        <a:t>Up Time [h]</a:t>
                      </a:r>
                      <a:endParaRPr lang="es-CL" sz="1600">
                        <a:effectLst/>
                        <a:latin typeface="Times New Roman"/>
                        <a:ea typeface="Times New Roman"/>
                        <a:cs typeface="Times New Roman"/>
                      </a:endParaRPr>
                    </a:p>
                  </a:txBody>
                  <a:tcPr marL="39263" marR="39263" marT="0" marB="0" anchor="ctr"/>
                </a:tc>
                <a:tc>
                  <a:txBody>
                    <a:bodyPr/>
                    <a:lstStyle/>
                    <a:p>
                      <a:pPr indent="0" algn="ctr">
                        <a:lnSpc>
                          <a:spcPct val="100000"/>
                        </a:lnSpc>
                        <a:spcAft>
                          <a:spcPts val="0"/>
                        </a:spcAft>
                      </a:pPr>
                      <a:r>
                        <a:rPr lang="es-ES" sz="1600">
                          <a:effectLst/>
                        </a:rPr>
                        <a:t>16.039</a:t>
                      </a:r>
                      <a:endParaRPr lang="es-CL" sz="1600">
                        <a:effectLst/>
                        <a:latin typeface="Times New Roman"/>
                        <a:ea typeface="Times New Roman"/>
                        <a:cs typeface="Times New Roman"/>
                      </a:endParaRPr>
                    </a:p>
                  </a:txBody>
                  <a:tcPr marL="39263" marR="39263" marT="0" marB="0" anchor="ctr"/>
                </a:tc>
              </a:tr>
              <a:tr h="209405">
                <a:tc>
                  <a:txBody>
                    <a:bodyPr/>
                    <a:lstStyle/>
                    <a:p>
                      <a:pPr indent="0" algn="ctr">
                        <a:lnSpc>
                          <a:spcPct val="100000"/>
                        </a:lnSpc>
                        <a:spcAft>
                          <a:spcPts val="0"/>
                        </a:spcAft>
                      </a:pPr>
                      <a:r>
                        <a:rPr lang="es-ES" sz="1600">
                          <a:effectLst/>
                        </a:rPr>
                        <a:t>Down Time [h]</a:t>
                      </a:r>
                      <a:endParaRPr lang="es-CL" sz="1600">
                        <a:effectLst/>
                        <a:latin typeface="Times New Roman"/>
                        <a:ea typeface="Times New Roman"/>
                        <a:cs typeface="Times New Roman"/>
                      </a:endParaRPr>
                    </a:p>
                  </a:txBody>
                  <a:tcPr marL="39263" marR="39263" marT="0" marB="0" anchor="ctr"/>
                </a:tc>
                <a:tc>
                  <a:txBody>
                    <a:bodyPr/>
                    <a:lstStyle/>
                    <a:p>
                      <a:pPr indent="0" algn="ctr">
                        <a:lnSpc>
                          <a:spcPct val="100000"/>
                        </a:lnSpc>
                        <a:spcAft>
                          <a:spcPts val="0"/>
                        </a:spcAft>
                      </a:pPr>
                      <a:r>
                        <a:rPr lang="es-ES" sz="1600">
                          <a:effectLst/>
                        </a:rPr>
                        <a:t>41</a:t>
                      </a:r>
                      <a:endParaRPr lang="es-CL" sz="1600">
                        <a:effectLst/>
                        <a:latin typeface="Times New Roman"/>
                        <a:ea typeface="Times New Roman"/>
                        <a:cs typeface="Times New Roman"/>
                      </a:endParaRPr>
                    </a:p>
                  </a:txBody>
                  <a:tcPr marL="39263" marR="39263" marT="0" marB="0" anchor="ctr"/>
                </a:tc>
              </a:tr>
              <a:tr h="209405">
                <a:tc>
                  <a:txBody>
                    <a:bodyPr/>
                    <a:lstStyle/>
                    <a:p>
                      <a:pPr indent="0" algn="ctr">
                        <a:lnSpc>
                          <a:spcPct val="100000"/>
                        </a:lnSpc>
                        <a:spcAft>
                          <a:spcPts val="0"/>
                        </a:spcAft>
                      </a:pPr>
                      <a:r>
                        <a:rPr lang="es-ES" sz="1600">
                          <a:effectLst/>
                        </a:rPr>
                        <a:t>Disponibilidad temporal</a:t>
                      </a:r>
                      <a:endParaRPr lang="es-CL" sz="1600">
                        <a:effectLst/>
                        <a:latin typeface="Times New Roman"/>
                        <a:ea typeface="Times New Roman"/>
                        <a:cs typeface="Times New Roman"/>
                      </a:endParaRPr>
                    </a:p>
                  </a:txBody>
                  <a:tcPr marL="39263" marR="39263" marT="0" marB="0" anchor="ctr"/>
                </a:tc>
                <a:tc>
                  <a:txBody>
                    <a:bodyPr/>
                    <a:lstStyle/>
                    <a:p>
                      <a:pPr indent="0" algn="ctr">
                        <a:lnSpc>
                          <a:spcPct val="100000"/>
                        </a:lnSpc>
                        <a:spcAft>
                          <a:spcPts val="0"/>
                        </a:spcAft>
                      </a:pPr>
                      <a:r>
                        <a:rPr lang="es-ES" sz="1600" dirty="0">
                          <a:effectLst/>
                        </a:rPr>
                        <a:t>99,74%</a:t>
                      </a:r>
                      <a:endParaRPr lang="es-CL" sz="1600" dirty="0">
                        <a:effectLst/>
                        <a:latin typeface="Times New Roman"/>
                        <a:ea typeface="Times New Roman"/>
                        <a:cs typeface="Times New Roman"/>
                      </a:endParaRPr>
                    </a:p>
                  </a:txBody>
                  <a:tcPr marL="39263" marR="39263" marT="0" marB="0" anchor="ctr"/>
                </a:tc>
              </a:tr>
            </a:tbl>
          </a:graphicData>
        </a:graphic>
      </p:graphicFrame>
    </p:spTree>
    <p:extLst>
      <p:ext uri="{BB962C8B-B14F-4D97-AF65-F5344CB8AC3E}">
        <p14:creationId xmlns:p14="http://schemas.microsoft.com/office/powerpoint/2010/main" xmlns="" val="36848882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699" y="71805"/>
            <a:ext cx="10194569" cy="572700"/>
          </a:xfrm>
          <a:prstGeom prst="rect">
            <a:avLst/>
          </a:prstGeom>
        </p:spPr>
        <p:txBody>
          <a:bodyPr spcFirstLastPara="1" vert="horz" wrap="square" lIns="91425" tIns="91425" rIns="91425" bIns="91425" rtlCol="0" anchor="t" anchorCtr="0">
            <a:noAutofit/>
          </a:bodyPr>
          <a:lstStyle/>
          <a:p>
            <a:r>
              <a:rPr lang="es" sz="2800" dirty="0" smtClean="0">
                <a:solidFill>
                  <a:schemeClr val="tx1"/>
                </a:solidFill>
              </a:rPr>
              <a:t>Gestión de Activos</a:t>
            </a:r>
            <a:endParaRPr sz="2800" b="1" dirty="0">
              <a:solidFill>
                <a:schemeClr val="tx1"/>
              </a:solidFill>
            </a:endParaRPr>
          </a:p>
        </p:txBody>
      </p:sp>
      <p:sp>
        <p:nvSpPr>
          <p:cNvPr id="99" name="Google Shape;99;p19"/>
          <p:cNvSpPr txBox="1">
            <a:spLocks noGrp="1"/>
          </p:cNvSpPr>
          <p:nvPr>
            <p:ph type="body" idx="1"/>
          </p:nvPr>
        </p:nvSpPr>
        <p:spPr>
          <a:prstGeom prst="rect">
            <a:avLst/>
          </a:prstGeom>
        </p:spPr>
        <p:txBody>
          <a:bodyPr spcFirstLastPara="1" wrap="square" lIns="91425" tIns="91425" rIns="91425" bIns="91425" anchor="t" anchorCtr="0">
            <a:noAutofit/>
          </a:bodyPr>
          <a:lstStyle/>
          <a:p>
            <a:pPr marL="0" indent="0">
              <a:buNone/>
            </a:pPr>
            <a:r>
              <a:rPr lang="es-CL" sz="2000" b="1" u="sng" dirty="0" smtClean="0">
                <a:solidFill>
                  <a:schemeClr val="dk1"/>
                </a:solidFill>
              </a:rPr>
              <a:t>Comparación</a:t>
            </a:r>
            <a:endParaRPr sz="2000" b="1" u="sng" dirty="0">
              <a:solidFill>
                <a:schemeClr val="dk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50</a:t>
            </a:fld>
            <a:endParaRPr lang="es-CL"/>
          </a:p>
        </p:txBody>
      </p:sp>
      <p:graphicFrame>
        <p:nvGraphicFramePr>
          <p:cNvPr id="2" name="1 Tabla"/>
          <p:cNvGraphicFramePr>
            <a:graphicFrameLocks noGrp="1"/>
          </p:cNvGraphicFramePr>
          <p:nvPr>
            <p:extLst>
              <p:ext uri="{D42A27DB-BD31-4B8C-83A1-F6EECF244321}">
                <p14:modId xmlns:p14="http://schemas.microsoft.com/office/powerpoint/2010/main" xmlns="" val="1547539351"/>
              </p:ext>
            </p:extLst>
          </p:nvPr>
        </p:nvGraphicFramePr>
        <p:xfrm>
          <a:off x="1422016" y="1978755"/>
          <a:ext cx="6046327" cy="1219200"/>
        </p:xfrm>
        <a:graphic>
          <a:graphicData uri="http://schemas.openxmlformats.org/drawingml/2006/table">
            <a:tbl>
              <a:tblPr firstCol="1" bandRow="1">
                <a:tableStyleId>{F5AB1C69-6EDB-4FF4-983F-18BD219EF322}</a:tableStyleId>
              </a:tblPr>
              <a:tblGrid>
                <a:gridCol w="3405124"/>
                <a:gridCol w="1260216"/>
                <a:gridCol w="1380987"/>
              </a:tblGrid>
              <a:tr h="190500">
                <a:tc>
                  <a:txBody>
                    <a:bodyPr/>
                    <a:lstStyle/>
                    <a:p>
                      <a:pPr indent="0" algn="l">
                        <a:lnSpc>
                          <a:spcPct val="100000"/>
                        </a:lnSpc>
                      </a:pPr>
                      <a:endParaRPr lang="es-CL" sz="1800" b="1" dirty="0">
                        <a:effectLst/>
                        <a:latin typeface="Calibri"/>
                        <a:cs typeface="Times New Roman"/>
                      </a:endParaRPr>
                    </a:p>
                  </a:txBody>
                  <a:tcPr marL="68580" marR="68580" marT="0" marB="0"/>
                </a:tc>
                <a:tc>
                  <a:txBody>
                    <a:bodyPr/>
                    <a:lstStyle/>
                    <a:p>
                      <a:pPr indent="0" algn="ctr">
                        <a:lnSpc>
                          <a:spcPct val="100000"/>
                        </a:lnSpc>
                        <a:spcAft>
                          <a:spcPts val="0"/>
                        </a:spcAft>
                      </a:pPr>
                      <a:r>
                        <a:rPr lang="es-ES" sz="2000" b="1">
                          <a:effectLst/>
                        </a:rPr>
                        <a:t>Función</a:t>
                      </a:r>
                      <a:endParaRPr lang="es-CL" sz="2000" b="1">
                        <a:effectLst/>
                        <a:latin typeface="Times New Roman"/>
                        <a:ea typeface="Times New Roman"/>
                        <a:cs typeface="Times New Roman"/>
                      </a:endParaRPr>
                    </a:p>
                  </a:txBody>
                  <a:tcPr marL="68580" marR="68580" marT="0" marB="0"/>
                </a:tc>
                <a:tc>
                  <a:txBody>
                    <a:bodyPr/>
                    <a:lstStyle/>
                    <a:p>
                      <a:pPr indent="0" algn="ctr">
                        <a:lnSpc>
                          <a:spcPct val="100000"/>
                        </a:lnSpc>
                        <a:spcAft>
                          <a:spcPts val="0"/>
                        </a:spcAft>
                      </a:pPr>
                      <a:r>
                        <a:rPr lang="es-ES" sz="2000" b="1" dirty="0">
                          <a:effectLst/>
                        </a:rPr>
                        <a:t>Base datos</a:t>
                      </a:r>
                      <a:endParaRPr lang="es-CL" sz="2000" b="1" dirty="0">
                        <a:effectLst/>
                        <a:latin typeface="Times New Roman"/>
                        <a:ea typeface="Times New Roman"/>
                        <a:cs typeface="Times New Roman"/>
                      </a:endParaRPr>
                    </a:p>
                  </a:txBody>
                  <a:tcPr marL="68580" marR="68580" marT="0" marB="0"/>
                </a:tc>
              </a:tr>
              <a:tr h="190500">
                <a:tc>
                  <a:txBody>
                    <a:bodyPr/>
                    <a:lstStyle/>
                    <a:p>
                      <a:pPr indent="0" algn="ctr">
                        <a:lnSpc>
                          <a:spcPct val="100000"/>
                        </a:lnSpc>
                        <a:spcAft>
                          <a:spcPts val="0"/>
                        </a:spcAft>
                      </a:pPr>
                      <a:r>
                        <a:rPr lang="es-ES" sz="2000">
                          <a:effectLst/>
                        </a:rPr>
                        <a:t>Disponibilidad Temporal</a:t>
                      </a:r>
                      <a:endParaRPr lang="es-CL" sz="2000">
                        <a:effectLst/>
                        <a:latin typeface="Times New Roman"/>
                        <a:ea typeface="Times New Roman"/>
                        <a:cs typeface="Times New Roman"/>
                      </a:endParaRPr>
                    </a:p>
                  </a:txBody>
                  <a:tcPr marL="68580" marR="68580" marT="0" marB="0"/>
                </a:tc>
                <a:tc>
                  <a:txBody>
                    <a:bodyPr/>
                    <a:lstStyle/>
                    <a:p>
                      <a:pPr indent="0" algn="ctr">
                        <a:lnSpc>
                          <a:spcPct val="100000"/>
                        </a:lnSpc>
                        <a:spcAft>
                          <a:spcPts val="0"/>
                        </a:spcAft>
                      </a:pPr>
                      <a:r>
                        <a:rPr lang="es-ES" sz="2000">
                          <a:effectLst/>
                        </a:rPr>
                        <a:t>99,98%</a:t>
                      </a:r>
                      <a:endParaRPr lang="es-CL" sz="2000">
                        <a:effectLst/>
                        <a:latin typeface="Times New Roman"/>
                        <a:ea typeface="Times New Roman"/>
                        <a:cs typeface="Times New Roman"/>
                      </a:endParaRPr>
                    </a:p>
                  </a:txBody>
                  <a:tcPr marL="68580" marR="68580" marT="0" marB="0"/>
                </a:tc>
                <a:tc>
                  <a:txBody>
                    <a:bodyPr/>
                    <a:lstStyle/>
                    <a:p>
                      <a:pPr indent="0" algn="ctr">
                        <a:lnSpc>
                          <a:spcPct val="100000"/>
                        </a:lnSpc>
                        <a:spcAft>
                          <a:spcPts val="0"/>
                        </a:spcAft>
                      </a:pPr>
                      <a:r>
                        <a:rPr lang="es-ES" sz="2000">
                          <a:effectLst/>
                        </a:rPr>
                        <a:t>99,74%</a:t>
                      </a:r>
                      <a:endParaRPr lang="es-CL" sz="2000">
                        <a:effectLst/>
                        <a:latin typeface="Times New Roman"/>
                        <a:ea typeface="Times New Roman"/>
                        <a:cs typeface="Times New Roman"/>
                      </a:endParaRPr>
                    </a:p>
                  </a:txBody>
                  <a:tcPr marL="68580" marR="68580" marT="0" marB="0"/>
                </a:tc>
              </a:tr>
              <a:tr h="190500">
                <a:tc>
                  <a:txBody>
                    <a:bodyPr/>
                    <a:lstStyle/>
                    <a:p>
                      <a:pPr indent="0" algn="ctr">
                        <a:lnSpc>
                          <a:spcPct val="100000"/>
                        </a:lnSpc>
                        <a:spcAft>
                          <a:spcPts val="0"/>
                        </a:spcAft>
                      </a:pPr>
                      <a:r>
                        <a:rPr lang="es-ES" sz="2000">
                          <a:effectLst/>
                        </a:rPr>
                        <a:t>Capacidad Promedio [Pág/H]</a:t>
                      </a:r>
                      <a:endParaRPr lang="es-CL" sz="2000">
                        <a:effectLst/>
                        <a:latin typeface="Times New Roman"/>
                        <a:ea typeface="Times New Roman"/>
                        <a:cs typeface="Times New Roman"/>
                      </a:endParaRPr>
                    </a:p>
                  </a:txBody>
                  <a:tcPr marL="68580" marR="68580" marT="0" marB="0"/>
                </a:tc>
                <a:tc>
                  <a:txBody>
                    <a:bodyPr/>
                    <a:lstStyle/>
                    <a:p>
                      <a:pPr indent="0" algn="ctr">
                        <a:lnSpc>
                          <a:spcPct val="100000"/>
                        </a:lnSpc>
                        <a:spcAft>
                          <a:spcPts val="0"/>
                        </a:spcAft>
                      </a:pPr>
                      <a:r>
                        <a:rPr lang="es-ES" sz="2000">
                          <a:effectLst/>
                        </a:rPr>
                        <a:t>9.767 </a:t>
                      </a:r>
                      <a:endParaRPr lang="es-CL" sz="2000">
                        <a:effectLst/>
                        <a:latin typeface="Times New Roman"/>
                        <a:ea typeface="Times New Roman"/>
                        <a:cs typeface="Times New Roman"/>
                      </a:endParaRPr>
                    </a:p>
                  </a:txBody>
                  <a:tcPr marL="68580" marR="68580" marT="0" marB="0"/>
                </a:tc>
                <a:tc>
                  <a:txBody>
                    <a:bodyPr/>
                    <a:lstStyle/>
                    <a:p>
                      <a:pPr indent="0" algn="ctr">
                        <a:lnSpc>
                          <a:spcPct val="100000"/>
                        </a:lnSpc>
                        <a:spcAft>
                          <a:spcPts val="0"/>
                        </a:spcAft>
                      </a:pPr>
                      <a:r>
                        <a:rPr lang="es-ES" sz="2000">
                          <a:effectLst/>
                        </a:rPr>
                        <a:t>9.785</a:t>
                      </a:r>
                      <a:endParaRPr lang="es-CL" sz="2000">
                        <a:effectLst/>
                        <a:latin typeface="Times New Roman"/>
                        <a:ea typeface="Times New Roman"/>
                        <a:cs typeface="Times New Roman"/>
                      </a:endParaRPr>
                    </a:p>
                  </a:txBody>
                  <a:tcPr marL="68580" marR="68580" marT="0" marB="0"/>
                </a:tc>
              </a:tr>
              <a:tr h="190500">
                <a:tc>
                  <a:txBody>
                    <a:bodyPr/>
                    <a:lstStyle/>
                    <a:p>
                      <a:pPr indent="0" algn="ctr">
                        <a:lnSpc>
                          <a:spcPct val="100000"/>
                        </a:lnSpc>
                        <a:spcAft>
                          <a:spcPts val="0"/>
                        </a:spcAft>
                      </a:pPr>
                      <a:r>
                        <a:rPr lang="es-ES" sz="2000" dirty="0">
                          <a:effectLst/>
                        </a:rPr>
                        <a:t>Disponibilidad Productiva</a:t>
                      </a:r>
                      <a:endParaRPr lang="es-CL" sz="2000" dirty="0">
                        <a:effectLst/>
                        <a:latin typeface="Times New Roman"/>
                        <a:ea typeface="Times New Roman"/>
                        <a:cs typeface="Times New Roman"/>
                      </a:endParaRPr>
                    </a:p>
                  </a:txBody>
                  <a:tcPr marL="68580" marR="68580" marT="0" marB="0"/>
                </a:tc>
                <a:tc>
                  <a:txBody>
                    <a:bodyPr/>
                    <a:lstStyle/>
                    <a:p>
                      <a:pPr indent="0" algn="ctr">
                        <a:lnSpc>
                          <a:spcPct val="100000"/>
                        </a:lnSpc>
                        <a:spcAft>
                          <a:spcPts val="0"/>
                        </a:spcAft>
                      </a:pPr>
                      <a:r>
                        <a:rPr lang="es-ES" sz="2000">
                          <a:effectLst/>
                        </a:rPr>
                        <a:t>98,66%</a:t>
                      </a:r>
                      <a:endParaRPr lang="es-CL" sz="2000">
                        <a:effectLst/>
                        <a:latin typeface="Times New Roman"/>
                        <a:ea typeface="Times New Roman"/>
                        <a:cs typeface="Times New Roman"/>
                      </a:endParaRPr>
                    </a:p>
                  </a:txBody>
                  <a:tcPr marL="68580" marR="68580" marT="0" marB="0"/>
                </a:tc>
                <a:tc>
                  <a:txBody>
                    <a:bodyPr/>
                    <a:lstStyle/>
                    <a:p>
                      <a:pPr indent="0" algn="ctr">
                        <a:lnSpc>
                          <a:spcPct val="100000"/>
                        </a:lnSpc>
                        <a:spcAft>
                          <a:spcPts val="0"/>
                        </a:spcAft>
                      </a:pPr>
                      <a:r>
                        <a:rPr lang="es-ES" sz="2000" dirty="0">
                          <a:effectLst/>
                        </a:rPr>
                        <a:t>98,84%</a:t>
                      </a:r>
                      <a:endParaRPr lang="es-CL" sz="2000" dirty="0">
                        <a:effectLst/>
                        <a:latin typeface="Times New Roman"/>
                        <a:ea typeface="Times New Roman"/>
                        <a:cs typeface="Times New Roman"/>
                      </a:endParaRPr>
                    </a:p>
                  </a:txBody>
                  <a:tcPr marL="68580" marR="68580" marT="0" marB="0"/>
                </a:tc>
              </a:tr>
            </a:tbl>
          </a:graphicData>
        </a:graphic>
      </p:graphicFrame>
    </p:spTree>
    <p:extLst>
      <p:ext uri="{BB962C8B-B14F-4D97-AF65-F5344CB8AC3E}">
        <p14:creationId xmlns:p14="http://schemas.microsoft.com/office/powerpoint/2010/main" xmlns="" val="36848882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699" y="71805"/>
            <a:ext cx="10194569" cy="572700"/>
          </a:xfrm>
          <a:prstGeom prst="rect">
            <a:avLst/>
          </a:prstGeom>
        </p:spPr>
        <p:txBody>
          <a:bodyPr spcFirstLastPara="1" vert="horz" wrap="square" lIns="91425" tIns="91425" rIns="91425" bIns="91425" rtlCol="0" anchor="t" anchorCtr="0">
            <a:noAutofit/>
          </a:bodyPr>
          <a:lstStyle/>
          <a:p>
            <a:r>
              <a:rPr lang="es" sz="2800" dirty="0" smtClean="0">
                <a:solidFill>
                  <a:schemeClr val="tx1"/>
                </a:solidFill>
              </a:rPr>
              <a:t>Gestión de Activos</a:t>
            </a:r>
            <a:endParaRPr sz="2800" b="1" dirty="0">
              <a:solidFill>
                <a:schemeClr val="tx1"/>
              </a:solidFill>
            </a:endParaRPr>
          </a:p>
        </p:txBody>
      </p:sp>
      <p:sp>
        <p:nvSpPr>
          <p:cNvPr id="99" name="Google Shape;99;p19"/>
          <p:cNvSpPr txBox="1">
            <a:spLocks noGrp="1"/>
          </p:cNvSpPr>
          <p:nvPr>
            <p:ph type="body" idx="1"/>
          </p:nvPr>
        </p:nvSpPr>
        <p:spPr>
          <a:xfrm>
            <a:off x="500559" y="438956"/>
            <a:ext cx="8520600" cy="3747781"/>
          </a:xfrm>
          <a:prstGeom prst="rect">
            <a:avLst/>
          </a:prstGeom>
        </p:spPr>
        <p:txBody>
          <a:bodyPr spcFirstLastPara="1" wrap="square" lIns="91425" tIns="91425" rIns="91425" bIns="91425" anchor="t" anchorCtr="0">
            <a:noAutofit/>
          </a:bodyPr>
          <a:lstStyle/>
          <a:p>
            <a:pPr marL="0" indent="0">
              <a:buNone/>
            </a:pPr>
            <a:r>
              <a:rPr lang="es-CL" sz="1700" b="1" u="sng" dirty="0" smtClean="0">
                <a:solidFill>
                  <a:schemeClr val="dk1"/>
                </a:solidFill>
              </a:rPr>
              <a:t>Simulación del Sistema</a:t>
            </a:r>
            <a:endParaRPr sz="1700" b="1" u="sng" dirty="0">
              <a:solidFill>
                <a:schemeClr val="dk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51</a:t>
            </a:fld>
            <a:endParaRPr lang="es-CL"/>
          </a:p>
        </p:txBody>
      </p:sp>
      <p:graphicFrame>
        <p:nvGraphicFramePr>
          <p:cNvPr id="7" name="6 Diagrama"/>
          <p:cNvGraphicFramePr/>
          <p:nvPr>
            <p:extLst>
              <p:ext uri="{D42A27DB-BD31-4B8C-83A1-F6EECF244321}">
                <p14:modId xmlns:p14="http://schemas.microsoft.com/office/powerpoint/2010/main" xmlns="" val="2967154825"/>
              </p:ext>
            </p:extLst>
          </p:nvPr>
        </p:nvGraphicFramePr>
        <p:xfrm>
          <a:off x="65906" y="873457"/>
          <a:ext cx="8379713" cy="408537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2531323220"/>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699" y="71805"/>
            <a:ext cx="10194569" cy="572700"/>
          </a:xfrm>
          <a:prstGeom prst="rect">
            <a:avLst/>
          </a:prstGeom>
        </p:spPr>
        <p:txBody>
          <a:bodyPr spcFirstLastPara="1" vert="horz" wrap="square" lIns="91425" tIns="91425" rIns="91425" bIns="91425" rtlCol="0" anchor="t" anchorCtr="0">
            <a:noAutofit/>
          </a:bodyPr>
          <a:lstStyle/>
          <a:p>
            <a:r>
              <a:rPr lang="es" sz="2800" dirty="0" smtClean="0">
                <a:solidFill>
                  <a:schemeClr val="tx1"/>
                </a:solidFill>
              </a:rPr>
              <a:t>Gestión de Activos</a:t>
            </a:r>
            <a:endParaRPr sz="2800" b="1" dirty="0">
              <a:solidFill>
                <a:schemeClr val="tx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52</a:t>
            </a:fld>
            <a:endParaRPr lang="es-CL"/>
          </a:p>
        </p:txBody>
      </p:sp>
      <mc:AlternateContent xmlns:mc="http://schemas.openxmlformats.org/markup-compatibility/2006">
        <mc:Choice xmlns:a14="http://schemas.microsoft.com/office/drawing/2010/main" xmlns="" Requires="a14">
          <p:graphicFrame>
            <p:nvGraphicFramePr>
              <p:cNvPr id="2" name="1 Diagrama"/>
              <p:cNvGraphicFramePr/>
              <p:nvPr>
                <p:extLst>
                  <p:ext uri="{D42A27DB-BD31-4B8C-83A1-F6EECF244321}">
                    <p14:modId xmlns:p14="http://schemas.microsoft.com/office/powerpoint/2010/main" val="335858079"/>
                  </p:ext>
                </p:extLst>
              </p:nvPr>
            </p:nvGraphicFramePr>
            <p:xfrm>
              <a:off x="232012" y="826594"/>
              <a:ext cx="8585873"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mc:Choice>
        <mc:Fallback>
          <p:graphicFrame>
            <p:nvGraphicFramePr>
              <p:cNvPr id="2" name="1 Diagrama"/>
              <p:cNvGraphicFramePr/>
              <p:nvPr>
                <p:extLst>
                  <p:ext uri="{D42A27DB-BD31-4B8C-83A1-F6EECF244321}">
                    <p14:modId xmlns:p14="http://schemas.microsoft.com/office/powerpoint/2010/main" xmlns="" xmlns:a14="http://schemas.microsoft.com/office/drawing/2010/main" val="335858079"/>
                  </p:ext>
                </p:extLst>
              </p:nvPr>
            </p:nvGraphicFramePr>
            <p:xfrm>
              <a:off x="232012" y="826594"/>
              <a:ext cx="8585873" cy="40640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mc:Fallback>
      </mc:AlternateContent>
    </p:spTree>
    <p:extLst>
      <p:ext uri="{BB962C8B-B14F-4D97-AF65-F5344CB8AC3E}">
        <p14:creationId xmlns:p14="http://schemas.microsoft.com/office/powerpoint/2010/main" xmlns="" val="253132322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699" y="71805"/>
            <a:ext cx="10194569" cy="572700"/>
          </a:xfrm>
          <a:prstGeom prst="rect">
            <a:avLst/>
          </a:prstGeom>
        </p:spPr>
        <p:txBody>
          <a:bodyPr spcFirstLastPara="1" vert="horz" wrap="square" lIns="91425" tIns="91425" rIns="91425" bIns="91425" rtlCol="0" anchor="t" anchorCtr="0">
            <a:noAutofit/>
          </a:bodyPr>
          <a:lstStyle/>
          <a:p>
            <a:r>
              <a:rPr lang="es" sz="2800" dirty="0" smtClean="0">
                <a:solidFill>
                  <a:schemeClr val="tx1"/>
                </a:solidFill>
              </a:rPr>
              <a:t>Gestión de Activos</a:t>
            </a:r>
            <a:endParaRPr sz="2800" b="1" dirty="0">
              <a:solidFill>
                <a:schemeClr val="tx1"/>
              </a:solidFill>
            </a:endParaRPr>
          </a:p>
        </p:txBody>
      </p:sp>
      <p:sp>
        <p:nvSpPr>
          <p:cNvPr id="99" name="Google Shape;99;p19"/>
          <p:cNvSpPr txBox="1">
            <a:spLocks noGrp="1"/>
          </p:cNvSpPr>
          <p:nvPr>
            <p:ph type="body" idx="1"/>
          </p:nvPr>
        </p:nvSpPr>
        <p:spPr>
          <a:xfrm>
            <a:off x="311700" y="534486"/>
            <a:ext cx="8520600" cy="3747781"/>
          </a:xfrm>
          <a:prstGeom prst="rect">
            <a:avLst/>
          </a:prstGeom>
        </p:spPr>
        <p:txBody>
          <a:bodyPr spcFirstLastPara="1" wrap="square" lIns="91425" tIns="91425" rIns="91425" bIns="91425" anchor="t" anchorCtr="0">
            <a:noAutofit/>
          </a:bodyPr>
          <a:lstStyle/>
          <a:p>
            <a:pPr marL="0" indent="0">
              <a:buNone/>
            </a:pPr>
            <a:r>
              <a:rPr lang="es-CL" sz="1700" b="1" u="sng" dirty="0">
                <a:solidFill>
                  <a:schemeClr val="dk1"/>
                </a:solidFill>
              </a:rPr>
              <a:t>Resultados primera simulación</a:t>
            </a:r>
            <a:endParaRPr sz="1700" b="1" u="sng" dirty="0">
              <a:solidFill>
                <a:schemeClr val="dk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53</a:t>
            </a:fld>
            <a:endParaRPr lang="es-CL"/>
          </a:p>
        </p:txBody>
      </p:sp>
      <p:graphicFrame>
        <p:nvGraphicFramePr>
          <p:cNvPr id="3" name="2 Tabla"/>
          <p:cNvGraphicFramePr>
            <a:graphicFrameLocks noGrp="1"/>
          </p:cNvGraphicFramePr>
          <p:nvPr>
            <p:extLst>
              <p:ext uri="{D42A27DB-BD31-4B8C-83A1-F6EECF244321}">
                <p14:modId xmlns:p14="http://schemas.microsoft.com/office/powerpoint/2010/main" xmlns="" val="1580005528"/>
              </p:ext>
            </p:extLst>
          </p:nvPr>
        </p:nvGraphicFramePr>
        <p:xfrm>
          <a:off x="1187355" y="980529"/>
          <a:ext cx="6146103" cy="3902823"/>
        </p:xfrm>
        <a:graphic>
          <a:graphicData uri="http://schemas.openxmlformats.org/drawingml/2006/table">
            <a:tbl>
              <a:tblPr firstCol="1" bandRow="1">
                <a:tableStyleId>{F5AB1C69-6EDB-4FF4-983F-18BD219EF322}</a:tableStyleId>
              </a:tblPr>
              <a:tblGrid>
                <a:gridCol w="3965108"/>
                <a:gridCol w="2180995"/>
              </a:tblGrid>
              <a:tr h="311727">
                <a:tc>
                  <a:txBody>
                    <a:bodyPr/>
                    <a:lstStyle/>
                    <a:p>
                      <a:pPr indent="0" algn="ctr">
                        <a:lnSpc>
                          <a:spcPct val="100000"/>
                        </a:lnSpc>
                        <a:spcAft>
                          <a:spcPts val="0"/>
                        </a:spcAft>
                      </a:pPr>
                      <a:r>
                        <a:rPr lang="es-ES" sz="1800" dirty="0">
                          <a:effectLst/>
                        </a:rPr>
                        <a:t>Capacidad Máxima [</a:t>
                      </a:r>
                      <a:r>
                        <a:rPr lang="es-ES" sz="1800" dirty="0" err="1">
                          <a:effectLst/>
                        </a:rPr>
                        <a:t>Pag</a:t>
                      </a:r>
                      <a:r>
                        <a:rPr lang="es-ES" sz="1800" dirty="0">
                          <a:effectLst/>
                        </a:rPr>
                        <a:t>/h]</a:t>
                      </a:r>
                      <a:endParaRPr lang="es-CL" sz="1800" dirty="0">
                        <a:effectLst/>
                        <a:latin typeface="Times New Roman"/>
                        <a:ea typeface="Times New Roman"/>
                        <a:cs typeface="Times New Roman"/>
                      </a:endParaRPr>
                    </a:p>
                  </a:txBody>
                  <a:tcPr marL="29224" marR="29224" marT="0" marB="0" anchor="ctr"/>
                </a:tc>
                <a:tc>
                  <a:txBody>
                    <a:bodyPr/>
                    <a:lstStyle/>
                    <a:p>
                      <a:pPr indent="0" algn="ctr">
                        <a:lnSpc>
                          <a:spcPct val="100000"/>
                        </a:lnSpc>
                        <a:spcAft>
                          <a:spcPts val="0"/>
                        </a:spcAft>
                      </a:pPr>
                      <a:r>
                        <a:rPr lang="es-ES" sz="1800" dirty="0">
                          <a:effectLst/>
                        </a:rPr>
                        <a:t>9.900</a:t>
                      </a:r>
                      <a:endParaRPr lang="es-CL" sz="1800" dirty="0">
                        <a:effectLst/>
                        <a:latin typeface="Times New Roman"/>
                        <a:ea typeface="Times New Roman"/>
                        <a:cs typeface="Times New Roman"/>
                      </a:endParaRPr>
                    </a:p>
                  </a:txBody>
                  <a:tcPr marL="29224" marR="29224" marT="0" marB="0" anchor="ctr"/>
                </a:tc>
              </a:tr>
              <a:tr h="155864">
                <a:tc>
                  <a:txBody>
                    <a:bodyPr/>
                    <a:lstStyle/>
                    <a:p>
                      <a:pPr indent="0" algn="ctr">
                        <a:lnSpc>
                          <a:spcPct val="100000"/>
                        </a:lnSpc>
                        <a:spcAft>
                          <a:spcPts val="0"/>
                        </a:spcAft>
                      </a:pPr>
                      <a:r>
                        <a:rPr lang="es-ES" sz="1800">
                          <a:effectLst/>
                        </a:rPr>
                        <a:t> </a:t>
                      </a:r>
                      <a:endParaRPr lang="es-CL" sz="1800">
                        <a:effectLst/>
                        <a:latin typeface="Times New Roman"/>
                        <a:ea typeface="Times New Roman"/>
                        <a:cs typeface="Times New Roman"/>
                      </a:endParaRPr>
                    </a:p>
                  </a:txBody>
                  <a:tcPr marL="29224" marR="29224" marT="0" marB="0" anchor="ctr"/>
                </a:tc>
                <a:tc>
                  <a:txBody>
                    <a:bodyPr/>
                    <a:lstStyle/>
                    <a:p>
                      <a:pPr indent="0" algn="ctr">
                        <a:lnSpc>
                          <a:spcPct val="100000"/>
                        </a:lnSpc>
                        <a:spcAft>
                          <a:spcPts val="0"/>
                        </a:spcAft>
                      </a:pPr>
                      <a:r>
                        <a:rPr lang="es-ES" sz="1800">
                          <a:effectLst/>
                        </a:rPr>
                        <a:t> </a:t>
                      </a:r>
                      <a:endParaRPr lang="es-CL" sz="1800">
                        <a:effectLst/>
                        <a:latin typeface="Times New Roman"/>
                        <a:ea typeface="Times New Roman"/>
                        <a:cs typeface="Times New Roman"/>
                      </a:endParaRPr>
                    </a:p>
                  </a:txBody>
                  <a:tcPr marL="29224" marR="29224" marT="0" marB="0" anchor="ctr"/>
                </a:tc>
              </a:tr>
              <a:tr h="311727">
                <a:tc>
                  <a:txBody>
                    <a:bodyPr/>
                    <a:lstStyle/>
                    <a:p>
                      <a:pPr indent="0" algn="ctr">
                        <a:lnSpc>
                          <a:spcPct val="100000"/>
                        </a:lnSpc>
                        <a:spcAft>
                          <a:spcPts val="0"/>
                        </a:spcAft>
                      </a:pPr>
                      <a:r>
                        <a:rPr lang="es-ES" sz="1800">
                          <a:effectLst/>
                        </a:rPr>
                        <a:t>Inicio evaluación</a:t>
                      </a:r>
                      <a:endParaRPr lang="es-CL" sz="1800">
                        <a:effectLst/>
                        <a:latin typeface="Times New Roman"/>
                        <a:ea typeface="Times New Roman"/>
                        <a:cs typeface="Times New Roman"/>
                      </a:endParaRPr>
                    </a:p>
                  </a:txBody>
                  <a:tcPr marL="29224" marR="29224" marT="0" marB="0" anchor="ctr"/>
                </a:tc>
                <a:tc>
                  <a:txBody>
                    <a:bodyPr/>
                    <a:lstStyle/>
                    <a:p>
                      <a:pPr indent="0" algn="ctr">
                        <a:lnSpc>
                          <a:spcPct val="100000"/>
                        </a:lnSpc>
                        <a:spcAft>
                          <a:spcPts val="0"/>
                        </a:spcAft>
                      </a:pPr>
                      <a:r>
                        <a:rPr lang="es-ES" sz="1800">
                          <a:effectLst/>
                        </a:rPr>
                        <a:t>01-11-2021 0:00</a:t>
                      </a:r>
                      <a:endParaRPr lang="es-CL" sz="1800">
                        <a:effectLst/>
                        <a:latin typeface="Times New Roman"/>
                        <a:ea typeface="Times New Roman"/>
                        <a:cs typeface="Times New Roman"/>
                      </a:endParaRPr>
                    </a:p>
                  </a:txBody>
                  <a:tcPr marL="29224" marR="29224" marT="0" marB="0" anchor="ctr"/>
                </a:tc>
              </a:tr>
              <a:tr h="311727">
                <a:tc>
                  <a:txBody>
                    <a:bodyPr/>
                    <a:lstStyle/>
                    <a:p>
                      <a:pPr indent="0" algn="ctr">
                        <a:lnSpc>
                          <a:spcPct val="100000"/>
                        </a:lnSpc>
                        <a:spcAft>
                          <a:spcPts val="0"/>
                        </a:spcAft>
                      </a:pPr>
                      <a:r>
                        <a:rPr lang="es-ES" sz="1800">
                          <a:effectLst/>
                        </a:rPr>
                        <a:t>Fin Evaluación</a:t>
                      </a:r>
                      <a:endParaRPr lang="es-CL" sz="1800">
                        <a:effectLst/>
                        <a:latin typeface="Times New Roman"/>
                        <a:ea typeface="Times New Roman"/>
                        <a:cs typeface="Times New Roman"/>
                      </a:endParaRPr>
                    </a:p>
                  </a:txBody>
                  <a:tcPr marL="29224" marR="29224" marT="0" marB="0" anchor="ctr"/>
                </a:tc>
                <a:tc>
                  <a:txBody>
                    <a:bodyPr/>
                    <a:lstStyle/>
                    <a:p>
                      <a:pPr indent="0" algn="ctr">
                        <a:lnSpc>
                          <a:spcPct val="100000"/>
                        </a:lnSpc>
                        <a:spcAft>
                          <a:spcPts val="0"/>
                        </a:spcAft>
                      </a:pPr>
                      <a:r>
                        <a:rPr lang="es-ES" sz="1800">
                          <a:effectLst/>
                        </a:rPr>
                        <a:t>18-11-2028 4:03</a:t>
                      </a:r>
                      <a:endParaRPr lang="es-CL" sz="1800">
                        <a:effectLst/>
                        <a:latin typeface="Times New Roman"/>
                        <a:ea typeface="Times New Roman"/>
                        <a:cs typeface="Times New Roman"/>
                      </a:endParaRPr>
                    </a:p>
                  </a:txBody>
                  <a:tcPr marL="29224" marR="29224" marT="0" marB="0" anchor="ctr"/>
                </a:tc>
              </a:tr>
              <a:tr h="155864">
                <a:tc>
                  <a:txBody>
                    <a:bodyPr/>
                    <a:lstStyle/>
                    <a:p>
                      <a:pPr indent="0" algn="ctr">
                        <a:lnSpc>
                          <a:spcPct val="100000"/>
                        </a:lnSpc>
                        <a:spcAft>
                          <a:spcPts val="0"/>
                        </a:spcAft>
                      </a:pPr>
                      <a:r>
                        <a:rPr lang="es-ES" sz="1800">
                          <a:effectLst/>
                        </a:rPr>
                        <a:t>Horizonte Evaluación</a:t>
                      </a:r>
                      <a:endParaRPr lang="es-CL" sz="1800">
                        <a:effectLst/>
                        <a:latin typeface="Times New Roman"/>
                        <a:ea typeface="Times New Roman"/>
                        <a:cs typeface="Times New Roman"/>
                      </a:endParaRPr>
                    </a:p>
                  </a:txBody>
                  <a:tcPr marL="29224" marR="29224" marT="0" marB="0" anchor="ctr"/>
                </a:tc>
                <a:tc>
                  <a:txBody>
                    <a:bodyPr/>
                    <a:lstStyle/>
                    <a:p>
                      <a:pPr indent="0" algn="ctr">
                        <a:lnSpc>
                          <a:spcPct val="100000"/>
                        </a:lnSpc>
                        <a:spcAft>
                          <a:spcPts val="0"/>
                        </a:spcAft>
                      </a:pPr>
                      <a:r>
                        <a:rPr lang="es-ES" sz="1800">
                          <a:effectLst/>
                        </a:rPr>
                        <a:t>61.780</a:t>
                      </a:r>
                      <a:endParaRPr lang="es-CL" sz="1800">
                        <a:effectLst/>
                        <a:latin typeface="Times New Roman"/>
                        <a:ea typeface="Times New Roman"/>
                        <a:cs typeface="Times New Roman"/>
                      </a:endParaRPr>
                    </a:p>
                  </a:txBody>
                  <a:tcPr marL="29224" marR="29224" marT="0" marB="0" anchor="ctr"/>
                </a:tc>
              </a:tr>
              <a:tr h="155864">
                <a:tc>
                  <a:txBody>
                    <a:bodyPr/>
                    <a:lstStyle/>
                    <a:p>
                      <a:pPr indent="0" algn="ctr">
                        <a:lnSpc>
                          <a:spcPct val="100000"/>
                        </a:lnSpc>
                        <a:spcAft>
                          <a:spcPts val="0"/>
                        </a:spcAft>
                      </a:pPr>
                      <a:r>
                        <a:rPr lang="es-ES" sz="1800" dirty="0">
                          <a:effectLst/>
                        </a:rPr>
                        <a:t> </a:t>
                      </a:r>
                      <a:endParaRPr lang="es-CL" sz="1800" dirty="0">
                        <a:effectLst/>
                        <a:latin typeface="Times New Roman"/>
                        <a:ea typeface="Times New Roman"/>
                        <a:cs typeface="Times New Roman"/>
                      </a:endParaRPr>
                    </a:p>
                  </a:txBody>
                  <a:tcPr marL="29224" marR="29224" marT="0" marB="0" anchor="ctr"/>
                </a:tc>
                <a:tc>
                  <a:txBody>
                    <a:bodyPr/>
                    <a:lstStyle/>
                    <a:p>
                      <a:pPr indent="0" algn="ctr">
                        <a:lnSpc>
                          <a:spcPct val="100000"/>
                        </a:lnSpc>
                        <a:spcAft>
                          <a:spcPts val="0"/>
                        </a:spcAft>
                      </a:pPr>
                      <a:r>
                        <a:rPr lang="es-ES" sz="1800">
                          <a:effectLst/>
                        </a:rPr>
                        <a:t> </a:t>
                      </a:r>
                      <a:endParaRPr lang="es-CL" sz="1800">
                        <a:effectLst/>
                        <a:latin typeface="Times New Roman"/>
                        <a:ea typeface="Times New Roman"/>
                        <a:cs typeface="Times New Roman"/>
                      </a:endParaRPr>
                    </a:p>
                  </a:txBody>
                  <a:tcPr marL="29224" marR="29224" marT="0" marB="0" anchor="ctr"/>
                </a:tc>
              </a:tr>
              <a:tr h="311727">
                <a:tc>
                  <a:txBody>
                    <a:bodyPr/>
                    <a:lstStyle/>
                    <a:p>
                      <a:pPr indent="0" algn="ctr">
                        <a:lnSpc>
                          <a:spcPct val="100000"/>
                        </a:lnSpc>
                        <a:spcAft>
                          <a:spcPts val="0"/>
                        </a:spcAft>
                      </a:pPr>
                      <a:r>
                        <a:rPr lang="es-ES" sz="1800">
                          <a:effectLst/>
                        </a:rPr>
                        <a:t>Producción Real Sistema [pág]</a:t>
                      </a:r>
                      <a:endParaRPr lang="es-CL" sz="1800">
                        <a:effectLst/>
                        <a:latin typeface="Times New Roman"/>
                        <a:ea typeface="Times New Roman"/>
                        <a:cs typeface="Times New Roman"/>
                      </a:endParaRPr>
                    </a:p>
                  </a:txBody>
                  <a:tcPr marL="29224" marR="29224" marT="0" marB="0" anchor="ctr"/>
                </a:tc>
                <a:tc>
                  <a:txBody>
                    <a:bodyPr/>
                    <a:lstStyle/>
                    <a:p>
                      <a:pPr indent="0" algn="ctr">
                        <a:lnSpc>
                          <a:spcPct val="100000"/>
                        </a:lnSpc>
                        <a:spcAft>
                          <a:spcPts val="0"/>
                        </a:spcAft>
                      </a:pPr>
                      <a:r>
                        <a:rPr lang="es-ES" sz="1800">
                          <a:effectLst/>
                        </a:rPr>
                        <a:t>603.781.439</a:t>
                      </a:r>
                      <a:endParaRPr lang="es-CL" sz="1800">
                        <a:effectLst/>
                        <a:latin typeface="Times New Roman"/>
                        <a:ea typeface="Times New Roman"/>
                        <a:cs typeface="Times New Roman"/>
                      </a:endParaRPr>
                    </a:p>
                  </a:txBody>
                  <a:tcPr marL="29224" marR="29224" marT="0" marB="0" anchor="ctr"/>
                </a:tc>
              </a:tr>
              <a:tr h="311727">
                <a:tc>
                  <a:txBody>
                    <a:bodyPr/>
                    <a:lstStyle/>
                    <a:p>
                      <a:pPr indent="0" algn="ctr">
                        <a:lnSpc>
                          <a:spcPct val="100000"/>
                        </a:lnSpc>
                        <a:spcAft>
                          <a:spcPts val="0"/>
                        </a:spcAft>
                      </a:pPr>
                      <a:r>
                        <a:rPr lang="es-ES" sz="1800">
                          <a:effectLst/>
                        </a:rPr>
                        <a:t>Producción Potencial Sistema [pág]</a:t>
                      </a:r>
                      <a:endParaRPr lang="es-CL" sz="1800">
                        <a:effectLst/>
                        <a:latin typeface="Times New Roman"/>
                        <a:ea typeface="Times New Roman"/>
                        <a:cs typeface="Times New Roman"/>
                      </a:endParaRPr>
                    </a:p>
                  </a:txBody>
                  <a:tcPr marL="29224" marR="29224" marT="0" marB="0" anchor="ctr"/>
                </a:tc>
                <a:tc>
                  <a:txBody>
                    <a:bodyPr/>
                    <a:lstStyle/>
                    <a:p>
                      <a:pPr indent="0" algn="ctr">
                        <a:lnSpc>
                          <a:spcPct val="100000"/>
                        </a:lnSpc>
                        <a:spcAft>
                          <a:spcPts val="0"/>
                        </a:spcAft>
                      </a:pPr>
                      <a:r>
                        <a:rPr lang="es-ES" sz="1800">
                          <a:effectLst/>
                        </a:rPr>
                        <a:t>611.622.655</a:t>
                      </a:r>
                      <a:endParaRPr lang="es-CL" sz="1800">
                        <a:effectLst/>
                        <a:latin typeface="Times New Roman"/>
                        <a:ea typeface="Times New Roman"/>
                        <a:cs typeface="Times New Roman"/>
                      </a:endParaRPr>
                    </a:p>
                  </a:txBody>
                  <a:tcPr marL="29224" marR="29224" marT="0" marB="0" anchor="ctr"/>
                </a:tc>
              </a:tr>
              <a:tr h="311727">
                <a:tc>
                  <a:txBody>
                    <a:bodyPr/>
                    <a:lstStyle/>
                    <a:p>
                      <a:pPr indent="0" algn="ctr">
                        <a:lnSpc>
                          <a:spcPct val="100000"/>
                        </a:lnSpc>
                        <a:spcAft>
                          <a:spcPts val="0"/>
                        </a:spcAft>
                      </a:pPr>
                      <a:r>
                        <a:rPr lang="es-ES" sz="1800">
                          <a:effectLst/>
                        </a:rPr>
                        <a:t>Disponibilidad Productiva</a:t>
                      </a:r>
                      <a:endParaRPr lang="es-CL" sz="1800">
                        <a:effectLst/>
                        <a:latin typeface="Times New Roman"/>
                        <a:ea typeface="Times New Roman"/>
                        <a:cs typeface="Times New Roman"/>
                      </a:endParaRPr>
                    </a:p>
                  </a:txBody>
                  <a:tcPr marL="29224" marR="29224" marT="0" marB="0" anchor="ctr"/>
                </a:tc>
                <a:tc>
                  <a:txBody>
                    <a:bodyPr/>
                    <a:lstStyle/>
                    <a:p>
                      <a:pPr indent="0" algn="ctr">
                        <a:lnSpc>
                          <a:spcPct val="100000"/>
                        </a:lnSpc>
                        <a:spcAft>
                          <a:spcPts val="0"/>
                        </a:spcAft>
                      </a:pPr>
                      <a:r>
                        <a:rPr lang="es-ES" sz="1800">
                          <a:effectLst/>
                        </a:rPr>
                        <a:t>98,72%</a:t>
                      </a:r>
                      <a:endParaRPr lang="es-CL" sz="1800">
                        <a:effectLst/>
                        <a:latin typeface="Times New Roman"/>
                        <a:ea typeface="Times New Roman"/>
                        <a:cs typeface="Times New Roman"/>
                      </a:endParaRPr>
                    </a:p>
                  </a:txBody>
                  <a:tcPr marL="29224" marR="29224" marT="0" marB="0" anchor="ctr"/>
                </a:tc>
              </a:tr>
              <a:tr h="155864">
                <a:tc>
                  <a:txBody>
                    <a:bodyPr/>
                    <a:lstStyle/>
                    <a:p>
                      <a:pPr indent="0" algn="ctr">
                        <a:lnSpc>
                          <a:spcPct val="100000"/>
                        </a:lnSpc>
                        <a:spcAft>
                          <a:spcPts val="0"/>
                        </a:spcAft>
                      </a:pPr>
                      <a:r>
                        <a:rPr lang="es-ES" sz="1800">
                          <a:effectLst/>
                        </a:rPr>
                        <a:t> </a:t>
                      </a:r>
                      <a:endParaRPr lang="es-CL" sz="1800">
                        <a:effectLst/>
                        <a:latin typeface="Times New Roman"/>
                        <a:ea typeface="Times New Roman"/>
                        <a:cs typeface="Times New Roman"/>
                      </a:endParaRPr>
                    </a:p>
                  </a:txBody>
                  <a:tcPr marL="29224" marR="29224" marT="0" marB="0" anchor="ctr"/>
                </a:tc>
                <a:tc>
                  <a:txBody>
                    <a:bodyPr/>
                    <a:lstStyle/>
                    <a:p>
                      <a:pPr indent="0" algn="ctr">
                        <a:lnSpc>
                          <a:spcPct val="100000"/>
                        </a:lnSpc>
                        <a:spcAft>
                          <a:spcPts val="0"/>
                        </a:spcAft>
                      </a:pPr>
                      <a:r>
                        <a:rPr lang="es-ES" sz="1800">
                          <a:effectLst/>
                        </a:rPr>
                        <a:t> </a:t>
                      </a:r>
                      <a:endParaRPr lang="es-CL" sz="1800">
                        <a:effectLst/>
                        <a:latin typeface="Times New Roman"/>
                        <a:ea typeface="Times New Roman"/>
                        <a:cs typeface="Times New Roman"/>
                      </a:endParaRPr>
                    </a:p>
                  </a:txBody>
                  <a:tcPr marL="29224" marR="29224" marT="0" marB="0" anchor="ctr"/>
                </a:tc>
              </a:tr>
              <a:tr h="311727">
                <a:tc>
                  <a:txBody>
                    <a:bodyPr/>
                    <a:lstStyle/>
                    <a:p>
                      <a:pPr indent="0" algn="ctr">
                        <a:lnSpc>
                          <a:spcPct val="100000"/>
                        </a:lnSpc>
                        <a:spcAft>
                          <a:spcPts val="0"/>
                        </a:spcAft>
                      </a:pPr>
                      <a:r>
                        <a:rPr lang="es-ES" sz="1800">
                          <a:effectLst/>
                        </a:rPr>
                        <a:t>Up Time [h]</a:t>
                      </a:r>
                      <a:endParaRPr lang="es-CL" sz="1800">
                        <a:effectLst/>
                        <a:latin typeface="Times New Roman"/>
                        <a:ea typeface="Times New Roman"/>
                        <a:cs typeface="Times New Roman"/>
                      </a:endParaRPr>
                    </a:p>
                  </a:txBody>
                  <a:tcPr marL="29224" marR="29224" marT="0" marB="0" anchor="ctr"/>
                </a:tc>
                <a:tc>
                  <a:txBody>
                    <a:bodyPr/>
                    <a:lstStyle/>
                    <a:p>
                      <a:pPr indent="0" algn="ctr">
                        <a:lnSpc>
                          <a:spcPct val="100000"/>
                        </a:lnSpc>
                        <a:spcAft>
                          <a:spcPts val="0"/>
                        </a:spcAft>
                      </a:pPr>
                      <a:r>
                        <a:rPr lang="es-ES" sz="1800" dirty="0" smtClean="0">
                          <a:effectLst/>
                        </a:rPr>
                        <a:t>61.766 </a:t>
                      </a:r>
                      <a:endParaRPr lang="es-CL" sz="1800" dirty="0">
                        <a:effectLst/>
                        <a:latin typeface="Times New Roman"/>
                        <a:ea typeface="Times New Roman"/>
                        <a:cs typeface="Times New Roman"/>
                      </a:endParaRPr>
                    </a:p>
                  </a:txBody>
                  <a:tcPr marL="29224" marR="29224" marT="0" marB="0" anchor="ctr"/>
                </a:tc>
              </a:tr>
              <a:tr h="311727">
                <a:tc>
                  <a:txBody>
                    <a:bodyPr/>
                    <a:lstStyle/>
                    <a:p>
                      <a:pPr indent="0" algn="ctr">
                        <a:lnSpc>
                          <a:spcPct val="100000"/>
                        </a:lnSpc>
                        <a:spcAft>
                          <a:spcPts val="0"/>
                        </a:spcAft>
                      </a:pPr>
                      <a:r>
                        <a:rPr lang="es-ES" sz="1800">
                          <a:effectLst/>
                        </a:rPr>
                        <a:t>Down Time [h]</a:t>
                      </a:r>
                      <a:endParaRPr lang="es-CL" sz="1800">
                        <a:effectLst/>
                        <a:latin typeface="Times New Roman"/>
                        <a:ea typeface="Times New Roman"/>
                        <a:cs typeface="Times New Roman"/>
                      </a:endParaRPr>
                    </a:p>
                  </a:txBody>
                  <a:tcPr marL="29224" marR="29224" marT="0" marB="0" anchor="ctr"/>
                </a:tc>
                <a:tc>
                  <a:txBody>
                    <a:bodyPr/>
                    <a:lstStyle/>
                    <a:p>
                      <a:pPr indent="0" algn="ctr">
                        <a:lnSpc>
                          <a:spcPct val="100000"/>
                        </a:lnSpc>
                        <a:spcAft>
                          <a:spcPts val="0"/>
                        </a:spcAft>
                      </a:pPr>
                      <a:r>
                        <a:rPr lang="es-ES" sz="1800" dirty="0" smtClean="0">
                          <a:effectLst/>
                        </a:rPr>
                        <a:t>14 </a:t>
                      </a:r>
                      <a:endParaRPr lang="es-CL" sz="1800" dirty="0">
                        <a:effectLst/>
                        <a:latin typeface="Times New Roman"/>
                        <a:ea typeface="Times New Roman"/>
                        <a:cs typeface="Times New Roman"/>
                      </a:endParaRPr>
                    </a:p>
                  </a:txBody>
                  <a:tcPr marL="29224" marR="29224" marT="0" marB="0" anchor="ctr"/>
                </a:tc>
              </a:tr>
              <a:tr h="311727">
                <a:tc>
                  <a:txBody>
                    <a:bodyPr/>
                    <a:lstStyle/>
                    <a:p>
                      <a:pPr indent="0" algn="ctr">
                        <a:lnSpc>
                          <a:spcPct val="100000"/>
                        </a:lnSpc>
                        <a:spcAft>
                          <a:spcPts val="0"/>
                        </a:spcAft>
                      </a:pPr>
                      <a:r>
                        <a:rPr lang="es-ES" sz="1800">
                          <a:effectLst/>
                        </a:rPr>
                        <a:t>Disponibilidad temporal</a:t>
                      </a:r>
                      <a:endParaRPr lang="es-CL" sz="1800">
                        <a:effectLst/>
                        <a:latin typeface="Times New Roman"/>
                        <a:ea typeface="Times New Roman"/>
                        <a:cs typeface="Times New Roman"/>
                      </a:endParaRPr>
                    </a:p>
                  </a:txBody>
                  <a:tcPr marL="29224" marR="29224" marT="0" marB="0" anchor="ctr"/>
                </a:tc>
                <a:tc>
                  <a:txBody>
                    <a:bodyPr/>
                    <a:lstStyle/>
                    <a:p>
                      <a:pPr indent="0" algn="ctr">
                        <a:lnSpc>
                          <a:spcPct val="100000"/>
                        </a:lnSpc>
                        <a:spcAft>
                          <a:spcPts val="0"/>
                        </a:spcAft>
                      </a:pPr>
                      <a:r>
                        <a:rPr lang="es-ES" sz="1800" dirty="0">
                          <a:effectLst/>
                        </a:rPr>
                        <a:t>99,98%</a:t>
                      </a:r>
                      <a:endParaRPr lang="es-CL" sz="1800" dirty="0">
                        <a:effectLst/>
                        <a:latin typeface="Times New Roman"/>
                        <a:ea typeface="Times New Roman"/>
                        <a:cs typeface="Times New Roman"/>
                      </a:endParaRPr>
                    </a:p>
                  </a:txBody>
                  <a:tcPr marL="29224" marR="29224" marT="0" marB="0" anchor="ctr"/>
                </a:tc>
              </a:tr>
            </a:tbl>
          </a:graphicData>
        </a:graphic>
      </p:graphicFrame>
    </p:spTree>
    <p:extLst>
      <p:ext uri="{BB962C8B-B14F-4D97-AF65-F5344CB8AC3E}">
        <p14:creationId xmlns:p14="http://schemas.microsoft.com/office/powerpoint/2010/main" xmlns="" val="2531323220"/>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699" y="71805"/>
            <a:ext cx="10194569" cy="572700"/>
          </a:xfrm>
          <a:prstGeom prst="rect">
            <a:avLst/>
          </a:prstGeom>
        </p:spPr>
        <p:txBody>
          <a:bodyPr spcFirstLastPara="1" vert="horz" wrap="square" lIns="91425" tIns="91425" rIns="91425" bIns="91425" rtlCol="0" anchor="t" anchorCtr="0">
            <a:noAutofit/>
          </a:bodyPr>
          <a:lstStyle/>
          <a:p>
            <a:r>
              <a:rPr lang="es" sz="2800" dirty="0" smtClean="0">
                <a:solidFill>
                  <a:schemeClr val="tx1"/>
                </a:solidFill>
              </a:rPr>
              <a:t>Gestión de Activos</a:t>
            </a:r>
            <a:endParaRPr sz="2800" b="1" dirty="0">
              <a:solidFill>
                <a:schemeClr val="tx1"/>
              </a:solidFill>
            </a:endParaRPr>
          </a:p>
        </p:txBody>
      </p:sp>
      <p:sp>
        <p:nvSpPr>
          <p:cNvPr id="99" name="Google Shape;99;p19"/>
          <p:cNvSpPr txBox="1">
            <a:spLocks noGrp="1"/>
          </p:cNvSpPr>
          <p:nvPr>
            <p:ph type="body" idx="1"/>
          </p:nvPr>
        </p:nvSpPr>
        <p:spPr>
          <a:xfrm>
            <a:off x="311700" y="589078"/>
            <a:ext cx="8520600" cy="3747781"/>
          </a:xfrm>
          <a:prstGeom prst="rect">
            <a:avLst/>
          </a:prstGeom>
        </p:spPr>
        <p:txBody>
          <a:bodyPr spcFirstLastPara="1" wrap="square" lIns="91425" tIns="91425" rIns="91425" bIns="91425" anchor="t" anchorCtr="0">
            <a:noAutofit/>
          </a:bodyPr>
          <a:lstStyle/>
          <a:p>
            <a:pPr marL="0" indent="0">
              <a:buNone/>
            </a:pPr>
            <a:r>
              <a:rPr lang="es-CL" sz="1700" b="1" u="sng" dirty="0" smtClean="0">
                <a:solidFill>
                  <a:schemeClr val="dk1"/>
                </a:solidFill>
              </a:rPr>
              <a:t>Resultados primera simulación</a:t>
            </a:r>
            <a:endParaRPr sz="1700" b="1" u="sng" dirty="0">
              <a:solidFill>
                <a:schemeClr val="dk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54</a:t>
            </a:fld>
            <a:endParaRPr lang="es-CL"/>
          </a:p>
        </p:txBody>
      </p:sp>
      <p:graphicFrame>
        <p:nvGraphicFramePr>
          <p:cNvPr id="2" name="1 Tabla"/>
          <p:cNvGraphicFramePr>
            <a:graphicFrameLocks noGrp="1"/>
          </p:cNvGraphicFramePr>
          <p:nvPr>
            <p:extLst>
              <p:ext uri="{D42A27DB-BD31-4B8C-83A1-F6EECF244321}">
                <p14:modId xmlns:p14="http://schemas.microsoft.com/office/powerpoint/2010/main" xmlns="" val="3826571684"/>
              </p:ext>
            </p:extLst>
          </p:nvPr>
        </p:nvGraphicFramePr>
        <p:xfrm>
          <a:off x="184702" y="1469977"/>
          <a:ext cx="8830779" cy="1668780"/>
        </p:xfrm>
        <a:graphic>
          <a:graphicData uri="http://schemas.openxmlformats.org/drawingml/2006/table">
            <a:tbl>
              <a:tblPr firstRow="1" firstCol="1" bandRow="1">
                <a:tableStyleId>{F5AB1C69-6EDB-4FF4-983F-18BD219EF322}</a:tableStyleId>
              </a:tblPr>
              <a:tblGrid>
                <a:gridCol w="1439379"/>
                <a:gridCol w="615950"/>
                <a:gridCol w="615950"/>
                <a:gridCol w="615950"/>
                <a:gridCol w="615950"/>
                <a:gridCol w="615950"/>
                <a:gridCol w="615950"/>
                <a:gridCol w="615950"/>
                <a:gridCol w="615950"/>
                <a:gridCol w="615950"/>
                <a:gridCol w="615950"/>
                <a:gridCol w="615950"/>
                <a:gridCol w="615950"/>
              </a:tblGrid>
              <a:tr h="190500">
                <a:tc>
                  <a:txBody>
                    <a:bodyPr/>
                    <a:lstStyle/>
                    <a:p>
                      <a:pPr indent="0" algn="ctr">
                        <a:lnSpc>
                          <a:spcPct val="100000"/>
                        </a:lnSpc>
                        <a:spcAft>
                          <a:spcPts val="0"/>
                        </a:spcAft>
                      </a:pPr>
                      <a:r>
                        <a:rPr lang="es-ES" sz="1200" dirty="0">
                          <a:effectLst/>
                        </a:rPr>
                        <a:t>AÑO</a:t>
                      </a:r>
                      <a:endParaRPr lang="es-CL" sz="1200" dirty="0">
                        <a:effectLst/>
                        <a:latin typeface="Times New Roman"/>
                        <a:ea typeface="Times New Roman"/>
                        <a:cs typeface="Times New Roman"/>
                      </a:endParaRPr>
                    </a:p>
                  </a:txBody>
                  <a:tcPr marL="44450" marR="44450" marT="0" marB="0" anchor="b"/>
                </a:tc>
                <a:tc>
                  <a:txBody>
                    <a:bodyPr/>
                    <a:lstStyle/>
                    <a:p>
                      <a:pPr indent="0" algn="ctr">
                        <a:lnSpc>
                          <a:spcPct val="100000"/>
                        </a:lnSpc>
                        <a:spcAft>
                          <a:spcPts val="0"/>
                        </a:spcAft>
                      </a:pPr>
                      <a:r>
                        <a:rPr lang="es-ES" sz="1200">
                          <a:effectLst/>
                        </a:rPr>
                        <a:t>2021</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dirty="0">
                          <a:effectLst/>
                        </a:rPr>
                        <a:t>2021</a:t>
                      </a:r>
                      <a:endParaRPr lang="es-CL" sz="1200" dirty="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dirty="0">
                          <a:effectLst/>
                        </a:rPr>
                        <a:t>2022</a:t>
                      </a:r>
                      <a:endParaRPr lang="es-CL" sz="1200" dirty="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dirty="0">
                          <a:effectLst/>
                        </a:rPr>
                        <a:t>2022</a:t>
                      </a:r>
                      <a:endParaRPr lang="es-CL" sz="1200" dirty="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a:effectLst/>
                        </a:rPr>
                        <a:t>2022</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dirty="0">
                          <a:effectLst/>
                        </a:rPr>
                        <a:t>2022</a:t>
                      </a:r>
                      <a:endParaRPr lang="es-CL" sz="1200" dirty="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dirty="0">
                          <a:effectLst/>
                        </a:rPr>
                        <a:t>2022</a:t>
                      </a:r>
                      <a:endParaRPr lang="es-CL" sz="1200" dirty="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dirty="0">
                          <a:effectLst/>
                        </a:rPr>
                        <a:t>2022</a:t>
                      </a:r>
                      <a:endParaRPr lang="es-CL" sz="1200" dirty="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dirty="0">
                          <a:effectLst/>
                        </a:rPr>
                        <a:t>2022</a:t>
                      </a:r>
                      <a:endParaRPr lang="es-CL" sz="1200" dirty="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a:effectLst/>
                        </a:rPr>
                        <a:t>2022</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dirty="0">
                          <a:effectLst/>
                        </a:rPr>
                        <a:t>2022</a:t>
                      </a:r>
                      <a:endParaRPr lang="es-CL" sz="1200" dirty="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dirty="0">
                          <a:effectLst/>
                        </a:rPr>
                        <a:t>2022</a:t>
                      </a:r>
                      <a:endParaRPr lang="es-CL" sz="1200" dirty="0">
                        <a:effectLst/>
                        <a:latin typeface="Times New Roman"/>
                        <a:ea typeface="Times New Roman"/>
                        <a:cs typeface="Times New Roman"/>
                      </a:endParaRPr>
                    </a:p>
                  </a:txBody>
                  <a:tcPr marL="44450" marR="44450" marT="0" marB="0" anchor="ctr"/>
                </a:tc>
              </a:tr>
              <a:tr h="190500">
                <a:tc>
                  <a:txBody>
                    <a:bodyPr/>
                    <a:lstStyle/>
                    <a:p>
                      <a:pPr indent="0" algn="ctr">
                        <a:lnSpc>
                          <a:spcPct val="100000"/>
                        </a:lnSpc>
                        <a:spcAft>
                          <a:spcPts val="0"/>
                        </a:spcAft>
                      </a:pPr>
                      <a:r>
                        <a:rPr lang="es-ES" sz="1200">
                          <a:effectLst/>
                        </a:rPr>
                        <a:t>MES</a:t>
                      </a:r>
                      <a:endParaRPr lang="es-CL" sz="1200">
                        <a:effectLst/>
                        <a:latin typeface="Times New Roman"/>
                        <a:ea typeface="Times New Roman"/>
                        <a:cs typeface="Times New Roman"/>
                      </a:endParaRPr>
                    </a:p>
                  </a:txBody>
                  <a:tcPr marL="44450" marR="44450" marT="0" marB="0" anchor="b"/>
                </a:tc>
                <a:tc>
                  <a:txBody>
                    <a:bodyPr/>
                    <a:lstStyle/>
                    <a:p>
                      <a:pPr indent="0" algn="ctr">
                        <a:lnSpc>
                          <a:spcPct val="100000"/>
                        </a:lnSpc>
                        <a:spcAft>
                          <a:spcPts val="0"/>
                        </a:spcAft>
                      </a:pPr>
                      <a:r>
                        <a:rPr lang="es-ES" sz="1200" dirty="0">
                          <a:effectLst/>
                        </a:rPr>
                        <a:t>11</a:t>
                      </a:r>
                      <a:endParaRPr lang="es-CL" sz="1200" dirty="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a:effectLst/>
                        </a:rPr>
                        <a:t>12</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dirty="0">
                          <a:effectLst/>
                        </a:rPr>
                        <a:t>1</a:t>
                      </a:r>
                      <a:endParaRPr lang="es-CL" sz="1200" dirty="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a:effectLst/>
                        </a:rPr>
                        <a:t>2</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a:effectLst/>
                        </a:rPr>
                        <a:t>3</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a:effectLst/>
                        </a:rPr>
                        <a:t>4</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a:effectLst/>
                        </a:rPr>
                        <a:t>5</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a:effectLst/>
                        </a:rPr>
                        <a:t>6</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a:effectLst/>
                        </a:rPr>
                        <a:t>7</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a:effectLst/>
                        </a:rPr>
                        <a:t>8</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a:effectLst/>
                        </a:rPr>
                        <a:t>9</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dirty="0">
                          <a:effectLst/>
                        </a:rPr>
                        <a:t>10</a:t>
                      </a:r>
                      <a:endParaRPr lang="es-CL" sz="1200" dirty="0">
                        <a:effectLst/>
                        <a:latin typeface="Times New Roman"/>
                        <a:ea typeface="Times New Roman"/>
                        <a:cs typeface="Times New Roman"/>
                      </a:endParaRPr>
                    </a:p>
                  </a:txBody>
                  <a:tcPr marL="44450" marR="44450" marT="0" marB="0" anchor="ctr"/>
                </a:tc>
              </a:tr>
              <a:tr h="304800">
                <a:tc>
                  <a:txBody>
                    <a:bodyPr/>
                    <a:lstStyle/>
                    <a:p>
                      <a:pPr indent="0" algn="ctr">
                        <a:lnSpc>
                          <a:spcPct val="100000"/>
                        </a:lnSpc>
                        <a:spcAft>
                          <a:spcPts val="0"/>
                        </a:spcAft>
                      </a:pPr>
                      <a:r>
                        <a:rPr lang="es-ES" sz="1200" dirty="0">
                          <a:effectLst/>
                        </a:rPr>
                        <a:t>PRODUCCION MENSUAL REAL</a:t>
                      </a:r>
                      <a:endParaRPr lang="es-CL" sz="1200" dirty="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a:effectLst/>
                        </a:rPr>
                        <a:t>7051820</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a:effectLst/>
                        </a:rPr>
                        <a:t>7239125</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a:effectLst/>
                        </a:rPr>
                        <a:t>7348156</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a:effectLst/>
                        </a:rPr>
                        <a:t>6584747</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dirty="0">
                          <a:effectLst/>
                        </a:rPr>
                        <a:t>7325831</a:t>
                      </a:r>
                      <a:endParaRPr lang="es-CL" sz="1200" dirty="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a:effectLst/>
                        </a:rPr>
                        <a:t>7002395</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a:effectLst/>
                        </a:rPr>
                        <a:t>7317587</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dirty="0">
                          <a:effectLst/>
                        </a:rPr>
                        <a:t>7021587</a:t>
                      </a:r>
                      <a:endParaRPr lang="es-CL" sz="1200" dirty="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dirty="0">
                          <a:effectLst/>
                        </a:rPr>
                        <a:t>7311405</a:t>
                      </a:r>
                      <a:endParaRPr lang="es-CL" sz="1200" dirty="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dirty="0">
                          <a:effectLst/>
                        </a:rPr>
                        <a:t>7280933</a:t>
                      </a:r>
                      <a:endParaRPr lang="es-CL" sz="1200" dirty="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a:effectLst/>
                        </a:rPr>
                        <a:t>7059364</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a:effectLst/>
                        </a:rPr>
                        <a:t>7261064</a:t>
                      </a:r>
                      <a:endParaRPr lang="es-CL" sz="1200">
                        <a:effectLst/>
                        <a:latin typeface="Times New Roman"/>
                        <a:ea typeface="Times New Roman"/>
                        <a:cs typeface="Times New Roman"/>
                      </a:endParaRPr>
                    </a:p>
                  </a:txBody>
                  <a:tcPr marL="44450" marR="44450" marT="0" marB="0" anchor="ctr"/>
                </a:tc>
              </a:tr>
              <a:tr h="304800">
                <a:tc>
                  <a:txBody>
                    <a:bodyPr/>
                    <a:lstStyle/>
                    <a:p>
                      <a:pPr indent="0" algn="ctr">
                        <a:lnSpc>
                          <a:spcPct val="100000"/>
                        </a:lnSpc>
                        <a:spcAft>
                          <a:spcPts val="0"/>
                        </a:spcAft>
                      </a:pPr>
                      <a:r>
                        <a:rPr lang="es-ES" sz="1200">
                          <a:effectLst/>
                        </a:rPr>
                        <a:t>PRODUCCION POTENCIAL</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a:effectLst/>
                        </a:rPr>
                        <a:t>7128000</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a:effectLst/>
                        </a:rPr>
                        <a:t>7365600</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a:effectLst/>
                        </a:rPr>
                        <a:t>7365600</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a:effectLst/>
                        </a:rPr>
                        <a:t>6652800</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a:effectLst/>
                        </a:rPr>
                        <a:t>7365600</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a:effectLst/>
                        </a:rPr>
                        <a:t>7128000</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a:effectLst/>
                        </a:rPr>
                        <a:t>7365600</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a:effectLst/>
                        </a:rPr>
                        <a:t>7128000</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a:effectLst/>
                        </a:rPr>
                        <a:t>7365600</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dirty="0">
                          <a:effectLst/>
                        </a:rPr>
                        <a:t>7365600</a:t>
                      </a:r>
                      <a:endParaRPr lang="es-CL" sz="1200" dirty="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a:effectLst/>
                        </a:rPr>
                        <a:t>7128000</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a:effectLst/>
                        </a:rPr>
                        <a:t>7365600</a:t>
                      </a:r>
                      <a:endParaRPr lang="es-CL" sz="1200">
                        <a:effectLst/>
                        <a:latin typeface="Times New Roman"/>
                        <a:ea typeface="Times New Roman"/>
                        <a:cs typeface="Times New Roman"/>
                      </a:endParaRPr>
                    </a:p>
                  </a:txBody>
                  <a:tcPr marL="44450" marR="44450" marT="0" marB="0" anchor="ctr"/>
                </a:tc>
              </a:tr>
              <a:tr h="190500">
                <a:tc>
                  <a:txBody>
                    <a:bodyPr/>
                    <a:lstStyle/>
                    <a:p>
                      <a:pPr indent="0" algn="ctr">
                        <a:lnSpc>
                          <a:spcPct val="100000"/>
                        </a:lnSpc>
                      </a:pPr>
                      <a:endParaRPr lang="es-CL" sz="1200">
                        <a:effectLst/>
                        <a:latin typeface="Calibri"/>
                        <a:cs typeface="Times New Roman"/>
                      </a:endParaRPr>
                    </a:p>
                  </a:txBody>
                  <a:tcPr marL="44450" marR="44450" marT="0" marB="0" anchor="b"/>
                </a:tc>
                <a:tc>
                  <a:txBody>
                    <a:bodyPr/>
                    <a:lstStyle/>
                    <a:p>
                      <a:pPr indent="0" algn="ctr">
                        <a:lnSpc>
                          <a:spcPct val="100000"/>
                        </a:lnSpc>
                      </a:pPr>
                      <a:endParaRPr lang="es-CL" sz="1200">
                        <a:effectLst/>
                        <a:latin typeface="Calibri"/>
                        <a:cs typeface="Times New Roman"/>
                      </a:endParaRPr>
                    </a:p>
                  </a:txBody>
                  <a:tcPr marL="44450" marR="44450" marT="0" marB="0" anchor="ctr"/>
                </a:tc>
                <a:tc>
                  <a:txBody>
                    <a:bodyPr/>
                    <a:lstStyle/>
                    <a:p>
                      <a:pPr indent="0" algn="ctr">
                        <a:lnSpc>
                          <a:spcPct val="100000"/>
                        </a:lnSpc>
                      </a:pPr>
                      <a:endParaRPr lang="es-CL" sz="1200">
                        <a:effectLst/>
                        <a:latin typeface="Calibri"/>
                        <a:cs typeface="Times New Roman"/>
                      </a:endParaRPr>
                    </a:p>
                  </a:txBody>
                  <a:tcPr marL="44450" marR="44450" marT="0" marB="0" anchor="ctr"/>
                </a:tc>
                <a:tc>
                  <a:txBody>
                    <a:bodyPr/>
                    <a:lstStyle/>
                    <a:p>
                      <a:pPr indent="0" algn="ctr">
                        <a:lnSpc>
                          <a:spcPct val="100000"/>
                        </a:lnSpc>
                      </a:pPr>
                      <a:endParaRPr lang="es-CL" sz="1200">
                        <a:effectLst/>
                        <a:latin typeface="Calibri"/>
                        <a:cs typeface="Times New Roman"/>
                      </a:endParaRPr>
                    </a:p>
                  </a:txBody>
                  <a:tcPr marL="44450" marR="44450" marT="0" marB="0" anchor="ctr"/>
                </a:tc>
                <a:tc>
                  <a:txBody>
                    <a:bodyPr/>
                    <a:lstStyle/>
                    <a:p>
                      <a:pPr indent="0" algn="ctr">
                        <a:lnSpc>
                          <a:spcPct val="100000"/>
                        </a:lnSpc>
                      </a:pPr>
                      <a:endParaRPr lang="es-CL" sz="1200">
                        <a:effectLst/>
                        <a:latin typeface="Calibri"/>
                        <a:cs typeface="Times New Roman"/>
                      </a:endParaRPr>
                    </a:p>
                  </a:txBody>
                  <a:tcPr marL="44450" marR="44450" marT="0" marB="0" anchor="ctr"/>
                </a:tc>
                <a:tc>
                  <a:txBody>
                    <a:bodyPr/>
                    <a:lstStyle/>
                    <a:p>
                      <a:pPr indent="0" algn="ctr">
                        <a:lnSpc>
                          <a:spcPct val="100000"/>
                        </a:lnSpc>
                      </a:pPr>
                      <a:endParaRPr lang="es-CL" sz="1200">
                        <a:effectLst/>
                        <a:latin typeface="Calibri"/>
                        <a:cs typeface="Times New Roman"/>
                      </a:endParaRPr>
                    </a:p>
                  </a:txBody>
                  <a:tcPr marL="44450" marR="44450" marT="0" marB="0" anchor="ctr"/>
                </a:tc>
                <a:tc>
                  <a:txBody>
                    <a:bodyPr/>
                    <a:lstStyle/>
                    <a:p>
                      <a:pPr indent="0" algn="ctr">
                        <a:lnSpc>
                          <a:spcPct val="100000"/>
                        </a:lnSpc>
                      </a:pPr>
                      <a:endParaRPr lang="es-CL" sz="1200">
                        <a:effectLst/>
                        <a:latin typeface="Calibri"/>
                        <a:cs typeface="Times New Roman"/>
                      </a:endParaRPr>
                    </a:p>
                  </a:txBody>
                  <a:tcPr marL="44450" marR="44450" marT="0" marB="0" anchor="ctr"/>
                </a:tc>
                <a:tc>
                  <a:txBody>
                    <a:bodyPr/>
                    <a:lstStyle/>
                    <a:p>
                      <a:pPr indent="0" algn="ctr">
                        <a:lnSpc>
                          <a:spcPct val="100000"/>
                        </a:lnSpc>
                      </a:pPr>
                      <a:endParaRPr lang="es-CL" sz="1200">
                        <a:effectLst/>
                        <a:latin typeface="Calibri"/>
                        <a:cs typeface="Times New Roman"/>
                      </a:endParaRPr>
                    </a:p>
                  </a:txBody>
                  <a:tcPr marL="44450" marR="44450" marT="0" marB="0" anchor="ctr"/>
                </a:tc>
                <a:tc>
                  <a:txBody>
                    <a:bodyPr/>
                    <a:lstStyle/>
                    <a:p>
                      <a:pPr indent="0" algn="ctr">
                        <a:lnSpc>
                          <a:spcPct val="100000"/>
                        </a:lnSpc>
                      </a:pPr>
                      <a:endParaRPr lang="es-CL" sz="1200">
                        <a:effectLst/>
                        <a:latin typeface="Calibri"/>
                        <a:cs typeface="Times New Roman"/>
                      </a:endParaRPr>
                    </a:p>
                  </a:txBody>
                  <a:tcPr marL="44450" marR="44450" marT="0" marB="0" anchor="ctr"/>
                </a:tc>
                <a:tc>
                  <a:txBody>
                    <a:bodyPr/>
                    <a:lstStyle/>
                    <a:p>
                      <a:pPr indent="0" algn="ctr">
                        <a:lnSpc>
                          <a:spcPct val="100000"/>
                        </a:lnSpc>
                      </a:pPr>
                      <a:endParaRPr lang="es-CL" sz="1200">
                        <a:effectLst/>
                        <a:latin typeface="Calibri"/>
                        <a:cs typeface="Times New Roman"/>
                      </a:endParaRPr>
                    </a:p>
                  </a:txBody>
                  <a:tcPr marL="44450" marR="44450" marT="0" marB="0" anchor="ctr"/>
                </a:tc>
                <a:tc>
                  <a:txBody>
                    <a:bodyPr/>
                    <a:lstStyle/>
                    <a:p>
                      <a:pPr indent="0" algn="ctr">
                        <a:lnSpc>
                          <a:spcPct val="100000"/>
                        </a:lnSpc>
                      </a:pPr>
                      <a:endParaRPr lang="es-CL" sz="1200">
                        <a:effectLst/>
                        <a:latin typeface="Calibri"/>
                        <a:cs typeface="Times New Roman"/>
                      </a:endParaRPr>
                    </a:p>
                  </a:txBody>
                  <a:tcPr marL="44450" marR="44450" marT="0" marB="0" anchor="ctr"/>
                </a:tc>
                <a:tc>
                  <a:txBody>
                    <a:bodyPr/>
                    <a:lstStyle/>
                    <a:p>
                      <a:pPr indent="0" algn="ctr">
                        <a:lnSpc>
                          <a:spcPct val="100000"/>
                        </a:lnSpc>
                      </a:pPr>
                      <a:endParaRPr lang="es-CL" sz="1200" dirty="0">
                        <a:effectLst/>
                        <a:latin typeface="Calibri"/>
                        <a:cs typeface="Times New Roman"/>
                      </a:endParaRPr>
                    </a:p>
                  </a:txBody>
                  <a:tcPr marL="44450" marR="44450" marT="0" marB="0" anchor="ctr"/>
                </a:tc>
                <a:tc>
                  <a:txBody>
                    <a:bodyPr/>
                    <a:lstStyle/>
                    <a:p>
                      <a:pPr indent="0" algn="ctr">
                        <a:lnSpc>
                          <a:spcPct val="100000"/>
                        </a:lnSpc>
                      </a:pPr>
                      <a:endParaRPr lang="es-CL" sz="1200">
                        <a:effectLst/>
                        <a:latin typeface="Calibri"/>
                        <a:cs typeface="Times New Roman"/>
                      </a:endParaRPr>
                    </a:p>
                  </a:txBody>
                  <a:tcPr marL="44450" marR="44450" marT="0" marB="0" anchor="ctr"/>
                </a:tc>
              </a:tr>
              <a:tr h="304800">
                <a:tc>
                  <a:txBody>
                    <a:bodyPr/>
                    <a:lstStyle/>
                    <a:p>
                      <a:pPr indent="0" algn="ctr">
                        <a:lnSpc>
                          <a:spcPct val="100000"/>
                        </a:lnSpc>
                        <a:spcAft>
                          <a:spcPts val="0"/>
                        </a:spcAft>
                      </a:pPr>
                      <a:r>
                        <a:rPr lang="es-ES" sz="1200">
                          <a:effectLst/>
                        </a:rPr>
                        <a:t>DISPONIBILIDAD MENSUAL</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a:effectLst/>
                        </a:rPr>
                        <a:t>0,9893</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a:effectLst/>
                        </a:rPr>
                        <a:t>0,98282</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a:effectLst/>
                        </a:rPr>
                        <a:t>0,9976</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a:effectLst/>
                        </a:rPr>
                        <a:t>0,9897</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a:effectLst/>
                        </a:rPr>
                        <a:t>0,9946</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dirty="0">
                          <a:effectLst/>
                        </a:rPr>
                        <a:t>0,9824</a:t>
                      </a:r>
                      <a:endParaRPr lang="es-CL" sz="1200" dirty="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dirty="0">
                          <a:effectLst/>
                        </a:rPr>
                        <a:t>0,9935</a:t>
                      </a:r>
                      <a:endParaRPr lang="es-CL" sz="1200" dirty="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dirty="0">
                          <a:effectLst/>
                        </a:rPr>
                        <a:t>0,9851</a:t>
                      </a:r>
                      <a:endParaRPr lang="es-CL" sz="1200" dirty="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a:effectLst/>
                        </a:rPr>
                        <a:t>0,9926</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a:effectLst/>
                        </a:rPr>
                        <a:t>0,9885</a:t>
                      </a:r>
                      <a:endParaRPr lang="es-CL" sz="120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dirty="0">
                          <a:effectLst/>
                        </a:rPr>
                        <a:t>0,9904</a:t>
                      </a:r>
                      <a:endParaRPr lang="es-CL" sz="1200" dirty="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200" dirty="0">
                          <a:effectLst/>
                        </a:rPr>
                        <a:t>0,9858</a:t>
                      </a:r>
                      <a:endParaRPr lang="es-CL" sz="1200" dirty="0">
                        <a:effectLst/>
                        <a:latin typeface="Times New Roman"/>
                        <a:ea typeface="Times New Roman"/>
                        <a:cs typeface="Times New Roman"/>
                      </a:endParaRPr>
                    </a:p>
                  </a:txBody>
                  <a:tcPr marL="44450" marR="44450" marT="0" marB="0" anchor="ctr"/>
                </a:tc>
              </a:tr>
            </a:tbl>
          </a:graphicData>
        </a:graphic>
      </p:graphicFrame>
      <p:graphicFrame>
        <p:nvGraphicFramePr>
          <p:cNvPr id="3" name="2 Tabla"/>
          <p:cNvGraphicFramePr>
            <a:graphicFrameLocks noGrp="1"/>
          </p:cNvGraphicFramePr>
          <p:nvPr>
            <p:extLst>
              <p:ext uri="{D42A27DB-BD31-4B8C-83A1-F6EECF244321}">
                <p14:modId xmlns:p14="http://schemas.microsoft.com/office/powerpoint/2010/main" xmlns="" val="3062942206"/>
              </p:ext>
            </p:extLst>
          </p:nvPr>
        </p:nvGraphicFramePr>
        <p:xfrm>
          <a:off x="5733550" y="3324969"/>
          <a:ext cx="1549171" cy="944880"/>
        </p:xfrm>
        <a:graphic>
          <a:graphicData uri="http://schemas.openxmlformats.org/drawingml/2006/table">
            <a:tbl>
              <a:tblPr firstRow="1" bandRow="1">
                <a:tableStyleId>{F5AB1C69-6EDB-4FF4-983F-18BD219EF322}</a:tableStyleId>
              </a:tblPr>
              <a:tblGrid>
                <a:gridCol w="778298"/>
                <a:gridCol w="770873"/>
              </a:tblGrid>
              <a:tr h="190500">
                <a:tc>
                  <a:txBody>
                    <a:bodyPr/>
                    <a:lstStyle/>
                    <a:p>
                      <a:pPr indent="0" algn="ctr">
                        <a:lnSpc>
                          <a:spcPct val="100000"/>
                        </a:lnSpc>
                      </a:pPr>
                      <a:endParaRPr lang="es-CL" sz="1400" dirty="0">
                        <a:effectLst/>
                        <a:latin typeface="Calibri"/>
                        <a:cs typeface="Times New Roman"/>
                      </a:endParaRPr>
                    </a:p>
                  </a:txBody>
                  <a:tcPr marL="44450" marR="44450" marT="0" marB="0" anchor="ctr"/>
                </a:tc>
                <a:tc>
                  <a:txBody>
                    <a:bodyPr/>
                    <a:lstStyle/>
                    <a:p>
                      <a:pPr indent="0" algn="ctr">
                        <a:lnSpc>
                          <a:spcPct val="100000"/>
                        </a:lnSpc>
                      </a:pPr>
                      <a:endParaRPr lang="es-CL" sz="1400" dirty="0">
                        <a:effectLst/>
                        <a:latin typeface="Calibri"/>
                        <a:cs typeface="Times New Roman"/>
                      </a:endParaRPr>
                    </a:p>
                  </a:txBody>
                  <a:tcPr marL="44450" marR="44450" marT="0" marB="0" anchor="ctr"/>
                </a:tc>
              </a:tr>
              <a:tr h="190500">
                <a:tc>
                  <a:txBody>
                    <a:bodyPr/>
                    <a:lstStyle/>
                    <a:p>
                      <a:pPr indent="0" algn="ctr">
                        <a:lnSpc>
                          <a:spcPct val="100000"/>
                        </a:lnSpc>
                        <a:spcAft>
                          <a:spcPts val="0"/>
                        </a:spcAft>
                      </a:pPr>
                      <a:r>
                        <a:rPr lang="es-ES" sz="1400" b="1" dirty="0">
                          <a:effectLst/>
                        </a:rPr>
                        <a:t>DISP. MINIMA</a:t>
                      </a:r>
                      <a:endParaRPr lang="es-CL" sz="1400" b="1" dirty="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400" b="1" dirty="0" smtClean="0">
                          <a:effectLst/>
                        </a:rPr>
                        <a:t>DISP</a:t>
                      </a:r>
                    </a:p>
                    <a:p>
                      <a:pPr indent="0" algn="ctr">
                        <a:lnSpc>
                          <a:spcPct val="100000"/>
                        </a:lnSpc>
                        <a:spcAft>
                          <a:spcPts val="0"/>
                        </a:spcAft>
                      </a:pPr>
                      <a:r>
                        <a:rPr lang="es-ES" sz="1400" b="1" dirty="0" smtClean="0">
                          <a:effectLst/>
                        </a:rPr>
                        <a:t>ANUAL</a:t>
                      </a:r>
                      <a:endParaRPr lang="es-CL" sz="1400" b="1" dirty="0">
                        <a:effectLst/>
                        <a:latin typeface="Times New Roman"/>
                        <a:ea typeface="Times New Roman"/>
                        <a:cs typeface="Times New Roman"/>
                      </a:endParaRPr>
                    </a:p>
                  </a:txBody>
                  <a:tcPr marL="44450" marR="44450" marT="0" marB="0" anchor="ctr"/>
                </a:tc>
              </a:tr>
              <a:tr h="304800">
                <a:tc>
                  <a:txBody>
                    <a:bodyPr/>
                    <a:lstStyle/>
                    <a:p>
                      <a:pPr indent="0" algn="ctr">
                        <a:lnSpc>
                          <a:spcPct val="100000"/>
                        </a:lnSpc>
                        <a:spcAft>
                          <a:spcPts val="0"/>
                        </a:spcAft>
                      </a:pPr>
                      <a:r>
                        <a:rPr lang="es-ES" sz="1400" b="1" dirty="0">
                          <a:effectLst/>
                        </a:rPr>
                        <a:t>0,9824</a:t>
                      </a:r>
                      <a:endParaRPr lang="es-CL" sz="1400" b="1" dirty="0">
                        <a:effectLst/>
                        <a:latin typeface="Times New Roman"/>
                        <a:ea typeface="Times New Roman"/>
                        <a:cs typeface="Times New Roman"/>
                      </a:endParaRPr>
                    </a:p>
                  </a:txBody>
                  <a:tcPr marL="44450" marR="44450" marT="0" marB="0" anchor="ctr"/>
                </a:tc>
                <a:tc>
                  <a:txBody>
                    <a:bodyPr/>
                    <a:lstStyle/>
                    <a:p>
                      <a:pPr indent="0" algn="ctr">
                        <a:lnSpc>
                          <a:spcPct val="100000"/>
                        </a:lnSpc>
                        <a:spcAft>
                          <a:spcPts val="0"/>
                        </a:spcAft>
                      </a:pPr>
                      <a:r>
                        <a:rPr lang="es-ES" sz="1400" b="1" dirty="0">
                          <a:effectLst/>
                        </a:rPr>
                        <a:t>0,9899</a:t>
                      </a:r>
                      <a:endParaRPr lang="es-CL" sz="1400" b="1" dirty="0">
                        <a:effectLst/>
                        <a:latin typeface="Times New Roman"/>
                        <a:ea typeface="Times New Roman"/>
                        <a:cs typeface="Times New Roman"/>
                      </a:endParaRPr>
                    </a:p>
                  </a:txBody>
                  <a:tcPr marL="44450" marR="44450" marT="0" marB="0" anchor="ctr"/>
                </a:tc>
              </a:tr>
            </a:tbl>
          </a:graphicData>
        </a:graphic>
      </p:graphicFrame>
      <p:pic>
        <p:nvPicPr>
          <p:cNvPr id="235521" name="Picture 1"/>
          <p:cNvPicPr>
            <a:picLocks noChangeAspect="1" noChangeArrowheads="1"/>
          </p:cNvPicPr>
          <p:nvPr/>
        </p:nvPicPr>
        <p:blipFill>
          <a:blip r:embed="rId4"/>
          <a:srcRect l="1108" t="6618" r="2466" b="16351"/>
          <a:stretch>
            <a:fillRect/>
          </a:stretch>
        </p:blipFill>
        <p:spPr bwMode="auto">
          <a:xfrm>
            <a:off x="2636322" y="3765965"/>
            <a:ext cx="2481943" cy="1209511"/>
          </a:xfrm>
          <a:prstGeom prst="rect">
            <a:avLst/>
          </a:prstGeom>
          <a:noFill/>
          <a:ln w="9525">
            <a:noFill/>
            <a:miter lim="800000"/>
            <a:headEnd/>
            <a:tailEnd/>
          </a:ln>
          <a:effectLst/>
        </p:spPr>
      </p:pic>
      <p:sp>
        <p:nvSpPr>
          <p:cNvPr id="10" name="9 Rectángulo"/>
          <p:cNvSpPr/>
          <p:nvPr/>
        </p:nvSpPr>
        <p:spPr>
          <a:xfrm>
            <a:off x="1945021" y="3962635"/>
            <a:ext cx="646331" cy="923330"/>
          </a:xfrm>
          <a:prstGeom prst="rect">
            <a:avLst/>
          </a:prstGeom>
          <a:noFill/>
        </p:spPr>
        <p:txBody>
          <a:bodyPr wrap="none" lIns="91440" tIns="45720" rIns="91440" bIns="45720">
            <a:spAutoFit/>
          </a:bodyPr>
          <a:lstStyle/>
          <a:p>
            <a:pPr algn="ctr"/>
            <a:r>
              <a:rPr lang="es-ES" sz="5400" b="1" cap="none" spc="0" dirty="0" smtClean="0">
                <a:ln w="12700">
                  <a:solidFill>
                    <a:schemeClr val="tx1"/>
                  </a:solidFill>
                  <a:prstDash val="solid"/>
                </a:ln>
                <a:solidFill>
                  <a:sysClr val="windowText" lastClr="000000"/>
                </a:solidFill>
                <a:effectLst>
                  <a:outerShdw blurRad="41275" dist="20320" dir="1800000" algn="tl" rotWithShape="0">
                    <a:srgbClr val="000000">
                      <a:alpha val="40000"/>
                    </a:srgbClr>
                  </a:outerShdw>
                </a:effectLst>
              </a:rPr>
              <a:t>X</a:t>
            </a:r>
            <a:endParaRPr lang="es-ES" sz="5400" b="1" cap="none" spc="0" dirty="0">
              <a:ln w="12700">
                <a:solidFill>
                  <a:schemeClr val="tx1"/>
                </a:solidFill>
                <a:prstDash val="solid"/>
              </a:ln>
              <a:solidFill>
                <a:sysClr val="windowText" lastClr="000000"/>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xmlns="" val="36848882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699" y="71805"/>
            <a:ext cx="10194569" cy="572700"/>
          </a:xfrm>
          <a:prstGeom prst="rect">
            <a:avLst/>
          </a:prstGeom>
        </p:spPr>
        <p:txBody>
          <a:bodyPr spcFirstLastPara="1" vert="horz" wrap="square" lIns="91425" tIns="91425" rIns="91425" bIns="91425" rtlCol="0" anchor="t" anchorCtr="0">
            <a:noAutofit/>
          </a:bodyPr>
          <a:lstStyle/>
          <a:p>
            <a:r>
              <a:rPr lang="es" sz="2800" dirty="0" smtClean="0">
                <a:solidFill>
                  <a:schemeClr val="tx1"/>
                </a:solidFill>
              </a:rPr>
              <a:t>Gestión de Activos</a:t>
            </a:r>
            <a:endParaRPr sz="2800" b="1" dirty="0">
              <a:solidFill>
                <a:schemeClr val="tx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55</a:t>
            </a:fld>
            <a:endParaRPr lang="es-CL"/>
          </a:p>
        </p:txBody>
      </p:sp>
      <p:graphicFrame>
        <p:nvGraphicFramePr>
          <p:cNvPr id="2" name="1 Tabla"/>
          <p:cNvGraphicFramePr>
            <a:graphicFrameLocks noGrp="1"/>
          </p:cNvGraphicFramePr>
          <p:nvPr>
            <p:extLst>
              <p:ext uri="{D42A27DB-BD31-4B8C-83A1-F6EECF244321}">
                <p14:modId xmlns:p14="http://schemas.microsoft.com/office/powerpoint/2010/main" xmlns="" val="3142906916"/>
              </p:ext>
            </p:extLst>
          </p:nvPr>
        </p:nvGraphicFramePr>
        <p:xfrm>
          <a:off x="354065" y="692882"/>
          <a:ext cx="4684912" cy="487680"/>
        </p:xfrm>
        <a:graphic>
          <a:graphicData uri="http://schemas.openxmlformats.org/drawingml/2006/table">
            <a:tbl>
              <a:tblPr firstCol="1" bandRow="1">
                <a:tableStyleId>{F5AB1C69-6EDB-4FF4-983F-18BD219EF322}</a:tableStyleId>
              </a:tblPr>
              <a:tblGrid>
                <a:gridCol w="3379089"/>
                <a:gridCol w="1305823"/>
              </a:tblGrid>
              <a:tr h="139700">
                <a:tc>
                  <a:txBody>
                    <a:bodyPr/>
                    <a:lstStyle/>
                    <a:p>
                      <a:pPr indent="0" algn="ctr">
                        <a:lnSpc>
                          <a:spcPct val="100000"/>
                        </a:lnSpc>
                        <a:spcAft>
                          <a:spcPts val="0"/>
                        </a:spcAft>
                      </a:pPr>
                      <a:r>
                        <a:rPr lang="es-ES" sz="1600" dirty="0" err="1">
                          <a:effectLst/>
                        </a:rPr>
                        <a:t>Cant</a:t>
                      </a:r>
                      <a:r>
                        <a:rPr lang="es-ES" sz="1600" dirty="0">
                          <a:effectLst/>
                        </a:rPr>
                        <a:t>. Intervalos por Regla de </a:t>
                      </a:r>
                      <a:r>
                        <a:rPr lang="es-ES" sz="1600" dirty="0" err="1">
                          <a:effectLst/>
                        </a:rPr>
                        <a:t>Sturges</a:t>
                      </a:r>
                      <a:endParaRPr lang="es-CL" sz="1600" dirty="0">
                        <a:effectLst/>
                        <a:latin typeface="Times New Roman"/>
                        <a:ea typeface="Times New Roman"/>
                        <a:cs typeface="Times New Roman"/>
                      </a:endParaRPr>
                    </a:p>
                  </a:txBody>
                  <a:tcPr marL="68580" marR="68580" marT="0" marB="0" anchor="ctr"/>
                </a:tc>
                <a:tc>
                  <a:txBody>
                    <a:bodyPr/>
                    <a:lstStyle/>
                    <a:p>
                      <a:pPr indent="0" algn="ctr">
                        <a:lnSpc>
                          <a:spcPct val="100000"/>
                        </a:lnSpc>
                        <a:spcAft>
                          <a:spcPts val="0"/>
                        </a:spcAft>
                      </a:pPr>
                      <a:r>
                        <a:rPr lang="es-ES" sz="1600">
                          <a:effectLst/>
                        </a:rPr>
                        <a:t>10,9</a:t>
                      </a:r>
                      <a:endParaRPr lang="es-CL" sz="1600">
                        <a:effectLst/>
                        <a:latin typeface="Times New Roman"/>
                        <a:ea typeface="Times New Roman"/>
                        <a:cs typeface="Times New Roman"/>
                      </a:endParaRPr>
                    </a:p>
                  </a:txBody>
                  <a:tcPr marL="68580" marR="68580" marT="0" marB="0" anchor="ctr"/>
                </a:tc>
              </a:tr>
              <a:tr h="48895">
                <a:tc>
                  <a:txBody>
                    <a:bodyPr/>
                    <a:lstStyle/>
                    <a:p>
                      <a:pPr indent="0" algn="ctr">
                        <a:lnSpc>
                          <a:spcPct val="100000"/>
                        </a:lnSpc>
                        <a:spcAft>
                          <a:spcPts val="0"/>
                        </a:spcAft>
                      </a:pPr>
                      <a:r>
                        <a:rPr lang="es-ES" sz="1600">
                          <a:effectLst/>
                        </a:rPr>
                        <a:t>Rango</a:t>
                      </a:r>
                      <a:endParaRPr lang="es-CL" sz="1600">
                        <a:effectLst/>
                        <a:latin typeface="Times New Roman"/>
                        <a:ea typeface="Times New Roman"/>
                        <a:cs typeface="Times New Roman"/>
                      </a:endParaRPr>
                    </a:p>
                  </a:txBody>
                  <a:tcPr marL="68580" marR="68580" marT="0" marB="0" anchor="ctr"/>
                </a:tc>
                <a:tc>
                  <a:txBody>
                    <a:bodyPr/>
                    <a:lstStyle/>
                    <a:p>
                      <a:pPr indent="0" algn="ctr">
                        <a:lnSpc>
                          <a:spcPct val="100000"/>
                        </a:lnSpc>
                        <a:spcAft>
                          <a:spcPts val="0"/>
                        </a:spcAft>
                      </a:pPr>
                      <a:r>
                        <a:rPr lang="es-ES" sz="1600" dirty="0">
                          <a:effectLst/>
                        </a:rPr>
                        <a:t>0,297%</a:t>
                      </a:r>
                      <a:endParaRPr lang="es-CL" sz="1600" dirty="0">
                        <a:effectLst/>
                        <a:latin typeface="Times New Roman"/>
                        <a:ea typeface="Times New Roman"/>
                        <a:cs typeface="Times New Roman"/>
                      </a:endParaRPr>
                    </a:p>
                  </a:txBody>
                  <a:tcPr marL="68580" marR="68580" marT="0" marB="0" anchor="ctr"/>
                </a:tc>
              </a:tr>
            </a:tbl>
          </a:graphicData>
        </a:graphic>
      </p:graphicFrame>
      <p:graphicFrame>
        <p:nvGraphicFramePr>
          <p:cNvPr id="4" name="3 Tabla"/>
          <p:cNvGraphicFramePr>
            <a:graphicFrameLocks noGrp="1"/>
          </p:cNvGraphicFramePr>
          <p:nvPr>
            <p:extLst>
              <p:ext uri="{D42A27DB-BD31-4B8C-83A1-F6EECF244321}">
                <p14:modId xmlns:p14="http://schemas.microsoft.com/office/powerpoint/2010/main" xmlns="" val="1432671883"/>
              </p:ext>
            </p:extLst>
          </p:nvPr>
        </p:nvGraphicFramePr>
        <p:xfrm>
          <a:off x="327535" y="1343636"/>
          <a:ext cx="8639032" cy="3675297"/>
        </p:xfrm>
        <a:graphic>
          <a:graphicData uri="http://schemas.openxmlformats.org/drawingml/2006/table">
            <a:tbl>
              <a:tblPr firstRow="1" firstCol="1" bandRow="1">
                <a:tableStyleId>{F5AB1C69-6EDB-4FF4-983F-18BD219EF322}</a:tableStyleId>
              </a:tblPr>
              <a:tblGrid>
                <a:gridCol w="1737134"/>
                <a:gridCol w="1097143"/>
                <a:gridCol w="1097143"/>
                <a:gridCol w="1182171"/>
                <a:gridCol w="1718851"/>
                <a:gridCol w="709447"/>
                <a:gridCol w="1097143"/>
              </a:tblGrid>
              <a:tr h="110613">
                <a:tc rowSpan="2">
                  <a:txBody>
                    <a:bodyPr/>
                    <a:lstStyle/>
                    <a:p>
                      <a:pPr indent="0" algn="ctr">
                        <a:lnSpc>
                          <a:spcPct val="100000"/>
                        </a:lnSpc>
                        <a:spcAft>
                          <a:spcPts val="0"/>
                        </a:spcAft>
                      </a:pPr>
                      <a:r>
                        <a:rPr lang="es-ES" sz="1600" dirty="0">
                          <a:effectLst/>
                        </a:rPr>
                        <a:t>Clase</a:t>
                      </a:r>
                      <a:endParaRPr lang="es-CL" sz="1600" dirty="0">
                        <a:effectLst/>
                        <a:latin typeface="Times New Roman"/>
                        <a:ea typeface="Times New Roman"/>
                        <a:cs typeface="Times New Roman"/>
                      </a:endParaRPr>
                    </a:p>
                  </a:txBody>
                  <a:tcPr marL="10370" marR="10370" marT="0" marB="0" anchor="ctr"/>
                </a:tc>
                <a:tc rowSpan="2">
                  <a:txBody>
                    <a:bodyPr/>
                    <a:lstStyle/>
                    <a:p>
                      <a:pPr indent="0" algn="ctr">
                        <a:lnSpc>
                          <a:spcPct val="100000"/>
                        </a:lnSpc>
                        <a:spcAft>
                          <a:spcPts val="0"/>
                        </a:spcAft>
                      </a:pPr>
                      <a:r>
                        <a:rPr lang="es-ES" sz="1600">
                          <a:effectLst/>
                        </a:rPr>
                        <a:t>Inicio</a:t>
                      </a:r>
                      <a:endParaRPr lang="es-CL" sz="1600">
                        <a:effectLst/>
                        <a:latin typeface="Times New Roman"/>
                        <a:ea typeface="Times New Roman"/>
                        <a:cs typeface="Times New Roman"/>
                      </a:endParaRPr>
                    </a:p>
                  </a:txBody>
                  <a:tcPr marL="10370" marR="10370" marT="0" marB="0" anchor="ctr"/>
                </a:tc>
                <a:tc rowSpan="2">
                  <a:txBody>
                    <a:bodyPr/>
                    <a:lstStyle/>
                    <a:p>
                      <a:pPr indent="0" algn="ctr">
                        <a:lnSpc>
                          <a:spcPct val="100000"/>
                        </a:lnSpc>
                        <a:spcAft>
                          <a:spcPts val="0"/>
                        </a:spcAft>
                      </a:pPr>
                      <a:r>
                        <a:rPr lang="es-ES" sz="1600">
                          <a:effectLst/>
                        </a:rPr>
                        <a:t>Fin</a:t>
                      </a:r>
                      <a:endParaRPr lang="es-CL" sz="1600">
                        <a:effectLst/>
                        <a:latin typeface="Times New Roman"/>
                        <a:ea typeface="Times New Roman"/>
                        <a:cs typeface="Times New Roman"/>
                      </a:endParaRPr>
                    </a:p>
                  </a:txBody>
                  <a:tcPr marL="10370" marR="10370" marT="0" marB="0" anchor="ctr"/>
                </a:tc>
                <a:tc rowSpan="2">
                  <a:txBody>
                    <a:bodyPr/>
                    <a:lstStyle/>
                    <a:p>
                      <a:pPr indent="0" algn="ctr">
                        <a:lnSpc>
                          <a:spcPct val="100000"/>
                        </a:lnSpc>
                        <a:spcAft>
                          <a:spcPts val="0"/>
                        </a:spcAft>
                      </a:pPr>
                      <a:r>
                        <a:rPr lang="es-ES" sz="1600">
                          <a:effectLst/>
                        </a:rPr>
                        <a:t>Frecuencia</a:t>
                      </a:r>
                      <a:endParaRPr lang="es-CL" sz="1600">
                        <a:effectLst/>
                        <a:latin typeface="Times New Roman"/>
                        <a:ea typeface="Times New Roman"/>
                        <a:cs typeface="Times New Roman"/>
                      </a:endParaRPr>
                    </a:p>
                  </a:txBody>
                  <a:tcPr marL="10370" marR="10370" marT="0" marB="0" anchor="ctr"/>
                </a:tc>
                <a:tc rowSpan="2">
                  <a:txBody>
                    <a:bodyPr/>
                    <a:lstStyle/>
                    <a:p>
                      <a:pPr indent="0" algn="ctr">
                        <a:lnSpc>
                          <a:spcPct val="100000"/>
                        </a:lnSpc>
                        <a:spcAft>
                          <a:spcPts val="0"/>
                        </a:spcAft>
                      </a:pPr>
                      <a:r>
                        <a:rPr lang="es-ES" sz="1600">
                          <a:effectLst/>
                        </a:rPr>
                        <a:t>Frec. Acumulada</a:t>
                      </a:r>
                      <a:endParaRPr lang="es-CL" sz="1600">
                        <a:effectLst/>
                        <a:latin typeface="Times New Roman"/>
                        <a:ea typeface="Times New Roman"/>
                        <a:cs typeface="Times New Roman"/>
                      </a:endParaRPr>
                    </a:p>
                  </a:txBody>
                  <a:tcPr marL="10370" marR="10370" marT="0" marB="0" anchor="ctr"/>
                </a:tc>
                <a:tc gridSpan="2">
                  <a:txBody>
                    <a:bodyPr/>
                    <a:lstStyle/>
                    <a:p>
                      <a:pPr indent="0" algn="ctr">
                        <a:lnSpc>
                          <a:spcPct val="100000"/>
                        </a:lnSpc>
                        <a:spcAft>
                          <a:spcPts val="0"/>
                        </a:spcAft>
                      </a:pPr>
                      <a:r>
                        <a:rPr lang="es-ES" sz="1600">
                          <a:effectLst/>
                        </a:rPr>
                        <a:t>Probabilidad</a:t>
                      </a:r>
                      <a:endParaRPr lang="es-CL" sz="1600">
                        <a:effectLst/>
                        <a:latin typeface="Times New Roman"/>
                        <a:ea typeface="Times New Roman"/>
                        <a:cs typeface="Times New Roman"/>
                      </a:endParaRPr>
                    </a:p>
                  </a:txBody>
                  <a:tcPr marL="10370" marR="10370" marT="0" marB="0" anchor="ctr"/>
                </a:tc>
                <a:tc hMerge="1">
                  <a:txBody>
                    <a:bodyPr/>
                    <a:lstStyle/>
                    <a:p>
                      <a:endParaRPr lang="es-CL"/>
                    </a:p>
                  </a:txBody>
                  <a:tcPr/>
                </a:tc>
              </a:tr>
              <a:tr h="497758">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a:txBody>
                    <a:bodyPr/>
                    <a:lstStyle/>
                    <a:p>
                      <a:pPr indent="0" algn="ctr">
                        <a:lnSpc>
                          <a:spcPct val="100000"/>
                        </a:lnSpc>
                        <a:spcAft>
                          <a:spcPts val="0"/>
                        </a:spcAft>
                      </a:pPr>
                      <a:r>
                        <a:rPr lang="es-ES" sz="1600">
                          <a:effectLst/>
                        </a:rPr>
                        <a:t>Sea Menor</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Sea Mayor</a:t>
                      </a:r>
                      <a:endParaRPr lang="es-CL" sz="1600">
                        <a:effectLst/>
                        <a:latin typeface="Times New Roman"/>
                        <a:ea typeface="Times New Roman"/>
                        <a:cs typeface="Times New Roman"/>
                      </a:endParaRPr>
                    </a:p>
                  </a:txBody>
                  <a:tcPr marL="10370" marR="10370" marT="0" marB="0" anchor="ctr"/>
                </a:tc>
              </a:tr>
              <a:tr h="221226">
                <a:tc>
                  <a:txBody>
                    <a:bodyPr/>
                    <a:lstStyle/>
                    <a:p>
                      <a:pPr indent="0" algn="ctr">
                        <a:lnSpc>
                          <a:spcPct val="100000"/>
                        </a:lnSpc>
                        <a:spcAft>
                          <a:spcPts val="0"/>
                        </a:spcAft>
                      </a:pPr>
                      <a:r>
                        <a:rPr lang="es-ES" sz="1600" dirty="0">
                          <a:effectLst/>
                        </a:rPr>
                        <a:t>95,59%</a:t>
                      </a:r>
                      <a:endParaRPr lang="es-CL" sz="1600" dirty="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95,44%</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95,74%</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2</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2</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0,20%</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99,80%</a:t>
                      </a:r>
                      <a:endParaRPr lang="es-CL" sz="1600">
                        <a:effectLst/>
                        <a:latin typeface="Times New Roman"/>
                        <a:ea typeface="Times New Roman"/>
                        <a:cs typeface="Times New Roman"/>
                      </a:endParaRPr>
                    </a:p>
                  </a:txBody>
                  <a:tcPr marL="10370" marR="10370" marT="0" marB="0" anchor="ctr"/>
                </a:tc>
              </a:tr>
              <a:tr h="221226">
                <a:tc>
                  <a:txBody>
                    <a:bodyPr/>
                    <a:lstStyle/>
                    <a:p>
                      <a:pPr indent="0" algn="ctr">
                        <a:lnSpc>
                          <a:spcPct val="100000"/>
                        </a:lnSpc>
                        <a:spcAft>
                          <a:spcPts val="0"/>
                        </a:spcAft>
                      </a:pPr>
                      <a:r>
                        <a:rPr lang="es-ES" sz="1600">
                          <a:effectLst/>
                        </a:rPr>
                        <a:t>95,89%</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95,74%</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96,04%</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1</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3</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0,30%</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99,70%</a:t>
                      </a:r>
                      <a:endParaRPr lang="es-CL" sz="1600">
                        <a:effectLst/>
                        <a:latin typeface="Times New Roman"/>
                        <a:ea typeface="Times New Roman"/>
                        <a:cs typeface="Times New Roman"/>
                      </a:endParaRPr>
                    </a:p>
                  </a:txBody>
                  <a:tcPr marL="10370" marR="10370" marT="0" marB="0" anchor="ctr"/>
                </a:tc>
              </a:tr>
              <a:tr h="221226">
                <a:tc>
                  <a:txBody>
                    <a:bodyPr/>
                    <a:lstStyle/>
                    <a:p>
                      <a:pPr indent="0" algn="ctr">
                        <a:lnSpc>
                          <a:spcPct val="100000"/>
                        </a:lnSpc>
                        <a:spcAft>
                          <a:spcPts val="0"/>
                        </a:spcAft>
                      </a:pPr>
                      <a:r>
                        <a:rPr lang="es-ES" sz="1600">
                          <a:effectLst/>
                        </a:rPr>
                        <a:t>96,19%</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96,04%</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96,34%</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5</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8</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0,80%</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99,20%</a:t>
                      </a:r>
                      <a:endParaRPr lang="es-CL" sz="1600">
                        <a:effectLst/>
                        <a:latin typeface="Times New Roman"/>
                        <a:ea typeface="Times New Roman"/>
                        <a:cs typeface="Times New Roman"/>
                      </a:endParaRPr>
                    </a:p>
                  </a:txBody>
                  <a:tcPr marL="10370" marR="10370" marT="0" marB="0" anchor="ctr"/>
                </a:tc>
              </a:tr>
              <a:tr h="221226">
                <a:tc>
                  <a:txBody>
                    <a:bodyPr/>
                    <a:lstStyle/>
                    <a:p>
                      <a:pPr indent="0" algn="ctr">
                        <a:lnSpc>
                          <a:spcPct val="100000"/>
                        </a:lnSpc>
                        <a:spcAft>
                          <a:spcPts val="0"/>
                        </a:spcAft>
                      </a:pPr>
                      <a:r>
                        <a:rPr lang="es-ES" sz="1600">
                          <a:effectLst/>
                        </a:rPr>
                        <a:t>96,49%</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96,34%</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96,64%</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16</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24</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2,40%</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97,60%</a:t>
                      </a:r>
                      <a:endParaRPr lang="es-CL" sz="1600">
                        <a:effectLst/>
                        <a:latin typeface="Times New Roman"/>
                        <a:ea typeface="Times New Roman"/>
                        <a:cs typeface="Times New Roman"/>
                      </a:endParaRPr>
                    </a:p>
                  </a:txBody>
                  <a:tcPr marL="10370" marR="10370" marT="0" marB="0" anchor="ctr"/>
                </a:tc>
              </a:tr>
              <a:tr h="221226">
                <a:tc>
                  <a:txBody>
                    <a:bodyPr/>
                    <a:lstStyle/>
                    <a:p>
                      <a:pPr indent="0" algn="ctr">
                        <a:lnSpc>
                          <a:spcPct val="100000"/>
                        </a:lnSpc>
                        <a:spcAft>
                          <a:spcPts val="0"/>
                        </a:spcAft>
                      </a:pPr>
                      <a:r>
                        <a:rPr lang="es-ES" sz="1600">
                          <a:effectLst/>
                        </a:rPr>
                        <a:t>96,79%</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96,64%</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96,94%</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46</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70</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7,00%</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93,00%</a:t>
                      </a:r>
                      <a:endParaRPr lang="es-CL" sz="1600">
                        <a:effectLst/>
                        <a:latin typeface="Times New Roman"/>
                        <a:ea typeface="Times New Roman"/>
                        <a:cs typeface="Times New Roman"/>
                      </a:endParaRPr>
                    </a:p>
                  </a:txBody>
                  <a:tcPr marL="10370" marR="10370" marT="0" marB="0" anchor="ctr"/>
                </a:tc>
              </a:tr>
              <a:tr h="276532">
                <a:tc>
                  <a:txBody>
                    <a:bodyPr/>
                    <a:lstStyle/>
                    <a:p>
                      <a:pPr indent="0" algn="ctr">
                        <a:lnSpc>
                          <a:spcPct val="100000"/>
                        </a:lnSpc>
                        <a:spcAft>
                          <a:spcPts val="0"/>
                        </a:spcAft>
                      </a:pPr>
                      <a:r>
                        <a:rPr lang="es-ES" sz="1600">
                          <a:effectLst/>
                        </a:rPr>
                        <a:t>97,09%</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96,94%</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97,24%</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109</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179</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17,90%</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82,10%</a:t>
                      </a:r>
                      <a:endParaRPr lang="es-CL" sz="1600">
                        <a:effectLst/>
                        <a:latin typeface="Times New Roman"/>
                        <a:ea typeface="Times New Roman"/>
                        <a:cs typeface="Times New Roman"/>
                      </a:endParaRPr>
                    </a:p>
                  </a:txBody>
                  <a:tcPr marL="10370" marR="10370" marT="0" marB="0" anchor="ctr"/>
                </a:tc>
              </a:tr>
              <a:tr h="276532">
                <a:tc>
                  <a:txBody>
                    <a:bodyPr/>
                    <a:lstStyle/>
                    <a:p>
                      <a:pPr indent="0" algn="ctr">
                        <a:lnSpc>
                          <a:spcPct val="100000"/>
                        </a:lnSpc>
                        <a:spcAft>
                          <a:spcPts val="0"/>
                        </a:spcAft>
                      </a:pPr>
                      <a:r>
                        <a:rPr lang="es-ES" sz="1600">
                          <a:effectLst/>
                        </a:rPr>
                        <a:t>97,39%</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97,24%</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97,54%</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194</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373</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37,30%</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62,70%</a:t>
                      </a:r>
                      <a:endParaRPr lang="es-CL" sz="1600">
                        <a:effectLst/>
                        <a:latin typeface="Times New Roman"/>
                        <a:ea typeface="Times New Roman"/>
                        <a:cs typeface="Times New Roman"/>
                      </a:endParaRPr>
                    </a:p>
                  </a:txBody>
                  <a:tcPr marL="10370" marR="10370" marT="0" marB="0" anchor="ctr"/>
                </a:tc>
              </a:tr>
              <a:tr h="276532">
                <a:tc>
                  <a:txBody>
                    <a:bodyPr/>
                    <a:lstStyle/>
                    <a:p>
                      <a:pPr indent="0" algn="ctr">
                        <a:lnSpc>
                          <a:spcPct val="100000"/>
                        </a:lnSpc>
                        <a:spcAft>
                          <a:spcPts val="0"/>
                        </a:spcAft>
                      </a:pPr>
                      <a:r>
                        <a:rPr lang="es-ES" sz="1600">
                          <a:effectLst/>
                        </a:rPr>
                        <a:t>97,69%</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97,54%</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97,84%</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293</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666</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66,60%</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33,40%</a:t>
                      </a:r>
                      <a:endParaRPr lang="es-CL" sz="1600">
                        <a:effectLst/>
                        <a:latin typeface="Times New Roman"/>
                        <a:ea typeface="Times New Roman"/>
                        <a:cs typeface="Times New Roman"/>
                      </a:endParaRPr>
                    </a:p>
                  </a:txBody>
                  <a:tcPr marL="10370" marR="10370" marT="0" marB="0" anchor="ctr"/>
                </a:tc>
              </a:tr>
              <a:tr h="276532">
                <a:tc>
                  <a:txBody>
                    <a:bodyPr/>
                    <a:lstStyle/>
                    <a:p>
                      <a:pPr indent="0" algn="ctr">
                        <a:lnSpc>
                          <a:spcPct val="100000"/>
                        </a:lnSpc>
                        <a:spcAft>
                          <a:spcPts val="0"/>
                        </a:spcAft>
                      </a:pPr>
                      <a:r>
                        <a:rPr lang="es-ES" sz="1600">
                          <a:effectLst/>
                        </a:rPr>
                        <a:t>97,99%</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97,84%</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98,14%</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263</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929</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92,90%</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7,10%</a:t>
                      </a:r>
                      <a:endParaRPr lang="es-CL" sz="1600">
                        <a:effectLst/>
                        <a:latin typeface="Times New Roman"/>
                        <a:ea typeface="Times New Roman"/>
                        <a:cs typeface="Times New Roman"/>
                      </a:endParaRPr>
                    </a:p>
                  </a:txBody>
                  <a:tcPr marL="10370" marR="10370" marT="0" marB="0" anchor="ctr"/>
                </a:tc>
              </a:tr>
              <a:tr h="276532">
                <a:tc>
                  <a:txBody>
                    <a:bodyPr/>
                    <a:lstStyle/>
                    <a:p>
                      <a:pPr indent="0" algn="ctr">
                        <a:lnSpc>
                          <a:spcPct val="100000"/>
                        </a:lnSpc>
                        <a:spcAft>
                          <a:spcPts val="0"/>
                        </a:spcAft>
                      </a:pPr>
                      <a:r>
                        <a:rPr lang="es-ES" sz="1600">
                          <a:effectLst/>
                        </a:rPr>
                        <a:t>98,29%</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98,14%</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98,44%</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62</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991</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99,10%</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0,90%</a:t>
                      </a:r>
                      <a:endParaRPr lang="es-CL" sz="1600">
                        <a:effectLst/>
                        <a:latin typeface="Times New Roman"/>
                        <a:ea typeface="Times New Roman"/>
                        <a:cs typeface="Times New Roman"/>
                      </a:endParaRPr>
                    </a:p>
                  </a:txBody>
                  <a:tcPr marL="10370" marR="10370" marT="0" marB="0" anchor="ctr"/>
                </a:tc>
              </a:tr>
              <a:tr h="331839">
                <a:tc>
                  <a:txBody>
                    <a:bodyPr/>
                    <a:lstStyle/>
                    <a:p>
                      <a:pPr indent="0" algn="ctr">
                        <a:lnSpc>
                          <a:spcPct val="100000"/>
                        </a:lnSpc>
                        <a:spcAft>
                          <a:spcPts val="0"/>
                        </a:spcAft>
                      </a:pPr>
                      <a:r>
                        <a:rPr lang="es-ES" sz="1600">
                          <a:effectLst/>
                        </a:rPr>
                        <a:t>98,57%</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98,44%</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98,71%</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9</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1000</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a:effectLst/>
                        </a:rPr>
                        <a:t>100,00%</a:t>
                      </a:r>
                      <a:endParaRPr lang="es-CL" sz="1600">
                        <a:effectLst/>
                        <a:latin typeface="Times New Roman"/>
                        <a:ea typeface="Times New Roman"/>
                        <a:cs typeface="Times New Roman"/>
                      </a:endParaRPr>
                    </a:p>
                  </a:txBody>
                  <a:tcPr marL="10370" marR="10370" marT="0" marB="0" anchor="ctr"/>
                </a:tc>
                <a:tc>
                  <a:txBody>
                    <a:bodyPr/>
                    <a:lstStyle/>
                    <a:p>
                      <a:pPr indent="0" algn="ctr">
                        <a:lnSpc>
                          <a:spcPct val="100000"/>
                        </a:lnSpc>
                        <a:spcAft>
                          <a:spcPts val="0"/>
                        </a:spcAft>
                      </a:pPr>
                      <a:r>
                        <a:rPr lang="es-ES" sz="1600" dirty="0">
                          <a:effectLst/>
                        </a:rPr>
                        <a:t>0,00%</a:t>
                      </a:r>
                      <a:endParaRPr lang="es-CL" sz="1600" dirty="0">
                        <a:effectLst/>
                        <a:latin typeface="Times New Roman"/>
                        <a:ea typeface="Times New Roman"/>
                        <a:cs typeface="Times New Roman"/>
                      </a:endParaRPr>
                    </a:p>
                  </a:txBody>
                  <a:tcPr marL="10370" marR="10370" marT="0" marB="0" anchor="ctr"/>
                </a:tc>
              </a:tr>
            </a:tbl>
          </a:graphicData>
        </a:graphic>
      </p:graphicFrame>
    </p:spTree>
    <p:extLst>
      <p:ext uri="{BB962C8B-B14F-4D97-AF65-F5344CB8AC3E}">
        <p14:creationId xmlns:p14="http://schemas.microsoft.com/office/powerpoint/2010/main" xmlns="" val="376335562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699" y="71805"/>
            <a:ext cx="10194569" cy="572700"/>
          </a:xfrm>
          <a:prstGeom prst="rect">
            <a:avLst/>
          </a:prstGeom>
        </p:spPr>
        <p:txBody>
          <a:bodyPr spcFirstLastPara="1" vert="horz" wrap="square" lIns="91425" tIns="91425" rIns="91425" bIns="91425" rtlCol="0" anchor="t" anchorCtr="0">
            <a:noAutofit/>
          </a:bodyPr>
          <a:lstStyle/>
          <a:p>
            <a:r>
              <a:rPr lang="es" sz="2800" dirty="0" smtClean="0">
                <a:solidFill>
                  <a:schemeClr val="tx1"/>
                </a:solidFill>
              </a:rPr>
              <a:t>Gestión de Activos</a:t>
            </a:r>
            <a:endParaRPr sz="2800" b="1" dirty="0">
              <a:solidFill>
                <a:schemeClr val="tx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56</a:t>
            </a:fld>
            <a:endParaRPr lang="es-CL"/>
          </a:p>
        </p:txBody>
      </p:sp>
      <p:graphicFrame>
        <p:nvGraphicFramePr>
          <p:cNvPr id="8" name="7 Gráfico"/>
          <p:cNvGraphicFramePr/>
          <p:nvPr>
            <p:extLst>
              <p:ext uri="{D42A27DB-BD31-4B8C-83A1-F6EECF244321}">
                <p14:modId xmlns:p14="http://schemas.microsoft.com/office/powerpoint/2010/main" xmlns="" val="3016648311"/>
              </p:ext>
            </p:extLst>
          </p:nvPr>
        </p:nvGraphicFramePr>
        <p:xfrm>
          <a:off x="406916" y="854112"/>
          <a:ext cx="8054696" cy="3920055"/>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xmlns="" val="2235668648"/>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699" y="71805"/>
            <a:ext cx="10194569" cy="572700"/>
          </a:xfrm>
          <a:prstGeom prst="rect">
            <a:avLst/>
          </a:prstGeom>
        </p:spPr>
        <p:txBody>
          <a:bodyPr spcFirstLastPara="1" vert="horz" wrap="square" lIns="91425" tIns="91425" rIns="91425" bIns="91425" rtlCol="0" anchor="t" anchorCtr="0">
            <a:noAutofit/>
          </a:bodyPr>
          <a:lstStyle/>
          <a:p>
            <a:r>
              <a:rPr lang="es" sz="2800" dirty="0" smtClean="0">
                <a:solidFill>
                  <a:schemeClr val="tx1"/>
                </a:solidFill>
              </a:rPr>
              <a:t>Gestión de Activos</a:t>
            </a:r>
            <a:endParaRPr sz="2800" b="1" dirty="0">
              <a:solidFill>
                <a:schemeClr val="tx1"/>
              </a:solidFill>
            </a:endParaRPr>
          </a:p>
        </p:txBody>
      </p:sp>
      <p:sp>
        <p:nvSpPr>
          <p:cNvPr id="99" name="Google Shape;99;p19"/>
          <p:cNvSpPr txBox="1">
            <a:spLocks noGrp="1"/>
          </p:cNvSpPr>
          <p:nvPr>
            <p:ph type="body" idx="1"/>
          </p:nvPr>
        </p:nvSpPr>
        <p:spPr>
          <a:prstGeom prst="rect">
            <a:avLst/>
          </a:prstGeom>
        </p:spPr>
        <p:txBody>
          <a:bodyPr spcFirstLastPara="1" wrap="square" lIns="91425" tIns="91425" rIns="91425" bIns="91425" anchor="t" anchorCtr="0">
            <a:noAutofit/>
          </a:bodyPr>
          <a:lstStyle/>
          <a:p>
            <a:pPr marL="0" indent="0">
              <a:buNone/>
            </a:pPr>
            <a:r>
              <a:rPr lang="es-CL" sz="1700" b="1" dirty="0" smtClean="0">
                <a:solidFill>
                  <a:schemeClr val="dk1"/>
                </a:solidFill>
              </a:rPr>
              <a:t>Escenarios de Riesgo</a:t>
            </a:r>
            <a:endParaRPr sz="1700" b="1" dirty="0">
              <a:solidFill>
                <a:schemeClr val="dk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57</a:t>
            </a:fld>
            <a:endParaRPr lang="es-CL"/>
          </a:p>
        </p:txBody>
      </p:sp>
      <p:graphicFrame>
        <p:nvGraphicFramePr>
          <p:cNvPr id="2" name="1 Tabla"/>
          <p:cNvGraphicFramePr>
            <a:graphicFrameLocks noGrp="1"/>
          </p:cNvGraphicFramePr>
          <p:nvPr>
            <p:extLst>
              <p:ext uri="{D42A27DB-BD31-4B8C-83A1-F6EECF244321}">
                <p14:modId xmlns:p14="http://schemas.microsoft.com/office/powerpoint/2010/main" xmlns="" val="302157798"/>
              </p:ext>
            </p:extLst>
          </p:nvPr>
        </p:nvGraphicFramePr>
        <p:xfrm>
          <a:off x="483151" y="1268705"/>
          <a:ext cx="7824574" cy="3428997"/>
        </p:xfrm>
        <a:graphic>
          <a:graphicData uri="http://schemas.openxmlformats.org/drawingml/2006/table">
            <a:tbl>
              <a:tblPr firstRow="1" firstCol="1" bandRow="1">
                <a:tableStyleId>{F5AB1C69-6EDB-4FF4-983F-18BD219EF322}</a:tableStyleId>
              </a:tblPr>
              <a:tblGrid>
                <a:gridCol w="2455351"/>
                <a:gridCol w="2071948"/>
                <a:gridCol w="1650985"/>
                <a:gridCol w="1646290"/>
              </a:tblGrid>
              <a:tr h="527538">
                <a:tc>
                  <a:txBody>
                    <a:bodyPr/>
                    <a:lstStyle/>
                    <a:p>
                      <a:pPr indent="0" algn="ctr">
                        <a:lnSpc>
                          <a:spcPct val="100000"/>
                        </a:lnSpc>
                        <a:spcAft>
                          <a:spcPts val="0"/>
                        </a:spcAft>
                      </a:pPr>
                      <a:r>
                        <a:rPr lang="es-ES" sz="1600" dirty="0">
                          <a:effectLst/>
                        </a:rPr>
                        <a:t>Disponibilidad </a:t>
                      </a:r>
                      <a:endParaRPr lang="es-CL" sz="1600" dirty="0">
                        <a:effectLst/>
                      </a:endParaRPr>
                    </a:p>
                    <a:p>
                      <a:pPr indent="0" algn="ctr">
                        <a:lnSpc>
                          <a:spcPct val="100000"/>
                        </a:lnSpc>
                        <a:spcAft>
                          <a:spcPts val="0"/>
                        </a:spcAft>
                      </a:pPr>
                      <a:r>
                        <a:rPr lang="es-ES" sz="1600" dirty="0">
                          <a:effectLst/>
                        </a:rPr>
                        <a:t>Comprometida</a:t>
                      </a:r>
                      <a:endParaRPr lang="es-CL" sz="1600" dirty="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1600" dirty="0">
                          <a:effectLst/>
                        </a:rPr>
                        <a:t>Páginas Anuales </a:t>
                      </a:r>
                      <a:endParaRPr lang="es-CL" sz="1600" dirty="0">
                        <a:effectLst/>
                      </a:endParaRPr>
                    </a:p>
                    <a:p>
                      <a:pPr indent="0" algn="ctr">
                        <a:lnSpc>
                          <a:spcPct val="100000"/>
                        </a:lnSpc>
                        <a:spcAft>
                          <a:spcPts val="0"/>
                        </a:spcAft>
                      </a:pPr>
                      <a:r>
                        <a:rPr lang="es-ES" sz="1600" dirty="0">
                          <a:effectLst/>
                        </a:rPr>
                        <a:t>con </a:t>
                      </a:r>
                      <a:r>
                        <a:rPr lang="es-ES" sz="1600" dirty="0" err="1">
                          <a:effectLst/>
                        </a:rPr>
                        <a:t>Disp</a:t>
                      </a:r>
                      <a:r>
                        <a:rPr lang="es-ES" sz="1600" dirty="0">
                          <a:effectLst/>
                        </a:rPr>
                        <a:t> Min</a:t>
                      </a:r>
                      <a:endParaRPr lang="es-CL" sz="1600" dirty="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1600">
                          <a:effectLst/>
                        </a:rPr>
                        <a:t>Probabilidad </a:t>
                      </a:r>
                      <a:endParaRPr lang="es-CL" sz="1600">
                        <a:effectLst/>
                      </a:endParaRPr>
                    </a:p>
                    <a:p>
                      <a:pPr indent="0" algn="ctr">
                        <a:lnSpc>
                          <a:spcPct val="100000"/>
                        </a:lnSpc>
                        <a:spcAft>
                          <a:spcPts val="0"/>
                        </a:spcAft>
                      </a:pPr>
                      <a:r>
                        <a:rPr lang="es-ES" sz="1600">
                          <a:effectLst/>
                        </a:rPr>
                        <a:t>No logro</a:t>
                      </a:r>
                      <a:endParaRPr lang="es-CL" sz="16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1600">
                          <a:effectLst/>
                        </a:rPr>
                        <a:t>Probabilidad </a:t>
                      </a:r>
                      <a:endParaRPr lang="es-CL" sz="1600">
                        <a:effectLst/>
                      </a:endParaRPr>
                    </a:p>
                    <a:p>
                      <a:pPr indent="0" algn="ctr">
                        <a:lnSpc>
                          <a:spcPct val="100000"/>
                        </a:lnSpc>
                        <a:spcAft>
                          <a:spcPts val="0"/>
                        </a:spcAft>
                      </a:pPr>
                      <a:r>
                        <a:rPr lang="es-ES" sz="1600">
                          <a:effectLst/>
                        </a:rPr>
                        <a:t>logro</a:t>
                      </a:r>
                      <a:endParaRPr lang="es-CL" sz="1600">
                        <a:effectLst/>
                        <a:latin typeface="Times New Roman"/>
                        <a:ea typeface="Times New Roman"/>
                        <a:cs typeface="Times New Roman"/>
                      </a:endParaRPr>
                    </a:p>
                  </a:txBody>
                  <a:tcPr marL="49457" marR="49457" marT="0" marB="0" anchor="ctr"/>
                </a:tc>
              </a:tr>
              <a:tr h="263769">
                <a:tc>
                  <a:txBody>
                    <a:bodyPr/>
                    <a:lstStyle/>
                    <a:p>
                      <a:pPr indent="0" algn="ctr">
                        <a:lnSpc>
                          <a:spcPct val="100000"/>
                        </a:lnSpc>
                        <a:spcAft>
                          <a:spcPts val="0"/>
                        </a:spcAft>
                      </a:pPr>
                      <a:r>
                        <a:rPr lang="es-ES" sz="1600">
                          <a:effectLst/>
                        </a:rPr>
                        <a:t>95,74%</a:t>
                      </a:r>
                      <a:endParaRPr lang="es-CL" sz="16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1600">
                          <a:effectLst/>
                        </a:rPr>
                        <a:t>19.714.384</a:t>
                      </a:r>
                      <a:endParaRPr lang="es-CL" sz="16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1600">
                          <a:effectLst/>
                        </a:rPr>
                        <a:t>0,20%</a:t>
                      </a:r>
                      <a:endParaRPr lang="es-CL" sz="16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1600">
                          <a:effectLst/>
                        </a:rPr>
                        <a:t>99,80%</a:t>
                      </a:r>
                      <a:endParaRPr lang="es-CL" sz="1600">
                        <a:effectLst/>
                        <a:latin typeface="Times New Roman"/>
                        <a:ea typeface="Times New Roman"/>
                        <a:cs typeface="Times New Roman"/>
                      </a:endParaRPr>
                    </a:p>
                  </a:txBody>
                  <a:tcPr marL="49457" marR="49457" marT="0" marB="0" anchor="ctr"/>
                </a:tc>
              </a:tr>
              <a:tr h="263769">
                <a:tc>
                  <a:txBody>
                    <a:bodyPr/>
                    <a:lstStyle/>
                    <a:p>
                      <a:pPr indent="0" algn="ctr">
                        <a:lnSpc>
                          <a:spcPct val="100000"/>
                        </a:lnSpc>
                        <a:spcAft>
                          <a:spcPts val="0"/>
                        </a:spcAft>
                      </a:pPr>
                      <a:r>
                        <a:rPr lang="es-ES" sz="1600">
                          <a:effectLst/>
                        </a:rPr>
                        <a:t>96,04%</a:t>
                      </a:r>
                      <a:endParaRPr lang="es-CL" sz="16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1600">
                          <a:effectLst/>
                        </a:rPr>
                        <a:t>19.776.151</a:t>
                      </a:r>
                      <a:endParaRPr lang="es-CL" sz="16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1600">
                          <a:effectLst/>
                        </a:rPr>
                        <a:t>0,30%</a:t>
                      </a:r>
                      <a:endParaRPr lang="es-CL" sz="16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1600">
                          <a:effectLst/>
                        </a:rPr>
                        <a:t>99,70%</a:t>
                      </a:r>
                      <a:endParaRPr lang="es-CL" sz="1600">
                        <a:effectLst/>
                        <a:latin typeface="Times New Roman"/>
                        <a:ea typeface="Times New Roman"/>
                        <a:cs typeface="Times New Roman"/>
                      </a:endParaRPr>
                    </a:p>
                  </a:txBody>
                  <a:tcPr marL="49457" marR="49457" marT="0" marB="0" anchor="ctr"/>
                </a:tc>
              </a:tr>
              <a:tr h="263769">
                <a:tc>
                  <a:txBody>
                    <a:bodyPr/>
                    <a:lstStyle/>
                    <a:p>
                      <a:pPr indent="0" algn="ctr">
                        <a:lnSpc>
                          <a:spcPct val="100000"/>
                        </a:lnSpc>
                        <a:spcAft>
                          <a:spcPts val="0"/>
                        </a:spcAft>
                      </a:pPr>
                      <a:r>
                        <a:rPr lang="es-ES" sz="1600">
                          <a:effectLst/>
                        </a:rPr>
                        <a:t>96,34%</a:t>
                      </a:r>
                      <a:endParaRPr lang="es-CL" sz="16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1600">
                          <a:effectLst/>
                        </a:rPr>
                        <a:t>19.837.918</a:t>
                      </a:r>
                      <a:endParaRPr lang="es-CL" sz="16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1600">
                          <a:effectLst/>
                        </a:rPr>
                        <a:t>0,80%</a:t>
                      </a:r>
                      <a:endParaRPr lang="es-CL" sz="16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1600">
                          <a:effectLst/>
                        </a:rPr>
                        <a:t>99,20%</a:t>
                      </a:r>
                      <a:endParaRPr lang="es-CL" sz="1600">
                        <a:effectLst/>
                        <a:latin typeface="Times New Roman"/>
                        <a:ea typeface="Times New Roman"/>
                        <a:cs typeface="Times New Roman"/>
                      </a:endParaRPr>
                    </a:p>
                  </a:txBody>
                  <a:tcPr marL="49457" marR="49457" marT="0" marB="0" anchor="ctr"/>
                </a:tc>
              </a:tr>
              <a:tr h="263769">
                <a:tc>
                  <a:txBody>
                    <a:bodyPr/>
                    <a:lstStyle/>
                    <a:p>
                      <a:pPr indent="0" algn="ctr">
                        <a:lnSpc>
                          <a:spcPct val="100000"/>
                        </a:lnSpc>
                        <a:spcAft>
                          <a:spcPts val="0"/>
                        </a:spcAft>
                      </a:pPr>
                      <a:r>
                        <a:rPr lang="es-ES" sz="1600">
                          <a:effectLst/>
                        </a:rPr>
                        <a:t>96,64%</a:t>
                      </a:r>
                      <a:endParaRPr lang="es-CL" sz="16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1600">
                          <a:effectLst/>
                        </a:rPr>
                        <a:t>19.899.685</a:t>
                      </a:r>
                      <a:endParaRPr lang="es-CL" sz="16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1600">
                          <a:effectLst/>
                        </a:rPr>
                        <a:t>2,40%</a:t>
                      </a:r>
                      <a:endParaRPr lang="es-CL" sz="16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1600">
                          <a:effectLst/>
                        </a:rPr>
                        <a:t>97,60%</a:t>
                      </a:r>
                      <a:endParaRPr lang="es-CL" sz="1600">
                        <a:effectLst/>
                        <a:latin typeface="Times New Roman"/>
                        <a:ea typeface="Times New Roman"/>
                        <a:cs typeface="Times New Roman"/>
                      </a:endParaRPr>
                    </a:p>
                  </a:txBody>
                  <a:tcPr marL="49457" marR="49457" marT="0" marB="0" anchor="ctr"/>
                </a:tc>
              </a:tr>
              <a:tr h="263769">
                <a:tc>
                  <a:txBody>
                    <a:bodyPr/>
                    <a:lstStyle/>
                    <a:p>
                      <a:pPr indent="0" algn="ctr">
                        <a:lnSpc>
                          <a:spcPct val="100000"/>
                        </a:lnSpc>
                        <a:spcAft>
                          <a:spcPts val="0"/>
                        </a:spcAft>
                      </a:pPr>
                      <a:r>
                        <a:rPr lang="es-ES" sz="1600">
                          <a:effectLst/>
                        </a:rPr>
                        <a:t>96,94%</a:t>
                      </a:r>
                      <a:endParaRPr lang="es-CL" sz="16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1600">
                          <a:effectLst/>
                        </a:rPr>
                        <a:t>19.961.452</a:t>
                      </a:r>
                      <a:endParaRPr lang="es-CL" sz="16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1600">
                          <a:effectLst/>
                        </a:rPr>
                        <a:t>7,00%</a:t>
                      </a:r>
                      <a:endParaRPr lang="es-CL" sz="16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1600">
                          <a:effectLst/>
                        </a:rPr>
                        <a:t>93,00%</a:t>
                      </a:r>
                      <a:endParaRPr lang="es-CL" sz="1600">
                        <a:effectLst/>
                        <a:latin typeface="Times New Roman"/>
                        <a:ea typeface="Times New Roman"/>
                        <a:cs typeface="Times New Roman"/>
                      </a:endParaRPr>
                    </a:p>
                  </a:txBody>
                  <a:tcPr marL="49457" marR="49457" marT="0" marB="0" anchor="ctr"/>
                </a:tc>
              </a:tr>
              <a:tr h="263769">
                <a:tc>
                  <a:txBody>
                    <a:bodyPr/>
                    <a:lstStyle/>
                    <a:p>
                      <a:pPr indent="0" algn="ctr">
                        <a:lnSpc>
                          <a:spcPct val="100000"/>
                        </a:lnSpc>
                        <a:spcAft>
                          <a:spcPts val="0"/>
                        </a:spcAft>
                      </a:pPr>
                      <a:r>
                        <a:rPr lang="es-ES" sz="1600" dirty="0">
                          <a:effectLst/>
                        </a:rPr>
                        <a:t>97,24%</a:t>
                      </a:r>
                      <a:endParaRPr lang="es-CL" sz="1600" dirty="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1600">
                          <a:effectLst/>
                        </a:rPr>
                        <a:t>20.023.220</a:t>
                      </a:r>
                      <a:endParaRPr lang="es-CL" sz="16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1600">
                          <a:effectLst/>
                        </a:rPr>
                        <a:t>17,90%</a:t>
                      </a:r>
                      <a:endParaRPr lang="es-CL" sz="16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1600">
                          <a:effectLst/>
                        </a:rPr>
                        <a:t>82,10%</a:t>
                      </a:r>
                      <a:endParaRPr lang="es-CL" sz="1600">
                        <a:effectLst/>
                        <a:latin typeface="Times New Roman"/>
                        <a:ea typeface="Times New Roman"/>
                        <a:cs typeface="Times New Roman"/>
                      </a:endParaRPr>
                    </a:p>
                  </a:txBody>
                  <a:tcPr marL="49457" marR="49457" marT="0" marB="0" anchor="ctr"/>
                </a:tc>
              </a:tr>
              <a:tr h="263769">
                <a:tc>
                  <a:txBody>
                    <a:bodyPr/>
                    <a:lstStyle/>
                    <a:p>
                      <a:pPr indent="0" algn="ctr">
                        <a:lnSpc>
                          <a:spcPct val="100000"/>
                        </a:lnSpc>
                        <a:spcAft>
                          <a:spcPts val="0"/>
                        </a:spcAft>
                      </a:pPr>
                      <a:r>
                        <a:rPr lang="es-ES" sz="1600">
                          <a:effectLst/>
                        </a:rPr>
                        <a:t>97,54%</a:t>
                      </a:r>
                      <a:endParaRPr lang="es-CL" sz="16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1600">
                          <a:effectLst/>
                        </a:rPr>
                        <a:t>20.084.987</a:t>
                      </a:r>
                      <a:endParaRPr lang="es-CL" sz="16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1600">
                          <a:effectLst/>
                        </a:rPr>
                        <a:t>37,30%</a:t>
                      </a:r>
                      <a:endParaRPr lang="es-CL" sz="16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1600">
                          <a:effectLst/>
                        </a:rPr>
                        <a:t>62,70%</a:t>
                      </a:r>
                      <a:endParaRPr lang="es-CL" sz="1600">
                        <a:effectLst/>
                        <a:latin typeface="Times New Roman"/>
                        <a:ea typeface="Times New Roman"/>
                        <a:cs typeface="Times New Roman"/>
                      </a:endParaRPr>
                    </a:p>
                  </a:txBody>
                  <a:tcPr marL="49457" marR="49457" marT="0" marB="0" anchor="ctr"/>
                </a:tc>
              </a:tr>
              <a:tr h="263769">
                <a:tc>
                  <a:txBody>
                    <a:bodyPr/>
                    <a:lstStyle/>
                    <a:p>
                      <a:pPr indent="0" algn="ctr">
                        <a:lnSpc>
                          <a:spcPct val="100000"/>
                        </a:lnSpc>
                        <a:spcAft>
                          <a:spcPts val="0"/>
                        </a:spcAft>
                      </a:pPr>
                      <a:r>
                        <a:rPr lang="es-ES" sz="1600">
                          <a:effectLst/>
                        </a:rPr>
                        <a:t>97,84%</a:t>
                      </a:r>
                      <a:endParaRPr lang="es-CL" sz="16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1600">
                          <a:effectLst/>
                        </a:rPr>
                        <a:t>20.146.754</a:t>
                      </a:r>
                      <a:endParaRPr lang="es-CL" sz="16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1600">
                          <a:effectLst/>
                        </a:rPr>
                        <a:t>66,60%</a:t>
                      </a:r>
                      <a:endParaRPr lang="es-CL" sz="16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1600">
                          <a:effectLst/>
                        </a:rPr>
                        <a:t>33,40%</a:t>
                      </a:r>
                      <a:endParaRPr lang="es-CL" sz="1600">
                        <a:effectLst/>
                        <a:latin typeface="Times New Roman"/>
                        <a:ea typeface="Times New Roman"/>
                        <a:cs typeface="Times New Roman"/>
                      </a:endParaRPr>
                    </a:p>
                  </a:txBody>
                  <a:tcPr marL="49457" marR="49457" marT="0" marB="0" anchor="ctr"/>
                </a:tc>
              </a:tr>
              <a:tr h="263769">
                <a:tc>
                  <a:txBody>
                    <a:bodyPr/>
                    <a:lstStyle/>
                    <a:p>
                      <a:pPr indent="0" algn="ctr">
                        <a:lnSpc>
                          <a:spcPct val="100000"/>
                        </a:lnSpc>
                        <a:spcAft>
                          <a:spcPts val="0"/>
                        </a:spcAft>
                      </a:pPr>
                      <a:r>
                        <a:rPr lang="es-ES" sz="1600">
                          <a:effectLst/>
                        </a:rPr>
                        <a:t>98,14%</a:t>
                      </a:r>
                      <a:endParaRPr lang="es-CL" sz="16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1600">
                          <a:effectLst/>
                        </a:rPr>
                        <a:t>20.208.521</a:t>
                      </a:r>
                      <a:endParaRPr lang="es-CL" sz="16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1600">
                          <a:effectLst/>
                        </a:rPr>
                        <a:t>92,90%</a:t>
                      </a:r>
                      <a:endParaRPr lang="es-CL" sz="16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1600">
                          <a:effectLst/>
                        </a:rPr>
                        <a:t>7,10%</a:t>
                      </a:r>
                      <a:endParaRPr lang="es-CL" sz="1600">
                        <a:effectLst/>
                        <a:latin typeface="Times New Roman"/>
                        <a:ea typeface="Times New Roman"/>
                        <a:cs typeface="Times New Roman"/>
                      </a:endParaRPr>
                    </a:p>
                  </a:txBody>
                  <a:tcPr marL="49457" marR="49457" marT="0" marB="0" anchor="ctr"/>
                </a:tc>
              </a:tr>
              <a:tr h="263769">
                <a:tc>
                  <a:txBody>
                    <a:bodyPr/>
                    <a:lstStyle/>
                    <a:p>
                      <a:pPr indent="0" algn="ctr">
                        <a:lnSpc>
                          <a:spcPct val="100000"/>
                        </a:lnSpc>
                        <a:spcAft>
                          <a:spcPts val="0"/>
                        </a:spcAft>
                      </a:pPr>
                      <a:r>
                        <a:rPr lang="es-ES" sz="1600">
                          <a:effectLst/>
                        </a:rPr>
                        <a:t>98,44%</a:t>
                      </a:r>
                      <a:endParaRPr lang="es-CL" sz="16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1600">
                          <a:effectLst/>
                        </a:rPr>
                        <a:t>20.270.288</a:t>
                      </a:r>
                      <a:endParaRPr lang="es-CL" sz="16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1600">
                          <a:effectLst/>
                        </a:rPr>
                        <a:t>99,10%</a:t>
                      </a:r>
                      <a:endParaRPr lang="es-CL" sz="16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1600">
                          <a:effectLst/>
                        </a:rPr>
                        <a:t>0,90%</a:t>
                      </a:r>
                      <a:endParaRPr lang="es-CL" sz="1600">
                        <a:effectLst/>
                        <a:latin typeface="Times New Roman"/>
                        <a:ea typeface="Times New Roman"/>
                        <a:cs typeface="Times New Roman"/>
                      </a:endParaRPr>
                    </a:p>
                  </a:txBody>
                  <a:tcPr marL="49457" marR="49457" marT="0" marB="0" anchor="ctr"/>
                </a:tc>
              </a:tr>
              <a:tr h="263769">
                <a:tc>
                  <a:txBody>
                    <a:bodyPr/>
                    <a:lstStyle/>
                    <a:p>
                      <a:pPr indent="0" algn="ctr">
                        <a:lnSpc>
                          <a:spcPct val="100000"/>
                        </a:lnSpc>
                        <a:spcAft>
                          <a:spcPts val="0"/>
                        </a:spcAft>
                      </a:pPr>
                      <a:r>
                        <a:rPr lang="es-ES" sz="1600">
                          <a:effectLst/>
                        </a:rPr>
                        <a:t>98,71%</a:t>
                      </a:r>
                      <a:endParaRPr lang="es-CL" sz="16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1600">
                          <a:effectLst/>
                        </a:rPr>
                        <a:t>20.325.878</a:t>
                      </a:r>
                      <a:endParaRPr lang="es-CL" sz="16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1600">
                          <a:effectLst/>
                        </a:rPr>
                        <a:t>99,90%</a:t>
                      </a:r>
                      <a:endParaRPr lang="es-CL" sz="1600">
                        <a:effectLst/>
                        <a:latin typeface="Times New Roman"/>
                        <a:ea typeface="Times New Roman"/>
                        <a:cs typeface="Times New Roman"/>
                      </a:endParaRPr>
                    </a:p>
                  </a:txBody>
                  <a:tcPr marL="49457" marR="49457" marT="0" marB="0" anchor="ctr"/>
                </a:tc>
                <a:tc>
                  <a:txBody>
                    <a:bodyPr/>
                    <a:lstStyle/>
                    <a:p>
                      <a:pPr indent="0" algn="ctr">
                        <a:lnSpc>
                          <a:spcPct val="100000"/>
                        </a:lnSpc>
                        <a:spcAft>
                          <a:spcPts val="0"/>
                        </a:spcAft>
                      </a:pPr>
                      <a:r>
                        <a:rPr lang="es-ES" sz="1600" dirty="0">
                          <a:effectLst/>
                        </a:rPr>
                        <a:t>0,10%</a:t>
                      </a:r>
                      <a:endParaRPr lang="es-CL" sz="1600" dirty="0">
                        <a:effectLst/>
                        <a:latin typeface="Times New Roman"/>
                        <a:ea typeface="Times New Roman"/>
                        <a:cs typeface="Times New Roman"/>
                      </a:endParaRPr>
                    </a:p>
                  </a:txBody>
                  <a:tcPr marL="49457" marR="49457" marT="0" marB="0" anchor="ctr"/>
                </a:tc>
              </a:tr>
            </a:tbl>
          </a:graphicData>
        </a:graphic>
      </p:graphicFrame>
    </p:spTree>
    <p:extLst>
      <p:ext uri="{BB962C8B-B14F-4D97-AF65-F5344CB8AC3E}">
        <p14:creationId xmlns:p14="http://schemas.microsoft.com/office/powerpoint/2010/main" xmlns="" val="3763355626"/>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699" y="71805"/>
            <a:ext cx="10194569" cy="572700"/>
          </a:xfrm>
          <a:prstGeom prst="rect">
            <a:avLst/>
          </a:prstGeom>
        </p:spPr>
        <p:txBody>
          <a:bodyPr spcFirstLastPara="1" vert="horz" wrap="square" lIns="91425" tIns="91425" rIns="91425" bIns="91425" rtlCol="0" anchor="t" anchorCtr="0">
            <a:noAutofit/>
          </a:bodyPr>
          <a:lstStyle/>
          <a:p>
            <a:r>
              <a:rPr lang="es" sz="2800" dirty="0" smtClean="0">
                <a:solidFill>
                  <a:schemeClr val="tx1"/>
                </a:solidFill>
              </a:rPr>
              <a:t>Gestión de Activos</a:t>
            </a:r>
            <a:endParaRPr sz="2800" b="1" dirty="0">
              <a:solidFill>
                <a:schemeClr val="tx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6385" name="Picture 1"/>
          <p:cNvPicPr>
            <a:picLocks noChangeAspect="1" noChangeArrowheads="1"/>
          </p:cNvPicPr>
          <p:nvPr/>
        </p:nvPicPr>
        <p:blipFill rotWithShape="1">
          <a:blip r:embed="rId3">
            <a:extLst>
              <a:ext uri="{28A0092B-C50C-407E-A947-70E740481C1C}">
                <a14:useLocalDpi xmlns:a14="http://schemas.microsoft.com/office/drawing/2010/main" xmlns="" val="0"/>
              </a:ext>
            </a:extLst>
          </a:blip>
          <a:srcRect l="22133" t="27985" r="8009" b="13060"/>
          <a:stretch/>
        </p:blipFill>
        <p:spPr bwMode="auto">
          <a:xfrm>
            <a:off x="121376" y="714381"/>
            <a:ext cx="8886135" cy="421624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2" name="Google Shape;55;p13"/>
          <p:cNvPicPr preferRelativeResize="0"/>
          <p:nvPr/>
        </p:nvPicPr>
        <p:blipFill>
          <a:blip r:embed="rId4">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58</a:t>
            </a:fld>
            <a:endParaRPr lang="es-CL"/>
          </a:p>
        </p:txBody>
      </p:sp>
      <p:grpSp>
        <p:nvGrpSpPr>
          <p:cNvPr id="10" name="9 Grupo"/>
          <p:cNvGrpSpPr/>
          <p:nvPr/>
        </p:nvGrpSpPr>
        <p:grpSpPr>
          <a:xfrm>
            <a:off x="5710646" y="3061980"/>
            <a:ext cx="3433354" cy="2081520"/>
            <a:chOff x="6073254" y="3724131"/>
            <a:chExt cx="2497540" cy="1282889"/>
          </a:xfrm>
        </p:grpSpPr>
        <p:sp>
          <p:nvSpPr>
            <p:cNvPr id="14" name="13 Explosión 1"/>
            <p:cNvSpPr/>
            <p:nvPr/>
          </p:nvSpPr>
          <p:spPr>
            <a:xfrm>
              <a:off x="6073254" y="3724131"/>
              <a:ext cx="2497540" cy="1282889"/>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b="1"/>
            </a:p>
          </p:txBody>
        </p:sp>
        <p:sp>
          <p:nvSpPr>
            <p:cNvPr id="15" name="14 CuadroTexto"/>
            <p:cNvSpPr txBox="1"/>
            <p:nvPr/>
          </p:nvSpPr>
          <p:spPr>
            <a:xfrm>
              <a:off x="6251376" y="4001465"/>
              <a:ext cx="2110941" cy="690699"/>
            </a:xfrm>
            <a:prstGeom prst="rect">
              <a:avLst/>
            </a:prstGeom>
            <a:noFill/>
          </p:spPr>
          <p:txBody>
            <a:bodyPr wrap="square" rtlCol="0">
              <a:spAutoFit/>
            </a:bodyPr>
            <a:lstStyle/>
            <a:p>
              <a:pPr algn="ctr"/>
              <a:r>
                <a:rPr lang="es-CL" b="1" dirty="0" smtClean="0">
                  <a:solidFill>
                    <a:schemeClr val="bg1"/>
                  </a:solidFill>
                </a:rPr>
                <a:t>OBJ 4:</a:t>
              </a:r>
            </a:p>
            <a:p>
              <a:pPr algn="ctr"/>
              <a:r>
                <a:rPr lang="es-CL" b="1" dirty="0" err="1" smtClean="0">
                  <a:solidFill>
                    <a:schemeClr val="bg1"/>
                  </a:solidFill>
                </a:rPr>
                <a:t>Comp</a:t>
              </a:r>
              <a:r>
                <a:rPr lang="es-CL" b="1" dirty="0" smtClean="0">
                  <a:solidFill>
                    <a:schemeClr val="bg1"/>
                  </a:solidFill>
                </a:rPr>
                <a:t> Vida y falla</a:t>
              </a:r>
            </a:p>
            <a:p>
              <a:pPr algn="ctr"/>
              <a:r>
                <a:rPr lang="es-CL" b="1" dirty="0" smtClean="0">
                  <a:solidFill>
                    <a:schemeClr val="bg1"/>
                  </a:solidFill>
                </a:rPr>
                <a:t>Escenarios riesgo</a:t>
              </a:r>
              <a:endParaRPr lang="es-CL" b="1" dirty="0">
                <a:solidFill>
                  <a:schemeClr val="bg1"/>
                </a:solidFill>
              </a:endParaRPr>
            </a:p>
          </p:txBody>
        </p:sp>
      </p:grpSp>
      <p:sp>
        <p:nvSpPr>
          <p:cNvPr id="17" name="16 Elipse"/>
          <p:cNvSpPr/>
          <p:nvPr/>
        </p:nvSpPr>
        <p:spPr>
          <a:xfrm>
            <a:off x="4429496" y="2980707"/>
            <a:ext cx="247403" cy="223652"/>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6420592" y="2790701"/>
            <a:ext cx="253341" cy="25729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2515601" y="3192484"/>
            <a:ext cx="247403" cy="223652"/>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3763355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dissolv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699" y="71805"/>
            <a:ext cx="10194569" cy="572700"/>
          </a:xfrm>
          <a:prstGeom prst="rect">
            <a:avLst/>
          </a:prstGeom>
        </p:spPr>
        <p:txBody>
          <a:bodyPr spcFirstLastPara="1" vert="horz" wrap="square" lIns="91425" tIns="91425" rIns="91425" bIns="91425" rtlCol="0" anchor="t" anchorCtr="0">
            <a:noAutofit/>
          </a:bodyPr>
          <a:lstStyle/>
          <a:p>
            <a:r>
              <a:rPr lang="es" sz="2800" dirty="0" smtClean="0">
                <a:solidFill>
                  <a:schemeClr val="tx1"/>
                </a:solidFill>
              </a:rPr>
              <a:t>Gestión de Activos</a:t>
            </a:r>
            <a:endParaRPr sz="2800" b="1" dirty="0">
              <a:solidFill>
                <a:schemeClr val="tx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59</a:t>
            </a:fld>
            <a:endParaRPr lang="es-CL"/>
          </a:p>
        </p:txBody>
      </p:sp>
      <p:graphicFrame>
        <p:nvGraphicFramePr>
          <p:cNvPr id="2" name="1 Diagrama"/>
          <p:cNvGraphicFramePr/>
          <p:nvPr>
            <p:extLst>
              <p:ext uri="{D42A27DB-BD31-4B8C-83A1-F6EECF244321}">
                <p14:modId xmlns:p14="http://schemas.microsoft.com/office/powerpoint/2010/main" xmlns="" val="901157232"/>
              </p:ext>
            </p:extLst>
          </p:nvPr>
        </p:nvGraphicFramePr>
        <p:xfrm>
          <a:off x="327545" y="539750"/>
          <a:ext cx="8693613" cy="441908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xmlns="" val="3763355626"/>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699" y="71805"/>
            <a:ext cx="10194569" cy="572700"/>
          </a:xfrm>
          <a:prstGeom prst="rect">
            <a:avLst/>
          </a:prstGeom>
        </p:spPr>
        <p:txBody>
          <a:bodyPr spcFirstLastPara="1" vert="horz" wrap="square" lIns="91425" tIns="91425" rIns="91425" bIns="91425" rtlCol="0" anchor="t" anchorCtr="0">
            <a:noAutofit/>
          </a:bodyPr>
          <a:lstStyle/>
          <a:p>
            <a:r>
              <a:rPr lang="es" sz="2800" dirty="0" smtClean="0">
                <a:solidFill>
                  <a:schemeClr val="tx1"/>
                </a:solidFill>
              </a:rPr>
              <a:t>Gestión de Activos</a:t>
            </a:r>
            <a:endParaRPr sz="2800" b="1" dirty="0">
              <a:solidFill>
                <a:schemeClr val="tx1"/>
              </a:solidFill>
            </a:endParaRPr>
          </a:p>
        </p:txBody>
      </p:sp>
      <p:sp>
        <p:nvSpPr>
          <p:cNvPr id="99" name="Google Shape;99;p19"/>
          <p:cNvSpPr txBox="1">
            <a:spLocks noGrp="1"/>
          </p:cNvSpPr>
          <p:nvPr>
            <p:ph type="body" idx="1"/>
          </p:nvPr>
        </p:nvSpPr>
        <p:spPr>
          <a:xfrm>
            <a:off x="120628" y="493542"/>
            <a:ext cx="8520600" cy="3747781"/>
          </a:xfrm>
          <a:prstGeom prst="rect">
            <a:avLst/>
          </a:prstGeom>
        </p:spPr>
        <p:txBody>
          <a:bodyPr spcFirstLastPara="1" wrap="square" lIns="91425" tIns="91425" rIns="91425" bIns="91425" anchor="t" anchorCtr="0">
            <a:noAutofit/>
          </a:bodyPr>
          <a:lstStyle/>
          <a:p>
            <a:pPr marL="0" indent="0">
              <a:buNone/>
            </a:pPr>
            <a:r>
              <a:rPr lang="es-CL" sz="1700" b="1" dirty="0" smtClean="0">
                <a:solidFill>
                  <a:schemeClr val="dk1"/>
                </a:solidFill>
              </a:rPr>
              <a:t>Análisis Costos Globales </a:t>
            </a:r>
          </a:p>
          <a:p>
            <a:pPr marL="0" indent="0">
              <a:buNone/>
            </a:pPr>
            <a:r>
              <a:rPr lang="es-ES" sz="1800" b="1" dirty="0" smtClean="0"/>
              <a:t>Cálculo </a:t>
            </a:r>
            <a:r>
              <a:rPr lang="es-ES" sz="1800" b="1" dirty="0"/>
              <a:t>Disponibilidad Productiva "Situación Actual</a:t>
            </a:r>
            <a:r>
              <a:rPr lang="es-ES" sz="1800" b="1" dirty="0" smtClean="0"/>
              <a:t>"</a:t>
            </a:r>
            <a:endParaRPr lang="es-CL" sz="1700" b="1" dirty="0" smtClean="0">
              <a:solidFill>
                <a:schemeClr val="dk1"/>
              </a:solidFill>
            </a:endParaRPr>
          </a:p>
          <a:p>
            <a:pPr marL="0" indent="0">
              <a:buNone/>
            </a:pPr>
            <a:endParaRPr lang="es-CL" sz="1700" dirty="0">
              <a:solidFill>
                <a:schemeClr val="dk1"/>
              </a:solidFill>
            </a:endParaRPr>
          </a:p>
          <a:p>
            <a:pPr marL="0" indent="0">
              <a:buNone/>
            </a:pPr>
            <a:endParaRPr sz="1700" dirty="0">
              <a:solidFill>
                <a:schemeClr val="dk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60</a:t>
            </a:fld>
            <a:endParaRPr lang="es-CL"/>
          </a:p>
        </p:txBody>
      </p:sp>
      <p:graphicFrame>
        <p:nvGraphicFramePr>
          <p:cNvPr id="2" name="1 Tabla"/>
          <p:cNvGraphicFramePr>
            <a:graphicFrameLocks noGrp="1"/>
          </p:cNvGraphicFramePr>
          <p:nvPr>
            <p:extLst>
              <p:ext uri="{D42A27DB-BD31-4B8C-83A1-F6EECF244321}">
                <p14:modId xmlns:p14="http://schemas.microsoft.com/office/powerpoint/2010/main" xmlns="" val="3764110965"/>
              </p:ext>
            </p:extLst>
          </p:nvPr>
        </p:nvGraphicFramePr>
        <p:xfrm>
          <a:off x="313897" y="1135604"/>
          <a:ext cx="8147715" cy="3912920"/>
        </p:xfrm>
        <a:graphic>
          <a:graphicData uri="http://schemas.openxmlformats.org/drawingml/2006/table">
            <a:tbl>
              <a:tblPr firstRow="1" firstCol="1" lastRow="1" bandRow="1">
                <a:tableStyleId>{F5AB1C69-6EDB-4FF4-983F-18BD219EF322}</a:tableStyleId>
              </a:tblPr>
              <a:tblGrid>
                <a:gridCol w="2563327"/>
                <a:gridCol w="1589261"/>
                <a:gridCol w="1797991"/>
                <a:gridCol w="1098568"/>
                <a:gridCol w="1098568"/>
              </a:tblGrid>
              <a:tr h="344335">
                <a:tc>
                  <a:txBody>
                    <a:bodyPr/>
                    <a:lstStyle/>
                    <a:p>
                      <a:pPr indent="0">
                        <a:lnSpc>
                          <a:spcPct val="100000"/>
                        </a:lnSpc>
                      </a:pPr>
                      <a:endParaRPr lang="es-CL" sz="1400" dirty="0">
                        <a:effectLst/>
                        <a:latin typeface="Calibri"/>
                        <a:cs typeface="Times New Roman"/>
                      </a:endParaRPr>
                    </a:p>
                  </a:txBody>
                  <a:tcPr marL="32281" marR="32281" marT="0" marB="0" anchor="ctr"/>
                </a:tc>
                <a:tc>
                  <a:txBody>
                    <a:bodyPr/>
                    <a:lstStyle/>
                    <a:p>
                      <a:pPr indent="0" algn="ctr">
                        <a:lnSpc>
                          <a:spcPct val="100000"/>
                        </a:lnSpc>
                        <a:spcAft>
                          <a:spcPts val="0"/>
                        </a:spcAft>
                      </a:pPr>
                      <a:r>
                        <a:rPr lang="es-ES" sz="1600">
                          <a:effectLst/>
                        </a:rPr>
                        <a:t>RICOH PRO 751</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RICOH PRO C7110</a:t>
                      </a:r>
                      <a:endParaRPr lang="es-CL" sz="1600">
                        <a:effectLst/>
                        <a:latin typeface="Times New Roman"/>
                        <a:ea typeface="Times New Roman"/>
                        <a:cs typeface="Times New Roman"/>
                      </a:endParaRPr>
                    </a:p>
                  </a:txBody>
                  <a:tcPr marL="32281" marR="32281" marT="0" marB="0" anchor="ctr"/>
                </a:tc>
                <a:tc>
                  <a:txBody>
                    <a:bodyPr/>
                    <a:lstStyle/>
                    <a:p>
                      <a:pPr indent="0">
                        <a:lnSpc>
                          <a:spcPct val="100000"/>
                        </a:lnSpc>
                      </a:pPr>
                      <a:endParaRPr lang="es-CL" sz="1400">
                        <a:effectLst/>
                        <a:latin typeface="Calibri"/>
                        <a:cs typeface="Times New Roman"/>
                      </a:endParaRPr>
                    </a:p>
                  </a:txBody>
                  <a:tcPr marL="32281" marR="32281" marT="0" marB="0" anchor="ctr"/>
                </a:tc>
                <a:tc>
                  <a:txBody>
                    <a:bodyPr/>
                    <a:lstStyle/>
                    <a:p>
                      <a:pPr indent="0">
                        <a:lnSpc>
                          <a:spcPct val="100000"/>
                        </a:lnSpc>
                      </a:pPr>
                      <a:endParaRPr lang="es-CL" sz="1400">
                        <a:effectLst/>
                        <a:latin typeface="Calibri"/>
                        <a:cs typeface="Times New Roman"/>
                      </a:endParaRPr>
                    </a:p>
                  </a:txBody>
                  <a:tcPr marL="32281" marR="32281" marT="0" marB="0" anchor="ctr"/>
                </a:tc>
              </a:tr>
              <a:tr h="172167">
                <a:tc>
                  <a:txBody>
                    <a:bodyPr/>
                    <a:lstStyle/>
                    <a:p>
                      <a:pPr indent="0" algn="ctr">
                        <a:lnSpc>
                          <a:spcPct val="100000"/>
                        </a:lnSpc>
                        <a:spcAft>
                          <a:spcPts val="0"/>
                        </a:spcAft>
                      </a:pPr>
                      <a:r>
                        <a:rPr lang="es-ES" sz="1600">
                          <a:effectLst/>
                        </a:rPr>
                        <a:t>MTBF</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248,921</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267,016</a:t>
                      </a:r>
                      <a:endParaRPr lang="es-CL" sz="1600">
                        <a:effectLst/>
                        <a:latin typeface="Times New Roman"/>
                        <a:ea typeface="Times New Roman"/>
                        <a:cs typeface="Times New Roman"/>
                      </a:endParaRPr>
                    </a:p>
                  </a:txBody>
                  <a:tcPr marL="32281" marR="32281" marT="0" marB="0" anchor="ctr"/>
                </a:tc>
                <a:tc>
                  <a:txBody>
                    <a:bodyPr/>
                    <a:lstStyle/>
                    <a:p>
                      <a:pPr indent="0">
                        <a:lnSpc>
                          <a:spcPct val="100000"/>
                        </a:lnSpc>
                      </a:pPr>
                      <a:endParaRPr lang="es-CL" sz="1400">
                        <a:effectLst/>
                        <a:latin typeface="Calibri"/>
                        <a:cs typeface="Times New Roman"/>
                      </a:endParaRPr>
                    </a:p>
                  </a:txBody>
                  <a:tcPr marL="32281" marR="32281" marT="0" marB="0" anchor="ctr"/>
                </a:tc>
                <a:tc>
                  <a:txBody>
                    <a:bodyPr/>
                    <a:lstStyle/>
                    <a:p>
                      <a:pPr indent="0">
                        <a:lnSpc>
                          <a:spcPct val="100000"/>
                        </a:lnSpc>
                      </a:pPr>
                      <a:endParaRPr lang="es-CL" sz="1400">
                        <a:effectLst/>
                        <a:latin typeface="Calibri"/>
                        <a:cs typeface="Times New Roman"/>
                      </a:endParaRPr>
                    </a:p>
                  </a:txBody>
                  <a:tcPr marL="32281" marR="32281" marT="0" marB="0" anchor="ctr"/>
                </a:tc>
              </a:tr>
              <a:tr h="172167">
                <a:tc>
                  <a:txBody>
                    <a:bodyPr/>
                    <a:lstStyle/>
                    <a:p>
                      <a:pPr indent="0" algn="ctr">
                        <a:lnSpc>
                          <a:spcPct val="100000"/>
                        </a:lnSpc>
                        <a:spcAft>
                          <a:spcPts val="0"/>
                        </a:spcAft>
                      </a:pPr>
                      <a:r>
                        <a:rPr lang="es-ES" sz="1600">
                          <a:effectLst/>
                        </a:rPr>
                        <a:t>MTTR</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dirty="0">
                          <a:effectLst/>
                        </a:rPr>
                        <a:t>3,521</a:t>
                      </a:r>
                      <a:endParaRPr lang="es-CL" sz="1600" dirty="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3,498</a:t>
                      </a:r>
                      <a:endParaRPr lang="es-CL" sz="1600">
                        <a:effectLst/>
                        <a:latin typeface="Times New Roman"/>
                        <a:ea typeface="Times New Roman"/>
                        <a:cs typeface="Times New Roman"/>
                      </a:endParaRPr>
                    </a:p>
                  </a:txBody>
                  <a:tcPr marL="32281" marR="32281" marT="0" marB="0" anchor="ctr"/>
                </a:tc>
                <a:tc>
                  <a:txBody>
                    <a:bodyPr/>
                    <a:lstStyle/>
                    <a:p>
                      <a:pPr indent="0">
                        <a:lnSpc>
                          <a:spcPct val="100000"/>
                        </a:lnSpc>
                      </a:pPr>
                      <a:endParaRPr lang="es-CL" sz="1400">
                        <a:effectLst/>
                        <a:latin typeface="Calibri"/>
                        <a:cs typeface="Times New Roman"/>
                      </a:endParaRPr>
                    </a:p>
                  </a:txBody>
                  <a:tcPr marL="32281" marR="32281" marT="0" marB="0" anchor="ctr"/>
                </a:tc>
                <a:tc>
                  <a:txBody>
                    <a:bodyPr/>
                    <a:lstStyle/>
                    <a:p>
                      <a:pPr indent="0" algn="ctr">
                        <a:lnSpc>
                          <a:spcPct val="100000"/>
                        </a:lnSpc>
                        <a:spcAft>
                          <a:spcPts val="0"/>
                        </a:spcAft>
                      </a:pPr>
                      <a:r>
                        <a:rPr lang="es-ES" sz="1600">
                          <a:effectLst/>
                        </a:rPr>
                        <a:t> </a:t>
                      </a:r>
                      <a:endParaRPr lang="es-CL" sz="1600">
                        <a:effectLst/>
                        <a:latin typeface="Times New Roman"/>
                        <a:ea typeface="Times New Roman"/>
                        <a:cs typeface="Times New Roman"/>
                      </a:endParaRPr>
                    </a:p>
                  </a:txBody>
                  <a:tcPr marL="32281" marR="32281" marT="0" marB="0" anchor="ctr"/>
                </a:tc>
              </a:tr>
              <a:tr h="172167">
                <a:tc>
                  <a:txBody>
                    <a:bodyPr/>
                    <a:lstStyle/>
                    <a:p>
                      <a:pPr indent="0" algn="ctr">
                        <a:lnSpc>
                          <a:spcPct val="100000"/>
                        </a:lnSpc>
                        <a:spcAft>
                          <a:spcPts val="0"/>
                        </a:spcAft>
                      </a:pPr>
                      <a:r>
                        <a:rPr lang="es-ES" sz="1600">
                          <a:effectLst/>
                        </a:rPr>
                        <a:t>Disponibilidad</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98,61%</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98,71%</a:t>
                      </a:r>
                      <a:endParaRPr lang="es-CL" sz="1600">
                        <a:effectLst/>
                        <a:latin typeface="Times New Roman"/>
                        <a:ea typeface="Times New Roman"/>
                        <a:cs typeface="Times New Roman"/>
                      </a:endParaRPr>
                    </a:p>
                  </a:txBody>
                  <a:tcPr marL="32281" marR="32281" marT="0" marB="0" anchor="ctr"/>
                </a:tc>
                <a:tc>
                  <a:txBody>
                    <a:bodyPr/>
                    <a:lstStyle/>
                    <a:p>
                      <a:pPr indent="0">
                        <a:lnSpc>
                          <a:spcPct val="100000"/>
                        </a:lnSpc>
                      </a:pPr>
                      <a:endParaRPr lang="es-CL" sz="1400">
                        <a:effectLst/>
                        <a:latin typeface="Calibri"/>
                        <a:cs typeface="Times New Roman"/>
                      </a:endParaRPr>
                    </a:p>
                  </a:txBody>
                  <a:tcPr marL="32281" marR="32281" marT="0" marB="0" anchor="ctr"/>
                </a:tc>
                <a:tc>
                  <a:txBody>
                    <a:bodyPr/>
                    <a:lstStyle/>
                    <a:p>
                      <a:pPr indent="0">
                        <a:lnSpc>
                          <a:spcPct val="100000"/>
                        </a:lnSpc>
                      </a:pPr>
                      <a:endParaRPr lang="es-CL" sz="1400">
                        <a:effectLst/>
                        <a:latin typeface="Calibri"/>
                        <a:cs typeface="Times New Roman"/>
                      </a:endParaRPr>
                    </a:p>
                  </a:txBody>
                  <a:tcPr marL="32281" marR="32281" marT="0" marB="0" anchor="ctr"/>
                </a:tc>
              </a:tr>
              <a:tr h="344335">
                <a:tc>
                  <a:txBody>
                    <a:bodyPr/>
                    <a:lstStyle/>
                    <a:p>
                      <a:pPr indent="0" algn="ctr">
                        <a:lnSpc>
                          <a:spcPct val="100000"/>
                        </a:lnSpc>
                        <a:spcAft>
                          <a:spcPts val="0"/>
                        </a:spcAft>
                      </a:pPr>
                      <a:r>
                        <a:rPr lang="es-ES" sz="1600">
                          <a:effectLst/>
                        </a:rPr>
                        <a:t>Capacidad [páginas/hr]</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4.500</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5.400</a:t>
                      </a:r>
                      <a:endParaRPr lang="es-CL" sz="1600">
                        <a:effectLst/>
                        <a:latin typeface="Times New Roman"/>
                        <a:ea typeface="Times New Roman"/>
                        <a:cs typeface="Times New Roman"/>
                      </a:endParaRPr>
                    </a:p>
                  </a:txBody>
                  <a:tcPr marL="32281" marR="32281" marT="0" marB="0" anchor="ctr"/>
                </a:tc>
                <a:tc>
                  <a:txBody>
                    <a:bodyPr/>
                    <a:lstStyle/>
                    <a:p>
                      <a:pPr indent="0">
                        <a:lnSpc>
                          <a:spcPct val="100000"/>
                        </a:lnSpc>
                      </a:pPr>
                      <a:endParaRPr lang="es-CL" sz="1400">
                        <a:effectLst/>
                        <a:latin typeface="Calibri"/>
                        <a:cs typeface="Times New Roman"/>
                      </a:endParaRPr>
                    </a:p>
                  </a:txBody>
                  <a:tcPr marL="32281" marR="32281" marT="0" marB="0" anchor="ctr"/>
                </a:tc>
                <a:tc>
                  <a:txBody>
                    <a:bodyPr/>
                    <a:lstStyle/>
                    <a:p>
                      <a:pPr indent="0">
                        <a:lnSpc>
                          <a:spcPct val="100000"/>
                        </a:lnSpc>
                      </a:pPr>
                      <a:endParaRPr lang="es-CL" sz="1400">
                        <a:effectLst/>
                        <a:latin typeface="Calibri"/>
                        <a:cs typeface="Times New Roman"/>
                      </a:endParaRPr>
                    </a:p>
                  </a:txBody>
                  <a:tcPr marL="32281" marR="32281" marT="0" marB="0" anchor="ctr"/>
                </a:tc>
              </a:tr>
              <a:tr h="0">
                <a:tc>
                  <a:txBody>
                    <a:bodyPr/>
                    <a:lstStyle/>
                    <a:p>
                      <a:pPr indent="0">
                        <a:lnSpc>
                          <a:spcPct val="100000"/>
                        </a:lnSpc>
                      </a:pPr>
                      <a:endParaRPr lang="es-CL" sz="1400" dirty="0">
                        <a:effectLst/>
                        <a:latin typeface="Calibri"/>
                        <a:cs typeface="Times New Roman"/>
                      </a:endParaRPr>
                    </a:p>
                  </a:txBody>
                  <a:tcPr marL="32281" marR="32281" marT="0" marB="0" anchor="ctr">
                    <a:lnB w="12700" cap="flat" cmpd="sng" algn="ctr">
                      <a:solidFill>
                        <a:schemeClr val="tx1"/>
                      </a:solidFill>
                      <a:prstDash val="solid"/>
                      <a:round/>
                      <a:headEnd type="none" w="med" len="med"/>
                      <a:tailEnd type="none" w="med" len="med"/>
                    </a:lnB>
                  </a:tcPr>
                </a:tc>
                <a:tc>
                  <a:txBody>
                    <a:bodyPr/>
                    <a:lstStyle/>
                    <a:p>
                      <a:pPr indent="0">
                        <a:lnSpc>
                          <a:spcPct val="100000"/>
                        </a:lnSpc>
                      </a:pPr>
                      <a:endParaRPr lang="es-CL" sz="1400">
                        <a:effectLst/>
                        <a:latin typeface="Calibri"/>
                        <a:cs typeface="Times New Roman"/>
                      </a:endParaRPr>
                    </a:p>
                  </a:txBody>
                  <a:tcPr marL="32281" marR="32281" marT="0" marB="0" anchor="ctr">
                    <a:lnB w="12700" cap="flat" cmpd="sng" algn="ctr">
                      <a:solidFill>
                        <a:schemeClr val="tx1"/>
                      </a:solidFill>
                      <a:prstDash val="solid"/>
                      <a:round/>
                      <a:headEnd type="none" w="med" len="med"/>
                      <a:tailEnd type="none" w="med" len="med"/>
                    </a:lnB>
                  </a:tcPr>
                </a:tc>
                <a:tc>
                  <a:txBody>
                    <a:bodyPr/>
                    <a:lstStyle/>
                    <a:p>
                      <a:pPr indent="0">
                        <a:lnSpc>
                          <a:spcPct val="100000"/>
                        </a:lnSpc>
                      </a:pPr>
                      <a:endParaRPr lang="es-CL" sz="1400">
                        <a:effectLst/>
                        <a:latin typeface="Calibri"/>
                        <a:cs typeface="Times New Roman"/>
                      </a:endParaRPr>
                    </a:p>
                  </a:txBody>
                  <a:tcPr marL="32281" marR="32281" marT="0" marB="0" anchor="ctr">
                    <a:lnB w="12700" cap="flat" cmpd="sng" algn="ctr">
                      <a:solidFill>
                        <a:schemeClr val="tx1"/>
                      </a:solidFill>
                      <a:prstDash val="solid"/>
                      <a:round/>
                      <a:headEnd type="none" w="med" len="med"/>
                      <a:tailEnd type="none" w="med" len="med"/>
                    </a:lnB>
                  </a:tcPr>
                </a:tc>
                <a:tc>
                  <a:txBody>
                    <a:bodyPr/>
                    <a:lstStyle/>
                    <a:p>
                      <a:pPr indent="0">
                        <a:lnSpc>
                          <a:spcPct val="100000"/>
                        </a:lnSpc>
                      </a:pPr>
                      <a:endParaRPr lang="es-CL" sz="1400">
                        <a:effectLst/>
                        <a:latin typeface="Calibri"/>
                        <a:cs typeface="Times New Roman"/>
                      </a:endParaRPr>
                    </a:p>
                  </a:txBody>
                  <a:tcPr marL="32281" marR="32281" marT="0" marB="0" anchor="ctr">
                    <a:lnB w="12700" cap="flat" cmpd="sng" algn="ctr">
                      <a:solidFill>
                        <a:schemeClr val="tx1"/>
                      </a:solidFill>
                      <a:prstDash val="solid"/>
                      <a:round/>
                      <a:headEnd type="none" w="med" len="med"/>
                      <a:tailEnd type="none" w="med" len="med"/>
                    </a:lnB>
                  </a:tcPr>
                </a:tc>
                <a:tc>
                  <a:txBody>
                    <a:bodyPr/>
                    <a:lstStyle/>
                    <a:p>
                      <a:pPr indent="0">
                        <a:lnSpc>
                          <a:spcPct val="100000"/>
                        </a:lnSpc>
                      </a:pPr>
                      <a:endParaRPr lang="es-CL" sz="1400">
                        <a:effectLst/>
                        <a:latin typeface="Calibri"/>
                        <a:cs typeface="Times New Roman"/>
                      </a:endParaRPr>
                    </a:p>
                  </a:txBody>
                  <a:tcPr marL="32281" marR="32281" marT="0" marB="0" anchor="ctr">
                    <a:lnB w="12700" cap="flat" cmpd="sng" algn="ctr">
                      <a:solidFill>
                        <a:schemeClr val="tx1"/>
                      </a:solidFill>
                      <a:prstDash val="solid"/>
                      <a:round/>
                      <a:headEnd type="none" w="med" len="med"/>
                      <a:tailEnd type="none" w="med" len="med"/>
                    </a:lnB>
                  </a:tcPr>
                </a:tc>
              </a:tr>
              <a:tr h="344335">
                <a:tc>
                  <a:txBody>
                    <a:bodyPr/>
                    <a:lstStyle/>
                    <a:p>
                      <a:pPr indent="0">
                        <a:lnSpc>
                          <a:spcPct val="100000"/>
                        </a:lnSpc>
                      </a:pPr>
                      <a:endParaRPr lang="es-CL" sz="1400" b="1" dirty="0">
                        <a:effectLst/>
                        <a:latin typeface="Calibri"/>
                        <a:cs typeface="Times New Roman"/>
                      </a:endParaRPr>
                    </a:p>
                  </a:txBody>
                  <a:tcPr marL="32281" marR="322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indent="0" algn="ctr">
                        <a:lnSpc>
                          <a:spcPct val="100000"/>
                        </a:lnSpc>
                        <a:spcAft>
                          <a:spcPts val="0"/>
                        </a:spcAft>
                      </a:pPr>
                      <a:r>
                        <a:rPr lang="es-ES" sz="1600" b="1" dirty="0">
                          <a:effectLst/>
                        </a:rPr>
                        <a:t>RICOH PRO 751</a:t>
                      </a:r>
                      <a:endParaRPr lang="es-CL" sz="1600" b="1" dirty="0">
                        <a:effectLst/>
                        <a:latin typeface="Times New Roman"/>
                        <a:ea typeface="Times New Roman"/>
                        <a:cs typeface="Times New Roman"/>
                      </a:endParaRPr>
                    </a:p>
                  </a:txBody>
                  <a:tcPr marL="32281" marR="322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indent="0" algn="ctr">
                        <a:lnSpc>
                          <a:spcPct val="100000"/>
                        </a:lnSpc>
                        <a:spcAft>
                          <a:spcPts val="0"/>
                        </a:spcAft>
                      </a:pPr>
                      <a:r>
                        <a:rPr lang="es-ES" sz="1600" b="1" dirty="0">
                          <a:effectLst/>
                        </a:rPr>
                        <a:t>RICOH PRO C7110</a:t>
                      </a:r>
                      <a:endParaRPr lang="es-CL" sz="1600" b="1" dirty="0">
                        <a:effectLst/>
                        <a:latin typeface="Times New Roman"/>
                        <a:ea typeface="Times New Roman"/>
                        <a:cs typeface="Times New Roman"/>
                      </a:endParaRPr>
                    </a:p>
                  </a:txBody>
                  <a:tcPr marL="32281" marR="322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indent="0" algn="ctr">
                        <a:lnSpc>
                          <a:spcPct val="100000"/>
                        </a:lnSpc>
                        <a:spcAft>
                          <a:spcPts val="0"/>
                        </a:spcAft>
                      </a:pPr>
                      <a:r>
                        <a:rPr lang="es-ES" sz="1600" b="1" dirty="0">
                          <a:effectLst/>
                        </a:rPr>
                        <a:t>% tiempo</a:t>
                      </a:r>
                      <a:endParaRPr lang="es-CL" sz="1600" b="1" dirty="0">
                        <a:effectLst/>
                        <a:latin typeface="Times New Roman"/>
                        <a:ea typeface="Times New Roman"/>
                        <a:cs typeface="Times New Roman"/>
                      </a:endParaRPr>
                    </a:p>
                  </a:txBody>
                  <a:tcPr marL="32281" marR="322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indent="0" algn="ctr">
                        <a:lnSpc>
                          <a:spcPct val="100000"/>
                        </a:lnSpc>
                        <a:spcAft>
                          <a:spcPts val="0"/>
                        </a:spcAft>
                      </a:pPr>
                      <a:r>
                        <a:rPr lang="es-ES" sz="1600" b="1" dirty="0">
                          <a:effectLst/>
                        </a:rPr>
                        <a:t>Capacidad</a:t>
                      </a:r>
                      <a:endParaRPr lang="es-CL" sz="1600" b="1" dirty="0">
                        <a:effectLst/>
                        <a:latin typeface="Times New Roman"/>
                        <a:ea typeface="Times New Roman"/>
                        <a:cs typeface="Times New Roman"/>
                      </a:endParaRPr>
                    </a:p>
                  </a:txBody>
                  <a:tcPr marL="32281" marR="322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44335">
                <a:tc>
                  <a:txBody>
                    <a:bodyPr/>
                    <a:lstStyle/>
                    <a:p>
                      <a:pPr indent="0" algn="ctr">
                        <a:lnSpc>
                          <a:spcPct val="100000"/>
                        </a:lnSpc>
                        <a:spcAft>
                          <a:spcPts val="0"/>
                        </a:spcAft>
                      </a:pPr>
                      <a:r>
                        <a:rPr lang="es-ES" sz="1600">
                          <a:effectLst/>
                        </a:rPr>
                        <a:t>Escenario 1</a:t>
                      </a:r>
                      <a:endParaRPr lang="es-CL" sz="1600">
                        <a:effectLst/>
                        <a:latin typeface="Times New Roman"/>
                        <a:ea typeface="Times New Roman"/>
                        <a:cs typeface="Times New Roman"/>
                      </a:endParaRPr>
                    </a:p>
                  </a:txBody>
                  <a:tcPr marL="32281" marR="32281" marT="0" marB="0" anchor="ctr">
                    <a:lnT w="12700" cap="flat" cmpd="sng" algn="ctr">
                      <a:solidFill>
                        <a:schemeClr val="tx1"/>
                      </a:solidFill>
                      <a:prstDash val="solid"/>
                      <a:round/>
                      <a:headEnd type="none" w="med" len="med"/>
                      <a:tailEnd type="none" w="med" len="med"/>
                    </a:lnT>
                  </a:tcPr>
                </a:tc>
                <a:tc>
                  <a:txBody>
                    <a:bodyPr/>
                    <a:lstStyle/>
                    <a:p>
                      <a:pPr indent="0" algn="ctr">
                        <a:lnSpc>
                          <a:spcPct val="100000"/>
                        </a:lnSpc>
                        <a:spcAft>
                          <a:spcPts val="0"/>
                        </a:spcAft>
                      </a:pPr>
                      <a:r>
                        <a:rPr lang="es-ES" sz="1600">
                          <a:effectLst/>
                        </a:rPr>
                        <a:t>1</a:t>
                      </a:r>
                      <a:endParaRPr lang="es-CL" sz="1600">
                        <a:effectLst/>
                        <a:latin typeface="Times New Roman"/>
                        <a:ea typeface="Times New Roman"/>
                        <a:cs typeface="Times New Roman"/>
                      </a:endParaRPr>
                    </a:p>
                  </a:txBody>
                  <a:tcPr marL="32281" marR="32281" marT="0" marB="0" anchor="ctr">
                    <a:lnT w="12700" cap="flat" cmpd="sng" algn="ctr">
                      <a:solidFill>
                        <a:schemeClr val="tx1"/>
                      </a:solidFill>
                      <a:prstDash val="solid"/>
                      <a:round/>
                      <a:headEnd type="none" w="med" len="med"/>
                      <a:tailEnd type="none" w="med" len="med"/>
                    </a:lnT>
                  </a:tcPr>
                </a:tc>
                <a:tc>
                  <a:txBody>
                    <a:bodyPr/>
                    <a:lstStyle/>
                    <a:p>
                      <a:pPr indent="0" algn="ctr">
                        <a:lnSpc>
                          <a:spcPct val="100000"/>
                        </a:lnSpc>
                        <a:spcAft>
                          <a:spcPts val="0"/>
                        </a:spcAft>
                      </a:pPr>
                      <a:r>
                        <a:rPr lang="es-ES" sz="1600">
                          <a:effectLst/>
                        </a:rPr>
                        <a:t>1</a:t>
                      </a:r>
                      <a:endParaRPr lang="es-CL" sz="1600">
                        <a:effectLst/>
                        <a:latin typeface="Times New Roman"/>
                        <a:ea typeface="Times New Roman"/>
                        <a:cs typeface="Times New Roman"/>
                      </a:endParaRPr>
                    </a:p>
                  </a:txBody>
                  <a:tcPr marL="32281" marR="32281" marT="0" marB="0" anchor="ctr">
                    <a:lnT w="12700" cap="flat" cmpd="sng" algn="ctr">
                      <a:solidFill>
                        <a:schemeClr val="tx1"/>
                      </a:solidFill>
                      <a:prstDash val="solid"/>
                      <a:round/>
                      <a:headEnd type="none" w="med" len="med"/>
                      <a:tailEnd type="none" w="med" len="med"/>
                    </a:lnT>
                  </a:tcPr>
                </a:tc>
                <a:tc>
                  <a:txBody>
                    <a:bodyPr/>
                    <a:lstStyle/>
                    <a:p>
                      <a:pPr indent="0" algn="ctr">
                        <a:lnSpc>
                          <a:spcPct val="100000"/>
                        </a:lnSpc>
                        <a:spcAft>
                          <a:spcPts val="0"/>
                        </a:spcAft>
                      </a:pPr>
                      <a:r>
                        <a:rPr lang="es-ES" sz="1600">
                          <a:effectLst/>
                        </a:rPr>
                        <a:t>97,33%</a:t>
                      </a:r>
                      <a:endParaRPr lang="es-CL" sz="1600">
                        <a:effectLst/>
                        <a:latin typeface="Times New Roman"/>
                        <a:ea typeface="Times New Roman"/>
                        <a:cs typeface="Times New Roman"/>
                      </a:endParaRPr>
                    </a:p>
                  </a:txBody>
                  <a:tcPr marL="32281" marR="32281" marT="0" marB="0" anchor="ctr">
                    <a:lnT w="12700" cap="flat" cmpd="sng" algn="ctr">
                      <a:solidFill>
                        <a:schemeClr val="tx1"/>
                      </a:solidFill>
                      <a:prstDash val="solid"/>
                      <a:round/>
                      <a:headEnd type="none" w="med" len="med"/>
                      <a:tailEnd type="none" w="med" len="med"/>
                    </a:lnT>
                  </a:tcPr>
                </a:tc>
                <a:tc>
                  <a:txBody>
                    <a:bodyPr/>
                    <a:lstStyle/>
                    <a:p>
                      <a:pPr indent="0" algn="ctr">
                        <a:lnSpc>
                          <a:spcPct val="100000"/>
                        </a:lnSpc>
                        <a:spcAft>
                          <a:spcPts val="0"/>
                        </a:spcAft>
                      </a:pPr>
                      <a:r>
                        <a:rPr lang="es-ES" sz="1600" dirty="0">
                          <a:effectLst/>
                        </a:rPr>
                        <a:t>9.900</a:t>
                      </a:r>
                      <a:endParaRPr lang="es-CL" sz="1600" dirty="0">
                        <a:effectLst/>
                        <a:latin typeface="Times New Roman"/>
                        <a:ea typeface="Times New Roman"/>
                        <a:cs typeface="Times New Roman"/>
                      </a:endParaRPr>
                    </a:p>
                  </a:txBody>
                  <a:tcPr marL="32281" marR="32281" marT="0" marB="0" anchor="ctr">
                    <a:lnT w="12700" cap="flat" cmpd="sng" algn="ctr">
                      <a:solidFill>
                        <a:schemeClr val="tx1"/>
                      </a:solidFill>
                      <a:prstDash val="solid"/>
                      <a:round/>
                      <a:headEnd type="none" w="med" len="med"/>
                      <a:tailEnd type="none" w="med" len="med"/>
                    </a:lnT>
                  </a:tcPr>
                </a:tc>
              </a:tr>
              <a:tr h="344335">
                <a:tc>
                  <a:txBody>
                    <a:bodyPr/>
                    <a:lstStyle/>
                    <a:p>
                      <a:pPr indent="0" algn="ctr">
                        <a:lnSpc>
                          <a:spcPct val="100000"/>
                        </a:lnSpc>
                        <a:spcAft>
                          <a:spcPts val="0"/>
                        </a:spcAft>
                      </a:pPr>
                      <a:r>
                        <a:rPr lang="es-ES" sz="1600">
                          <a:effectLst/>
                        </a:rPr>
                        <a:t>Escenario 2</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1</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0</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1,28%</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4.500</a:t>
                      </a:r>
                      <a:endParaRPr lang="es-CL" sz="1600">
                        <a:effectLst/>
                        <a:latin typeface="Times New Roman"/>
                        <a:ea typeface="Times New Roman"/>
                        <a:cs typeface="Times New Roman"/>
                      </a:endParaRPr>
                    </a:p>
                  </a:txBody>
                  <a:tcPr marL="32281" marR="32281" marT="0" marB="0" anchor="ctr"/>
                </a:tc>
              </a:tr>
              <a:tr h="344335">
                <a:tc>
                  <a:txBody>
                    <a:bodyPr/>
                    <a:lstStyle/>
                    <a:p>
                      <a:pPr indent="0" algn="ctr">
                        <a:lnSpc>
                          <a:spcPct val="100000"/>
                        </a:lnSpc>
                        <a:spcAft>
                          <a:spcPts val="0"/>
                        </a:spcAft>
                      </a:pPr>
                      <a:r>
                        <a:rPr lang="es-ES" sz="1600">
                          <a:effectLst/>
                        </a:rPr>
                        <a:t>Escenario 3</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0</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1</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1,38%</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5.400</a:t>
                      </a:r>
                      <a:endParaRPr lang="es-CL" sz="1600">
                        <a:effectLst/>
                        <a:latin typeface="Times New Roman"/>
                        <a:ea typeface="Times New Roman"/>
                        <a:cs typeface="Times New Roman"/>
                      </a:endParaRPr>
                    </a:p>
                  </a:txBody>
                  <a:tcPr marL="32281" marR="32281" marT="0" marB="0" anchor="ctr"/>
                </a:tc>
              </a:tr>
              <a:tr h="344335">
                <a:tc>
                  <a:txBody>
                    <a:bodyPr/>
                    <a:lstStyle/>
                    <a:p>
                      <a:pPr indent="0" algn="ctr">
                        <a:lnSpc>
                          <a:spcPct val="100000"/>
                        </a:lnSpc>
                        <a:spcAft>
                          <a:spcPts val="0"/>
                        </a:spcAft>
                      </a:pPr>
                      <a:r>
                        <a:rPr lang="es-ES" sz="1600">
                          <a:effectLst/>
                        </a:rPr>
                        <a:t>Escenario 4</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0</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0</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0,02%</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0</a:t>
                      </a:r>
                      <a:endParaRPr lang="es-CL" sz="1600">
                        <a:effectLst/>
                        <a:latin typeface="Times New Roman"/>
                        <a:ea typeface="Times New Roman"/>
                        <a:cs typeface="Times New Roman"/>
                      </a:endParaRPr>
                    </a:p>
                  </a:txBody>
                  <a:tcPr marL="32281" marR="32281" marT="0" marB="0" anchor="ctr"/>
                </a:tc>
              </a:tr>
              <a:tr h="78910">
                <a:tc>
                  <a:txBody>
                    <a:bodyPr/>
                    <a:lstStyle/>
                    <a:p>
                      <a:pPr indent="0">
                        <a:lnSpc>
                          <a:spcPct val="100000"/>
                        </a:lnSpc>
                      </a:pPr>
                      <a:endParaRPr lang="es-CL" sz="1400">
                        <a:effectLst/>
                        <a:latin typeface="Calibri"/>
                        <a:cs typeface="Times New Roman"/>
                      </a:endParaRPr>
                    </a:p>
                  </a:txBody>
                  <a:tcPr marL="32281" marR="32281" marT="0" marB="0" anchor="ctr"/>
                </a:tc>
                <a:tc>
                  <a:txBody>
                    <a:bodyPr/>
                    <a:lstStyle/>
                    <a:p>
                      <a:pPr indent="0">
                        <a:lnSpc>
                          <a:spcPct val="100000"/>
                        </a:lnSpc>
                      </a:pPr>
                      <a:endParaRPr lang="es-CL" sz="1400">
                        <a:effectLst/>
                        <a:latin typeface="Calibri"/>
                        <a:cs typeface="Times New Roman"/>
                      </a:endParaRPr>
                    </a:p>
                  </a:txBody>
                  <a:tcPr marL="32281" marR="32281" marT="0" marB="0" anchor="ctr"/>
                </a:tc>
                <a:tc>
                  <a:txBody>
                    <a:bodyPr/>
                    <a:lstStyle/>
                    <a:p>
                      <a:pPr indent="0">
                        <a:lnSpc>
                          <a:spcPct val="100000"/>
                        </a:lnSpc>
                      </a:pPr>
                      <a:endParaRPr lang="es-CL" sz="1400">
                        <a:effectLst/>
                        <a:latin typeface="Calibri"/>
                        <a:cs typeface="Times New Roman"/>
                      </a:endParaRPr>
                    </a:p>
                  </a:txBody>
                  <a:tcPr marL="32281" marR="32281" marT="0" marB="0" anchor="ctr"/>
                </a:tc>
                <a:tc>
                  <a:txBody>
                    <a:bodyPr/>
                    <a:lstStyle/>
                    <a:p>
                      <a:pPr indent="0">
                        <a:lnSpc>
                          <a:spcPct val="100000"/>
                        </a:lnSpc>
                      </a:pPr>
                      <a:endParaRPr lang="es-CL" sz="1400">
                        <a:effectLst/>
                        <a:latin typeface="Calibri"/>
                        <a:cs typeface="Times New Roman"/>
                      </a:endParaRPr>
                    </a:p>
                  </a:txBody>
                  <a:tcPr marL="32281" marR="32281" marT="0" marB="0" anchor="ctr"/>
                </a:tc>
                <a:tc>
                  <a:txBody>
                    <a:bodyPr/>
                    <a:lstStyle/>
                    <a:p>
                      <a:pPr indent="0">
                        <a:lnSpc>
                          <a:spcPct val="100000"/>
                        </a:lnSpc>
                      </a:pPr>
                      <a:endParaRPr lang="es-CL" sz="1400">
                        <a:effectLst/>
                        <a:latin typeface="Calibri"/>
                        <a:cs typeface="Times New Roman"/>
                      </a:endParaRPr>
                    </a:p>
                  </a:txBody>
                  <a:tcPr marL="32281" marR="32281" marT="0" marB="0" anchor="ctr"/>
                </a:tc>
              </a:tr>
              <a:tr h="344335">
                <a:tc>
                  <a:txBody>
                    <a:bodyPr/>
                    <a:lstStyle/>
                    <a:p>
                      <a:pPr indent="0" algn="ctr">
                        <a:lnSpc>
                          <a:spcPct val="100000"/>
                        </a:lnSpc>
                        <a:spcAft>
                          <a:spcPts val="0"/>
                        </a:spcAft>
                      </a:pPr>
                      <a:r>
                        <a:rPr lang="es-ES" sz="1600" u="sng">
                          <a:effectLst/>
                        </a:rPr>
                        <a:t>Disponibilidad Productiva</a:t>
                      </a:r>
                      <a:endParaRPr lang="es-CL" sz="1600">
                        <a:effectLst/>
                        <a:latin typeface="Times New Roman"/>
                        <a:ea typeface="Times New Roman"/>
                        <a:cs typeface="Times New Roman"/>
                      </a:endParaRPr>
                    </a:p>
                  </a:txBody>
                  <a:tcPr marL="32281" marR="32281" marT="0" marB="0" anchor="ctr"/>
                </a:tc>
                <a:tc gridSpan="4">
                  <a:txBody>
                    <a:bodyPr/>
                    <a:lstStyle/>
                    <a:p>
                      <a:pPr indent="0" algn="ctr">
                        <a:lnSpc>
                          <a:spcPct val="100000"/>
                        </a:lnSpc>
                        <a:spcAft>
                          <a:spcPts val="0"/>
                        </a:spcAft>
                      </a:pPr>
                      <a:r>
                        <a:rPr lang="es-ES" sz="1800" b="1" dirty="0">
                          <a:effectLst/>
                        </a:rPr>
                        <a:t>98,66%</a:t>
                      </a:r>
                      <a:endParaRPr lang="es-CL" sz="1800" b="1" dirty="0">
                        <a:effectLst/>
                        <a:latin typeface="Times New Roman"/>
                        <a:ea typeface="Times New Roman"/>
                        <a:cs typeface="Times New Roman"/>
                      </a:endParaRPr>
                    </a:p>
                  </a:txBody>
                  <a:tcPr marL="32281" marR="32281" marT="0" marB="0" anchor="ctr"/>
                </a:tc>
                <a:tc hMerge="1">
                  <a:txBody>
                    <a:bodyPr/>
                    <a:lstStyle/>
                    <a:p>
                      <a:endParaRPr lang="es-CL"/>
                    </a:p>
                  </a:txBody>
                  <a:tcPr/>
                </a:tc>
                <a:tc hMerge="1">
                  <a:txBody>
                    <a:bodyPr/>
                    <a:lstStyle/>
                    <a:p>
                      <a:endParaRPr lang="es-CL"/>
                    </a:p>
                  </a:txBody>
                  <a:tcPr/>
                </a:tc>
                <a:tc hMerge="1">
                  <a:txBody>
                    <a:bodyPr/>
                    <a:lstStyle/>
                    <a:p>
                      <a:endParaRPr lang="es-CL"/>
                    </a:p>
                  </a:txBody>
                  <a:tcPr/>
                </a:tc>
              </a:tr>
            </a:tbl>
          </a:graphicData>
        </a:graphic>
      </p:graphicFrame>
    </p:spTree>
    <p:extLst>
      <p:ext uri="{BB962C8B-B14F-4D97-AF65-F5344CB8AC3E}">
        <p14:creationId xmlns:p14="http://schemas.microsoft.com/office/powerpoint/2010/main" xmlns="" val="1397569757"/>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699" y="71805"/>
            <a:ext cx="10194569" cy="572700"/>
          </a:xfrm>
          <a:prstGeom prst="rect">
            <a:avLst/>
          </a:prstGeom>
        </p:spPr>
        <p:txBody>
          <a:bodyPr spcFirstLastPara="1" vert="horz" wrap="square" lIns="91425" tIns="91425" rIns="91425" bIns="91425" rtlCol="0" anchor="t" anchorCtr="0">
            <a:noAutofit/>
          </a:bodyPr>
          <a:lstStyle/>
          <a:p>
            <a:r>
              <a:rPr lang="es" sz="2800" dirty="0" smtClean="0">
                <a:solidFill>
                  <a:schemeClr val="tx1"/>
                </a:solidFill>
              </a:rPr>
              <a:t>Gestión de Activos</a:t>
            </a:r>
            <a:endParaRPr sz="2800" b="1" dirty="0">
              <a:solidFill>
                <a:schemeClr val="tx1"/>
              </a:solidFill>
            </a:endParaRPr>
          </a:p>
        </p:txBody>
      </p:sp>
      <p:sp>
        <p:nvSpPr>
          <p:cNvPr id="99" name="Google Shape;99;p19"/>
          <p:cNvSpPr txBox="1">
            <a:spLocks noGrp="1"/>
          </p:cNvSpPr>
          <p:nvPr>
            <p:ph type="body" idx="1"/>
          </p:nvPr>
        </p:nvSpPr>
        <p:spPr>
          <a:xfrm>
            <a:off x="106980" y="575430"/>
            <a:ext cx="8520600" cy="3747781"/>
          </a:xfrm>
          <a:prstGeom prst="rect">
            <a:avLst/>
          </a:prstGeom>
        </p:spPr>
        <p:txBody>
          <a:bodyPr spcFirstLastPara="1" wrap="square" lIns="91425" tIns="91425" rIns="91425" bIns="91425" anchor="t" anchorCtr="0">
            <a:noAutofit/>
          </a:bodyPr>
          <a:lstStyle/>
          <a:p>
            <a:pPr marL="0" indent="0">
              <a:buNone/>
            </a:pPr>
            <a:r>
              <a:rPr lang="es-CL" sz="1700" b="1" dirty="0" smtClean="0">
                <a:solidFill>
                  <a:schemeClr val="dk1"/>
                </a:solidFill>
              </a:rPr>
              <a:t>Análisis Costos Globales</a:t>
            </a:r>
          </a:p>
          <a:p>
            <a:pPr marL="0" indent="0">
              <a:buNone/>
            </a:pPr>
            <a:r>
              <a:rPr lang="es-ES" sz="1800" b="1" dirty="0" smtClean="0"/>
              <a:t>Cálculo </a:t>
            </a:r>
            <a:r>
              <a:rPr lang="es-ES" sz="1800" b="1" dirty="0"/>
              <a:t>Disponibilidad Productiva "Situación Propuesta".</a:t>
            </a:r>
            <a:endParaRPr lang="es-CL" sz="1700" b="1" dirty="0" smtClean="0">
              <a:solidFill>
                <a:schemeClr val="dk1"/>
              </a:solidFill>
            </a:endParaRPr>
          </a:p>
          <a:p>
            <a:pPr marL="0" indent="0">
              <a:buNone/>
            </a:pPr>
            <a:endParaRPr lang="es-CL" sz="1700" b="1" dirty="0">
              <a:solidFill>
                <a:schemeClr val="dk1"/>
              </a:solidFill>
            </a:endParaRPr>
          </a:p>
          <a:p>
            <a:pPr marL="0" indent="0">
              <a:buNone/>
            </a:pPr>
            <a:endParaRPr sz="1700" dirty="0">
              <a:solidFill>
                <a:schemeClr val="dk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61</a:t>
            </a:fld>
            <a:endParaRPr lang="es-CL"/>
          </a:p>
        </p:txBody>
      </p:sp>
      <p:graphicFrame>
        <p:nvGraphicFramePr>
          <p:cNvPr id="2" name="1 Tabla"/>
          <p:cNvGraphicFramePr>
            <a:graphicFrameLocks noGrp="1"/>
          </p:cNvGraphicFramePr>
          <p:nvPr>
            <p:extLst>
              <p:ext uri="{D42A27DB-BD31-4B8C-83A1-F6EECF244321}">
                <p14:modId xmlns:p14="http://schemas.microsoft.com/office/powerpoint/2010/main" xmlns="" val="1393676978"/>
              </p:ext>
            </p:extLst>
          </p:nvPr>
        </p:nvGraphicFramePr>
        <p:xfrm>
          <a:off x="177417" y="1252030"/>
          <a:ext cx="8297843" cy="3767816"/>
        </p:xfrm>
        <a:graphic>
          <a:graphicData uri="http://schemas.openxmlformats.org/drawingml/2006/table">
            <a:tbl>
              <a:tblPr firstRow="1" firstCol="1" lastRow="1" bandRow="1">
                <a:tableStyleId>{F5AB1C69-6EDB-4FF4-983F-18BD219EF322}</a:tableStyleId>
              </a:tblPr>
              <a:tblGrid>
                <a:gridCol w="2610558"/>
                <a:gridCol w="1618545"/>
                <a:gridCol w="1831120"/>
                <a:gridCol w="1118810"/>
                <a:gridCol w="1118810"/>
              </a:tblGrid>
              <a:tr h="326197">
                <a:tc>
                  <a:txBody>
                    <a:bodyPr/>
                    <a:lstStyle/>
                    <a:p>
                      <a:pPr indent="0" algn="ctr">
                        <a:lnSpc>
                          <a:spcPct val="100000"/>
                        </a:lnSpc>
                      </a:pPr>
                      <a:endParaRPr lang="es-CL" sz="1400" dirty="0">
                        <a:effectLst/>
                        <a:latin typeface="Calibri"/>
                        <a:cs typeface="Times New Roman"/>
                      </a:endParaRPr>
                    </a:p>
                  </a:txBody>
                  <a:tcPr marL="32281" marR="32281" marT="0" marB="0" anchor="ctr"/>
                </a:tc>
                <a:tc>
                  <a:txBody>
                    <a:bodyPr/>
                    <a:lstStyle/>
                    <a:p>
                      <a:pPr indent="0" algn="ctr">
                        <a:lnSpc>
                          <a:spcPct val="100000"/>
                        </a:lnSpc>
                        <a:spcAft>
                          <a:spcPts val="0"/>
                        </a:spcAft>
                      </a:pPr>
                      <a:r>
                        <a:rPr lang="es-ES" sz="1600">
                          <a:effectLst/>
                        </a:rPr>
                        <a:t>RICOH PRO 751</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RICOH PRO C7110</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pPr>
                      <a:endParaRPr lang="es-CL" sz="1400">
                        <a:effectLst/>
                        <a:latin typeface="Calibri"/>
                        <a:cs typeface="Times New Roman"/>
                      </a:endParaRPr>
                    </a:p>
                  </a:txBody>
                  <a:tcPr marL="32281" marR="32281" marT="0" marB="0" anchor="ctr"/>
                </a:tc>
                <a:tc>
                  <a:txBody>
                    <a:bodyPr/>
                    <a:lstStyle/>
                    <a:p>
                      <a:pPr indent="0" algn="ctr">
                        <a:lnSpc>
                          <a:spcPct val="100000"/>
                        </a:lnSpc>
                      </a:pPr>
                      <a:endParaRPr lang="es-CL" sz="1400">
                        <a:effectLst/>
                        <a:latin typeface="Calibri"/>
                        <a:cs typeface="Times New Roman"/>
                      </a:endParaRPr>
                    </a:p>
                  </a:txBody>
                  <a:tcPr marL="32281" marR="32281" marT="0" marB="0" anchor="ctr"/>
                </a:tc>
              </a:tr>
              <a:tr h="230996">
                <a:tc>
                  <a:txBody>
                    <a:bodyPr/>
                    <a:lstStyle/>
                    <a:p>
                      <a:pPr indent="0" algn="ctr">
                        <a:lnSpc>
                          <a:spcPct val="100000"/>
                        </a:lnSpc>
                        <a:spcAft>
                          <a:spcPts val="0"/>
                        </a:spcAft>
                      </a:pPr>
                      <a:r>
                        <a:rPr lang="es-ES" sz="1600">
                          <a:effectLst/>
                        </a:rPr>
                        <a:t>MTBF</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248,921</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267,016</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pPr>
                      <a:endParaRPr lang="es-CL" sz="1400">
                        <a:effectLst/>
                        <a:latin typeface="Calibri"/>
                        <a:cs typeface="Times New Roman"/>
                      </a:endParaRPr>
                    </a:p>
                  </a:txBody>
                  <a:tcPr marL="32281" marR="32281" marT="0" marB="0" anchor="ctr"/>
                </a:tc>
                <a:tc>
                  <a:txBody>
                    <a:bodyPr/>
                    <a:lstStyle/>
                    <a:p>
                      <a:pPr indent="0" algn="ctr">
                        <a:lnSpc>
                          <a:spcPct val="100000"/>
                        </a:lnSpc>
                      </a:pPr>
                      <a:endParaRPr lang="es-CL" sz="1400">
                        <a:effectLst/>
                        <a:latin typeface="Calibri"/>
                        <a:cs typeface="Times New Roman"/>
                      </a:endParaRPr>
                    </a:p>
                  </a:txBody>
                  <a:tcPr marL="32281" marR="32281" marT="0" marB="0" anchor="ctr"/>
                </a:tc>
              </a:tr>
              <a:tr h="230996">
                <a:tc>
                  <a:txBody>
                    <a:bodyPr/>
                    <a:lstStyle/>
                    <a:p>
                      <a:pPr indent="0" algn="ctr">
                        <a:lnSpc>
                          <a:spcPct val="100000"/>
                        </a:lnSpc>
                        <a:spcAft>
                          <a:spcPts val="0"/>
                        </a:spcAft>
                      </a:pPr>
                      <a:r>
                        <a:rPr lang="es-ES" sz="1600">
                          <a:effectLst/>
                        </a:rPr>
                        <a:t>MTTR</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3,521</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3,498</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pPr>
                      <a:endParaRPr lang="es-CL" sz="1400">
                        <a:effectLst/>
                        <a:latin typeface="Calibri"/>
                        <a:cs typeface="Times New Roman"/>
                      </a:endParaRPr>
                    </a:p>
                  </a:txBody>
                  <a:tcPr marL="32281" marR="32281" marT="0" marB="0" anchor="ctr"/>
                </a:tc>
                <a:tc>
                  <a:txBody>
                    <a:bodyPr/>
                    <a:lstStyle/>
                    <a:p>
                      <a:pPr indent="0" algn="ctr">
                        <a:lnSpc>
                          <a:spcPct val="100000"/>
                        </a:lnSpc>
                        <a:spcAft>
                          <a:spcPts val="0"/>
                        </a:spcAft>
                      </a:pPr>
                      <a:r>
                        <a:rPr lang="es-ES" sz="1600">
                          <a:effectLst/>
                        </a:rPr>
                        <a:t> </a:t>
                      </a:r>
                      <a:endParaRPr lang="es-CL" sz="1600">
                        <a:effectLst/>
                        <a:latin typeface="Times New Roman"/>
                        <a:ea typeface="Times New Roman"/>
                        <a:cs typeface="Times New Roman"/>
                      </a:endParaRPr>
                    </a:p>
                  </a:txBody>
                  <a:tcPr marL="32281" marR="32281" marT="0" marB="0" anchor="ctr"/>
                </a:tc>
              </a:tr>
              <a:tr h="230996">
                <a:tc>
                  <a:txBody>
                    <a:bodyPr/>
                    <a:lstStyle/>
                    <a:p>
                      <a:pPr indent="0" algn="ctr">
                        <a:lnSpc>
                          <a:spcPct val="100000"/>
                        </a:lnSpc>
                        <a:spcAft>
                          <a:spcPts val="0"/>
                        </a:spcAft>
                      </a:pPr>
                      <a:r>
                        <a:rPr lang="es-ES" sz="1600" dirty="0">
                          <a:effectLst/>
                        </a:rPr>
                        <a:t>Disponibilidad</a:t>
                      </a:r>
                      <a:endParaRPr lang="es-CL" sz="1600" dirty="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100%</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98,71%</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pPr>
                      <a:endParaRPr lang="es-CL" sz="1400">
                        <a:effectLst/>
                        <a:latin typeface="Calibri"/>
                        <a:cs typeface="Times New Roman"/>
                      </a:endParaRPr>
                    </a:p>
                  </a:txBody>
                  <a:tcPr marL="32281" marR="32281" marT="0" marB="0" anchor="ctr"/>
                </a:tc>
                <a:tc>
                  <a:txBody>
                    <a:bodyPr/>
                    <a:lstStyle/>
                    <a:p>
                      <a:pPr indent="0" algn="ctr">
                        <a:lnSpc>
                          <a:spcPct val="100000"/>
                        </a:lnSpc>
                      </a:pPr>
                      <a:endParaRPr lang="es-CL" sz="1400">
                        <a:effectLst/>
                        <a:latin typeface="Calibri"/>
                        <a:cs typeface="Times New Roman"/>
                      </a:endParaRPr>
                    </a:p>
                  </a:txBody>
                  <a:tcPr marL="32281" marR="32281" marT="0" marB="0" anchor="ctr"/>
                </a:tc>
              </a:tr>
              <a:tr h="326197">
                <a:tc>
                  <a:txBody>
                    <a:bodyPr/>
                    <a:lstStyle/>
                    <a:p>
                      <a:pPr indent="0" algn="ctr">
                        <a:lnSpc>
                          <a:spcPct val="100000"/>
                        </a:lnSpc>
                        <a:spcAft>
                          <a:spcPts val="0"/>
                        </a:spcAft>
                      </a:pPr>
                      <a:r>
                        <a:rPr lang="es-ES" sz="1600">
                          <a:effectLst/>
                        </a:rPr>
                        <a:t>Capacidad [páginas/hr]</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4.500</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5.400</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pPr>
                      <a:endParaRPr lang="es-CL" sz="1400">
                        <a:effectLst/>
                        <a:latin typeface="Calibri"/>
                        <a:cs typeface="Times New Roman"/>
                      </a:endParaRPr>
                    </a:p>
                  </a:txBody>
                  <a:tcPr marL="32281" marR="32281" marT="0" marB="0" anchor="ctr"/>
                </a:tc>
                <a:tc>
                  <a:txBody>
                    <a:bodyPr/>
                    <a:lstStyle/>
                    <a:p>
                      <a:pPr indent="0" algn="ctr">
                        <a:lnSpc>
                          <a:spcPct val="100000"/>
                        </a:lnSpc>
                      </a:pPr>
                      <a:endParaRPr lang="es-CL" sz="1400">
                        <a:effectLst/>
                        <a:latin typeface="Calibri"/>
                        <a:cs typeface="Times New Roman"/>
                      </a:endParaRPr>
                    </a:p>
                  </a:txBody>
                  <a:tcPr marL="32281" marR="32281" marT="0" marB="0" anchor="ctr"/>
                </a:tc>
              </a:tr>
              <a:tr h="202121">
                <a:tc>
                  <a:txBody>
                    <a:bodyPr/>
                    <a:lstStyle/>
                    <a:p>
                      <a:pPr indent="0" algn="ctr">
                        <a:lnSpc>
                          <a:spcPct val="100000"/>
                        </a:lnSpc>
                      </a:pPr>
                      <a:endParaRPr lang="es-CL" sz="1400">
                        <a:effectLst/>
                        <a:latin typeface="Calibri"/>
                        <a:cs typeface="Times New Roman"/>
                      </a:endParaRPr>
                    </a:p>
                  </a:txBody>
                  <a:tcPr marL="32281" marR="32281" marT="0" marB="0" anchor="ctr">
                    <a:lnB w="12700" cap="flat" cmpd="sng" algn="ctr">
                      <a:solidFill>
                        <a:schemeClr val="tx1"/>
                      </a:solidFill>
                      <a:prstDash val="solid"/>
                      <a:round/>
                      <a:headEnd type="none" w="med" len="med"/>
                      <a:tailEnd type="none" w="med" len="med"/>
                    </a:lnB>
                  </a:tcPr>
                </a:tc>
                <a:tc>
                  <a:txBody>
                    <a:bodyPr/>
                    <a:lstStyle/>
                    <a:p>
                      <a:pPr indent="0" algn="ctr">
                        <a:lnSpc>
                          <a:spcPct val="100000"/>
                        </a:lnSpc>
                      </a:pPr>
                      <a:endParaRPr lang="es-CL" sz="1400">
                        <a:effectLst/>
                        <a:latin typeface="Calibri"/>
                        <a:cs typeface="Times New Roman"/>
                      </a:endParaRPr>
                    </a:p>
                  </a:txBody>
                  <a:tcPr marL="32281" marR="32281" marT="0" marB="0" anchor="ctr">
                    <a:lnB w="12700" cap="flat" cmpd="sng" algn="ctr">
                      <a:solidFill>
                        <a:schemeClr val="tx1"/>
                      </a:solidFill>
                      <a:prstDash val="solid"/>
                      <a:round/>
                      <a:headEnd type="none" w="med" len="med"/>
                      <a:tailEnd type="none" w="med" len="med"/>
                    </a:lnB>
                  </a:tcPr>
                </a:tc>
                <a:tc>
                  <a:txBody>
                    <a:bodyPr/>
                    <a:lstStyle/>
                    <a:p>
                      <a:pPr indent="0" algn="ctr">
                        <a:lnSpc>
                          <a:spcPct val="100000"/>
                        </a:lnSpc>
                      </a:pPr>
                      <a:endParaRPr lang="es-CL" sz="1400">
                        <a:effectLst/>
                        <a:latin typeface="Calibri"/>
                        <a:cs typeface="Times New Roman"/>
                      </a:endParaRPr>
                    </a:p>
                  </a:txBody>
                  <a:tcPr marL="32281" marR="32281" marT="0" marB="0" anchor="ctr">
                    <a:lnB w="12700" cap="flat" cmpd="sng" algn="ctr">
                      <a:solidFill>
                        <a:schemeClr val="tx1"/>
                      </a:solidFill>
                      <a:prstDash val="solid"/>
                      <a:round/>
                      <a:headEnd type="none" w="med" len="med"/>
                      <a:tailEnd type="none" w="med" len="med"/>
                    </a:lnB>
                  </a:tcPr>
                </a:tc>
                <a:tc>
                  <a:txBody>
                    <a:bodyPr/>
                    <a:lstStyle/>
                    <a:p>
                      <a:pPr indent="0" algn="ctr">
                        <a:lnSpc>
                          <a:spcPct val="100000"/>
                        </a:lnSpc>
                      </a:pPr>
                      <a:endParaRPr lang="es-CL" sz="1400">
                        <a:effectLst/>
                        <a:latin typeface="Calibri"/>
                        <a:cs typeface="Times New Roman"/>
                      </a:endParaRPr>
                    </a:p>
                  </a:txBody>
                  <a:tcPr marL="32281" marR="32281" marT="0" marB="0" anchor="ctr">
                    <a:lnB w="12700" cap="flat" cmpd="sng" algn="ctr">
                      <a:solidFill>
                        <a:schemeClr val="tx1"/>
                      </a:solidFill>
                      <a:prstDash val="solid"/>
                      <a:round/>
                      <a:headEnd type="none" w="med" len="med"/>
                      <a:tailEnd type="none" w="med" len="med"/>
                    </a:lnB>
                  </a:tcPr>
                </a:tc>
                <a:tc>
                  <a:txBody>
                    <a:bodyPr/>
                    <a:lstStyle/>
                    <a:p>
                      <a:pPr indent="0" algn="ctr">
                        <a:lnSpc>
                          <a:spcPct val="100000"/>
                        </a:lnSpc>
                      </a:pPr>
                      <a:endParaRPr lang="es-CL" sz="1400">
                        <a:effectLst/>
                        <a:latin typeface="Calibri"/>
                        <a:cs typeface="Times New Roman"/>
                      </a:endParaRPr>
                    </a:p>
                  </a:txBody>
                  <a:tcPr marL="32281" marR="32281" marT="0" marB="0" anchor="ctr">
                    <a:lnB w="12700" cap="flat" cmpd="sng" algn="ctr">
                      <a:solidFill>
                        <a:schemeClr val="tx1"/>
                      </a:solidFill>
                      <a:prstDash val="solid"/>
                      <a:round/>
                      <a:headEnd type="none" w="med" len="med"/>
                      <a:tailEnd type="none" w="med" len="med"/>
                    </a:lnB>
                  </a:tcPr>
                </a:tc>
              </a:tr>
              <a:tr h="326197">
                <a:tc>
                  <a:txBody>
                    <a:bodyPr/>
                    <a:lstStyle/>
                    <a:p>
                      <a:pPr indent="0" algn="ctr">
                        <a:lnSpc>
                          <a:spcPct val="100000"/>
                        </a:lnSpc>
                      </a:pPr>
                      <a:endParaRPr lang="es-CL" sz="1400" b="1" dirty="0">
                        <a:effectLst/>
                        <a:latin typeface="Calibri"/>
                        <a:cs typeface="Times New Roman"/>
                      </a:endParaRPr>
                    </a:p>
                  </a:txBody>
                  <a:tcPr marL="32281" marR="322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indent="0" algn="ctr">
                        <a:lnSpc>
                          <a:spcPct val="100000"/>
                        </a:lnSpc>
                        <a:spcAft>
                          <a:spcPts val="0"/>
                        </a:spcAft>
                      </a:pPr>
                      <a:r>
                        <a:rPr lang="es-ES" sz="1600" b="1" dirty="0">
                          <a:effectLst/>
                        </a:rPr>
                        <a:t>RICOH PRO 751</a:t>
                      </a:r>
                      <a:endParaRPr lang="es-CL" sz="1600" b="1" dirty="0">
                        <a:effectLst/>
                        <a:latin typeface="Times New Roman"/>
                        <a:ea typeface="Times New Roman"/>
                        <a:cs typeface="Times New Roman"/>
                      </a:endParaRPr>
                    </a:p>
                  </a:txBody>
                  <a:tcPr marL="32281" marR="322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indent="0" algn="ctr">
                        <a:lnSpc>
                          <a:spcPct val="100000"/>
                        </a:lnSpc>
                        <a:spcAft>
                          <a:spcPts val="0"/>
                        </a:spcAft>
                      </a:pPr>
                      <a:r>
                        <a:rPr lang="es-ES" sz="1600" b="1" dirty="0">
                          <a:effectLst/>
                        </a:rPr>
                        <a:t>RICOH PRO C7110</a:t>
                      </a:r>
                      <a:endParaRPr lang="es-CL" sz="1600" b="1" dirty="0">
                        <a:effectLst/>
                        <a:latin typeface="Times New Roman"/>
                        <a:ea typeface="Times New Roman"/>
                        <a:cs typeface="Times New Roman"/>
                      </a:endParaRPr>
                    </a:p>
                  </a:txBody>
                  <a:tcPr marL="32281" marR="322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indent="0" algn="ctr">
                        <a:lnSpc>
                          <a:spcPct val="100000"/>
                        </a:lnSpc>
                        <a:spcAft>
                          <a:spcPts val="0"/>
                        </a:spcAft>
                      </a:pPr>
                      <a:r>
                        <a:rPr lang="es-ES" sz="1600" b="1" dirty="0">
                          <a:effectLst/>
                        </a:rPr>
                        <a:t>% tiempo</a:t>
                      </a:r>
                      <a:endParaRPr lang="es-CL" sz="1600" b="1" dirty="0">
                        <a:effectLst/>
                        <a:latin typeface="Times New Roman"/>
                        <a:ea typeface="Times New Roman"/>
                        <a:cs typeface="Times New Roman"/>
                      </a:endParaRPr>
                    </a:p>
                  </a:txBody>
                  <a:tcPr marL="32281" marR="322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indent="0" algn="ctr">
                        <a:lnSpc>
                          <a:spcPct val="100000"/>
                        </a:lnSpc>
                        <a:spcAft>
                          <a:spcPts val="0"/>
                        </a:spcAft>
                      </a:pPr>
                      <a:r>
                        <a:rPr lang="es-ES" sz="1600" b="1" dirty="0">
                          <a:effectLst/>
                        </a:rPr>
                        <a:t>Capacidad</a:t>
                      </a:r>
                      <a:endParaRPr lang="es-CL" sz="1600" b="1" dirty="0">
                        <a:effectLst/>
                        <a:latin typeface="Times New Roman"/>
                        <a:ea typeface="Times New Roman"/>
                        <a:cs typeface="Times New Roman"/>
                      </a:endParaRPr>
                    </a:p>
                  </a:txBody>
                  <a:tcPr marL="32281" marR="32281"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26197">
                <a:tc>
                  <a:txBody>
                    <a:bodyPr/>
                    <a:lstStyle/>
                    <a:p>
                      <a:pPr indent="0" algn="ctr">
                        <a:lnSpc>
                          <a:spcPct val="100000"/>
                        </a:lnSpc>
                        <a:spcAft>
                          <a:spcPts val="0"/>
                        </a:spcAft>
                      </a:pPr>
                      <a:r>
                        <a:rPr lang="es-ES" sz="1600">
                          <a:effectLst/>
                        </a:rPr>
                        <a:t>Escenario 1</a:t>
                      </a:r>
                      <a:endParaRPr lang="es-CL" sz="1600">
                        <a:effectLst/>
                        <a:latin typeface="Times New Roman"/>
                        <a:ea typeface="Times New Roman"/>
                        <a:cs typeface="Times New Roman"/>
                      </a:endParaRPr>
                    </a:p>
                  </a:txBody>
                  <a:tcPr marL="32281" marR="32281" marT="0" marB="0" anchor="ctr">
                    <a:lnT w="12700" cap="flat" cmpd="sng" algn="ctr">
                      <a:solidFill>
                        <a:schemeClr val="tx1"/>
                      </a:solidFill>
                      <a:prstDash val="solid"/>
                      <a:round/>
                      <a:headEnd type="none" w="med" len="med"/>
                      <a:tailEnd type="none" w="med" len="med"/>
                    </a:lnT>
                  </a:tcPr>
                </a:tc>
                <a:tc>
                  <a:txBody>
                    <a:bodyPr/>
                    <a:lstStyle/>
                    <a:p>
                      <a:pPr indent="0" algn="ctr">
                        <a:lnSpc>
                          <a:spcPct val="100000"/>
                        </a:lnSpc>
                        <a:spcAft>
                          <a:spcPts val="0"/>
                        </a:spcAft>
                      </a:pPr>
                      <a:r>
                        <a:rPr lang="es-ES" sz="1600">
                          <a:effectLst/>
                        </a:rPr>
                        <a:t>1</a:t>
                      </a:r>
                      <a:endParaRPr lang="es-CL" sz="1600">
                        <a:effectLst/>
                        <a:latin typeface="Times New Roman"/>
                        <a:ea typeface="Times New Roman"/>
                        <a:cs typeface="Times New Roman"/>
                      </a:endParaRPr>
                    </a:p>
                  </a:txBody>
                  <a:tcPr marL="32281" marR="32281" marT="0" marB="0" anchor="ctr">
                    <a:lnT w="12700" cap="flat" cmpd="sng" algn="ctr">
                      <a:solidFill>
                        <a:schemeClr val="tx1"/>
                      </a:solidFill>
                      <a:prstDash val="solid"/>
                      <a:round/>
                      <a:headEnd type="none" w="med" len="med"/>
                      <a:tailEnd type="none" w="med" len="med"/>
                    </a:lnT>
                  </a:tcPr>
                </a:tc>
                <a:tc>
                  <a:txBody>
                    <a:bodyPr/>
                    <a:lstStyle/>
                    <a:p>
                      <a:pPr indent="0" algn="ctr">
                        <a:lnSpc>
                          <a:spcPct val="100000"/>
                        </a:lnSpc>
                        <a:spcAft>
                          <a:spcPts val="0"/>
                        </a:spcAft>
                      </a:pPr>
                      <a:r>
                        <a:rPr lang="es-ES" sz="1600">
                          <a:effectLst/>
                        </a:rPr>
                        <a:t>1</a:t>
                      </a:r>
                      <a:endParaRPr lang="es-CL" sz="1600">
                        <a:effectLst/>
                        <a:latin typeface="Times New Roman"/>
                        <a:ea typeface="Times New Roman"/>
                        <a:cs typeface="Times New Roman"/>
                      </a:endParaRPr>
                    </a:p>
                  </a:txBody>
                  <a:tcPr marL="32281" marR="32281" marT="0" marB="0" anchor="ctr">
                    <a:lnT w="12700" cap="flat" cmpd="sng" algn="ctr">
                      <a:solidFill>
                        <a:schemeClr val="tx1"/>
                      </a:solidFill>
                      <a:prstDash val="solid"/>
                      <a:round/>
                      <a:headEnd type="none" w="med" len="med"/>
                      <a:tailEnd type="none" w="med" len="med"/>
                    </a:lnT>
                  </a:tcPr>
                </a:tc>
                <a:tc>
                  <a:txBody>
                    <a:bodyPr/>
                    <a:lstStyle/>
                    <a:p>
                      <a:pPr indent="0" algn="ctr">
                        <a:lnSpc>
                          <a:spcPct val="100000"/>
                        </a:lnSpc>
                        <a:spcAft>
                          <a:spcPts val="0"/>
                        </a:spcAft>
                      </a:pPr>
                      <a:r>
                        <a:rPr lang="es-ES" sz="1600">
                          <a:effectLst/>
                        </a:rPr>
                        <a:t>98,71%</a:t>
                      </a:r>
                      <a:endParaRPr lang="es-CL" sz="1600">
                        <a:effectLst/>
                        <a:latin typeface="Times New Roman"/>
                        <a:ea typeface="Times New Roman"/>
                        <a:cs typeface="Times New Roman"/>
                      </a:endParaRPr>
                    </a:p>
                  </a:txBody>
                  <a:tcPr marL="32281" marR="32281" marT="0" marB="0" anchor="ctr">
                    <a:lnT w="12700" cap="flat" cmpd="sng" algn="ctr">
                      <a:solidFill>
                        <a:schemeClr val="tx1"/>
                      </a:solidFill>
                      <a:prstDash val="solid"/>
                      <a:round/>
                      <a:headEnd type="none" w="med" len="med"/>
                      <a:tailEnd type="none" w="med" len="med"/>
                    </a:lnT>
                  </a:tcPr>
                </a:tc>
                <a:tc>
                  <a:txBody>
                    <a:bodyPr/>
                    <a:lstStyle/>
                    <a:p>
                      <a:pPr indent="0" algn="ctr">
                        <a:lnSpc>
                          <a:spcPct val="100000"/>
                        </a:lnSpc>
                        <a:spcAft>
                          <a:spcPts val="0"/>
                        </a:spcAft>
                      </a:pPr>
                      <a:r>
                        <a:rPr lang="es-ES" sz="1600">
                          <a:effectLst/>
                        </a:rPr>
                        <a:t>9.900</a:t>
                      </a:r>
                      <a:endParaRPr lang="es-CL" sz="1600">
                        <a:effectLst/>
                        <a:latin typeface="Times New Roman"/>
                        <a:ea typeface="Times New Roman"/>
                        <a:cs typeface="Times New Roman"/>
                      </a:endParaRPr>
                    </a:p>
                  </a:txBody>
                  <a:tcPr marL="32281" marR="32281" marT="0" marB="0" anchor="ctr">
                    <a:lnT w="12700" cap="flat" cmpd="sng" algn="ctr">
                      <a:solidFill>
                        <a:schemeClr val="tx1"/>
                      </a:solidFill>
                      <a:prstDash val="solid"/>
                      <a:round/>
                      <a:headEnd type="none" w="med" len="med"/>
                      <a:tailEnd type="none" w="med" len="med"/>
                    </a:lnT>
                  </a:tcPr>
                </a:tc>
              </a:tr>
              <a:tr h="326197">
                <a:tc>
                  <a:txBody>
                    <a:bodyPr/>
                    <a:lstStyle/>
                    <a:p>
                      <a:pPr indent="0" algn="ctr">
                        <a:lnSpc>
                          <a:spcPct val="100000"/>
                        </a:lnSpc>
                        <a:spcAft>
                          <a:spcPts val="0"/>
                        </a:spcAft>
                      </a:pPr>
                      <a:r>
                        <a:rPr lang="es-ES" sz="1600">
                          <a:effectLst/>
                        </a:rPr>
                        <a:t>Escenario 2</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1</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0</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1,29%</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4.500</a:t>
                      </a:r>
                      <a:endParaRPr lang="es-CL" sz="1600">
                        <a:effectLst/>
                        <a:latin typeface="Times New Roman"/>
                        <a:ea typeface="Times New Roman"/>
                        <a:cs typeface="Times New Roman"/>
                      </a:endParaRPr>
                    </a:p>
                  </a:txBody>
                  <a:tcPr marL="32281" marR="32281" marT="0" marB="0" anchor="ctr"/>
                </a:tc>
              </a:tr>
              <a:tr h="326197">
                <a:tc>
                  <a:txBody>
                    <a:bodyPr/>
                    <a:lstStyle/>
                    <a:p>
                      <a:pPr indent="0" algn="ctr">
                        <a:lnSpc>
                          <a:spcPct val="100000"/>
                        </a:lnSpc>
                        <a:spcAft>
                          <a:spcPts val="0"/>
                        </a:spcAft>
                      </a:pPr>
                      <a:r>
                        <a:rPr lang="es-ES" sz="1600">
                          <a:effectLst/>
                        </a:rPr>
                        <a:t>Escenario 3</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0</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1</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0%</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5.400</a:t>
                      </a:r>
                      <a:endParaRPr lang="es-CL" sz="1600">
                        <a:effectLst/>
                        <a:latin typeface="Times New Roman"/>
                        <a:ea typeface="Times New Roman"/>
                        <a:cs typeface="Times New Roman"/>
                      </a:endParaRPr>
                    </a:p>
                  </a:txBody>
                  <a:tcPr marL="32281" marR="32281" marT="0" marB="0" anchor="ctr"/>
                </a:tc>
              </a:tr>
              <a:tr h="326197">
                <a:tc>
                  <a:txBody>
                    <a:bodyPr/>
                    <a:lstStyle/>
                    <a:p>
                      <a:pPr indent="0" algn="ctr">
                        <a:lnSpc>
                          <a:spcPct val="100000"/>
                        </a:lnSpc>
                        <a:spcAft>
                          <a:spcPts val="0"/>
                        </a:spcAft>
                      </a:pPr>
                      <a:r>
                        <a:rPr lang="es-ES" sz="1600">
                          <a:effectLst/>
                        </a:rPr>
                        <a:t>Escenario 4</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0</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0</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0%</a:t>
                      </a:r>
                      <a:endParaRPr lang="es-CL" sz="1600">
                        <a:effectLst/>
                        <a:latin typeface="Times New Roman"/>
                        <a:ea typeface="Times New Roman"/>
                        <a:cs typeface="Times New Roman"/>
                      </a:endParaRPr>
                    </a:p>
                  </a:txBody>
                  <a:tcPr marL="32281" marR="32281" marT="0" marB="0" anchor="ctr"/>
                </a:tc>
                <a:tc>
                  <a:txBody>
                    <a:bodyPr/>
                    <a:lstStyle/>
                    <a:p>
                      <a:pPr indent="0" algn="ctr">
                        <a:lnSpc>
                          <a:spcPct val="100000"/>
                        </a:lnSpc>
                        <a:spcAft>
                          <a:spcPts val="0"/>
                        </a:spcAft>
                      </a:pPr>
                      <a:r>
                        <a:rPr lang="es-ES" sz="1600">
                          <a:effectLst/>
                        </a:rPr>
                        <a:t>0</a:t>
                      </a:r>
                      <a:endParaRPr lang="es-CL" sz="1600">
                        <a:effectLst/>
                        <a:latin typeface="Times New Roman"/>
                        <a:ea typeface="Times New Roman"/>
                        <a:cs typeface="Times New Roman"/>
                      </a:endParaRPr>
                    </a:p>
                  </a:txBody>
                  <a:tcPr marL="32281" marR="32281" marT="0" marB="0" anchor="ctr"/>
                </a:tc>
              </a:tr>
              <a:tr h="202121">
                <a:tc>
                  <a:txBody>
                    <a:bodyPr/>
                    <a:lstStyle/>
                    <a:p>
                      <a:pPr indent="0" algn="ctr">
                        <a:lnSpc>
                          <a:spcPct val="100000"/>
                        </a:lnSpc>
                      </a:pPr>
                      <a:endParaRPr lang="es-CL" sz="1400">
                        <a:effectLst/>
                        <a:latin typeface="Calibri"/>
                        <a:cs typeface="Times New Roman"/>
                      </a:endParaRPr>
                    </a:p>
                  </a:txBody>
                  <a:tcPr marL="32281" marR="32281" marT="0" marB="0" anchor="ctr"/>
                </a:tc>
                <a:tc>
                  <a:txBody>
                    <a:bodyPr/>
                    <a:lstStyle/>
                    <a:p>
                      <a:pPr indent="0" algn="ctr">
                        <a:lnSpc>
                          <a:spcPct val="100000"/>
                        </a:lnSpc>
                      </a:pPr>
                      <a:endParaRPr lang="es-CL" sz="1400">
                        <a:effectLst/>
                        <a:latin typeface="Calibri"/>
                        <a:cs typeface="Times New Roman"/>
                      </a:endParaRPr>
                    </a:p>
                  </a:txBody>
                  <a:tcPr marL="32281" marR="32281" marT="0" marB="0" anchor="ctr"/>
                </a:tc>
                <a:tc>
                  <a:txBody>
                    <a:bodyPr/>
                    <a:lstStyle/>
                    <a:p>
                      <a:pPr indent="0" algn="ctr">
                        <a:lnSpc>
                          <a:spcPct val="100000"/>
                        </a:lnSpc>
                      </a:pPr>
                      <a:endParaRPr lang="es-CL" sz="1400">
                        <a:effectLst/>
                        <a:latin typeface="Calibri"/>
                        <a:cs typeface="Times New Roman"/>
                      </a:endParaRPr>
                    </a:p>
                  </a:txBody>
                  <a:tcPr marL="32281" marR="32281" marT="0" marB="0" anchor="ctr"/>
                </a:tc>
                <a:tc>
                  <a:txBody>
                    <a:bodyPr/>
                    <a:lstStyle/>
                    <a:p>
                      <a:pPr indent="0" algn="ctr">
                        <a:lnSpc>
                          <a:spcPct val="100000"/>
                        </a:lnSpc>
                      </a:pPr>
                      <a:endParaRPr lang="es-CL" sz="1400">
                        <a:effectLst/>
                        <a:latin typeface="Calibri"/>
                        <a:cs typeface="Times New Roman"/>
                      </a:endParaRPr>
                    </a:p>
                  </a:txBody>
                  <a:tcPr marL="32281" marR="32281" marT="0" marB="0" anchor="ctr"/>
                </a:tc>
                <a:tc>
                  <a:txBody>
                    <a:bodyPr/>
                    <a:lstStyle/>
                    <a:p>
                      <a:pPr indent="0" algn="ctr">
                        <a:lnSpc>
                          <a:spcPct val="100000"/>
                        </a:lnSpc>
                      </a:pPr>
                      <a:endParaRPr lang="es-CL" sz="1400">
                        <a:effectLst/>
                        <a:latin typeface="Calibri"/>
                        <a:cs typeface="Times New Roman"/>
                      </a:endParaRPr>
                    </a:p>
                  </a:txBody>
                  <a:tcPr marL="32281" marR="32281" marT="0" marB="0" anchor="ctr"/>
                </a:tc>
              </a:tr>
              <a:tr h="326197">
                <a:tc>
                  <a:txBody>
                    <a:bodyPr/>
                    <a:lstStyle/>
                    <a:p>
                      <a:pPr indent="0" algn="ctr">
                        <a:lnSpc>
                          <a:spcPct val="100000"/>
                        </a:lnSpc>
                        <a:spcAft>
                          <a:spcPts val="0"/>
                        </a:spcAft>
                      </a:pPr>
                      <a:r>
                        <a:rPr lang="es-ES" sz="1600" u="sng">
                          <a:effectLst/>
                        </a:rPr>
                        <a:t>Disponibilidad Productiva</a:t>
                      </a:r>
                      <a:endParaRPr lang="es-CL" sz="1600">
                        <a:effectLst/>
                        <a:latin typeface="Times New Roman"/>
                        <a:ea typeface="Times New Roman"/>
                        <a:cs typeface="Times New Roman"/>
                      </a:endParaRPr>
                    </a:p>
                  </a:txBody>
                  <a:tcPr marL="32281" marR="32281" marT="0" marB="0" anchor="ctr"/>
                </a:tc>
                <a:tc gridSpan="4">
                  <a:txBody>
                    <a:bodyPr/>
                    <a:lstStyle/>
                    <a:p>
                      <a:pPr indent="0" algn="ctr">
                        <a:lnSpc>
                          <a:spcPct val="100000"/>
                        </a:lnSpc>
                        <a:spcAft>
                          <a:spcPts val="0"/>
                        </a:spcAft>
                      </a:pPr>
                      <a:r>
                        <a:rPr lang="es-ES" sz="1800" dirty="0">
                          <a:effectLst/>
                        </a:rPr>
                        <a:t>99,29%</a:t>
                      </a:r>
                      <a:endParaRPr lang="es-CL" sz="1800" dirty="0">
                        <a:effectLst/>
                        <a:latin typeface="Times New Roman"/>
                        <a:ea typeface="Times New Roman"/>
                        <a:cs typeface="Times New Roman"/>
                      </a:endParaRPr>
                    </a:p>
                  </a:txBody>
                  <a:tcPr marL="32281" marR="32281" marT="0" marB="0" anchor="ctr"/>
                </a:tc>
                <a:tc hMerge="1">
                  <a:txBody>
                    <a:bodyPr/>
                    <a:lstStyle/>
                    <a:p>
                      <a:endParaRPr lang="es-CL"/>
                    </a:p>
                  </a:txBody>
                  <a:tcPr/>
                </a:tc>
                <a:tc hMerge="1">
                  <a:txBody>
                    <a:bodyPr/>
                    <a:lstStyle/>
                    <a:p>
                      <a:endParaRPr lang="es-CL"/>
                    </a:p>
                  </a:txBody>
                  <a:tcPr/>
                </a:tc>
                <a:tc hMerge="1">
                  <a:txBody>
                    <a:bodyPr/>
                    <a:lstStyle/>
                    <a:p>
                      <a:endParaRPr lang="es-CL"/>
                    </a:p>
                  </a:txBody>
                  <a:tcPr/>
                </a:tc>
              </a:tr>
            </a:tbl>
          </a:graphicData>
        </a:graphic>
      </p:graphicFrame>
    </p:spTree>
    <p:extLst>
      <p:ext uri="{BB962C8B-B14F-4D97-AF65-F5344CB8AC3E}">
        <p14:creationId xmlns:p14="http://schemas.microsoft.com/office/powerpoint/2010/main" xmlns="" val="1397569757"/>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699" y="71805"/>
            <a:ext cx="10194569" cy="572700"/>
          </a:xfrm>
          <a:prstGeom prst="rect">
            <a:avLst/>
          </a:prstGeom>
        </p:spPr>
        <p:txBody>
          <a:bodyPr spcFirstLastPara="1" vert="horz" wrap="square" lIns="91425" tIns="91425" rIns="91425" bIns="91425" rtlCol="0" anchor="t" anchorCtr="0">
            <a:noAutofit/>
          </a:bodyPr>
          <a:lstStyle/>
          <a:p>
            <a:r>
              <a:rPr lang="es" sz="2800" dirty="0" smtClean="0">
                <a:solidFill>
                  <a:schemeClr val="tx1"/>
                </a:solidFill>
              </a:rPr>
              <a:t>Gestión de Activos</a:t>
            </a:r>
            <a:endParaRPr sz="2800" b="1" dirty="0">
              <a:solidFill>
                <a:schemeClr val="tx1"/>
              </a:solidFill>
            </a:endParaRPr>
          </a:p>
        </p:txBody>
      </p:sp>
      <p:sp>
        <p:nvSpPr>
          <p:cNvPr id="99" name="Google Shape;99;p19"/>
          <p:cNvSpPr txBox="1">
            <a:spLocks noGrp="1"/>
          </p:cNvSpPr>
          <p:nvPr>
            <p:ph type="body" idx="1"/>
          </p:nvPr>
        </p:nvSpPr>
        <p:spPr>
          <a:xfrm>
            <a:off x="311700" y="630022"/>
            <a:ext cx="8520600" cy="3747781"/>
          </a:xfrm>
          <a:prstGeom prst="rect">
            <a:avLst/>
          </a:prstGeom>
        </p:spPr>
        <p:txBody>
          <a:bodyPr spcFirstLastPara="1" wrap="square" lIns="91425" tIns="91425" rIns="91425" bIns="91425" anchor="t" anchorCtr="0">
            <a:noAutofit/>
          </a:bodyPr>
          <a:lstStyle/>
          <a:p>
            <a:pPr marL="0" indent="0">
              <a:buNone/>
            </a:pPr>
            <a:r>
              <a:rPr lang="es-CL" sz="1700" b="1" u="sng" dirty="0" smtClean="0">
                <a:solidFill>
                  <a:schemeClr val="dk1"/>
                </a:solidFill>
              </a:rPr>
              <a:t>Análisis Costos Globales</a:t>
            </a:r>
          </a:p>
          <a:p>
            <a:pPr marL="0" indent="0">
              <a:buNone/>
            </a:pPr>
            <a:endParaRPr lang="es-CL" sz="1700" dirty="0">
              <a:solidFill>
                <a:schemeClr val="dk1"/>
              </a:solidFill>
            </a:endParaRPr>
          </a:p>
          <a:p>
            <a:pPr marL="0" indent="0">
              <a:buNone/>
            </a:pPr>
            <a:endParaRPr lang="es-CL" sz="1700" dirty="0">
              <a:solidFill>
                <a:schemeClr val="dk1"/>
              </a:solidFill>
            </a:endParaRPr>
          </a:p>
          <a:p>
            <a:pPr marL="0" indent="0">
              <a:buNone/>
            </a:pPr>
            <a:endParaRPr lang="es-CL" sz="1700" dirty="0" smtClean="0">
              <a:solidFill>
                <a:schemeClr val="dk1"/>
              </a:solidFill>
            </a:endParaRPr>
          </a:p>
          <a:p>
            <a:pPr marL="0" indent="0">
              <a:buNone/>
            </a:pPr>
            <a:endParaRPr lang="es-CL" sz="1700" dirty="0">
              <a:solidFill>
                <a:schemeClr val="dk1"/>
              </a:solidFill>
            </a:endParaRPr>
          </a:p>
          <a:p>
            <a:pPr marL="0" indent="0">
              <a:buNone/>
            </a:pPr>
            <a:endParaRPr lang="es-CL" sz="1700" dirty="0" smtClean="0">
              <a:solidFill>
                <a:schemeClr val="dk1"/>
              </a:solidFill>
            </a:endParaRPr>
          </a:p>
          <a:p>
            <a:pPr marL="0" indent="0">
              <a:buNone/>
            </a:pPr>
            <a:endParaRPr lang="es-CL" sz="1700" dirty="0">
              <a:solidFill>
                <a:schemeClr val="dk1"/>
              </a:solidFill>
            </a:endParaRPr>
          </a:p>
          <a:p>
            <a:pPr marL="0" indent="0">
              <a:buNone/>
            </a:pPr>
            <a:endParaRPr lang="es-CL" sz="1700" dirty="0" smtClean="0">
              <a:solidFill>
                <a:schemeClr val="dk1"/>
              </a:solidFill>
            </a:endParaRPr>
          </a:p>
          <a:p>
            <a:pPr marL="0" indent="0">
              <a:buNone/>
            </a:pPr>
            <a:endParaRPr lang="es-CL" sz="1700" dirty="0">
              <a:solidFill>
                <a:schemeClr val="dk1"/>
              </a:solidFill>
            </a:endParaRPr>
          </a:p>
          <a:p>
            <a:pPr marL="0" indent="0">
              <a:buNone/>
            </a:pPr>
            <a:endParaRPr lang="es-CL" sz="1700" dirty="0" smtClean="0">
              <a:solidFill>
                <a:schemeClr val="dk1"/>
              </a:solidFill>
            </a:endParaRPr>
          </a:p>
          <a:p>
            <a:pPr marL="0" indent="0" algn="ctr">
              <a:buNone/>
            </a:pPr>
            <a:r>
              <a:rPr lang="es-CL" sz="1800" b="1" i="1" dirty="0" smtClean="0">
                <a:solidFill>
                  <a:srgbClr val="FF0000"/>
                </a:solidFill>
              </a:rPr>
              <a:t>Co</a:t>
            </a:r>
            <a:r>
              <a:rPr lang="es-ES" sz="2000" b="1" i="1" dirty="0" err="1" smtClean="0">
                <a:solidFill>
                  <a:srgbClr val="FF0000"/>
                </a:solidFill>
              </a:rPr>
              <a:t>sto</a:t>
            </a:r>
            <a:r>
              <a:rPr lang="es-ES" sz="2000" b="1" i="1" dirty="0" smtClean="0">
                <a:solidFill>
                  <a:srgbClr val="FF0000"/>
                </a:solidFill>
              </a:rPr>
              <a:t> Global S. Propuesta &lt; </a:t>
            </a:r>
            <a:r>
              <a:rPr lang="es-CL" sz="1800" b="1" i="1" dirty="0" smtClean="0">
                <a:solidFill>
                  <a:srgbClr val="FF0000"/>
                </a:solidFill>
              </a:rPr>
              <a:t>Co</a:t>
            </a:r>
            <a:r>
              <a:rPr lang="es-ES" sz="2000" b="1" i="1" dirty="0" err="1" smtClean="0">
                <a:solidFill>
                  <a:srgbClr val="FF0000"/>
                </a:solidFill>
              </a:rPr>
              <a:t>sto</a:t>
            </a:r>
            <a:r>
              <a:rPr lang="es-ES" sz="2000" b="1" i="1" dirty="0" smtClean="0">
                <a:solidFill>
                  <a:srgbClr val="FF0000"/>
                </a:solidFill>
              </a:rPr>
              <a:t> Global </a:t>
            </a:r>
            <a:r>
              <a:rPr lang="es-ES" sz="2000" b="1" i="1" dirty="0" smtClean="0">
                <a:solidFill>
                  <a:srgbClr val="FF0000"/>
                </a:solidFill>
              </a:rPr>
              <a:t>S. Actual  </a:t>
            </a:r>
            <a:endParaRPr lang="es-ES" sz="2000" b="1" i="1" dirty="0" smtClean="0">
              <a:solidFill>
                <a:srgbClr val="FF0000"/>
              </a:solidFill>
            </a:endParaRPr>
          </a:p>
          <a:p>
            <a:pPr marL="0" indent="0">
              <a:buNone/>
            </a:pPr>
            <a:endParaRPr lang="es-ES" sz="1800" dirty="0" smtClean="0"/>
          </a:p>
          <a:p>
            <a:pPr marL="0" indent="0">
              <a:buFontTx/>
              <a:buChar char="-"/>
            </a:pPr>
            <a:r>
              <a:rPr lang="es-ES" sz="1800" dirty="0" smtClean="0"/>
              <a:t>No es conveniente invertir </a:t>
            </a:r>
          </a:p>
          <a:p>
            <a:pPr marL="0" indent="0">
              <a:buFontTx/>
              <a:buChar char="-"/>
            </a:pPr>
            <a:r>
              <a:rPr lang="es-ES" sz="1800" dirty="0" smtClean="0"/>
              <a:t>No se prevé aumento de </a:t>
            </a:r>
            <a:r>
              <a:rPr lang="es-ES" sz="1800" dirty="0"/>
              <a:t>demanda. </a:t>
            </a:r>
            <a:endParaRPr lang="es-ES" sz="1800" dirty="0" smtClean="0"/>
          </a:p>
          <a:p>
            <a:pPr marL="0" indent="0">
              <a:buFontTx/>
              <a:buChar char="-"/>
            </a:pPr>
            <a:r>
              <a:rPr lang="es-ES" sz="1800" dirty="0" smtClean="0"/>
              <a:t>Conveniente </a:t>
            </a:r>
            <a:r>
              <a:rPr lang="es-ES" sz="1800" dirty="0"/>
              <a:t>sólo si existiese un compromiso de disponibilidad o de producción </a:t>
            </a:r>
            <a:r>
              <a:rPr lang="es-ES" sz="1800" dirty="0" smtClean="0"/>
              <a:t>mínima</a:t>
            </a:r>
            <a:endParaRPr lang="es-CL" sz="1800" dirty="0"/>
          </a:p>
          <a:p>
            <a:pPr marL="0" indent="0">
              <a:buNone/>
            </a:pPr>
            <a:endParaRPr sz="1700" dirty="0">
              <a:solidFill>
                <a:schemeClr val="dk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62</a:t>
            </a:fld>
            <a:endParaRPr lang="es-CL"/>
          </a:p>
        </p:txBody>
      </p:sp>
      <mc:AlternateContent xmlns:mc="http://schemas.openxmlformats.org/markup-compatibility/2006">
        <mc:Choice xmlns:a14="http://schemas.microsoft.com/office/drawing/2010/main" xmlns="" Requires="a14">
          <p:sp>
            <p:nvSpPr>
              <p:cNvPr id="2" name="1 Rectángulo"/>
              <p:cNvSpPr/>
              <p:nvPr/>
            </p:nvSpPr>
            <p:spPr>
              <a:xfrm>
                <a:off x="-655097" y="1244116"/>
                <a:ext cx="10699844" cy="338554"/>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a:rPr lang="es-ES" sz="1600" i="1">
                          <a:latin typeface="Cambria Math"/>
                        </a:rPr>
                        <m:t>𝐶𝑜𝑠𝑡𝑜</m:t>
                      </m:r>
                      <m:r>
                        <a:rPr lang="es-ES" sz="1600" i="1">
                          <a:latin typeface="Cambria Math"/>
                        </a:rPr>
                        <m:t> </m:t>
                      </m:r>
                      <m:r>
                        <a:rPr lang="es-ES" sz="1600" i="1">
                          <a:latin typeface="Cambria Math"/>
                        </a:rPr>
                        <m:t>𝐺𝑙𝑜𝑏𝑎𝑙</m:t>
                      </m:r>
                      <m:r>
                        <a:rPr lang="es-ES" sz="1600" i="1">
                          <a:latin typeface="Cambria Math"/>
                        </a:rPr>
                        <m:t>=</m:t>
                      </m:r>
                      <m:r>
                        <a:rPr lang="es-ES" sz="1600" i="1">
                          <a:latin typeface="Cambria Math"/>
                        </a:rPr>
                        <m:t>𝐶𝑜𝑠𝑡𝑜𝑠</m:t>
                      </m:r>
                      <m:r>
                        <a:rPr lang="es-ES" sz="1600" i="1">
                          <a:latin typeface="Cambria Math"/>
                        </a:rPr>
                        <m:t> </m:t>
                      </m:r>
                      <m:r>
                        <a:rPr lang="es-ES" sz="1600" i="1">
                          <a:latin typeface="Cambria Math"/>
                        </a:rPr>
                        <m:t>𝑓𝑖𝑗𝑜𝑠</m:t>
                      </m:r>
                      <m:r>
                        <a:rPr lang="es-ES" sz="1600" i="1">
                          <a:latin typeface="Cambria Math"/>
                        </a:rPr>
                        <m:t> </m:t>
                      </m:r>
                      <m:r>
                        <a:rPr lang="es-ES" sz="1600" i="1">
                          <a:latin typeface="Cambria Math"/>
                        </a:rPr>
                        <m:t>𝑑𝑒</m:t>
                      </m:r>
                      <m:r>
                        <a:rPr lang="es-ES" sz="1600" i="1">
                          <a:latin typeface="Cambria Math"/>
                        </a:rPr>
                        <m:t> </m:t>
                      </m:r>
                      <m:r>
                        <a:rPr lang="es-ES" sz="1600" i="1">
                          <a:latin typeface="Cambria Math"/>
                        </a:rPr>
                        <m:t>𝑐𝑎𝑝𝑖𝑡𝑎𝑙</m:t>
                      </m:r>
                      <m:r>
                        <a:rPr lang="es-ES" sz="1600" i="1">
                          <a:latin typeface="Cambria Math"/>
                        </a:rPr>
                        <m:t> +</m:t>
                      </m:r>
                      <m:r>
                        <a:rPr lang="es-ES" sz="1600" i="1">
                          <a:latin typeface="Cambria Math"/>
                        </a:rPr>
                        <m:t>𝐶𝑜𝑠𝑡𝑜</m:t>
                      </m:r>
                      <m:r>
                        <a:rPr lang="es-ES" sz="1600" i="1">
                          <a:latin typeface="Cambria Math"/>
                        </a:rPr>
                        <m:t> </m:t>
                      </m:r>
                      <m:r>
                        <a:rPr lang="es-ES" sz="1600" i="1">
                          <a:latin typeface="Cambria Math"/>
                        </a:rPr>
                        <m:t>𝑑𝑒</m:t>
                      </m:r>
                      <m:r>
                        <a:rPr lang="es-ES" sz="1600" i="1">
                          <a:latin typeface="Cambria Math"/>
                        </a:rPr>
                        <m:t> </m:t>
                      </m:r>
                      <m:r>
                        <a:rPr lang="es-ES" sz="1600" i="1">
                          <a:latin typeface="Cambria Math"/>
                        </a:rPr>
                        <m:t>𝑁𝑜</m:t>
                      </m:r>
                      <m:r>
                        <a:rPr lang="es-ES" sz="1600" i="1">
                          <a:latin typeface="Cambria Math"/>
                        </a:rPr>
                        <m:t> </m:t>
                      </m:r>
                      <m:r>
                        <a:rPr lang="es-ES" sz="1600" i="1">
                          <a:latin typeface="Cambria Math"/>
                        </a:rPr>
                        <m:t>𝑑𝑖𝑠𝑝𝑜𝑛𝑖𝑏𝑖𝑙𝑖𝑑𝑎𝑑</m:t>
                      </m:r>
                      <m:r>
                        <a:rPr lang="es-ES" sz="1600" i="1">
                          <a:latin typeface="Cambria Math"/>
                        </a:rPr>
                        <m:t> +</m:t>
                      </m:r>
                      <m:r>
                        <a:rPr lang="es-ES" sz="1600" i="1">
                          <a:latin typeface="Cambria Math"/>
                        </a:rPr>
                        <m:t>𝐶𝑜𝑠𝑡𝑜𝑠</m:t>
                      </m:r>
                      <m:r>
                        <a:rPr lang="es-ES" sz="1600" i="1">
                          <a:latin typeface="Cambria Math"/>
                        </a:rPr>
                        <m:t> </m:t>
                      </m:r>
                      <m:r>
                        <a:rPr lang="es-ES" sz="1600" i="1">
                          <a:latin typeface="Cambria Math"/>
                        </a:rPr>
                        <m:t>𝑂𝑝𝑒𝑟𝑎𝑐𝑖𝑜𝑛𝑎𝑙𝑒𝑠</m:t>
                      </m:r>
                      <m:r>
                        <a:rPr lang="es-ES" sz="1600" i="1">
                          <a:latin typeface="Cambria Math"/>
                        </a:rPr>
                        <m:t> </m:t>
                      </m:r>
                    </m:oMath>
                  </m:oMathPara>
                </a14:m>
                <a:endParaRPr lang="es-CL" sz="1600" dirty="0"/>
              </a:p>
            </p:txBody>
          </p:sp>
        </mc:Choice>
        <mc:Fallback>
          <p:sp>
            <p:nvSpPr>
              <p:cNvPr id="2" name="1 Rectángulo"/>
              <p:cNvSpPr>
                <a:spLocks noRot="1" noChangeAspect="1" noMove="1" noResize="1" noEditPoints="1" noAdjustHandles="1" noChangeArrowheads="1" noChangeShapeType="1" noTextEdit="1"/>
              </p:cNvSpPr>
              <p:nvPr/>
            </p:nvSpPr>
            <p:spPr>
              <a:xfrm>
                <a:off x="-655097" y="1244116"/>
                <a:ext cx="10699844" cy="338554"/>
              </a:xfrm>
              <a:prstGeom prst="rect">
                <a:avLst/>
              </a:prstGeom>
              <a:blipFill rotWithShape="1">
                <a:blip r:embed="rId4"/>
                <a:stretch>
                  <a:fillRect b="-5357"/>
                </a:stretch>
              </a:blipFill>
            </p:spPr>
            <p:txBody>
              <a:bodyPr/>
              <a:lstStyle/>
              <a:p>
                <a:r>
                  <a:rPr lang="es-CL">
                    <a:noFill/>
                  </a:rPr>
                  <a:t> </a:t>
                </a:r>
              </a:p>
            </p:txBody>
          </p:sp>
        </mc:Fallback>
      </mc:AlternateContent>
      <p:graphicFrame>
        <p:nvGraphicFramePr>
          <p:cNvPr id="3" name="2 Tabla"/>
          <p:cNvGraphicFramePr>
            <a:graphicFrameLocks noGrp="1"/>
          </p:cNvGraphicFramePr>
          <p:nvPr>
            <p:extLst>
              <p:ext uri="{D42A27DB-BD31-4B8C-83A1-F6EECF244321}">
                <p14:modId xmlns:p14="http://schemas.microsoft.com/office/powerpoint/2010/main" xmlns="" val="361390265"/>
              </p:ext>
            </p:extLst>
          </p:nvPr>
        </p:nvGraphicFramePr>
        <p:xfrm>
          <a:off x="996288" y="1757660"/>
          <a:ext cx="7031638" cy="1097280"/>
        </p:xfrm>
        <a:graphic>
          <a:graphicData uri="http://schemas.openxmlformats.org/drawingml/2006/table">
            <a:tbl>
              <a:tblPr firstRow="1" firstCol="1" bandRow="1">
                <a:tableStyleId>{F5AB1C69-6EDB-4FF4-983F-18BD219EF322}</a:tableStyleId>
              </a:tblPr>
              <a:tblGrid>
                <a:gridCol w="2869248"/>
                <a:gridCol w="2081195"/>
                <a:gridCol w="2081195"/>
              </a:tblGrid>
              <a:tr h="190500">
                <a:tc>
                  <a:txBody>
                    <a:bodyPr/>
                    <a:lstStyle/>
                    <a:p>
                      <a:pPr indent="0">
                        <a:lnSpc>
                          <a:spcPct val="100000"/>
                        </a:lnSpc>
                      </a:pPr>
                      <a:endParaRPr lang="es-CL" sz="1600" dirty="0">
                        <a:effectLst/>
                        <a:latin typeface="Calibri"/>
                        <a:cs typeface="Times New Roman"/>
                      </a:endParaRPr>
                    </a:p>
                  </a:txBody>
                  <a:tcPr marL="68580" marR="68580" marT="0" marB="0" anchor="ctr"/>
                </a:tc>
                <a:tc>
                  <a:txBody>
                    <a:bodyPr/>
                    <a:lstStyle/>
                    <a:p>
                      <a:pPr indent="0" algn="ctr">
                        <a:lnSpc>
                          <a:spcPct val="100000"/>
                        </a:lnSpc>
                        <a:spcAft>
                          <a:spcPts val="0"/>
                        </a:spcAft>
                      </a:pPr>
                      <a:r>
                        <a:rPr lang="es-ES" sz="1800">
                          <a:effectLst/>
                        </a:rPr>
                        <a:t>Situación Actual</a:t>
                      </a:r>
                      <a:endParaRPr lang="es-CL" sz="1800">
                        <a:effectLst/>
                        <a:latin typeface="Times New Roman"/>
                        <a:ea typeface="Times New Roman"/>
                        <a:cs typeface="Times New Roman"/>
                      </a:endParaRPr>
                    </a:p>
                  </a:txBody>
                  <a:tcPr marL="68580" marR="68580" marT="0" marB="0" anchor="ctr"/>
                </a:tc>
                <a:tc>
                  <a:txBody>
                    <a:bodyPr/>
                    <a:lstStyle/>
                    <a:p>
                      <a:pPr indent="0" algn="ctr">
                        <a:lnSpc>
                          <a:spcPct val="100000"/>
                        </a:lnSpc>
                        <a:spcAft>
                          <a:spcPts val="0"/>
                        </a:spcAft>
                      </a:pPr>
                      <a:r>
                        <a:rPr lang="es-ES" sz="1800">
                          <a:effectLst/>
                        </a:rPr>
                        <a:t>Situación Propuesta</a:t>
                      </a:r>
                      <a:endParaRPr lang="es-CL" sz="1800">
                        <a:effectLst/>
                        <a:latin typeface="Times New Roman"/>
                        <a:ea typeface="Times New Roman"/>
                        <a:cs typeface="Times New Roman"/>
                      </a:endParaRPr>
                    </a:p>
                  </a:txBody>
                  <a:tcPr marL="68580" marR="68580" marT="0" marB="0" anchor="ctr"/>
                </a:tc>
              </a:tr>
              <a:tr h="190500">
                <a:tc>
                  <a:txBody>
                    <a:bodyPr/>
                    <a:lstStyle/>
                    <a:p>
                      <a:pPr indent="0" algn="ctr">
                        <a:lnSpc>
                          <a:spcPct val="100000"/>
                        </a:lnSpc>
                        <a:spcAft>
                          <a:spcPts val="0"/>
                        </a:spcAft>
                      </a:pPr>
                      <a:r>
                        <a:rPr lang="es-ES" sz="1800">
                          <a:effectLst/>
                        </a:rPr>
                        <a:t>Inversión</a:t>
                      </a:r>
                      <a:endParaRPr lang="es-CL" sz="1800">
                        <a:effectLst/>
                        <a:latin typeface="Times New Roman"/>
                        <a:ea typeface="Times New Roman"/>
                        <a:cs typeface="Times New Roman"/>
                      </a:endParaRPr>
                    </a:p>
                  </a:txBody>
                  <a:tcPr marL="68580" marR="68580" marT="0" marB="0" anchor="ctr"/>
                </a:tc>
                <a:tc>
                  <a:txBody>
                    <a:bodyPr/>
                    <a:lstStyle/>
                    <a:p>
                      <a:pPr indent="0" algn="ctr">
                        <a:lnSpc>
                          <a:spcPct val="100000"/>
                        </a:lnSpc>
                        <a:spcAft>
                          <a:spcPts val="0"/>
                        </a:spcAft>
                      </a:pPr>
                      <a:r>
                        <a:rPr lang="es-ES" sz="1800">
                          <a:effectLst/>
                        </a:rPr>
                        <a:t>$0</a:t>
                      </a:r>
                      <a:endParaRPr lang="es-CL" sz="1800">
                        <a:effectLst/>
                        <a:latin typeface="Times New Roman"/>
                        <a:ea typeface="Times New Roman"/>
                        <a:cs typeface="Times New Roman"/>
                      </a:endParaRPr>
                    </a:p>
                  </a:txBody>
                  <a:tcPr marL="68580" marR="68580" marT="0" marB="0" anchor="ctr"/>
                </a:tc>
                <a:tc>
                  <a:txBody>
                    <a:bodyPr/>
                    <a:lstStyle/>
                    <a:p>
                      <a:pPr indent="0" algn="ctr">
                        <a:lnSpc>
                          <a:spcPct val="100000"/>
                        </a:lnSpc>
                        <a:spcAft>
                          <a:spcPts val="0"/>
                        </a:spcAft>
                      </a:pPr>
                      <a:r>
                        <a:rPr lang="es-ES" sz="1800">
                          <a:effectLst/>
                        </a:rPr>
                        <a:t>$6.000.000</a:t>
                      </a:r>
                      <a:endParaRPr lang="es-CL" sz="1800">
                        <a:effectLst/>
                        <a:latin typeface="Times New Roman"/>
                        <a:ea typeface="Times New Roman"/>
                        <a:cs typeface="Times New Roman"/>
                      </a:endParaRPr>
                    </a:p>
                  </a:txBody>
                  <a:tcPr marL="68580" marR="68580" marT="0" marB="0" anchor="ctr"/>
                </a:tc>
              </a:tr>
              <a:tr h="190500">
                <a:tc>
                  <a:txBody>
                    <a:bodyPr/>
                    <a:lstStyle/>
                    <a:p>
                      <a:pPr indent="0" algn="ctr">
                        <a:lnSpc>
                          <a:spcPct val="100000"/>
                        </a:lnSpc>
                        <a:spcAft>
                          <a:spcPts val="0"/>
                        </a:spcAft>
                      </a:pPr>
                      <a:r>
                        <a:rPr lang="es-ES" sz="1800" dirty="0">
                          <a:effectLst/>
                        </a:rPr>
                        <a:t>Costo de No Disponibilidad</a:t>
                      </a:r>
                      <a:endParaRPr lang="es-CL" sz="1800" dirty="0">
                        <a:effectLst/>
                        <a:latin typeface="Times New Roman"/>
                        <a:ea typeface="Times New Roman"/>
                        <a:cs typeface="Times New Roman"/>
                      </a:endParaRPr>
                    </a:p>
                  </a:txBody>
                  <a:tcPr marL="68580" marR="68580" marT="0" marB="0" anchor="ctr"/>
                </a:tc>
                <a:tc>
                  <a:txBody>
                    <a:bodyPr/>
                    <a:lstStyle/>
                    <a:p>
                      <a:pPr indent="0" algn="ctr">
                        <a:lnSpc>
                          <a:spcPct val="100000"/>
                        </a:lnSpc>
                        <a:spcAft>
                          <a:spcPts val="0"/>
                        </a:spcAft>
                      </a:pPr>
                      <a:r>
                        <a:rPr lang="es-ES" sz="1800">
                          <a:effectLst/>
                        </a:rPr>
                        <a:t>$20.997.477</a:t>
                      </a:r>
                      <a:endParaRPr lang="es-CL" sz="1800">
                        <a:effectLst/>
                        <a:latin typeface="Times New Roman"/>
                        <a:ea typeface="Times New Roman"/>
                        <a:cs typeface="Times New Roman"/>
                      </a:endParaRPr>
                    </a:p>
                  </a:txBody>
                  <a:tcPr marL="68580" marR="68580" marT="0" marB="0" anchor="ctr"/>
                </a:tc>
                <a:tc>
                  <a:txBody>
                    <a:bodyPr/>
                    <a:lstStyle/>
                    <a:p>
                      <a:pPr indent="0" algn="ctr">
                        <a:lnSpc>
                          <a:spcPct val="100000"/>
                        </a:lnSpc>
                        <a:spcAft>
                          <a:spcPts val="0"/>
                        </a:spcAft>
                      </a:pPr>
                      <a:r>
                        <a:rPr lang="es-ES" sz="1800">
                          <a:effectLst/>
                        </a:rPr>
                        <a:t>$11.057.926</a:t>
                      </a:r>
                      <a:endParaRPr lang="es-CL" sz="1800">
                        <a:effectLst/>
                        <a:latin typeface="Times New Roman"/>
                        <a:ea typeface="Times New Roman"/>
                        <a:cs typeface="Times New Roman"/>
                      </a:endParaRPr>
                    </a:p>
                  </a:txBody>
                  <a:tcPr marL="68580" marR="68580" marT="0" marB="0" anchor="ctr"/>
                </a:tc>
              </a:tr>
              <a:tr h="190500">
                <a:tc>
                  <a:txBody>
                    <a:bodyPr/>
                    <a:lstStyle/>
                    <a:p>
                      <a:pPr indent="0" algn="ctr">
                        <a:lnSpc>
                          <a:spcPct val="100000"/>
                        </a:lnSpc>
                        <a:spcAft>
                          <a:spcPts val="0"/>
                        </a:spcAft>
                      </a:pPr>
                      <a:r>
                        <a:rPr lang="es-ES" sz="1800" dirty="0">
                          <a:effectLst/>
                        </a:rPr>
                        <a:t>Costo Global</a:t>
                      </a:r>
                      <a:endParaRPr lang="es-CL" sz="1800" dirty="0">
                        <a:effectLst/>
                        <a:latin typeface="Times New Roman"/>
                        <a:ea typeface="Times New Roman"/>
                        <a:cs typeface="Times New Roman"/>
                      </a:endParaRPr>
                    </a:p>
                  </a:txBody>
                  <a:tcPr marL="68580" marR="68580" marT="0" marB="0" anchor="ctr"/>
                </a:tc>
                <a:tc>
                  <a:txBody>
                    <a:bodyPr/>
                    <a:lstStyle/>
                    <a:p>
                      <a:pPr indent="0" algn="ctr">
                        <a:lnSpc>
                          <a:spcPct val="100000"/>
                        </a:lnSpc>
                        <a:spcAft>
                          <a:spcPts val="0"/>
                        </a:spcAft>
                      </a:pPr>
                      <a:r>
                        <a:rPr lang="es-ES" sz="1800">
                          <a:effectLst/>
                        </a:rPr>
                        <a:t>$20.997.477</a:t>
                      </a:r>
                      <a:endParaRPr lang="es-CL" sz="1800">
                        <a:effectLst/>
                        <a:latin typeface="Times New Roman"/>
                        <a:ea typeface="Times New Roman"/>
                        <a:cs typeface="Times New Roman"/>
                      </a:endParaRPr>
                    </a:p>
                  </a:txBody>
                  <a:tcPr marL="68580" marR="68580" marT="0" marB="0" anchor="ctr"/>
                </a:tc>
                <a:tc>
                  <a:txBody>
                    <a:bodyPr/>
                    <a:lstStyle/>
                    <a:p>
                      <a:pPr indent="0" algn="ctr">
                        <a:lnSpc>
                          <a:spcPct val="100000"/>
                        </a:lnSpc>
                        <a:spcAft>
                          <a:spcPts val="0"/>
                        </a:spcAft>
                      </a:pPr>
                      <a:r>
                        <a:rPr lang="es-ES" sz="1800" dirty="0">
                          <a:effectLst/>
                        </a:rPr>
                        <a:t>$17.057.926</a:t>
                      </a:r>
                      <a:endParaRPr lang="es-CL" sz="1800" dirty="0">
                        <a:effectLst/>
                        <a:latin typeface="Times New Roman"/>
                        <a:ea typeface="Times New Roman"/>
                        <a:cs typeface="Times New Roman"/>
                      </a:endParaRPr>
                    </a:p>
                  </a:txBody>
                  <a:tcPr marL="68580" marR="68580" marT="0" marB="0" anchor="ctr"/>
                </a:tc>
              </a:tr>
            </a:tbl>
          </a:graphicData>
        </a:graphic>
      </p:graphicFrame>
      <p:grpSp>
        <p:nvGrpSpPr>
          <p:cNvPr id="9" name="8 Grupo"/>
          <p:cNvGrpSpPr/>
          <p:nvPr/>
        </p:nvGrpSpPr>
        <p:grpSpPr>
          <a:xfrm>
            <a:off x="3235460" y="3235400"/>
            <a:ext cx="3575243" cy="1651910"/>
            <a:chOff x="6073254" y="3724131"/>
            <a:chExt cx="2497540" cy="1282889"/>
          </a:xfrm>
        </p:grpSpPr>
        <p:sp>
          <p:nvSpPr>
            <p:cNvPr id="10" name="9 Explosión 1"/>
            <p:cNvSpPr/>
            <p:nvPr/>
          </p:nvSpPr>
          <p:spPr>
            <a:xfrm>
              <a:off x="6073254" y="3724131"/>
              <a:ext cx="2497540" cy="1282889"/>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b="1"/>
            </a:p>
          </p:txBody>
        </p:sp>
        <p:sp>
          <p:nvSpPr>
            <p:cNvPr id="14" name="13 CuadroTexto"/>
            <p:cNvSpPr txBox="1"/>
            <p:nvPr/>
          </p:nvSpPr>
          <p:spPr>
            <a:xfrm>
              <a:off x="6251376" y="4001465"/>
              <a:ext cx="2110941" cy="434553"/>
            </a:xfrm>
            <a:prstGeom prst="rect">
              <a:avLst/>
            </a:prstGeom>
            <a:noFill/>
          </p:spPr>
          <p:txBody>
            <a:bodyPr wrap="square" rtlCol="0">
              <a:spAutoFit/>
            </a:bodyPr>
            <a:lstStyle/>
            <a:p>
              <a:pPr algn="ctr"/>
              <a:r>
                <a:rPr lang="es-CL" b="1" dirty="0" smtClean="0">
                  <a:solidFill>
                    <a:schemeClr val="bg1"/>
                  </a:solidFill>
                </a:rPr>
                <a:t>OBJ 5:</a:t>
              </a:r>
            </a:p>
            <a:p>
              <a:pPr algn="ctr"/>
              <a:r>
                <a:rPr lang="es-CL" b="1" dirty="0" smtClean="0">
                  <a:solidFill>
                    <a:schemeClr val="bg1"/>
                  </a:solidFill>
                </a:rPr>
                <a:t>Alternativa inversión</a:t>
              </a:r>
              <a:endParaRPr lang="es-CL" b="1" dirty="0">
                <a:solidFill>
                  <a:schemeClr val="bg1"/>
                </a:solidFill>
              </a:endParaRPr>
            </a:p>
          </p:txBody>
        </p:sp>
      </p:grpSp>
    </p:spTree>
    <p:extLst>
      <p:ext uri="{BB962C8B-B14F-4D97-AF65-F5344CB8AC3E}">
        <p14:creationId xmlns:p14="http://schemas.microsoft.com/office/powerpoint/2010/main" xmlns="" val="25962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trips(down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699" y="71805"/>
            <a:ext cx="10194569" cy="572700"/>
          </a:xfrm>
          <a:prstGeom prst="rect">
            <a:avLst/>
          </a:prstGeom>
        </p:spPr>
        <p:txBody>
          <a:bodyPr spcFirstLastPara="1" vert="horz" wrap="square" lIns="91425" tIns="91425" rIns="91425" bIns="91425" rtlCol="0" anchor="t" anchorCtr="0">
            <a:noAutofit/>
          </a:bodyPr>
          <a:lstStyle/>
          <a:p>
            <a:r>
              <a:rPr lang="es" sz="2800" dirty="0" smtClean="0">
                <a:solidFill>
                  <a:schemeClr val="tx1"/>
                </a:solidFill>
              </a:rPr>
              <a:t>Propuesta de Mejora</a:t>
            </a:r>
            <a:endParaRPr sz="2800" b="1" dirty="0">
              <a:solidFill>
                <a:schemeClr val="tx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63</a:t>
            </a:fld>
            <a:endParaRPr lang="es-CL"/>
          </a:p>
        </p:txBody>
      </p:sp>
      <p:sp>
        <p:nvSpPr>
          <p:cNvPr id="8" name="7 Marcador de texto"/>
          <p:cNvSpPr>
            <a:spLocks noGrp="1"/>
          </p:cNvSpPr>
          <p:nvPr>
            <p:ph type="body" idx="1"/>
          </p:nvPr>
        </p:nvSpPr>
        <p:spPr/>
        <p:txBody>
          <a:bodyPr/>
          <a:lstStyle/>
          <a:p>
            <a:pPr>
              <a:buNone/>
            </a:pPr>
            <a:r>
              <a:rPr lang="es-CL" b="1" dirty="0" smtClean="0"/>
              <a:t>Área Demanda Productos Finales:</a:t>
            </a:r>
          </a:p>
          <a:p>
            <a:pPr lvl="0"/>
            <a:r>
              <a:rPr lang="es-CL" dirty="0" smtClean="0"/>
              <a:t>Actual método "simplista“, no adecuado. (Existencia de un error sistemático )</a:t>
            </a:r>
          </a:p>
          <a:p>
            <a:pPr lvl="1"/>
            <a:r>
              <a:rPr lang="es-CL" dirty="0" smtClean="0"/>
              <a:t>S.T. fuera límites de control</a:t>
            </a:r>
          </a:p>
          <a:p>
            <a:pPr lvl="1"/>
            <a:r>
              <a:rPr lang="es-CL" dirty="0" smtClean="0"/>
              <a:t>Alta variabilidad (MAD y desviación estándar) </a:t>
            </a:r>
            <a:endParaRPr lang="es-ES" dirty="0" smtClean="0"/>
          </a:p>
          <a:p>
            <a:pPr lvl="0"/>
            <a:r>
              <a:rPr lang="es-CL" dirty="0" smtClean="0"/>
              <a:t>Pronóstico para Cartas Náuticas: "Suavizamiento Exponencial Doble“</a:t>
            </a:r>
          </a:p>
          <a:p>
            <a:pPr lvl="1"/>
            <a:r>
              <a:rPr lang="es-CL" dirty="0" smtClean="0"/>
              <a:t>Debe considerarse la actualización del método a medida que se tengan nuevas observaciones.</a:t>
            </a:r>
            <a:endParaRPr lang="es-ES" dirty="0" smtClean="0"/>
          </a:p>
        </p:txBody>
      </p:sp>
      <p:pic>
        <p:nvPicPr>
          <p:cNvPr id="7" name="Picture 1"/>
          <p:cNvPicPr>
            <a:picLocks noChangeAspect="1" noChangeArrowheads="1"/>
          </p:cNvPicPr>
          <p:nvPr/>
        </p:nvPicPr>
        <p:blipFill>
          <a:blip r:embed="rId4"/>
          <a:srcRect l="13277" r="15998" b="4893"/>
          <a:stretch>
            <a:fillRect/>
          </a:stretch>
        </p:blipFill>
        <p:spPr bwMode="auto">
          <a:xfrm>
            <a:off x="5593277" y="148399"/>
            <a:ext cx="1769424" cy="1175345"/>
          </a:xfrm>
          <a:prstGeom prst="rect">
            <a:avLst/>
          </a:prstGeom>
          <a:noFill/>
          <a:ln w="9525">
            <a:noFill/>
            <a:miter lim="800000"/>
            <a:headEnd/>
            <a:tailEnd/>
          </a:ln>
          <a:effectLst/>
        </p:spPr>
      </p:pic>
    </p:spTree>
    <p:extLst>
      <p:ext uri="{BB962C8B-B14F-4D97-AF65-F5344CB8AC3E}">
        <p14:creationId xmlns:p14="http://schemas.microsoft.com/office/powerpoint/2010/main" xmlns="" val="4192357941"/>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699" y="71805"/>
            <a:ext cx="10194569" cy="572700"/>
          </a:xfrm>
          <a:prstGeom prst="rect">
            <a:avLst/>
          </a:prstGeom>
        </p:spPr>
        <p:txBody>
          <a:bodyPr spcFirstLastPara="1" vert="horz" wrap="square" lIns="91425" tIns="91425" rIns="91425" bIns="91425" rtlCol="0" anchor="t" anchorCtr="0">
            <a:noAutofit/>
          </a:bodyPr>
          <a:lstStyle/>
          <a:p>
            <a:r>
              <a:rPr lang="es" sz="2800" dirty="0" smtClean="0">
                <a:solidFill>
                  <a:schemeClr val="tx1"/>
                </a:solidFill>
              </a:rPr>
              <a:t>Propuesta de Mejora</a:t>
            </a:r>
            <a:endParaRPr sz="2800" b="1" dirty="0">
              <a:solidFill>
                <a:schemeClr val="tx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64</a:t>
            </a:fld>
            <a:endParaRPr lang="es-CL"/>
          </a:p>
        </p:txBody>
      </p:sp>
      <p:sp>
        <p:nvSpPr>
          <p:cNvPr id="8" name="7 Marcador de texto"/>
          <p:cNvSpPr>
            <a:spLocks noGrp="1"/>
          </p:cNvSpPr>
          <p:nvPr>
            <p:ph type="body" idx="1"/>
          </p:nvPr>
        </p:nvSpPr>
        <p:spPr/>
        <p:txBody>
          <a:bodyPr/>
          <a:lstStyle/>
          <a:p>
            <a:pPr>
              <a:buNone/>
            </a:pPr>
            <a:r>
              <a:rPr lang="es-CL" b="1" dirty="0" smtClean="0"/>
              <a:t>Área Demanda Productos Finales:</a:t>
            </a:r>
          </a:p>
          <a:p>
            <a:pPr lvl="0"/>
            <a:r>
              <a:rPr lang="es-CL" dirty="0" smtClean="0"/>
              <a:t>Pronóstico de demanda de </a:t>
            </a:r>
            <a:r>
              <a:rPr lang="es-CL" dirty="0" smtClean="0"/>
              <a:t>Publicaciones </a:t>
            </a:r>
            <a:r>
              <a:rPr lang="es-CL" dirty="0" smtClean="0"/>
              <a:t>náuticas: Regresión Lineal. </a:t>
            </a:r>
          </a:p>
          <a:p>
            <a:pPr lvl="1"/>
            <a:r>
              <a:rPr lang="es-ES" dirty="0" smtClean="0"/>
              <a:t>Verificar la última observación </a:t>
            </a:r>
          </a:p>
          <a:p>
            <a:pPr lvl="1"/>
            <a:r>
              <a:rPr lang="es-ES" dirty="0" smtClean="0"/>
              <a:t>Si dato anómalo, entonces "Suavizamiento exponencial </a:t>
            </a:r>
            <a:r>
              <a:rPr lang="es-ES" dirty="0" smtClean="0"/>
              <a:t>Simple“. </a:t>
            </a:r>
          </a:p>
          <a:p>
            <a:pPr lvl="0">
              <a:lnSpc>
                <a:spcPct val="150000"/>
              </a:lnSpc>
            </a:pPr>
            <a:r>
              <a:rPr lang="es-ES" dirty="0" smtClean="0"/>
              <a:t>Archivo en "Microsoft Excel" con los diferentes métodos</a:t>
            </a:r>
          </a:p>
          <a:p>
            <a:pPr lvl="1"/>
            <a:r>
              <a:rPr lang="es-ES" dirty="0" smtClean="0"/>
              <a:t>Actualización </a:t>
            </a:r>
            <a:endParaRPr lang="es-ES" dirty="0" smtClean="0"/>
          </a:p>
          <a:p>
            <a:pPr lvl="1"/>
            <a:r>
              <a:rPr lang="es-ES" dirty="0" smtClean="0"/>
              <a:t>Fácilmente comparación .</a:t>
            </a:r>
          </a:p>
          <a:p>
            <a:endParaRPr lang="es-ES" dirty="0"/>
          </a:p>
        </p:txBody>
      </p:sp>
      <p:pic>
        <p:nvPicPr>
          <p:cNvPr id="217089" name="Picture 1"/>
          <p:cNvPicPr>
            <a:picLocks noChangeAspect="1" noChangeArrowheads="1"/>
          </p:cNvPicPr>
          <p:nvPr/>
        </p:nvPicPr>
        <p:blipFill>
          <a:blip r:embed="rId4"/>
          <a:srcRect l="13277" r="15998" b="4893"/>
          <a:stretch>
            <a:fillRect/>
          </a:stretch>
        </p:blipFill>
        <p:spPr bwMode="auto">
          <a:xfrm>
            <a:off x="5593277" y="148399"/>
            <a:ext cx="1769424" cy="1175345"/>
          </a:xfrm>
          <a:prstGeom prst="rect">
            <a:avLst/>
          </a:prstGeom>
          <a:noFill/>
          <a:ln w="9525">
            <a:noFill/>
            <a:miter lim="800000"/>
            <a:headEnd/>
            <a:tailEnd/>
          </a:ln>
          <a:effectLst/>
        </p:spPr>
      </p:pic>
    </p:spTree>
    <p:extLst>
      <p:ext uri="{BB962C8B-B14F-4D97-AF65-F5344CB8AC3E}">
        <p14:creationId xmlns:p14="http://schemas.microsoft.com/office/powerpoint/2010/main" xmlns="" val="4192357941"/>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699" y="71805"/>
            <a:ext cx="10194569" cy="572700"/>
          </a:xfrm>
          <a:prstGeom prst="rect">
            <a:avLst/>
          </a:prstGeom>
        </p:spPr>
        <p:txBody>
          <a:bodyPr spcFirstLastPara="1" vert="horz" wrap="square" lIns="91425" tIns="91425" rIns="91425" bIns="91425" rtlCol="0" anchor="t" anchorCtr="0">
            <a:noAutofit/>
          </a:bodyPr>
          <a:lstStyle/>
          <a:p>
            <a:r>
              <a:rPr lang="es" sz="2800" dirty="0" smtClean="0">
                <a:solidFill>
                  <a:schemeClr val="tx1"/>
                </a:solidFill>
              </a:rPr>
              <a:t>Propuesta de Mejora</a:t>
            </a:r>
            <a:endParaRPr sz="2800" b="1" dirty="0">
              <a:solidFill>
                <a:schemeClr val="tx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65</a:t>
            </a:fld>
            <a:endParaRPr lang="es-CL"/>
          </a:p>
        </p:txBody>
      </p:sp>
      <p:sp>
        <p:nvSpPr>
          <p:cNvPr id="8" name="7 Marcador de texto"/>
          <p:cNvSpPr>
            <a:spLocks noGrp="1"/>
          </p:cNvSpPr>
          <p:nvPr>
            <p:ph type="body" idx="1"/>
          </p:nvPr>
        </p:nvSpPr>
        <p:spPr/>
        <p:txBody>
          <a:bodyPr/>
          <a:lstStyle/>
          <a:p>
            <a:pPr>
              <a:buNone/>
            </a:pPr>
            <a:r>
              <a:rPr lang="es-CL" b="1" dirty="0" smtClean="0"/>
              <a:t>Área Gestión de Calidad:</a:t>
            </a:r>
          </a:p>
          <a:p>
            <a:pPr lvl="0"/>
            <a:r>
              <a:rPr lang="es-CL" sz="2800" dirty="0" smtClean="0"/>
              <a:t>Mantener el plan de muestreo “Inspección al 100%”</a:t>
            </a:r>
          </a:p>
          <a:p>
            <a:pPr lvl="1"/>
            <a:r>
              <a:rPr lang="es-CL" dirty="0" smtClean="0"/>
              <a:t>No importa el tamaño del lote </a:t>
            </a:r>
          </a:p>
          <a:p>
            <a:pPr lvl="1"/>
            <a:r>
              <a:rPr lang="es-CL" dirty="0" smtClean="0"/>
              <a:t>Alto costo de falla </a:t>
            </a:r>
            <a:r>
              <a:rPr lang="es-CL" dirty="0" smtClean="0"/>
              <a:t>.</a:t>
            </a:r>
            <a:endParaRPr lang="es-CL" dirty="0" smtClean="0"/>
          </a:p>
          <a:p>
            <a:pPr lvl="0">
              <a:lnSpc>
                <a:spcPct val="150000"/>
              </a:lnSpc>
            </a:pPr>
            <a:r>
              <a:rPr lang="es-CL" sz="2800" dirty="0" smtClean="0"/>
              <a:t>Implementar registro de productos </a:t>
            </a:r>
            <a:r>
              <a:rPr lang="es-CL" sz="2800" dirty="0" smtClean="0"/>
              <a:t>fallados </a:t>
            </a:r>
            <a:endParaRPr lang="es-CL" sz="2800" dirty="0" smtClean="0"/>
          </a:p>
          <a:p>
            <a:pPr lvl="1"/>
            <a:r>
              <a:rPr lang="es-CL" dirty="0" smtClean="0"/>
              <a:t>Actualmente no  existe </a:t>
            </a:r>
          </a:p>
          <a:p>
            <a:pPr lvl="1"/>
            <a:r>
              <a:rPr lang="es-CL" dirty="0" smtClean="0"/>
              <a:t>Determinar si el proceso se encuentra o no bajo control estadístico.</a:t>
            </a:r>
          </a:p>
        </p:txBody>
      </p:sp>
      <p:pic>
        <p:nvPicPr>
          <p:cNvPr id="215042" name="Picture 2"/>
          <p:cNvPicPr>
            <a:picLocks noChangeAspect="1" noChangeArrowheads="1"/>
          </p:cNvPicPr>
          <p:nvPr/>
        </p:nvPicPr>
        <p:blipFill>
          <a:blip r:embed="rId4"/>
          <a:srcRect l="19850" t="23220" b="41685"/>
          <a:stretch>
            <a:fillRect/>
          </a:stretch>
        </p:blipFill>
        <p:spPr bwMode="auto">
          <a:xfrm>
            <a:off x="4346369" y="142504"/>
            <a:ext cx="2956956" cy="890649"/>
          </a:xfrm>
          <a:prstGeom prst="rect">
            <a:avLst/>
          </a:prstGeom>
          <a:noFill/>
          <a:ln w="9525">
            <a:noFill/>
            <a:miter lim="800000"/>
            <a:headEnd/>
            <a:tailEnd/>
          </a:ln>
          <a:effectLst/>
        </p:spPr>
      </p:pic>
    </p:spTree>
    <p:extLst>
      <p:ext uri="{BB962C8B-B14F-4D97-AF65-F5344CB8AC3E}">
        <p14:creationId xmlns:p14="http://schemas.microsoft.com/office/powerpoint/2010/main" xmlns="" val="4192357941"/>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699" y="71805"/>
            <a:ext cx="10194569" cy="572700"/>
          </a:xfrm>
          <a:prstGeom prst="rect">
            <a:avLst/>
          </a:prstGeom>
        </p:spPr>
        <p:txBody>
          <a:bodyPr spcFirstLastPara="1" vert="horz" wrap="square" lIns="91425" tIns="91425" rIns="91425" bIns="91425" rtlCol="0" anchor="t" anchorCtr="0">
            <a:noAutofit/>
          </a:bodyPr>
          <a:lstStyle/>
          <a:p>
            <a:r>
              <a:rPr lang="es" sz="2800" dirty="0" smtClean="0">
                <a:solidFill>
                  <a:schemeClr val="tx1"/>
                </a:solidFill>
              </a:rPr>
              <a:t>Propuesta de Mejora</a:t>
            </a:r>
            <a:endParaRPr sz="2800" b="1" dirty="0">
              <a:solidFill>
                <a:schemeClr val="tx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66</a:t>
            </a:fld>
            <a:endParaRPr lang="es-CL"/>
          </a:p>
        </p:txBody>
      </p:sp>
      <p:sp>
        <p:nvSpPr>
          <p:cNvPr id="8" name="7 Marcador de texto"/>
          <p:cNvSpPr>
            <a:spLocks noGrp="1"/>
          </p:cNvSpPr>
          <p:nvPr>
            <p:ph type="body" idx="1"/>
          </p:nvPr>
        </p:nvSpPr>
        <p:spPr/>
        <p:txBody>
          <a:bodyPr/>
          <a:lstStyle/>
          <a:p>
            <a:pPr>
              <a:buNone/>
            </a:pPr>
            <a:r>
              <a:rPr lang="es-CL" b="1" dirty="0" smtClean="0"/>
              <a:t>Área Gestión de Calidad:</a:t>
            </a:r>
          </a:p>
          <a:p>
            <a:pPr lvl="0"/>
            <a:r>
              <a:rPr lang="es-CL" sz="2800" dirty="0" smtClean="0"/>
              <a:t>Implementar carta de control para atributos: </a:t>
            </a:r>
          </a:p>
          <a:p>
            <a:pPr lvl="1"/>
            <a:r>
              <a:rPr lang="es-CL" dirty="0" smtClean="0"/>
              <a:t>"Carta P" o de proporción de artículos defectuosos</a:t>
            </a:r>
            <a:r>
              <a:rPr lang="es-CL" dirty="0" smtClean="0"/>
              <a:t>.</a:t>
            </a:r>
            <a:br>
              <a:rPr lang="es-CL" dirty="0" smtClean="0"/>
            </a:br>
            <a:endParaRPr lang="es-CL" dirty="0" smtClean="0"/>
          </a:p>
          <a:p>
            <a:pPr lvl="0"/>
            <a:r>
              <a:rPr lang="es-CL" sz="2800" dirty="0" smtClean="0"/>
              <a:t>Si el proceso se encuentra bajo control estadístico, verificar la capacidad del sistema:</a:t>
            </a:r>
          </a:p>
          <a:p>
            <a:pPr lvl="1"/>
            <a:r>
              <a:rPr lang="es-ES" dirty="0" smtClean="0"/>
              <a:t>Índice de Capacidad Potencial del Proceso (</a:t>
            </a:r>
            <a:r>
              <a:rPr lang="es-ES" dirty="0" err="1" smtClean="0"/>
              <a:t>Cp</a:t>
            </a:r>
            <a:r>
              <a:rPr lang="es-ES" dirty="0" smtClean="0"/>
              <a:t>):</a:t>
            </a:r>
            <a:endParaRPr lang="es-CL" dirty="0" smtClean="0"/>
          </a:p>
          <a:p>
            <a:pPr lvl="1"/>
            <a:r>
              <a:rPr lang="es-ES" dirty="0" smtClean="0"/>
              <a:t>Índices de Capacidad Real del Proceso (</a:t>
            </a:r>
            <a:r>
              <a:rPr lang="es-ES" dirty="0" err="1" smtClean="0"/>
              <a:t>Cpi</a:t>
            </a:r>
            <a:r>
              <a:rPr lang="es-ES" dirty="0" smtClean="0"/>
              <a:t>, </a:t>
            </a:r>
            <a:r>
              <a:rPr lang="es-ES" dirty="0" err="1" smtClean="0"/>
              <a:t>Cps</a:t>
            </a:r>
            <a:r>
              <a:rPr lang="es-ES" dirty="0" smtClean="0"/>
              <a:t>, </a:t>
            </a:r>
            <a:r>
              <a:rPr lang="es-ES" dirty="0" err="1" smtClean="0"/>
              <a:t>Cpk</a:t>
            </a:r>
            <a:r>
              <a:rPr lang="es-ES" dirty="0" smtClean="0"/>
              <a:t>)</a:t>
            </a:r>
            <a:endParaRPr lang="es-CL" dirty="0" smtClean="0"/>
          </a:p>
        </p:txBody>
      </p:sp>
      <p:pic>
        <p:nvPicPr>
          <p:cNvPr id="7" name="Picture 2"/>
          <p:cNvPicPr>
            <a:picLocks noChangeAspect="1" noChangeArrowheads="1"/>
          </p:cNvPicPr>
          <p:nvPr/>
        </p:nvPicPr>
        <p:blipFill>
          <a:blip r:embed="rId4"/>
          <a:srcRect l="19850" t="23220" b="41685"/>
          <a:stretch>
            <a:fillRect/>
          </a:stretch>
        </p:blipFill>
        <p:spPr bwMode="auto">
          <a:xfrm>
            <a:off x="4346369" y="142504"/>
            <a:ext cx="2956956" cy="890649"/>
          </a:xfrm>
          <a:prstGeom prst="rect">
            <a:avLst/>
          </a:prstGeom>
          <a:noFill/>
          <a:ln w="9525">
            <a:noFill/>
            <a:miter lim="800000"/>
            <a:headEnd/>
            <a:tailEnd/>
          </a:ln>
          <a:effectLst/>
        </p:spPr>
      </p:pic>
    </p:spTree>
    <p:extLst>
      <p:ext uri="{BB962C8B-B14F-4D97-AF65-F5344CB8AC3E}">
        <p14:creationId xmlns:p14="http://schemas.microsoft.com/office/powerpoint/2010/main" xmlns="" val="4192357941"/>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699" y="71805"/>
            <a:ext cx="10194569" cy="572700"/>
          </a:xfrm>
          <a:prstGeom prst="rect">
            <a:avLst/>
          </a:prstGeom>
        </p:spPr>
        <p:txBody>
          <a:bodyPr spcFirstLastPara="1" vert="horz" wrap="square" lIns="91425" tIns="91425" rIns="91425" bIns="91425" rtlCol="0" anchor="t" anchorCtr="0">
            <a:noAutofit/>
          </a:bodyPr>
          <a:lstStyle/>
          <a:p>
            <a:r>
              <a:rPr lang="es" sz="2800" dirty="0" smtClean="0">
                <a:solidFill>
                  <a:schemeClr val="tx1"/>
                </a:solidFill>
              </a:rPr>
              <a:t>Propuesta de Mejora</a:t>
            </a:r>
            <a:endParaRPr sz="2800" b="1" dirty="0">
              <a:solidFill>
                <a:schemeClr val="tx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67</a:t>
            </a:fld>
            <a:endParaRPr lang="es-CL"/>
          </a:p>
        </p:txBody>
      </p:sp>
      <p:sp>
        <p:nvSpPr>
          <p:cNvPr id="8" name="7 Marcador de texto"/>
          <p:cNvSpPr>
            <a:spLocks noGrp="1"/>
          </p:cNvSpPr>
          <p:nvPr>
            <p:ph type="body" idx="1"/>
          </p:nvPr>
        </p:nvSpPr>
        <p:spPr/>
        <p:txBody>
          <a:bodyPr/>
          <a:lstStyle/>
          <a:p>
            <a:pPr>
              <a:buNone/>
            </a:pPr>
            <a:r>
              <a:rPr lang="es-CL" b="1" dirty="0" smtClean="0"/>
              <a:t>Área Gestión de Calidad:</a:t>
            </a:r>
          </a:p>
          <a:p>
            <a:pPr lvl="0"/>
            <a:r>
              <a:rPr lang="es-CL" sz="2800" dirty="0" smtClean="0"/>
              <a:t>Política SIX SIGMA para límites de especificaciones (superior e inferior) y diagnosticar el estado de capacidad del sistema.</a:t>
            </a:r>
          </a:p>
          <a:p>
            <a:pPr lvl="0"/>
            <a:r>
              <a:rPr lang="es-ES" sz="2800" dirty="0" smtClean="0"/>
              <a:t>Entregable: archivo en "Microsoft Excel" </a:t>
            </a:r>
            <a:r>
              <a:rPr lang="es-CL" sz="2800" dirty="0" smtClean="0"/>
              <a:t>con:</a:t>
            </a:r>
          </a:p>
          <a:p>
            <a:pPr lvl="1"/>
            <a:r>
              <a:rPr lang="es-CL" dirty="0" smtClean="0"/>
              <a:t>Cálculo de costos de calidad para los diferentes planes de muestreo</a:t>
            </a:r>
          </a:p>
          <a:p>
            <a:pPr lvl="1"/>
            <a:r>
              <a:rPr lang="es-CL" dirty="0" smtClean="0"/>
              <a:t>Simulación de cartas de control (para implementar una vez se genere la base de datos de productos fallados).</a:t>
            </a:r>
          </a:p>
          <a:p>
            <a:endParaRPr lang="es-ES" dirty="0"/>
          </a:p>
        </p:txBody>
      </p:sp>
      <p:pic>
        <p:nvPicPr>
          <p:cNvPr id="7" name="Picture 2"/>
          <p:cNvPicPr>
            <a:picLocks noChangeAspect="1" noChangeArrowheads="1"/>
          </p:cNvPicPr>
          <p:nvPr/>
        </p:nvPicPr>
        <p:blipFill>
          <a:blip r:embed="rId4"/>
          <a:srcRect l="19850" t="23220" b="41685"/>
          <a:stretch>
            <a:fillRect/>
          </a:stretch>
        </p:blipFill>
        <p:spPr bwMode="auto">
          <a:xfrm>
            <a:off x="4346369" y="142504"/>
            <a:ext cx="2956956" cy="890649"/>
          </a:xfrm>
          <a:prstGeom prst="rect">
            <a:avLst/>
          </a:prstGeom>
          <a:noFill/>
          <a:ln w="9525">
            <a:noFill/>
            <a:miter lim="800000"/>
            <a:headEnd/>
            <a:tailEnd/>
          </a:ln>
          <a:effectLst/>
        </p:spPr>
      </p:pic>
    </p:spTree>
    <p:extLst>
      <p:ext uri="{BB962C8B-B14F-4D97-AF65-F5344CB8AC3E}">
        <p14:creationId xmlns:p14="http://schemas.microsoft.com/office/powerpoint/2010/main" xmlns="" val="4192357941"/>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699" y="71805"/>
            <a:ext cx="10194569" cy="572700"/>
          </a:xfrm>
          <a:prstGeom prst="rect">
            <a:avLst/>
          </a:prstGeom>
        </p:spPr>
        <p:txBody>
          <a:bodyPr spcFirstLastPara="1" vert="horz" wrap="square" lIns="91425" tIns="91425" rIns="91425" bIns="91425" rtlCol="0" anchor="t" anchorCtr="0">
            <a:noAutofit/>
          </a:bodyPr>
          <a:lstStyle/>
          <a:p>
            <a:r>
              <a:rPr lang="es" sz="2800" dirty="0" smtClean="0">
                <a:solidFill>
                  <a:schemeClr val="tx1"/>
                </a:solidFill>
              </a:rPr>
              <a:t>Propuesta de Mejora</a:t>
            </a:r>
            <a:endParaRPr sz="2800" b="1" dirty="0">
              <a:solidFill>
                <a:schemeClr val="tx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68</a:t>
            </a:fld>
            <a:endParaRPr lang="es-CL"/>
          </a:p>
        </p:txBody>
      </p:sp>
      <p:sp>
        <p:nvSpPr>
          <p:cNvPr id="8" name="7 Marcador de texto"/>
          <p:cNvSpPr>
            <a:spLocks noGrp="1"/>
          </p:cNvSpPr>
          <p:nvPr>
            <p:ph type="body" idx="1"/>
          </p:nvPr>
        </p:nvSpPr>
        <p:spPr/>
        <p:txBody>
          <a:bodyPr/>
          <a:lstStyle/>
          <a:p>
            <a:pPr>
              <a:buNone/>
            </a:pPr>
            <a:r>
              <a:rPr lang="es-CL" b="1" dirty="0" smtClean="0"/>
              <a:t>Área </a:t>
            </a:r>
            <a:r>
              <a:rPr lang="es-CL" b="1" dirty="0" smtClean="0"/>
              <a:t>Gestión de Activos:</a:t>
            </a:r>
            <a:endParaRPr lang="es-CL" b="1" dirty="0" smtClean="0"/>
          </a:p>
          <a:p>
            <a:pPr lvl="0"/>
            <a:r>
              <a:rPr lang="es-CL" sz="2800" dirty="0" smtClean="0">
                <a:sym typeface="Arial"/>
              </a:rPr>
              <a:t>Estadística de falla de fácil acceso (Actualmente sólo manual)</a:t>
            </a:r>
            <a:endParaRPr lang="es-ES" sz="2800" dirty="0" smtClean="0">
              <a:sym typeface="Arial"/>
            </a:endParaRPr>
          </a:p>
          <a:p>
            <a:pPr lvl="0"/>
            <a:r>
              <a:rPr lang="es-CL" sz="2800" dirty="0" smtClean="0">
                <a:sym typeface="Arial"/>
              </a:rPr>
              <a:t>Modelar el comportamiento de vida y falla, junto con evaluación de alternativas de inversión.</a:t>
            </a:r>
            <a:endParaRPr lang="es-ES" sz="2800" dirty="0" smtClean="0">
              <a:sym typeface="Arial"/>
            </a:endParaRPr>
          </a:p>
          <a:p>
            <a:pPr lvl="1"/>
            <a:r>
              <a:rPr lang="es-CL" dirty="0" smtClean="0">
                <a:sym typeface="Arial"/>
              </a:rPr>
              <a:t>Utilizar la función de </a:t>
            </a:r>
            <a:r>
              <a:rPr lang="es-CL" dirty="0" err="1" smtClean="0">
                <a:sym typeface="Arial"/>
              </a:rPr>
              <a:t>Benard</a:t>
            </a:r>
            <a:r>
              <a:rPr lang="es-CL" dirty="0" smtClean="0">
                <a:sym typeface="Arial"/>
              </a:rPr>
              <a:t> </a:t>
            </a:r>
          </a:p>
          <a:p>
            <a:pPr lvl="1"/>
            <a:r>
              <a:rPr lang="es-CL" dirty="0" smtClean="0">
                <a:sym typeface="Arial"/>
              </a:rPr>
              <a:t>Distribuciones de probabilidad Weibull y Normal</a:t>
            </a:r>
          </a:p>
          <a:p>
            <a:pPr lvl="1"/>
            <a:r>
              <a:rPr lang="es-CL" dirty="0" smtClean="0">
                <a:sym typeface="Arial"/>
              </a:rPr>
              <a:t>Corroborar con valores históricos y Coeficiente de </a:t>
            </a:r>
            <a:r>
              <a:rPr lang="es-ES" dirty="0" smtClean="0">
                <a:sym typeface="Arial"/>
              </a:rPr>
              <a:t>Determinación.</a:t>
            </a:r>
          </a:p>
          <a:p>
            <a:pPr lvl="0"/>
            <a:endParaRPr lang="es-ES" sz="2800" dirty="0" smtClean="0"/>
          </a:p>
        </p:txBody>
      </p:sp>
    </p:spTree>
    <p:extLst>
      <p:ext uri="{BB962C8B-B14F-4D97-AF65-F5344CB8AC3E}">
        <p14:creationId xmlns:p14="http://schemas.microsoft.com/office/powerpoint/2010/main" xmlns="" val="4192357941"/>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699" y="71805"/>
            <a:ext cx="10194569" cy="572700"/>
          </a:xfrm>
          <a:prstGeom prst="rect">
            <a:avLst/>
          </a:prstGeom>
        </p:spPr>
        <p:txBody>
          <a:bodyPr spcFirstLastPara="1" vert="horz" wrap="square" lIns="91425" tIns="91425" rIns="91425" bIns="91425" rtlCol="0" anchor="t" anchorCtr="0">
            <a:noAutofit/>
          </a:bodyPr>
          <a:lstStyle/>
          <a:p>
            <a:r>
              <a:rPr lang="es" sz="2800" dirty="0" smtClean="0">
                <a:solidFill>
                  <a:schemeClr val="tx1"/>
                </a:solidFill>
              </a:rPr>
              <a:t>Propuesta de Mejora</a:t>
            </a:r>
            <a:endParaRPr sz="2800" b="1" dirty="0">
              <a:solidFill>
                <a:schemeClr val="tx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69</a:t>
            </a:fld>
            <a:endParaRPr lang="es-CL"/>
          </a:p>
        </p:txBody>
      </p:sp>
      <p:sp>
        <p:nvSpPr>
          <p:cNvPr id="8" name="7 Marcador de texto"/>
          <p:cNvSpPr>
            <a:spLocks noGrp="1"/>
          </p:cNvSpPr>
          <p:nvPr>
            <p:ph type="body" idx="1"/>
          </p:nvPr>
        </p:nvSpPr>
        <p:spPr/>
        <p:txBody>
          <a:bodyPr/>
          <a:lstStyle/>
          <a:p>
            <a:pPr>
              <a:buNone/>
            </a:pPr>
            <a:r>
              <a:rPr lang="es-CL" b="1" dirty="0" smtClean="0"/>
              <a:t>Área </a:t>
            </a:r>
            <a:r>
              <a:rPr lang="es-CL" b="1" dirty="0" smtClean="0"/>
              <a:t>Gestión de Activos :</a:t>
            </a:r>
            <a:endParaRPr lang="es-CL" b="1" dirty="0" smtClean="0"/>
          </a:p>
          <a:p>
            <a:pPr lvl="0"/>
            <a:r>
              <a:rPr lang="es-ES" sz="2800" dirty="0" smtClean="0">
                <a:sym typeface="Arial"/>
              </a:rPr>
              <a:t>Cálculo de disponibilidad en base productiva (no temporal).</a:t>
            </a:r>
          </a:p>
          <a:p>
            <a:pPr lvl="0"/>
            <a:r>
              <a:rPr lang="es-ES" sz="2800" dirty="0" smtClean="0">
                <a:sym typeface="Arial"/>
              </a:rPr>
              <a:t>No está considerado el riesgo de no cumplimiento de disponibilidad, por lo que se crearon escenarios:</a:t>
            </a:r>
          </a:p>
          <a:p>
            <a:pPr lvl="1"/>
            <a:r>
              <a:rPr lang="es-CL" b="1" dirty="0" smtClean="0">
                <a:solidFill>
                  <a:srgbClr val="FF0000"/>
                </a:solidFill>
                <a:sym typeface="Arial"/>
              </a:rPr>
              <a:t>"Conservador”</a:t>
            </a:r>
          </a:p>
          <a:p>
            <a:pPr lvl="1"/>
            <a:r>
              <a:rPr lang="es-CL" sz="2800" dirty="0" smtClean="0">
                <a:sym typeface="Arial"/>
              </a:rPr>
              <a:t>"Riesgoso”</a:t>
            </a:r>
          </a:p>
          <a:p>
            <a:pPr lvl="1"/>
            <a:r>
              <a:rPr lang="es-CL" dirty="0" smtClean="0">
                <a:sym typeface="Arial"/>
              </a:rPr>
              <a:t>"No Recomendable“</a:t>
            </a:r>
            <a:endParaRPr lang="es-ES" dirty="0" smtClean="0">
              <a:sym typeface="Arial"/>
            </a:endParaRPr>
          </a:p>
        </p:txBody>
      </p:sp>
      <p:pic>
        <p:nvPicPr>
          <p:cNvPr id="206849" name="Picture 1"/>
          <p:cNvPicPr>
            <a:picLocks noChangeAspect="1" noChangeArrowheads="1"/>
          </p:cNvPicPr>
          <p:nvPr/>
        </p:nvPicPr>
        <p:blipFill>
          <a:blip r:embed="rId4"/>
          <a:srcRect l="8733" t="5635" r="6635" b="10115"/>
          <a:stretch>
            <a:fillRect/>
          </a:stretch>
        </p:blipFill>
        <p:spPr bwMode="auto">
          <a:xfrm>
            <a:off x="4845133" y="130630"/>
            <a:ext cx="2505694" cy="1154483"/>
          </a:xfrm>
          <a:prstGeom prst="rect">
            <a:avLst/>
          </a:prstGeom>
          <a:noFill/>
          <a:ln w="9525">
            <a:noFill/>
            <a:miter lim="800000"/>
            <a:headEnd/>
            <a:tailEnd/>
          </a:ln>
          <a:effectLst/>
        </p:spPr>
      </p:pic>
    </p:spTree>
    <p:extLst>
      <p:ext uri="{BB962C8B-B14F-4D97-AF65-F5344CB8AC3E}">
        <p14:creationId xmlns:p14="http://schemas.microsoft.com/office/powerpoint/2010/main" xmlns="" val="4192357941"/>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699" y="71805"/>
            <a:ext cx="10194569" cy="572700"/>
          </a:xfrm>
          <a:prstGeom prst="rect">
            <a:avLst/>
          </a:prstGeom>
        </p:spPr>
        <p:txBody>
          <a:bodyPr spcFirstLastPara="1" vert="horz" wrap="square" lIns="91425" tIns="91425" rIns="91425" bIns="91425" rtlCol="0" anchor="t" anchorCtr="0">
            <a:noAutofit/>
          </a:bodyPr>
          <a:lstStyle/>
          <a:p>
            <a:r>
              <a:rPr lang="es" sz="2800" dirty="0" smtClean="0">
                <a:solidFill>
                  <a:schemeClr val="tx1"/>
                </a:solidFill>
              </a:rPr>
              <a:t>Propuesta de Mejora</a:t>
            </a:r>
            <a:endParaRPr sz="2800" b="1" dirty="0">
              <a:solidFill>
                <a:schemeClr val="tx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70</a:t>
            </a:fld>
            <a:endParaRPr lang="es-CL"/>
          </a:p>
        </p:txBody>
      </p:sp>
      <p:sp>
        <p:nvSpPr>
          <p:cNvPr id="8" name="7 Marcador de texto"/>
          <p:cNvSpPr>
            <a:spLocks noGrp="1"/>
          </p:cNvSpPr>
          <p:nvPr>
            <p:ph type="body" idx="1"/>
          </p:nvPr>
        </p:nvSpPr>
        <p:spPr/>
        <p:txBody>
          <a:bodyPr/>
          <a:lstStyle/>
          <a:p>
            <a:pPr>
              <a:buNone/>
            </a:pPr>
            <a:r>
              <a:rPr lang="es-CL" b="1" dirty="0" smtClean="0"/>
              <a:t>Área </a:t>
            </a:r>
            <a:r>
              <a:rPr lang="es-CL" b="1" dirty="0" smtClean="0"/>
              <a:t>Gestión de Activos :</a:t>
            </a:r>
            <a:endParaRPr lang="es-CL" b="1" dirty="0" smtClean="0"/>
          </a:p>
          <a:p>
            <a:pPr lvl="0"/>
            <a:r>
              <a:rPr lang="es-CL" sz="2800" dirty="0" smtClean="0">
                <a:sym typeface="Arial"/>
              </a:rPr>
              <a:t>Comparación de costos globales de 2 situaciones</a:t>
            </a:r>
          </a:p>
          <a:p>
            <a:pPr lvl="1"/>
            <a:r>
              <a:rPr lang="es-CL" dirty="0" smtClean="0">
                <a:sym typeface="Arial"/>
              </a:rPr>
              <a:t>Impresora en "stand </a:t>
            </a:r>
            <a:r>
              <a:rPr lang="es-CL" dirty="0" err="1" smtClean="0">
                <a:sym typeface="Arial"/>
              </a:rPr>
              <a:t>by</a:t>
            </a:r>
            <a:r>
              <a:rPr lang="es-CL" dirty="0" smtClean="0">
                <a:sym typeface="Arial"/>
              </a:rPr>
              <a:t>“  aumenta  la disponibilidad del sistema</a:t>
            </a:r>
          </a:p>
          <a:p>
            <a:pPr lvl="1"/>
            <a:r>
              <a:rPr lang="es-CL" dirty="0" smtClean="0">
                <a:sym typeface="Arial"/>
              </a:rPr>
              <a:t>Disponibilidad actual permite cumplir la demanda</a:t>
            </a:r>
          </a:p>
          <a:p>
            <a:pPr lvl="1"/>
            <a:r>
              <a:rPr lang="es-CL" dirty="0" err="1" smtClean="0">
                <a:sym typeface="Arial"/>
              </a:rPr>
              <a:t>Reeavaluar</a:t>
            </a:r>
            <a:r>
              <a:rPr lang="es-CL" dirty="0" smtClean="0">
                <a:sym typeface="Arial"/>
              </a:rPr>
              <a:t> si aumenta en la demanda, un compromiso de disponibilidad mínima y/o de producción (LCCA)</a:t>
            </a:r>
            <a:endParaRPr lang="es-ES" sz="2800" dirty="0" smtClean="0">
              <a:sym typeface="Arial"/>
            </a:endParaRPr>
          </a:p>
        </p:txBody>
      </p:sp>
      <p:pic>
        <p:nvPicPr>
          <p:cNvPr id="7" name="Picture 1"/>
          <p:cNvPicPr>
            <a:picLocks noChangeAspect="1" noChangeArrowheads="1"/>
          </p:cNvPicPr>
          <p:nvPr/>
        </p:nvPicPr>
        <p:blipFill>
          <a:blip r:embed="rId4"/>
          <a:srcRect l="8733" t="5635" r="6635" b="10115"/>
          <a:stretch>
            <a:fillRect/>
          </a:stretch>
        </p:blipFill>
        <p:spPr bwMode="auto">
          <a:xfrm>
            <a:off x="4845133" y="130630"/>
            <a:ext cx="2505694" cy="1154483"/>
          </a:xfrm>
          <a:prstGeom prst="rect">
            <a:avLst/>
          </a:prstGeom>
          <a:noFill/>
          <a:ln w="9525">
            <a:noFill/>
            <a:miter lim="800000"/>
            <a:headEnd/>
            <a:tailEnd/>
          </a:ln>
          <a:effectLst/>
        </p:spPr>
      </p:pic>
    </p:spTree>
    <p:extLst>
      <p:ext uri="{BB962C8B-B14F-4D97-AF65-F5344CB8AC3E}">
        <p14:creationId xmlns:p14="http://schemas.microsoft.com/office/powerpoint/2010/main" xmlns="" val="4192357941"/>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699" y="71805"/>
            <a:ext cx="10194569" cy="572700"/>
          </a:xfrm>
          <a:prstGeom prst="rect">
            <a:avLst/>
          </a:prstGeom>
        </p:spPr>
        <p:txBody>
          <a:bodyPr spcFirstLastPara="1" vert="horz" wrap="square" lIns="91425" tIns="91425" rIns="91425" bIns="91425" rtlCol="0" anchor="t" anchorCtr="0">
            <a:noAutofit/>
          </a:bodyPr>
          <a:lstStyle/>
          <a:p>
            <a:r>
              <a:rPr lang="es" sz="2800" dirty="0" smtClean="0">
                <a:solidFill>
                  <a:schemeClr val="tx1"/>
                </a:solidFill>
              </a:rPr>
              <a:t>Propuesta de Mejora</a:t>
            </a:r>
            <a:endParaRPr sz="2800" b="1" dirty="0">
              <a:solidFill>
                <a:schemeClr val="tx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71</a:t>
            </a:fld>
            <a:endParaRPr lang="es-CL"/>
          </a:p>
        </p:txBody>
      </p:sp>
      <p:sp>
        <p:nvSpPr>
          <p:cNvPr id="8" name="7 Marcador de texto"/>
          <p:cNvSpPr>
            <a:spLocks noGrp="1"/>
          </p:cNvSpPr>
          <p:nvPr>
            <p:ph type="body" idx="1"/>
          </p:nvPr>
        </p:nvSpPr>
        <p:spPr/>
        <p:txBody>
          <a:bodyPr/>
          <a:lstStyle/>
          <a:p>
            <a:pPr>
              <a:buNone/>
            </a:pPr>
            <a:r>
              <a:rPr lang="es-CL" b="1" dirty="0" smtClean="0"/>
              <a:t>Área </a:t>
            </a:r>
            <a:r>
              <a:rPr lang="es-CL" b="1" dirty="0" smtClean="0"/>
              <a:t>Gestión de Activos :</a:t>
            </a:r>
            <a:endParaRPr lang="es-CL" b="1" dirty="0" smtClean="0"/>
          </a:p>
          <a:p>
            <a:pPr lvl="0"/>
            <a:r>
              <a:rPr lang="es-ES" sz="2800" dirty="0" smtClean="0">
                <a:sym typeface="Arial"/>
              </a:rPr>
              <a:t>Entregables: 2 archivos en "Microsoft Excel“ </a:t>
            </a:r>
          </a:p>
          <a:p>
            <a:pPr lvl="1"/>
            <a:r>
              <a:rPr lang="es-ES" dirty="0" smtClean="0">
                <a:sym typeface="Arial"/>
              </a:rPr>
              <a:t>Metodología de </a:t>
            </a:r>
            <a:r>
              <a:rPr lang="es-ES" dirty="0" err="1" smtClean="0">
                <a:sym typeface="Arial"/>
              </a:rPr>
              <a:t>modelamiento</a:t>
            </a:r>
            <a:r>
              <a:rPr lang="es-ES" dirty="0" smtClean="0">
                <a:sym typeface="Arial"/>
              </a:rPr>
              <a:t> y simulación del sistema</a:t>
            </a:r>
          </a:p>
          <a:p>
            <a:pPr lvl="1"/>
            <a:r>
              <a:rPr lang="es-ES" dirty="0" smtClean="0">
                <a:sym typeface="Arial"/>
              </a:rPr>
              <a:t>Cálculo de costo global para el análisis y comparación de alternativas de inversión.</a:t>
            </a:r>
            <a:endParaRPr lang="es-ES" dirty="0" smtClean="0"/>
          </a:p>
        </p:txBody>
      </p:sp>
      <p:grpSp>
        <p:nvGrpSpPr>
          <p:cNvPr id="7" name="6 Grupo"/>
          <p:cNvGrpSpPr/>
          <p:nvPr/>
        </p:nvGrpSpPr>
        <p:grpSpPr>
          <a:xfrm>
            <a:off x="3235460" y="3235400"/>
            <a:ext cx="3575243" cy="1651910"/>
            <a:chOff x="6073254" y="3724131"/>
            <a:chExt cx="2497540" cy="1282889"/>
          </a:xfrm>
        </p:grpSpPr>
        <p:sp>
          <p:nvSpPr>
            <p:cNvPr id="9" name="8 Explosión 1"/>
            <p:cNvSpPr/>
            <p:nvPr/>
          </p:nvSpPr>
          <p:spPr>
            <a:xfrm>
              <a:off x="6073254" y="3724131"/>
              <a:ext cx="2497540" cy="1282889"/>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b="1"/>
            </a:p>
          </p:txBody>
        </p:sp>
        <p:sp>
          <p:nvSpPr>
            <p:cNvPr id="10" name="9 CuadroTexto"/>
            <p:cNvSpPr txBox="1"/>
            <p:nvPr/>
          </p:nvSpPr>
          <p:spPr>
            <a:xfrm>
              <a:off x="6251376" y="4001465"/>
              <a:ext cx="2110941" cy="501947"/>
            </a:xfrm>
            <a:prstGeom prst="rect">
              <a:avLst/>
            </a:prstGeom>
            <a:noFill/>
          </p:spPr>
          <p:txBody>
            <a:bodyPr wrap="square" rtlCol="0">
              <a:spAutoFit/>
            </a:bodyPr>
            <a:lstStyle/>
            <a:p>
              <a:pPr algn="ctr"/>
              <a:r>
                <a:rPr lang="es-CL" b="1" dirty="0" smtClean="0">
                  <a:solidFill>
                    <a:schemeClr val="bg1"/>
                  </a:solidFill>
                </a:rPr>
                <a:t>OBJ 6:</a:t>
              </a:r>
            </a:p>
            <a:p>
              <a:pPr algn="ctr"/>
              <a:r>
                <a:rPr lang="es-CL" b="1" dirty="0" smtClean="0">
                  <a:solidFill>
                    <a:schemeClr val="bg1"/>
                  </a:solidFill>
                </a:rPr>
                <a:t>Propuesta de Mejora</a:t>
              </a:r>
              <a:endParaRPr lang="es-CL" b="1" dirty="0">
                <a:solidFill>
                  <a:schemeClr val="bg1"/>
                </a:solidFill>
              </a:endParaRPr>
            </a:p>
          </p:txBody>
        </p:sp>
      </p:grpSp>
      <p:pic>
        <p:nvPicPr>
          <p:cNvPr id="14" name="Picture 1"/>
          <p:cNvPicPr>
            <a:picLocks noChangeAspect="1" noChangeArrowheads="1"/>
          </p:cNvPicPr>
          <p:nvPr/>
        </p:nvPicPr>
        <p:blipFill>
          <a:blip r:embed="rId4"/>
          <a:srcRect l="8733" t="5635" r="6635" b="10115"/>
          <a:stretch>
            <a:fillRect/>
          </a:stretch>
        </p:blipFill>
        <p:spPr bwMode="auto">
          <a:xfrm>
            <a:off x="4845133" y="130630"/>
            <a:ext cx="2505694" cy="1154483"/>
          </a:xfrm>
          <a:prstGeom prst="rect">
            <a:avLst/>
          </a:prstGeom>
          <a:noFill/>
          <a:ln w="9525">
            <a:noFill/>
            <a:miter lim="800000"/>
            <a:headEnd/>
            <a:tailEnd/>
          </a:ln>
          <a:effectLst/>
        </p:spPr>
      </p:pic>
    </p:spTree>
    <p:extLst>
      <p:ext uri="{BB962C8B-B14F-4D97-AF65-F5344CB8AC3E}">
        <p14:creationId xmlns:p14="http://schemas.microsoft.com/office/powerpoint/2010/main" xmlns="" val="4192357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down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endParaRPr lang="es-CL"/>
          </a:p>
        </p:txBody>
      </p:sp>
      <p:sp>
        <p:nvSpPr>
          <p:cNvPr id="3" name="Marcador de texto 2"/>
          <p:cNvSpPr>
            <a:spLocks noGrp="1"/>
          </p:cNvSpPr>
          <p:nvPr>
            <p:ph type="body" idx="1"/>
          </p:nvPr>
        </p:nvSpPr>
        <p:spPr/>
        <p:txBody>
          <a:bodyPr/>
          <a:lstStyle/>
          <a:p>
            <a:endParaRPr lang="es-CL" dirty="0"/>
          </a:p>
        </p:txBody>
      </p:sp>
      <p:pic>
        <p:nvPicPr>
          <p:cNvPr id="1026" name="Picture 2" descr="5. Conclusiones - Portafolio Claudia España UM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207479" y="1285857"/>
            <a:ext cx="5832714" cy="2836614"/>
          </a:xfrm>
          <a:prstGeom prst="rect">
            <a:avLst/>
          </a:prstGeom>
          <a:noFill/>
          <a:extLst>
            <a:ext uri="{909E8E84-426E-40DD-AFC4-6F175D3DCCD1}">
              <a14:hiddenFill xmlns:a14="http://schemas.microsoft.com/office/drawing/2010/main" xmlns="">
                <a:solidFill>
                  <a:srgbClr val="FFFFFF"/>
                </a:solidFill>
              </a14:hiddenFill>
            </a:ext>
          </a:extLst>
        </p:spPr>
      </p:pic>
      <p:sp>
        <p:nvSpPr>
          <p:cNvPr id="7" name="CuadroTexto 6"/>
          <p:cNvSpPr txBox="1"/>
          <p:nvPr/>
        </p:nvSpPr>
        <p:spPr>
          <a:xfrm>
            <a:off x="8731489" y="4774168"/>
            <a:ext cx="492944" cy="369332"/>
          </a:xfrm>
          <a:prstGeom prst="rect">
            <a:avLst/>
          </a:prstGeom>
          <a:noFill/>
        </p:spPr>
        <p:txBody>
          <a:bodyPr wrap="square" rtlCol="0">
            <a:spAutoFit/>
          </a:bodyPr>
          <a:lstStyle/>
          <a:p>
            <a:r>
              <a:rPr lang="es-CL" dirty="0" smtClean="0"/>
              <a:t>16</a:t>
            </a:r>
            <a:endParaRPr lang="es-CL" dirty="0"/>
          </a:p>
        </p:txBody>
      </p:sp>
      <p:pic>
        <p:nvPicPr>
          <p:cNvPr id="8"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9" name="8 Marcador de número de diapositiva"/>
          <p:cNvSpPr>
            <a:spLocks noGrp="1"/>
          </p:cNvSpPr>
          <p:nvPr>
            <p:ph type="sldNum" idx="12"/>
          </p:nvPr>
        </p:nvSpPr>
        <p:spPr/>
        <p:txBody>
          <a:bodyPr/>
          <a:lstStyle/>
          <a:p>
            <a:fld id="{00000000-1234-1234-1234-123412341234}" type="slidenum">
              <a:rPr lang="es-CL" smtClean="0"/>
              <a:pPr/>
              <a:t>72</a:t>
            </a:fld>
            <a:endParaRPr lang="es-CL"/>
          </a:p>
        </p:txBody>
      </p:sp>
    </p:spTree>
    <p:extLst>
      <p:ext uri="{BB962C8B-B14F-4D97-AF65-F5344CB8AC3E}">
        <p14:creationId xmlns:p14="http://schemas.microsoft.com/office/powerpoint/2010/main" xmlns="" val="2132260198"/>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27"/>
          <p:cNvSpPr txBox="1">
            <a:spLocks noGrp="1"/>
          </p:cNvSpPr>
          <p:nvPr>
            <p:ph type="title"/>
          </p:nvPr>
        </p:nvSpPr>
        <p:spPr>
          <a:prstGeom prst="rect">
            <a:avLst/>
          </a:prstGeom>
        </p:spPr>
        <p:txBody>
          <a:bodyPr spcFirstLastPara="1" wrap="square" lIns="91425" tIns="91425" rIns="91425" bIns="91425" anchor="t" anchorCtr="0">
            <a:noAutofit/>
          </a:bodyPr>
          <a:lstStyle/>
          <a:p>
            <a:pPr>
              <a:buSzPts val="1100"/>
            </a:pPr>
            <a:r>
              <a:rPr lang="es" sz="3200" dirty="0" smtClean="0">
                <a:solidFill>
                  <a:schemeClr val="tx1"/>
                </a:solidFill>
              </a:rPr>
              <a:t>Conclusiones</a:t>
            </a:r>
            <a:endParaRPr sz="3200" dirty="0">
              <a:solidFill>
                <a:schemeClr val="tx1"/>
              </a:solidFill>
            </a:endParaRPr>
          </a:p>
        </p:txBody>
      </p:sp>
      <p:sp>
        <p:nvSpPr>
          <p:cNvPr id="170" name="Google Shape;170;p27"/>
          <p:cNvSpPr txBox="1">
            <a:spLocks noGrp="1"/>
          </p:cNvSpPr>
          <p:nvPr>
            <p:ph type="body" idx="1"/>
          </p:nvPr>
        </p:nvSpPr>
        <p:spPr>
          <a:xfrm>
            <a:off x="311700" y="832969"/>
            <a:ext cx="8520600" cy="3747781"/>
          </a:xfrm>
          <a:prstGeom prst="rect">
            <a:avLst/>
          </a:prstGeom>
        </p:spPr>
        <p:txBody>
          <a:bodyPr spcFirstLastPara="1" wrap="square" lIns="91425" tIns="91425" rIns="91425" bIns="91425" anchor="t" anchorCtr="0">
            <a:noAutofit/>
          </a:bodyPr>
          <a:lstStyle/>
          <a:p>
            <a:pPr marL="0" indent="0">
              <a:spcBef>
                <a:spcPts val="1600"/>
              </a:spcBef>
              <a:spcAft>
                <a:spcPts val="1600"/>
              </a:spcAft>
            </a:pPr>
            <a:r>
              <a:rPr lang="es-ES" sz="2800" dirty="0" smtClean="0"/>
              <a:t>Análisis de demanda histórica.</a:t>
            </a:r>
          </a:p>
          <a:p>
            <a:pPr marL="0" indent="0">
              <a:spcBef>
                <a:spcPts val="1600"/>
              </a:spcBef>
              <a:spcAft>
                <a:spcPts val="1600"/>
              </a:spcAft>
            </a:pPr>
            <a:r>
              <a:rPr lang="es-ES" sz="2800" dirty="0" smtClean="0"/>
              <a:t>Atención especial última observación de Publicaciones.</a:t>
            </a:r>
          </a:p>
          <a:p>
            <a:pPr marL="0" indent="0">
              <a:spcBef>
                <a:spcPts val="1600"/>
              </a:spcBef>
              <a:spcAft>
                <a:spcPts val="1600"/>
              </a:spcAft>
            </a:pPr>
            <a:r>
              <a:rPr lang="es-ES" sz="2800" dirty="0" smtClean="0"/>
              <a:t>Definición del método de pronóstico. (MAD – D.STD – LC)</a:t>
            </a:r>
          </a:p>
          <a:p>
            <a:pPr marL="0" indent="0">
              <a:spcBef>
                <a:spcPts val="1600"/>
              </a:spcBef>
              <a:spcAft>
                <a:spcPts val="1600"/>
              </a:spcAft>
            </a:pPr>
            <a:r>
              <a:rPr lang="es-CL" sz="2800" dirty="0" smtClean="0"/>
              <a:t>Plan de Muestreo Inspección al 100%</a:t>
            </a:r>
          </a:p>
          <a:p>
            <a:pPr marL="0" indent="0">
              <a:spcBef>
                <a:spcPts val="1600"/>
              </a:spcBef>
              <a:spcAft>
                <a:spcPts val="1600"/>
              </a:spcAft>
            </a:pPr>
            <a:r>
              <a:rPr lang="es-CL" sz="2800" dirty="0" smtClean="0"/>
              <a:t>Implementación de registro de productos fallados y Carta “P”</a:t>
            </a:r>
            <a:endParaRPr lang="es-ES" sz="2800" dirty="0" smtClean="0"/>
          </a:p>
          <a:p>
            <a:pPr marL="0" indent="0">
              <a:spcBef>
                <a:spcPts val="1600"/>
              </a:spcBef>
              <a:spcAft>
                <a:spcPts val="1600"/>
              </a:spcAft>
            </a:pPr>
            <a:endParaRPr lang="es-ES" sz="2800" dirty="0" smtClean="0"/>
          </a:p>
          <a:p>
            <a:pPr marL="0" indent="0">
              <a:spcBef>
                <a:spcPts val="1600"/>
              </a:spcBef>
              <a:spcAft>
                <a:spcPts val="1600"/>
              </a:spcAft>
              <a:buNone/>
            </a:pPr>
            <a:endParaRPr lang="es-CL" sz="2800" dirty="0" smtClean="0"/>
          </a:p>
          <a:p>
            <a:pPr marL="0" indent="0">
              <a:spcBef>
                <a:spcPts val="1600"/>
              </a:spcBef>
              <a:spcAft>
                <a:spcPts val="1600"/>
              </a:spcAft>
              <a:buNone/>
            </a:pPr>
            <a:endParaRPr dirty="0"/>
          </a:p>
        </p:txBody>
      </p:sp>
      <p:sp>
        <p:nvSpPr>
          <p:cNvPr id="6" name="CuadroTexto 5"/>
          <p:cNvSpPr txBox="1"/>
          <p:nvPr/>
        </p:nvSpPr>
        <p:spPr>
          <a:xfrm>
            <a:off x="8731489" y="4774168"/>
            <a:ext cx="492944" cy="369332"/>
          </a:xfrm>
          <a:prstGeom prst="rect">
            <a:avLst/>
          </a:prstGeom>
          <a:noFill/>
        </p:spPr>
        <p:txBody>
          <a:bodyPr wrap="square" rtlCol="0">
            <a:spAutoFit/>
          </a:bodyPr>
          <a:lstStyle/>
          <a:p>
            <a:r>
              <a:rPr lang="es-CL" dirty="0" smtClean="0"/>
              <a:t>15</a:t>
            </a:r>
            <a:endParaRPr lang="es-CL" dirty="0"/>
          </a:p>
        </p:txBody>
      </p:sp>
      <p:pic>
        <p:nvPicPr>
          <p:cNvPr id="7"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8" name="7 Marcador de número de diapositiva"/>
          <p:cNvSpPr>
            <a:spLocks noGrp="1"/>
          </p:cNvSpPr>
          <p:nvPr>
            <p:ph type="sldNum" idx="12"/>
          </p:nvPr>
        </p:nvSpPr>
        <p:spPr/>
        <p:txBody>
          <a:bodyPr/>
          <a:lstStyle/>
          <a:p>
            <a:fld id="{00000000-1234-1234-1234-123412341234}" type="slidenum">
              <a:rPr lang="es-CL" smtClean="0"/>
              <a:pPr/>
              <a:t>73</a:t>
            </a:fld>
            <a:endParaRPr lang="es-CL"/>
          </a:p>
        </p:txBody>
      </p:sp>
      <p:pic>
        <p:nvPicPr>
          <p:cNvPr id="9" name="Picture 2" descr="5. Conclusiones - Portafolio Claudia España UMG"/>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221339" y="383332"/>
            <a:ext cx="1873381" cy="911078"/>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27"/>
          <p:cNvSpPr txBox="1">
            <a:spLocks noGrp="1"/>
          </p:cNvSpPr>
          <p:nvPr>
            <p:ph type="title"/>
          </p:nvPr>
        </p:nvSpPr>
        <p:spPr>
          <a:prstGeom prst="rect">
            <a:avLst/>
          </a:prstGeom>
        </p:spPr>
        <p:txBody>
          <a:bodyPr spcFirstLastPara="1" wrap="square" lIns="91425" tIns="91425" rIns="91425" bIns="91425" anchor="t" anchorCtr="0">
            <a:noAutofit/>
          </a:bodyPr>
          <a:lstStyle/>
          <a:p>
            <a:pPr>
              <a:buSzPts val="1100"/>
            </a:pPr>
            <a:r>
              <a:rPr lang="es" sz="3200" dirty="0" smtClean="0">
                <a:solidFill>
                  <a:schemeClr val="tx1"/>
                </a:solidFill>
              </a:rPr>
              <a:t>Conclusiones</a:t>
            </a:r>
            <a:endParaRPr sz="3200" dirty="0">
              <a:solidFill>
                <a:schemeClr val="tx1"/>
              </a:solidFill>
            </a:endParaRPr>
          </a:p>
        </p:txBody>
      </p:sp>
      <p:sp>
        <p:nvSpPr>
          <p:cNvPr id="170" name="Google Shape;170;p27"/>
          <p:cNvSpPr txBox="1">
            <a:spLocks noGrp="1"/>
          </p:cNvSpPr>
          <p:nvPr>
            <p:ph type="body" idx="1"/>
          </p:nvPr>
        </p:nvSpPr>
        <p:spPr>
          <a:xfrm>
            <a:off x="311700" y="690469"/>
            <a:ext cx="8520600" cy="3747781"/>
          </a:xfrm>
          <a:prstGeom prst="rect">
            <a:avLst/>
          </a:prstGeom>
        </p:spPr>
        <p:txBody>
          <a:bodyPr spcFirstLastPara="1" wrap="square" lIns="91425" tIns="91425" rIns="91425" bIns="91425" anchor="t" anchorCtr="0">
            <a:noAutofit/>
          </a:bodyPr>
          <a:lstStyle/>
          <a:p>
            <a:pPr marL="0" indent="0" algn="just">
              <a:spcBef>
                <a:spcPts val="1600"/>
              </a:spcBef>
              <a:spcAft>
                <a:spcPts val="1600"/>
              </a:spcAft>
            </a:pPr>
            <a:r>
              <a:rPr lang="es-CL" dirty="0" smtClean="0"/>
              <a:t> Digitalización de registros de fallas en impresoras.</a:t>
            </a:r>
          </a:p>
          <a:p>
            <a:pPr marL="0" indent="0" algn="just">
              <a:spcBef>
                <a:spcPts val="1600"/>
              </a:spcBef>
              <a:spcAft>
                <a:spcPts val="1600"/>
              </a:spcAft>
            </a:pPr>
            <a:r>
              <a:rPr lang="es-ES" dirty="0" smtClean="0"/>
              <a:t> Configuración en fraccionamiento, por lo que cálculo de disponibilidad en base a la capacidad productiva</a:t>
            </a:r>
          </a:p>
          <a:p>
            <a:pPr marL="0" indent="0" algn="just">
              <a:spcBef>
                <a:spcPts val="1600"/>
              </a:spcBef>
              <a:spcAft>
                <a:spcPts val="1600"/>
              </a:spcAft>
            </a:pPr>
            <a:r>
              <a:rPr lang="es-ES" dirty="0" smtClean="0"/>
              <a:t> A mayor disponibilidad, menor es la probabilidad de lograrla </a:t>
            </a:r>
          </a:p>
          <a:p>
            <a:pPr marL="457188" lvl="1" indent="0" algn="just">
              <a:spcAft>
                <a:spcPts val="1600"/>
              </a:spcAft>
            </a:pPr>
            <a:r>
              <a:rPr lang="es-CL" dirty="0" smtClean="0"/>
              <a:t>P</a:t>
            </a:r>
            <a:r>
              <a:rPr lang="es-ES" dirty="0" smtClean="0"/>
              <a:t> </a:t>
            </a:r>
            <a:r>
              <a:rPr lang="es-ES" dirty="0" smtClean="0"/>
              <a:t>(D&lt;95,44</a:t>
            </a:r>
            <a:r>
              <a:rPr lang="es-ES" dirty="0" smtClean="0"/>
              <a:t>%) = 1</a:t>
            </a:r>
          </a:p>
          <a:p>
            <a:pPr marL="457188" lvl="1" indent="0" algn="just">
              <a:spcAft>
                <a:spcPts val="1600"/>
              </a:spcAft>
            </a:pPr>
            <a:r>
              <a:rPr lang="es-ES" dirty="0" smtClean="0"/>
              <a:t>P(D&gt;98,71%)= 0 </a:t>
            </a:r>
          </a:p>
        </p:txBody>
      </p:sp>
      <p:sp>
        <p:nvSpPr>
          <p:cNvPr id="6" name="CuadroTexto 5"/>
          <p:cNvSpPr txBox="1"/>
          <p:nvPr/>
        </p:nvSpPr>
        <p:spPr>
          <a:xfrm>
            <a:off x="8731489" y="4774168"/>
            <a:ext cx="492944" cy="369332"/>
          </a:xfrm>
          <a:prstGeom prst="rect">
            <a:avLst/>
          </a:prstGeom>
          <a:noFill/>
        </p:spPr>
        <p:txBody>
          <a:bodyPr wrap="square" rtlCol="0">
            <a:spAutoFit/>
          </a:bodyPr>
          <a:lstStyle/>
          <a:p>
            <a:r>
              <a:rPr lang="es-CL" dirty="0" smtClean="0"/>
              <a:t>15</a:t>
            </a:r>
            <a:endParaRPr lang="es-CL" dirty="0"/>
          </a:p>
        </p:txBody>
      </p:sp>
      <p:pic>
        <p:nvPicPr>
          <p:cNvPr id="7"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8" name="7 Marcador de número de diapositiva"/>
          <p:cNvSpPr>
            <a:spLocks noGrp="1"/>
          </p:cNvSpPr>
          <p:nvPr>
            <p:ph type="sldNum" idx="12"/>
          </p:nvPr>
        </p:nvSpPr>
        <p:spPr/>
        <p:txBody>
          <a:bodyPr/>
          <a:lstStyle/>
          <a:p>
            <a:fld id="{00000000-1234-1234-1234-123412341234}" type="slidenum">
              <a:rPr lang="es-CL" smtClean="0"/>
              <a:pPr/>
              <a:t>74</a:t>
            </a:fld>
            <a:endParaRPr lang="es-CL"/>
          </a:p>
        </p:txBody>
      </p:sp>
      <p:pic>
        <p:nvPicPr>
          <p:cNvPr id="9" name="Picture 2" descr="5. Conclusiones - Portafolio Claudia España UMG"/>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6195116" y="3886552"/>
            <a:ext cx="1873381" cy="91107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2779958"/>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27"/>
          <p:cNvSpPr txBox="1">
            <a:spLocks noGrp="1"/>
          </p:cNvSpPr>
          <p:nvPr>
            <p:ph type="title"/>
          </p:nvPr>
        </p:nvSpPr>
        <p:spPr>
          <a:prstGeom prst="rect">
            <a:avLst/>
          </a:prstGeom>
        </p:spPr>
        <p:txBody>
          <a:bodyPr spcFirstLastPara="1" wrap="square" lIns="91425" tIns="91425" rIns="91425" bIns="91425" anchor="t" anchorCtr="0">
            <a:noAutofit/>
          </a:bodyPr>
          <a:lstStyle/>
          <a:p>
            <a:pPr>
              <a:buSzPts val="1100"/>
            </a:pPr>
            <a:r>
              <a:rPr lang="es" sz="3200" dirty="0" smtClean="0">
                <a:solidFill>
                  <a:schemeClr val="tx1"/>
                </a:solidFill>
              </a:rPr>
              <a:t>Conclusiones</a:t>
            </a:r>
            <a:endParaRPr sz="3200" dirty="0">
              <a:solidFill>
                <a:schemeClr val="tx1"/>
              </a:solidFill>
            </a:endParaRPr>
          </a:p>
        </p:txBody>
      </p:sp>
      <p:sp>
        <p:nvSpPr>
          <p:cNvPr id="170" name="Google Shape;170;p27"/>
          <p:cNvSpPr txBox="1">
            <a:spLocks noGrp="1"/>
          </p:cNvSpPr>
          <p:nvPr>
            <p:ph type="body" idx="1"/>
          </p:nvPr>
        </p:nvSpPr>
        <p:spPr>
          <a:prstGeom prst="rect">
            <a:avLst/>
          </a:prstGeom>
        </p:spPr>
        <p:txBody>
          <a:bodyPr spcFirstLastPara="1" wrap="square" lIns="91425" tIns="91425" rIns="91425" bIns="91425" anchor="t" anchorCtr="0">
            <a:noAutofit/>
          </a:bodyPr>
          <a:lstStyle/>
          <a:p>
            <a:pPr marL="0" indent="0" algn="just">
              <a:spcBef>
                <a:spcPts val="1600"/>
              </a:spcBef>
              <a:spcAft>
                <a:spcPts val="1600"/>
              </a:spcAft>
            </a:pPr>
            <a:r>
              <a:rPr lang="es-ES" dirty="0" smtClean="0"/>
              <a:t>Situación </a:t>
            </a:r>
            <a:r>
              <a:rPr lang="es-ES" dirty="0"/>
              <a:t>propuesta posee un menor costo global</a:t>
            </a:r>
            <a:r>
              <a:rPr lang="es-ES" dirty="0" smtClean="0"/>
              <a:t>, pero </a:t>
            </a:r>
            <a:r>
              <a:rPr lang="es-ES" dirty="0"/>
              <a:t>no es conveniente </a:t>
            </a:r>
            <a:r>
              <a:rPr lang="es-ES" dirty="0" smtClean="0"/>
              <a:t>ya que se cumple con la demanda. </a:t>
            </a:r>
          </a:p>
          <a:p>
            <a:pPr marL="0" indent="0" algn="just">
              <a:spcBef>
                <a:spcPts val="1600"/>
              </a:spcBef>
              <a:spcAft>
                <a:spcPts val="1600"/>
              </a:spcAft>
            </a:pPr>
            <a:r>
              <a:rPr lang="es-CL" dirty="0" smtClean="0"/>
              <a:t>Presentación de un diagnóstico y propuesta de mejora junto con los archivos electrónicos que respaldan los cálculos y simulaciones.</a:t>
            </a:r>
          </a:p>
          <a:p>
            <a:pPr marL="0" indent="0" algn="just">
              <a:spcBef>
                <a:spcPts val="1600"/>
              </a:spcBef>
              <a:spcAft>
                <a:spcPts val="1600"/>
              </a:spcAft>
            </a:pPr>
            <a:r>
              <a:rPr lang="es-ES" dirty="0" smtClean="0"/>
              <a:t>Simulaciones son homologables a todos los procesos productivos del SHOA</a:t>
            </a:r>
          </a:p>
          <a:p>
            <a:pPr marL="0" indent="0" algn="just">
              <a:spcBef>
                <a:spcPts val="1600"/>
              </a:spcBef>
              <a:spcAft>
                <a:spcPts val="1600"/>
              </a:spcAft>
              <a:buNone/>
            </a:pPr>
            <a:endParaRPr dirty="0"/>
          </a:p>
        </p:txBody>
      </p:sp>
      <p:sp>
        <p:nvSpPr>
          <p:cNvPr id="6" name="CuadroTexto 5"/>
          <p:cNvSpPr txBox="1"/>
          <p:nvPr/>
        </p:nvSpPr>
        <p:spPr>
          <a:xfrm>
            <a:off x="8731489" y="4774168"/>
            <a:ext cx="492944" cy="369332"/>
          </a:xfrm>
          <a:prstGeom prst="rect">
            <a:avLst/>
          </a:prstGeom>
          <a:noFill/>
        </p:spPr>
        <p:txBody>
          <a:bodyPr wrap="square" rtlCol="0">
            <a:spAutoFit/>
          </a:bodyPr>
          <a:lstStyle/>
          <a:p>
            <a:r>
              <a:rPr lang="es-CL" dirty="0" smtClean="0"/>
              <a:t>15</a:t>
            </a:r>
            <a:endParaRPr lang="es-CL" dirty="0"/>
          </a:p>
        </p:txBody>
      </p:sp>
      <p:pic>
        <p:nvPicPr>
          <p:cNvPr id="7"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8" name="7 Marcador de número de diapositiva"/>
          <p:cNvSpPr>
            <a:spLocks noGrp="1"/>
          </p:cNvSpPr>
          <p:nvPr>
            <p:ph type="sldNum" idx="12"/>
          </p:nvPr>
        </p:nvSpPr>
        <p:spPr/>
        <p:txBody>
          <a:bodyPr/>
          <a:lstStyle/>
          <a:p>
            <a:fld id="{00000000-1234-1234-1234-123412341234}" type="slidenum">
              <a:rPr lang="es-CL" smtClean="0"/>
              <a:pPr/>
              <a:t>75</a:t>
            </a:fld>
            <a:endParaRPr lang="es-CL"/>
          </a:p>
        </p:txBody>
      </p:sp>
      <p:pic>
        <p:nvPicPr>
          <p:cNvPr id="10" name="Picture 2" descr="5. Conclusiones - Portafolio Claudia España UMG"/>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6195116" y="3886552"/>
            <a:ext cx="1873381" cy="91107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2779958"/>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27"/>
          <p:cNvSpPr txBox="1">
            <a:spLocks noGrp="1"/>
          </p:cNvSpPr>
          <p:nvPr>
            <p:ph type="title"/>
          </p:nvPr>
        </p:nvSpPr>
        <p:spPr>
          <a:prstGeom prst="rect">
            <a:avLst/>
          </a:prstGeom>
        </p:spPr>
        <p:txBody>
          <a:bodyPr spcFirstLastPara="1" wrap="square" lIns="91425" tIns="91425" rIns="91425" bIns="91425" anchor="t" anchorCtr="0">
            <a:noAutofit/>
          </a:bodyPr>
          <a:lstStyle/>
          <a:p>
            <a:pPr>
              <a:buSzPts val="1100"/>
            </a:pPr>
            <a:r>
              <a:rPr lang="es" sz="3200" dirty="0" smtClean="0">
                <a:solidFill>
                  <a:schemeClr val="tx1"/>
                </a:solidFill>
              </a:rPr>
              <a:t>Conclusiones</a:t>
            </a:r>
            <a:endParaRPr sz="3200" dirty="0">
              <a:solidFill>
                <a:schemeClr val="tx1"/>
              </a:solidFill>
            </a:endParaRPr>
          </a:p>
        </p:txBody>
      </p:sp>
      <p:sp>
        <p:nvSpPr>
          <p:cNvPr id="170" name="Google Shape;170;p27"/>
          <p:cNvSpPr txBox="1">
            <a:spLocks noGrp="1"/>
          </p:cNvSpPr>
          <p:nvPr>
            <p:ph type="body" idx="1"/>
          </p:nvPr>
        </p:nvSpPr>
        <p:spPr>
          <a:prstGeom prst="rect">
            <a:avLst/>
          </a:prstGeom>
        </p:spPr>
        <p:txBody>
          <a:bodyPr spcFirstLastPara="1" wrap="square" lIns="91425" tIns="91425" rIns="91425" bIns="91425" anchor="t" anchorCtr="0">
            <a:noAutofit/>
          </a:bodyPr>
          <a:lstStyle/>
          <a:p>
            <a:r>
              <a:rPr lang="es-ES" dirty="0" smtClean="0"/>
              <a:t>Prioridad </a:t>
            </a:r>
            <a:r>
              <a:rPr lang="es-ES" dirty="0"/>
              <a:t>competitiva del SHOA es la "</a:t>
            </a:r>
            <a:r>
              <a:rPr lang="es-ES" dirty="0" smtClean="0"/>
              <a:t>Calidad”.</a:t>
            </a:r>
          </a:p>
          <a:p>
            <a:endParaRPr lang="es-ES" dirty="0" smtClean="0"/>
          </a:p>
          <a:p>
            <a:r>
              <a:rPr lang="es-ES" dirty="0" smtClean="0"/>
              <a:t>Propuesta permite el </a:t>
            </a:r>
            <a:r>
              <a:rPr lang="es-ES" dirty="0"/>
              <a:t>uso eficaz y eficiente de los recursos durante el proceso de </a:t>
            </a:r>
            <a:r>
              <a:rPr lang="es-ES" dirty="0" smtClean="0"/>
              <a:t>producción; permitiendo lograr mejoras sin inversión adicional.</a:t>
            </a:r>
          </a:p>
          <a:p>
            <a:pPr>
              <a:buNone/>
            </a:pPr>
            <a:r>
              <a:rPr lang="es-CL" dirty="0"/>
              <a:t> </a:t>
            </a:r>
          </a:p>
          <a:p>
            <a:pPr marL="0" indent="0">
              <a:spcBef>
                <a:spcPts val="1600"/>
              </a:spcBef>
              <a:spcAft>
                <a:spcPts val="1600"/>
              </a:spcAft>
              <a:buNone/>
            </a:pPr>
            <a:endParaRPr dirty="0"/>
          </a:p>
        </p:txBody>
      </p:sp>
      <p:sp>
        <p:nvSpPr>
          <p:cNvPr id="6" name="CuadroTexto 5"/>
          <p:cNvSpPr txBox="1"/>
          <p:nvPr/>
        </p:nvSpPr>
        <p:spPr>
          <a:xfrm>
            <a:off x="8731489" y="4774168"/>
            <a:ext cx="492944" cy="369332"/>
          </a:xfrm>
          <a:prstGeom prst="rect">
            <a:avLst/>
          </a:prstGeom>
          <a:noFill/>
        </p:spPr>
        <p:txBody>
          <a:bodyPr wrap="square" rtlCol="0">
            <a:spAutoFit/>
          </a:bodyPr>
          <a:lstStyle/>
          <a:p>
            <a:r>
              <a:rPr lang="es-CL" dirty="0" smtClean="0"/>
              <a:t>15</a:t>
            </a:r>
            <a:endParaRPr lang="es-CL" dirty="0"/>
          </a:p>
        </p:txBody>
      </p:sp>
      <p:pic>
        <p:nvPicPr>
          <p:cNvPr id="7"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8" name="7 Marcador de número de diapositiva"/>
          <p:cNvSpPr>
            <a:spLocks noGrp="1"/>
          </p:cNvSpPr>
          <p:nvPr>
            <p:ph type="sldNum" idx="12"/>
          </p:nvPr>
        </p:nvSpPr>
        <p:spPr/>
        <p:txBody>
          <a:bodyPr/>
          <a:lstStyle/>
          <a:p>
            <a:fld id="{00000000-1234-1234-1234-123412341234}" type="slidenum">
              <a:rPr lang="es-CL" smtClean="0"/>
              <a:pPr/>
              <a:t>76</a:t>
            </a:fld>
            <a:endParaRPr lang="es-CL"/>
          </a:p>
        </p:txBody>
      </p:sp>
      <p:pic>
        <p:nvPicPr>
          <p:cNvPr id="10" name="Picture 2" descr="5. Conclusiones - Portafolio Claudia España UMG"/>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6195116" y="3886552"/>
            <a:ext cx="1873381" cy="91107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342652912"/>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2" name="1 Subtítulo"/>
          <p:cNvSpPr>
            <a:spLocks noGrp="1"/>
          </p:cNvSpPr>
          <p:nvPr>
            <p:ph type="subTitle" idx="1"/>
          </p:nvPr>
        </p:nvSpPr>
        <p:spPr/>
        <p:txBody>
          <a:bodyPr/>
          <a:lstStyle/>
          <a:p>
            <a:endParaRPr lang="es-CL"/>
          </a:p>
        </p:txBody>
      </p:sp>
      <p:sp>
        <p:nvSpPr>
          <p:cNvPr id="8" name="7 Marcador de número de diapositiva"/>
          <p:cNvSpPr>
            <a:spLocks noGrp="1"/>
          </p:cNvSpPr>
          <p:nvPr>
            <p:ph type="sldNum" sz="quarter" idx="12"/>
          </p:nvPr>
        </p:nvSpPr>
        <p:spPr/>
        <p:txBody>
          <a:bodyPr/>
          <a:lstStyle/>
          <a:p>
            <a:fld id="{00000000-1234-1234-1234-123412341234}" type="slidenum">
              <a:rPr lang="es-CL" smtClean="0"/>
              <a:pPr/>
              <a:t>77</a:t>
            </a:fld>
            <a:endParaRPr lang="es-CL"/>
          </a:p>
        </p:txBody>
      </p:sp>
      <p:sp>
        <p:nvSpPr>
          <p:cNvPr id="169" name="Google Shape;169;p27"/>
          <p:cNvSpPr txBox="1">
            <a:spLocks noGrp="1"/>
          </p:cNvSpPr>
          <p:nvPr>
            <p:ph type="ctrTitle"/>
          </p:nvPr>
        </p:nvSpPr>
        <p:spPr>
          <a:xfrm>
            <a:off x="457200" y="1224448"/>
            <a:ext cx="8229600" cy="1102519"/>
          </a:xfrm>
          <a:prstGeom prst="rect">
            <a:avLst/>
          </a:prstGeom>
        </p:spPr>
        <p:txBody>
          <a:bodyPr spcFirstLastPara="1" wrap="square" lIns="91425" tIns="91425" rIns="91425" bIns="91425" anchor="t" anchorCtr="0">
            <a:noAutofit/>
          </a:bodyPr>
          <a:lstStyle/>
          <a:p>
            <a:pPr>
              <a:buSzPts val="1100"/>
            </a:pPr>
            <a:r>
              <a:rPr sz="3600" b="1" dirty="0" smtClean="0">
                <a:solidFill>
                  <a:schemeClr val="bg1"/>
                </a:solidFill>
              </a:rPr>
              <a:t>Fin de la </a:t>
            </a:r>
            <a:r>
              <a:rPr sz="3600" b="1" dirty="0" err="1" smtClean="0">
                <a:solidFill>
                  <a:schemeClr val="bg1"/>
                </a:solidFill>
              </a:rPr>
              <a:t>Presentación</a:t>
            </a:r>
            <a:endParaRPr sz="3600" b="1" dirty="0">
              <a:solidFill>
                <a:schemeClr val="bg1"/>
              </a:solidFill>
            </a:endParaRPr>
          </a:p>
        </p:txBody>
      </p:sp>
      <p:pic>
        <p:nvPicPr>
          <p:cNvPr id="7"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pic>
        <p:nvPicPr>
          <p:cNvPr id="6" name="Google Shape;55;p13"/>
          <p:cNvPicPr preferRelativeResize="0"/>
          <p:nvPr/>
        </p:nvPicPr>
        <p:blipFill>
          <a:blip r:embed="rId3">
            <a:alphaModFix/>
          </a:blip>
          <a:stretch>
            <a:fillRect/>
          </a:stretch>
        </p:blipFill>
        <p:spPr>
          <a:xfrm>
            <a:off x="6432643" y="2429112"/>
            <a:ext cx="1036918" cy="1074109"/>
          </a:xfrm>
          <a:prstGeom prst="rect">
            <a:avLst/>
          </a:prstGeom>
          <a:noFill/>
          <a:ln>
            <a:noFill/>
          </a:ln>
        </p:spPr>
      </p:pic>
      <p:pic>
        <p:nvPicPr>
          <p:cNvPr id="9" name="Picture 2" descr="Colegios Asociados 2"/>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1221208" y="2405387"/>
            <a:ext cx="2180435" cy="1085958"/>
          </a:xfrm>
          <a:prstGeom prst="rect">
            <a:avLst/>
          </a:prstGeom>
          <a:noFill/>
          <a:extLst>
            <a:ext uri="{909E8E84-426E-40DD-AFC4-6F175D3DCCD1}">
              <a14:hiddenFill xmlns:a14="http://schemas.microsoft.com/office/drawing/2010/main" xmlns="">
                <a:solidFill>
                  <a:srgbClr val="FFFFFF"/>
                </a:solidFill>
              </a14:hiddenFill>
            </a:ext>
          </a:extLst>
        </p:spPr>
      </p:pic>
      <p:pic>
        <p:nvPicPr>
          <p:cNvPr id="10" name="Picture 5"/>
          <p:cNvPicPr>
            <a:picLocks noChangeAspect="1" noChangeArrowheads="1"/>
          </p:cNvPicPr>
          <p:nvPr/>
        </p:nvPicPr>
        <p:blipFill>
          <a:blip r:embed="rId5"/>
          <a:srcRect/>
          <a:stretch>
            <a:fillRect/>
          </a:stretch>
        </p:blipFill>
        <p:spPr bwMode="auto">
          <a:xfrm>
            <a:off x="3772839" y="3695001"/>
            <a:ext cx="2200431" cy="1100216"/>
          </a:xfrm>
          <a:prstGeom prst="rect">
            <a:avLst/>
          </a:prstGeom>
          <a:noFill/>
          <a:ln w="9525">
            <a:noFill/>
            <a:miter lim="800000"/>
            <a:headEnd/>
            <a:tailEnd/>
          </a:ln>
          <a:effectLst/>
        </p:spPr>
      </p:pic>
    </p:spTree>
    <p:extLst>
      <p:ext uri="{BB962C8B-B14F-4D97-AF65-F5344CB8AC3E}">
        <p14:creationId xmlns:p14="http://schemas.microsoft.com/office/powerpoint/2010/main" xmlns="" val="3342652912"/>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Demanda de Cartas</a:t>
            </a:r>
            <a:endParaRPr lang="es-CL" dirty="0"/>
          </a:p>
        </p:txBody>
      </p:sp>
      <p:sp>
        <p:nvSpPr>
          <p:cNvPr id="3" name="2 Marcador de número de diapositiva"/>
          <p:cNvSpPr>
            <a:spLocks noGrp="1"/>
          </p:cNvSpPr>
          <p:nvPr>
            <p:ph type="sldNum" sz="quarter" idx="12"/>
          </p:nvPr>
        </p:nvSpPr>
        <p:spPr/>
        <p:txBody>
          <a:bodyPr/>
          <a:lstStyle/>
          <a:p>
            <a:fld id="{00000000-1234-1234-1234-123412341234}" type="slidenum">
              <a:rPr lang="es-CL" smtClean="0"/>
              <a:pPr/>
              <a:t>78</a:t>
            </a:fld>
            <a:endParaRPr lang="es-CL"/>
          </a:p>
        </p:txBody>
      </p:sp>
      <p:graphicFrame>
        <p:nvGraphicFramePr>
          <p:cNvPr id="5" name="4 Gráfico"/>
          <p:cNvGraphicFramePr/>
          <p:nvPr>
            <p:extLst>
              <p:ext uri="{D42A27DB-BD31-4B8C-83A1-F6EECF244321}">
                <p14:modId xmlns:p14="http://schemas.microsoft.com/office/powerpoint/2010/main" xmlns="" val="1725352701"/>
              </p:ext>
            </p:extLst>
          </p:nvPr>
        </p:nvGraphicFramePr>
        <p:xfrm>
          <a:off x="818866" y="1105469"/>
          <a:ext cx="7929349" cy="3657599"/>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739767517"/>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
</file>

<file path=ppt/slides/slide7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Demanda de Cartas</a:t>
            </a:r>
            <a:endParaRPr lang="es-CL" dirty="0"/>
          </a:p>
        </p:txBody>
      </p:sp>
      <p:sp>
        <p:nvSpPr>
          <p:cNvPr id="3" name="2 Marcador de número de diapositiva"/>
          <p:cNvSpPr>
            <a:spLocks noGrp="1"/>
          </p:cNvSpPr>
          <p:nvPr>
            <p:ph type="sldNum" sz="quarter" idx="12"/>
          </p:nvPr>
        </p:nvSpPr>
        <p:spPr/>
        <p:txBody>
          <a:bodyPr/>
          <a:lstStyle/>
          <a:p>
            <a:fld id="{00000000-1234-1234-1234-123412341234}" type="slidenum">
              <a:rPr lang="es-CL" smtClean="0"/>
              <a:pPr/>
              <a:t>79</a:t>
            </a:fld>
            <a:endParaRPr lang="es-CL"/>
          </a:p>
        </p:txBody>
      </p:sp>
      <p:graphicFrame>
        <p:nvGraphicFramePr>
          <p:cNvPr id="6" name="5 Gráfico"/>
          <p:cNvGraphicFramePr/>
          <p:nvPr/>
        </p:nvGraphicFramePr>
        <p:xfrm>
          <a:off x="2476500" y="1428750"/>
          <a:ext cx="4191000" cy="22860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250396264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
</file>

<file path=ppt/slides/slide8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Demanda de Cartas</a:t>
            </a:r>
            <a:endParaRPr lang="es-CL" dirty="0"/>
          </a:p>
        </p:txBody>
      </p:sp>
      <p:sp>
        <p:nvSpPr>
          <p:cNvPr id="3" name="2 Marcador de número de diapositiva"/>
          <p:cNvSpPr>
            <a:spLocks noGrp="1"/>
          </p:cNvSpPr>
          <p:nvPr>
            <p:ph type="sldNum" sz="quarter" idx="12"/>
          </p:nvPr>
        </p:nvSpPr>
        <p:spPr/>
        <p:txBody>
          <a:bodyPr/>
          <a:lstStyle/>
          <a:p>
            <a:fld id="{00000000-1234-1234-1234-123412341234}" type="slidenum">
              <a:rPr lang="es-CL" smtClean="0"/>
              <a:pPr/>
              <a:t>80</a:t>
            </a:fld>
            <a:endParaRPr lang="es-CL"/>
          </a:p>
        </p:txBody>
      </p:sp>
      <p:graphicFrame>
        <p:nvGraphicFramePr>
          <p:cNvPr id="4" name="3 Gráfico"/>
          <p:cNvGraphicFramePr/>
          <p:nvPr/>
        </p:nvGraphicFramePr>
        <p:xfrm>
          <a:off x="2503170" y="1365250"/>
          <a:ext cx="4137660" cy="24130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1578242588"/>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
</file>

<file path=ppt/slides/slide8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Demanda de Cartas</a:t>
            </a:r>
            <a:endParaRPr lang="es-CL" dirty="0"/>
          </a:p>
        </p:txBody>
      </p:sp>
      <p:sp>
        <p:nvSpPr>
          <p:cNvPr id="3" name="2 Marcador de número de diapositiva"/>
          <p:cNvSpPr>
            <a:spLocks noGrp="1"/>
          </p:cNvSpPr>
          <p:nvPr>
            <p:ph type="sldNum" sz="quarter" idx="12"/>
          </p:nvPr>
        </p:nvSpPr>
        <p:spPr/>
        <p:txBody>
          <a:bodyPr/>
          <a:lstStyle/>
          <a:p>
            <a:fld id="{00000000-1234-1234-1234-123412341234}" type="slidenum">
              <a:rPr lang="es-CL" smtClean="0"/>
              <a:pPr/>
              <a:t>81</a:t>
            </a:fld>
            <a:endParaRPr lang="es-CL"/>
          </a:p>
        </p:txBody>
      </p:sp>
      <p:graphicFrame>
        <p:nvGraphicFramePr>
          <p:cNvPr id="4" name="3 Gráfico"/>
          <p:cNvGraphicFramePr/>
          <p:nvPr/>
        </p:nvGraphicFramePr>
        <p:xfrm>
          <a:off x="2288540" y="1202690"/>
          <a:ext cx="4566920" cy="27381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1578242588"/>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
</file>

<file path=ppt/slides/slide8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Demanda de Cartas</a:t>
            </a:r>
            <a:endParaRPr lang="es-CL" dirty="0"/>
          </a:p>
        </p:txBody>
      </p:sp>
      <p:sp>
        <p:nvSpPr>
          <p:cNvPr id="3" name="2 Marcador de número de diapositiva"/>
          <p:cNvSpPr>
            <a:spLocks noGrp="1"/>
          </p:cNvSpPr>
          <p:nvPr>
            <p:ph type="sldNum" sz="quarter" idx="12"/>
          </p:nvPr>
        </p:nvSpPr>
        <p:spPr/>
        <p:txBody>
          <a:bodyPr/>
          <a:lstStyle/>
          <a:p>
            <a:fld id="{00000000-1234-1234-1234-123412341234}" type="slidenum">
              <a:rPr lang="es-CL" smtClean="0"/>
              <a:pPr/>
              <a:t>82</a:t>
            </a:fld>
            <a:endParaRPr lang="es-CL"/>
          </a:p>
        </p:txBody>
      </p:sp>
      <p:graphicFrame>
        <p:nvGraphicFramePr>
          <p:cNvPr id="4" name="3 Gráfico"/>
          <p:cNvGraphicFramePr/>
          <p:nvPr/>
        </p:nvGraphicFramePr>
        <p:xfrm>
          <a:off x="2286000" y="1200150"/>
          <a:ext cx="4572000" cy="27432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1578242588"/>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
</file>

<file path=ppt/slides/slide8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Demanda de Cartas</a:t>
            </a:r>
            <a:endParaRPr lang="es-CL" dirty="0"/>
          </a:p>
        </p:txBody>
      </p:sp>
      <p:sp>
        <p:nvSpPr>
          <p:cNvPr id="3" name="2 Marcador de número de diapositiva"/>
          <p:cNvSpPr>
            <a:spLocks noGrp="1"/>
          </p:cNvSpPr>
          <p:nvPr>
            <p:ph type="sldNum" sz="quarter" idx="12"/>
          </p:nvPr>
        </p:nvSpPr>
        <p:spPr/>
        <p:txBody>
          <a:bodyPr/>
          <a:lstStyle/>
          <a:p>
            <a:fld id="{00000000-1234-1234-1234-123412341234}" type="slidenum">
              <a:rPr lang="es-CL" smtClean="0"/>
              <a:pPr/>
              <a:t>83</a:t>
            </a:fld>
            <a:endParaRPr lang="es-CL"/>
          </a:p>
        </p:txBody>
      </p:sp>
      <p:graphicFrame>
        <p:nvGraphicFramePr>
          <p:cNvPr id="4" name="3 Gráfico"/>
          <p:cNvGraphicFramePr/>
          <p:nvPr/>
        </p:nvGraphicFramePr>
        <p:xfrm>
          <a:off x="1765935" y="1473200"/>
          <a:ext cx="5612130" cy="21971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1578242588"/>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
</file>

<file path=ppt/slides/slide8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Demanda de Cartas</a:t>
            </a:r>
            <a:endParaRPr lang="es-CL" dirty="0"/>
          </a:p>
        </p:txBody>
      </p:sp>
      <p:sp>
        <p:nvSpPr>
          <p:cNvPr id="3" name="2 Marcador de número de diapositiva"/>
          <p:cNvSpPr>
            <a:spLocks noGrp="1"/>
          </p:cNvSpPr>
          <p:nvPr>
            <p:ph type="sldNum" sz="quarter" idx="12"/>
          </p:nvPr>
        </p:nvSpPr>
        <p:spPr/>
        <p:txBody>
          <a:bodyPr/>
          <a:lstStyle/>
          <a:p>
            <a:fld id="{00000000-1234-1234-1234-123412341234}" type="slidenum">
              <a:rPr lang="es-CL" smtClean="0"/>
              <a:pPr/>
              <a:t>84</a:t>
            </a:fld>
            <a:endParaRPr lang="es-CL"/>
          </a:p>
        </p:txBody>
      </p:sp>
      <p:graphicFrame>
        <p:nvGraphicFramePr>
          <p:cNvPr id="4" name="3 Gráfico"/>
          <p:cNvGraphicFramePr/>
          <p:nvPr/>
        </p:nvGraphicFramePr>
        <p:xfrm>
          <a:off x="1743710" y="828040"/>
          <a:ext cx="5656580" cy="34874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149558217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
</file>

<file path=ppt/slides/slide8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Demanda de Publicaciones</a:t>
            </a:r>
            <a:endParaRPr lang="es-CL" dirty="0"/>
          </a:p>
        </p:txBody>
      </p:sp>
      <p:sp>
        <p:nvSpPr>
          <p:cNvPr id="3" name="2 Marcador de número de diapositiva"/>
          <p:cNvSpPr>
            <a:spLocks noGrp="1"/>
          </p:cNvSpPr>
          <p:nvPr>
            <p:ph type="sldNum" sz="quarter" idx="12"/>
          </p:nvPr>
        </p:nvSpPr>
        <p:spPr/>
        <p:txBody>
          <a:bodyPr/>
          <a:lstStyle/>
          <a:p>
            <a:fld id="{00000000-1234-1234-1234-123412341234}" type="slidenum">
              <a:rPr lang="es-CL" smtClean="0"/>
              <a:pPr/>
              <a:t>85</a:t>
            </a:fld>
            <a:endParaRPr lang="es-CL"/>
          </a:p>
        </p:txBody>
      </p:sp>
      <p:graphicFrame>
        <p:nvGraphicFramePr>
          <p:cNvPr id="4" name="3 Gráfico"/>
          <p:cNvGraphicFramePr/>
          <p:nvPr/>
        </p:nvGraphicFramePr>
        <p:xfrm>
          <a:off x="2290445" y="1577657"/>
          <a:ext cx="4563110" cy="198818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149558217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
</file>

<file path=ppt/slides/slide8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Demanda de Publicaciones</a:t>
            </a:r>
            <a:endParaRPr lang="es-CL" dirty="0"/>
          </a:p>
        </p:txBody>
      </p:sp>
      <p:sp>
        <p:nvSpPr>
          <p:cNvPr id="3" name="2 Marcador de número de diapositiva"/>
          <p:cNvSpPr>
            <a:spLocks noGrp="1"/>
          </p:cNvSpPr>
          <p:nvPr>
            <p:ph type="sldNum" sz="quarter" idx="12"/>
          </p:nvPr>
        </p:nvSpPr>
        <p:spPr/>
        <p:txBody>
          <a:bodyPr/>
          <a:lstStyle/>
          <a:p>
            <a:fld id="{00000000-1234-1234-1234-123412341234}" type="slidenum">
              <a:rPr lang="es-CL" smtClean="0"/>
              <a:pPr/>
              <a:t>86</a:t>
            </a:fld>
            <a:endParaRPr lang="es-CL"/>
          </a:p>
        </p:txBody>
      </p:sp>
      <p:graphicFrame>
        <p:nvGraphicFramePr>
          <p:cNvPr id="4" name="3 Gráfico"/>
          <p:cNvGraphicFramePr/>
          <p:nvPr/>
        </p:nvGraphicFramePr>
        <p:xfrm>
          <a:off x="2221230" y="1615122"/>
          <a:ext cx="4701540" cy="191325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190678933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
</file>

<file path=ppt/slides/slide8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Demanda de Publicaciones</a:t>
            </a:r>
            <a:endParaRPr lang="es-CL" dirty="0"/>
          </a:p>
        </p:txBody>
      </p:sp>
      <p:sp>
        <p:nvSpPr>
          <p:cNvPr id="3" name="2 Marcador de número de diapositiva"/>
          <p:cNvSpPr>
            <a:spLocks noGrp="1"/>
          </p:cNvSpPr>
          <p:nvPr>
            <p:ph type="sldNum" sz="quarter" idx="12"/>
          </p:nvPr>
        </p:nvSpPr>
        <p:spPr/>
        <p:txBody>
          <a:bodyPr/>
          <a:lstStyle/>
          <a:p>
            <a:fld id="{00000000-1234-1234-1234-123412341234}" type="slidenum">
              <a:rPr lang="es-CL" smtClean="0"/>
              <a:pPr/>
              <a:t>87</a:t>
            </a:fld>
            <a:endParaRPr lang="es-CL"/>
          </a:p>
        </p:txBody>
      </p:sp>
      <p:graphicFrame>
        <p:nvGraphicFramePr>
          <p:cNvPr id="4" name="3 Gráfico"/>
          <p:cNvGraphicFramePr/>
          <p:nvPr/>
        </p:nvGraphicFramePr>
        <p:xfrm>
          <a:off x="2375535" y="1540510"/>
          <a:ext cx="4392930" cy="206248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190678933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
</file>

<file path=ppt/slides/slide8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Demanda de Publicaciones</a:t>
            </a:r>
            <a:endParaRPr lang="es-CL" dirty="0"/>
          </a:p>
        </p:txBody>
      </p:sp>
      <p:sp>
        <p:nvSpPr>
          <p:cNvPr id="3" name="2 Marcador de número de diapositiva"/>
          <p:cNvSpPr>
            <a:spLocks noGrp="1"/>
          </p:cNvSpPr>
          <p:nvPr>
            <p:ph type="sldNum" sz="quarter" idx="12"/>
          </p:nvPr>
        </p:nvSpPr>
        <p:spPr/>
        <p:txBody>
          <a:bodyPr/>
          <a:lstStyle/>
          <a:p>
            <a:fld id="{00000000-1234-1234-1234-123412341234}" type="slidenum">
              <a:rPr lang="es-CL" smtClean="0"/>
              <a:pPr/>
              <a:t>88</a:t>
            </a:fld>
            <a:endParaRPr lang="es-CL"/>
          </a:p>
        </p:txBody>
      </p:sp>
      <p:graphicFrame>
        <p:nvGraphicFramePr>
          <p:cNvPr id="4" name="3 Gráfico"/>
          <p:cNvGraphicFramePr/>
          <p:nvPr/>
        </p:nvGraphicFramePr>
        <p:xfrm>
          <a:off x="2184082" y="1285240"/>
          <a:ext cx="4775835" cy="25730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190678933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
</file>

<file path=ppt/slides/slide8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Demanda de Publicaciones</a:t>
            </a:r>
            <a:endParaRPr lang="es-CL" dirty="0"/>
          </a:p>
        </p:txBody>
      </p:sp>
      <p:sp>
        <p:nvSpPr>
          <p:cNvPr id="3" name="2 Marcador de número de diapositiva"/>
          <p:cNvSpPr>
            <a:spLocks noGrp="1"/>
          </p:cNvSpPr>
          <p:nvPr>
            <p:ph type="sldNum" sz="quarter" idx="12"/>
          </p:nvPr>
        </p:nvSpPr>
        <p:spPr/>
        <p:txBody>
          <a:bodyPr/>
          <a:lstStyle/>
          <a:p>
            <a:fld id="{00000000-1234-1234-1234-123412341234}" type="slidenum">
              <a:rPr lang="es-CL" smtClean="0"/>
              <a:pPr/>
              <a:t>89</a:t>
            </a:fld>
            <a:endParaRPr lang="es-CL"/>
          </a:p>
        </p:txBody>
      </p:sp>
      <p:graphicFrame>
        <p:nvGraphicFramePr>
          <p:cNvPr id="4" name="3 Gráfico"/>
          <p:cNvGraphicFramePr/>
          <p:nvPr/>
        </p:nvGraphicFramePr>
        <p:xfrm>
          <a:off x="1765935" y="1453197"/>
          <a:ext cx="5612130" cy="223710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190678933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
</file>

<file path=ppt/slides/slide90.xml><?xml version="1.0" encoding="utf-8"?>
<p:sld xmlns:a="http://schemas.openxmlformats.org/drawingml/2006/main" xmlns:r="http://schemas.openxmlformats.org/officeDocument/2006/relationships" xmlns:p="http://schemas.openxmlformats.org/presentationml/2006/main" show="0">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699" y="71805"/>
            <a:ext cx="10194569" cy="572700"/>
          </a:xfrm>
          <a:prstGeom prst="rect">
            <a:avLst/>
          </a:prstGeom>
        </p:spPr>
        <p:txBody>
          <a:bodyPr spcFirstLastPara="1" vert="horz" wrap="square" lIns="91425" tIns="91425" rIns="91425" bIns="91425" rtlCol="0" anchor="t" anchorCtr="0">
            <a:noAutofit/>
          </a:bodyPr>
          <a:lstStyle/>
          <a:p>
            <a:r>
              <a:rPr lang="es" sz="2800" dirty="0" smtClean="0">
                <a:solidFill>
                  <a:schemeClr val="tx1"/>
                </a:solidFill>
              </a:rPr>
              <a:t>Mantenimiento centrado en Confiabilidad </a:t>
            </a:r>
            <a:r>
              <a:rPr lang="es" sz="2800" b="1" dirty="0" smtClean="0">
                <a:solidFill>
                  <a:schemeClr val="tx1"/>
                </a:solidFill>
              </a:rPr>
              <a:t>RCM</a:t>
            </a:r>
            <a:endParaRPr sz="2800" b="1" dirty="0">
              <a:solidFill>
                <a:schemeClr val="tx1"/>
              </a:solidFill>
            </a:endParaRPr>
          </a:p>
        </p:txBody>
      </p:sp>
      <p:sp>
        <p:nvSpPr>
          <p:cNvPr id="99" name="Google Shape;99;p19"/>
          <p:cNvSpPr txBox="1">
            <a:spLocks noGrp="1"/>
          </p:cNvSpPr>
          <p:nvPr>
            <p:ph type="body" idx="1"/>
          </p:nvPr>
        </p:nvSpPr>
        <p:spPr>
          <a:xfrm>
            <a:off x="311700" y="602726"/>
            <a:ext cx="8520600" cy="3747781"/>
          </a:xfrm>
          <a:prstGeom prst="rect">
            <a:avLst/>
          </a:prstGeom>
        </p:spPr>
        <p:txBody>
          <a:bodyPr spcFirstLastPara="1" wrap="square" lIns="91425" tIns="91425" rIns="91425" bIns="91425" anchor="t" anchorCtr="0">
            <a:noAutofit/>
          </a:bodyPr>
          <a:lstStyle/>
          <a:p>
            <a:pPr marL="0" indent="0">
              <a:buNone/>
            </a:pPr>
            <a:r>
              <a:rPr lang="es-CL" sz="1600" b="1" dirty="0" smtClean="0">
                <a:solidFill>
                  <a:schemeClr val="dk1"/>
                </a:solidFill>
              </a:rPr>
              <a:t>Análisis de sensibilidad – Horas diarias de producción</a:t>
            </a:r>
          </a:p>
          <a:p>
            <a:pPr marL="0" indent="0">
              <a:buNone/>
            </a:pPr>
            <a:endParaRPr lang="es-CL" sz="1600" b="1" dirty="0">
              <a:solidFill>
                <a:schemeClr val="dk1"/>
              </a:solidFill>
            </a:endParaRPr>
          </a:p>
          <a:p>
            <a:pPr marL="0" indent="0">
              <a:buNone/>
            </a:pPr>
            <a:endParaRPr sz="1600" b="1" dirty="0">
              <a:solidFill>
                <a:schemeClr val="dk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3">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90</a:t>
            </a:fld>
            <a:endParaRPr lang="es-CL"/>
          </a:p>
        </p:txBody>
      </p:sp>
      <p:graphicFrame>
        <p:nvGraphicFramePr>
          <p:cNvPr id="2" name="1 Tabla"/>
          <p:cNvGraphicFramePr>
            <a:graphicFrameLocks noGrp="1"/>
          </p:cNvGraphicFramePr>
          <p:nvPr>
            <p:extLst>
              <p:ext uri="{D42A27DB-BD31-4B8C-83A1-F6EECF244321}">
                <p14:modId xmlns:p14="http://schemas.microsoft.com/office/powerpoint/2010/main" xmlns="" val="3375810256"/>
              </p:ext>
            </p:extLst>
          </p:nvPr>
        </p:nvGraphicFramePr>
        <p:xfrm>
          <a:off x="209262" y="955982"/>
          <a:ext cx="8536611" cy="3985255"/>
        </p:xfrm>
        <a:graphic>
          <a:graphicData uri="http://schemas.openxmlformats.org/drawingml/2006/table">
            <a:tbl>
              <a:tblPr firstRow="1" firstCol="1" bandRow="1">
                <a:tableStyleId>{F5AB1C69-6EDB-4FF4-983F-18BD219EF322}</a:tableStyleId>
              </a:tblPr>
              <a:tblGrid>
                <a:gridCol w="1490493"/>
                <a:gridCol w="1015858"/>
                <a:gridCol w="1012442"/>
                <a:gridCol w="1014149"/>
                <a:gridCol w="1012442"/>
                <a:gridCol w="1014149"/>
                <a:gridCol w="1014149"/>
                <a:gridCol w="962929"/>
              </a:tblGrid>
              <a:tr h="291465">
                <a:tc>
                  <a:txBody>
                    <a:bodyPr/>
                    <a:lstStyle/>
                    <a:p>
                      <a:pPr indent="0" algn="ctr">
                        <a:lnSpc>
                          <a:spcPct val="100000"/>
                        </a:lnSpc>
                        <a:spcAft>
                          <a:spcPts val="0"/>
                        </a:spcAft>
                      </a:pPr>
                      <a:r>
                        <a:rPr lang="es-ES" sz="1600" dirty="0">
                          <a:effectLst/>
                        </a:rPr>
                        <a:t>Horas Diarias</a:t>
                      </a:r>
                      <a:endParaRPr lang="es-CL" sz="1800" dirty="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8</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7</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6</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5</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4</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3</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2</a:t>
                      </a:r>
                      <a:endParaRPr lang="es-CL" sz="1800">
                        <a:effectLst/>
                        <a:latin typeface="Times New Roman"/>
                        <a:ea typeface="Times New Roman"/>
                        <a:cs typeface="Times New Roman"/>
                      </a:endParaRPr>
                    </a:p>
                  </a:txBody>
                  <a:tcPr marL="58895" marR="58895" marT="0" marB="0" anchor="ctr"/>
                </a:tc>
              </a:tr>
              <a:tr h="291465">
                <a:tc>
                  <a:txBody>
                    <a:bodyPr/>
                    <a:lstStyle/>
                    <a:p>
                      <a:pPr indent="0" algn="ctr">
                        <a:lnSpc>
                          <a:spcPct val="100000"/>
                        </a:lnSpc>
                        <a:spcAft>
                          <a:spcPts val="0"/>
                        </a:spcAft>
                      </a:pPr>
                      <a:r>
                        <a:rPr lang="es-ES" sz="1600">
                          <a:effectLst/>
                        </a:rPr>
                        <a:t>Horas Anuales</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2080</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1820</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1560</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1300</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1040</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780</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520</a:t>
                      </a:r>
                      <a:endParaRPr lang="es-CL" sz="1800">
                        <a:effectLst/>
                        <a:latin typeface="Times New Roman"/>
                        <a:ea typeface="Times New Roman"/>
                        <a:cs typeface="Times New Roman"/>
                      </a:endParaRPr>
                    </a:p>
                  </a:txBody>
                  <a:tcPr marL="58895" marR="58895" marT="0" marB="0" anchor="ctr"/>
                </a:tc>
              </a:tr>
              <a:tr h="160306">
                <a:tc>
                  <a:txBody>
                    <a:bodyPr/>
                    <a:lstStyle/>
                    <a:p>
                      <a:pPr indent="0">
                        <a:lnSpc>
                          <a:spcPct val="100000"/>
                        </a:lnSpc>
                      </a:pPr>
                      <a:endParaRPr lang="es-CL" sz="1600">
                        <a:effectLst/>
                        <a:latin typeface="Calibri"/>
                        <a:cs typeface="Times New Roman"/>
                      </a:endParaRPr>
                    </a:p>
                  </a:txBody>
                  <a:tcPr marL="58895" marR="58895" marT="0" marB="0" anchor="ctr"/>
                </a:tc>
                <a:tc>
                  <a:txBody>
                    <a:bodyPr/>
                    <a:lstStyle/>
                    <a:p>
                      <a:pPr indent="0">
                        <a:lnSpc>
                          <a:spcPct val="100000"/>
                        </a:lnSpc>
                      </a:pPr>
                      <a:endParaRPr lang="es-CL" sz="1600">
                        <a:effectLst/>
                        <a:latin typeface="Calibri"/>
                        <a:cs typeface="Times New Roman"/>
                      </a:endParaRPr>
                    </a:p>
                  </a:txBody>
                  <a:tcPr marL="58895" marR="58895" marT="0" marB="0" anchor="ctr"/>
                </a:tc>
                <a:tc>
                  <a:txBody>
                    <a:bodyPr/>
                    <a:lstStyle/>
                    <a:p>
                      <a:pPr indent="0">
                        <a:lnSpc>
                          <a:spcPct val="100000"/>
                        </a:lnSpc>
                      </a:pPr>
                      <a:endParaRPr lang="es-CL" sz="1600">
                        <a:effectLst/>
                        <a:latin typeface="Calibri"/>
                        <a:cs typeface="Times New Roman"/>
                      </a:endParaRPr>
                    </a:p>
                  </a:txBody>
                  <a:tcPr marL="58895" marR="58895" marT="0" marB="0" anchor="ctr"/>
                </a:tc>
                <a:tc>
                  <a:txBody>
                    <a:bodyPr/>
                    <a:lstStyle/>
                    <a:p>
                      <a:pPr indent="0">
                        <a:lnSpc>
                          <a:spcPct val="100000"/>
                        </a:lnSpc>
                      </a:pPr>
                      <a:endParaRPr lang="es-CL" sz="1600">
                        <a:effectLst/>
                        <a:latin typeface="Calibri"/>
                        <a:cs typeface="Times New Roman"/>
                      </a:endParaRPr>
                    </a:p>
                  </a:txBody>
                  <a:tcPr marL="58895" marR="58895" marT="0" marB="0" anchor="ctr"/>
                </a:tc>
                <a:tc>
                  <a:txBody>
                    <a:bodyPr/>
                    <a:lstStyle/>
                    <a:p>
                      <a:pPr indent="0">
                        <a:lnSpc>
                          <a:spcPct val="100000"/>
                        </a:lnSpc>
                      </a:pPr>
                      <a:endParaRPr lang="es-CL" sz="1600">
                        <a:effectLst/>
                        <a:latin typeface="Calibri"/>
                        <a:cs typeface="Times New Roman"/>
                      </a:endParaRPr>
                    </a:p>
                  </a:txBody>
                  <a:tcPr marL="58895" marR="58895" marT="0" marB="0" anchor="ctr"/>
                </a:tc>
                <a:tc>
                  <a:txBody>
                    <a:bodyPr/>
                    <a:lstStyle/>
                    <a:p>
                      <a:pPr indent="0">
                        <a:lnSpc>
                          <a:spcPct val="100000"/>
                        </a:lnSpc>
                      </a:pPr>
                      <a:endParaRPr lang="es-CL" sz="1600">
                        <a:effectLst/>
                        <a:latin typeface="Calibri"/>
                        <a:cs typeface="Times New Roman"/>
                      </a:endParaRPr>
                    </a:p>
                  </a:txBody>
                  <a:tcPr marL="58895" marR="58895" marT="0" marB="0" anchor="ctr"/>
                </a:tc>
                <a:tc>
                  <a:txBody>
                    <a:bodyPr/>
                    <a:lstStyle/>
                    <a:p>
                      <a:pPr indent="0">
                        <a:lnSpc>
                          <a:spcPct val="100000"/>
                        </a:lnSpc>
                      </a:pPr>
                      <a:endParaRPr lang="es-CL" sz="1600">
                        <a:effectLst/>
                        <a:latin typeface="Calibri"/>
                        <a:cs typeface="Times New Roman"/>
                      </a:endParaRPr>
                    </a:p>
                  </a:txBody>
                  <a:tcPr marL="58895" marR="58895" marT="0" marB="0" anchor="ctr"/>
                </a:tc>
                <a:tc>
                  <a:txBody>
                    <a:bodyPr/>
                    <a:lstStyle/>
                    <a:p>
                      <a:pPr indent="0">
                        <a:lnSpc>
                          <a:spcPct val="100000"/>
                        </a:lnSpc>
                      </a:pPr>
                      <a:endParaRPr lang="es-CL" sz="1600">
                        <a:effectLst/>
                        <a:latin typeface="Calibri"/>
                        <a:cs typeface="Times New Roman"/>
                      </a:endParaRPr>
                    </a:p>
                  </a:txBody>
                  <a:tcPr marL="58895" marR="58895" marT="0" marB="0" anchor="ctr"/>
                </a:tc>
              </a:tr>
              <a:tr h="582929">
                <a:tc>
                  <a:txBody>
                    <a:bodyPr/>
                    <a:lstStyle/>
                    <a:p>
                      <a:pPr indent="0" algn="ctr">
                        <a:lnSpc>
                          <a:spcPct val="100000"/>
                        </a:lnSpc>
                        <a:spcAft>
                          <a:spcPts val="0"/>
                        </a:spcAft>
                      </a:pPr>
                      <a:r>
                        <a:rPr lang="es-ES" sz="1600">
                          <a:effectLst/>
                        </a:rPr>
                        <a:t>Disp. Actual</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98,66%</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98,66%</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dirty="0">
                          <a:effectLst/>
                        </a:rPr>
                        <a:t>98,66%</a:t>
                      </a:r>
                      <a:endParaRPr lang="es-CL" sz="1800" dirty="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98,66%</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98,66%</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98,66%</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98,66%</a:t>
                      </a:r>
                      <a:endParaRPr lang="es-CL" sz="1800">
                        <a:effectLst/>
                        <a:latin typeface="Times New Roman"/>
                        <a:ea typeface="Times New Roman"/>
                        <a:cs typeface="Times New Roman"/>
                      </a:endParaRPr>
                    </a:p>
                  </a:txBody>
                  <a:tcPr marL="58895" marR="58895" marT="0" marB="0" anchor="ctr"/>
                </a:tc>
              </a:tr>
              <a:tr h="582929">
                <a:tc>
                  <a:txBody>
                    <a:bodyPr/>
                    <a:lstStyle/>
                    <a:p>
                      <a:pPr indent="0" algn="ctr">
                        <a:lnSpc>
                          <a:spcPct val="100000"/>
                        </a:lnSpc>
                        <a:spcAft>
                          <a:spcPts val="0"/>
                        </a:spcAft>
                      </a:pPr>
                      <a:r>
                        <a:rPr lang="es-ES" sz="1600">
                          <a:effectLst/>
                        </a:rPr>
                        <a:t>Disp. Propuesta</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dirty="0">
                          <a:effectLst/>
                        </a:rPr>
                        <a:t>99,29%</a:t>
                      </a:r>
                      <a:endParaRPr lang="es-CL" sz="1800" dirty="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99,29%</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99,29%</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99,29%</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99,29%</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99,29%</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99,29%</a:t>
                      </a:r>
                      <a:endParaRPr lang="es-CL" sz="1800">
                        <a:effectLst/>
                        <a:latin typeface="Times New Roman"/>
                        <a:ea typeface="Times New Roman"/>
                        <a:cs typeface="Times New Roman"/>
                      </a:endParaRPr>
                    </a:p>
                  </a:txBody>
                  <a:tcPr marL="58895" marR="58895" marT="0" marB="0" anchor="ctr"/>
                </a:tc>
              </a:tr>
              <a:tr h="160306">
                <a:tc>
                  <a:txBody>
                    <a:bodyPr/>
                    <a:lstStyle/>
                    <a:p>
                      <a:pPr indent="0">
                        <a:lnSpc>
                          <a:spcPct val="100000"/>
                        </a:lnSpc>
                      </a:pPr>
                      <a:endParaRPr lang="es-CL" sz="1600">
                        <a:effectLst/>
                        <a:latin typeface="Calibri"/>
                        <a:cs typeface="Times New Roman"/>
                      </a:endParaRPr>
                    </a:p>
                  </a:txBody>
                  <a:tcPr marL="58895" marR="58895" marT="0" marB="0" anchor="ctr"/>
                </a:tc>
                <a:tc>
                  <a:txBody>
                    <a:bodyPr/>
                    <a:lstStyle/>
                    <a:p>
                      <a:pPr indent="0">
                        <a:lnSpc>
                          <a:spcPct val="100000"/>
                        </a:lnSpc>
                      </a:pPr>
                      <a:endParaRPr lang="es-CL" sz="1600">
                        <a:effectLst/>
                        <a:latin typeface="Calibri"/>
                        <a:cs typeface="Times New Roman"/>
                      </a:endParaRPr>
                    </a:p>
                  </a:txBody>
                  <a:tcPr marL="58895" marR="58895" marT="0" marB="0" anchor="ctr"/>
                </a:tc>
                <a:tc>
                  <a:txBody>
                    <a:bodyPr/>
                    <a:lstStyle/>
                    <a:p>
                      <a:pPr indent="0">
                        <a:lnSpc>
                          <a:spcPct val="100000"/>
                        </a:lnSpc>
                      </a:pPr>
                      <a:endParaRPr lang="es-CL" sz="1600">
                        <a:effectLst/>
                        <a:latin typeface="Calibri"/>
                        <a:cs typeface="Times New Roman"/>
                      </a:endParaRPr>
                    </a:p>
                  </a:txBody>
                  <a:tcPr marL="58895" marR="58895" marT="0" marB="0" anchor="ctr"/>
                </a:tc>
                <a:tc>
                  <a:txBody>
                    <a:bodyPr/>
                    <a:lstStyle/>
                    <a:p>
                      <a:pPr indent="0">
                        <a:lnSpc>
                          <a:spcPct val="100000"/>
                        </a:lnSpc>
                      </a:pPr>
                      <a:endParaRPr lang="es-CL" sz="1600">
                        <a:effectLst/>
                        <a:latin typeface="Calibri"/>
                        <a:cs typeface="Times New Roman"/>
                      </a:endParaRPr>
                    </a:p>
                  </a:txBody>
                  <a:tcPr marL="58895" marR="58895" marT="0" marB="0" anchor="ctr"/>
                </a:tc>
                <a:tc>
                  <a:txBody>
                    <a:bodyPr/>
                    <a:lstStyle/>
                    <a:p>
                      <a:pPr indent="0">
                        <a:lnSpc>
                          <a:spcPct val="100000"/>
                        </a:lnSpc>
                      </a:pPr>
                      <a:endParaRPr lang="es-CL" sz="1600">
                        <a:effectLst/>
                        <a:latin typeface="Calibri"/>
                        <a:cs typeface="Times New Roman"/>
                      </a:endParaRPr>
                    </a:p>
                  </a:txBody>
                  <a:tcPr marL="58895" marR="58895" marT="0" marB="0" anchor="ctr"/>
                </a:tc>
                <a:tc>
                  <a:txBody>
                    <a:bodyPr/>
                    <a:lstStyle/>
                    <a:p>
                      <a:pPr indent="0">
                        <a:lnSpc>
                          <a:spcPct val="100000"/>
                        </a:lnSpc>
                      </a:pPr>
                      <a:endParaRPr lang="es-CL" sz="1600">
                        <a:effectLst/>
                        <a:latin typeface="Calibri"/>
                        <a:cs typeface="Times New Roman"/>
                      </a:endParaRPr>
                    </a:p>
                  </a:txBody>
                  <a:tcPr marL="58895" marR="58895" marT="0" marB="0" anchor="ctr"/>
                </a:tc>
                <a:tc>
                  <a:txBody>
                    <a:bodyPr/>
                    <a:lstStyle/>
                    <a:p>
                      <a:pPr indent="0">
                        <a:lnSpc>
                          <a:spcPct val="100000"/>
                        </a:lnSpc>
                      </a:pPr>
                      <a:endParaRPr lang="es-CL" sz="1600">
                        <a:effectLst/>
                        <a:latin typeface="Calibri"/>
                        <a:cs typeface="Times New Roman"/>
                      </a:endParaRPr>
                    </a:p>
                  </a:txBody>
                  <a:tcPr marL="58895" marR="58895" marT="0" marB="0" anchor="ctr"/>
                </a:tc>
                <a:tc>
                  <a:txBody>
                    <a:bodyPr/>
                    <a:lstStyle/>
                    <a:p>
                      <a:pPr indent="0">
                        <a:lnSpc>
                          <a:spcPct val="100000"/>
                        </a:lnSpc>
                      </a:pPr>
                      <a:endParaRPr lang="es-CL" sz="1600">
                        <a:effectLst/>
                        <a:latin typeface="Calibri"/>
                        <a:cs typeface="Times New Roman"/>
                      </a:endParaRPr>
                    </a:p>
                  </a:txBody>
                  <a:tcPr marL="58895" marR="58895" marT="0" marB="0" anchor="ctr"/>
                </a:tc>
              </a:tr>
              <a:tr h="582929">
                <a:tc>
                  <a:txBody>
                    <a:bodyPr/>
                    <a:lstStyle/>
                    <a:p>
                      <a:pPr indent="0" algn="ctr">
                        <a:lnSpc>
                          <a:spcPct val="100000"/>
                        </a:lnSpc>
                        <a:spcAft>
                          <a:spcPts val="0"/>
                        </a:spcAft>
                      </a:pPr>
                      <a:r>
                        <a:rPr lang="es-ES" sz="1600">
                          <a:effectLst/>
                        </a:rPr>
                        <a:t>Producción Actual</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20.316.209</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17.776.683</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15.237.157</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12.697.630</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10.158.104</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7.618.578</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5.079.052</a:t>
                      </a:r>
                      <a:endParaRPr lang="es-CL" sz="1800">
                        <a:effectLst/>
                        <a:latin typeface="Times New Roman"/>
                        <a:ea typeface="Times New Roman"/>
                        <a:cs typeface="Times New Roman"/>
                      </a:endParaRPr>
                    </a:p>
                  </a:txBody>
                  <a:tcPr marL="58895" marR="58895" marT="0" marB="0" anchor="ctr"/>
                </a:tc>
              </a:tr>
              <a:tr h="582929">
                <a:tc>
                  <a:txBody>
                    <a:bodyPr/>
                    <a:lstStyle/>
                    <a:p>
                      <a:pPr indent="0" algn="ctr">
                        <a:lnSpc>
                          <a:spcPct val="100000"/>
                        </a:lnSpc>
                        <a:spcAft>
                          <a:spcPts val="0"/>
                        </a:spcAft>
                      </a:pPr>
                      <a:r>
                        <a:rPr lang="es-ES" sz="1600">
                          <a:effectLst/>
                        </a:rPr>
                        <a:t>Producción Propuesta</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20.446.760</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17.890.915</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15.335.070</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12.779.225</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10.223.380</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7.667.535</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5.111.690</a:t>
                      </a:r>
                      <a:endParaRPr lang="es-CL" sz="1800">
                        <a:effectLst/>
                        <a:latin typeface="Times New Roman"/>
                        <a:ea typeface="Times New Roman"/>
                        <a:cs typeface="Times New Roman"/>
                      </a:endParaRPr>
                    </a:p>
                  </a:txBody>
                  <a:tcPr marL="58895" marR="58895" marT="0" marB="0" anchor="ctr"/>
                </a:tc>
              </a:tr>
              <a:tr h="582929">
                <a:tc>
                  <a:txBody>
                    <a:bodyPr/>
                    <a:lstStyle/>
                    <a:p>
                      <a:pPr indent="0" algn="ctr">
                        <a:lnSpc>
                          <a:spcPct val="100000"/>
                        </a:lnSpc>
                        <a:spcAft>
                          <a:spcPts val="0"/>
                        </a:spcAft>
                      </a:pPr>
                      <a:r>
                        <a:rPr lang="es-ES" sz="1600">
                          <a:effectLst/>
                        </a:rPr>
                        <a:t>Demanda último año</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768.000</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768.000</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768.000</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768.000</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768.000</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a:effectLst/>
                        </a:rPr>
                        <a:t>768.000</a:t>
                      </a:r>
                      <a:endParaRPr lang="es-CL" sz="1800">
                        <a:effectLst/>
                        <a:latin typeface="Times New Roman"/>
                        <a:ea typeface="Times New Roman"/>
                        <a:cs typeface="Times New Roman"/>
                      </a:endParaRPr>
                    </a:p>
                  </a:txBody>
                  <a:tcPr marL="58895" marR="58895" marT="0" marB="0" anchor="ctr"/>
                </a:tc>
                <a:tc>
                  <a:txBody>
                    <a:bodyPr/>
                    <a:lstStyle/>
                    <a:p>
                      <a:pPr indent="0" algn="ctr">
                        <a:lnSpc>
                          <a:spcPct val="100000"/>
                        </a:lnSpc>
                        <a:spcAft>
                          <a:spcPts val="0"/>
                        </a:spcAft>
                      </a:pPr>
                      <a:r>
                        <a:rPr lang="es-ES" sz="1600" dirty="0">
                          <a:effectLst/>
                        </a:rPr>
                        <a:t>768.000</a:t>
                      </a:r>
                      <a:endParaRPr lang="es-CL" sz="1800" dirty="0">
                        <a:effectLst/>
                        <a:latin typeface="Times New Roman"/>
                        <a:ea typeface="Times New Roman"/>
                        <a:cs typeface="Times New Roman"/>
                      </a:endParaRPr>
                    </a:p>
                  </a:txBody>
                  <a:tcPr marL="58895" marR="58895" marT="0" marB="0" anchor="ctr"/>
                </a:tc>
              </a:tr>
            </a:tbl>
          </a:graphicData>
        </a:graphic>
      </p:graphicFrame>
    </p:spTree>
    <p:extLst>
      <p:ext uri="{BB962C8B-B14F-4D97-AF65-F5344CB8AC3E}">
        <p14:creationId xmlns:p14="http://schemas.microsoft.com/office/powerpoint/2010/main" xmlns="" val="25962640"/>
      </p:ext>
    </p:extLst>
  </p:cSld>
  <p:clrMapOvr>
    <a:masterClrMapping/>
  </p:clrMapOvr>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show="0">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prstGeom prst="rect">
            <a:avLst/>
          </a:prstGeom>
        </p:spPr>
        <p:txBody>
          <a:bodyPr spcFirstLastPara="1" vert="horz" wrap="square" lIns="91425" tIns="91425" rIns="91425" bIns="91425" rtlCol="0" anchor="t" anchorCtr="0">
            <a:noAutofit/>
          </a:bodyPr>
          <a:lstStyle/>
          <a:p>
            <a:r>
              <a:rPr lang="es" sz="3200" dirty="0" smtClean="0">
                <a:solidFill>
                  <a:schemeClr val="tx1"/>
                </a:solidFill>
              </a:rPr>
              <a:t>Gestión de la Calidad</a:t>
            </a:r>
            <a:endParaRPr sz="3200" dirty="0">
              <a:solidFill>
                <a:schemeClr val="tx1"/>
              </a:solidFill>
            </a:endParaRPr>
          </a:p>
        </p:txBody>
      </p:sp>
      <p:sp>
        <p:nvSpPr>
          <p:cNvPr id="11" name="CuadroTexto 10"/>
          <p:cNvSpPr txBox="1"/>
          <p:nvPr/>
        </p:nvSpPr>
        <p:spPr>
          <a:xfrm>
            <a:off x="8817885" y="4774168"/>
            <a:ext cx="406548" cy="369332"/>
          </a:xfrm>
          <a:prstGeom prst="rect">
            <a:avLst/>
          </a:prstGeom>
          <a:noFill/>
        </p:spPr>
        <p:txBody>
          <a:bodyPr wrap="square" rtlCol="0">
            <a:spAutoFit/>
          </a:bodyPr>
          <a:lstStyle/>
          <a:p>
            <a:r>
              <a:rPr lang="es-CL" dirty="0" smtClean="0"/>
              <a:t>7</a:t>
            </a:r>
            <a:endParaRPr lang="es-CL" dirty="0"/>
          </a:p>
        </p:txBody>
      </p:sp>
      <p:pic>
        <p:nvPicPr>
          <p:cNvPr id="12" name="Google Shape;55;p13"/>
          <p:cNvPicPr preferRelativeResize="0"/>
          <p:nvPr/>
        </p:nvPicPr>
        <p:blipFill>
          <a:blip r:embed="rId4">
            <a:alphaModFix/>
          </a:blip>
          <a:stretch>
            <a:fillRect/>
          </a:stretch>
        </p:blipFill>
        <p:spPr>
          <a:xfrm>
            <a:off x="7869575" y="214428"/>
            <a:ext cx="876300" cy="847725"/>
          </a:xfrm>
          <a:prstGeom prst="rect">
            <a:avLst/>
          </a:prstGeom>
          <a:noFill/>
          <a:ln>
            <a:noFill/>
          </a:ln>
        </p:spPr>
      </p:pic>
      <p:sp>
        <p:nvSpPr>
          <p:cNvPr id="13" name="12 Marcador de número de diapositiva"/>
          <p:cNvSpPr>
            <a:spLocks noGrp="1"/>
          </p:cNvSpPr>
          <p:nvPr>
            <p:ph type="sldNum" idx="12"/>
          </p:nvPr>
        </p:nvSpPr>
        <p:spPr/>
        <p:txBody>
          <a:bodyPr/>
          <a:lstStyle/>
          <a:p>
            <a:fld id="{00000000-1234-1234-1234-123412341234}" type="slidenum">
              <a:rPr lang="es-CL" smtClean="0"/>
              <a:pPr/>
              <a:t>91</a:t>
            </a:fld>
            <a:endParaRPr lang="es-CL"/>
          </a:p>
        </p:txBody>
      </p:sp>
      <p:sp>
        <p:nvSpPr>
          <p:cNvPr id="7" name="6 Marcador de texto"/>
          <p:cNvSpPr>
            <a:spLocks noGrp="1"/>
          </p:cNvSpPr>
          <p:nvPr>
            <p:ph type="body" idx="1"/>
          </p:nvPr>
        </p:nvSpPr>
        <p:spPr/>
        <p:txBody>
          <a:bodyPr/>
          <a:lstStyle/>
          <a:p>
            <a:r>
              <a:rPr lang="es-CL" b="1" u="sng" dirty="0" smtClean="0"/>
              <a:t>Planes de Muestreo</a:t>
            </a:r>
          </a:p>
          <a:p>
            <a:pPr>
              <a:buNone/>
            </a:pPr>
            <a:endParaRPr lang="es-ES" b="1" dirty="0" smtClean="0"/>
          </a:p>
          <a:p>
            <a:pPr>
              <a:buNone/>
            </a:pPr>
            <a:r>
              <a:rPr lang="es-ES" b="1" dirty="0" smtClean="0"/>
              <a:t>- Cero Inspección:</a:t>
            </a:r>
          </a:p>
          <a:p>
            <a:pPr>
              <a:buNone/>
            </a:pPr>
            <a:r>
              <a:rPr lang="es-ES" b="1" dirty="0" smtClean="0"/>
              <a:t> </a:t>
            </a:r>
          </a:p>
          <a:p>
            <a:pPr>
              <a:buNone/>
            </a:pPr>
            <a:endParaRPr lang="es-ES" b="1" dirty="0" smtClean="0"/>
          </a:p>
          <a:p>
            <a:pPr>
              <a:buNone/>
            </a:pPr>
            <a:r>
              <a:rPr lang="es-ES" b="1" dirty="0" smtClean="0"/>
              <a:t>- Inspección al 100%: </a:t>
            </a:r>
          </a:p>
          <a:p>
            <a:pPr>
              <a:buNone/>
            </a:pPr>
            <a:endParaRPr lang="es-ES" b="1" dirty="0" smtClean="0"/>
          </a:p>
          <a:p>
            <a:pPr>
              <a:buNone/>
            </a:pPr>
            <a:endParaRPr lang="es-ES" b="1" dirty="0" smtClean="0"/>
          </a:p>
          <a:p>
            <a:pPr>
              <a:buNone/>
            </a:pPr>
            <a:r>
              <a:rPr lang="es-ES" b="1" dirty="0" smtClean="0"/>
              <a:t>- Muestra: </a:t>
            </a:r>
          </a:p>
          <a:p>
            <a:endParaRPr lang="es-ES" dirty="0"/>
          </a:p>
        </p:txBody>
      </p:sp>
      <p:sp>
        <p:nvSpPr>
          <p:cNvPr id="9933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ES"/>
          </a:p>
        </p:txBody>
      </p:sp>
      <p:sp>
        <p:nvSpPr>
          <p:cNvPr id="99332"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ES"/>
          </a:p>
        </p:txBody>
      </p:sp>
      <p:graphicFrame>
        <p:nvGraphicFramePr>
          <p:cNvPr id="99333" name="Object 5"/>
          <p:cNvGraphicFramePr>
            <a:graphicFrameLocks noChangeAspect="1"/>
          </p:cNvGraphicFramePr>
          <p:nvPr/>
        </p:nvGraphicFramePr>
        <p:xfrm>
          <a:off x="111125" y="2327275"/>
          <a:ext cx="9032875" cy="612705"/>
        </p:xfrm>
        <a:graphic>
          <a:graphicData uri="http://schemas.openxmlformats.org/presentationml/2006/ole">
            <p:oleObj spid="_x0000_s186370" name="Documento" r:id="rId5" imgW="5721331" imgH="374530" progId="Word.Document.12">
              <p:embed/>
            </p:oleObj>
          </a:graphicData>
        </a:graphic>
      </p:graphicFrame>
      <p:graphicFrame>
        <p:nvGraphicFramePr>
          <p:cNvPr id="99334" name="Object 6"/>
          <p:cNvGraphicFramePr>
            <a:graphicFrameLocks noChangeAspect="1"/>
          </p:cNvGraphicFramePr>
          <p:nvPr/>
        </p:nvGraphicFramePr>
        <p:xfrm>
          <a:off x="-517526" y="3527424"/>
          <a:ext cx="10424509" cy="682626"/>
        </p:xfrm>
        <a:graphic>
          <a:graphicData uri="http://schemas.openxmlformats.org/presentationml/2006/ole">
            <p:oleObj spid="_x0000_s186371" name="Documento" r:id="rId6" imgW="5721331" imgH="374530" progId="Word.Document.12">
              <p:embed/>
            </p:oleObj>
          </a:graphicData>
        </a:graphic>
      </p:graphicFrame>
      <p:graphicFrame>
        <p:nvGraphicFramePr>
          <p:cNvPr id="99335" name="Object 7"/>
          <p:cNvGraphicFramePr>
            <a:graphicFrameLocks noChangeAspect="1"/>
          </p:cNvGraphicFramePr>
          <p:nvPr/>
        </p:nvGraphicFramePr>
        <p:xfrm>
          <a:off x="0" y="4594225"/>
          <a:ext cx="9260829" cy="606425"/>
        </p:xfrm>
        <a:graphic>
          <a:graphicData uri="http://schemas.openxmlformats.org/presentationml/2006/ole">
            <p:oleObj spid="_x0000_s186372" name="Documento" r:id="rId7" imgW="5721331" imgH="374530" progId="Word.Document.12">
              <p:embed/>
            </p:oleObj>
          </a:graphicData>
        </a:graphic>
      </p:graphicFrame>
    </p:spTree>
    <p:extLst>
      <p:ext uri="{BB962C8B-B14F-4D97-AF65-F5344CB8AC3E}">
        <p14:creationId xmlns:p14="http://schemas.microsoft.com/office/powerpoint/2010/main" xmlns="" val="4066541958"/>
      </p:ext>
    </p:extLst>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dad">
  <a:themeElements>
    <a:clrScheme name="Equidad">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dad">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dad">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10870</TotalTime>
  <Words>6571</Words>
  <Application>Microsoft Office PowerPoint</Application>
  <PresentationFormat>Presentación en pantalla (16:9)</PresentationFormat>
  <Paragraphs>1457</Paragraphs>
  <Slides>91</Slides>
  <Notes>78</Notes>
  <HiddenSlides>14</HiddenSlides>
  <MMClips>0</MMClips>
  <ScaleCrop>false</ScaleCrop>
  <HeadingPairs>
    <vt:vector size="6" baseType="variant">
      <vt:variant>
        <vt:lpstr>Tema</vt:lpstr>
      </vt:variant>
      <vt:variant>
        <vt:i4>1</vt:i4>
      </vt:variant>
      <vt:variant>
        <vt:lpstr>Servidores OLE incrustados</vt:lpstr>
      </vt:variant>
      <vt:variant>
        <vt:i4>1</vt:i4>
      </vt:variant>
      <vt:variant>
        <vt:lpstr>Títulos de diapositiva</vt:lpstr>
      </vt:variant>
      <vt:variant>
        <vt:i4>91</vt:i4>
      </vt:variant>
    </vt:vector>
  </HeadingPairs>
  <TitlesOfParts>
    <vt:vector size="93" baseType="lpstr">
      <vt:lpstr>Equidad</vt:lpstr>
      <vt:lpstr>Documento</vt:lpstr>
      <vt:lpstr>Diapositiva 1</vt:lpstr>
      <vt:lpstr>Problema</vt:lpstr>
      <vt:lpstr>Problema</vt:lpstr>
      <vt:lpstr>Preguntas</vt:lpstr>
      <vt:lpstr>Objetivo General</vt:lpstr>
      <vt:lpstr>Objetivos Específicos</vt:lpstr>
      <vt:lpstr>Objetivos Específicos</vt:lpstr>
      <vt:lpstr>Metodología</vt:lpstr>
      <vt:lpstr>Marco Teórico</vt:lpstr>
      <vt:lpstr>Marco Teórico</vt:lpstr>
      <vt:lpstr>Demanda</vt:lpstr>
      <vt:lpstr>Demanda</vt:lpstr>
      <vt:lpstr>Demanda</vt:lpstr>
      <vt:lpstr>Demanda</vt:lpstr>
      <vt:lpstr>Demanda</vt:lpstr>
      <vt:lpstr>Demanda</vt:lpstr>
      <vt:lpstr>Demanda</vt:lpstr>
      <vt:lpstr>Demanda</vt:lpstr>
      <vt:lpstr>Demanda</vt:lpstr>
      <vt:lpstr>Demanda</vt:lpstr>
      <vt:lpstr>Gestión de la Calidad</vt:lpstr>
      <vt:lpstr>Gestión de la Calidad</vt:lpstr>
      <vt:lpstr>Gestión de la Calidad</vt:lpstr>
      <vt:lpstr>Gestión de la Calidad</vt:lpstr>
      <vt:lpstr>Gestión de la Calidad</vt:lpstr>
      <vt:lpstr>Gestión de la Calidad</vt:lpstr>
      <vt:lpstr>Gestión de la Calidad</vt:lpstr>
      <vt:lpstr>Gestión de la Calidad</vt:lpstr>
      <vt:lpstr>Gestión de la Calidad</vt:lpstr>
      <vt:lpstr>Gestión de la Calidad</vt:lpstr>
      <vt:lpstr>Gestión de la Calidad</vt:lpstr>
      <vt:lpstr>Gestión de la Calidad</vt:lpstr>
      <vt:lpstr>Gestión de la Calidad</vt:lpstr>
      <vt:lpstr>Gestión de la Calidad</vt:lpstr>
      <vt:lpstr>Gestión de la Calidad</vt:lpstr>
      <vt:lpstr>Gestión de Activos</vt:lpstr>
      <vt:lpstr>Gestión de Activos</vt:lpstr>
      <vt:lpstr>Gestión de Activos</vt:lpstr>
      <vt:lpstr>Gestión de Activos</vt:lpstr>
      <vt:lpstr>Gestión de Activos</vt:lpstr>
      <vt:lpstr>Gestión de Activos</vt:lpstr>
      <vt:lpstr>Gestión de Activos</vt:lpstr>
      <vt:lpstr>Gestión de Activos</vt:lpstr>
      <vt:lpstr>Gestión de Activos</vt:lpstr>
      <vt:lpstr>Gestión de Activos</vt:lpstr>
      <vt:lpstr>Gestión de Activos</vt:lpstr>
      <vt:lpstr>Gestión de Activos</vt:lpstr>
      <vt:lpstr>Gestión de Activos</vt:lpstr>
      <vt:lpstr>Gestión de Activos</vt:lpstr>
      <vt:lpstr>Gestión de Activos</vt:lpstr>
      <vt:lpstr>Gestión de Activos</vt:lpstr>
      <vt:lpstr>Gestión de Activos</vt:lpstr>
      <vt:lpstr>Gestión de Activos</vt:lpstr>
      <vt:lpstr>Gestión de Activos</vt:lpstr>
      <vt:lpstr>Gestión de Activos</vt:lpstr>
      <vt:lpstr>Gestión de Activos</vt:lpstr>
      <vt:lpstr>Gestión de Activos</vt:lpstr>
      <vt:lpstr>Gestión de Activos</vt:lpstr>
      <vt:lpstr>Gestión de Activos</vt:lpstr>
      <vt:lpstr>Gestión de Activos</vt:lpstr>
      <vt:lpstr>Gestión de Activos</vt:lpstr>
      <vt:lpstr>Gestión de Activos</vt:lpstr>
      <vt:lpstr>Propuesta de Mejora</vt:lpstr>
      <vt:lpstr>Propuesta de Mejora</vt:lpstr>
      <vt:lpstr>Propuesta de Mejora</vt:lpstr>
      <vt:lpstr>Propuesta de Mejora</vt:lpstr>
      <vt:lpstr>Propuesta de Mejora</vt:lpstr>
      <vt:lpstr>Propuesta de Mejora</vt:lpstr>
      <vt:lpstr>Propuesta de Mejora</vt:lpstr>
      <vt:lpstr>Propuesta de Mejora</vt:lpstr>
      <vt:lpstr>Propuesta de Mejora</vt:lpstr>
      <vt:lpstr>Diapositiva 72</vt:lpstr>
      <vt:lpstr>Conclusiones</vt:lpstr>
      <vt:lpstr>Conclusiones</vt:lpstr>
      <vt:lpstr>Conclusiones</vt:lpstr>
      <vt:lpstr>Conclusiones</vt:lpstr>
      <vt:lpstr>Fin de la Presentación</vt:lpstr>
      <vt:lpstr>Demanda de Cartas</vt:lpstr>
      <vt:lpstr>Demanda de Cartas</vt:lpstr>
      <vt:lpstr>Demanda de Cartas</vt:lpstr>
      <vt:lpstr>Demanda de Cartas</vt:lpstr>
      <vt:lpstr>Demanda de Cartas</vt:lpstr>
      <vt:lpstr>Demanda de Cartas</vt:lpstr>
      <vt:lpstr>Demanda de Cartas</vt:lpstr>
      <vt:lpstr>Demanda de Publicaciones</vt:lpstr>
      <vt:lpstr>Demanda de Publicaciones</vt:lpstr>
      <vt:lpstr>Demanda de Publicaciones</vt:lpstr>
      <vt:lpstr>Demanda de Publicaciones</vt:lpstr>
      <vt:lpstr>Demanda de Publicaciones</vt:lpstr>
      <vt:lpstr>Mantenimiento centrado en Confiabilidad RCM</vt:lpstr>
      <vt:lpstr>Gestión de la Calidad</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Carlos</dc:creator>
  <cp:lastModifiedBy>Carlos</cp:lastModifiedBy>
  <cp:revision>127</cp:revision>
  <dcterms:modified xsi:type="dcterms:W3CDTF">2022-09-27T14:34:44Z</dcterms:modified>
</cp:coreProperties>
</file>