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4" r:id="rId4"/>
    <p:sldMasterId id="2147483950" r:id="rId5"/>
    <p:sldMasterId id="2147483937" r:id="rId6"/>
  </p:sldMasterIdLst>
  <p:notesMasterIdLst>
    <p:notesMasterId r:id="rId20"/>
  </p:notesMasterIdLst>
  <p:sldIdLst>
    <p:sldId id="379" r:id="rId7"/>
    <p:sldId id="435" r:id="rId8"/>
    <p:sldId id="475" r:id="rId9"/>
    <p:sldId id="488" r:id="rId10"/>
    <p:sldId id="474" r:id="rId11"/>
    <p:sldId id="476" r:id="rId12"/>
    <p:sldId id="487" r:id="rId13"/>
    <p:sldId id="478" r:id="rId14"/>
    <p:sldId id="432" r:id="rId15"/>
    <p:sldId id="467" r:id="rId16"/>
    <p:sldId id="485" r:id="rId17"/>
    <p:sldId id="486" r:id="rId18"/>
    <p:sldId id="305" r:id="rId19"/>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108"/>
    <a:srgbClr val="00456F"/>
    <a:srgbClr val="D7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E0C1B70-69D4-4740-8218-C357C70508A4}" v="19" dt="2021-07-20T20:55:58.151"/>
  </p1510:revLst>
</p1510:revInfo>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Estilo medio 2 - Énfasis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E8034E78-7F5D-4C2E-B375-FC64B27BC917}" styleName="Estilo oscuro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Estilo oscuro 1 - Énfasis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899" autoAdjust="0"/>
    <p:restoredTop sz="89398" autoAdjust="0"/>
  </p:normalViewPr>
  <p:slideViewPr>
    <p:cSldViewPr>
      <p:cViewPr varScale="1">
        <p:scale>
          <a:sx n="45" d="100"/>
          <a:sy n="45" d="100"/>
        </p:scale>
        <p:origin x="616" y="19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73A1E8-D579-4D03-8470-C405E243E7DE}" type="datetimeFigureOut">
              <a:rPr lang="es-CL" smtClean="0"/>
              <a:t>15-10-21</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1BDD92-91C6-462E-8562-7F8B37F22983}" type="slidenum">
              <a:rPr lang="es-CL" smtClean="0"/>
              <a:t>‹Nº›</a:t>
            </a:fld>
            <a:endParaRPr lang="es-CL"/>
          </a:p>
        </p:txBody>
      </p:sp>
    </p:spTree>
    <p:extLst>
      <p:ext uri="{BB962C8B-B14F-4D97-AF65-F5344CB8AC3E}">
        <p14:creationId xmlns:p14="http://schemas.microsoft.com/office/powerpoint/2010/main" val="19143100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3</a:t>
            </a:fld>
            <a:endParaRPr lang="es-CL" dirty="0"/>
          </a:p>
        </p:txBody>
      </p:sp>
    </p:spTree>
    <p:extLst>
      <p:ext uri="{BB962C8B-B14F-4D97-AF65-F5344CB8AC3E}">
        <p14:creationId xmlns:p14="http://schemas.microsoft.com/office/powerpoint/2010/main" val="26036803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5971032"/>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9 Rectángulo"/>
          <p:cNvSpPr/>
          <p:nvPr/>
        </p:nvSpPr>
        <p:spPr>
          <a:xfrm>
            <a:off x="0" y="6041267"/>
            <a:ext cx="2999232"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1" name="10 Rectángulo"/>
          <p:cNvSpPr/>
          <p:nvPr/>
        </p:nvSpPr>
        <p:spPr>
          <a:xfrm>
            <a:off x="3145536" y="6044184"/>
            <a:ext cx="90464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7 Título"/>
          <p:cNvSpPr>
            <a:spLocks noGrp="1"/>
          </p:cNvSpPr>
          <p:nvPr>
            <p:ph type="ctrTitle"/>
          </p:nvPr>
        </p:nvSpPr>
        <p:spPr>
          <a:xfrm>
            <a:off x="3149600" y="4038600"/>
            <a:ext cx="8636000" cy="1828800"/>
          </a:xfrm>
          <a:prstGeom prst="rect">
            <a:avLst/>
          </a:prstGeom>
        </p:spPr>
        <p:txBody>
          <a:bodyPr anchor="b"/>
          <a:lstStyle>
            <a:lvl1pPr>
              <a:defRPr cap="all" baseline="0"/>
            </a:lvl1pPr>
          </a:lstStyle>
          <a:p>
            <a:r>
              <a:rPr kumimoji="0" lang="es-ES"/>
              <a:t>Haga clic para modificar el estilo de título del patrón</a:t>
            </a:r>
            <a:endParaRPr kumimoji="0" lang="en-US"/>
          </a:p>
        </p:txBody>
      </p:sp>
      <p:sp>
        <p:nvSpPr>
          <p:cNvPr id="9" name="8 Subtítulo"/>
          <p:cNvSpPr>
            <a:spLocks noGrp="1"/>
          </p:cNvSpPr>
          <p:nvPr>
            <p:ph type="subTitle" idx="1"/>
          </p:nvPr>
        </p:nvSpPr>
        <p:spPr>
          <a:xfrm>
            <a:off x="3149600" y="6050037"/>
            <a:ext cx="8940800" cy="685800"/>
          </a:xfrm>
          <a:prstGeom prst="rect">
            <a:avLst/>
          </a:prstGeo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a:t>Haga clic para modificar el estilo de subtítulo del patrón</a:t>
            </a:r>
            <a:endParaRPr kumimoji="0" lang="en-US"/>
          </a:p>
        </p:txBody>
      </p:sp>
      <p:sp>
        <p:nvSpPr>
          <p:cNvPr id="28" name="27 Marcador de fecha"/>
          <p:cNvSpPr>
            <a:spLocks noGrp="1"/>
          </p:cNvSpPr>
          <p:nvPr>
            <p:ph type="dt" sz="half" idx="10"/>
          </p:nvPr>
        </p:nvSpPr>
        <p:spPr>
          <a:xfrm>
            <a:off x="101600" y="6068699"/>
            <a:ext cx="2743200" cy="685800"/>
          </a:xfrm>
        </p:spPr>
        <p:txBody>
          <a:bodyPr>
            <a:noAutofit/>
          </a:bodyPr>
          <a:lstStyle>
            <a:lvl1pPr algn="ctr">
              <a:defRPr sz="2000">
                <a:solidFill>
                  <a:srgbClr val="FFFFFF"/>
                </a:solidFill>
              </a:defRPr>
            </a:lvl1pPr>
          </a:lstStyle>
          <a:p>
            <a:fld id="{C8961CAB-A9C0-4CF9-A6C5-E46BA769987C}" type="datetimeFigureOut">
              <a:rPr lang="es-CL" smtClean="0"/>
              <a:t>15-10-21</a:t>
            </a:fld>
            <a:endParaRPr lang="es-CL"/>
          </a:p>
        </p:txBody>
      </p:sp>
      <p:sp>
        <p:nvSpPr>
          <p:cNvPr id="17" name="16 Marcador de pie de página"/>
          <p:cNvSpPr>
            <a:spLocks noGrp="1"/>
          </p:cNvSpPr>
          <p:nvPr>
            <p:ph type="ftr" sz="quarter" idx="11"/>
          </p:nvPr>
        </p:nvSpPr>
        <p:spPr>
          <a:xfrm>
            <a:off x="2780524" y="236539"/>
            <a:ext cx="7823200" cy="365125"/>
          </a:xfrm>
        </p:spPr>
        <p:txBody>
          <a:bodyPr/>
          <a:lstStyle>
            <a:lvl1pPr algn="r">
              <a:defRPr>
                <a:solidFill>
                  <a:schemeClr val="tx2"/>
                </a:solidFill>
              </a:defRPr>
            </a:lvl1pPr>
          </a:lstStyle>
          <a:p>
            <a:endParaRPr lang="es-CL"/>
          </a:p>
        </p:txBody>
      </p:sp>
      <p:sp>
        <p:nvSpPr>
          <p:cNvPr id="29" name="28 Marcador de número de diapositiva"/>
          <p:cNvSpPr>
            <a:spLocks noGrp="1"/>
          </p:cNvSpPr>
          <p:nvPr>
            <p:ph type="sldNum" sz="quarter" idx="12"/>
          </p:nvPr>
        </p:nvSpPr>
        <p:spPr>
          <a:xfrm>
            <a:off x="10668000" y="228600"/>
            <a:ext cx="1117600" cy="381000"/>
          </a:xfrm>
          <a:prstGeom prst="rect">
            <a:avLst/>
          </a:prstGeom>
        </p:spPr>
        <p:txBody>
          <a:bodyPr/>
          <a:lstStyle>
            <a:lvl1pPr>
              <a:defRPr>
                <a:solidFill>
                  <a:schemeClr val="tx2"/>
                </a:solidFill>
              </a:defRPr>
            </a:lvl1pPr>
          </a:lstStyle>
          <a:p>
            <a:fld id="{5D9E6A02-82EB-4F00-B2B1-A1E81554CC4E}" type="slidenum">
              <a:rPr lang="es-CL" smtClean="0"/>
              <a:t>‹Nº›</a:t>
            </a:fld>
            <a:endParaRPr lang="es-CL"/>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816864" y="228600"/>
            <a:ext cx="10871200" cy="990600"/>
          </a:xfrm>
          <a:prstGeom prst="rect">
            <a:avLst/>
          </a:prstGeom>
        </p:spPr>
        <p:txBody>
          <a:bodyPr/>
          <a:lstStyle/>
          <a:p>
            <a:r>
              <a:rPr kumimoji="0" lang="es-ES"/>
              <a:t>Haga clic para modificar el estilo de título del patrón</a:t>
            </a:r>
            <a:endParaRPr kumimoji="0" lang="en-US"/>
          </a:p>
        </p:txBody>
      </p:sp>
      <p:sp>
        <p:nvSpPr>
          <p:cNvPr id="4" name="3 Marcador de fecha"/>
          <p:cNvSpPr>
            <a:spLocks noGrp="1"/>
          </p:cNvSpPr>
          <p:nvPr>
            <p:ph type="dt" sz="half" idx="10"/>
          </p:nvPr>
        </p:nvSpPr>
        <p:spPr/>
        <p:txBody>
          <a:bodyPr/>
          <a:lstStyle/>
          <a:p>
            <a:fld id="{C8961CAB-A9C0-4CF9-A6C5-E46BA769987C}" type="datetimeFigureOut">
              <a:rPr lang="es-CL" smtClean="0"/>
              <a:t>15-10-21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a:xfrm>
            <a:off x="0" y="1272222"/>
            <a:ext cx="711200" cy="244476"/>
          </a:xfrm>
          <a:prstGeom prst="rect">
            <a:avLst/>
          </a:prstGeom>
        </p:spPr>
        <p:txBody>
          <a:bodyPr/>
          <a:lstStyle>
            <a:lvl1pPr>
              <a:defRPr>
                <a:solidFill>
                  <a:srgbClr val="FFFFFF"/>
                </a:solidFill>
              </a:defRPr>
            </a:lvl1pPr>
          </a:lstStyle>
          <a:p>
            <a:fld id="{5D9E6A02-82EB-4F00-B2B1-A1E81554CC4E}" type="slidenum">
              <a:rPr lang="es-CL" smtClean="0"/>
              <a:t>‹Nº›</a:t>
            </a:fld>
            <a:endParaRPr lang="es-CL"/>
          </a:p>
        </p:txBody>
      </p:sp>
      <p:sp>
        <p:nvSpPr>
          <p:cNvPr id="8" name="7 Marcador de contenido"/>
          <p:cNvSpPr>
            <a:spLocks noGrp="1"/>
          </p:cNvSpPr>
          <p:nvPr>
            <p:ph sz="quarter" idx="1"/>
          </p:nvPr>
        </p:nvSpPr>
        <p:spPr>
          <a:xfrm>
            <a:off x="816864" y="1600200"/>
            <a:ext cx="10871200" cy="44958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iseño personaliza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525ED48-B20A-4EF6-ABBA-1DA493907E64}"/>
              </a:ext>
            </a:extLst>
          </p:cNvPr>
          <p:cNvSpPr>
            <a:spLocks noGrp="1"/>
          </p:cNvSpPr>
          <p:nvPr>
            <p:ph type="title"/>
          </p:nvPr>
        </p:nvSpPr>
        <p:spPr>
          <a:xfrm>
            <a:off x="812800" y="228600"/>
            <a:ext cx="10871200" cy="990600"/>
          </a:xfrm>
          <a:prstGeom prst="rect">
            <a:avLst/>
          </a:prstGeom>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F7304189-DEF0-4B46-8429-639D0E67295F}"/>
              </a:ext>
            </a:extLst>
          </p:cNvPr>
          <p:cNvSpPr>
            <a:spLocks noGrp="1"/>
          </p:cNvSpPr>
          <p:nvPr>
            <p:ph type="dt" sz="half" idx="10"/>
          </p:nvPr>
        </p:nvSpPr>
        <p:spPr/>
        <p:txBody>
          <a:bodyPr/>
          <a:lstStyle/>
          <a:p>
            <a:fld id="{C8961CAB-A9C0-4CF9-A6C5-E46BA769987C}" type="datetimeFigureOut">
              <a:rPr lang="es-CL" smtClean="0"/>
              <a:t>15-10-21</a:t>
            </a:fld>
            <a:endParaRPr lang="es-CL"/>
          </a:p>
        </p:txBody>
      </p:sp>
      <p:sp>
        <p:nvSpPr>
          <p:cNvPr id="4" name="Marcador de pie de página 3">
            <a:extLst>
              <a:ext uri="{FF2B5EF4-FFF2-40B4-BE49-F238E27FC236}">
                <a16:creationId xmlns:a16="http://schemas.microsoft.com/office/drawing/2014/main" id="{AEA6127D-20BE-4723-8CC3-BA9207AF9252}"/>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F4D1066B-B6E5-4086-BE06-F829E529891B}"/>
              </a:ext>
            </a:extLst>
          </p:cNvPr>
          <p:cNvSpPr>
            <a:spLocks noGrp="1"/>
          </p:cNvSpPr>
          <p:nvPr>
            <p:ph type="sldNum" sz="quarter" idx="12"/>
          </p:nvPr>
        </p:nvSpPr>
        <p:spPr>
          <a:xfrm>
            <a:off x="0" y="1272222"/>
            <a:ext cx="711200" cy="244476"/>
          </a:xfrm>
          <a:prstGeom prst="rect">
            <a:avLst/>
          </a:prstGeom>
        </p:spPr>
        <p:txBody>
          <a:bodyPr/>
          <a:lstStyle/>
          <a:p>
            <a:fld id="{5D9E6A02-82EB-4F00-B2B1-A1E81554CC4E}" type="slidenum">
              <a:rPr lang="es-CL" smtClean="0"/>
              <a:t>‹Nº›</a:t>
            </a:fld>
            <a:endParaRPr lang="es-CL"/>
          </a:p>
        </p:txBody>
      </p:sp>
    </p:spTree>
    <p:extLst>
      <p:ext uri="{BB962C8B-B14F-4D97-AF65-F5344CB8AC3E}">
        <p14:creationId xmlns:p14="http://schemas.microsoft.com/office/powerpoint/2010/main" val="26995394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828801" y="2743200"/>
            <a:ext cx="9497484" cy="1673225"/>
          </a:xfrm>
          <a:prstGeom prst="rect">
            <a:avLst/>
          </a:prstGeo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a:t>Haga clic para modificar el estilo de texto del patrón</a:t>
            </a:r>
          </a:p>
        </p:txBody>
      </p:sp>
      <p:sp>
        <p:nvSpPr>
          <p:cNvPr id="7" name="6 Rectángulo"/>
          <p:cNvSpPr/>
          <p:nvPr/>
        </p:nvSpPr>
        <p:spPr bwMode="white">
          <a:xfrm>
            <a:off x="0" y="1524000"/>
            <a:ext cx="12192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7 Rectángulo"/>
          <p:cNvSpPr/>
          <p:nvPr/>
        </p:nvSpPr>
        <p:spPr>
          <a:xfrm>
            <a:off x="0" y="1600200"/>
            <a:ext cx="17272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1828800" y="1600200"/>
            <a:ext cx="103632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1 Título"/>
          <p:cNvSpPr>
            <a:spLocks noGrp="1"/>
          </p:cNvSpPr>
          <p:nvPr>
            <p:ph type="title"/>
          </p:nvPr>
        </p:nvSpPr>
        <p:spPr>
          <a:xfrm>
            <a:off x="1828800" y="1600200"/>
            <a:ext cx="10160000" cy="990600"/>
          </a:xfrm>
          <a:prstGeom prst="rect">
            <a:avLst/>
          </a:prstGeom>
        </p:spPr>
        <p:txBody>
          <a:bodyPr/>
          <a:lstStyle>
            <a:lvl1pPr algn="l">
              <a:buNone/>
              <a:defRPr sz="4400" b="0" cap="none">
                <a:solidFill>
                  <a:srgbClr val="FFFFFF"/>
                </a:solidFill>
              </a:defRPr>
            </a:lvl1pPr>
          </a:lstStyle>
          <a:p>
            <a:r>
              <a:rPr kumimoji="0" lang="es-ES"/>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C8961CAB-A9C0-4CF9-A6C5-E46BA769987C}" type="datetimeFigureOut">
              <a:rPr lang="es-CL" smtClean="0"/>
              <a:t>15-10-21</a:t>
            </a:fld>
            <a:endParaRPr lang="es-CL"/>
          </a:p>
        </p:txBody>
      </p:sp>
      <p:sp>
        <p:nvSpPr>
          <p:cNvPr id="13" name="12 Marcador de número de diapositiva"/>
          <p:cNvSpPr>
            <a:spLocks noGrp="1"/>
          </p:cNvSpPr>
          <p:nvPr>
            <p:ph type="sldNum" sz="quarter" idx="11"/>
          </p:nvPr>
        </p:nvSpPr>
        <p:spPr>
          <a:xfrm>
            <a:off x="0" y="1752600"/>
            <a:ext cx="1727200" cy="701676"/>
          </a:xfrm>
          <a:prstGeom prst="rect">
            <a:avLst/>
          </a:prstGeom>
        </p:spPr>
        <p:txBody>
          <a:bodyPr>
            <a:noAutofit/>
          </a:bodyPr>
          <a:lstStyle>
            <a:lvl1pPr>
              <a:defRPr sz="2400">
                <a:solidFill>
                  <a:srgbClr val="FFFFFF"/>
                </a:solidFill>
              </a:defRPr>
            </a:lvl1pPr>
          </a:lstStyle>
          <a:p>
            <a:fld id="{5D9E6A02-82EB-4F00-B2B1-A1E81554CC4E}" type="slidenum">
              <a:rPr lang="es-CL" smtClean="0"/>
              <a:t>‹Nº›</a:t>
            </a:fld>
            <a:endParaRPr lang="es-CL"/>
          </a:p>
        </p:txBody>
      </p:sp>
      <p:sp>
        <p:nvSpPr>
          <p:cNvPr id="14" name="13 Marcador de pie de página"/>
          <p:cNvSpPr>
            <a:spLocks noGrp="1"/>
          </p:cNvSpPr>
          <p:nvPr>
            <p:ph type="ftr" sz="quarter" idx="12"/>
          </p:nvPr>
        </p:nvSpPr>
        <p:spPr/>
        <p:txBody>
          <a:bodyPr/>
          <a:lstStyle/>
          <a:p>
            <a:endParaRPr lang="es-CL"/>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812800" y="228600"/>
            <a:ext cx="10871200" cy="990600"/>
          </a:xfrm>
          <a:prstGeom prst="rect">
            <a:avLst/>
          </a:prstGeom>
        </p:spPr>
        <p:txBody>
          <a:bodyPr/>
          <a:lstStyle/>
          <a:p>
            <a:r>
              <a:rPr kumimoji="0" lang="es-ES"/>
              <a:t>Haga clic para modificar el estilo de título del patrón</a:t>
            </a:r>
            <a:endParaRPr kumimoji="0" lang="en-US"/>
          </a:p>
        </p:txBody>
      </p:sp>
      <p:sp>
        <p:nvSpPr>
          <p:cNvPr id="9" name="8 Marcador de contenido"/>
          <p:cNvSpPr>
            <a:spLocks noGrp="1"/>
          </p:cNvSpPr>
          <p:nvPr>
            <p:ph sz="quarter" idx="1"/>
          </p:nvPr>
        </p:nvSpPr>
        <p:spPr>
          <a:xfrm>
            <a:off x="812800" y="1589567"/>
            <a:ext cx="5181600" cy="45720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1" name="10 Marcador de contenido"/>
          <p:cNvSpPr>
            <a:spLocks noGrp="1"/>
          </p:cNvSpPr>
          <p:nvPr>
            <p:ph sz="quarter" idx="2"/>
          </p:nvPr>
        </p:nvSpPr>
        <p:spPr>
          <a:xfrm>
            <a:off x="6459868" y="1589567"/>
            <a:ext cx="5181600" cy="45720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8" name="7 Marcador de fecha"/>
          <p:cNvSpPr>
            <a:spLocks noGrp="1"/>
          </p:cNvSpPr>
          <p:nvPr>
            <p:ph type="dt" sz="half" idx="15"/>
          </p:nvPr>
        </p:nvSpPr>
        <p:spPr/>
        <p:txBody>
          <a:bodyPr rtlCol="0"/>
          <a:lstStyle/>
          <a:p>
            <a:fld id="{C8961CAB-A9C0-4CF9-A6C5-E46BA769987C}" type="datetimeFigureOut">
              <a:rPr lang="es-CL" smtClean="0"/>
              <a:t>15-10-21</a:t>
            </a:fld>
            <a:endParaRPr lang="es-CL"/>
          </a:p>
        </p:txBody>
      </p:sp>
      <p:sp>
        <p:nvSpPr>
          <p:cNvPr id="10" name="9 Marcador de número de diapositiva"/>
          <p:cNvSpPr>
            <a:spLocks noGrp="1"/>
          </p:cNvSpPr>
          <p:nvPr>
            <p:ph type="sldNum" sz="quarter" idx="16"/>
          </p:nvPr>
        </p:nvSpPr>
        <p:spPr>
          <a:xfrm>
            <a:off x="0" y="1272222"/>
            <a:ext cx="711200" cy="244476"/>
          </a:xfrm>
          <a:prstGeom prst="rect">
            <a:avLst/>
          </a:prstGeom>
        </p:spPr>
        <p:txBody>
          <a:bodyPr rtlCol="0"/>
          <a:lstStyle/>
          <a:p>
            <a:fld id="{5D9E6A02-82EB-4F00-B2B1-A1E81554CC4E}" type="slidenum">
              <a:rPr lang="es-CL" smtClean="0"/>
              <a:t>‹Nº›</a:t>
            </a:fld>
            <a:endParaRPr lang="es-CL"/>
          </a:p>
        </p:txBody>
      </p:sp>
      <p:sp>
        <p:nvSpPr>
          <p:cNvPr id="12" name="11 Marcador de pie de página"/>
          <p:cNvSpPr>
            <a:spLocks noGrp="1"/>
          </p:cNvSpPr>
          <p:nvPr>
            <p:ph type="ftr" sz="quarter" idx="17"/>
          </p:nvPr>
        </p:nvSpPr>
        <p:spPr/>
        <p:txBody>
          <a:bodyPr rtlCol="0"/>
          <a:lstStyle/>
          <a:p>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711200" y="273050"/>
            <a:ext cx="10871200" cy="869950"/>
          </a:xfrm>
          <a:prstGeom prst="rect">
            <a:avLst/>
          </a:prstGeom>
        </p:spPr>
        <p:txBody>
          <a:bodyPr anchor="ctr"/>
          <a:lstStyle>
            <a:lvl1pPr>
              <a:defRPr/>
            </a:lvl1pPr>
          </a:lstStyle>
          <a:p>
            <a:r>
              <a:rPr kumimoji="0" lang="es-ES"/>
              <a:t>Haga clic para modificar el estilo de título del patrón</a:t>
            </a:r>
            <a:endParaRPr kumimoji="0" lang="en-US"/>
          </a:p>
        </p:txBody>
      </p:sp>
      <p:sp>
        <p:nvSpPr>
          <p:cNvPr id="11" name="10 Marcador de contenido"/>
          <p:cNvSpPr>
            <a:spLocks noGrp="1"/>
          </p:cNvSpPr>
          <p:nvPr>
            <p:ph sz="quarter" idx="2"/>
          </p:nvPr>
        </p:nvSpPr>
        <p:spPr>
          <a:xfrm>
            <a:off x="812800" y="2438400"/>
            <a:ext cx="5181600" cy="35814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3" name="12 Marcador de contenido"/>
          <p:cNvSpPr>
            <a:spLocks noGrp="1"/>
          </p:cNvSpPr>
          <p:nvPr>
            <p:ph sz="quarter" idx="4"/>
          </p:nvPr>
        </p:nvSpPr>
        <p:spPr>
          <a:xfrm>
            <a:off x="6400800" y="2438400"/>
            <a:ext cx="5181600" cy="35814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0" name="9 Marcador de fecha"/>
          <p:cNvSpPr>
            <a:spLocks noGrp="1"/>
          </p:cNvSpPr>
          <p:nvPr>
            <p:ph type="dt" sz="half" idx="15"/>
          </p:nvPr>
        </p:nvSpPr>
        <p:spPr/>
        <p:txBody>
          <a:bodyPr rtlCol="0"/>
          <a:lstStyle/>
          <a:p>
            <a:fld id="{C8961CAB-A9C0-4CF9-A6C5-E46BA769987C}" type="datetimeFigureOut">
              <a:rPr lang="es-CL" smtClean="0"/>
              <a:t>15-10-21</a:t>
            </a:fld>
            <a:endParaRPr lang="es-CL"/>
          </a:p>
        </p:txBody>
      </p:sp>
      <p:sp>
        <p:nvSpPr>
          <p:cNvPr id="12" name="11 Marcador de número de diapositiva"/>
          <p:cNvSpPr>
            <a:spLocks noGrp="1"/>
          </p:cNvSpPr>
          <p:nvPr>
            <p:ph type="sldNum" sz="quarter" idx="16"/>
          </p:nvPr>
        </p:nvSpPr>
        <p:spPr>
          <a:xfrm>
            <a:off x="0" y="1272222"/>
            <a:ext cx="711200" cy="244476"/>
          </a:xfrm>
          <a:prstGeom prst="rect">
            <a:avLst/>
          </a:prstGeom>
        </p:spPr>
        <p:txBody>
          <a:bodyPr rtlCol="0"/>
          <a:lstStyle/>
          <a:p>
            <a:fld id="{5D9E6A02-82EB-4F00-B2B1-A1E81554CC4E}" type="slidenum">
              <a:rPr lang="es-CL" smtClean="0"/>
              <a:t>‹Nº›</a:t>
            </a:fld>
            <a:endParaRPr lang="es-CL"/>
          </a:p>
        </p:txBody>
      </p:sp>
      <p:sp>
        <p:nvSpPr>
          <p:cNvPr id="14" name="13 Marcador de pie de página"/>
          <p:cNvSpPr>
            <a:spLocks noGrp="1"/>
          </p:cNvSpPr>
          <p:nvPr>
            <p:ph type="ftr" sz="quarter" idx="17"/>
          </p:nvPr>
        </p:nvSpPr>
        <p:spPr/>
        <p:txBody>
          <a:bodyPr rtlCol="0"/>
          <a:lstStyle/>
          <a:p>
            <a:endParaRPr lang="es-CL"/>
          </a:p>
        </p:txBody>
      </p:sp>
      <p:sp>
        <p:nvSpPr>
          <p:cNvPr id="16" name="15 Marcador de texto"/>
          <p:cNvSpPr>
            <a:spLocks noGrp="1"/>
          </p:cNvSpPr>
          <p:nvPr>
            <p:ph type="body" sz="quarter" idx="1"/>
          </p:nvPr>
        </p:nvSpPr>
        <p:spPr>
          <a:xfrm>
            <a:off x="812800" y="1752600"/>
            <a:ext cx="5181600" cy="640080"/>
          </a:xfrm>
          <a:prstGeom prst="rect">
            <a:avLst/>
          </a:prstGeo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s-ES"/>
              <a:t>Haga clic para modificar el estilo de texto del patrón</a:t>
            </a:r>
          </a:p>
        </p:txBody>
      </p:sp>
      <p:sp>
        <p:nvSpPr>
          <p:cNvPr id="15" name="14 Marcador de texto"/>
          <p:cNvSpPr>
            <a:spLocks noGrp="1"/>
          </p:cNvSpPr>
          <p:nvPr>
            <p:ph type="body" sz="quarter" idx="3"/>
          </p:nvPr>
        </p:nvSpPr>
        <p:spPr>
          <a:xfrm>
            <a:off x="6400800" y="1752600"/>
            <a:ext cx="5181600" cy="640080"/>
          </a:xfrm>
          <a:prstGeom prst="rect">
            <a:avLst/>
          </a:prstGeo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s-ES"/>
              <a:t>Haga clic para modificar el estilo de texto del patrón</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812800" y="228600"/>
            <a:ext cx="10871200" cy="990600"/>
          </a:xfrm>
          <a:prstGeom prst="rect">
            <a:avLst/>
          </a:prstGeom>
        </p:spPr>
        <p:txBody>
          <a:bodyPr/>
          <a:lstStyle/>
          <a:p>
            <a:r>
              <a:rPr kumimoji="0" lang="es-ES"/>
              <a:t>Haga clic para modificar el estilo de título del patrón</a:t>
            </a:r>
            <a:endParaRPr kumimoji="0" lang="en-US"/>
          </a:p>
        </p:txBody>
      </p:sp>
      <p:sp>
        <p:nvSpPr>
          <p:cNvPr id="3" name="2 Marcador de fecha"/>
          <p:cNvSpPr>
            <a:spLocks noGrp="1"/>
          </p:cNvSpPr>
          <p:nvPr>
            <p:ph type="dt" sz="half" idx="10"/>
          </p:nvPr>
        </p:nvSpPr>
        <p:spPr/>
        <p:txBody>
          <a:bodyPr/>
          <a:lstStyle/>
          <a:p>
            <a:fld id="{C8961CAB-A9C0-4CF9-A6C5-E46BA769987C}" type="datetimeFigureOut">
              <a:rPr lang="es-CL" smtClean="0"/>
              <a:t>15-10-21</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a:xfrm>
            <a:off x="0" y="1272222"/>
            <a:ext cx="711200" cy="244476"/>
          </a:xfrm>
          <a:prstGeom prst="rect">
            <a:avLst/>
          </a:prstGeom>
        </p:spPr>
        <p:txBody>
          <a:bodyPr/>
          <a:lstStyle>
            <a:lvl1pPr>
              <a:defRPr>
                <a:solidFill>
                  <a:srgbClr val="FFFFFF"/>
                </a:solidFill>
              </a:defRPr>
            </a:lvl1pPr>
          </a:lstStyle>
          <a:p>
            <a:fld id="{5D9E6A02-82EB-4F00-B2B1-A1E81554CC4E}" type="slidenum">
              <a:rPr lang="es-CL" smtClean="0"/>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8961CAB-A9C0-4CF9-A6C5-E46BA769987C}" type="datetimeFigureOut">
              <a:rPr lang="es-CL" smtClean="0"/>
              <a:t>15-10-21</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a:xfrm>
            <a:off x="0" y="6248400"/>
            <a:ext cx="711200" cy="381000"/>
          </a:xfrm>
          <a:prstGeom prst="rect">
            <a:avLst/>
          </a:prstGeom>
        </p:spPr>
        <p:txBody>
          <a:bodyPr/>
          <a:lstStyle>
            <a:lvl1pPr>
              <a:defRPr>
                <a:solidFill>
                  <a:schemeClr val="tx2"/>
                </a:solidFill>
              </a:defRPr>
            </a:lvl1pPr>
          </a:lstStyle>
          <a:p>
            <a:fld id="{5D9E6A02-82EB-4F00-B2B1-A1E81554CC4E}" type="slidenum">
              <a:rPr lang="es-CL" smtClean="0"/>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812800" y="273050"/>
            <a:ext cx="10769600" cy="869950"/>
          </a:xfrm>
          <a:prstGeom prst="rect">
            <a:avLst/>
          </a:prstGeom>
        </p:spPr>
        <p:txBody>
          <a:bodyPr anchor="ctr"/>
          <a:lstStyle>
            <a:lvl1pPr algn="l">
              <a:buNone/>
              <a:defRPr sz="4400" b="0"/>
            </a:lvl1pPr>
          </a:lstStyle>
          <a:p>
            <a:r>
              <a:rPr kumimoji="0" lang="es-ES"/>
              <a:t>Haga clic para modificar el estilo de título del patrón</a:t>
            </a:r>
            <a:endParaRPr kumimoji="0" lang="en-US"/>
          </a:p>
        </p:txBody>
      </p:sp>
      <p:sp>
        <p:nvSpPr>
          <p:cNvPr id="5" name="4 Marcador de fecha"/>
          <p:cNvSpPr>
            <a:spLocks noGrp="1"/>
          </p:cNvSpPr>
          <p:nvPr>
            <p:ph type="dt" sz="half" idx="10"/>
          </p:nvPr>
        </p:nvSpPr>
        <p:spPr/>
        <p:txBody>
          <a:bodyPr/>
          <a:lstStyle/>
          <a:p>
            <a:fld id="{C8961CAB-A9C0-4CF9-A6C5-E46BA769987C}" type="datetimeFigureOut">
              <a:rPr lang="es-CL" smtClean="0"/>
              <a:t>15-10-21</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a:xfrm>
            <a:off x="0" y="1272222"/>
            <a:ext cx="711200" cy="244476"/>
          </a:xfrm>
          <a:prstGeom prst="rect">
            <a:avLst/>
          </a:prstGeom>
        </p:spPr>
        <p:txBody>
          <a:bodyPr/>
          <a:lstStyle>
            <a:lvl1pPr>
              <a:defRPr>
                <a:solidFill>
                  <a:srgbClr val="FFFFFF"/>
                </a:solidFill>
              </a:defRPr>
            </a:lvl1pPr>
          </a:lstStyle>
          <a:p>
            <a:fld id="{5D9E6A02-82EB-4F00-B2B1-A1E81554CC4E}" type="slidenum">
              <a:rPr lang="es-CL" smtClean="0"/>
              <a:t>‹Nº›</a:t>
            </a:fld>
            <a:endParaRPr lang="es-CL"/>
          </a:p>
        </p:txBody>
      </p:sp>
      <p:sp>
        <p:nvSpPr>
          <p:cNvPr id="3" name="2 Marcador de texto"/>
          <p:cNvSpPr>
            <a:spLocks noGrp="1"/>
          </p:cNvSpPr>
          <p:nvPr>
            <p:ph type="body" idx="2"/>
          </p:nvPr>
        </p:nvSpPr>
        <p:spPr>
          <a:xfrm>
            <a:off x="812800" y="1752600"/>
            <a:ext cx="2133600" cy="4343400"/>
          </a:xfrm>
          <a:prstGeom prst="rect">
            <a:avLst/>
          </a:prstGeo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a:t>Haga clic para modificar el estilo de texto del patrón</a:t>
            </a:r>
          </a:p>
        </p:txBody>
      </p:sp>
      <p:sp>
        <p:nvSpPr>
          <p:cNvPr id="9" name="8 Marcador de contenido"/>
          <p:cNvSpPr>
            <a:spLocks noGrp="1"/>
          </p:cNvSpPr>
          <p:nvPr>
            <p:ph sz="quarter" idx="1"/>
          </p:nvPr>
        </p:nvSpPr>
        <p:spPr>
          <a:xfrm>
            <a:off x="3149600" y="1752600"/>
            <a:ext cx="8534400" cy="44196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3">
        <a:schemeClr val="bg2"/>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2133600" y="5486400"/>
            <a:ext cx="9753600" cy="685800"/>
          </a:xfrm>
          <a:prstGeom prst="rect">
            <a:avLst/>
          </a:prstGeo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a:t>Haga clic para modificar el estilo de texto del patrón</a:t>
            </a:r>
          </a:p>
        </p:txBody>
      </p:sp>
      <p:sp>
        <p:nvSpPr>
          <p:cNvPr id="8" name="7 Rectángulo"/>
          <p:cNvSpPr/>
          <p:nvPr/>
        </p:nvSpPr>
        <p:spPr bwMode="white">
          <a:xfrm>
            <a:off x="-12192" y="4572000"/>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12192" y="4663440"/>
            <a:ext cx="195072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9 Rectángulo"/>
          <p:cNvSpPr/>
          <p:nvPr/>
        </p:nvSpPr>
        <p:spPr>
          <a:xfrm>
            <a:off x="2060448" y="4654296"/>
            <a:ext cx="10131552"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1 Título"/>
          <p:cNvSpPr>
            <a:spLocks noGrp="1"/>
          </p:cNvSpPr>
          <p:nvPr>
            <p:ph type="title"/>
          </p:nvPr>
        </p:nvSpPr>
        <p:spPr>
          <a:xfrm>
            <a:off x="2133600" y="4648200"/>
            <a:ext cx="9753600" cy="685800"/>
          </a:xfrm>
          <a:prstGeom prst="rect">
            <a:avLst/>
          </a:prstGeom>
        </p:spPr>
        <p:txBody>
          <a:bodyPr anchor="ctr"/>
          <a:lstStyle>
            <a:lvl1pPr algn="l">
              <a:buNone/>
              <a:defRPr sz="2800" b="0">
                <a:solidFill>
                  <a:srgbClr val="FFFFFF"/>
                </a:solidFill>
              </a:defRPr>
            </a:lvl1pPr>
          </a:lstStyle>
          <a:p>
            <a:r>
              <a:rPr kumimoji="0" lang="es-ES"/>
              <a:t>Haga clic para modificar el estilo de título del patrón</a:t>
            </a:r>
            <a:endParaRPr kumimoji="0" lang="en-US"/>
          </a:p>
        </p:txBody>
      </p:sp>
      <p:sp>
        <p:nvSpPr>
          <p:cNvPr id="11" name="10 Rectángulo"/>
          <p:cNvSpPr/>
          <p:nvPr/>
        </p:nvSpPr>
        <p:spPr bwMode="white">
          <a:xfrm>
            <a:off x="1930400" y="0"/>
            <a:ext cx="134112"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2" name="11 Marcador de fecha"/>
          <p:cNvSpPr>
            <a:spLocks noGrp="1"/>
          </p:cNvSpPr>
          <p:nvPr>
            <p:ph type="dt" sz="half" idx="10"/>
          </p:nvPr>
        </p:nvSpPr>
        <p:spPr>
          <a:xfrm>
            <a:off x="8331200" y="6248401"/>
            <a:ext cx="3556000" cy="365125"/>
          </a:xfrm>
        </p:spPr>
        <p:txBody>
          <a:bodyPr rtlCol="0"/>
          <a:lstStyle/>
          <a:p>
            <a:fld id="{C8961CAB-A9C0-4CF9-A6C5-E46BA769987C}" type="datetimeFigureOut">
              <a:rPr lang="es-CL" smtClean="0"/>
              <a:t>15-10-21</a:t>
            </a:fld>
            <a:endParaRPr lang="es-CL"/>
          </a:p>
        </p:txBody>
      </p:sp>
      <p:sp>
        <p:nvSpPr>
          <p:cNvPr id="13" name="12 Marcador de número de diapositiva"/>
          <p:cNvSpPr>
            <a:spLocks noGrp="1"/>
          </p:cNvSpPr>
          <p:nvPr>
            <p:ph type="sldNum" sz="quarter" idx="11"/>
          </p:nvPr>
        </p:nvSpPr>
        <p:spPr>
          <a:xfrm>
            <a:off x="0" y="4667249"/>
            <a:ext cx="1930400" cy="663578"/>
          </a:xfrm>
          <a:prstGeom prst="rect">
            <a:avLst/>
          </a:prstGeom>
        </p:spPr>
        <p:txBody>
          <a:bodyPr rtlCol="0"/>
          <a:lstStyle>
            <a:lvl1pPr>
              <a:defRPr sz="2800"/>
            </a:lvl1pPr>
          </a:lstStyle>
          <a:p>
            <a:fld id="{5D9E6A02-82EB-4F00-B2B1-A1E81554CC4E}" type="slidenum">
              <a:rPr lang="es-CL" smtClean="0"/>
              <a:t>‹Nº›</a:t>
            </a:fld>
            <a:endParaRPr lang="es-CL"/>
          </a:p>
        </p:txBody>
      </p:sp>
      <p:sp>
        <p:nvSpPr>
          <p:cNvPr id="14" name="13 Marcador de pie de página"/>
          <p:cNvSpPr>
            <a:spLocks noGrp="1"/>
          </p:cNvSpPr>
          <p:nvPr>
            <p:ph type="ftr" sz="quarter" idx="12"/>
          </p:nvPr>
        </p:nvSpPr>
        <p:spPr>
          <a:xfrm>
            <a:off x="2133600" y="6248207"/>
            <a:ext cx="6096000" cy="365125"/>
          </a:xfrm>
        </p:spPr>
        <p:txBody>
          <a:bodyPr rtlCol="0"/>
          <a:lstStyle/>
          <a:p>
            <a:endParaRPr lang="es-CL"/>
          </a:p>
        </p:txBody>
      </p:sp>
      <p:sp>
        <p:nvSpPr>
          <p:cNvPr id="3" name="2 Marcador de posición de imagen"/>
          <p:cNvSpPr>
            <a:spLocks noGrp="1"/>
          </p:cNvSpPr>
          <p:nvPr>
            <p:ph type="pic" idx="1"/>
          </p:nvPr>
        </p:nvSpPr>
        <p:spPr>
          <a:xfrm>
            <a:off x="2080768" y="0"/>
            <a:ext cx="10111232" cy="4568952"/>
          </a:xfrm>
          <a:prstGeom prst="rect">
            <a:avLst/>
          </a:prstGeom>
          <a:solidFill>
            <a:schemeClr val="accent1">
              <a:tint val="40000"/>
            </a:schemeClr>
          </a:solidFill>
          <a:ln>
            <a:noFill/>
          </a:ln>
        </p:spPr>
        <p:txBody>
          <a:bodyPr/>
          <a:lstStyle>
            <a:lvl1pPr marL="0" indent="0">
              <a:buNone/>
              <a:defRPr sz="3200"/>
            </a:lvl1pPr>
          </a:lstStyle>
          <a:p>
            <a:r>
              <a:rPr kumimoji="0" lang="es-ES"/>
              <a:t>Haga clic en el icono para agregar una imagen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812800" y="228600"/>
            <a:ext cx="10871200" cy="990600"/>
          </a:xfrm>
          <a:prstGeom prst="rect">
            <a:avLst/>
          </a:prstGeom>
        </p:spPr>
        <p:txBody>
          <a:bodyPr/>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816864" y="1600200"/>
            <a:ext cx="10871200" cy="4526280"/>
          </a:xfrm>
          <a:prstGeom prst="rect">
            <a:avLst/>
          </a:prstGeo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fld id="{C8961CAB-A9C0-4CF9-A6C5-E46BA769987C}" type="datetimeFigureOut">
              <a:rPr lang="es-CL" smtClean="0"/>
              <a:t>15-10-21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a:xfrm>
            <a:off x="0" y="1272222"/>
            <a:ext cx="711200" cy="244476"/>
          </a:xfrm>
          <a:prstGeom prst="rect">
            <a:avLst/>
          </a:prstGeom>
        </p:spPr>
        <p:txBody>
          <a:bodyPr/>
          <a:lstStyle/>
          <a:p>
            <a:fld id="{5D9E6A02-82EB-4F00-B2B1-A1E81554CC4E}" type="slidenum">
              <a:rPr lang="es-CL" smtClean="0"/>
              <a:t>‹Nº›</a:t>
            </a:fld>
            <a:endParaRPr lang="es-C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1"/>
      </p:bgRef>
    </p:bg>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737600" y="609601"/>
            <a:ext cx="2743200" cy="5516563"/>
          </a:xfrm>
          <a:prstGeom prst="rect">
            <a:avLst/>
          </a:prstGeom>
        </p:spPr>
        <p:txBody>
          <a:bodyPr vert="eaVert"/>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609600" y="609600"/>
            <a:ext cx="7416800" cy="5516564"/>
          </a:xfrm>
          <a:prstGeom prst="rect">
            <a:avLst/>
          </a:prstGeo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a:xfrm>
            <a:off x="8737600" y="6248403"/>
            <a:ext cx="2946400" cy="365125"/>
          </a:xfrm>
        </p:spPr>
        <p:txBody>
          <a:bodyPr/>
          <a:lstStyle/>
          <a:p>
            <a:fld id="{C8961CAB-A9C0-4CF9-A6C5-E46BA769987C}" type="datetimeFigureOut">
              <a:rPr lang="es-CL" smtClean="0"/>
              <a:t>15-10-21</a:t>
            </a:fld>
            <a:endParaRPr lang="es-CL"/>
          </a:p>
        </p:txBody>
      </p:sp>
      <p:sp>
        <p:nvSpPr>
          <p:cNvPr id="5" name="4 Marcador de pie de página"/>
          <p:cNvSpPr>
            <a:spLocks noGrp="1"/>
          </p:cNvSpPr>
          <p:nvPr>
            <p:ph type="ftr" sz="quarter" idx="11"/>
          </p:nvPr>
        </p:nvSpPr>
        <p:spPr>
          <a:xfrm>
            <a:off x="609602" y="6248208"/>
            <a:ext cx="7431311" cy="365125"/>
          </a:xfrm>
        </p:spPr>
        <p:txBody>
          <a:bodyPr/>
          <a:lstStyle/>
          <a:p>
            <a:endParaRPr lang="es-CL"/>
          </a:p>
        </p:txBody>
      </p:sp>
      <p:sp>
        <p:nvSpPr>
          <p:cNvPr id="7" name="6 Rectángulo"/>
          <p:cNvSpPr/>
          <p:nvPr/>
        </p:nvSpPr>
        <p:spPr bwMode="white">
          <a:xfrm>
            <a:off x="8128424" y="0"/>
            <a:ext cx="42672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8" name="7 Rectángulo"/>
          <p:cNvSpPr/>
          <p:nvPr/>
        </p:nvSpPr>
        <p:spPr>
          <a:xfrm>
            <a:off x="8189384" y="609600"/>
            <a:ext cx="3048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9" name="8 Rectángulo"/>
          <p:cNvSpPr/>
          <p:nvPr/>
        </p:nvSpPr>
        <p:spPr>
          <a:xfrm>
            <a:off x="8189384" y="0"/>
            <a:ext cx="3048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6" name="5 Marcador de número de diapositiva"/>
          <p:cNvSpPr>
            <a:spLocks noGrp="1"/>
          </p:cNvSpPr>
          <p:nvPr>
            <p:ph type="sldNum" sz="quarter" idx="12"/>
          </p:nvPr>
        </p:nvSpPr>
        <p:spPr>
          <a:xfrm rot="5400000">
            <a:off x="8075084" y="103716"/>
            <a:ext cx="533400" cy="325968"/>
          </a:xfrm>
          <a:prstGeom prst="rect">
            <a:avLst/>
          </a:prstGeom>
        </p:spPr>
        <p:txBody>
          <a:bodyPr/>
          <a:lstStyle/>
          <a:p>
            <a:fld id="{5D9E6A02-82EB-4F00-B2B1-A1E81554CC4E}" type="slidenum">
              <a:rPr lang="es-CL" smtClean="0"/>
              <a:t>‹Nº›</a:t>
            </a:fld>
            <a:endParaRPr lang="es-CL"/>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Diseño personaliza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D4F699D-1671-4D7B-8D25-8AB546740ED6}"/>
              </a:ext>
            </a:extLst>
          </p:cNvPr>
          <p:cNvSpPr>
            <a:spLocks noGrp="1"/>
          </p:cNvSpPr>
          <p:nvPr>
            <p:ph type="title"/>
          </p:nvPr>
        </p:nvSpPr>
        <p:spPr>
          <a:xfrm>
            <a:off x="838200" y="365125"/>
            <a:ext cx="10515600" cy="1325563"/>
          </a:xfrm>
          <a:prstGeom prst="rect">
            <a:avLst/>
          </a:prstGeom>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D0BE5CB0-1D38-46D8-B4DC-DEDCA08A37F8}"/>
              </a:ext>
            </a:extLst>
          </p:cNvPr>
          <p:cNvSpPr>
            <a:spLocks noGrp="1"/>
          </p:cNvSpPr>
          <p:nvPr>
            <p:ph type="dt" sz="half" idx="10"/>
          </p:nvPr>
        </p:nvSpPr>
        <p:spPr/>
        <p:txBody>
          <a:bodyPr/>
          <a:lstStyle/>
          <a:p>
            <a:fld id="{C8961CAB-A9C0-4CF9-A6C5-E46BA769987C}" type="datetimeFigureOut">
              <a:rPr lang="es-CL" smtClean="0"/>
              <a:t>15-10-21</a:t>
            </a:fld>
            <a:endParaRPr lang="es-CL"/>
          </a:p>
        </p:txBody>
      </p:sp>
      <p:sp>
        <p:nvSpPr>
          <p:cNvPr id="4" name="Marcador de pie de página 3">
            <a:extLst>
              <a:ext uri="{FF2B5EF4-FFF2-40B4-BE49-F238E27FC236}">
                <a16:creationId xmlns:a16="http://schemas.microsoft.com/office/drawing/2014/main" id="{9D1F2CE3-2990-4825-BB8F-F0B2869E467C}"/>
              </a:ext>
            </a:extLst>
          </p:cNvPr>
          <p:cNvSpPr>
            <a:spLocks noGrp="1"/>
          </p:cNvSpPr>
          <p:nvPr>
            <p:ph type="ftr" sz="quarter" idx="11"/>
          </p:nvPr>
        </p:nvSpPr>
        <p:spPr/>
        <p:txBody>
          <a:bodyPr/>
          <a:lstStyle/>
          <a:p>
            <a:endParaRPr lang="es-CL"/>
          </a:p>
        </p:txBody>
      </p:sp>
    </p:spTree>
    <p:extLst>
      <p:ext uri="{BB962C8B-B14F-4D97-AF65-F5344CB8AC3E}">
        <p14:creationId xmlns:p14="http://schemas.microsoft.com/office/powerpoint/2010/main" val="32816923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le, Content">
    <p:spTree>
      <p:nvGrpSpPr>
        <p:cNvPr id="1" name=""/>
        <p:cNvGrpSpPr/>
        <p:nvPr/>
      </p:nvGrpSpPr>
      <p:grpSpPr>
        <a:xfrm>
          <a:off x="0" y="0"/>
          <a:ext cx="0" cy="0"/>
          <a:chOff x="0" y="0"/>
          <a:chExt cx="0" cy="0"/>
        </a:xfrm>
      </p:grpSpPr>
      <p:sp>
        <p:nvSpPr>
          <p:cNvPr id="48" name="PlaceHolder 1"/>
          <p:cNvSpPr>
            <a:spLocks noGrp="1"/>
          </p:cNvSpPr>
          <p:nvPr>
            <p:ph type="title"/>
          </p:nvPr>
        </p:nvSpPr>
        <p:spPr>
          <a:xfrm>
            <a:off x="609562" y="273352"/>
            <a:ext cx="10971684" cy="1145009"/>
          </a:xfrm>
          <a:prstGeom prst="rect">
            <a:avLst/>
          </a:prstGeom>
        </p:spPr>
        <p:txBody>
          <a:bodyPr lIns="0" tIns="0" rIns="0" bIns="0" anchor="ctr"/>
          <a:lstStyle/>
          <a:p>
            <a:pPr algn="ctr"/>
            <a:endParaRPr/>
          </a:p>
        </p:txBody>
      </p:sp>
      <p:sp>
        <p:nvSpPr>
          <p:cNvPr id="49" name="PlaceHolder 2"/>
          <p:cNvSpPr>
            <a:spLocks noGrp="1"/>
          </p:cNvSpPr>
          <p:nvPr>
            <p:ph type="body"/>
          </p:nvPr>
        </p:nvSpPr>
        <p:spPr>
          <a:xfrm>
            <a:off x="609562" y="1604841"/>
            <a:ext cx="10727859" cy="3977811"/>
          </a:xfrm>
          <a:prstGeom prst="rect">
            <a:avLst/>
          </a:prstGeom>
        </p:spPr>
        <p:txBody>
          <a:bodyPr lIns="0" tIns="0" rIns="0" bIns="0"/>
          <a:lstStyle/>
          <a:p>
            <a:endParaRPr/>
          </a:p>
        </p:txBody>
      </p:sp>
    </p:spTree>
    <p:extLst>
      <p:ext uri="{BB962C8B-B14F-4D97-AF65-F5344CB8AC3E}">
        <p14:creationId xmlns:p14="http://schemas.microsoft.com/office/powerpoint/2010/main" val="11095479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25D8CE-0F31-4CA9-A882-51EE4FF2C8F4}"/>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7B4ACDC7-A453-41EA-BF98-FEC45B295E8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8725AD0C-02B2-4168-B1A1-8E95DEED26DD}"/>
              </a:ext>
            </a:extLst>
          </p:cNvPr>
          <p:cNvSpPr>
            <a:spLocks noGrp="1"/>
          </p:cNvSpPr>
          <p:nvPr>
            <p:ph type="dt" sz="half" idx="10"/>
          </p:nvPr>
        </p:nvSpPr>
        <p:spPr/>
        <p:txBody>
          <a:bodyPr/>
          <a:lstStyle/>
          <a:p>
            <a:fld id="{DA419172-2933-412B-AC78-1D71DB2D0BDB}" type="datetimeFigureOut">
              <a:rPr lang="es-CL" smtClean="0"/>
              <a:t>15-10-21</a:t>
            </a:fld>
            <a:endParaRPr lang="es-CL"/>
          </a:p>
        </p:txBody>
      </p:sp>
      <p:sp>
        <p:nvSpPr>
          <p:cNvPr id="5" name="Marcador de pie de página 4">
            <a:extLst>
              <a:ext uri="{FF2B5EF4-FFF2-40B4-BE49-F238E27FC236}">
                <a16:creationId xmlns:a16="http://schemas.microsoft.com/office/drawing/2014/main" id="{4E75099F-389C-48E6-8C7E-19BA0A8C1C19}"/>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4315BB79-71CD-4166-8D48-C4F5381AA3B7}"/>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37165319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1E28F5F-C2B1-4D66-B168-B3DC6D96E2C3}"/>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D5EAF40E-7E26-4DD0-B42F-219C6F7BA628}"/>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6D68BC88-7580-496B-99F6-3CEB2A444BC4}"/>
              </a:ext>
            </a:extLst>
          </p:cNvPr>
          <p:cNvSpPr>
            <a:spLocks noGrp="1"/>
          </p:cNvSpPr>
          <p:nvPr>
            <p:ph type="dt" sz="half" idx="10"/>
          </p:nvPr>
        </p:nvSpPr>
        <p:spPr/>
        <p:txBody>
          <a:bodyPr/>
          <a:lstStyle/>
          <a:p>
            <a:fld id="{DA419172-2933-412B-AC78-1D71DB2D0BDB}" type="datetimeFigureOut">
              <a:rPr lang="es-CL" smtClean="0"/>
              <a:t>15-10-21</a:t>
            </a:fld>
            <a:endParaRPr lang="es-CL"/>
          </a:p>
        </p:txBody>
      </p:sp>
      <p:sp>
        <p:nvSpPr>
          <p:cNvPr id="5" name="Marcador de pie de página 4">
            <a:extLst>
              <a:ext uri="{FF2B5EF4-FFF2-40B4-BE49-F238E27FC236}">
                <a16:creationId xmlns:a16="http://schemas.microsoft.com/office/drawing/2014/main" id="{CE636870-D820-4847-8046-3A8C49C859F9}"/>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F0B032ED-9B1E-4053-A417-2BBA84B40DB1}"/>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3588448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26D4216-8E47-4A00-B1F4-0C9CAD38E788}"/>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561B5834-3909-433C-9494-0222735F6B5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86FE7C5-2205-4BD9-83F9-0014AB69E657}"/>
              </a:ext>
            </a:extLst>
          </p:cNvPr>
          <p:cNvSpPr>
            <a:spLocks noGrp="1"/>
          </p:cNvSpPr>
          <p:nvPr>
            <p:ph type="dt" sz="half" idx="10"/>
          </p:nvPr>
        </p:nvSpPr>
        <p:spPr/>
        <p:txBody>
          <a:bodyPr/>
          <a:lstStyle/>
          <a:p>
            <a:fld id="{DA419172-2933-412B-AC78-1D71DB2D0BDB}" type="datetimeFigureOut">
              <a:rPr lang="es-CL" smtClean="0"/>
              <a:t>15-10-21</a:t>
            </a:fld>
            <a:endParaRPr lang="es-CL"/>
          </a:p>
        </p:txBody>
      </p:sp>
      <p:sp>
        <p:nvSpPr>
          <p:cNvPr id="5" name="Marcador de pie de página 4">
            <a:extLst>
              <a:ext uri="{FF2B5EF4-FFF2-40B4-BE49-F238E27FC236}">
                <a16:creationId xmlns:a16="http://schemas.microsoft.com/office/drawing/2014/main" id="{C269D559-71F8-4E1F-BE1D-9B8B7626D1D0}"/>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08C1DE87-D762-448E-92F5-2351648331B2}"/>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9317944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151D7B-4262-43AB-ABF0-AA9397335919}"/>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11CC88CD-A36D-4DAF-9F9F-293F577FCD23}"/>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6BD9E688-5573-48B6-9E36-D20F25B2D9CB}"/>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8C2EC2E4-54A4-4925-9ACD-03D699D48A18}"/>
              </a:ext>
            </a:extLst>
          </p:cNvPr>
          <p:cNvSpPr>
            <a:spLocks noGrp="1"/>
          </p:cNvSpPr>
          <p:nvPr>
            <p:ph type="dt" sz="half" idx="10"/>
          </p:nvPr>
        </p:nvSpPr>
        <p:spPr/>
        <p:txBody>
          <a:bodyPr/>
          <a:lstStyle/>
          <a:p>
            <a:fld id="{DA419172-2933-412B-AC78-1D71DB2D0BDB}" type="datetimeFigureOut">
              <a:rPr lang="es-CL" smtClean="0"/>
              <a:t>15-10-21</a:t>
            </a:fld>
            <a:endParaRPr lang="es-CL"/>
          </a:p>
        </p:txBody>
      </p:sp>
      <p:sp>
        <p:nvSpPr>
          <p:cNvPr id="6" name="Marcador de pie de página 5">
            <a:extLst>
              <a:ext uri="{FF2B5EF4-FFF2-40B4-BE49-F238E27FC236}">
                <a16:creationId xmlns:a16="http://schemas.microsoft.com/office/drawing/2014/main" id="{8BB6BD01-B8FD-4007-9B6D-52C6761B4946}"/>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65C78A87-673D-4B49-8D1B-0095F50F344A}"/>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223769858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1C066A-9F9E-4853-88CE-0B562F8917E1}"/>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3393AC5D-42A2-42ED-A631-48F4E8A92F5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40BE921-331C-4654-BBC7-C19A6DF2881D}"/>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a:extLst>
              <a:ext uri="{FF2B5EF4-FFF2-40B4-BE49-F238E27FC236}">
                <a16:creationId xmlns:a16="http://schemas.microsoft.com/office/drawing/2014/main" id="{D36AC674-4BE1-4E70-8BEC-0806D04EDBC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9BEDA8D4-A2F8-4387-8A31-AB017A5F054E}"/>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a:extLst>
              <a:ext uri="{FF2B5EF4-FFF2-40B4-BE49-F238E27FC236}">
                <a16:creationId xmlns:a16="http://schemas.microsoft.com/office/drawing/2014/main" id="{5DF4215E-E4BB-4032-B452-11EF051BAA13}"/>
              </a:ext>
            </a:extLst>
          </p:cNvPr>
          <p:cNvSpPr>
            <a:spLocks noGrp="1"/>
          </p:cNvSpPr>
          <p:nvPr>
            <p:ph type="dt" sz="half" idx="10"/>
          </p:nvPr>
        </p:nvSpPr>
        <p:spPr/>
        <p:txBody>
          <a:bodyPr/>
          <a:lstStyle/>
          <a:p>
            <a:fld id="{DA419172-2933-412B-AC78-1D71DB2D0BDB}" type="datetimeFigureOut">
              <a:rPr lang="es-CL" smtClean="0"/>
              <a:t>15-10-21</a:t>
            </a:fld>
            <a:endParaRPr lang="es-CL"/>
          </a:p>
        </p:txBody>
      </p:sp>
      <p:sp>
        <p:nvSpPr>
          <p:cNvPr id="8" name="Marcador de pie de página 7">
            <a:extLst>
              <a:ext uri="{FF2B5EF4-FFF2-40B4-BE49-F238E27FC236}">
                <a16:creationId xmlns:a16="http://schemas.microsoft.com/office/drawing/2014/main" id="{AC9739FB-0384-412D-B906-F23ACFA1D9D7}"/>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1F83BB17-AAAC-4E3F-AB08-7F16CAC9E042}"/>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36561267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7DA6D73-1D7D-48E0-91EB-40AA919F4B02}"/>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FDCB5592-84B0-405D-99EA-BDB9B2A802B9}"/>
              </a:ext>
            </a:extLst>
          </p:cNvPr>
          <p:cNvSpPr>
            <a:spLocks noGrp="1"/>
          </p:cNvSpPr>
          <p:nvPr>
            <p:ph type="dt" sz="half" idx="10"/>
          </p:nvPr>
        </p:nvSpPr>
        <p:spPr/>
        <p:txBody>
          <a:bodyPr/>
          <a:lstStyle/>
          <a:p>
            <a:fld id="{DA419172-2933-412B-AC78-1D71DB2D0BDB}" type="datetimeFigureOut">
              <a:rPr lang="es-CL" smtClean="0"/>
              <a:t>15-10-21</a:t>
            </a:fld>
            <a:endParaRPr lang="es-CL"/>
          </a:p>
        </p:txBody>
      </p:sp>
      <p:sp>
        <p:nvSpPr>
          <p:cNvPr id="4" name="Marcador de pie de página 3">
            <a:extLst>
              <a:ext uri="{FF2B5EF4-FFF2-40B4-BE49-F238E27FC236}">
                <a16:creationId xmlns:a16="http://schemas.microsoft.com/office/drawing/2014/main" id="{79F8C606-C456-42C2-9BA4-98554CF412B1}"/>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C5CFE559-6C24-447B-AA91-002A17501491}"/>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16064734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6101922F-5421-4461-801B-3F671BCFAEBC}"/>
              </a:ext>
            </a:extLst>
          </p:cNvPr>
          <p:cNvSpPr>
            <a:spLocks noGrp="1"/>
          </p:cNvSpPr>
          <p:nvPr>
            <p:ph type="dt" sz="half" idx="10"/>
          </p:nvPr>
        </p:nvSpPr>
        <p:spPr/>
        <p:txBody>
          <a:bodyPr/>
          <a:lstStyle/>
          <a:p>
            <a:fld id="{DA419172-2933-412B-AC78-1D71DB2D0BDB}" type="datetimeFigureOut">
              <a:rPr lang="es-CL" smtClean="0"/>
              <a:t>15-10-21</a:t>
            </a:fld>
            <a:endParaRPr lang="es-CL"/>
          </a:p>
        </p:txBody>
      </p:sp>
      <p:sp>
        <p:nvSpPr>
          <p:cNvPr id="3" name="Marcador de pie de página 2">
            <a:extLst>
              <a:ext uri="{FF2B5EF4-FFF2-40B4-BE49-F238E27FC236}">
                <a16:creationId xmlns:a16="http://schemas.microsoft.com/office/drawing/2014/main" id="{C646C310-1F4B-4818-A696-8FAE5F6B258B}"/>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3809BEF8-7AAF-4667-8D05-AAF1501D6D0C}"/>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410871449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EB35EF-E572-464D-BCC0-472BCD283812}"/>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86152212-055A-4733-94EC-A66F632C716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a:extLst>
              <a:ext uri="{FF2B5EF4-FFF2-40B4-BE49-F238E27FC236}">
                <a16:creationId xmlns:a16="http://schemas.microsoft.com/office/drawing/2014/main" id="{B19CFE98-FF44-4E1A-AC59-713C21B5100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DCCF27E-9700-494D-BC81-6EE9B7C953E9}"/>
              </a:ext>
            </a:extLst>
          </p:cNvPr>
          <p:cNvSpPr>
            <a:spLocks noGrp="1"/>
          </p:cNvSpPr>
          <p:nvPr>
            <p:ph type="dt" sz="half" idx="10"/>
          </p:nvPr>
        </p:nvSpPr>
        <p:spPr/>
        <p:txBody>
          <a:bodyPr/>
          <a:lstStyle/>
          <a:p>
            <a:fld id="{DA419172-2933-412B-AC78-1D71DB2D0BDB}" type="datetimeFigureOut">
              <a:rPr lang="es-CL" smtClean="0"/>
              <a:t>15-10-21</a:t>
            </a:fld>
            <a:endParaRPr lang="es-CL"/>
          </a:p>
        </p:txBody>
      </p:sp>
      <p:sp>
        <p:nvSpPr>
          <p:cNvPr id="6" name="Marcador de pie de página 5">
            <a:extLst>
              <a:ext uri="{FF2B5EF4-FFF2-40B4-BE49-F238E27FC236}">
                <a16:creationId xmlns:a16="http://schemas.microsoft.com/office/drawing/2014/main" id="{4250C928-BA8B-4F3A-82B5-2D51BEB9D409}"/>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E6924279-4793-4CB4-8B6B-9FA89FF800E0}"/>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41998826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2284A22-F049-4FCD-953E-765F55E48A8E}"/>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DA8E99AB-CF29-4172-BA2A-2F604FFA6B7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27354506-4C9F-4761-9D7B-7DFD4667D5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3AEE79E-B348-46B1-9810-62539150CA48}"/>
              </a:ext>
            </a:extLst>
          </p:cNvPr>
          <p:cNvSpPr>
            <a:spLocks noGrp="1"/>
          </p:cNvSpPr>
          <p:nvPr>
            <p:ph type="dt" sz="half" idx="10"/>
          </p:nvPr>
        </p:nvSpPr>
        <p:spPr/>
        <p:txBody>
          <a:bodyPr/>
          <a:lstStyle/>
          <a:p>
            <a:fld id="{DA419172-2933-412B-AC78-1D71DB2D0BDB}" type="datetimeFigureOut">
              <a:rPr lang="es-CL" smtClean="0"/>
              <a:t>15-10-21</a:t>
            </a:fld>
            <a:endParaRPr lang="es-CL"/>
          </a:p>
        </p:txBody>
      </p:sp>
      <p:sp>
        <p:nvSpPr>
          <p:cNvPr id="6" name="Marcador de pie de página 5">
            <a:extLst>
              <a:ext uri="{FF2B5EF4-FFF2-40B4-BE49-F238E27FC236}">
                <a16:creationId xmlns:a16="http://schemas.microsoft.com/office/drawing/2014/main" id="{58B5BB0E-9F3D-4448-BE65-8C1806974497}"/>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5B40AC29-4C55-4C93-8E36-27A162B0D130}"/>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23204882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F6C1BC5-2AC6-442F-B3C8-FEB357BB22DB}"/>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AA0D05FD-DB98-4F16-A00F-509EF86FE8F1}"/>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55B89A91-2751-48F8-A3F9-4A488AF1AD5D}"/>
              </a:ext>
            </a:extLst>
          </p:cNvPr>
          <p:cNvSpPr>
            <a:spLocks noGrp="1"/>
          </p:cNvSpPr>
          <p:nvPr>
            <p:ph type="dt" sz="half" idx="10"/>
          </p:nvPr>
        </p:nvSpPr>
        <p:spPr/>
        <p:txBody>
          <a:bodyPr/>
          <a:lstStyle/>
          <a:p>
            <a:fld id="{DA419172-2933-412B-AC78-1D71DB2D0BDB}" type="datetimeFigureOut">
              <a:rPr lang="es-CL" smtClean="0"/>
              <a:t>15-10-21</a:t>
            </a:fld>
            <a:endParaRPr lang="es-CL"/>
          </a:p>
        </p:txBody>
      </p:sp>
      <p:sp>
        <p:nvSpPr>
          <p:cNvPr id="5" name="Marcador de pie de página 4">
            <a:extLst>
              <a:ext uri="{FF2B5EF4-FFF2-40B4-BE49-F238E27FC236}">
                <a16:creationId xmlns:a16="http://schemas.microsoft.com/office/drawing/2014/main" id="{99C9AAA0-7055-4317-BAE1-56E001434BE0}"/>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4E525D94-ABEC-43ED-8387-0352A96E4608}"/>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25317541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51117FEA-1FB2-4227-867D-75A2B586739A}"/>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67996D08-8992-4F2E-A4FE-09359074647E}"/>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D023D1EA-E582-4BCF-A12F-90D6B70AB38D}"/>
              </a:ext>
            </a:extLst>
          </p:cNvPr>
          <p:cNvSpPr>
            <a:spLocks noGrp="1"/>
          </p:cNvSpPr>
          <p:nvPr>
            <p:ph type="dt" sz="half" idx="10"/>
          </p:nvPr>
        </p:nvSpPr>
        <p:spPr/>
        <p:txBody>
          <a:bodyPr/>
          <a:lstStyle/>
          <a:p>
            <a:fld id="{DA419172-2933-412B-AC78-1D71DB2D0BDB}" type="datetimeFigureOut">
              <a:rPr lang="es-CL" smtClean="0"/>
              <a:t>15-10-21</a:t>
            </a:fld>
            <a:endParaRPr lang="es-CL"/>
          </a:p>
        </p:txBody>
      </p:sp>
      <p:sp>
        <p:nvSpPr>
          <p:cNvPr id="5" name="Marcador de pie de página 4">
            <a:extLst>
              <a:ext uri="{FF2B5EF4-FFF2-40B4-BE49-F238E27FC236}">
                <a16:creationId xmlns:a16="http://schemas.microsoft.com/office/drawing/2014/main" id="{C4973120-3CB1-43AC-AD25-2FA4E22CBABA}"/>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13886414-9BFB-41E8-AF7E-89E8EE147336}"/>
              </a:ext>
            </a:extLst>
          </p:cNvPr>
          <p:cNvSpPr>
            <a:spLocks noGrp="1"/>
          </p:cNvSpPr>
          <p:nvPr>
            <p:ph type="sldNum" sz="quarter" idx="12"/>
          </p:nvPr>
        </p:nvSpPr>
        <p:spPr/>
        <p:txBody>
          <a:bodyPr/>
          <a:lstStyle/>
          <a:p>
            <a:fld id="{B9B355C1-11BF-42A3-8DF5-141602316570}" type="slidenum">
              <a:rPr lang="es-CL" smtClean="0"/>
              <a:t>‹Nº›</a:t>
            </a:fld>
            <a:endParaRPr lang="es-CL"/>
          </a:p>
        </p:txBody>
      </p:sp>
    </p:spTree>
    <p:extLst>
      <p:ext uri="{BB962C8B-B14F-4D97-AF65-F5344CB8AC3E}">
        <p14:creationId xmlns:p14="http://schemas.microsoft.com/office/powerpoint/2010/main" val="422274258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F1F032-CE3B-4220-8C98-4DFA97C99A3C}"/>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D65408CB-C7DA-47D5-8463-8288EFF622A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700AD89B-C7D3-46AC-B6D4-E5947D379ADE}"/>
              </a:ext>
            </a:extLst>
          </p:cNvPr>
          <p:cNvSpPr>
            <a:spLocks noGrp="1"/>
          </p:cNvSpPr>
          <p:nvPr>
            <p:ph type="dt" sz="half" idx="10"/>
          </p:nvPr>
        </p:nvSpPr>
        <p:spPr/>
        <p:txBody>
          <a:bodyPr/>
          <a:lstStyle/>
          <a:p>
            <a:fld id="{6EABEB0C-424D-41AA-B545-0587D4D4538A}" type="datetimeFigureOut">
              <a:rPr lang="es-CL" smtClean="0"/>
              <a:t>15-10-21</a:t>
            </a:fld>
            <a:endParaRPr lang="es-CL"/>
          </a:p>
        </p:txBody>
      </p:sp>
      <p:sp>
        <p:nvSpPr>
          <p:cNvPr id="5" name="Marcador de pie de página 4">
            <a:extLst>
              <a:ext uri="{FF2B5EF4-FFF2-40B4-BE49-F238E27FC236}">
                <a16:creationId xmlns:a16="http://schemas.microsoft.com/office/drawing/2014/main" id="{E847CC5D-8264-4710-8405-AD7E0A0736A9}"/>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6A99F344-68D3-463E-B110-FDF1482628CE}"/>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116054808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BAFC0E-D9D7-4DA2-902E-D7A065CC345C}"/>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C04BEE1E-B5AD-4397-A3E8-9E84A292CB64}"/>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7FCADE09-6386-4FB0-88AA-6B252D93E188}"/>
              </a:ext>
            </a:extLst>
          </p:cNvPr>
          <p:cNvSpPr>
            <a:spLocks noGrp="1"/>
          </p:cNvSpPr>
          <p:nvPr>
            <p:ph type="dt" sz="half" idx="10"/>
          </p:nvPr>
        </p:nvSpPr>
        <p:spPr/>
        <p:txBody>
          <a:bodyPr/>
          <a:lstStyle/>
          <a:p>
            <a:fld id="{6EABEB0C-424D-41AA-B545-0587D4D4538A}" type="datetimeFigureOut">
              <a:rPr lang="es-CL" smtClean="0"/>
              <a:t>15-10-21</a:t>
            </a:fld>
            <a:endParaRPr lang="es-CL"/>
          </a:p>
        </p:txBody>
      </p:sp>
      <p:sp>
        <p:nvSpPr>
          <p:cNvPr id="5" name="Marcador de pie de página 4">
            <a:extLst>
              <a:ext uri="{FF2B5EF4-FFF2-40B4-BE49-F238E27FC236}">
                <a16:creationId xmlns:a16="http://schemas.microsoft.com/office/drawing/2014/main" id="{C9B506AE-7E3E-42BC-B507-002A879F768A}"/>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A8A0352F-CE30-4F0A-9C9C-776819073475}"/>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69795447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E26DA4A-7B63-4412-8ACA-D055CC966C3F}"/>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8331DE8B-3EBC-4088-9037-E1093B54334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3C76182-6DF1-4D54-941A-E3FA3DCF7E72}"/>
              </a:ext>
            </a:extLst>
          </p:cNvPr>
          <p:cNvSpPr>
            <a:spLocks noGrp="1"/>
          </p:cNvSpPr>
          <p:nvPr>
            <p:ph type="dt" sz="half" idx="10"/>
          </p:nvPr>
        </p:nvSpPr>
        <p:spPr/>
        <p:txBody>
          <a:bodyPr/>
          <a:lstStyle/>
          <a:p>
            <a:fld id="{6EABEB0C-424D-41AA-B545-0587D4D4538A}" type="datetimeFigureOut">
              <a:rPr lang="es-CL" smtClean="0"/>
              <a:t>15-10-21</a:t>
            </a:fld>
            <a:endParaRPr lang="es-CL"/>
          </a:p>
        </p:txBody>
      </p:sp>
      <p:sp>
        <p:nvSpPr>
          <p:cNvPr id="5" name="Marcador de pie de página 4">
            <a:extLst>
              <a:ext uri="{FF2B5EF4-FFF2-40B4-BE49-F238E27FC236}">
                <a16:creationId xmlns:a16="http://schemas.microsoft.com/office/drawing/2014/main" id="{45814D75-4ED2-472A-9110-B586B019DA37}"/>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0057459D-F81A-46F9-8B7A-8E269B181BA1}"/>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11694663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67C1127-616E-4567-B9FD-FFE3341F757F}"/>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CDE46664-8725-4C44-A31E-6E73C036BC04}"/>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A11D9060-761F-4A1E-AD18-192369B35A79}"/>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EC80F97B-A9B5-4B60-838C-191AAB1F9666}"/>
              </a:ext>
            </a:extLst>
          </p:cNvPr>
          <p:cNvSpPr>
            <a:spLocks noGrp="1"/>
          </p:cNvSpPr>
          <p:nvPr>
            <p:ph type="dt" sz="half" idx="10"/>
          </p:nvPr>
        </p:nvSpPr>
        <p:spPr/>
        <p:txBody>
          <a:bodyPr/>
          <a:lstStyle/>
          <a:p>
            <a:fld id="{6EABEB0C-424D-41AA-B545-0587D4D4538A}" type="datetimeFigureOut">
              <a:rPr lang="es-CL" smtClean="0"/>
              <a:t>15-10-21</a:t>
            </a:fld>
            <a:endParaRPr lang="es-CL"/>
          </a:p>
        </p:txBody>
      </p:sp>
      <p:sp>
        <p:nvSpPr>
          <p:cNvPr id="6" name="Marcador de pie de página 5">
            <a:extLst>
              <a:ext uri="{FF2B5EF4-FFF2-40B4-BE49-F238E27FC236}">
                <a16:creationId xmlns:a16="http://schemas.microsoft.com/office/drawing/2014/main" id="{E1A564D1-66BE-4CFC-A068-AC66188A5195}"/>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BCAF1775-F726-44EA-A5D3-703AC8023BFC}"/>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93307066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7FE4A20-5102-48A2-8C9E-FD68CF6365E5}"/>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9E5988D8-7F11-4ECF-91EE-34D39C83773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2EED4945-1BAA-4275-B9E5-256B6E079F48}"/>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a:extLst>
              <a:ext uri="{FF2B5EF4-FFF2-40B4-BE49-F238E27FC236}">
                <a16:creationId xmlns:a16="http://schemas.microsoft.com/office/drawing/2014/main" id="{857222B5-A7B0-465E-85BD-802AD4E3625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E7168916-2409-4589-8FA8-5F15D709352A}"/>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a:extLst>
              <a:ext uri="{FF2B5EF4-FFF2-40B4-BE49-F238E27FC236}">
                <a16:creationId xmlns:a16="http://schemas.microsoft.com/office/drawing/2014/main" id="{9499B21D-833D-4853-B690-F7DF7FC77A63}"/>
              </a:ext>
            </a:extLst>
          </p:cNvPr>
          <p:cNvSpPr>
            <a:spLocks noGrp="1"/>
          </p:cNvSpPr>
          <p:nvPr>
            <p:ph type="dt" sz="half" idx="10"/>
          </p:nvPr>
        </p:nvSpPr>
        <p:spPr/>
        <p:txBody>
          <a:bodyPr/>
          <a:lstStyle/>
          <a:p>
            <a:fld id="{6EABEB0C-424D-41AA-B545-0587D4D4538A}" type="datetimeFigureOut">
              <a:rPr lang="es-CL" smtClean="0"/>
              <a:t>15-10-21</a:t>
            </a:fld>
            <a:endParaRPr lang="es-CL"/>
          </a:p>
        </p:txBody>
      </p:sp>
      <p:sp>
        <p:nvSpPr>
          <p:cNvPr id="8" name="Marcador de pie de página 7">
            <a:extLst>
              <a:ext uri="{FF2B5EF4-FFF2-40B4-BE49-F238E27FC236}">
                <a16:creationId xmlns:a16="http://schemas.microsoft.com/office/drawing/2014/main" id="{6DE63A37-A831-4E71-8024-7AAE644A6AE5}"/>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BF9E2E37-3982-41B7-B9A7-701F3469D6FB}"/>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286228260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CB362BD-E38B-4894-9B3C-794C9A529F79}"/>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F3A4047F-B425-4256-AB7A-1B0D20475947}"/>
              </a:ext>
            </a:extLst>
          </p:cNvPr>
          <p:cNvSpPr>
            <a:spLocks noGrp="1"/>
          </p:cNvSpPr>
          <p:nvPr>
            <p:ph type="dt" sz="half" idx="10"/>
          </p:nvPr>
        </p:nvSpPr>
        <p:spPr/>
        <p:txBody>
          <a:bodyPr/>
          <a:lstStyle/>
          <a:p>
            <a:fld id="{6EABEB0C-424D-41AA-B545-0587D4D4538A}" type="datetimeFigureOut">
              <a:rPr lang="es-CL" smtClean="0"/>
              <a:t>15-10-21</a:t>
            </a:fld>
            <a:endParaRPr lang="es-CL"/>
          </a:p>
        </p:txBody>
      </p:sp>
      <p:sp>
        <p:nvSpPr>
          <p:cNvPr id="4" name="Marcador de pie de página 3">
            <a:extLst>
              <a:ext uri="{FF2B5EF4-FFF2-40B4-BE49-F238E27FC236}">
                <a16:creationId xmlns:a16="http://schemas.microsoft.com/office/drawing/2014/main" id="{2182AECB-1E2C-4B32-ADF2-F4095082540A}"/>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00424248-4216-4E59-940A-0646810B81C8}"/>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223967612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D0EC1635-A2D6-4FF5-96DF-DFBE87094BF7}"/>
              </a:ext>
            </a:extLst>
          </p:cNvPr>
          <p:cNvSpPr>
            <a:spLocks noGrp="1"/>
          </p:cNvSpPr>
          <p:nvPr>
            <p:ph type="dt" sz="half" idx="10"/>
          </p:nvPr>
        </p:nvSpPr>
        <p:spPr/>
        <p:txBody>
          <a:bodyPr/>
          <a:lstStyle/>
          <a:p>
            <a:fld id="{6EABEB0C-424D-41AA-B545-0587D4D4538A}" type="datetimeFigureOut">
              <a:rPr lang="es-CL" smtClean="0"/>
              <a:t>15-10-21</a:t>
            </a:fld>
            <a:endParaRPr lang="es-CL"/>
          </a:p>
        </p:txBody>
      </p:sp>
      <p:sp>
        <p:nvSpPr>
          <p:cNvPr id="3" name="Marcador de pie de página 2">
            <a:extLst>
              <a:ext uri="{FF2B5EF4-FFF2-40B4-BE49-F238E27FC236}">
                <a16:creationId xmlns:a16="http://schemas.microsoft.com/office/drawing/2014/main" id="{EE7F8D76-E12C-45AA-8000-C00D98A0648F}"/>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80EB2F5F-3121-449B-A92C-C441DF886993}"/>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95881661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3EA86AF-F0C9-4223-9385-65231E438B8C}"/>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0DA81C60-348F-41D5-B29B-46182936064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a:extLst>
              <a:ext uri="{FF2B5EF4-FFF2-40B4-BE49-F238E27FC236}">
                <a16:creationId xmlns:a16="http://schemas.microsoft.com/office/drawing/2014/main" id="{F0B3827B-E85C-46ED-ADA6-F455257BFF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AFCA7F7-1E53-4B87-A31F-58892AC82D1F}"/>
              </a:ext>
            </a:extLst>
          </p:cNvPr>
          <p:cNvSpPr>
            <a:spLocks noGrp="1"/>
          </p:cNvSpPr>
          <p:nvPr>
            <p:ph type="dt" sz="half" idx="10"/>
          </p:nvPr>
        </p:nvSpPr>
        <p:spPr/>
        <p:txBody>
          <a:bodyPr/>
          <a:lstStyle/>
          <a:p>
            <a:fld id="{6EABEB0C-424D-41AA-B545-0587D4D4538A}" type="datetimeFigureOut">
              <a:rPr lang="es-CL" smtClean="0"/>
              <a:t>15-10-21</a:t>
            </a:fld>
            <a:endParaRPr lang="es-CL"/>
          </a:p>
        </p:txBody>
      </p:sp>
      <p:sp>
        <p:nvSpPr>
          <p:cNvPr id="6" name="Marcador de pie de página 5">
            <a:extLst>
              <a:ext uri="{FF2B5EF4-FFF2-40B4-BE49-F238E27FC236}">
                <a16:creationId xmlns:a16="http://schemas.microsoft.com/office/drawing/2014/main" id="{51A0A70E-B042-4DFA-86BC-346BE5411AE2}"/>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F7AEDC61-3F2C-41AC-A2DB-028A7D21ED0F}"/>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112029060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7846BF3-EFD2-495C-90BF-E2C22AF50267}"/>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258D5042-4993-4AED-AFAB-511337EC7D0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9BBB73DE-ED07-41EE-8CFB-04250A9C1A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84848FC-5F73-4500-97F9-E182244917D1}"/>
              </a:ext>
            </a:extLst>
          </p:cNvPr>
          <p:cNvSpPr>
            <a:spLocks noGrp="1"/>
          </p:cNvSpPr>
          <p:nvPr>
            <p:ph type="dt" sz="half" idx="10"/>
          </p:nvPr>
        </p:nvSpPr>
        <p:spPr/>
        <p:txBody>
          <a:bodyPr/>
          <a:lstStyle/>
          <a:p>
            <a:fld id="{6EABEB0C-424D-41AA-B545-0587D4D4538A}" type="datetimeFigureOut">
              <a:rPr lang="es-CL" smtClean="0"/>
              <a:t>15-10-21</a:t>
            </a:fld>
            <a:endParaRPr lang="es-CL"/>
          </a:p>
        </p:txBody>
      </p:sp>
      <p:sp>
        <p:nvSpPr>
          <p:cNvPr id="6" name="Marcador de pie de página 5">
            <a:extLst>
              <a:ext uri="{FF2B5EF4-FFF2-40B4-BE49-F238E27FC236}">
                <a16:creationId xmlns:a16="http://schemas.microsoft.com/office/drawing/2014/main" id="{BC747D28-7843-49CA-B49B-4C0ED57BA46D}"/>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ED3C526E-148D-4689-BA75-3726B00C90EF}"/>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63288123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56F337-3C89-4946-99C7-7C7D0EB02A75}"/>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F02149C0-5100-4232-B12D-AF9E80D6DB18}"/>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4F82F58C-F565-4647-BBD6-70FC7AA63263}"/>
              </a:ext>
            </a:extLst>
          </p:cNvPr>
          <p:cNvSpPr>
            <a:spLocks noGrp="1"/>
          </p:cNvSpPr>
          <p:nvPr>
            <p:ph type="dt" sz="half" idx="10"/>
          </p:nvPr>
        </p:nvSpPr>
        <p:spPr/>
        <p:txBody>
          <a:bodyPr/>
          <a:lstStyle/>
          <a:p>
            <a:fld id="{6EABEB0C-424D-41AA-B545-0587D4D4538A}" type="datetimeFigureOut">
              <a:rPr lang="es-CL" smtClean="0"/>
              <a:t>15-10-21</a:t>
            </a:fld>
            <a:endParaRPr lang="es-CL"/>
          </a:p>
        </p:txBody>
      </p:sp>
      <p:sp>
        <p:nvSpPr>
          <p:cNvPr id="5" name="Marcador de pie de página 4">
            <a:extLst>
              <a:ext uri="{FF2B5EF4-FFF2-40B4-BE49-F238E27FC236}">
                <a16:creationId xmlns:a16="http://schemas.microsoft.com/office/drawing/2014/main" id="{3C2E1BC4-9CD9-4551-AEF3-3B891FD2CFE7}"/>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4E9DAF49-9D06-4B52-8BA5-D5AE1128E826}"/>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416575012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C1F630AE-6189-45EA-85CA-19BCD05D2638}"/>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965CDC4C-401F-4693-A2F7-BDDC9171BBF3}"/>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A4A429DE-283C-47BE-A016-883CC066EFF6}"/>
              </a:ext>
            </a:extLst>
          </p:cNvPr>
          <p:cNvSpPr>
            <a:spLocks noGrp="1"/>
          </p:cNvSpPr>
          <p:nvPr>
            <p:ph type="dt" sz="half" idx="10"/>
          </p:nvPr>
        </p:nvSpPr>
        <p:spPr/>
        <p:txBody>
          <a:bodyPr/>
          <a:lstStyle/>
          <a:p>
            <a:fld id="{6EABEB0C-424D-41AA-B545-0587D4D4538A}" type="datetimeFigureOut">
              <a:rPr lang="es-CL" smtClean="0"/>
              <a:t>15-10-21</a:t>
            </a:fld>
            <a:endParaRPr lang="es-CL"/>
          </a:p>
        </p:txBody>
      </p:sp>
      <p:sp>
        <p:nvSpPr>
          <p:cNvPr id="5" name="Marcador de pie de página 4">
            <a:extLst>
              <a:ext uri="{FF2B5EF4-FFF2-40B4-BE49-F238E27FC236}">
                <a16:creationId xmlns:a16="http://schemas.microsoft.com/office/drawing/2014/main" id="{04094EFB-F54C-4F54-8393-6BF575DC211A}"/>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BB8E6452-4EB1-4DD1-9E42-E45BD83CD54D}"/>
              </a:ext>
            </a:extLst>
          </p:cNvPr>
          <p:cNvSpPr>
            <a:spLocks noGrp="1"/>
          </p:cNvSpPr>
          <p:nvPr>
            <p:ph type="sldNum" sz="quarter" idx="12"/>
          </p:nvPr>
        </p:nvSpPr>
        <p:spPr/>
        <p:txBody>
          <a:bodyPr/>
          <a:lstStyle/>
          <a:p>
            <a:fld id="{CA9F217C-D39B-4AD9-9D3A-AEDA26D9EC74}" type="slidenum">
              <a:rPr lang="es-CL" smtClean="0"/>
              <a:t>‹Nº›</a:t>
            </a:fld>
            <a:endParaRPr lang="es-CL"/>
          </a:p>
        </p:txBody>
      </p:sp>
    </p:spTree>
    <p:extLst>
      <p:ext uri="{BB962C8B-B14F-4D97-AF65-F5344CB8AC3E}">
        <p14:creationId xmlns:p14="http://schemas.microsoft.com/office/powerpoint/2010/main" val="176272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2.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theme" Target="../theme/theme3.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13 Marcador de fecha"/>
          <p:cNvSpPr>
            <a:spLocks noGrp="1"/>
          </p:cNvSpPr>
          <p:nvPr>
            <p:ph type="dt" sz="half" idx="2"/>
          </p:nvPr>
        </p:nvSpPr>
        <p:spPr>
          <a:xfrm>
            <a:off x="8128000" y="6248401"/>
            <a:ext cx="3556000" cy="365125"/>
          </a:xfrm>
          <a:prstGeom prst="rect">
            <a:avLst/>
          </a:prstGeom>
        </p:spPr>
        <p:txBody>
          <a:bodyPr vert="horz" anchor="ctr" anchorCtr="0"/>
          <a:lstStyle>
            <a:lvl1pPr algn="l" eaLnBrk="1" latinLnBrk="0" hangingPunct="1">
              <a:defRPr kumimoji="0" sz="1400">
                <a:solidFill>
                  <a:schemeClr val="tx2"/>
                </a:solidFill>
              </a:defRPr>
            </a:lvl1pPr>
          </a:lstStyle>
          <a:p>
            <a:fld id="{C8961CAB-A9C0-4CF9-A6C5-E46BA769987C}" type="datetimeFigureOut">
              <a:rPr lang="es-CL" smtClean="0"/>
              <a:t>15-10-21</a:t>
            </a:fld>
            <a:endParaRPr lang="es-CL"/>
          </a:p>
        </p:txBody>
      </p:sp>
      <p:sp>
        <p:nvSpPr>
          <p:cNvPr id="3" name="2 Marcador de pie de página"/>
          <p:cNvSpPr>
            <a:spLocks noGrp="1"/>
          </p:cNvSpPr>
          <p:nvPr>
            <p:ph type="ftr" sz="quarter" idx="3"/>
          </p:nvPr>
        </p:nvSpPr>
        <p:spPr>
          <a:xfrm>
            <a:off x="812801" y="6248207"/>
            <a:ext cx="7228111" cy="365125"/>
          </a:xfrm>
          <a:prstGeom prst="rect">
            <a:avLst/>
          </a:prstGeom>
        </p:spPr>
        <p:txBody>
          <a:bodyPr vert="horz" anchor="ctr"/>
          <a:lstStyle>
            <a:lvl1pPr algn="r" eaLnBrk="1" latinLnBrk="0" hangingPunct="1">
              <a:defRPr kumimoji="0" sz="1400">
                <a:solidFill>
                  <a:schemeClr val="tx2"/>
                </a:solidFill>
              </a:defRPr>
            </a:lvl1pPr>
          </a:lstStyle>
          <a:p>
            <a:endParaRPr lang="es-CL"/>
          </a:p>
        </p:txBody>
      </p:sp>
      <p:sp>
        <p:nvSpPr>
          <p:cNvPr id="8" name="7 Rectángulo"/>
          <p:cNvSpPr/>
          <p:nvPr/>
        </p:nvSpPr>
        <p:spPr>
          <a:xfrm>
            <a:off x="0" y="0"/>
            <a:ext cx="12192000" cy="83671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0" y="6613332"/>
            <a:ext cx="12192000" cy="244668"/>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Tree>
  </p:cSld>
  <p:clrMap bg1="lt1" tx1="dk1" bg2="lt2" tx2="dk2" accent1="accent1" accent2="accent2" accent3="accent3" accent4="accent4" accent5="accent5" accent6="accent6" hlink="hlink" folHlink="folHlink"/>
  <p:sldLayoutIdLst>
    <p:sldLayoutId id="2147483925" r:id="rId1"/>
    <p:sldLayoutId id="2147483926" r:id="rId2"/>
    <p:sldLayoutId id="2147483936" r:id="rId3"/>
    <p:sldLayoutId id="2147483927" r:id="rId4"/>
    <p:sldLayoutId id="2147483928" r:id="rId5"/>
    <p:sldLayoutId id="2147483929" r:id="rId6"/>
    <p:sldLayoutId id="2147483930" r:id="rId7"/>
    <p:sldLayoutId id="2147483931" r:id="rId8"/>
    <p:sldLayoutId id="2147483932" r:id="rId9"/>
    <p:sldLayoutId id="2147483933" r:id="rId10"/>
    <p:sldLayoutId id="2147483934" r:id="rId11"/>
    <p:sldLayoutId id="2147483935" r:id="rId12"/>
    <p:sldLayoutId id="2147483949" r:id="rId13"/>
    <p:sldLayoutId id="2147483962" r:id="rId14"/>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ECA38E69-467D-480A-AA8E-929D8D87C5D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809B1FAE-503B-429B-BE8E-156F7D22DA2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1ACBA3E0-B09C-4296-AF73-A60038D809E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419172-2933-412B-AC78-1D71DB2D0BDB}" type="datetimeFigureOut">
              <a:rPr lang="es-CL" smtClean="0"/>
              <a:t>15-10-21</a:t>
            </a:fld>
            <a:endParaRPr lang="es-CL"/>
          </a:p>
        </p:txBody>
      </p:sp>
      <p:sp>
        <p:nvSpPr>
          <p:cNvPr id="5" name="Marcador de pie de página 4">
            <a:extLst>
              <a:ext uri="{FF2B5EF4-FFF2-40B4-BE49-F238E27FC236}">
                <a16:creationId xmlns:a16="http://schemas.microsoft.com/office/drawing/2014/main" id="{29424B0F-FE5F-4738-879D-F6ABA45283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74DFBBB7-2FFB-446A-AA4A-82959060C52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B355C1-11BF-42A3-8DF5-141602316570}" type="slidenum">
              <a:rPr lang="es-CL" smtClean="0"/>
              <a:t>‹Nº›</a:t>
            </a:fld>
            <a:endParaRPr lang="es-CL"/>
          </a:p>
        </p:txBody>
      </p:sp>
    </p:spTree>
    <p:extLst>
      <p:ext uri="{BB962C8B-B14F-4D97-AF65-F5344CB8AC3E}">
        <p14:creationId xmlns:p14="http://schemas.microsoft.com/office/powerpoint/2010/main" val="1017433332"/>
      </p:ext>
    </p:extLst>
  </p:cSld>
  <p:clrMap bg1="lt1" tx1="dk1" bg2="lt2" tx2="dk2" accent1="accent1" accent2="accent2" accent3="accent3" accent4="accent4" accent5="accent5" accent6="accent6" hlink="hlink" folHlink="folHlink"/>
  <p:sldLayoutIdLst>
    <p:sldLayoutId id="2147483951" r:id="rId1"/>
    <p:sldLayoutId id="2147483952" r:id="rId2"/>
    <p:sldLayoutId id="2147483953" r:id="rId3"/>
    <p:sldLayoutId id="2147483954" r:id="rId4"/>
    <p:sldLayoutId id="2147483955" r:id="rId5"/>
    <p:sldLayoutId id="2147483956" r:id="rId6"/>
    <p:sldLayoutId id="2147483957" r:id="rId7"/>
    <p:sldLayoutId id="2147483958" r:id="rId8"/>
    <p:sldLayoutId id="2147483959" r:id="rId9"/>
    <p:sldLayoutId id="2147483960" r:id="rId10"/>
    <p:sldLayoutId id="214748396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957E8BF8-410B-479B-B8AA-5FD0ACD7CD1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49F914C6-E1B3-4B15-AB58-409BFA236EE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31CCF6A5-B7D9-4110-941B-BA20D65E7B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ABEB0C-424D-41AA-B545-0587D4D4538A}" type="datetimeFigureOut">
              <a:rPr lang="es-CL" smtClean="0"/>
              <a:t>15-10-21</a:t>
            </a:fld>
            <a:endParaRPr lang="es-CL"/>
          </a:p>
        </p:txBody>
      </p:sp>
      <p:sp>
        <p:nvSpPr>
          <p:cNvPr id="5" name="Marcador de pie de página 4">
            <a:extLst>
              <a:ext uri="{FF2B5EF4-FFF2-40B4-BE49-F238E27FC236}">
                <a16:creationId xmlns:a16="http://schemas.microsoft.com/office/drawing/2014/main" id="{FD024483-C706-4E61-8858-A3D2C17EF4C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120FB32B-3754-44B4-B5F4-69E569C362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9F217C-D39B-4AD9-9D3A-AEDA26D9EC74}" type="slidenum">
              <a:rPr lang="es-CL" smtClean="0"/>
              <a:t>‹Nº›</a:t>
            </a:fld>
            <a:endParaRPr lang="es-CL"/>
          </a:p>
        </p:txBody>
      </p:sp>
    </p:spTree>
    <p:extLst>
      <p:ext uri="{BB962C8B-B14F-4D97-AF65-F5344CB8AC3E}">
        <p14:creationId xmlns:p14="http://schemas.microsoft.com/office/powerpoint/2010/main" val="728915370"/>
      </p:ext>
    </p:extLst>
  </p:cSld>
  <p:clrMap bg1="lt1" tx1="dk1" bg2="lt2" tx2="dk2" accent1="accent1" accent2="accent2" accent3="accent3" accent4="accent4" accent5="accent5" accent6="accent6" hlink="hlink" folHlink="folHlink"/>
  <p:sldLayoutIdLst>
    <p:sldLayoutId id="2147483938" r:id="rId1"/>
    <p:sldLayoutId id="2147483939" r:id="rId2"/>
    <p:sldLayoutId id="2147483940" r:id="rId3"/>
    <p:sldLayoutId id="2147483941" r:id="rId4"/>
    <p:sldLayoutId id="2147483942" r:id="rId5"/>
    <p:sldLayoutId id="2147483943" r:id="rId6"/>
    <p:sldLayoutId id="2147483944" r:id="rId7"/>
    <p:sldLayoutId id="2147483945" r:id="rId8"/>
    <p:sldLayoutId id="2147483946" r:id="rId9"/>
    <p:sldLayoutId id="2147483947" r:id="rId10"/>
    <p:sldLayoutId id="214748394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29.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youtube.com/watch?v=kh2ejruJ0T0"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tiff"/><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1524000" y="3030051"/>
            <a:ext cx="9144000" cy="830997"/>
          </a:xfrm>
          <a:prstGeom prst="rect">
            <a:avLst/>
          </a:prstGeom>
          <a:noFill/>
        </p:spPr>
        <p:txBody>
          <a:bodyPr wrap="square" rtlCol="0">
            <a:spAutoFit/>
          </a:bodyPr>
          <a:lstStyle/>
          <a:p>
            <a:pPr algn="ctr"/>
            <a:r>
              <a:rPr lang="es-CL" sz="4800" b="1" dirty="0" err="1">
                <a:solidFill>
                  <a:srgbClr val="00456F"/>
                </a:solidFill>
                <a:effectLst>
                  <a:outerShdw blurRad="38100" dist="38100" dir="2700000" algn="tl">
                    <a:srgbClr val="000000">
                      <a:alpha val="43137"/>
                    </a:srgbClr>
                  </a:outerShdw>
                </a:effectLst>
                <a:latin typeface="CMU Serif" panose="02000603000000000000" pitchFamily="50" charset="0"/>
                <a:ea typeface="CMU Serif" panose="02000603000000000000" pitchFamily="50" charset="0"/>
                <a:cs typeface="CMU Serif" panose="02000603000000000000" pitchFamily="50" charset="0"/>
              </a:rPr>
              <a:t>Momentum</a:t>
            </a:r>
            <a:r>
              <a:rPr lang="es-CL" sz="4800" b="1" dirty="0">
                <a:solidFill>
                  <a:srgbClr val="00456F"/>
                </a:solidFill>
                <a:effectLst>
                  <a:outerShdw blurRad="38100" dist="38100" dir="2700000" algn="tl">
                    <a:srgbClr val="000000">
                      <a:alpha val="43137"/>
                    </a:srgbClr>
                  </a:outerShdw>
                </a:effectLst>
                <a:latin typeface="CMU Serif" panose="02000603000000000000" pitchFamily="50" charset="0"/>
                <a:ea typeface="CMU Serif" panose="02000603000000000000" pitchFamily="50" charset="0"/>
                <a:cs typeface="CMU Serif" panose="02000603000000000000" pitchFamily="50" charset="0"/>
              </a:rPr>
              <a:t> angular</a:t>
            </a:r>
          </a:p>
        </p:txBody>
      </p:sp>
    </p:spTree>
    <p:extLst>
      <p:ext uri="{BB962C8B-B14F-4D97-AF65-F5344CB8AC3E}">
        <p14:creationId xmlns:p14="http://schemas.microsoft.com/office/powerpoint/2010/main" val="15580344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A8802C8B-86EB-4D7C-9928-AA05F92434A4}"/>
                  </a:ext>
                </a:extLst>
              </p:cNvPr>
              <p:cNvSpPr>
                <a:spLocks noGrp="1"/>
              </p:cNvSpPr>
              <p:nvPr>
                <p:ph sz="quarter" idx="1"/>
              </p:nvPr>
            </p:nvSpPr>
            <p:spPr>
              <a:xfrm>
                <a:off x="335360" y="1196752"/>
                <a:ext cx="11521280" cy="1900808"/>
              </a:xfrm>
            </p:spPr>
            <p:txBody>
              <a:bodyPr>
                <a:noAutofit/>
              </a:bodyPr>
              <a:lstStyle/>
              <a:p>
                <a:pPr marL="0" indent="0" algn="just">
                  <a:buNone/>
                </a:pPr>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El estudio de las rotaciones nos ha llevado a reinterpretar cantidades físicas como la velocidad, la aceleración, la fuerza, la masa y la energía cinética, en su análogo rotacional. El análogo rotacional para el </a:t>
                </a:r>
                <a:r>
                  <a:rPr lang="es-CL" sz="2000" dirty="0" err="1">
                    <a:solidFill>
                      <a:srgbClr val="00456F"/>
                    </a:solidFill>
                    <a:latin typeface="CMU Serif" panose="02000603000000000000" pitchFamily="2" charset="0"/>
                    <a:ea typeface="CMU Serif" panose="02000603000000000000" pitchFamily="2" charset="0"/>
                    <a:cs typeface="CMU Serif" panose="02000603000000000000" pitchFamily="2" charset="0"/>
                  </a:rPr>
                  <a:t>momentum</a:t>
                </a:r>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lineal, es el </a:t>
                </a:r>
                <a:r>
                  <a:rPr lang="es-CL" sz="2000" dirty="0" err="1">
                    <a:solidFill>
                      <a:srgbClr val="00456F"/>
                    </a:solidFill>
                    <a:latin typeface="CMU Serif" panose="02000603000000000000" pitchFamily="2" charset="0"/>
                    <a:ea typeface="CMU Serif" panose="02000603000000000000" pitchFamily="2" charset="0"/>
                    <a:cs typeface="CMU Serif" panose="02000603000000000000" pitchFamily="2" charset="0"/>
                  </a:rPr>
                  <a:t>momentum</a:t>
                </a:r>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angular </a:t>
                </a:r>
                <a14:m>
                  <m:oMath xmlns:m="http://schemas.openxmlformats.org/officeDocument/2006/math">
                    <m:acc>
                      <m:accPr>
                        <m:chr m:val="⃗"/>
                        <m:ctrlPr>
                          <a:rPr lang="es-CL" sz="2000" i="1">
                            <a:solidFill>
                              <a:srgbClr val="00456F"/>
                            </a:solidFill>
                            <a:latin typeface="Cambria Math" panose="02040503050406030204" pitchFamily="18" charset="0"/>
                          </a:rPr>
                        </m:ctrlPr>
                      </m:accPr>
                      <m:e>
                        <m:r>
                          <a:rPr lang="es-CL" sz="2000" i="1">
                            <a:solidFill>
                              <a:srgbClr val="00456F"/>
                            </a:solidFill>
                            <a:latin typeface="Cambria Math" panose="02040503050406030204" pitchFamily="18" charset="0"/>
                          </a:rPr>
                          <m:t>𝐿</m:t>
                        </m:r>
                      </m:e>
                    </m:acc>
                  </m:oMath>
                </a14:m>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a:t>
                </a:r>
              </a:p>
              <a:p>
                <a:pPr marL="0" indent="0">
                  <a:buNone/>
                </a:pPr>
                <a:endParaRPr lang="es-CL" sz="2800" dirty="0">
                  <a:solidFill>
                    <a:srgbClr val="00456F"/>
                  </a:solidFill>
                  <a:latin typeface="Times New Roman" pitchFamily="18" charset="0"/>
                  <a:cs typeface="Times New Roman" pitchFamily="18" charset="0"/>
                </a:endParaRPr>
              </a:p>
            </p:txBody>
          </p:sp>
        </mc:Choice>
        <mc:Fallback xmlns="">
          <p:sp>
            <p:nvSpPr>
              <p:cNvPr id="3" name="Marcador de contenido 2">
                <a:extLst>
                  <a:ext uri="{FF2B5EF4-FFF2-40B4-BE49-F238E27FC236}">
                    <a16:creationId xmlns:a16="http://schemas.microsoft.com/office/drawing/2014/main" id="{A8802C8B-86EB-4D7C-9928-AA05F92434A4}"/>
                  </a:ext>
                </a:extLst>
              </p:cNvPr>
              <p:cNvSpPr>
                <a:spLocks noGrp="1" noRot="1" noChangeAspect="1" noMove="1" noResize="1" noEditPoints="1" noAdjustHandles="1" noChangeArrowheads="1" noChangeShapeType="1" noTextEdit="1"/>
              </p:cNvSpPr>
              <p:nvPr>
                <p:ph sz="quarter" idx="1"/>
              </p:nvPr>
            </p:nvSpPr>
            <p:spPr>
              <a:xfrm>
                <a:off x="335360" y="1196752"/>
                <a:ext cx="11521280" cy="1900808"/>
              </a:xfrm>
              <a:blipFill>
                <a:blip r:embed="rId2"/>
                <a:stretch>
                  <a:fillRect l="-551" t="-2000" r="-551"/>
                </a:stretch>
              </a:blipFill>
            </p:spPr>
            <p:txBody>
              <a:bodyPr/>
              <a:lstStyle/>
              <a:p>
                <a:r>
                  <a:rPr lang="es-ES_tradnl">
                    <a:noFill/>
                  </a:rPr>
                  <a:t> </a:t>
                </a:r>
              </a:p>
            </p:txBody>
          </p:sp>
        </mc:Fallback>
      </mc:AlternateContent>
      <p:grpSp>
        <p:nvGrpSpPr>
          <p:cNvPr id="4" name="Grupo 3">
            <a:extLst>
              <a:ext uri="{FF2B5EF4-FFF2-40B4-BE49-F238E27FC236}">
                <a16:creationId xmlns:a16="http://schemas.microsoft.com/office/drawing/2014/main" id="{E4B0C3DB-4AFB-42DC-B914-087248FF46AD}"/>
              </a:ext>
            </a:extLst>
          </p:cNvPr>
          <p:cNvGrpSpPr/>
          <p:nvPr/>
        </p:nvGrpSpPr>
        <p:grpSpPr>
          <a:xfrm>
            <a:off x="4795778" y="2852936"/>
            <a:ext cx="2600443" cy="3067619"/>
            <a:chOff x="4439816" y="3621956"/>
            <a:chExt cx="2600443" cy="3067619"/>
          </a:xfrm>
        </p:grpSpPr>
        <p:sp>
          <p:nvSpPr>
            <p:cNvPr id="13" name="Rectangle 12"/>
            <p:cNvSpPr/>
            <p:nvPr/>
          </p:nvSpPr>
          <p:spPr>
            <a:xfrm>
              <a:off x="4511824" y="6165304"/>
              <a:ext cx="2456427" cy="504056"/>
            </a:xfrm>
            <a:prstGeom prst="rect">
              <a:avLst/>
            </a:prstGeom>
            <a:ln>
              <a:solidFill>
                <a:srgbClr val="FF0000"/>
              </a:solidFill>
              <a:prstDash val="sysDot"/>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mc:AlternateContent xmlns:mc="http://schemas.openxmlformats.org/markup-compatibility/2006" xmlns:a14="http://schemas.microsoft.com/office/drawing/2010/main">
          <mc:Choice Requires="a14">
            <p:sp>
              <p:nvSpPr>
                <p:cNvPr id="6" name="TextBox 5"/>
                <p:cNvSpPr txBox="1"/>
                <p:nvPr/>
              </p:nvSpPr>
              <p:spPr>
                <a:xfrm>
                  <a:off x="4439816" y="3621956"/>
                  <a:ext cx="792088" cy="304455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s-CL" sz="2400" i="1" smtClean="0">
                                <a:solidFill>
                                  <a:srgbClr val="00456F"/>
                                </a:solidFill>
                                <a:latin typeface="Cambria Math" panose="02040503050406030204" pitchFamily="18" charset="0"/>
                              </a:rPr>
                            </m:ctrlPr>
                          </m:accPr>
                          <m:e>
                            <m:r>
                              <a:rPr lang="es-CL" sz="2400" i="1">
                                <a:solidFill>
                                  <a:srgbClr val="00456F"/>
                                </a:solidFill>
                                <a:latin typeface="Cambria Math" panose="02040503050406030204" pitchFamily="18" charset="0"/>
                              </a:rPr>
                              <m:t>𝑣</m:t>
                            </m:r>
                          </m:e>
                        </m:acc>
                      </m:oMath>
                    </m:oMathPara>
                  </a14:m>
                  <a:endParaRPr lang="en-US" sz="2400" dirty="0">
                    <a:solidFill>
                      <a:srgbClr val="00456F"/>
                    </a:solidFill>
                  </a:endParaRPr>
                </a:p>
                <a:p>
                  <a:pPr/>
                  <a14:m>
                    <m:oMathPara xmlns:m="http://schemas.openxmlformats.org/officeDocument/2006/math">
                      <m:oMathParaPr>
                        <m:jc m:val="centerGroup"/>
                      </m:oMathParaPr>
                      <m:oMath xmlns:m="http://schemas.openxmlformats.org/officeDocument/2006/math">
                        <m:acc>
                          <m:accPr>
                            <m:chr m:val="⃗"/>
                            <m:ctrlPr>
                              <a:rPr lang="es-CL" sz="2400" i="1" smtClean="0">
                                <a:solidFill>
                                  <a:srgbClr val="00456F"/>
                                </a:solidFill>
                                <a:latin typeface="Cambria Math" panose="02040503050406030204" pitchFamily="18" charset="0"/>
                              </a:rPr>
                            </m:ctrlPr>
                          </m:accPr>
                          <m:e>
                            <m:r>
                              <a:rPr lang="en-US" sz="2400" b="0" i="1" smtClean="0">
                                <a:solidFill>
                                  <a:srgbClr val="00456F"/>
                                </a:solidFill>
                                <a:latin typeface="Cambria Math"/>
                              </a:rPr>
                              <m:t>𝑎</m:t>
                            </m:r>
                          </m:e>
                        </m:acc>
                      </m:oMath>
                    </m:oMathPara>
                  </a14:m>
                  <a:endParaRPr lang="es-CL" sz="2400" b="0" dirty="0">
                    <a:solidFill>
                      <a:srgbClr val="00456F"/>
                    </a:solidFill>
                  </a:endParaRPr>
                </a:p>
                <a:p>
                  <a:pPr/>
                  <a14:m>
                    <m:oMathPara xmlns:m="http://schemas.openxmlformats.org/officeDocument/2006/math">
                      <m:oMathParaPr>
                        <m:jc m:val="centerGroup"/>
                      </m:oMathParaPr>
                      <m:oMath xmlns:m="http://schemas.openxmlformats.org/officeDocument/2006/math">
                        <m:acc>
                          <m:accPr>
                            <m:chr m:val="⃗"/>
                            <m:ctrlPr>
                              <a:rPr lang="es-CL" sz="2400" b="0" i="1" smtClean="0">
                                <a:solidFill>
                                  <a:srgbClr val="00456F"/>
                                </a:solidFill>
                                <a:latin typeface="Cambria Math" panose="02040503050406030204" pitchFamily="18" charset="0"/>
                              </a:rPr>
                            </m:ctrlPr>
                          </m:accPr>
                          <m:e>
                            <m:r>
                              <a:rPr lang="es-CL" sz="2400" b="0" i="1" smtClean="0">
                                <a:solidFill>
                                  <a:srgbClr val="00456F"/>
                                </a:solidFill>
                                <a:latin typeface="Cambria Math" panose="02040503050406030204" pitchFamily="18" charset="0"/>
                              </a:rPr>
                              <m:t>𝐹</m:t>
                            </m:r>
                          </m:e>
                        </m:acc>
                      </m:oMath>
                    </m:oMathPara>
                  </a14:m>
                  <a:endParaRPr lang="es-CL" sz="2400" b="0" dirty="0">
                    <a:solidFill>
                      <a:srgbClr val="00456F"/>
                    </a:solidFill>
                  </a:endParaRPr>
                </a:p>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rPr>
                          <m:t>𝑚</m:t>
                        </m:r>
                      </m:oMath>
                    </m:oMathPara>
                  </a14:m>
                  <a:endParaRPr lang="es-CL" sz="2400" b="0" dirty="0">
                    <a:solidFill>
                      <a:srgbClr val="00456F"/>
                    </a:solidFill>
                  </a:endParaRPr>
                </a:p>
                <a:p>
                  <a:pPr/>
                  <a14:m>
                    <m:oMathPara xmlns:m="http://schemas.openxmlformats.org/officeDocument/2006/math">
                      <m:oMathParaPr>
                        <m:jc m:val="centerGroup"/>
                      </m:oMathParaPr>
                      <m:oMath xmlns:m="http://schemas.openxmlformats.org/officeDocument/2006/math">
                        <m:f>
                          <m:fPr>
                            <m:ctrlPr>
                              <a:rPr lang="es-CL" sz="2400" b="0" i="1" smtClean="0">
                                <a:solidFill>
                                  <a:srgbClr val="00456F"/>
                                </a:solidFill>
                                <a:latin typeface="Cambria Math" panose="02040503050406030204" pitchFamily="18" charset="0"/>
                              </a:rPr>
                            </m:ctrlPr>
                          </m:fPr>
                          <m:num>
                            <m:r>
                              <a:rPr lang="es-CL" sz="2400" b="0" i="1" smtClean="0">
                                <a:solidFill>
                                  <a:srgbClr val="00456F"/>
                                </a:solidFill>
                                <a:latin typeface="Cambria Math" panose="02040503050406030204" pitchFamily="18" charset="0"/>
                              </a:rPr>
                              <m:t>1</m:t>
                            </m:r>
                          </m:num>
                          <m:den>
                            <m:r>
                              <a:rPr lang="es-CL" sz="2400" b="0" i="1" smtClean="0">
                                <a:solidFill>
                                  <a:srgbClr val="00456F"/>
                                </a:solidFill>
                                <a:latin typeface="Cambria Math" panose="02040503050406030204" pitchFamily="18" charset="0"/>
                              </a:rPr>
                              <m:t>2</m:t>
                            </m:r>
                          </m:den>
                        </m:f>
                        <m:r>
                          <a:rPr lang="es-CL" sz="2400" b="0" i="1" smtClean="0">
                            <a:solidFill>
                              <a:srgbClr val="00456F"/>
                            </a:solidFill>
                            <a:latin typeface="Cambria Math" panose="02040503050406030204" pitchFamily="18" charset="0"/>
                          </a:rPr>
                          <m:t>𝑚</m:t>
                        </m:r>
                        <m:sSup>
                          <m:sSupPr>
                            <m:ctrlPr>
                              <a:rPr lang="es-CL" sz="2400" b="0" i="1" smtClean="0">
                                <a:solidFill>
                                  <a:srgbClr val="00456F"/>
                                </a:solidFill>
                                <a:latin typeface="Cambria Math" panose="02040503050406030204" pitchFamily="18" charset="0"/>
                              </a:rPr>
                            </m:ctrlPr>
                          </m:sSupPr>
                          <m:e>
                            <m:r>
                              <a:rPr lang="es-CL" sz="2400" b="0" i="1" smtClean="0">
                                <a:solidFill>
                                  <a:srgbClr val="00456F"/>
                                </a:solidFill>
                                <a:latin typeface="Cambria Math" panose="02040503050406030204" pitchFamily="18" charset="0"/>
                              </a:rPr>
                              <m:t>𝑣</m:t>
                            </m:r>
                          </m:e>
                          <m:sup>
                            <m:r>
                              <a:rPr lang="es-CL" sz="2400" b="0" i="1" smtClean="0">
                                <a:solidFill>
                                  <a:srgbClr val="00456F"/>
                                </a:solidFill>
                                <a:latin typeface="Cambria Math" panose="02040503050406030204" pitchFamily="18" charset="0"/>
                              </a:rPr>
                              <m:t>2</m:t>
                            </m:r>
                          </m:sup>
                        </m:sSup>
                      </m:oMath>
                    </m:oMathPara>
                  </a14:m>
                  <a:endParaRPr lang="en-US" sz="2400" dirty="0">
                    <a:solidFill>
                      <a:srgbClr val="00456F"/>
                    </a:solidFill>
                  </a:endParaRPr>
                </a:p>
                <a:p>
                  <a:endParaRPr lang="en-US" sz="2400" dirty="0">
                    <a:solidFill>
                      <a:srgbClr val="00456F"/>
                    </a:solidFill>
                  </a:endParaRPr>
                </a:p>
                <a:p>
                  <a:pPr/>
                  <a14:m>
                    <m:oMathPara xmlns:m="http://schemas.openxmlformats.org/officeDocument/2006/math">
                      <m:oMathParaPr>
                        <m:jc m:val="centerGroup"/>
                      </m:oMathParaPr>
                      <m:oMath xmlns:m="http://schemas.openxmlformats.org/officeDocument/2006/math">
                        <m:acc>
                          <m:accPr>
                            <m:chr m:val="⃗"/>
                            <m:ctrlPr>
                              <a:rPr lang="es-CL" sz="2400" i="1">
                                <a:solidFill>
                                  <a:srgbClr val="00456F"/>
                                </a:solidFill>
                                <a:latin typeface="Cambria Math" panose="02040503050406030204" pitchFamily="18" charset="0"/>
                              </a:rPr>
                            </m:ctrlPr>
                          </m:accPr>
                          <m:e>
                            <m:r>
                              <a:rPr lang="en-US" sz="2400" b="0" i="1" smtClean="0">
                                <a:solidFill>
                                  <a:srgbClr val="00456F"/>
                                </a:solidFill>
                                <a:latin typeface="Cambria Math"/>
                              </a:rPr>
                              <m:t>𝑝</m:t>
                            </m:r>
                          </m:e>
                        </m:acc>
                      </m:oMath>
                    </m:oMathPara>
                  </a14:m>
                  <a:endParaRPr lang="en-US" sz="2400" dirty="0">
                    <a:solidFill>
                      <a:srgbClr val="00456F"/>
                    </a:solidFill>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4439816" y="3621956"/>
                  <a:ext cx="792088" cy="3044551"/>
                </a:xfrm>
                <a:prstGeom prst="rect">
                  <a:avLst/>
                </a:prstGeom>
                <a:blipFill>
                  <a:blip r:embed="rId4"/>
                  <a:stretch>
                    <a:fillRect t="-3000" r="-23846" b="-80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6248171" y="3645024"/>
                  <a:ext cx="792088" cy="304455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s-CL" sz="2400" i="1" smtClean="0">
                                <a:solidFill>
                                  <a:srgbClr val="00456F"/>
                                </a:solidFill>
                                <a:latin typeface="Cambria Math" panose="02040503050406030204" pitchFamily="18" charset="0"/>
                              </a:rPr>
                            </m:ctrlPr>
                          </m:accPr>
                          <m:e>
                            <m:r>
                              <m:rPr>
                                <m:sty m:val="p"/>
                              </m:rPr>
                              <a:rPr lang="el-GR" sz="2400" i="1" smtClean="0">
                                <a:solidFill>
                                  <a:srgbClr val="00456F"/>
                                </a:solidFill>
                                <a:latin typeface="Cambria Math"/>
                              </a:rPr>
                              <m:t>ω</m:t>
                            </m:r>
                          </m:e>
                        </m:acc>
                      </m:oMath>
                    </m:oMathPara>
                  </a14:m>
                  <a:endParaRPr lang="en-US" sz="2400" dirty="0">
                    <a:solidFill>
                      <a:srgbClr val="00456F"/>
                    </a:solidFill>
                  </a:endParaRPr>
                </a:p>
                <a:p>
                  <a:r>
                    <a:rPr lang="en-US" sz="2400" dirty="0">
                      <a:solidFill>
                        <a:srgbClr val="00456F"/>
                      </a:solidFill>
                    </a:rPr>
                    <a:t>  </a:t>
                  </a:r>
                  <a14:m>
                    <m:oMath xmlns:m="http://schemas.openxmlformats.org/officeDocument/2006/math">
                      <m:acc>
                        <m:accPr>
                          <m:chr m:val="⃗"/>
                          <m:ctrlPr>
                            <a:rPr lang="es-CL" sz="2400" i="1" smtClean="0">
                              <a:solidFill>
                                <a:srgbClr val="00456F"/>
                              </a:solidFill>
                              <a:latin typeface="Cambria Math" panose="02040503050406030204" pitchFamily="18" charset="0"/>
                            </a:rPr>
                          </m:ctrlPr>
                        </m:accPr>
                        <m:e>
                          <m:r>
                            <m:rPr>
                              <m:sty m:val="p"/>
                            </m:rPr>
                            <a:rPr lang="el-GR" sz="2400" i="1" smtClean="0">
                              <a:solidFill>
                                <a:srgbClr val="00456F"/>
                              </a:solidFill>
                              <a:latin typeface="Cambria Math"/>
                            </a:rPr>
                            <m:t>α</m:t>
                          </m:r>
                        </m:e>
                      </m:acc>
                    </m:oMath>
                  </a14:m>
                  <a:endParaRPr lang="es-CL" sz="2400" dirty="0">
                    <a:solidFill>
                      <a:srgbClr val="00456F"/>
                    </a:solidFill>
                  </a:endParaRPr>
                </a:p>
                <a:p>
                  <a:pPr/>
                  <a14:m>
                    <m:oMathPara xmlns:m="http://schemas.openxmlformats.org/officeDocument/2006/math">
                      <m:oMathParaPr>
                        <m:jc m:val="centerGroup"/>
                      </m:oMathParaPr>
                      <m:oMath xmlns:m="http://schemas.openxmlformats.org/officeDocument/2006/math">
                        <m:acc>
                          <m:accPr>
                            <m:chr m:val="⃗"/>
                            <m:ctrlPr>
                              <a:rPr lang="es-CL" sz="2400" b="0" i="1" smtClean="0">
                                <a:solidFill>
                                  <a:srgbClr val="00456F"/>
                                </a:solidFill>
                                <a:latin typeface="Cambria Math" panose="02040503050406030204" pitchFamily="18" charset="0"/>
                              </a:rPr>
                            </m:ctrlPr>
                          </m:accPr>
                          <m:e>
                            <m:r>
                              <a:rPr lang="es-CL" sz="2400" b="0" i="1" smtClean="0">
                                <a:solidFill>
                                  <a:srgbClr val="00456F"/>
                                </a:solidFill>
                                <a:latin typeface="Cambria Math" panose="02040503050406030204" pitchFamily="18" charset="0"/>
                              </a:rPr>
                              <m:t>𝜏</m:t>
                            </m:r>
                          </m:e>
                        </m:acc>
                      </m:oMath>
                    </m:oMathPara>
                  </a14:m>
                  <a:endParaRPr lang="en-US" sz="2400" dirty="0">
                    <a:solidFill>
                      <a:srgbClr val="00456F"/>
                    </a:solidFill>
                  </a:endParaRPr>
                </a:p>
                <a:p>
                  <a:pPr/>
                  <a14:m>
                    <m:oMathPara xmlns:m="http://schemas.openxmlformats.org/officeDocument/2006/math">
                      <m:oMathParaPr>
                        <m:jc m:val="centerGroup"/>
                      </m:oMathParaPr>
                      <m:oMath xmlns:m="http://schemas.openxmlformats.org/officeDocument/2006/math">
                        <m:r>
                          <a:rPr lang="es-CL" sz="2400" b="0" i="1" smtClean="0">
                            <a:solidFill>
                              <a:srgbClr val="00456F"/>
                            </a:solidFill>
                            <a:latin typeface="Cambria Math" panose="02040503050406030204" pitchFamily="18" charset="0"/>
                          </a:rPr>
                          <m:t>𝐼</m:t>
                        </m:r>
                      </m:oMath>
                    </m:oMathPara>
                  </a14:m>
                  <a:endParaRPr lang="es-CL" sz="2400" b="0" dirty="0">
                    <a:solidFill>
                      <a:srgbClr val="00456F"/>
                    </a:solidFill>
                  </a:endParaRPr>
                </a:p>
                <a:p>
                  <a:pPr/>
                  <a14:m>
                    <m:oMathPara xmlns:m="http://schemas.openxmlformats.org/officeDocument/2006/math">
                      <m:oMathParaPr>
                        <m:jc m:val="centerGroup"/>
                      </m:oMathParaPr>
                      <m:oMath xmlns:m="http://schemas.openxmlformats.org/officeDocument/2006/math">
                        <m:f>
                          <m:fPr>
                            <m:ctrlPr>
                              <a:rPr lang="es-CL" sz="2400" b="0" i="1" smtClean="0">
                                <a:solidFill>
                                  <a:srgbClr val="00456F"/>
                                </a:solidFill>
                                <a:latin typeface="Cambria Math" panose="02040503050406030204" pitchFamily="18" charset="0"/>
                              </a:rPr>
                            </m:ctrlPr>
                          </m:fPr>
                          <m:num>
                            <m:r>
                              <a:rPr lang="es-CL" sz="2400" b="0" i="1" smtClean="0">
                                <a:solidFill>
                                  <a:srgbClr val="00456F"/>
                                </a:solidFill>
                                <a:latin typeface="Cambria Math" panose="02040503050406030204" pitchFamily="18" charset="0"/>
                              </a:rPr>
                              <m:t>1</m:t>
                            </m:r>
                          </m:num>
                          <m:den>
                            <m:r>
                              <a:rPr lang="es-CL" sz="2400" b="0" i="1" smtClean="0">
                                <a:solidFill>
                                  <a:srgbClr val="00456F"/>
                                </a:solidFill>
                                <a:latin typeface="Cambria Math" panose="02040503050406030204" pitchFamily="18" charset="0"/>
                              </a:rPr>
                              <m:t>2</m:t>
                            </m:r>
                          </m:den>
                        </m:f>
                        <m:r>
                          <a:rPr lang="es-CL" sz="2400" b="0" i="1" smtClean="0">
                            <a:solidFill>
                              <a:srgbClr val="00456F"/>
                            </a:solidFill>
                            <a:latin typeface="Cambria Math" panose="02040503050406030204" pitchFamily="18" charset="0"/>
                          </a:rPr>
                          <m:t>𝐼</m:t>
                        </m:r>
                        <m:sSup>
                          <m:sSupPr>
                            <m:ctrlPr>
                              <a:rPr lang="es-CL" sz="2400" b="0" i="1" smtClean="0">
                                <a:solidFill>
                                  <a:srgbClr val="00456F"/>
                                </a:solidFill>
                                <a:latin typeface="Cambria Math" panose="02040503050406030204" pitchFamily="18" charset="0"/>
                              </a:rPr>
                            </m:ctrlPr>
                          </m:sSupPr>
                          <m:e>
                            <m:r>
                              <a:rPr lang="es-CL" sz="2400" b="0" i="1" smtClean="0">
                                <a:solidFill>
                                  <a:srgbClr val="00456F"/>
                                </a:solidFill>
                                <a:latin typeface="Cambria Math" panose="02040503050406030204" pitchFamily="18" charset="0"/>
                              </a:rPr>
                              <m:t>𝜔</m:t>
                            </m:r>
                          </m:e>
                          <m:sup>
                            <m:r>
                              <a:rPr lang="es-CL" sz="2400" b="0" i="1" smtClean="0">
                                <a:solidFill>
                                  <a:srgbClr val="00456F"/>
                                </a:solidFill>
                                <a:latin typeface="Cambria Math" panose="02040503050406030204" pitchFamily="18" charset="0"/>
                              </a:rPr>
                              <m:t>2</m:t>
                            </m:r>
                          </m:sup>
                        </m:sSup>
                      </m:oMath>
                    </m:oMathPara>
                  </a14:m>
                  <a:endParaRPr lang="en-US" sz="2400" dirty="0">
                    <a:solidFill>
                      <a:srgbClr val="00456F"/>
                    </a:solidFill>
                  </a:endParaRPr>
                </a:p>
                <a:p>
                  <a:endParaRPr lang="en-US" sz="2400" dirty="0">
                    <a:solidFill>
                      <a:srgbClr val="00456F"/>
                    </a:solidFill>
                  </a:endParaRPr>
                </a:p>
                <a:p>
                  <a:pPr/>
                  <a14:m>
                    <m:oMathPara xmlns:m="http://schemas.openxmlformats.org/officeDocument/2006/math">
                      <m:oMathParaPr>
                        <m:jc m:val="centerGroup"/>
                      </m:oMathParaPr>
                      <m:oMath xmlns:m="http://schemas.openxmlformats.org/officeDocument/2006/math">
                        <m:acc>
                          <m:accPr>
                            <m:chr m:val="⃗"/>
                            <m:ctrlPr>
                              <a:rPr lang="es-CL" sz="2400" i="1" smtClean="0">
                                <a:solidFill>
                                  <a:srgbClr val="00456F"/>
                                </a:solidFill>
                                <a:latin typeface="Cambria Math" panose="02040503050406030204" pitchFamily="18" charset="0"/>
                              </a:rPr>
                            </m:ctrlPr>
                          </m:accPr>
                          <m:e>
                            <m:r>
                              <a:rPr lang="en-US" sz="2400" b="0" i="1" smtClean="0">
                                <a:solidFill>
                                  <a:srgbClr val="00456F"/>
                                </a:solidFill>
                                <a:latin typeface="Cambria Math"/>
                              </a:rPr>
                              <m:t>𝐿</m:t>
                            </m:r>
                          </m:e>
                        </m:acc>
                      </m:oMath>
                    </m:oMathPara>
                  </a14:m>
                  <a:endParaRPr lang="en-US" sz="2400" dirty="0">
                    <a:solidFill>
                      <a:srgbClr val="00456F"/>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6248171" y="3645024"/>
                  <a:ext cx="792088" cy="3044551"/>
                </a:xfrm>
                <a:prstGeom prst="rect">
                  <a:avLst/>
                </a:prstGeom>
                <a:blipFill>
                  <a:blip r:embed="rId5"/>
                  <a:stretch>
                    <a:fillRect r="-23077"/>
                  </a:stretch>
                </a:blipFill>
              </p:spPr>
              <p:txBody>
                <a:bodyPr/>
                <a:lstStyle/>
                <a:p>
                  <a:r>
                    <a:rPr lang="es-CL">
                      <a:noFill/>
                    </a:rPr>
                    <a:t> </a:t>
                  </a:r>
                </a:p>
              </p:txBody>
            </p:sp>
          </mc:Fallback>
        </mc:AlternateContent>
        <p:cxnSp>
          <p:nvCxnSpPr>
            <p:cNvPr id="11" name="Straight Arrow Connector 10"/>
            <p:cNvCxnSpPr/>
            <p:nvPr/>
          </p:nvCxnSpPr>
          <p:spPr>
            <a:xfrm>
              <a:off x="5519936" y="4653136"/>
              <a:ext cx="540000" cy="0"/>
            </a:xfrm>
            <a:prstGeom prst="straightConnector1">
              <a:avLst/>
            </a:prstGeom>
            <a:ln w="19050">
              <a:solidFill>
                <a:srgbClr val="FF9108"/>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0">
              <a:extLst>
                <a:ext uri="{FF2B5EF4-FFF2-40B4-BE49-F238E27FC236}">
                  <a16:creationId xmlns:a16="http://schemas.microsoft.com/office/drawing/2014/main" id="{E9DC48BB-4167-48EA-AAB6-9DEF1B119D9C}"/>
                </a:ext>
              </a:extLst>
            </p:cNvPr>
            <p:cNvCxnSpPr/>
            <p:nvPr/>
          </p:nvCxnSpPr>
          <p:spPr>
            <a:xfrm>
              <a:off x="5519936" y="5013176"/>
              <a:ext cx="540000" cy="0"/>
            </a:xfrm>
            <a:prstGeom prst="straightConnector1">
              <a:avLst/>
            </a:prstGeom>
            <a:ln w="19050">
              <a:solidFill>
                <a:srgbClr val="FF9108"/>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0">
              <a:extLst>
                <a:ext uri="{FF2B5EF4-FFF2-40B4-BE49-F238E27FC236}">
                  <a16:creationId xmlns:a16="http://schemas.microsoft.com/office/drawing/2014/main" id="{DCF9CC6C-B90E-4B3E-A922-71EA59428356}"/>
                </a:ext>
              </a:extLst>
            </p:cNvPr>
            <p:cNvCxnSpPr/>
            <p:nvPr/>
          </p:nvCxnSpPr>
          <p:spPr>
            <a:xfrm>
              <a:off x="5519936" y="6381328"/>
              <a:ext cx="540000" cy="0"/>
            </a:xfrm>
            <a:prstGeom prst="straightConnector1">
              <a:avLst/>
            </a:prstGeom>
            <a:ln w="19050">
              <a:solidFill>
                <a:srgbClr val="FF9108"/>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0">
              <a:extLst>
                <a:ext uri="{FF2B5EF4-FFF2-40B4-BE49-F238E27FC236}">
                  <a16:creationId xmlns:a16="http://schemas.microsoft.com/office/drawing/2014/main" id="{4FBEE1A0-9FD0-4A90-BCD6-B333F3FF12C2}"/>
                </a:ext>
              </a:extLst>
            </p:cNvPr>
            <p:cNvCxnSpPr/>
            <p:nvPr/>
          </p:nvCxnSpPr>
          <p:spPr>
            <a:xfrm>
              <a:off x="5519936" y="4221088"/>
              <a:ext cx="540000" cy="0"/>
            </a:xfrm>
            <a:prstGeom prst="straightConnector1">
              <a:avLst/>
            </a:prstGeom>
            <a:ln w="19050">
              <a:solidFill>
                <a:srgbClr val="FF9108"/>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0">
              <a:extLst>
                <a:ext uri="{FF2B5EF4-FFF2-40B4-BE49-F238E27FC236}">
                  <a16:creationId xmlns:a16="http://schemas.microsoft.com/office/drawing/2014/main" id="{45B97447-0519-4284-B90E-11030230DCDF}"/>
                </a:ext>
              </a:extLst>
            </p:cNvPr>
            <p:cNvCxnSpPr/>
            <p:nvPr/>
          </p:nvCxnSpPr>
          <p:spPr>
            <a:xfrm>
              <a:off x="5519936" y="3861048"/>
              <a:ext cx="540000" cy="0"/>
            </a:xfrm>
            <a:prstGeom prst="straightConnector1">
              <a:avLst/>
            </a:prstGeom>
            <a:ln w="19050">
              <a:solidFill>
                <a:srgbClr val="FF9108"/>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0">
              <a:extLst>
                <a:ext uri="{FF2B5EF4-FFF2-40B4-BE49-F238E27FC236}">
                  <a16:creationId xmlns:a16="http://schemas.microsoft.com/office/drawing/2014/main" id="{DF446AA1-4199-4D24-B098-D32E16021675}"/>
                </a:ext>
              </a:extLst>
            </p:cNvPr>
            <p:cNvCxnSpPr/>
            <p:nvPr/>
          </p:nvCxnSpPr>
          <p:spPr>
            <a:xfrm>
              <a:off x="5519936" y="5589240"/>
              <a:ext cx="540000" cy="0"/>
            </a:xfrm>
            <a:prstGeom prst="straightConnector1">
              <a:avLst/>
            </a:prstGeom>
            <a:ln w="19050">
              <a:solidFill>
                <a:srgbClr val="FF9108"/>
              </a:solidFill>
              <a:tailEnd type="arrow"/>
            </a:ln>
          </p:spPr>
          <p:style>
            <a:lnRef idx="1">
              <a:schemeClr val="accent1"/>
            </a:lnRef>
            <a:fillRef idx="0">
              <a:schemeClr val="accent1"/>
            </a:fillRef>
            <a:effectRef idx="0">
              <a:schemeClr val="accent1"/>
            </a:effectRef>
            <a:fontRef idx="minor">
              <a:schemeClr val="tx1"/>
            </a:fontRef>
          </p:style>
        </p:cxnSp>
      </p:grpSp>
      <p:sp>
        <p:nvSpPr>
          <p:cNvPr id="21" name="Marcador de contenido 2">
            <a:extLst>
              <a:ext uri="{FF2B5EF4-FFF2-40B4-BE49-F238E27FC236}">
                <a16:creationId xmlns:a16="http://schemas.microsoft.com/office/drawing/2014/main" id="{F3139C9B-A581-4CAB-ADE6-43FF887073FD}"/>
              </a:ext>
            </a:extLst>
          </p:cNvPr>
          <p:cNvSpPr txBox="1">
            <a:spLocks/>
          </p:cNvSpPr>
          <p:nvPr/>
        </p:nvSpPr>
        <p:spPr>
          <a:xfrm>
            <a:off x="335360" y="0"/>
            <a:ext cx="11856640"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s-ES" sz="3400" b="1" dirty="0">
                <a:solidFill>
                  <a:schemeClr val="bg1"/>
                </a:solidFill>
                <a:latin typeface="CMU Serif" panose="02000603000000000000" pitchFamily="50" charset="0"/>
                <a:ea typeface="CMU Serif" panose="02000603000000000000" pitchFamily="50" charset="0"/>
                <a:cs typeface="CMU Serif" panose="02000603000000000000" pitchFamily="50" charset="0"/>
              </a:rPr>
              <a:t>Rotaciones</a:t>
            </a:r>
          </a:p>
        </p:txBody>
      </p:sp>
    </p:spTree>
    <p:extLst>
      <p:ext uri="{BB962C8B-B14F-4D97-AF65-F5344CB8AC3E}">
        <p14:creationId xmlns:p14="http://schemas.microsoft.com/office/powerpoint/2010/main" val="5398789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11" name="CuadroTexto 10">
                <a:extLst>
                  <a:ext uri="{FF2B5EF4-FFF2-40B4-BE49-F238E27FC236}">
                    <a16:creationId xmlns:a16="http://schemas.microsoft.com/office/drawing/2014/main" id="{9D4F61A9-A689-4163-88C4-AEA5B52397E9}"/>
                  </a:ext>
                </a:extLst>
              </p:cNvPr>
              <p:cNvSpPr txBox="1"/>
              <p:nvPr/>
            </p:nvSpPr>
            <p:spPr>
              <a:xfrm>
                <a:off x="335360" y="1196752"/>
                <a:ext cx="11521280" cy="2289922"/>
              </a:xfrm>
              <a:prstGeom prst="rect">
                <a:avLst/>
              </a:prstGeom>
              <a:noFill/>
            </p:spPr>
            <p:txBody>
              <a:bodyPr wrap="square" rtlCol="0">
                <a:spAutoFit/>
              </a:bodyPr>
              <a:lstStyle/>
              <a:p>
                <a:pPr algn="just"/>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El </a:t>
                </a:r>
                <a:r>
                  <a:rPr lang="es-CL" sz="2000" dirty="0" err="1">
                    <a:solidFill>
                      <a:srgbClr val="00456F"/>
                    </a:solidFill>
                    <a:latin typeface="CMU Serif" panose="02000603000000000000" pitchFamily="2" charset="0"/>
                    <a:ea typeface="CMU Serif" panose="02000603000000000000" pitchFamily="2" charset="0"/>
                    <a:cs typeface="CMU Serif" panose="02000603000000000000" pitchFamily="2" charset="0"/>
                  </a:rPr>
                  <a:t>momentum</a:t>
                </a:r>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angular </a:t>
                </a:r>
                <a14:m>
                  <m:oMath xmlns:m="http://schemas.openxmlformats.org/officeDocument/2006/math">
                    <m:acc>
                      <m:accPr>
                        <m:chr m:val="⃗"/>
                        <m:ctrlPr>
                          <a:rPr lang="es-CL" sz="2000" i="1">
                            <a:solidFill>
                              <a:srgbClr val="00456F"/>
                            </a:solidFill>
                            <a:latin typeface="Cambria Math" panose="02040503050406030204" pitchFamily="18" charset="0"/>
                          </a:rPr>
                        </m:ctrlPr>
                      </m:accPr>
                      <m:e>
                        <m:r>
                          <a:rPr lang="es-ES" sz="2000" i="1">
                            <a:solidFill>
                              <a:srgbClr val="00456F"/>
                            </a:solidFill>
                            <a:latin typeface="Cambria Math" panose="02040503050406030204" pitchFamily="18" charset="0"/>
                          </a:rPr>
                          <m:t>𝐿</m:t>
                        </m:r>
                      </m:e>
                    </m:acc>
                  </m:oMath>
                </a14:m>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de una partícula en relación con un eje a través del origen O se define mediante el producto cruz del vector de posición instantáneo de la partícula </a:t>
                </a:r>
                <a14:m>
                  <m:oMath xmlns:m="http://schemas.openxmlformats.org/officeDocument/2006/math">
                    <m:acc>
                      <m:accPr>
                        <m:chr m:val="⃗"/>
                        <m:ctrlPr>
                          <a:rPr lang="es-CL" sz="2000" i="1" smtClean="0">
                            <a:solidFill>
                              <a:srgbClr val="00456F"/>
                            </a:solidFill>
                            <a:latin typeface="Cambria Math" panose="02040503050406030204" pitchFamily="18" charset="0"/>
                          </a:rPr>
                        </m:ctrlPr>
                      </m:accPr>
                      <m:e>
                        <m:r>
                          <a:rPr lang="es-ES" sz="2000" b="0" i="1" smtClean="0">
                            <a:solidFill>
                              <a:srgbClr val="00456F"/>
                            </a:solidFill>
                            <a:latin typeface="Cambria Math" panose="02040503050406030204" pitchFamily="18" charset="0"/>
                          </a:rPr>
                          <m:t>𝑟</m:t>
                        </m:r>
                      </m:e>
                    </m:acc>
                  </m:oMath>
                </a14:m>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y su </a:t>
                </a:r>
                <a:r>
                  <a:rPr lang="es-CL" sz="2000" dirty="0" err="1">
                    <a:solidFill>
                      <a:srgbClr val="00456F"/>
                    </a:solidFill>
                    <a:latin typeface="CMU Serif" panose="02000603000000000000" pitchFamily="2" charset="0"/>
                    <a:ea typeface="CMU Serif" panose="02000603000000000000" pitchFamily="2" charset="0"/>
                    <a:cs typeface="CMU Serif" panose="02000603000000000000" pitchFamily="2" charset="0"/>
                  </a:rPr>
                  <a:t>momentum</a:t>
                </a:r>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lineal en ese instante, </a:t>
                </a:r>
                <a14:m>
                  <m:oMath xmlns:m="http://schemas.openxmlformats.org/officeDocument/2006/math">
                    <m:acc>
                      <m:accPr>
                        <m:chr m:val="⃗"/>
                        <m:ctrlPr>
                          <a:rPr lang="es-CL" sz="2000" i="1">
                            <a:solidFill>
                              <a:srgbClr val="00456F"/>
                            </a:solidFill>
                            <a:latin typeface="Cambria Math" panose="02040503050406030204" pitchFamily="18" charset="0"/>
                          </a:rPr>
                        </m:ctrlPr>
                      </m:accPr>
                      <m:e>
                        <m:r>
                          <a:rPr lang="es-ES" sz="2000" b="0" i="1" smtClean="0">
                            <a:solidFill>
                              <a:srgbClr val="00456F"/>
                            </a:solidFill>
                            <a:latin typeface="Cambria Math" panose="02040503050406030204" pitchFamily="18" charset="0"/>
                          </a:rPr>
                          <m:t>𝑝</m:t>
                        </m:r>
                      </m:e>
                    </m:acc>
                  </m:oMath>
                </a14:m>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a:t>
                </a:r>
              </a:p>
              <a:p>
                <a:pPr algn="just"/>
                <a:endPar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endPar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14:m>
                  <m:oMathPara xmlns:m="http://schemas.openxmlformats.org/officeDocument/2006/math">
                    <m:oMathParaPr>
                      <m:jc m:val="centerGroup"/>
                    </m:oMathParaPr>
                    <m:oMath xmlns:m="http://schemas.openxmlformats.org/officeDocument/2006/math">
                      <m:acc>
                        <m:accPr>
                          <m:chr m:val="⃗"/>
                          <m:ctrlPr>
                            <a:rPr lang="es-CL" sz="3600" i="1">
                              <a:solidFill>
                                <a:srgbClr val="00456F"/>
                              </a:solidFill>
                              <a:latin typeface="Cambria Math" panose="02040503050406030204" pitchFamily="18" charset="0"/>
                            </a:rPr>
                          </m:ctrlPr>
                        </m:accPr>
                        <m:e>
                          <m:r>
                            <a:rPr lang="es-ES" sz="3600" i="1">
                              <a:solidFill>
                                <a:srgbClr val="00456F"/>
                              </a:solidFill>
                              <a:latin typeface="Cambria Math" panose="02040503050406030204" pitchFamily="18" charset="0"/>
                            </a:rPr>
                            <m:t>𝐿</m:t>
                          </m:r>
                        </m:e>
                      </m:acc>
                      <m:r>
                        <m:rPr>
                          <m:nor/>
                        </m:rPr>
                        <a:rPr lang="es-ES" sz="3600" b="0" i="0" smtClean="0">
                          <a:solidFill>
                            <a:srgbClr val="00456F"/>
                          </a:solidFill>
                          <a:latin typeface="CMU Serif" panose="02000603000000000000" pitchFamily="2" charset="0"/>
                          <a:ea typeface="CMU Serif" panose="02000603000000000000" pitchFamily="2" charset="0"/>
                          <a:cs typeface="CMU Serif" panose="02000603000000000000" pitchFamily="2" charset="0"/>
                        </a:rPr>
                        <m:t> </m:t>
                      </m:r>
                      <m:r>
                        <a:rPr lang="es-CL" sz="3600" b="0" i="1" smtClean="0">
                          <a:solidFill>
                            <a:srgbClr val="00456F"/>
                          </a:solidFill>
                          <a:latin typeface="Cambria Math" panose="02040503050406030204" pitchFamily="18" charset="0"/>
                          <a:ea typeface="CMU Serif" panose="02000603000000000000" pitchFamily="2" charset="0"/>
                          <a:cs typeface="CMU Serif" panose="02000603000000000000" pitchFamily="2" charset="0"/>
                        </a:rPr>
                        <m:t>=</m:t>
                      </m:r>
                      <m:acc>
                        <m:accPr>
                          <m:chr m:val="⃗"/>
                          <m:ctrlPr>
                            <a:rPr lang="es-CL" sz="3600" i="1">
                              <a:solidFill>
                                <a:srgbClr val="00456F"/>
                              </a:solidFill>
                              <a:latin typeface="Cambria Math" panose="02040503050406030204" pitchFamily="18" charset="0"/>
                            </a:rPr>
                          </m:ctrlPr>
                        </m:accPr>
                        <m:e>
                          <m:r>
                            <a:rPr lang="es-ES" sz="3600" b="0" i="1" smtClean="0">
                              <a:solidFill>
                                <a:srgbClr val="00456F"/>
                              </a:solidFill>
                              <a:latin typeface="Cambria Math" panose="02040503050406030204" pitchFamily="18" charset="0"/>
                            </a:rPr>
                            <m:t>𝑟</m:t>
                          </m:r>
                        </m:e>
                      </m:acc>
                      <m:r>
                        <a:rPr lang="es-ES" sz="3600" i="1" smtClean="0">
                          <a:solidFill>
                            <a:srgbClr val="00456F"/>
                          </a:solidFill>
                          <a:latin typeface="Cambria Math" panose="02040503050406030204" pitchFamily="18" charset="0"/>
                          <a:ea typeface="Cambria Math" panose="02040503050406030204" pitchFamily="18" charset="0"/>
                        </a:rPr>
                        <m:t>×</m:t>
                      </m:r>
                      <m:acc>
                        <m:accPr>
                          <m:chr m:val="⃗"/>
                          <m:ctrlPr>
                            <a:rPr lang="es-CL" sz="3600" i="1">
                              <a:solidFill>
                                <a:srgbClr val="00456F"/>
                              </a:solidFill>
                              <a:latin typeface="Cambria Math" panose="02040503050406030204" pitchFamily="18" charset="0"/>
                            </a:rPr>
                          </m:ctrlPr>
                        </m:accPr>
                        <m:e>
                          <m:r>
                            <a:rPr lang="es-ES" sz="3600" b="0" i="1" smtClean="0">
                              <a:solidFill>
                                <a:srgbClr val="00456F"/>
                              </a:solidFill>
                              <a:latin typeface="Cambria Math" panose="02040503050406030204" pitchFamily="18" charset="0"/>
                            </a:rPr>
                            <m:t>𝑝</m:t>
                          </m:r>
                        </m:e>
                      </m:acc>
                    </m:oMath>
                  </m:oMathPara>
                </a14:m>
                <a:endParaRPr lang="es-CL" sz="24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p:txBody>
          </p:sp>
        </mc:Choice>
        <mc:Fallback xmlns="">
          <p:sp>
            <p:nvSpPr>
              <p:cNvPr id="11" name="CuadroTexto 10">
                <a:extLst>
                  <a:ext uri="{FF2B5EF4-FFF2-40B4-BE49-F238E27FC236}">
                    <a16:creationId xmlns:a16="http://schemas.microsoft.com/office/drawing/2014/main" id="{9D4F61A9-A689-4163-88C4-AEA5B52397E9}"/>
                  </a:ext>
                </a:extLst>
              </p:cNvPr>
              <p:cNvSpPr txBox="1">
                <a:spLocks noRot="1" noChangeAspect="1" noMove="1" noResize="1" noEditPoints="1" noAdjustHandles="1" noChangeArrowheads="1" noChangeShapeType="1" noTextEdit="1"/>
              </p:cNvSpPr>
              <p:nvPr/>
            </p:nvSpPr>
            <p:spPr>
              <a:xfrm>
                <a:off x="335360" y="1196752"/>
                <a:ext cx="11521280" cy="2289922"/>
              </a:xfrm>
              <a:prstGeom prst="rect">
                <a:avLst/>
              </a:prstGeom>
              <a:blipFill>
                <a:blip r:embed="rId3"/>
                <a:stretch>
                  <a:fillRect l="-551" r="-551" b="-8287"/>
                </a:stretch>
              </a:blipFill>
            </p:spPr>
            <p:txBody>
              <a:bodyPr/>
              <a:lstStyle/>
              <a:p>
                <a:r>
                  <a:rPr lang="es-ES_tradnl">
                    <a:noFill/>
                  </a:rPr>
                  <a:t> </a:t>
                </a:r>
              </a:p>
            </p:txBody>
          </p:sp>
        </mc:Fallback>
      </mc:AlternateContent>
      <p:sp>
        <p:nvSpPr>
          <p:cNvPr id="6" name="Marcador de contenido 2">
            <a:extLst>
              <a:ext uri="{FF2B5EF4-FFF2-40B4-BE49-F238E27FC236}">
                <a16:creationId xmlns:a16="http://schemas.microsoft.com/office/drawing/2014/main" id="{9AF2A6F6-4956-44D7-86A4-67ACE747CE6D}"/>
              </a:ext>
            </a:extLst>
          </p:cNvPr>
          <p:cNvSpPr txBox="1">
            <a:spLocks/>
          </p:cNvSpPr>
          <p:nvPr/>
        </p:nvSpPr>
        <p:spPr>
          <a:xfrm>
            <a:off x="335360" y="0"/>
            <a:ext cx="11856640"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s-ES" sz="3400" b="1" dirty="0">
                <a:solidFill>
                  <a:schemeClr val="bg1"/>
                </a:solidFill>
                <a:latin typeface="CMU Serif" panose="02000603000000000000" pitchFamily="50" charset="0"/>
                <a:ea typeface="CMU Serif" panose="02000603000000000000" pitchFamily="50" charset="0"/>
                <a:cs typeface="CMU Serif" panose="02000603000000000000" pitchFamily="50" charset="0"/>
              </a:rPr>
              <a:t>Dinámica rotacional</a:t>
            </a:r>
          </a:p>
        </p:txBody>
      </p:sp>
    </p:spTree>
    <p:extLst>
      <p:ext uri="{BB962C8B-B14F-4D97-AF65-F5344CB8AC3E}">
        <p14:creationId xmlns:p14="http://schemas.microsoft.com/office/powerpoint/2010/main" val="28434395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2CBF821-ED38-064F-A27A-47243449C972}"/>
              </a:ext>
            </a:extLst>
          </p:cNvPr>
          <p:cNvSpPr>
            <a:spLocks noGrp="1"/>
          </p:cNvSpPr>
          <p:nvPr>
            <p:ph type="title"/>
          </p:nvPr>
        </p:nvSpPr>
        <p:spPr/>
        <p:txBody>
          <a:bodyPr/>
          <a:lstStyle/>
          <a:p>
            <a:r>
              <a:rPr lang="es-CL" b="1" dirty="0"/>
              <a:t>EJEMPLO:</a:t>
            </a:r>
          </a:p>
        </p:txBody>
      </p:sp>
      <p:pic>
        <p:nvPicPr>
          <p:cNvPr id="5" name="Marcador de contenido 4" descr="Texto&#10;&#10;Descripción generada automáticamente">
            <a:extLst>
              <a:ext uri="{FF2B5EF4-FFF2-40B4-BE49-F238E27FC236}">
                <a16:creationId xmlns:a16="http://schemas.microsoft.com/office/drawing/2014/main" id="{6D254350-8B99-6E49-9BAA-3692BBC5F2F7}"/>
              </a:ext>
            </a:extLst>
          </p:cNvPr>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816864" y="1630999"/>
            <a:ext cx="10372692" cy="2028180"/>
          </a:xfrm>
        </p:spPr>
      </p:pic>
    </p:spTree>
    <p:extLst>
      <p:ext uri="{BB962C8B-B14F-4D97-AF65-F5344CB8AC3E}">
        <p14:creationId xmlns:p14="http://schemas.microsoft.com/office/powerpoint/2010/main" val="1500915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0" name="CuadroTexto 19">
                <a:extLst>
                  <a:ext uri="{FF2B5EF4-FFF2-40B4-BE49-F238E27FC236}">
                    <a16:creationId xmlns:a16="http://schemas.microsoft.com/office/drawing/2014/main" id="{EA3D89A2-4DBA-4C55-A669-DFEBCE239F94}"/>
                  </a:ext>
                </a:extLst>
              </p:cNvPr>
              <p:cNvSpPr txBox="1"/>
              <p:nvPr/>
            </p:nvSpPr>
            <p:spPr>
              <a:xfrm>
                <a:off x="407368" y="1556792"/>
                <a:ext cx="11377264" cy="2338269"/>
              </a:xfrm>
              <a:prstGeom prst="rect">
                <a:avLst/>
              </a:prstGeom>
              <a:noFill/>
            </p:spPr>
            <p:txBody>
              <a:bodyPr wrap="square" rtlCol="0">
                <a:spAutoFit/>
              </a:bodyPr>
              <a:lstStyle/>
              <a:p>
                <a:pPr algn="just"/>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Cuando el torque neto externo es cero,</a:t>
                </a:r>
              </a:p>
              <a:p>
                <a:pPr algn="just"/>
                <a14:m>
                  <m:oMathPara xmlns:m="http://schemas.openxmlformats.org/officeDocument/2006/math">
                    <m:oMathParaPr>
                      <m:jc m:val="centerGroup"/>
                    </m:oMathParaPr>
                    <m:oMath xmlns:m="http://schemas.openxmlformats.org/officeDocument/2006/math">
                      <m:f>
                        <m:fPr>
                          <m:ctrlPr>
                            <a:rPr lang="es-CL" sz="2800" i="1" dirty="0">
                              <a:solidFill>
                                <a:srgbClr val="00456F"/>
                              </a:solidFill>
                              <a:latin typeface="Cambria Math" panose="02040503050406030204" pitchFamily="18" charset="0"/>
                            </a:rPr>
                          </m:ctrlPr>
                        </m:fPr>
                        <m:num>
                          <m:r>
                            <a:rPr lang="es-CL" sz="2800" i="1">
                              <a:solidFill>
                                <a:srgbClr val="00456F"/>
                              </a:solidFill>
                              <a:latin typeface="Cambria Math" panose="02040503050406030204" pitchFamily="18" charset="0"/>
                            </a:rPr>
                            <m:t>𝑑</m:t>
                          </m:r>
                          <m:acc>
                            <m:accPr>
                              <m:chr m:val="⃗"/>
                              <m:ctrlPr>
                                <a:rPr lang="es-CL" sz="2800" i="1">
                                  <a:solidFill>
                                    <a:srgbClr val="00456F"/>
                                  </a:solidFill>
                                  <a:latin typeface="Cambria Math" panose="02040503050406030204" pitchFamily="18" charset="0"/>
                                </a:rPr>
                              </m:ctrlPr>
                            </m:accPr>
                            <m:e>
                              <m:r>
                                <a:rPr lang="es-CL" sz="2800" i="1">
                                  <a:solidFill>
                                    <a:srgbClr val="00456F"/>
                                  </a:solidFill>
                                  <a:latin typeface="Cambria Math" panose="02040503050406030204" pitchFamily="18" charset="0"/>
                                </a:rPr>
                                <m:t>𝐿</m:t>
                              </m:r>
                            </m:e>
                          </m:acc>
                        </m:num>
                        <m:den>
                          <m:r>
                            <a:rPr lang="es-CL" sz="2800" i="1" dirty="0">
                              <a:solidFill>
                                <a:srgbClr val="00456F"/>
                              </a:solidFill>
                              <a:latin typeface="Cambria Math" panose="02040503050406030204" pitchFamily="18" charset="0"/>
                            </a:rPr>
                            <m:t>𝑑𝑡</m:t>
                          </m:r>
                        </m:den>
                      </m:f>
                      <m:r>
                        <a:rPr lang="es-CL" sz="2800" i="1" dirty="0">
                          <a:solidFill>
                            <a:srgbClr val="00456F"/>
                          </a:solidFill>
                          <a:latin typeface="Cambria Math" panose="02040503050406030204" pitchFamily="18" charset="0"/>
                        </a:rPr>
                        <m:t>=</m:t>
                      </m:r>
                      <m:acc>
                        <m:accPr>
                          <m:chr m:val="⃗"/>
                          <m:ctrlPr>
                            <a:rPr lang="es-CL" sz="2800" b="0" i="1" dirty="0" smtClean="0">
                              <a:solidFill>
                                <a:srgbClr val="00456F"/>
                              </a:solidFill>
                              <a:latin typeface="Cambria Math" panose="02040503050406030204" pitchFamily="18" charset="0"/>
                            </a:rPr>
                          </m:ctrlPr>
                        </m:accPr>
                        <m:e>
                          <m:r>
                            <a:rPr lang="es-CL" sz="2800" b="0" i="1" dirty="0" smtClean="0">
                              <a:solidFill>
                                <a:srgbClr val="00456F"/>
                              </a:solidFill>
                              <a:latin typeface="Cambria Math" panose="02040503050406030204" pitchFamily="18" charset="0"/>
                            </a:rPr>
                            <m:t>0</m:t>
                          </m:r>
                        </m:e>
                      </m:acc>
                    </m:oMath>
                  </m:oMathPara>
                </a14:m>
                <a:endParaRPr lang="es-ES" sz="2800" dirty="0">
                  <a:solidFill>
                    <a:srgbClr val="00456F"/>
                  </a:solidFill>
                </a:endParaRPr>
              </a:p>
              <a:p>
                <a:pPr algn="just"/>
                <a:endParaRPr lang="es-CL" sz="2800" dirty="0">
                  <a:solidFill>
                    <a:srgbClr val="00456F"/>
                  </a:solidFill>
                </a:endParaRPr>
              </a:p>
              <a:p>
                <a:pPr algn="just"/>
                <a14:m>
                  <m:oMathPara xmlns:m="http://schemas.openxmlformats.org/officeDocument/2006/math">
                    <m:oMathParaPr>
                      <m:jc m:val="centerGroup"/>
                    </m:oMathParaPr>
                    <m:oMath xmlns:m="http://schemas.openxmlformats.org/officeDocument/2006/math">
                      <m:sSub>
                        <m:sSubPr>
                          <m:ctrlPr>
                            <a:rPr lang="es-CL" sz="2800" i="1" dirty="0">
                              <a:solidFill>
                                <a:srgbClr val="00456F"/>
                              </a:solidFill>
                              <a:latin typeface="Cambria Math" panose="02040503050406030204" pitchFamily="18" charset="0"/>
                            </a:rPr>
                          </m:ctrlPr>
                        </m:sSubPr>
                        <m:e>
                          <m:acc>
                            <m:accPr>
                              <m:chr m:val="⃗"/>
                              <m:ctrlPr>
                                <a:rPr lang="es-CL" sz="2800" i="1">
                                  <a:solidFill>
                                    <a:srgbClr val="00456F"/>
                                  </a:solidFill>
                                  <a:latin typeface="Cambria Math" panose="02040503050406030204" pitchFamily="18" charset="0"/>
                                </a:rPr>
                              </m:ctrlPr>
                            </m:accPr>
                            <m:e>
                              <m:r>
                                <a:rPr lang="es-CL" sz="2800" i="1">
                                  <a:solidFill>
                                    <a:srgbClr val="00456F"/>
                                  </a:solidFill>
                                  <a:latin typeface="Cambria Math" panose="02040503050406030204" pitchFamily="18" charset="0"/>
                                </a:rPr>
                                <m:t>𝐿</m:t>
                              </m:r>
                            </m:e>
                          </m:acc>
                        </m:e>
                        <m:sub>
                          <m:r>
                            <a:rPr lang="es-CL" sz="2800" i="1" dirty="0">
                              <a:solidFill>
                                <a:srgbClr val="00456F"/>
                              </a:solidFill>
                              <a:latin typeface="Cambria Math" panose="02040503050406030204" pitchFamily="18" charset="0"/>
                            </a:rPr>
                            <m:t>𝑖</m:t>
                          </m:r>
                        </m:sub>
                      </m:sSub>
                      <m:r>
                        <a:rPr lang="es-CL" sz="2800" i="1" dirty="0">
                          <a:solidFill>
                            <a:srgbClr val="00456F"/>
                          </a:solidFill>
                          <a:latin typeface="Cambria Math" panose="02040503050406030204" pitchFamily="18" charset="0"/>
                        </a:rPr>
                        <m:t>=</m:t>
                      </m:r>
                      <m:sSub>
                        <m:sSubPr>
                          <m:ctrlPr>
                            <a:rPr lang="es-CL" sz="2800" i="1" dirty="0">
                              <a:solidFill>
                                <a:srgbClr val="00456F"/>
                              </a:solidFill>
                              <a:latin typeface="Cambria Math" panose="02040503050406030204" pitchFamily="18" charset="0"/>
                            </a:rPr>
                          </m:ctrlPr>
                        </m:sSubPr>
                        <m:e>
                          <m:acc>
                            <m:accPr>
                              <m:chr m:val="⃗"/>
                              <m:ctrlPr>
                                <a:rPr lang="es-CL" sz="2800" i="1">
                                  <a:solidFill>
                                    <a:srgbClr val="00456F"/>
                                  </a:solidFill>
                                  <a:latin typeface="Cambria Math" panose="02040503050406030204" pitchFamily="18" charset="0"/>
                                </a:rPr>
                              </m:ctrlPr>
                            </m:accPr>
                            <m:e>
                              <m:r>
                                <a:rPr lang="es-CL" sz="2800" i="1">
                                  <a:solidFill>
                                    <a:srgbClr val="00456F"/>
                                  </a:solidFill>
                                  <a:latin typeface="Cambria Math" panose="02040503050406030204" pitchFamily="18" charset="0"/>
                                </a:rPr>
                                <m:t>𝐿</m:t>
                              </m:r>
                            </m:e>
                          </m:acc>
                        </m:e>
                        <m:sub>
                          <m:r>
                            <a:rPr lang="es-CL" sz="2800" i="1" dirty="0">
                              <a:solidFill>
                                <a:srgbClr val="00456F"/>
                              </a:solidFill>
                              <a:latin typeface="Cambria Math" panose="02040503050406030204" pitchFamily="18" charset="0"/>
                            </a:rPr>
                            <m:t>𝑓</m:t>
                          </m:r>
                        </m:sub>
                      </m:sSub>
                    </m:oMath>
                  </m:oMathPara>
                </a14:m>
                <a:endParaRPr lang="es-CL" sz="2800" dirty="0">
                  <a:solidFill>
                    <a:srgbClr val="00456F"/>
                  </a:solidFill>
                </a:endParaRPr>
              </a:p>
            </p:txBody>
          </p:sp>
        </mc:Choice>
        <mc:Fallback xmlns="">
          <p:sp>
            <p:nvSpPr>
              <p:cNvPr id="20" name="CuadroTexto 19">
                <a:extLst>
                  <a:ext uri="{FF2B5EF4-FFF2-40B4-BE49-F238E27FC236}">
                    <a16:creationId xmlns:a16="http://schemas.microsoft.com/office/drawing/2014/main" id="{EA3D89A2-4DBA-4C55-A669-DFEBCE239F94}"/>
                  </a:ext>
                </a:extLst>
              </p:cNvPr>
              <p:cNvSpPr txBox="1">
                <a:spLocks noRot="1" noChangeAspect="1" noMove="1" noResize="1" noEditPoints="1" noAdjustHandles="1" noChangeArrowheads="1" noChangeShapeType="1" noTextEdit="1"/>
              </p:cNvSpPr>
              <p:nvPr/>
            </p:nvSpPr>
            <p:spPr>
              <a:xfrm>
                <a:off x="407368" y="1556792"/>
                <a:ext cx="11377264" cy="2338269"/>
              </a:xfrm>
              <a:prstGeom prst="rect">
                <a:avLst/>
              </a:prstGeom>
              <a:blipFill>
                <a:blip r:embed="rId2"/>
                <a:stretch>
                  <a:fillRect l="-670" t="-1081"/>
                </a:stretch>
              </a:blipFill>
            </p:spPr>
            <p:txBody>
              <a:bodyPr/>
              <a:lstStyle/>
              <a:p>
                <a:r>
                  <a:rPr lang="es-ES_tradnl">
                    <a:noFill/>
                  </a:rPr>
                  <a:t> </a:t>
                </a:r>
              </a:p>
            </p:txBody>
          </p:sp>
        </mc:Fallback>
      </mc:AlternateContent>
      <p:sp>
        <p:nvSpPr>
          <p:cNvPr id="21" name="Rectángulo: esquinas redondeadas 5">
            <a:extLst>
              <a:ext uri="{FF2B5EF4-FFF2-40B4-BE49-F238E27FC236}">
                <a16:creationId xmlns:a16="http://schemas.microsoft.com/office/drawing/2014/main" id="{D4878C84-4D54-3F46-9B55-8ACA2E0196A6}"/>
              </a:ext>
            </a:extLst>
          </p:cNvPr>
          <p:cNvSpPr/>
          <p:nvPr/>
        </p:nvSpPr>
        <p:spPr>
          <a:xfrm>
            <a:off x="5340649" y="3147466"/>
            <a:ext cx="1753522" cy="712470"/>
          </a:xfrm>
          <a:prstGeom prst="roundRect">
            <a:avLst/>
          </a:prstGeom>
          <a:noFill/>
          <a:ln>
            <a:solidFill>
              <a:srgbClr val="FF910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2" name="Marcador de contenido 2">
            <a:extLst>
              <a:ext uri="{FF2B5EF4-FFF2-40B4-BE49-F238E27FC236}">
                <a16:creationId xmlns:a16="http://schemas.microsoft.com/office/drawing/2014/main" id="{A8049C84-4723-4730-88AB-0A2ED9E7435B}"/>
              </a:ext>
            </a:extLst>
          </p:cNvPr>
          <p:cNvSpPr txBox="1">
            <a:spLocks/>
          </p:cNvSpPr>
          <p:nvPr/>
        </p:nvSpPr>
        <p:spPr>
          <a:xfrm>
            <a:off x="335360" y="0"/>
            <a:ext cx="11856640"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s-ES" sz="3400" b="1" dirty="0">
                <a:solidFill>
                  <a:schemeClr val="bg1"/>
                </a:solidFill>
                <a:latin typeface="CMU Serif" panose="02000603000000000000" pitchFamily="50" charset="0"/>
                <a:ea typeface="CMU Serif" panose="02000603000000000000" pitchFamily="50" charset="0"/>
                <a:cs typeface="CMU Serif" panose="02000603000000000000" pitchFamily="50" charset="0"/>
              </a:rPr>
              <a:t>Conservación del </a:t>
            </a:r>
            <a:r>
              <a:rPr lang="es-ES" sz="3400" b="1" dirty="0" err="1">
                <a:solidFill>
                  <a:schemeClr val="bg1"/>
                </a:solidFill>
                <a:latin typeface="CMU Serif" panose="02000603000000000000" pitchFamily="50" charset="0"/>
                <a:ea typeface="CMU Serif" panose="02000603000000000000" pitchFamily="50" charset="0"/>
                <a:cs typeface="CMU Serif" panose="02000603000000000000" pitchFamily="50" charset="0"/>
              </a:rPr>
              <a:t>momentum</a:t>
            </a:r>
            <a:r>
              <a:rPr lang="es-ES" sz="3400" b="1" dirty="0">
                <a:solidFill>
                  <a:schemeClr val="bg1"/>
                </a:solidFill>
                <a:latin typeface="CMU Serif" panose="02000603000000000000" pitchFamily="50" charset="0"/>
                <a:ea typeface="CMU Serif" panose="02000603000000000000" pitchFamily="50" charset="0"/>
                <a:cs typeface="CMU Serif" panose="02000603000000000000" pitchFamily="50" charset="0"/>
              </a:rPr>
              <a:t> angular</a:t>
            </a:r>
          </a:p>
        </p:txBody>
      </p:sp>
    </p:spTree>
    <p:extLst>
      <p:ext uri="{BB962C8B-B14F-4D97-AF65-F5344CB8AC3E}">
        <p14:creationId xmlns:p14="http://schemas.microsoft.com/office/powerpoint/2010/main" val="1062633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 calcmode="lin" valueType="num">
                                      <p:cBhvr additive="base">
                                        <p:cTn id="7" dur="500" fill="hold"/>
                                        <p:tgtEl>
                                          <p:spTgt spid="2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0">
                                            <p:txEl>
                                              <p:pRg st="1" end="1"/>
                                            </p:txEl>
                                          </p:spTgt>
                                        </p:tgtEl>
                                        <p:attrNameLst>
                                          <p:attrName>style.visibility</p:attrName>
                                        </p:attrNameLst>
                                      </p:cBhvr>
                                      <p:to>
                                        <p:strVal val="visible"/>
                                      </p:to>
                                    </p:set>
                                    <p:anim calcmode="lin" valueType="num">
                                      <p:cBhvr additive="base">
                                        <p:cTn id="13" dur="500" fill="hold"/>
                                        <p:tgtEl>
                                          <p:spTgt spid="2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0">
                                            <p:txEl>
                                              <p:pRg st="3" end="3"/>
                                            </p:txEl>
                                          </p:spTgt>
                                        </p:tgtEl>
                                        <p:attrNameLst>
                                          <p:attrName>style.visibility</p:attrName>
                                        </p:attrNameLst>
                                      </p:cBhvr>
                                      <p:to>
                                        <p:strVal val="visible"/>
                                      </p:to>
                                    </p:set>
                                    <p:anim calcmode="lin" valueType="num">
                                      <p:cBhvr additive="base">
                                        <p:cTn id="19" dur="500" fill="hold"/>
                                        <p:tgtEl>
                                          <p:spTgt spid="20">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500" fill="hold"/>
                                        <p:tgtEl>
                                          <p:spTgt spid="21"/>
                                        </p:tgtEl>
                                        <p:attrNameLst>
                                          <p:attrName>ppt_x</p:attrName>
                                        </p:attrNameLst>
                                      </p:cBhvr>
                                      <p:tavLst>
                                        <p:tav tm="0">
                                          <p:val>
                                            <p:strVal val="#ppt_x"/>
                                          </p:val>
                                        </p:tav>
                                        <p:tav tm="100000">
                                          <p:val>
                                            <p:strVal val="#ppt_x"/>
                                          </p:val>
                                        </p:tav>
                                      </p:tavLst>
                                    </p:anim>
                                    <p:anim calcmode="lin" valueType="num">
                                      <p:cBhvr additive="base">
                                        <p:cTn id="2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7" name="CuadroTexto 6">
                <a:extLst>
                  <a:ext uri="{FF2B5EF4-FFF2-40B4-BE49-F238E27FC236}">
                    <a16:creationId xmlns:a16="http://schemas.microsoft.com/office/drawing/2014/main" id="{DDE2FA51-13BE-44CF-84C6-9E44EC54867A}"/>
                  </a:ext>
                </a:extLst>
              </p:cNvPr>
              <p:cNvSpPr txBox="1"/>
              <p:nvPr/>
            </p:nvSpPr>
            <p:spPr>
              <a:xfrm>
                <a:off x="5447928" y="1268760"/>
                <a:ext cx="6336704" cy="4455450"/>
              </a:xfrm>
              <a:prstGeom prst="rect">
                <a:avLst/>
              </a:prstGeom>
              <a:noFill/>
            </p:spPr>
            <p:txBody>
              <a:bodyPr wrap="square" rtlCol="0">
                <a:spAutoFit/>
              </a:bodyPr>
              <a:lstStyle/>
              <a:p>
                <a:pPr algn="just"/>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El </a:t>
                </a:r>
                <a:r>
                  <a:rPr lang="es-CL" sz="2000" dirty="0" err="1">
                    <a:solidFill>
                      <a:srgbClr val="00456F"/>
                    </a:solidFill>
                    <a:latin typeface="CMU Serif" panose="02000603000000000000" pitchFamily="2" charset="0"/>
                    <a:ea typeface="CMU Serif" panose="02000603000000000000" pitchFamily="2" charset="0"/>
                    <a:cs typeface="CMU Serif" panose="02000603000000000000" pitchFamily="2" charset="0"/>
                  </a:rPr>
                  <a:t>momentum</a:t>
                </a:r>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angular de una partícula de masa </a:t>
                </a:r>
                <a14:m>
                  <m:oMath xmlns:m="http://schemas.openxmlformats.org/officeDocument/2006/math">
                    <m:r>
                      <a:rPr lang="es-CL" sz="2000" i="1" dirty="0" smtClean="0">
                        <a:solidFill>
                          <a:srgbClr val="00456F"/>
                        </a:solidFill>
                        <a:latin typeface="Cambria Math" panose="02040503050406030204" pitchFamily="18" charset="0"/>
                        <a:ea typeface="CMU Serif" panose="02000603000000000000" pitchFamily="2" charset="0"/>
                        <a:cs typeface="CMU Serif" panose="02000603000000000000" pitchFamily="2" charset="0"/>
                      </a:rPr>
                      <m:t>𝑚</m:t>
                    </m:r>
                    <m:r>
                      <a:rPr lang="es-CL" sz="2000" i="1" baseline="-25000" dirty="0">
                        <a:solidFill>
                          <a:srgbClr val="00456F"/>
                        </a:solidFill>
                        <a:latin typeface="Cambria Math" panose="02040503050406030204" pitchFamily="18" charset="0"/>
                        <a:ea typeface="CMU Serif" panose="02000603000000000000" pitchFamily="2" charset="0"/>
                        <a:cs typeface="CMU Serif" panose="02000603000000000000" pitchFamily="2" charset="0"/>
                      </a:rPr>
                      <m:t>𝑖</m:t>
                    </m:r>
                  </m:oMath>
                </a14:m>
                <a:r>
                  <a:rPr lang="es-CL" sz="2000" baseline="-25000" dirty="0">
                    <a:solidFill>
                      <a:srgbClr val="00456F"/>
                    </a:solidFill>
                    <a:latin typeface="CMU Serif" panose="02000603000000000000" pitchFamily="2" charset="0"/>
                    <a:ea typeface="CMU Serif" panose="02000603000000000000" pitchFamily="2" charset="0"/>
                    <a:cs typeface="CMU Serif" panose="02000603000000000000" pitchFamily="2" charset="0"/>
                  </a:rPr>
                  <a:t> </a:t>
                </a:r>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que es parte de un disco que gira con rapidez angular de magnitud </a:t>
                </a:r>
                <a14:m>
                  <m:oMath xmlns:m="http://schemas.openxmlformats.org/officeDocument/2006/math">
                    <m:r>
                      <a:rPr lang="es-CL" sz="2000" i="1" smtClean="0">
                        <a:solidFill>
                          <a:srgbClr val="00456F"/>
                        </a:solidFill>
                        <a:latin typeface="Cambria Math" panose="02040503050406030204" pitchFamily="18" charset="0"/>
                        <a:ea typeface="Cambria Math" panose="02040503050406030204" pitchFamily="18" charset="0"/>
                        <a:cs typeface="Times New Roman" panose="02020603050405020304" pitchFamily="18" charset="0"/>
                      </a:rPr>
                      <m:t>𝜔</m:t>
                    </m:r>
                  </m:oMath>
                </a14:m>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es </a:t>
                </a:r>
              </a:p>
              <a:p>
                <a:pPr algn="just"/>
                <a:endPar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14:m>
                  <m:oMathPara xmlns:m="http://schemas.openxmlformats.org/officeDocument/2006/math">
                    <m:oMathParaPr>
                      <m:jc m:val="centerGroup"/>
                    </m:oMathParaPr>
                    <m:oMath xmlns:m="http://schemas.openxmlformats.org/officeDocument/2006/math">
                      <m:sSub>
                        <m:sSubPr>
                          <m:ctrlPr>
                            <a:rPr lang="es-CL" sz="2000" b="0" i="1" smtClean="0">
                              <a:solidFill>
                                <a:srgbClr val="00456F"/>
                              </a:solidFill>
                              <a:latin typeface="Cambria Math" panose="02040503050406030204" pitchFamily="18" charset="0"/>
                            </a:rPr>
                          </m:ctrlPr>
                        </m:sSubPr>
                        <m:e>
                          <m:acc>
                            <m:accPr>
                              <m:chr m:val="⃗"/>
                              <m:ctrlPr>
                                <a:rPr lang="es-CL" sz="2000" i="1">
                                  <a:solidFill>
                                    <a:srgbClr val="00456F"/>
                                  </a:solidFill>
                                  <a:latin typeface="Cambria Math" panose="02040503050406030204" pitchFamily="18" charset="0"/>
                                </a:rPr>
                              </m:ctrlPr>
                            </m:accPr>
                            <m:e>
                              <m:r>
                                <a:rPr lang="es-ES" sz="2000" i="1">
                                  <a:solidFill>
                                    <a:srgbClr val="00456F"/>
                                  </a:solidFill>
                                  <a:latin typeface="Cambria Math" panose="02040503050406030204" pitchFamily="18" charset="0"/>
                                </a:rPr>
                                <m:t>𝐿</m:t>
                              </m:r>
                            </m:e>
                          </m:acc>
                        </m:e>
                        <m:sub>
                          <m:r>
                            <a:rPr lang="es-CL" sz="2000" b="0" i="1" smtClean="0">
                              <a:solidFill>
                                <a:srgbClr val="00456F"/>
                              </a:solidFill>
                              <a:latin typeface="Cambria Math" panose="02040503050406030204" pitchFamily="18" charset="0"/>
                            </a:rPr>
                            <m:t>𝑖</m:t>
                          </m:r>
                        </m:sub>
                      </m:sSub>
                      <m:r>
                        <m:rPr>
                          <m:nor/>
                        </m:rPr>
                        <a:rPr lang="es-ES" sz="2000">
                          <a:solidFill>
                            <a:srgbClr val="00456F"/>
                          </a:solidFill>
                          <a:latin typeface="CMU Serif" panose="02000603000000000000" pitchFamily="2" charset="0"/>
                          <a:ea typeface="CMU Serif" panose="02000603000000000000" pitchFamily="2" charset="0"/>
                          <a:cs typeface="CMU Serif" panose="02000603000000000000" pitchFamily="2" charset="0"/>
                        </a:rPr>
                        <m:t> </m:t>
                      </m:r>
                      <m:r>
                        <a:rPr lang="es-ES" sz="2000" b="0" i="1" smtClean="0">
                          <a:solidFill>
                            <a:srgbClr val="00456F"/>
                          </a:solidFill>
                          <a:latin typeface="Cambria Math" panose="02040503050406030204" pitchFamily="18" charset="0"/>
                        </a:rPr>
                        <m:t>=</m:t>
                      </m:r>
                      <m:sSub>
                        <m:sSubPr>
                          <m:ctrlPr>
                            <a:rPr lang="es-CL" sz="2000" b="0" i="1" smtClean="0">
                              <a:solidFill>
                                <a:srgbClr val="00456F"/>
                              </a:solidFill>
                              <a:latin typeface="Cambria Math" panose="02040503050406030204" pitchFamily="18" charset="0"/>
                            </a:rPr>
                          </m:ctrlPr>
                        </m:sSubPr>
                        <m:e>
                          <m:acc>
                            <m:accPr>
                              <m:chr m:val="⃗"/>
                              <m:ctrlPr>
                                <a:rPr lang="es-CL" sz="2000" i="1">
                                  <a:solidFill>
                                    <a:srgbClr val="00456F"/>
                                  </a:solidFill>
                                  <a:latin typeface="Cambria Math" panose="02040503050406030204" pitchFamily="18" charset="0"/>
                                </a:rPr>
                              </m:ctrlPr>
                            </m:accPr>
                            <m:e>
                              <m:r>
                                <a:rPr lang="es-ES" sz="2000" i="1">
                                  <a:solidFill>
                                    <a:srgbClr val="00456F"/>
                                  </a:solidFill>
                                  <a:latin typeface="Cambria Math" panose="02040503050406030204" pitchFamily="18" charset="0"/>
                                </a:rPr>
                                <m:t>𝑟</m:t>
                              </m:r>
                            </m:e>
                          </m:acc>
                        </m:e>
                        <m:sub>
                          <m:r>
                            <a:rPr lang="es-CL" sz="2000" b="0" i="1" smtClean="0">
                              <a:solidFill>
                                <a:srgbClr val="00456F"/>
                              </a:solidFill>
                              <a:latin typeface="Cambria Math" panose="02040503050406030204" pitchFamily="18" charset="0"/>
                            </a:rPr>
                            <m:t>𝑖</m:t>
                          </m:r>
                        </m:sub>
                      </m:sSub>
                      <m:r>
                        <a:rPr lang="es-ES" sz="2000" i="1">
                          <a:solidFill>
                            <a:srgbClr val="00456F"/>
                          </a:solidFill>
                          <a:latin typeface="Cambria Math" panose="02040503050406030204" pitchFamily="18" charset="0"/>
                          <a:ea typeface="Cambria Math" panose="02040503050406030204" pitchFamily="18" charset="0"/>
                        </a:rPr>
                        <m:t>×</m:t>
                      </m:r>
                      <m:sSub>
                        <m:sSubPr>
                          <m:ctrlPr>
                            <a:rPr lang="es-CL" sz="2000" b="0" i="1" smtClean="0">
                              <a:solidFill>
                                <a:srgbClr val="00456F"/>
                              </a:solidFill>
                              <a:latin typeface="Cambria Math" panose="02040503050406030204" pitchFamily="18" charset="0"/>
                            </a:rPr>
                          </m:ctrlPr>
                        </m:sSubPr>
                        <m:e>
                          <m:acc>
                            <m:accPr>
                              <m:chr m:val="⃗"/>
                              <m:ctrlPr>
                                <a:rPr lang="es-CL" sz="2000" i="1">
                                  <a:solidFill>
                                    <a:srgbClr val="00456F"/>
                                  </a:solidFill>
                                  <a:latin typeface="Cambria Math" panose="02040503050406030204" pitchFamily="18" charset="0"/>
                                </a:rPr>
                              </m:ctrlPr>
                            </m:accPr>
                            <m:e>
                              <m:r>
                                <a:rPr lang="es-ES" sz="2000" i="1">
                                  <a:solidFill>
                                    <a:srgbClr val="00456F"/>
                                  </a:solidFill>
                                  <a:latin typeface="Cambria Math" panose="02040503050406030204" pitchFamily="18" charset="0"/>
                                </a:rPr>
                                <m:t>𝑝</m:t>
                              </m:r>
                            </m:e>
                          </m:acc>
                        </m:e>
                        <m:sub>
                          <m:r>
                            <a:rPr lang="es-CL" sz="2000" b="0" i="1" smtClean="0">
                              <a:solidFill>
                                <a:srgbClr val="00456F"/>
                              </a:solidFill>
                              <a:latin typeface="Cambria Math" panose="02040503050406030204" pitchFamily="18" charset="0"/>
                            </a:rPr>
                            <m:t>𝑖</m:t>
                          </m:r>
                        </m:sub>
                      </m:sSub>
                    </m:oMath>
                  </m:oMathPara>
                </a14:m>
                <a:endPar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endPar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14:m>
                  <m:oMathPara xmlns:m="http://schemas.openxmlformats.org/officeDocument/2006/math">
                    <m:oMathParaPr>
                      <m:jc m:val="centerGroup"/>
                    </m:oMathParaPr>
                    <m:oMath xmlns:m="http://schemas.openxmlformats.org/officeDocument/2006/math">
                      <m:sSub>
                        <m:sSubPr>
                          <m:ctrlPr>
                            <a:rPr lang="es-CL" sz="2000" b="0" i="1" smtClean="0">
                              <a:solidFill>
                                <a:srgbClr val="00456F"/>
                              </a:solidFill>
                              <a:latin typeface="Cambria Math" panose="02040503050406030204" pitchFamily="18" charset="0"/>
                            </a:rPr>
                          </m:ctrlPr>
                        </m:sSubPr>
                        <m:e>
                          <m:acc>
                            <m:accPr>
                              <m:chr m:val="⃗"/>
                              <m:ctrlPr>
                                <a:rPr lang="es-CL" sz="2000" i="1">
                                  <a:solidFill>
                                    <a:srgbClr val="00456F"/>
                                  </a:solidFill>
                                  <a:latin typeface="Cambria Math" panose="02040503050406030204" pitchFamily="18" charset="0"/>
                                </a:rPr>
                              </m:ctrlPr>
                            </m:accPr>
                            <m:e>
                              <m:r>
                                <a:rPr lang="es-ES" sz="2000" i="1">
                                  <a:solidFill>
                                    <a:srgbClr val="00456F"/>
                                  </a:solidFill>
                                  <a:latin typeface="Cambria Math" panose="02040503050406030204" pitchFamily="18" charset="0"/>
                                </a:rPr>
                                <m:t>𝐿</m:t>
                              </m:r>
                            </m:e>
                          </m:acc>
                        </m:e>
                        <m:sub>
                          <m:r>
                            <a:rPr lang="es-CL" sz="2000" b="0" i="1" smtClean="0">
                              <a:solidFill>
                                <a:srgbClr val="00456F"/>
                              </a:solidFill>
                              <a:latin typeface="Cambria Math" panose="02040503050406030204" pitchFamily="18" charset="0"/>
                            </a:rPr>
                            <m:t>𝑖</m:t>
                          </m:r>
                        </m:sub>
                      </m:sSub>
                      <m:r>
                        <m:rPr>
                          <m:nor/>
                        </m:rPr>
                        <a:rPr lang="es-ES" sz="2000">
                          <a:solidFill>
                            <a:srgbClr val="00456F"/>
                          </a:solidFill>
                          <a:latin typeface="CMU Serif" panose="02000603000000000000" pitchFamily="2" charset="0"/>
                          <a:ea typeface="CMU Serif" panose="02000603000000000000" pitchFamily="2" charset="0"/>
                          <a:cs typeface="CMU Serif" panose="02000603000000000000" pitchFamily="2" charset="0"/>
                        </a:rPr>
                        <m:t> </m:t>
                      </m:r>
                      <m:r>
                        <a:rPr lang="es-ES" sz="2000" i="1">
                          <a:solidFill>
                            <a:srgbClr val="00456F"/>
                          </a:solidFill>
                          <a:latin typeface="Cambria Math" panose="02040503050406030204" pitchFamily="18" charset="0"/>
                        </a:rPr>
                        <m:t>=</m:t>
                      </m:r>
                      <m:sSub>
                        <m:sSubPr>
                          <m:ctrlPr>
                            <a:rPr lang="es-CL" sz="2000" b="0" i="1" smtClean="0">
                              <a:solidFill>
                                <a:srgbClr val="00456F"/>
                              </a:solidFill>
                              <a:latin typeface="Cambria Math" panose="02040503050406030204" pitchFamily="18" charset="0"/>
                            </a:rPr>
                          </m:ctrlPr>
                        </m:sSubPr>
                        <m:e>
                          <m:acc>
                            <m:accPr>
                              <m:chr m:val="⃗"/>
                              <m:ctrlPr>
                                <a:rPr lang="es-CL" sz="2000" i="1">
                                  <a:solidFill>
                                    <a:srgbClr val="00456F"/>
                                  </a:solidFill>
                                  <a:latin typeface="Cambria Math" panose="02040503050406030204" pitchFamily="18" charset="0"/>
                                </a:rPr>
                              </m:ctrlPr>
                            </m:accPr>
                            <m:e>
                              <m:r>
                                <a:rPr lang="es-ES" sz="2000" i="1">
                                  <a:solidFill>
                                    <a:srgbClr val="00456F"/>
                                  </a:solidFill>
                                  <a:latin typeface="Cambria Math" panose="02040503050406030204" pitchFamily="18" charset="0"/>
                                </a:rPr>
                                <m:t>𝑟</m:t>
                              </m:r>
                            </m:e>
                          </m:acc>
                        </m:e>
                        <m:sub>
                          <m:r>
                            <a:rPr lang="es-CL" sz="2000" b="0" i="1" smtClean="0">
                              <a:solidFill>
                                <a:srgbClr val="00456F"/>
                              </a:solidFill>
                              <a:latin typeface="Cambria Math" panose="02040503050406030204" pitchFamily="18" charset="0"/>
                            </a:rPr>
                            <m:t>𝑖</m:t>
                          </m:r>
                        </m:sub>
                      </m:sSub>
                      <m:r>
                        <a:rPr lang="es-ES" sz="2000" i="1">
                          <a:solidFill>
                            <a:srgbClr val="00456F"/>
                          </a:solidFill>
                          <a:latin typeface="Cambria Math" panose="02040503050406030204" pitchFamily="18" charset="0"/>
                          <a:ea typeface="Cambria Math" panose="02040503050406030204" pitchFamily="18" charset="0"/>
                        </a:rPr>
                        <m:t>×</m:t>
                      </m:r>
                      <m:sSub>
                        <m:sSubPr>
                          <m:ctrlPr>
                            <a:rPr lang="es-ES" sz="2000" b="0" i="1" smtClean="0">
                              <a:solidFill>
                                <a:srgbClr val="00456F"/>
                              </a:solidFill>
                              <a:latin typeface="Cambria Math" panose="02040503050406030204" pitchFamily="18" charset="0"/>
                            </a:rPr>
                          </m:ctrlPr>
                        </m:sSubPr>
                        <m:e>
                          <m:sSub>
                            <m:sSubPr>
                              <m:ctrlPr>
                                <a:rPr lang="es-ES" sz="2000" b="0" i="1" smtClean="0">
                                  <a:solidFill>
                                    <a:srgbClr val="00456F"/>
                                  </a:solidFill>
                                  <a:latin typeface="Cambria Math" panose="02040503050406030204" pitchFamily="18" charset="0"/>
                                </a:rPr>
                              </m:ctrlPr>
                            </m:sSubPr>
                            <m:e>
                              <m:r>
                                <a:rPr lang="es-ES" sz="2000" b="0" i="1" smtClean="0">
                                  <a:solidFill>
                                    <a:srgbClr val="00456F"/>
                                  </a:solidFill>
                                  <a:latin typeface="Cambria Math" panose="02040503050406030204" pitchFamily="18" charset="0"/>
                                </a:rPr>
                                <m:t>𝑚</m:t>
                              </m:r>
                            </m:e>
                            <m:sub>
                              <m:r>
                                <a:rPr lang="es-ES" sz="2000" b="0" i="1" smtClean="0">
                                  <a:solidFill>
                                    <a:srgbClr val="00456F"/>
                                  </a:solidFill>
                                  <a:latin typeface="Cambria Math" panose="02040503050406030204" pitchFamily="18" charset="0"/>
                                </a:rPr>
                                <m:t>𝑖</m:t>
                              </m:r>
                            </m:sub>
                          </m:sSub>
                          <m:acc>
                            <m:accPr>
                              <m:chr m:val="⃗"/>
                              <m:ctrlPr>
                                <a:rPr lang="es-CL" sz="2000" i="1">
                                  <a:solidFill>
                                    <a:srgbClr val="00456F"/>
                                  </a:solidFill>
                                  <a:latin typeface="Cambria Math" panose="02040503050406030204" pitchFamily="18" charset="0"/>
                                </a:rPr>
                              </m:ctrlPr>
                            </m:accPr>
                            <m:e>
                              <m:r>
                                <a:rPr lang="es-ES" sz="2000" b="0" i="1" smtClean="0">
                                  <a:solidFill>
                                    <a:srgbClr val="00456F"/>
                                  </a:solidFill>
                                  <a:latin typeface="Cambria Math" panose="02040503050406030204" pitchFamily="18" charset="0"/>
                                </a:rPr>
                                <m:t>𝑣</m:t>
                              </m:r>
                            </m:e>
                          </m:acc>
                        </m:e>
                        <m:sub>
                          <m:r>
                            <a:rPr lang="es-ES" sz="2000" b="0" i="1" smtClean="0">
                              <a:solidFill>
                                <a:srgbClr val="00456F"/>
                              </a:solidFill>
                              <a:latin typeface="Cambria Math" panose="02040503050406030204" pitchFamily="18" charset="0"/>
                            </a:rPr>
                            <m:t>𝑖</m:t>
                          </m:r>
                        </m:sub>
                      </m:sSub>
                    </m:oMath>
                  </m:oMathPara>
                </a14:m>
                <a:endPar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endPar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donde </a:t>
                </a:r>
                <a14:m>
                  <m:oMath xmlns:m="http://schemas.openxmlformats.org/officeDocument/2006/math">
                    <m:sSub>
                      <m:sSubPr>
                        <m:ctrlPr>
                          <a:rPr lang="es-ES" sz="2000" i="1">
                            <a:solidFill>
                              <a:srgbClr val="00456F"/>
                            </a:solidFill>
                            <a:latin typeface="Cambria Math" panose="02040503050406030204" pitchFamily="18" charset="0"/>
                          </a:rPr>
                        </m:ctrlPr>
                      </m:sSubPr>
                      <m:e>
                        <m:acc>
                          <m:accPr>
                            <m:chr m:val="⃗"/>
                            <m:ctrlPr>
                              <a:rPr lang="es-CL" sz="2000" i="1">
                                <a:solidFill>
                                  <a:srgbClr val="00456F"/>
                                </a:solidFill>
                                <a:latin typeface="Cambria Math" panose="02040503050406030204" pitchFamily="18" charset="0"/>
                              </a:rPr>
                            </m:ctrlPr>
                          </m:accPr>
                          <m:e>
                            <m:r>
                              <a:rPr lang="es-ES" sz="2000" i="1">
                                <a:solidFill>
                                  <a:srgbClr val="00456F"/>
                                </a:solidFill>
                                <a:latin typeface="Cambria Math" panose="02040503050406030204" pitchFamily="18" charset="0"/>
                              </a:rPr>
                              <m:t>𝑣</m:t>
                            </m:r>
                          </m:e>
                        </m:acc>
                      </m:e>
                      <m:sub>
                        <m:r>
                          <a:rPr lang="es-ES" sz="2000" i="1">
                            <a:solidFill>
                              <a:srgbClr val="00456F"/>
                            </a:solidFill>
                            <a:latin typeface="Cambria Math" panose="02040503050406030204" pitchFamily="18" charset="0"/>
                          </a:rPr>
                          <m:t>𝑖</m:t>
                        </m:r>
                      </m:sub>
                    </m:sSub>
                    <m:r>
                      <a:rPr lang="es-ES" sz="2000" b="0" i="1" smtClean="0">
                        <a:solidFill>
                          <a:srgbClr val="00456F"/>
                        </a:solidFill>
                        <a:latin typeface="Cambria Math" panose="02040503050406030204" pitchFamily="18" charset="0"/>
                      </a:rPr>
                      <m:t> </m:t>
                    </m:r>
                  </m:oMath>
                </a14:m>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corresponde a la velocidad tangencial de </a:t>
                </a:r>
                <a14:m>
                  <m:oMath xmlns:m="http://schemas.openxmlformats.org/officeDocument/2006/math">
                    <m:sSub>
                      <m:sSubPr>
                        <m:ctrlPr>
                          <a:rPr lang="es-ES" sz="2000" b="0" i="1" smtClean="0">
                            <a:solidFill>
                              <a:srgbClr val="00456F"/>
                            </a:solidFill>
                            <a:latin typeface="Cambria Math" panose="02040503050406030204" pitchFamily="18" charset="0"/>
                          </a:rPr>
                        </m:ctrlPr>
                      </m:sSubPr>
                      <m:e>
                        <m:r>
                          <a:rPr lang="es-ES" sz="2000" b="0" i="1" smtClean="0">
                            <a:solidFill>
                              <a:srgbClr val="00456F"/>
                            </a:solidFill>
                            <a:latin typeface="Cambria Math" panose="02040503050406030204" pitchFamily="18" charset="0"/>
                          </a:rPr>
                          <m:t>𝑚</m:t>
                        </m:r>
                      </m:e>
                      <m:sub>
                        <m:r>
                          <a:rPr lang="es-ES" sz="2000" b="0" i="1" smtClean="0">
                            <a:solidFill>
                              <a:srgbClr val="00456F"/>
                            </a:solidFill>
                            <a:latin typeface="Cambria Math" panose="02040503050406030204" pitchFamily="18" charset="0"/>
                          </a:rPr>
                          <m:t>𝑖</m:t>
                        </m:r>
                      </m:sub>
                    </m:sSub>
                  </m:oMath>
                </a14:m>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la cual es perpendicular a </a:t>
                </a:r>
                <a14:m>
                  <m:oMath xmlns:m="http://schemas.openxmlformats.org/officeDocument/2006/math">
                    <m:sSub>
                      <m:sSubPr>
                        <m:ctrlPr>
                          <a:rPr lang="es-CL" sz="2000" b="0" i="1" dirty="0" smtClean="0">
                            <a:solidFill>
                              <a:srgbClr val="00456F"/>
                            </a:solidFill>
                            <a:latin typeface="Cambria Math" panose="02040503050406030204" pitchFamily="18" charset="0"/>
                            <a:cs typeface="Times New Roman" panose="02020603050405020304" pitchFamily="18" charset="0"/>
                          </a:rPr>
                        </m:ctrlPr>
                      </m:sSubPr>
                      <m:e>
                        <m:acc>
                          <m:accPr>
                            <m:chr m:val="⃗"/>
                            <m:ctrlPr>
                              <a:rPr lang="es-ES" sz="2000" b="0" i="1" dirty="0" smtClean="0">
                                <a:solidFill>
                                  <a:srgbClr val="00456F"/>
                                </a:solidFill>
                                <a:latin typeface="Cambria Math" panose="02040503050406030204" pitchFamily="18" charset="0"/>
                                <a:cs typeface="Times New Roman" panose="02020603050405020304" pitchFamily="18" charset="0"/>
                              </a:rPr>
                            </m:ctrlPr>
                          </m:accPr>
                          <m:e>
                            <m:r>
                              <a:rPr lang="es-ES" sz="2000" b="0" i="1" dirty="0" smtClean="0">
                                <a:solidFill>
                                  <a:srgbClr val="00456F"/>
                                </a:solidFill>
                                <a:latin typeface="Cambria Math" panose="02040503050406030204" pitchFamily="18" charset="0"/>
                                <a:cs typeface="Times New Roman" panose="02020603050405020304" pitchFamily="18" charset="0"/>
                              </a:rPr>
                              <m:t>𝑟</m:t>
                            </m:r>
                          </m:e>
                        </m:acc>
                      </m:e>
                      <m:sub>
                        <m:r>
                          <a:rPr lang="es-CL" sz="2000" b="0" i="1" dirty="0" smtClean="0">
                            <a:solidFill>
                              <a:srgbClr val="00456F"/>
                            </a:solidFill>
                            <a:latin typeface="Cambria Math" panose="02040503050406030204" pitchFamily="18" charset="0"/>
                            <a:cs typeface="Times New Roman" panose="02020603050405020304" pitchFamily="18" charset="0"/>
                          </a:rPr>
                          <m:t>𝑖</m:t>
                        </m:r>
                      </m:sub>
                    </m:sSub>
                  </m:oMath>
                </a14:m>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por lo que la magnitud del momentum angular es</a:t>
                </a:r>
              </a:p>
              <a:p>
                <a:pPr algn="just"/>
                <a:endPar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14:m>
                  <m:oMathPara xmlns:m="http://schemas.openxmlformats.org/officeDocument/2006/math">
                    <m:oMathParaPr>
                      <m:jc m:val="centerGroup"/>
                    </m:oMathParaPr>
                    <m:oMath xmlns:m="http://schemas.openxmlformats.org/officeDocument/2006/math">
                      <m:sSub>
                        <m:sSubPr>
                          <m:ctrlPr>
                            <a:rPr lang="es-CL" sz="2000" b="0" i="1" smtClean="0">
                              <a:solidFill>
                                <a:srgbClr val="00456F"/>
                              </a:solidFill>
                              <a:latin typeface="Cambria Math" panose="02040503050406030204" pitchFamily="18" charset="0"/>
                            </a:rPr>
                          </m:ctrlPr>
                        </m:sSubPr>
                        <m:e>
                          <m:r>
                            <a:rPr lang="es-ES" sz="2000" b="0" i="1" smtClean="0">
                              <a:solidFill>
                                <a:srgbClr val="00456F"/>
                              </a:solidFill>
                              <a:latin typeface="Cambria Math" panose="02040503050406030204" pitchFamily="18" charset="0"/>
                            </a:rPr>
                            <m:t>𝐿</m:t>
                          </m:r>
                        </m:e>
                        <m:sub>
                          <m:r>
                            <a:rPr lang="es-CL" sz="2000" b="0" i="1" smtClean="0">
                              <a:solidFill>
                                <a:srgbClr val="00456F"/>
                              </a:solidFill>
                              <a:latin typeface="Cambria Math" panose="02040503050406030204" pitchFamily="18" charset="0"/>
                            </a:rPr>
                            <m:t>𝑖</m:t>
                          </m:r>
                        </m:sub>
                      </m:sSub>
                      <m:r>
                        <a:rPr lang="es-ES" sz="2000" b="0" i="1" smtClean="0">
                          <a:solidFill>
                            <a:srgbClr val="00456F"/>
                          </a:solidFill>
                          <a:latin typeface="Cambria Math" panose="02040503050406030204" pitchFamily="18" charset="0"/>
                        </a:rPr>
                        <m:t>=</m:t>
                      </m:r>
                      <m:sSub>
                        <m:sSubPr>
                          <m:ctrlPr>
                            <a:rPr lang="es-CL" sz="2000" b="0" i="1" smtClean="0">
                              <a:solidFill>
                                <a:srgbClr val="00456F"/>
                              </a:solidFill>
                              <a:latin typeface="Cambria Math" panose="02040503050406030204" pitchFamily="18" charset="0"/>
                            </a:rPr>
                          </m:ctrlPr>
                        </m:sSubPr>
                        <m:e>
                          <m:r>
                            <a:rPr lang="es-ES" sz="2000" b="0" i="1" smtClean="0">
                              <a:solidFill>
                                <a:srgbClr val="00456F"/>
                              </a:solidFill>
                              <a:latin typeface="Cambria Math" panose="02040503050406030204" pitchFamily="18" charset="0"/>
                            </a:rPr>
                            <m:t>𝑟</m:t>
                          </m:r>
                        </m:e>
                        <m:sub>
                          <m:r>
                            <a:rPr lang="es-CL" sz="2000" b="0" i="1" smtClean="0">
                              <a:solidFill>
                                <a:srgbClr val="00456F"/>
                              </a:solidFill>
                              <a:latin typeface="Cambria Math" panose="02040503050406030204" pitchFamily="18" charset="0"/>
                            </a:rPr>
                            <m:t>𝑖</m:t>
                          </m:r>
                        </m:sub>
                      </m:sSub>
                      <m:sSub>
                        <m:sSubPr>
                          <m:ctrlPr>
                            <a:rPr lang="es-ES" sz="2000" b="0" i="1" smtClean="0">
                              <a:solidFill>
                                <a:srgbClr val="00456F"/>
                              </a:solidFill>
                              <a:latin typeface="Cambria Math" panose="02040503050406030204" pitchFamily="18" charset="0"/>
                            </a:rPr>
                          </m:ctrlPr>
                        </m:sSubPr>
                        <m:e>
                          <m:r>
                            <a:rPr lang="es-ES" sz="2000" b="0" i="1" smtClean="0">
                              <a:solidFill>
                                <a:srgbClr val="00456F"/>
                              </a:solidFill>
                              <a:latin typeface="Cambria Math" panose="02040503050406030204" pitchFamily="18" charset="0"/>
                            </a:rPr>
                            <m:t>𝑚</m:t>
                          </m:r>
                        </m:e>
                        <m:sub>
                          <m:r>
                            <a:rPr lang="es-ES" sz="2000" b="0" i="1" smtClean="0">
                              <a:solidFill>
                                <a:srgbClr val="00456F"/>
                              </a:solidFill>
                              <a:latin typeface="Cambria Math" panose="02040503050406030204" pitchFamily="18" charset="0"/>
                            </a:rPr>
                            <m:t>𝑖</m:t>
                          </m:r>
                        </m:sub>
                      </m:sSub>
                      <m:sSub>
                        <m:sSubPr>
                          <m:ctrlPr>
                            <a:rPr lang="es-ES" sz="2000" b="0" i="1" smtClean="0">
                              <a:solidFill>
                                <a:srgbClr val="00456F"/>
                              </a:solidFill>
                              <a:latin typeface="Cambria Math" panose="02040503050406030204" pitchFamily="18" charset="0"/>
                            </a:rPr>
                          </m:ctrlPr>
                        </m:sSubPr>
                        <m:e>
                          <m:r>
                            <a:rPr lang="es-ES" sz="2000" b="0" i="1" smtClean="0">
                              <a:solidFill>
                                <a:srgbClr val="00456F"/>
                              </a:solidFill>
                              <a:latin typeface="Cambria Math" panose="02040503050406030204" pitchFamily="18" charset="0"/>
                            </a:rPr>
                            <m:t>𝑣</m:t>
                          </m:r>
                        </m:e>
                        <m:sub>
                          <m:r>
                            <a:rPr lang="es-ES" sz="2000" b="0" i="1" smtClean="0">
                              <a:solidFill>
                                <a:srgbClr val="00456F"/>
                              </a:solidFill>
                              <a:latin typeface="Cambria Math" panose="02040503050406030204" pitchFamily="18" charset="0"/>
                            </a:rPr>
                            <m:t>𝑖</m:t>
                          </m:r>
                        </m:sub>
                      </m:sSub>
                    </m:oMath>
                  </m:oMathPara>
                </a14:m>
                <a:endParaRPr lang="es-CL" sz="28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endParaRPr lang="es-CL" sz="2800" baseline="-250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7" name="CuadroTexto 6">
                <a:extLst>
                  <a:ext uri="{FF2B5EF4-FFF2-40B4-BE49-F238E27FC236}">
                    <a16:creationId xmlns:a16="http://schemas.microsoft.com/office/drawing/2014/main" id="{DDE2FA51-13BE-44CF-84C6-9E44EC54867A}"/>
                  </a:ext>
                </a:extLst>
              </p:cNvPr>
              <p:cNvSpPr txBox="1">
                <a:spLocks noRot="1" noChangeAspect="1" noMove="1" noResize="1" noEditPoints="1" noAdjustHandles="1" noChangeArrowheads="1" noChangeShapeType="1" noTextEdit="1"/>
              </p:cNvSpPr>
              <p:nvPr/>
            </p:nvSpPr>
            <p:spPr>
              <a:xfrm>
                <a:off x="5447928" y="1268760"/>
                <a:ext cx="6336704" cy="4455450"/>
              </a:xfrm>
              <a:prstGeom prst="rect">
                <a:avLst/>
              </a:prstGeom>
              <a:blipFill>
                <a:blip r:embed="rId2"/>
                <a:stretch>
                  <a:fillRect l="-1202" t="-284" r="-1202"/>
                </a:stretch>
              </a:blipFill>
            </p:spPr>
            <p:txBody>
              <a:bodyPr/>
              <a:lstStyle/>
              <a:p>
                <a:r>
                  <a:rPr lang="es-ES_tradnl">
                    <a:noFill/>
                  </a:rPr>
                  <a:t> </a:t>
                </a:r>
              </a:p>
            </p:txBody>
          </p:sp>
        </mc:Fallback>
      </mc:AlternateContent>
      <p:pic>
        <p:nvPicPr>
          <p:cNvPr id="4" name="Imagen 3">
            <a:extLst>
              <a:ext uri="{FF2B5EF4-FFF2-40B4-BE49-F238E27FC236}">
                <a16:creationId xmlns:a16="http://schemas.microsoft.com/office/drawing/2014/main" id="{BAAAA78B-2C5F-E549-BF87-BBDED93A8B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352" y="1412776"/>
            <a:ext cx="4855643" cy="4807686"/>
          </a:xfrm>
          <a:prstGeom prst="rect">
            <a:avLst/>
          </a:prstGeom>
        </p:spPr>
      </p:pic>
      <p:sp>
        <p:nvSpPr>
          <p:cNvPr id="8" name="Marcador de contenido 2">
            <a:extLst>
              <a:ext uri="{FF2B5EF4-FFF2-40B4-BE49-F238E27FC236}">
                <a16:creationId xmlns:a16="http://schemas.microsoft.com/office/drawing/2014/main" id="{435F9A1D-5EE3-4BE6-BF15-CDF12D4CD4A7}"/>
              </a:ext>
            </a:extLst>
          </p:cNvPr>
          <p:cNvSpPr txBox="1">
            <a:spLocks/>
          </p:cNvSpPr>
          <p:nvPr/>
        </p:nvSpPr>
        <p:spPr>
          <a:xfrm>
            <a:off x="335360" y="0"/>
            <a:ext cx="11856640"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s-ES" sz="3400" b="1" dirty="0" err="1">
                <a:solidFill>
                  <a:schemeClr val="bg1"/>
                </a:solidFill>
                <a:latin typeface="CMU Serif" panose="02000603000000000000" pitchFamily="50" charset="0"/>
                <a:ea typeface="CMU Serif" panose="02000603000000000000" pitchFamily="50" charset="0"/>
                <a:cs typeface="CMU Serif" panose="02000603000000000000" pitchFamily="50" charset="0"/>
              </a:rPr>
              <a:t>Momentum</a:t>
            </a:r>
            <a:r>
              <a:rPr lang="es-ES" sz="3400" b="1" dirty="0">
                <a:solidFill>
                  <a:schemeClr val="bg1"/>
                </a:solidFill>
                <a:latin typeface="CMU Serif" panose="02000603000000000000" pitchFamily="50" charset="0"/>
                <a:ea typeface="CMU Serif" panose="02000603000000000000" pitchFamily="50" charset="0"/>
                <a:cs typeface="CMU Serif" panose="02000603000000000000" pitchFamily="50" charset="0"/>
              </a:rPr>
              <a:t> angular de un cuerpo rígido</a:t>
            </a:r>
          </a:p>
        </p:txBody>
      </p:sp>
    </p:spTree>
    <p:extLst>
      <p:ext uri="{BB962C8B-B14F-4D97-AF65-F5344CB8AC3E}">
        <p14:creationId xmlns:p14="http://schemas.microsoft.com/office/powerpoint/2010/main" val="83536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7" name="CuadroTexto 6">
                <a:extLst>
                  <a:ext uri="{FF2B5EF4-FFF2-40B4-BE49-F238E27FC236}">
                    <a16:creationId xmlns:a16="http://schemas.microsoft.com/office/drawing/2014/main" id="{DDE2FA51-13BE-44CF-84C6-9E44EC54867A}"/>
                  </a:ext>
                </a:extLst>
              </p:cNvPr>
              <p:cNvSpPr txBox="1"/>
              <p:nvPr/>
            </p:nvSpPr>
            <p:spPr>
              <a:xfrm>
                <a:off x="5447928" y="1268760"/>
                <a:ext cx="6336704" cy="4455450"/>
              </a:xfrm>
              <a:prstGeom prst="rect">
                <a:avLst/>
              </a:prstGeom>
              <a:noFill/>
            </p:spPr>
            <p:txBody>
              <a:bodyPr wrap="square" rtlCol="0">
                <a:spAutoFit/>
              </a:bodyPr>
              <a:lstStyle/>
              <a:p>
                <a:pPr algn="just"/>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El </a:t>
                </a:r>
                <a:r>
                  <a:rPr lang="es-CL" sz="2000" dirty="0" err="1">
                    <a:solidFill>
                      <a:srgbClr val="00456F"/>
                    </a:solidFill>
                    <a:latin typeface="CMU Serif" panose="02000603000000000000" pitchFamily="2" charset="0"/>
                    <a:ea typeface="CMU Serif" panose="02000603000000000000" pitchFamily="2" charset="0"/>
                    <a:cs typeface="CMU Serif" panose="02000603000000000000" pitchFamily="2" charset="0"/>
                  </a:rPr>
                  <a:t>momentum</a:t>
                </a:r>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angular de una partícula de masa </a:t>
                </a:r>
                <a14:m>
                  <m:oMath xmlns:m="http://schemas.openxmlformats.org/officeDocument/2006/math">
                    <m:r>
                      <a:rPr lang="es-CL" sz="2000" i="1" dirty="0" smtClean="0">
                        <a:solidFill>
                          <a:srgbClr val="00456F"/>
                        </a:solidFill>
                        <a:latin typeface="Cambria Math" panose="02040503050406030204" pitchFamily="18" charset="0"/>
                        <a:ea typeface="CMU Serif" panose="02000603000000000000" pitchFamily="2" charset="0"/>
                        <a:cs typeface="CMU Serif" panose="02000603000000000000" pitchFamily="2" charset="0"/>
                      </a:rPr>
                      <m:t>𝑚</m:t>
                    </m:r>
                    <m:r>
                      <a:rPr lang="es-CL" sz="2000" i="1" baseline="-25000" dirty="0">
                        <a:solidFill>
                          <a:srgbClr val="00456F"/>
                        </a:solidFill>
                        <a:latin typeface="Cambria Math" panose="02040503050406030204" pitchFamily="18" charset="0"/>
                        <a:ea typeface="CMU Serif" panose="02000603000000000000" pitchFamily="2" charset="0"/>
                        <a:cs typeface="CMU Serif" panose="02000603000000000000" pitchFamily="2" charset="0"/>
                      </a:rPr>
                      <m:t>𝑖</m:t>
                    </m:r>
                  </m:oMath>
                </a14:m>
                <a:r>
                  <a:rPr lang="es-CL" sz="2000" baseline="-25000" dirty="0">
                    <a:solidFill>
                      <a:srgbClr val="00456F"/>
                    </a:solidFill>
                    <a:latin typeface="CMU Serif" panose="02000603000000000000" pitchFamily="2" charset="0"/>
                    <a:ea typeface="CMU Serif" panose="02000603000000000000" pitchFamily="2" charset="0"/>
                    <a:cs typeface="CMU Serif" panose="02000603000000000000" pitchFamily="2" charset="0"/>
                  </a:rPr>
                  <a:t> </a:t>
                </a:r>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que es parte de un disco que gira con rapidez angular de magnitud </a:t>
                </a:r>
                <a14:m>
                  <m:oMath xmlns:m="http://schemas.openxmlformats.org/officeDocument/2006/math">
                    <m:r>
                      <a:rPr lang="es-CL" sz="2000" i="1" smtClean="0">
                        <a:solidFill>
                          <a:srgbClr val="00456F"/>
                        </a:solidFill>
                        <a:latin typeface="Cambria Math" panose="02040503050406030204" pitchFamily="18" charset="0"/>
                        <a:ea typeface="Cambria Math" panose="02040503050406030204" pitchFamily="18" charset="0"/>
                        <a:cs typeface="Times New Roman" panose="02020603050405020304" pitchFamily="18" charset="0"/>
                      </a:rPr>
                      <m:t>𝜔</m:t>
                    </m:r>
                  </m:oMath>
                </a14:m>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es </a:t>
                </a:r>
              </a:p>
              <a:p>
                <a:pPr algn="just"/>
                <a:endPar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14:m>
                  <m:oMathPara xmlns:m="http://schemas.openxmlformats.org/officeDocument/2006/math">
                    <m:oMathParaPr>
                      <m:jc m:val="centerGroup"/>
                    </m:oMathParaPr>
                    <m:oMath xmlns:m="http://schemas.openxmlformats.org/officeDocument/2006/math">
                      <m:sSub>
                        <m:sSubPr>
                          <m:ctrlPr>
                            <a:rPr lang="es-CL" sz="2000" b="0" i="1" smtClean="0">
                              <a:solidFill>
                                <a:srgbClr val="00456F"/>
                              </a:solidFill>
                              <a:latin typeface="Cambria Math" panose="02040503050406030204" pitchFamily="18" charset="0"/>
                            </a:rPr>
                          </m:ctrlPr>
                        </m:sSubPr>
                        <m:e>
                          <m:acc>
                            <m:accPr>
                              <m:chr m:val="⃗"/>
                              <m:ctrlPr>
                                <a:rPr lang="es-CL" sz="2000" i="1">
                                  <a:solidFill>
                                    <a:srgbClr val="00456F"/>
                                  </a:solidFill>
                                  <a:latin typeface="Cambria Math" panose="02040503050406030204" pitchFamily="18" charset="0"/>
                                </a:rPr>
                              </m:ctrlPr>
                            </m:accPr>
                            <m:e>
                              <m:r>
                                <a:rPr lang="es-ES" sz="2000" i="1">
                                  <a:solidFill>
                                    <a:srgbClr val="00456F"/>
                                  </a:solidFill>
                                  <a:latin typeface="Cambria Math" panose="02040503050406030204" pitchFamily="18" charset="0"/>
                                </a:rPr>
                                <m:t>𝐿</m:t>
                              </m:r>
                            </m:e>
                          </m:acc>
                        </m:e>
                        <m:sub>
                          <m:r>
                            <a:rPr lang="es-CL" sz="2000" b="0" i="1" smtClean="0">
                              <a:solidFill>
                                <a:srgbClr val="00456F"/>
                              </a:solidFill>
                              <a:latin typeface="Cambria Math" panose="02040503050406030204" pitchFamily="18" charset="0"/>
                            </a:rPr>
                            <m:t>𝑖</m:t>
                          </m:r>
                        </m:sub>
                      </m:sSub>
                      <m:r>
                        <m:rPr>
                          <m:nor/>
                        </m:rPr>
                        <a:rPr lang="es-ES" sz="2000">
                          <a:solidFill>
                            <a:srgbClr val="00456F"/>
                          </a:solidFill>
                          <a:latin typeface="CMU Serif" panose="02000603000000000000" pitchFamily="2" charset="0"/>
                          <a:ea typeface="CMU Serif" panose="02000603000000000000" pitchFamily="2" charset="0"/>
                          <a:cs typeface="CMU Serif" panose="02000603000000000000" pitchFamily="2" charset="0"/>
                        </a:rPr>
                        <m:t> </m:t>
                      </m:r>
                      <m:r>
                        <a:rPr lang="es-ES" sz="2000" b="0" i="1" smtClean="0">
                          <a:solidFill>
                            <a:srgbClr val="00456F"/>
                          </a:solidFill>
                          <a:latin typeface="Cambria Math" panose="02040503050406030204" pitchFamily="18" charset="0"/>
                        </a:rPr>
                        <m:t>=</m:t>
                      </m:r>
                      <m:sSub>
                        <m:sSubPr>
                          <m:ctrlPr>
                            <a:rPr lang="es-CL" sz="2000" b="0" i="1" smtClean="0">
                              <a:solidFill>
                                <a:srgbClr val="00456F"/>
                              </a:solidFill>
                              <a:latin typeface="Cambria Math" panose="02040503050406030204" pitchFamily="18" charset="0"/>
                            </a:rPr>
                          </m:ctrlPr>
                        </m:sSubPr>
                        <m:e>
                          <m:acc>
                            <m:accPr>
                              <m:chr m:val="⃗"/>
                              <m:ctrlPr>
                                <a:rPr lang="es-CL" sz="2000" i="1">
                                  <a:solidFill>
                                    <a:srgbClr val="00456F"/>
                                  </a:solidFill>
                                  <a:latin typeface="Cambria Math" panose="02040503050406030204" pitchFamily="18" charset="0"/>
                                </a:rPr>
                              </m:ctrlPr>
                            </m:accPr>
                            <m:e>
                              <m:r>
                                <a:rPr lang="es-ES" sz="2000" i="1">
                                  <a:solidFill>
                                    <a:srgbClr val="00456F"/>
                                  </a:solidFill>
                                  <a:latin typeface="Cambria Math" panose="02040503050406030204" pitchFamily="18" charset="0"/>
                                </a:rPr>
                                <m:t>𝑟</m:t>
                              </m:r>
                            </m:e>
                          </m:acc>
                        </m:e>
                        <m:sub>
                          <m:r>
                            <a:rPr lang="es-CL" sz="2000" b="0" i="1" smtClean="0">
                              <a:solidFill>
                                <a:srgbClr val="00456F"/>
                              </a:solidFill>
                              <a:latin typeface="Cambria Math" panose="02040503050406030204" pitchFamily="18" charset="0"/>
                            </a:rPr>
                            <m:t>𝑖</m:t>
                          </m:r>
                        </m:sub>
                      </m:sSub>
                      <m:r>
                        <a:rPr lang="es-ES" sz="2000" i="1">
                          <a:solidFill>
                            <a:srgbClr val="00456F"/>
                          </a:solidFill>
                          <a:latin typeface="Cambria Math" panose="02040503050406030204" pitchFamily="18" charset="0"/>
                          <a:ea typeface="Cambria Math" panose="02040503050406030204" pitchFamily="18" charset="0"/>
                        </a:rPr>
                        <m:t>×</m:t>
                      </m:r>
                      <m:sSub>
                        <m:sSubPr>
                          <m:ctrlPr>
                            <a:rPr lang="es-CL" sz="2000" b="0" i="1" smtClean="0">
                              <a:solidFill>
                                <a:srgbClr val="00456F"/>
                              </a:solidFill>
                              <a:latin typeface="Cambria Math" panose="02040503050406030204" pitchFamily="18" charset="0"/>
                            </a:rPr>
                          </m:ctrlPr>
                        </m:sSubPr>
                        <m:e>
                          <m:acc>
                            <m:accPr>
                              <m:chr m:val="⃗"/>
                              <m:ctrlPr>
                                <a:rPr lang="es-CL" sz="2000" i="1">
                                  <a:solidFill>
                                    <a:srgbClr val="00456F"/>
                                  </a:solidFill>
                                  <a:latin typeface="Cambria Math" panose="02040503050406030204" pitchFamily="18" charset="0"/>
                                </a:rPr>
                              </m:ctrlPr>
                            </m:accPr>
                            <m:e>
                              <m:r>
                                <a:rPr lang="es-ES" sz="2000" i="1">
                                  <a:solidFill>
                                    <a:srgbClr val="00456F"/>
                                  </a:solidFill>
                                  <a:latin typeface="Cambria Math" panose="02040503050406030204" pitchFamily="18" charset="0"/>
                                </a:rPr>
                                <m:t>𝑝</m:t>
                              </m:r>
                            </m:e>
                          </m:acc>
                        </m:e>
                        <m:sub>
                          <m:r>
                            <a:rPr lang="es-CL" sz="2000" b="0" i="1" smtClean="0">
                              <a:solidFill>
                                <a:srgbClr val="00456F"/>
                              </a:solidFill>
                              <a:latin typeface="Cambria Math" panose="02040503050406030204" pitchFamily="18" charset="0"/>
                            </a:rPr>
                            <m:t>𝑖</m:t>
                          </m:r>
                        </m:sub>
                      </m:sSub>
                    </m:oMath>
                  </m:oMathPara>
                </a14:m>
                <a:endPar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endPar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14:m>
                  <m:oMathPara xmlns:m="http://schemas.openxmlformats.org/officeDocument/2006/math">
                    <m:oMathParaPr>
                      <m:jc m:val="centerGroup"/>
                    </m:oMathParaPr>
                    <m:oMath xmlns:m="http://schemas.openxmlformats.org/officeDocument/2006/math">
                      <m:sSub>
                        <m:sSubPr>
                          <m:ctrlPr>
                            <a:rPr lang="es-CL" sz="2000" b="0" i="1" smtClean="0">
                              <a:solidFill>
                                <a:srgbClr val="00456F"/>
                              </a:solidFill>
                              <a:latin typeface="Cambria Math" panose="02040503050406030204" pitchFamily="18" charset="0"/>
                            </a:rPr>
                          </m:ctrlPr>
                        </m:sSubPr>
                        <m:e>
                          <m:acc>
                            <m:accPr>
                              <m:chr m:val="⃗"/>
                              <m:ctrlPr>
                                <a:rPr lang="es-CL" sz="2000" i="1">
                                  <a:solidFill>
                                    <a:srgbClr val="00456F"/>
                                  </a:solidFill>
                                  <a:latin typeface="Cambria Math" panose="02040503050406030204" pitchFamily="18" charset="0"/>
                                </a:rPr>
                              </m:ctrlPr>
                            </m:accPr>
                            <m:e>
                              <m:r>
                                <a:rPr lang="es-ES" sz="2000" i="1">
                                  <a:solidFill>
                                    <a:srgbClr val="00456F"/>
                                  </a:solidFill>
                                  <a:latin typeface="Cambria Math" panose="02040503050406030204" pitchFamily="18" charset="0"/>
                                </a:rPr>
                                <m:t>𝐿</m:t>
                              </m:r>
                            </m:e>
                          </m:acc>
                        </m:e>
                        <m:sub>
                          <m:r>
                            <a:rPr lang="es-CL" sz="2000" b="0" i="1" smtClean="0">
                              <a:solidFill>
                                <a:srgbClr val="00456F"/>
                              </a:solidFill>
                              <a:latin typeface="Cambria Math" panose="02040503050406030204" pitchFamily="18" charset="0"/>
                            </a:rPr>
                            <m:t>𝑖</m:t>
                          </m:r>
                        </m:sub>
                      </m:sSub>
                      <m:r>
                        <m:rPr>
                          <m:nor/>
                        </m:rPr>
                        <a:rPr lang="es-ES" sz="2000">
                          <a:solidFill>
                            <a:srgbClr val="00456F"/>
                          </a:solidFill>
                          <a:latin typeface="CMU Serif" panose="02000603000000000000" pitchFamily="2" charset="0"/>
                          <a:ea typeface="CMU Serif" panose="02000603000000000000" pitchFamily="2" charset="0"/>
                          <a:cs typeface="CMU Serif" panose="02000603000000000000" pitchFamily="2" charset="0"/>
                        </a:rPr>
                        <m:t> </m:t>
                      </m:r>
                      <m:r>
                        <a:rPr lang="es-ES" sz="2000" i="1">
                          <a:solidFill>
                            <a:srgbClr val="00456F"/>
                          </a:solidFill>
                          <a:latin typeface="Cambria Math" panose="02040503050406030204" pitchFamily="18" charset="0"/>
                        </a:rPr>
                        <m:t>=</m:t>
                      </m:r>
                      <m:sSub>
                        <m:sSubPr>
                          <m:ctrlPr>
                            <a:rPr lang="es-CL" sz="2000" b="0" i="1" smtClean="0">
                              <a:solidFill>
                                <a:srgbClr val="00456F"/>
                              </a:solidFill>
                              <a:latin typeface="Cambria Math" panose="02040503050406030204" pitchFamily="18" charset="0"/>
                            </a:rPr>
                          </m:ctrlPr>
                        </m:sSubPr>
                        <m:e>
                          <m:acc>
                            <m:accPr>
                              <m:chr m:val="⃗"/>
                              <m:ctrlPr>
                                <a:rPr lang="es-CL" sz="2000" i="1">
                                  <a:solidFill>
                                    <a:srgbClr val="00456F"/>
                                  </a:solidFill>
                                  <a:latin typeface="Cambria Math" panose="02040503050406030204" pitchFamily="18" charset="0"/>
                                </a:rPr>
                              </m:ctrlPr>
                            </m:accPr>
                            <m:e>
                              <m:r>
                                <a:rPr lang="es-ES" sz="2000" i="1">
                                  <a:solidFill>
                                    <a:srgbClr val="00456F"/>
                                  </a:solidFill>
                                  <a:latin typeface="Cambria Math" panose="02040503050406030204" pitchFamily="18" charset="0"/>
                                </a:rPr>
                                <m:t>𝑟</m:t>
                              </m:r>
                            </m:e>
                          </m:acc>
                        </m:e>
                        <m:sub>
                          <m:r>
                            <a:rPr lang="es-CL" sz="2000" b="0" i="1" smtClean="0">
                              <a:solidFill>
                                <a:srgbClr val="00456F"/>
                              </a:solidFill>
                              <a:latin typeface="Cambria Math" panose="02040503050406030204" pitchFamily="18" charset="0"/>
                            </a:rPr>
                            <m:t>𝑖</m:t>
                          </m:r>
                        </m:sub>
                      </m:sSub>
                      <m:r>
                        <a:rPr lang="es-ES" sz="2000" i="1">
                          <a:solidFill>
                            <a:srgbClr val="00456F"/>
                          </a:solidFill>
                          <a:latin typeface="Cambria Math" panose="02040503050406030204" pitchFamily="18" charset="0"/>
                          <a:ea typeface="Cambria Math" panose="02040503050406030204" pitchFamily="18" charset="0"/>
                        </a:rPr>
                        <m:t>×</m:t>
                      </m:r>
                      <m:sSub>
                        <m:sSubPr>
                          <m:ctrlPr>
                            <a:rPr lang="es-ES" sz="2000" b="0" i="1" smtClean="0">
                              <a:solidFill>
                                <a:srgbClr val="00456F"/>
                              </a:solidFill>
                              <a:latin typeface="Cambria Math" panose="02040503050406030204" pitchFamily="18" charset="0"/>
                            </a:rPr>
                          </m:ctrlPr>
                        </m:sSubPr>
                        <m:e>
                          <m:sSub>
                            <m:sSubPr>
                              <m:ctrlPr>
                                <a:rPr lang="es-ES" sz="2000" b="0" i="1" smtClean="0">
                                  <a:solidFill>
                                    <a:srgbClr val="00456F"/>
                                  </a:solidFill>
                                  <a:latin typeface="Cambria Math" panose="02040503050406030204" pitchFamily="18" charset="0"/>
                                </a:rPr>
                              </m:ctrlPr>
                            </m:sSubPr>
                            <m:e>
                              <m:r>
                                <a:rPr lang="es-ES" sz="2000" b="0" i="1" smtClean="0">
                                  <a:solidFill>
                                    <a:srgbClr val="00456F"/>
                                  </a:solidFill>
                                  <a:latin typeface="Cambria Math" panose="02040503050406030204" pitchFamily="18" charset="0"/>
                                </a:rPr>
                                <m:t>𝑚</m:t>
                              </m:r>
                            </m:e>
                            <m:sub>
                              <m:r>
                                <a:rPr lang="es-ES" sz="2000" b="0" i="1" smtClean="0">
                                  <a:solidFill>
                                    <a:srgbClr val="00456F"/>
                                  </a:solidFill>
                                  <a:latin typeface="Cambria Math" panose="02040503050406030204" pitchFamily="18" charset="0"/>
                                </a:rPr>
                                <m:t>𝑖</m:t>
                              </m:r>
                            </m:sub>
                          </m:sSub>
                          <m:acc>
                            <m:accPr>
                              <m:chr m:val="⃗"/>
                              <m:ctrlPr>
                                <a:rPr lang="es-CL" sz="2000" i="1">
                                  <a:solidFill>
                                    <a:srgbClr val="00456F"/>
                                  </a:solidFill>
                                  <a:latin typeface="Cambria Math" panose="02040503050406030204" pitchFamily="18" charset="0"/>
                                </a:rPr>
                              </m:ctrlPr>
                            </m:accPr>
                            <m:e>
                              <m:r>
                                <a:rPr lang="es-ES" sz="2000" b="0" i="1" smtClean="0">
                                  <a:solidFill>
                                    <a:srgbClr val="00456F"/>
                                  </a:solidFill>
                                  <a:latin typeface="Cambria Math" panose="02040503050406030204" pitchFamily="18" charset="0"/>
                                </a:rPr>
                                <m:t>𝑣</m:t>
                              </m:r>
                            </m:e>
                          </m:acc>
                        </m:e>
                        <m:sub>
                          <m:r>
                            <a:rPr lang="es-ES" sz="2000" b="0" i="1" smtClean="0">
                              <a:solidFill>
                                <a:srgbClr val="00456F"/>
                              </a:solidFill>
                              <a:latin typeface="Cambria Math" panose="02040503050406030204" pitchFamily="18" charset="0"/>
                            </a:rPr>
                            <m:t>𝑖</m:t>
                          </m:r>
                        </m:sub>
                      </m:sSub>
                    </m:oMath>
                  </m:oMathPara>
                </a14:m>
                <a:endPar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endPar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donde </a:t>
                </a:r>
                <a14:m>
                  <m:oMath xmlns:m="http://schemas.openxmlformats.org/officeDocument/2006/math">
                    <m:sSub>
                      <m:sSubPr>
                        <m:ctrlPr>
                          <a:rPr lang="es-ES" sz="2000" i="1">
                            <a:solidFill>
                              <a:srgbClr val="00456F"/>
                            </a:solidFill>
                            <a:latin typeface="Cambria Math" panose="02040503050406030204" pitchFamily="18" charset="0"/>
                          </a:rPr>
                        </m:ctrlPr>
                      </m:sSubPr>
                      <m:e>
                        <m:acc>
                          <m:accPr>
                            <m:chr m:val="⃗"/>
                            <m:ctrlPr>
                              <a:rPr lang="es-CL" sz="2000" i="1">
                                <a:solidFill>
                                  <a:srgbClr val="00456F"/>
                                </a:solidFill>
                                <a:latin typeface="Cambria Math" panose="02040503050406030204" pitchFamily="18" charset="0"/>
                              </a:rPr>
                            </m:ctrlPr>
                          </m:accPr>
                          <m:e>
                            <m:r>
                              <a:rPr lang="es-ES" sz="2000" i="1">
                                <a:solidFill>
                                  <a:srgbClr val="00456F"/>
                                </a:solidFill>
                                <a:latin typeface="Cambria Math" panose="02040503050406030204" pitchFamily="18" charset="0"/>
                              </a:rPr>
                              <m:t>𝑣</m:t>
                            </m:r>
                          </m:e>
                        </m:acc>
                      </m:e>
                      <m:sub>
                        <m:r>
                          <a:rPr lang="es-ES" sz="2000" i="1">
                            <a:solidFill>
                              <a:srgbClr val="00456F"/>
                            </a:solidFill>
                            <a:latin typeface="Cambria Math" panose="02040503050406030204" pitchFamily="18" charset="0"/>
                          </a:rPr>
                          <m:t>𝑖</m:t>
                        </m:r>
                      </m:sub>
                    </m:sSub>
                    <m:r>
                      <a:rPr lang="es-ES" sz="2000" b="0" i="1" smtClean="0">
                        <a:solidFill>
                          <a:srgbClr val="00456F"/>
                        </a:solidFill>
                        <a:latin typeface="Cambria Math" panose="02040503050406030204" pitchFamily="18" charset="0"/>
                      </a:rPr>
                      <m:t> </m:t>
                    </m:r>
                  </m:oMath>
                </a14:m>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corresponde a la velocidad tangencial de </a:t>
                </a:r>
                <a14:m>
                  <m:oMath xmlns:m="http://schemas.openxmlformats.org/officeDocument/2006/math">
                    <m:sSub>
                      <m:sSubPr>
                        <m:ctrlPr>
                          <a:rPr lang="es-ES" sz="2000" b="0" i="1" smtClean="0">
                            <a:solidFill>
                              <a:srgbClr val="00456F"/>
                            </a:solidFill>
                            <a:latin typeface="Cambria Math" panose="02040503050406030204" pitchFamily="18" charset="0"/>
                          </a:rPr>
                        </m:ctrlPr>
                      </m:sSubPr>
                      <m:e>
                        <m:r>
                          <a:rPr lang="es-ES" sz="2000" b="0" i="1" smtClean="0">
                            <a:solidFill>
                              <a:srgbClr val="00456F"/>
                            </a:solidFill>
                            <a:latin typeface="Cambria Math" panose="02040503050406030204" pitchFamily="18" charset="0"/>
                          </a:rPr>
                          <m:t>𝑚</m:t>
                        </m:r>
                      </m:e>
                      <m:sub>
                        <m:r>
                          <a:rPr lang="es-ES" sz="2000" b="0" i="1" smtClean="0">
                            <a:solidFill>
                              <a:srgbClr val="00456F"/>
                            </a:solidFill>
                            <a:latin typeface="Cambria Math" panose="02040503050406030204" pitchFamily="18" charset="0"/>
                          </a:rPr>
                          <m:t>𝑖</m:t>
                        </m:r>
                      </m:sub>
                    </m:sSub>
                  </m:oMath>
                </a14:m>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la cual es perpendicular a </a:t>
                </a:r>
                <a14:m>
                  <m:oMath xmlns:m="http://schemas.openxmlformats.org/officeDocument/2006/math">
                    <m:sSub>
                      <m:sSubPr>
                        <m:ctrlPr>
                          <a:rPr lang="es-CL" sz="2000" b="0" i="1" dirty="0" smtClean="0">
                            <a:solidFill>
                              <a:srgbClr val="00456F"/>
                            </a:solidFill>
                            <a:latin typeface="Cambria Math" panose="02040503050406030204" pitchFamily="18" charset="0"/>
                            <a:cs typeface="Times New Roman" panose="02020603050405020304" pitchFamily="18" charset="0"/>
                          </a:rPr>
                        </m:ctrlPr>
                      </m:sSubPr>
                      <m:e>
                        <m:acc>
                          <m:accPr>
                            <m:chr m:val="⃗"/>
                            <m:ctrlPr>
                              <a:rPr lang="es-ES" sz="2000" b="0" i="1" dirty="0" smtClean="0">
                                <a:solidFill>
                                  <a:srgbClr val="00456F"/>
                                </a:solidFill>
                                <a:latin typeface="Cambria Math" panose="02040503050406030204" pitchFamily="18" charset="0"/>
                                <a:cs typeface="Times New Roman" panose="02020603050405020304" pitchFamily="18" charset="0"/>
                              </a:rPr>
                            </m:ctrlPr>
                          </m:accPr>
                          <m:e>
                            <m:r>
                              <a:rPr lang="es-ES" sz="2000" b="0" i="1" dirty="0" smtClean="0">
                                <a:solidFill>
                                  <a:srgbClr val="00456F"/>
                                </a:solidFill>
                                <a:latin typeface="Cambria Math" panose="02040503050406030204" pitchFamily="18" charset="0"/>
                                <a:cs typeface="Times New Roman" panose="02020603050405020304" pitchFamily="18" charset="0"/>
                              </a:rPr>
                              <m:t>𝑟</m:t>
                            </m:r>
                          </m:e>
                        </m:acc>
                      </m:e>
                      <m:sub>
                        <m:r>
                          <a:rPr lang="es-CL" sz="2000" b="0" i="1" dirty="0" smtClean="0">
                            <a:solidFill>
                              <a:srgbClr val="00456F"/>
                            </a:solidFill>
                            <a:latin typeface="Cambria Math" panose="02040503050406030204" pitchFamily="18" charset="0"/>
                            <a:cs typeface="Times New Roman" panose="02020603050405020304" pitchFamily="18" charset="0"/>
                          </a:rPr>
                          <m:t>𝑖</m:t>
                        </m:r>
                      </m:sub>
                    </m:sSub>
                  </m:oMath>
                </a14:m>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por lo que la magnitud del momentum angular es</a:t>
                </a:r>
              </a:p>
              <a:p>
                <a:pPr algn="just"/>
                <a:endPar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14:m>
                  <m:oMathPara xmlns:m="http://schemas.openxmlformats.org/officeDocument/2006/math">
                    <m:oMathParaPr>
                      <m:jc m:val="centerGroup"/>
                    </m:oMathParaPr>
                    <m:oMath xmlns:m="http://schemas.openxmlformats.org/officeDocument/2006/math">
                      <m:sSub>
                        <m:sSubPr>
                          <m:ctrlPr>
                            <a:rPr lang="es-CL" sz="2000" b="0" i="1" smtClean="0">
                              <a:solidFill>
                                <a:srgbClr val="00456F"/>
                              </a:solidFill>
                              <a:latin typeface="Cambria Math" panose="02040503050406030204" pitchFamily="18" charset="0"/>
                            </a:rPr>
                          </m:ctrlPr>
                        </m:sSubPr>
                        <m:e>
                          <m:r>
                            <a:rPr lang="es-ES" sz="2000" b="0" i="1" smtClean="0">
                              <a:solidFill>
                                <a:srgbClr val="00456F"/>
                              </a:solidFill>
                              <a:latin typeface="Cambria Math" panose="02040503050406030204" pitchFamily="18" charset="0"/>
                            </a:rPr>
                            <m:t>𝐿</m:t>
                          </m:r>
                        </m:e>
                        <m:sub>
                          <m:r>
                            <a:rPr lang="es-CL" sz="2000" b="0" i="1" smtClean="0">
                              <a:solidFill>
                                <a:srgbClr val="00456F"/>
                              </a:solidFill>
                              <a:latin typeface="Cambria Math" panose="02040503050406030204" pitchFamily="18" charset="0"/>
                            </a:rPr>
                            <m:t>𝑖</m:t>
                          </m:r>
                        </m:sub>
                      </m:sSub>
                      <m:r>
                        <a:rPr lang="es-ES" sz="2000" b="0" i="1" smtClean="0">
                          <a:solidFill>
                            <a:srgbClr val="00456F"/>
                          </a:solidFill>
                          <a:latin typeface="Cambria Math" panose="02040503050406030204" pitchFamily="18" charset="0"/>
                        </a:rPr>
                        <m:t>=</m:t>
                      </m:r>
                      <m:sSub>
                        <m:sSubPr>
                          <m:ctrlPr>
                            <a:rPr lang="es-CL" sz="2000" b="0" i="1" smtClean="0">
                              <a:solidFill>
                                <a:srgbClr val="00456F"/>
                              </a:solidFill>
                              <a:latin typeface="Cambria Math" panose="02040503050406030204" pitchFamily="18" charset="0"/>
                            </a:rPr>
                          </m:ctrlPr>
                        </m:sSubPr>
                        <m:e>
                          <m:r>
                            <a:rPr lang="es-ES" sz="2000" b="0" i="1" smtClean="0">
                              <a:solidFill>
                                <a:srgbClr val="00456F"/>
                              </a:solidFill>
                              <a:latin typeface="Cambria Math" panose="02040503050406030204" pitchFamily="18" charset="0"/>
                            </a:rPr>
                            <m:t>𝑟</m:t>
                          </m:r>
                        </m:e>
                        <m:sub>
                          <m:r>
                            <a:rPr lang="es-CL" sz="2000" b="0" i="1" smtClean="0">
                              <a:solidFill>
                                <a:srgbClr val="00456F"/>
                              </a:solidFill>
                              <a:latin typeface="Cambria Math" panose="02040503050406030204" pitchFamily="18" charset="0"/>
                            </a:rPr>
                            <m:t>𝑖</m:t>
                          </m:r>
                        </m:sub>
                      </m:sSub>
                      <m:sSub>
                        <m:sSubPr>
                          <m:ctrlPr>
                            <a:rPr lang="es-ES" sz="2000" b="0" i="1" smtClean="0">
                              <a:solidFill>
                                <a:srgbClr val="00456F"/>
                              </a:solidFill>
                              <a:latin typeface="Cambria Math" panose="02040503050406030204" pitchFamily="18" charset="0"/>
                            </a:rPr>
                          </m:ctrlPr>
                        </m:sSubPr>
                        <m:e>
                          <m:r>
                            <a:rPr lang="es-ES" sz="2000" b="0" i="1" smtClean="0">
                              <a:solidFill>
                                <a:srgbClr val="00456F"/>
                              </a:solidFill>
                              <a:latin typeface="Cambria Math" panose="02040503050406030204" pitchFamily="18" charset="0"/>
                            </a:rPr>
                            <m:t>𝑚</m:t>
                          </m:r>
                        </m:e>
                        <m:sub>
                          <m:r>
                            <a:rPr lang="es-ES" sz="2000" b="0" i="1" smtClean="0">
                              <a:solidFill>
                                <a:srgbClr val="00456F"/>
                              </a:solidFill>
                              <a:latin typeface="Cambria Math" panose="02040503050406030204" pitchFamily="18" charset="0"/>
                            </a:rPr>
                            <m:t>𝑖</m:t>
                          </m:r>
                        </m:sub>
                      </m:sSub>
                      <m:sSub>
                        <m:sSubPr>
                          <m:ctrlPr>
                            <a:rPr lang="es-ES" sz="2000" b="0" i="1" smtClean="0">
                              <a:solidFill>
                                <a:srgbClr val="00456F"/>
                              </a:solidFill>
                              <a:latin typeface="Cambria Math" panose="02040503050406030204" pitchFamily="18" charset="0"/>
                            </a:rPr>
                          </m:ctrlPr>
                        </m:sSubPr>
                        <m:e>
                          <m:r>
                            <a:rPr lang="es-ES" sz="2000" b="0" i="1" smtClean="0">
                              <a:solidFill>
                                <a:srgbClr val="00456F"/>
                              </a:solidFill>
                              <a:latin typeface="Cambria Math" panose="02040503050406030204" pitchFamily="18" charset="0"/>
                            </a:rPr>
                            <m:t>𝑣</m:t>
                          </m:r>
                        </m:e>
                        <m:sub>
                          <m:r>
                            <a:rPr lang="es-ES" sz="2000" b="0" i="1" smtClean="0">
                              <a:solidFill>
                                <a:srgbClr val="00456F"/>
                              </a:solidFill>
                              <a:latin typeface="Cambria Math" panose="02040503050406030204" pitchFamily="18" charset="0"/>
                            </a:rPr>
                            <m:t>𝑖</m:t>
                          </m:r>
                        </m:sub>
                      </m:sSub>
                    </m:oMath>
                  </m:oMathPara>
                </a14:m>
                <a:endParaRPr lang="es-CL" sz="28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endParaRPr lang="es-CL" sz="2800" baseline="-250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7" name="CuadroTexto 6">
                <a:extLst>
                  <a:ext uri="{FF2B5EF4-FFF2-40B4-BE49-F238E27FC236}">
                    <a16:creationId xmlns:a16="http://schemas.microsoft.com/office/drawing/2014/main" id="{DDE2FA51-13BE-44CF-84C6-9E44EC54867A}"/>
                  </a:ext>
                </a:extLst>
              </p:cNvPr>
              <p:cNvSpPr txBox="1">
                <a:spLocks noRot="1" noChangeAspect="1" noMove="1" noResize="1" noEditPoints="1" noAdjustHandles="1" noChangeArrowheads="1" noChangeShapeType="1" noTextEdit="1"/>
              </p:cNvSpPr>
              <p:nvPr/>
            </p:nvSpPr>
            <p:spPr>
              <a:xfrm>
                <a:off x="5447928" y="1268760"/>
                <a:ext cx="6336704" cy="4455450"/>
              </a:xfrm>
              <a:prstGeom prst="rect">
                <a:avLst/>
              </a:prstGeom>
              <a:blipFill>
                <a:blip r:embed="rId2"/>
                <a:stretch>
                  <a:fillRect l="-1202" t="-284" r="-1202"/>
                </a:stretch>
              </a:blipFill>
            </p:spPr>
            <p:txBody>
              <a:bodyPr/>
              <a:lstStyle/>
              <a:p>
                <a:r>
                  <a:rPr lang="es-ES_tradnl">
                    <a:noFill/>
                  </a:rPr>
                  <a:t> </a:t>
                </a:r>
              </a:p>
            </p:txBody>
          </p:sp>
        </mc:Fallback>
      </mc:AlternateContent>
      <p:pic>
        <p:nvPicPr>
          <p:cNvPr id="4" name="Imagen 3">
            <a:extLst>
              <a:ext uri="{FF2B5EF4-FFF2-40B4-BE49-F238E27FC236}">
                <a16:creationId xmlns:a16="http://schemas.microsoft.com/office/drawing/2014/main" id="{BAAAA78B-2C5F-E549-BF87-BBDED93A8B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352" y="1412776"/>
            <a:ext cx="4855643" cy="4807686"/>
          </a:xfrm>
          <a:prstGeom prst="rect">
            <a:avLst/>
          </a:prstGeom>
        </p:spPr>
      </p:pic>
      <p:sp>
        <p:nvSpPr>
          <p:cNvPr id="8" name="Marcador de contenido 2">
            <a:extLst>
              <a:ext uri="{FF2B5EF4-FFF2-40B4-BE49-F238E27FC236}">
                <a16:creationId xmlns:a16="http://schemas.microsoft.com/office/drawing/2014/main" id="{435F9A1D-5EE3-4BE6-BF15-CDF12D4CD4A7}"/>
              </a:ext>
            </a:extLst>
          </p:cNvPr>
          <p:cNvSpPr txBox="1">
            <a:spLocks/>
          </p:cNvSpPr>
          <p:nvPr/>
        </p:nvSpPr>
        <p:spPr>
          <a:xfrm>
            <a:off x="335360" y="0"/>
            <a:ext cx="11856640"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s-ES" sz="3400" b="1" dirty="0" err="1">
                <a:solidFill>
                  <a:schemeClr val="bg1"/>
                </a:solidFill>
                <a:latin typeface="CMU Serif" panose="02000603000000000000" pitchFamily="50" charset="0"/>
                <a:ea typeface="CMU Serif" panose="02000603000000000000" pitchFamily="50" charset="0"/>
                <a:cs typeface="CMU Serif" panose="02000603000000000000" pitchFamily="50" charset="0"/>
              </a:rPr>
              <a:t>Momentum</a:t>
            </a:r>
            <a:r>
              <a:rPr lang="es-ES" sz="3400" b="1" dirty="0">
                <a:solidFill>
                  <a:schemeClr val="bg1"/>
                </a:solidFill>
                <a:latin typeface="CMU Serif" panose="02000603000000000000" pitchFamily="50" charset="0"/>
                <a:ea typeface="CMU Serif" panose="02000603000000000000" pitchFamily="50" charset="0"/>
                <a:cs typeface="CMU Serif" panose="02000603000000000000" pitchFamily="50" charset="0"/>
              </a:rPr>
              <a:t> angular de un cuerpo rígido</a:t>
            </a:r>
          </a:p>
        </p:txBody>
      </p:sp>
      <mc:AlternateContent xmlns:mc="http://schemas.openxmlformats.org/markup-compatibility/2006" xmlns:a14="http://schemas.microsoft.com/office/drawing/2010/main">
        <mc:Choice Requires="a14">
          <p:sp>
            <p:nvSpPr>
              <p:cNvPr id="6" name="CuadroTexto 5">
                <a:extLst>
                  <a:ext uri="{FF2B5EF4-FFF2-40B4-BE49-F238E27FC236}">
                    <a16:creationId xmlns:a16="http://schemas.microsoft.com/office/drawing/2014/main" id="{37CCF7B8-EBB2-43A9-917F-996E4C236FA6}"/>
                  </a:ext>
                </a:extLst>
              </p:cNvPr>
              <p:cNvSpPr txBox="1"/>
              <p:nvPr/>
            </p:nvSpPr>
            <p:spPr>
              <a:xfrm>
                <a:off x="5510927" y="5479150"/>
                <a:ext cx="6264696" cy="400110"/>
              </a:xfrm>
              <a:prstGeom prst="rect">
                <a:avLst/>
              </a:prstGeom>
              <a:noFill/>
            </p:spPr>
            <p:txBody>
              <a:bodyPr wrap="square">
                <a:spAutoFit/>
              </a:bodyPr>
              <a:lstStyle/>
              <a:p>
                <a:pPr algn="just"/>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Como </a:t>
                </a:r>
                <a14:m>
                  <m:oMath xmlns:m="http://schemas.openxmlformats.org/officeDocument/2006/math">
                    <m:sSub>
                      <m:sSubPr>
                        <m:ctrlPr>
                          <a:rPr lang="es-CL" sz="2000" b="0" i="1" smtClean="0">
                            <a:solidFill>
                              <a:srgbClr val="00456F"/>
                            </a:solidFill>
                            <a:latin typeface="Cambria Math" panose="02040503050406030204" pitchFamily="18" charset="0"/>
                            <a:ea typeface="CMU Serif" panose="02000603000000000000" pitchFamily="2" charset="0"/>
                            <a:cs typeface="CMU Serif" panose="02000603000000000000" pitchFamily="2" charset="0"/>
                          </a:rPr>
                        </m:ctrlPr>
                      </m:sSubPr>
                      <m:e>
                        <m:r>
                          <a:rPr lang="es-CL" sz="2000" b="0" i="1" smtClean="0">
                            <a:solidFill>
                              <a:srgbClr val="00456F"/>
                            </a:solidFill>
                            <a:latin typeface="Cambria Math" panose="02040503050406030204" pitchFamily="18" charset="0"/>
                            <a:ea typeface="CMU Serif" panose="02000603000000000000" pitchFamily="2" charset="0"/>
                            <a:cs typeface="CMU Serif" panose="02000603000000000000" pitchFamily="2" charset="0"/>
                          </a:rPr>
                          <m:t>𝑣</m:t>
                        </m:r>
                      </m:e>
                      <m:sub>
                        <m:r>
                          <a:rPr lang="es-CL" sz="2000" b="0" i="1" smtClean="0">
                            <a:solidFill>
                              <a:srgbClr val="00456F"/>
                            </a:solidFill>
                            <a:latin typeface="Cambria Math" panose="02040503050406030204" pitchFamily="18" charset="0"/>
                            <a:ea typeface="CMU Serif" panose="02000603000000000000" pitchFamily="2" charset="0"/>
                            <a:cs typeface="CMU Serif" panose="02000603000000000000" pitchFamily="2" charset="0"/>
                          </a:rPr>
                          <m:t>𝑖</m:t>
                        </m:r>
                      </m:sub>
                    </m:sSub>
                    <m:r>
                      <a:rPr lang="es-CL" sz="2000" b="0" i="1" smtClean="0">
                        <a:solidFill>
                          <a:srgbClr val="00456F"/>
                        </a:solidFill>
                        <a:latin typeface="Cambria Math" panose="02040503050406030204" pitchFamily="18" charset="0"/>
                        <a:ea typeface="CMU Serif" panose="02000603000000000000" pitchFamily="2" charset="0"/>
                        <a:cs typeface="CMU Serif" panose="02000603000000000000" pitchFamily="2" charset="0"/>
                      </a:rPr>
                      <m:t>=</m:t>
                    </m:r>
                    <m:r>
                      <a:rPr lang="es-CL" sz="2000" b="0" i="1" smtClean="0">
                        <a:solidFill>
                          <a:srgbClr val="00456F"/>
                        </a:solidFill>
                        <a:latin typeface="Cambria Math" panose="02040503050406030204" pitchFamily="18" charset="0"/>
                        <a:ea typeface="CMU Serif" panose="02000603000000000000" pitchFamily="2" charset="0"/>
                        <a:cs typeface="CMU Serif" panose="02000603000000000000" pitchFamily="2" charset="0"/>
                      </a:rPr>
                      <m:t>𝜔</m:t>
                    </m:r>
                    <m:sSub>
                      <m:sSubPr>
                        <m:ctrlPr>
                          <a:rPr lang="es-CL" sz="2000" b="0" i="1" smtClean="0">
                            <a:solidFill>
                              <a:srgbClr val="00456F"/>
                            </a:solidFill>
                            <a:latin typeface="Cambria Math" panose="02040503050406030204" pitchFamily="18" charset="0"/>
                            <a:ea typeface="CMU Serif" panose="02000603000000000000" pitchFamily="2" charset="0"/>
                            <a:cs typeface="CMU Serif" panose="02000603000000000000" pitchFamily="2" charset="0"/>
                          </a:rPr>
                        </m:ctrlPr>
                      </m:sSubPr>
                      <m:e>
                        <m:r>
                          <a:rPr lang="es-CL" sz="2000" b="0" i="1" smtClean="0">
                            <a:solidFill>
                              <a:srgbClr val="00456F"/>
                            </a:solidFill>
                            <a:latin typeface="Cambria Math" panose="02040503050406030204" pitchFamily="18" charset="0"/>
                            <a:ea typeface="CMU Serif" panose="02000603000000000000" pitchFamily="2" charset="0"/>
                            <a:cs typeface="CMU Serif" panose="02000603000000000000" pitchFamily="2" charset="0"/>
                          </a:rPr>
                          <m:t>𝑟</m:t>
                        </m:r>
                      </m:e>
                      <m:sub>
                        <m:r>
                          <a:rPr lang="es-CL" sz="2000" b="0" i="1" smtClean="0">
                            <a:solidFill>
                              <a:srgbClr val="00456F"/>
                            </a:solidFill>
                            <a:latin typeface="Cambria Math" panose="02040503050406030204" pitchFamily="18" charset="0"/>
                            <a:ea typeface="CMU Serif" panose="02000603000000000000" pitchFamily="2" charset="0"/>
                            <a:cs typeface="CMU Serif" panose="02000603000000000000" pitchFamily="2" charset="0"/>
                          </a:rPr>
                          <m:t>𝑖</m:t>
                        </m:r>
                      </m:sub>
                    </m:sSub>
                  </m:oMath>
                </a14:m>
                <a:endParaRPr lang="es-CL" sz="20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6" name="CuadroTexto 5">
                <a:extLst>
                  <a:ext uri="{FF2B5EF4-FFF2-40B4-BE49-F238E27FC236}">
                    <a16:creationId xmlns:a16="http://schemas.microsoft.com/office/drawing/2014/main" id="{37CCF7B8-EBB2-43A9-917F-996E4C236FA6}"/>
                  </a:ext>
                </a:extLst>
              </p:cNvPr>
              <p:cNvSpPr txBox="1">
                <a:spLocks noRot="1" noChangeAspect="1" noMove="1" noResize="1" noEditPoints="1" noAdjustHandles="1" noChangeArrowheads="1" noChangeShapeType="1" noTextEdit="1"/>
              </p:cNvSpPr>
              <p:nvPr/>
            </p:nvSpPr>
            <p:spPr>
              <a:xfrm>
                <a:off x="5510927" y="5479150"/>
                <a:ext cx="6264696" cy="400110"/>
              </a:xfrm>
              <a:prstGeom prst="rect">
                <a:avLst/>
              </a:prstGeom>
              <a:blipFill>
                <a:blip r:embed="rId4"/>
                <a:stretch>
                  <a:fillRect l="-973" t="-6154" b="-30769"/>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9" name="CuadroTexto 8">
                <a:extLst>
                  <a:ext uri="{FF2B5EF4-FFF2-40B4-BE49-F238E27FC236}">
                    <a16:creationId xmlns:a16="http://schemas.microsoft.com/office/drawing/2014/main" id="{08FC6B7B-6855-4E3B-A5C4-8CB7BEF2F5B6}"/>
                  </a:ext>
                </a:extLst>
              </p:cNvPr>
              <p:cNvSpPr txBox="1"/>
              <p:nvPr/>
            </p:nvSpPr>
            <p:spPr>
              <a:xfrm>
                <a:off x="5569066" y="5971592"/>
                <a:ext cx="6094428" cy="481670"/>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s-CL" sz="2400" b="0" i="1" smtClean="0">
                              <a:solidFill>
                                <a:srgbClr val="00456F"/>
                              </a:solidFill>
                              <a:latin typeface="Cambria Math" panose="02040503050406030204" pitchFamily="18" charset="0"/>
                            </a:rPr>
                          </m:ctrlPr>
                        </m:sSubPr>
                        <m:e>
                          <m:r>
                            <a:rPr lang="es-ES" sz="2400" b="0" i="1" smtClean="0">
                              <a:solidFill>
                                <a:srgbClr val="00456F"/>
                              </a:solidFill>
                              <a:latin typeface="Cambria Math" panose="02040503050406030204" pitchFamily="18" charset="0"/>
                            </a:rPr>
                            <m:t>𝐿</m:t>
                          </m:r>
                        </m:e>
                        <m:sub>
                          <m:r>
                            <a:rPr lang="es-CL" sz="2400" b="0" i="1" smtClean="0">
                              <a:solidFill>
                                <a:srgbClr val="00456F"/>
                              </a:solidFill>
                              <a:latin typeface="Cambria Math" panose="02040503050406030204" pitchFamily="18" charset="0"/>
                            </a:rPr>
                            <m:t>𝑖</m:t>
                          </m:r>
                        </m:sub>
                      </m:sSub>
                      <m:r>
                        <a:rPr lang="es-ES" sz="2400" b="0" i="1" smtClean="0">
                          <a:solidFill>
                            <a:srgbClr val="00456F"/>
                          </a:solidFill>
                          <a:latin typeface="Cambria Math" panose="02040503050406030204" pitchFamily="18" charset="0"/>
                        </a:rPr>
                        <m:t>=</m:t>
                      </m:r>
                      <m:sSub>
                        <m:sSubPr>
                          <m:ctrlPr>
                            <a:rPr lang="es-CL" sz="2400" b="0" i="1" smtClean="0">
                              <a:solidFill>
                                <a:srgbClr val="00456F"/>
                              </a:solidFill>
                              <a:latin typeface="Cambria Math" panose="02040503050406030204" pitchFamily="18" charset="0"/>
                            </a:rPr>
                          </m:ctrlPr>
                        </m:sSubPr>
                        <m:e>
                          <m:r>
                            <a:rPr lang="es-CL" sz="2400" b="0" i="1" smtClean="0">
                              <a:solidFill>
                                <a:srgbClr val="00456F"/>
                              </a:solidFill>
                              <a:latin typeface="Cambria Math" panose="02040503050406030204" pitchFamily="18" charset="0"/>
                            </a:rPr>
                            <m:t>𝑚</m:t>
                          </m:r>
                        </m:e>
                        <m:sub>
                          <m:r>
                            <a:rPr lang="es-CL" sz="2400" b="0" i="1" smtClean="0">
                              <a:solidFill>
                                <a:srgbClr val="00456F"/>
                              </a:solidFill>
                              <a:latin typeface="Cambria Math" panose="02040503050406030204" pitchFamily="18" charset="0"/>
                            </a:rPr>
                            <m:t>𝑖</m:t>
                          </m:r>
                        </m:sub>
                      </m:sSub>
                      <m:sSubSup>
                        <m:sSubSupPr>
                          <m:ctrlPr>
                            <a:rPr lang="es-CL" sz="2400" b="0" i="1" smtClean="0">
                              <a:solidFill>
                                <a:srgbClr val="00456F"/>
                              </a:solidFill>
                              <a:latin typeface="Cambria Math" panose="02040503050406030204" pitchFamily="18" charset="0"/>
                            </a:rPr>
                          </m:ctrlPr>
                        </m:sSubSupPr>
                        <m:e>
                          <m:r>
                            <a:rPr lang="es-CL" sz="2400" b="0" i="1" smtClean="0">
                              <a:solidFill>
                                <a:srgbClr val="00456F"/>
                              </a:solidFill>
                              <a:latin typeface="Cambria Math" panose="02040503050406030204" pitchFamily="18" charset="0"/>
                            </a:rPr>
                            <m:t>𝑟</m:t>
                          </m:r>
                        </m:e>
                        <m:sub>
                          <m:r>
                            <a:rPr lang="es-ES" sz="2400" b="0" i="1" smtClean="0">
                              <a:solidFill>
                                <a:srgbClr val="00456F"/>
                              </a:solidFill>
                              <a:latin typeface="Cambria Math" panose="02040503050406030204" pitchFamily="18" charset="0"/>
                            </a:rPr>
                            <m:t>𝑖</m:t>
                          </m:r>
                        </m:sub>
                        <m:sup>
                          <m:r>
                            <a:rPr lang="es-CL" sz="2400" b="0" i="1" smtClean="0">
                              <a:solidFill>
                                <a:srgbClr val="00456F"/>
                              </a:solidFill>
                              <a:latin typeface="Cambria Math" panose="02040503050406030204" pitchFamily="18" charset="0"/>
                            </a:rPr>
                            <m:t>2</m:t>
                          </m:r>
                        </m:sup>
                      </m:sSubSup>
                      <m:r>
                        <a:rPr lang="es-CL" sz="2400" b="0" i="1" smtClean="0">
                          <a:solidFill>
                            <a:srgbClr val="00456F"/>
                          </a:solidFill>
                          <a:latin typeface="Cambria Math" panose="02040503050406030204" pitchFamily="18" charset="0"/>
                        </a:rPr>
                        <m:t>𝜔</m:t>
                      </m:r>
                    </m:oMath>
                  </m:oMathPara>
                </a14:m>
                <a:endParaRPr lang="es-CL" sz="2400" dirty="0"/>
              </a:p>
            </p:txBody>
          </p:sp>
        </mc:Choice>
        <mc:Fallback xmlns="">
          <p:sp>
            <p:nvSpPr>
              <p:cNvPr id="9" name="CuadroTexto 8">
                <a:extLst>
                  <a:ext uri="{FF2B5EF4-FFF2-40B4-BE49-F238E27FC236}">
                    <a16:creationId xmlns:a16="http://schemas.microsoft.com/office/drawing/2014/main" id="{08FC6B7B-6855-4E3B-A5C4-8CB7BEF2F5B6}"/>
                  </a:ext>
                </a:extLst>
              </p:cNvPr>
              <p:cNvSpPr txBox="1">
                <a:spLocks noRot="1" noChangeAspect="1" noMove="1" noResize="1" noEditPoints="1" noAdjustHandles="1" noChangeArrowheads="1" noChangeShapeType="1" noTextEdit="1"/>
              </p:cNvSpPr>
              <p:nvPr/>
            </p:nvSpPr>
            <p:spPr>
              <a:xfrm>
                <a:off x="5569066" y="5971592"/>
                <a:ext cx="6094428" cy="481670"/>
              </a:xfrm>
              <a:prstGeom prst="rect">
                <a:avLst/>
              </a:prstGeom>
              <a:blipFill>
                <a:blip r:embed="rId5"/>
                <a:stretch>
                  <a:fillRect/>
                </a:stretch>
              </a:blipFill>
            </p:spPr>
            <p:txBody>
              <a:bodyPr/>
              <a:lstStyle/>
              <a:p>
                <a:r>
                  <a:rPr lang="es-CL">
                    <a:noFill/>
                  </a:rPr>
                  <a:t> </a:t>
                </a:r>
              </a:p>
            </p:txBody>
          </p:sp>
        </mc:Fallback>
      </mc:AlternateContent>
      <p:sp>
        <p:nvSpPr>
          <p:cNvPr id="10" name="Rectángulo redondeado 2">
            <a:extLst>
              <a:ext uri="{FF2B5EF4-FFF2-40B4-BE49-F238E27FC236}">
                <a16:creationId xmlns:a16="http://schemas.microsoft.com/office/drawing/2014/main" id="{9C995970-58B8-44F0-B359-59E7591757CF}"/>
              </a:ext>
            </a:extLst>
          </p:cNvPr>
          <p:cNvSpPr/>
          <p:nvPr/>
        </p:nvSpPr>
        <p:spPr>
          <a:xfrm>
            <a:off x="7572164" y="5907073"/>
            <a:ext cx="2088232" cy="610708"/>
          </a:xfrm>
          <a:prstGeom prst="roundRect">
            <a:avLst/>
          </a:prstGeom>
          <a:noFill/>
          <a:ln>
            <a:solidFill>
              <a:srgbClr val="FF910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3119269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7" name="CuadroTexto 6">
                <a:extLst>
                  <a:ext uri="{FF2B5EF4-FFF2-40B4-BE49-F238E27FC236}">
                    <a16:creationId xmlns:a16="http://schemas.microsoft.com/office/drawing/2014/main" id="{DDE2FA51-13BE-44CF-84C6-9E44EC54867A}"/>
                  </a:ext>
                </a:extLst>
              </p:cNvPr>
              <p:cNvSpPr txBox="1"/>
              <p:nvPr/>
            </p:nvSpPr>
            <p:spPr>
              <a:xfrm>
                <a:off x="5591944" y="1268760"/>
                <a:ext cx="6001344" cy="5221045"/>
              </a:xfrm>
              <a:prstGeom prst="rect">
                <a:avLst/>
              </a:prstGeom>
              <a:noFill/>
            </p:spPr>
            <p:txBody>
              <a:bodyPr wrap="square" rtlCol="0">
                <a:spAutoFit/>
              </a:bodyPr>
              <a:lstStyle/>
              <a:p>
                <a:pPr algn="just"/>
                <a:r>
                  <a:rPr lang="es-ES" sz="2000" dirty="0">
                    <a:solidFill>
                      <a:srgbClr val="00456F"/>
                    </a:solidFill>
                    <a:latin typeface="CMU Serif" panose="02000603000000000000" pitchFamily="2" charset="0"/>
                    <a:ea typeface="CMU Serif" panose="02000603000000000000" pitchFamily="2" charset="0"/>
                    <a:cs typeface="CMU Serif" panose="02000603000000000000" pitchFamily="2" charset="0"/>
                  </a:rPr>
                  <a:t>Si obtenemos el </a:t>
                </a:r>
                <a:r>
                  <a:rPr lang="es-ES" sz="2000" dirty="0" err="1">
                    <a:solidFill>
                      <a:srgbClr val="00456F"/>
                    </a:solidFill>
                    <a:latin typeface="CMU Serif" panose="02000603000000000000" pitchFamily="2" charset="0"/>
                    <a:ea typeface="CMU Serif" panose="02000603000000000000" pitchFamily="2" charset="0"/>
                    <a:cs typeface="CMU Serif" panose="02000603000000000000" pitchFamily="2" charset="0"/>
                  </a:rPr>
                  <a:t>momentum</a:t>
                </a:r>
                <a:r>
                  <a:rPr lang="es-ES"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angular de todas las partículas que componen el cuerpo, tendremos que </a:t>
                </a:r>
              </a:p>
              <a:p>
                <a:pPr algn="just"/>
                <a:endParaRPr lang="es-ES" sz="2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14:m>
                  <m:oMathPara xmlns:m="http://schemas.openxmlformats.org/officeDocument/2006/math">
                    <m:oMathParaPr>
                      <m:jc m:val="centerGroup"/>
                    </m:oMathParaPr>
                    <m:oMath xmlns:m="http://schemas.openxmlformats.org/officeDocument/2006/math">
                      <m:r>
                        <a:rPr lang="es-ES" sz="2400" i="1">
                          <a:solidFill>
                            <a:srgbClr val="00456F"/>
                          </a:solidFill>
                          <a:latin typeface="Cambria Math" panose="02040503050406030204" pitchFamily="18" charset="0"/>
                        </a:rPr>
                        <m:t>𝐿</m:t>
                      </m:r>
                      <m:r>
                        <a:rPr lang="es-ES" sz="2400" i="1">
                          <a:solidFill>
                            <a:srgbClr val="00456F"/>
                          </a:solidFill>
                          <a:latin typeface="Cambria Math" panose="02040503050406030204" pitchFamily="18" charset="0"/>
                        </a:rPr>
                        <m:t>=</m:t>
                      </m:r>
                      <m:r>
                        <a:rPr lang="es-ES" sz="2400" i="1">
                          <a:solidFill>
                            <a:srgbClr val="00456F"/>
                          </a:solidFill>
                          <a:latin typeface="Cambria Math" panose="02040503050406030204" pitchFamily="18" charset="0"/>
                          <a:ea typeface="Cambria Math" panose="02040503050406030204" pitchFamily="18" charset="0"/>
                        </a:rPr>
                        <m:t>𝜔</m:t>
                      </m:r>
                      <m:nary>
                        <m:naryPr>
                          <m:chr m:val="∑"/>
                          <m:subHide m:val="on"/>
                          <m:supHide m:val="on"/>
                          <m:ctrlPr>
                            <a:rPr lang="es-ES" sz="2400" i="1" smtClean="0">
                              <a:solidFill>
                                <a:srgbClr val="00456F"/>
                              </a:solidFill>
                              <a:latin typeface="Cambria Math" panose="02040503050406030204" pitchFamily="18" charset="0"/>
                            </a:rPr>
                          </m:ctrlPr>
                        </m:naryPr>
                        <m:sub/>
                        <m:sup/>
                        <m:e>
                          <m:sSub>
                            <m:sSubPr>
                              <m:ctrlPr>
                                <a:rPr lang="es-ES" sz="2400" i="1">
                                  <a:solidFill>
                                    <a:srgbClr val="00456F"/>
                                  </a:solidFill>
                                  <a:latin typeface="Cambria Math" panose="02040503050406030204" pitchFamily="18" charset="0"/>
                                </a:rPr>
                              </m:ctrlPr>
                            </m:sSubPr>
                            <m:e>
                              <m:r>
                                <a:rPr lang="es-ES" sz="2400" i="1">
                                  <a:solidFill>
                                    <a:srgbClr val="00456F"/>
                                  </a:solidFill>
                                  <a:latin typeface="Cambria Math" panose="02040503050406030204" pitchFamily="18" charset="0"/>
                                </a:rPr>
                                <m:t>𝑚</m:t>
                              </m:r>
                            </m:e>
                            <m:sub>
                              <m:r>
                                <a:rPr lang="es-ES" sz="2400" i="1">
                                  <a:solidFill>
                                    <a:srgbClr val="00456F"/>
                                  </a:solidFill>
                                  <a:latin typeface="Cambria Math" panose="02040503050406030204" pitchFamily="18" charset="0"/>
                                </a:rPr>
                                <m:t>𝑖</m:t>
                              </m:r>
                            </m:sub>
                          </m:sSub>
                          <m:sSubSup>
                            <m:sSubSupPr>
                              <m:ctrlPr>
                                <a:rPr lang="es-ES" sz="2400" b="0" i="1" smtClean="0">
                                  <a:solidFill>
                                    <a:srgbClr val="00456F"/>
                                  </a:solidFill>
                                  <a:latin typeface="Cambria Math" panose="02040503050406030204" pitchFamily="18" charset="0"/>
                                </a:rPr>
                              </m:ctrlPr>
                            </m:sSubSupPr>
                            <m:e>
                              <m:r>
                                <a:rPr lang="es-ES" sz="2400" i="1">
                                  <a:solidFill>
                                    <a:srgbClr val="00456F"/>
                                  </a:solidFill>
                                  <a:latin typeface="Cambria Math" panose="02040503050406030204" pitchFamily="18" charset="0"/>
                                </a:rPr>
                                <m:t>𝑟</m:t>
                              </m:r>
                            </m:e>
                            <m:sub>
                              <m:r>
                                <a:rPr lang="es-ES" sz="2400" b="0" i="1" smtClean="0">
                                  <a:solidFill>
                                    <a:srgbClr val="00456F"/>
                                  </a:solidFill>
                                  <a:latin typeface="Cambria Math" panose="02040503050406030204" pitchFamily="18" charset="0"/>
                                </a:rPr>
                                <m:t>𝑖</m:t>
                              </m:r>
                            </m:sub>
                            <m:sup>
                              <m:r>
                                <a:rPr lang="es-ES" sz="2400" i="1">
                                  <a:solidFill>
                                    <a:srgbClr val="00456F"/>
                                  </a:solidFill>
                                  <a:latin typeface="Cambria Math" panose="02040503050406030204" pitchFamily="18" charset="0"/>
                                </a:rPr>
                                <m:t>2</m:t>
                              </m:r>
                            </m:sup>
                          </m:sSubSup>
                          <m:r>
                            <a:rPr lang="es-ES" sz="2400" b="0" i="1" smtClean="0">
                              <a:solidFill>
                                <a:srgbClr val="00456F"/>
                              </a:solidFill>
                              <a:latin typeface="Cambria Math" panose="02040503050406030204" pitchFamily="18" charset="0"/>
                            </a:rPr>
                            <m:t>  </m:t>
                          </m:r>
                        </m:e>
                      </m:nary>
                    </m:oMath>
                  </m:oMathPara>
                </a14:m>
                <a:endPar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r>
                  <a:rPr lang="es-ES" sz="2000" dirty="0">
                    <a:solidFill>
                      <a:srgbClr val="00456F"/>
                    </a:solidFill>
                    <a:latin typeface="CMU Serif" panose="02000603000000000000" pitchFamily="2" charset="0"/>
                    <a:ea typeface="CMU Serif" panose="02000603000000000000" pitchFamily="2" charset="0"/>
                    <a:cs typeface="CMU Serif" panose="02000603000000000000" pitchFamily="2" charset="0"/>
                  </a:rPr>
                  <a:t>Es así, como podemos expresarlo también como</a:t>
                </a:r>
                <a:endParaRPr lang="es-CL" sz="28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endParaRPr lang="es-CL" sz="2800" baseline="-25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14:m>
                  <m:oMathPara xmlns:m="http://schemas.openxmlformats.org/officeDocument/2006/math">
                    <m:oMathParaPr>
                      <m:jc m:val="centerGroup"/>
                    </m:oMathParaPr>
                    <m:oMath xmlns:m="http://schemas.openxmlformats.org/officeDocument/2006/math">
                      <m:r>
                        <a:rPr lang="es-ES" sz="2800" i="1">
                          <a:solidFill>
                            <a:srgbClr val="00456F"/>
                          </a:solidFill>
                          <a:latin typeface="Cambria Math" panose="02040503050406030204" pitchFamily="18" charset="0"/>
                        </a:rPr>
                        <m:t>𝐿</m:t>
                      </m:r>
                      <m:r>
                        <a:rPr lang="es-ES" sz="2800" i="1">
                          <a:solidFill>
                            <a:srgbClr val="00456F"/>
                          </a:solidFill>
                          <a:latin typeface="Cambria Math" panose="02040503050406030204" pitchFamily="18" charset="0"/>
                        </a:rPr>
                        <m:t>=</m:t>
                      </m:r>
                      <m:r>
                        <a:rPr lang="es-ES" sz="2800" b="0" i="1" smtClean="0">
                          <a:solidFill>
                            <a:srgbClr val="00456F"/>
                          </a:solidFill>
                          <a:latin typeface="Cambria Math" panose="02040503050406030204" pitchFamily="18" charset="0"/>
                        </a:rPr>
                        <m:t>𝐼</m:t>
                      </m:r>
                      <m:r>
                        <a:rPr lang="es-ES" sz="2800" b="0" i="1" smtClean="0">
                          <a:solidFill>
                            <a:srgbClr val="00456F"/>
                          </a:solidFill>
                          <a:latin typeface="Cambria Math" panose="02040503050406030204" pitchFamily="18" charset="0"/>
                          <a:ea typeface="Cambria Math" panose="02040503050406030204" pitchFamily="18" charset="0"/>
                        </a:rPr>
                        <m:t>𝜔</m:t>
                      </m:r>
                    </m:oMath>
                  </m:oMathPara>
                </a14:m>
                <a:endParaRPr lang="es-CL" sz="32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endParaRPr lang="es-CL" sz="2800" baseline="-250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Notemos que el vector </a:t>
                </a:r>
                <a14:m>
                  <m:oMath xmlns:m="http://schemas.openxmlformats.org/officeDocument/2006/math">
                    <m:acc>
                      <m:accPr>
                        <m:chr m:val="⃗"/>
                        <m:ctrlPr>
                          <a:rPr lang="es-ES" sz="2000" b="0" i="1" smtClean="0">
                            <a:solidFill>
                              <a:srgbClr val="00456F"/>
                            </a:solidFill>
                            <a:latin typeface="Cambria Math" panose="02040503050406030204" pitchFamily="18" charset="0"/>
                            <a:cs typeface="Times New Roman" panose="02020603050405020304" pitchFamily="18" charset="0"/>
                          </a:rPr>
                        </m:ctrlPr>
                      </m:accPr>
                      <m:e>
                        <m:r>
                          <a:rPr lang="es-ES" sz="2000" b="0" i="1" smtClean="0">
                            <a:solidFill>
                              <a:srgbClr val="00456F"/>
                            </a:solidFill>
                            <a:latin typeface="Cambria Math" panose="02040503050406030204" pitchFamily="18" charset="0"/>
                            <a:cs typeface="Times New Roman" panose="02020603050405020304" pitchFamily="18" charset="0"/>
                          </a:rPr>
                          <m:t>𝐿</m:t>
                        </m:r>
                      </m:e>
                    </m:acc>
                  </m:oMath>
                </a14:m>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tiene igual dirección al vector </a:t>
                </a:r>
                <a14:m>
                  <m:oMath xmlns:m="http://schemas.openxmlformats.org/officeDocument/2006/math">
                    <m:acc>
                      <m:accPr>
                        <m:chr m:val="⃗"/>
                        <m:ctrlPr>
                          <a:rPr lang="es-ES" sz="2000" i="1" smtClean="0">
                            <a:solidFill>
                              <a:srgbClr val="00456F"/>
                            </a:solidFill>
                            <a:latin typeface="Cambria Math" panose="02040503050406030204" pitchFamily="18" charset="0"/>
                            <a:cs typeface="Times New Roman" panose="02020603050405020304" pitchFamily="18" charset="0"/>
                          </a:rPr>
                        </m:ctrlPr>
                      </m:accPr>
                      <m:e>
                        <m:r>
                          <a:rPr lang="es-ES" sz="2000" b="0" i="1" smtClean="0">
                            <a:solidFill>
                              <a:srgbClr val="00456F"/>
                            </a:solidFill>
                            <a:latin typeface="Cambria Math" panose="02040503050406030204" pitchFamily="18" charset="0"/>
                            <a:cs typeface="Times New Roman" panose="02020603050405020304" pitchFamily="18" charset="0"/>
                          </a:rPr>
                          <m:t>𝜔</m:t>
                        </m:r>
                      </m:e>
                    </m:acc>
                  </m:oMath>
                </a14:m>
                <a:r>
                  <a:rPr lang="es-CL"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por lo que </a:t>
                </a:r>
              </a:p>
              <a:p>
                <a:pPr algn="just"/>
                <a:endParaRPr lang="es-CL" sz="2800" dirty="0">
                  <a:solidFill>
                    <a:srgbClr val="00456F"/>
                  </a:solidFill>
                  <a:latin typeface="Times New Roman" panose="02020603050405020304" pitchFamily="18" charset="0"/>
                  <a:cs typeface="Times New Roman" panose="02020603050405020304" pitchFamily="18" charset="0"/>
                </a:endParaRPr>
              </a:p>
              <a:p>
                <a:pPr algn="just"/>
                <a14:m>
                  <m:oMathPara xmlns:m="http://schemas.openxmlformats.org/officeDocument/2006/math">
                    <m:oMathParaPr>
                      <m:jc m:val="centerGroup"/>
                    </m:oMathParaPr>
                    <m:oMath xmlns:m="http://schemas.openxmlformats.org/officeDocument/2006/math">
                      <m:acc>
                        <m:accPr>
                          <m:chr m:val="⃗"/>
                          <m:ctrlPr>
                            <a:rPr lang="es-ES" sz="2800" b="0" i="1" dirty="0" smtClean="0">
                              <a:solidFill>
                                <a:srgbClr val="00456F"/>
                              </a:solidFill>
                              <a:latin typeface="Cambria Math" panose="02040503050406030204" pitchFamily="18" charset="0"/>
                              <a:cs typeface="Times New Roman" panose="02020603050405020304" pitchFamily="18" charset="0"/>
                            </a:rPr>
                          </m:ctrlPr>
                        </m:accPr>
                        <m:e>
                          <m:r>
                            <a:rPr lang="es-ES" sz="2800" b="0" i="1" dirty="0" smtClean="0">
                              <a:solidFill>
                                <a:srgbClr val="00456F"/>
                              </a:solidFill>
                              <a:latin typeface="Cambria Math" panose="02040503050406030204" pitchFamily="18" charset="0"/>
                              <a:cs typeface="Times New Roman" panose="02020603050405020304" pitchFamily="18" charset="0"/>
                            </a:rPr>
                            <m:t>𝐿</m:t>
                          </m:r>
                        </m:e>
                      </m:acc>
                      <m:r>
                        <a:rPr lang="es-ES" sz="2800" i="1">
                          <a:solidFill>
                            <a:srgbClr val="00456F"/>
                          </a:solidFill>
                          <a:latin typeface="Cambria Math" panose="02040503050406030204" pitchFamily="18" charset="0"/>
                        </a:rPr>
                        <m:t>=</m:t>
                      </m:r>
                      <m:r>
                        <a:rPr lang="es-ES" sz="2800" i="1">
                          <a:solidFill>
                            <a:srgbClr val="00456F"/>
                          </a:solidFill>
                          <a:latin typeface="Cambria Math" panose="02040503050406030204" pitchFamily="18" charset="0"/>
                        </a:rPr>
                        <m:t>𝐼</m:t>
                      </m:r>
                      <m:acc>
                        <m:accPr>
                          <m:chr m:val="⃗"/>
                          <m:ctrlPr>
                            <a:rPr lang="es-ES" sz="2800" b="0" i="1" smtClean="0">
                              <a:solidFill>
                                <a:srgbClr val="00456F"/>
                              </a:solidFill>
                              <a:latin typeface="Cambria Math" panose="02040503050406030204" pitchFamily="18" charset="0"/>
                              <a:ea typeface="Cambria Math" panose="02040503050406030204" pitchFamily="18" charset="0"/>
                            </a:rPr>
                          </m:ctrlPr>
                        </m:accPr>
                        <m:e>
                          <m:r>
                            <a:rPr lang="es-ES" sz="2800" i="1">
                              <a:solidFill>
                                <a:srgbClr val="00456F"/>
                              </a:solidFill>
                              <a:latin typeface="Cambria Math" panose="02040503050406030204" pitchFamily="18" charset="0"/>
                              <a:ea typeface="Cambria Math" panose="02040503050406030204" pitchFamily="18" charset="0"/>
                            </a:rPr>
                            <m:t>𝜔</m:t>
                          </m:r>
                        </m:e>
                      </m:acc>
                    </m:oMath>
                  </m:oMathPara>
                </a14:m>
                <a:endParaRPr lang="es-CL" sz="3200" dirty="0">
                  <a:solidFill>
                    <a:srgbClr val="00456F"/>
                  </a:solidFill>
                  <a:latin typeface="Times New Roman" panose="02020603050405020304" pitchFamily="18" charset="0"/>
                  <a:cs typeface="Times New Roman" panose="02020603050405020304" pitchFamily="18" charset="0"/>
                </a:endParaRPr>
              </a:p>
              <a:p>
                <a:pPr algn="just"/>
                <a:endParaRPr lang="es-CL" sz="2800" dirty="0">
                  <a:solidFill>
                    <a:srgbClr val="00456F"/>
                  </a:solidFill>
                  <a:latin typeface="Times New Roman" panose="02020603050405020304" pitchFamily="18" charset="0"/>
                  <a:cs typeface="Times New Roman" panose="02020603050405020304" pitchFamily="18" charset="0"/>
                </a:endParaRPr>
              </a:p>
            </p:txBody>
          </p:sp>
        </mc:Choice>
        <mc:Fallback xmlns="">
          <p:sp>
            <p:nvSpPr>
              <p:cNvPr id="7" name="CuadroTexto 6">
                <a:extLst>
                  <a:ext uri="{FF2B5EF4-FFF2-40B4-BE49-F238E27FC236}">
                    <a16:creationId xmlns:a16="http://schemas.microsoft.com/office/drawing/2014/main" id="{DDE2FA51-13BE-44CF-84C6-9E44EC54867A}"/>
                  </a:ext>
                </a:extLst>
              </p:cNvPr>
              <p:cNvSpPr txBox="1">
                <a:spLocks noRot="1" noChangeAspect="1" noMove="1" noResize="1" noEditPoints="1" noAdjustHandles="1" noChangeArrowheads="1" noChangeShapeType="1" noTextEdit="1"/>
              </p:cNvSpPr>
              <p:nvPr/>
            </p:nvSpPr>
            <p:spPr>
              <a:xfrm>
                <a:off x="5591944" y="1268760"/>
                <a:ext cx="6001344" cy="5221045"/>
              </a:xfrm>
              <a:prstGeom prst="rect">
                <a:avLst/>
              </a:prstGeom>
              <a:blipFill>
                <a:blip r:embed="rId2"/>
                <a:stretch>
                  <a:fillRect l="-1057" t="-7264" r="-2537"/>
                </a:stretch>
              </a:blipFill>
            </p:spPr>
            <p:txBody>
              <a:bodyPr/>
              <a:lstStyle/>
              <a:p>
                <a:r>
                  <a:rPr lang="es-ES_tradnl">
                    <a:noFill/>
                  </a:rPr>
                  <a:t> </a:t>
                </a:r>
              </a:p>
            </p:txBody>
          </p:sp>
        </mc:Fallback>
      </mc:AlternateContent>
      <p:sp>
        <p:nvSpPr>
          <p:cNvPr id="3" name="Rectángulo redondeado 2">
            <a:extLst>
              <a:ext uri="{FF2B5EF4-FFF2-40B4-BE49-F238E27FC236}">
                <a16:creationId xmlns:a16="http://schemas.microsoft.com/office/drawing/2014/main" id="{C6727BA6-B2A7-C745-B01D-DB4C67D96F0A}"/>
              </a:ext>
            </a:extLst>
          </p:cNvPr>
          <p:cNvSpPr/>
          <p:nvPr/>
        </p:nvSpPr>
        <p:spPr>
          <a:xfrm>
            <a:off x="7464152" y="5301208"/>
            <a:ext cx="2088232" cy="852084"/>
          </a:xfrm>
          <a:prstGeom prst="roundRect">
            <a:avLst/>
          </a:prstGeom>
          <a:noFill/>
          <a:ln>
            <a:solidFill>
              <a:srgbClr val="FF910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9" name="Imagen 8">
            <a:extLst>
              <a:ext uri="{FF2B5EF4-FFF2-40B4-BE49-F238E27FC236}">
                <a16:creationId xmlns:a16="http://schemas.microsoft.com/office/drawing/2014/main" id="{AB3B5E86-0758-48AE-B83D-CE55CCC519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352" y="1412776"/>
            <a:ext cx="4855643" cy="4807686"/>
          </a:xfrm>
          <a:prstGeom prst="rect">
            <a:avLst/>
          </a:prstGeom>
        </p:spPr>
      </p:pic>
      <p:sp>
        <p:nvSpPr>
          <p:cNvPr id="10" name="Marcador de contenido 2">
            <a:extLst>
              <a:ext uri="{FF2B5EF4-FFF2-40B4-BE49-F238E27FC236}">
                <a16:creationId xmlns:a16="http://schemas.microsoft.com/office/drawing/2014/main" id="{6D6F5754-E041-46A4-9858-96DEAA7E267D}"/>
              </a:ext>
            </a:extLst>
          </p:cNvPr>
          <p:cNvSpPr txBox="1">
            <a:spLocks/>
          </p:cNvSpPr>
          <p:nvPr/>
        </p:nvSpPr>
        <p:spPr>
          <a:xfrm>
            <a:off x="335360" y="0"/>
            <a:ext cx="11856640"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s-ES" sz="3400" b="1" dirty="0" err="1">
                <a:solidFill>
                  <a:schemeClr val="bg1"/>
                </a:solidFill>
                <a:latin typeface="CMU Serif" panose="02000603000000000000" pitchFamily="50" charset="0"/>
                <a:ea typeface="CMU Serif" panose="02000603000000000000" pitchFamily="50" charset="0"/>
                <a:cs typeface="CMU Serif" panose="02000603000000000000" pitchFamily="50" charset="0"/>
              </a:rPr>
              <a:t>Momentum</a:t>
            </a:r>
            <a:r>
              <a:rPr lang="es-ES" sz="3400" b="1" dirty="0">
                <a:solidFill>
                  <a:schemeClr val="bg1"/>
                </a:solidFill>
                <a:latin typeface="CMU Serif" panose="02000603000000000000" pitchFamily="50" charset="0"/>
                <a:ea typeface="CMU Serif" panose="02000603000000000000" pitchFamily="50" charset="0"/>
                <a:cs typeface="CMU Serif" panose="02000603000000000000" pitchFamily="50" charset="0"/>
              </a:rPr>
              <a:t> angular de un cuerpo rígido</a:t>
            </a:r>
          </a:p>
        </p:txBody>
      </p:sp>
    </p:spTree>
    <p:extLst>
      <p:ext uri="{BB962C8B-B14F-4D97-AF65-F5344CB8AC3E}">
        <p14:creationId xmlns:p14="http://schemas.microsoft.com/office/powerpoint/2010/main" val="12160830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2" name="CuadroTexto 41">
                <a:extLst>
                  <a:ext uri="{FF2B5EF4-FFF2-40B4-BE49-F238E27FC236}">
                    <a16:creationId xmlns:a16="http://schemas.microsoft.com/office/drawing/2014/main" id="{69DDEBFF-5B20-48EC-8891-00FDC6EF7255}"/>
                  </a:ext>
                </a:extLst>
              </p:cNvPr>
              <p:cNvSpPr txBox="1"/>
              <p:nvPr/>
            </p:nvSpPr>
            <p:spPr>
              <a:xfrm>
                <a:off x="335360" y="1268760"/>
                <a:ext cx="11521280" cy="1323439"/>
              </a:xfrm>
              <a:prstGeom prst="rect">
                <a:avLst/>
              </a:prstGeom>
              <a:noFill/>
            </p:spPr>
            <p:txBody>
              <a:bodyPr wrap="square" rtlCol="0">
                <a:spAutoFit/>
              </a:bodyPr>
              <a:lstStyle/>
              <a:p>
                <a:pPr algn="just"/>
                <a:r>
                  <a:rPr lang="es-ES" sz="2000" dirty="0">
                    <a:solidFill>
                      <a:srgbClr val="00456F"/>
                    </a:solidFill>
                    <a:latin typeface="CMU Serif" panose="02000603000000000000" pitchFamily="2" charset="0"/>
                    <a:ea typeface="CMU Serif" panose="02000603000000000000" pitchFamily="2" charset="0"/>
                    <a:cs typeface="CMU Serif" panose="02000603000000000000" pitchFamily="2" charset="0"/>
                  </a:rPr>
                  <a:t>Un disco uniforme gira con rapidez angular </a:t>
                </a:r>
                <a14:m>
                  <m:oMath xmlns:m="http://schemas.openxmlformats.org/officeDocument/2006/math">
                    <m:sSub>
                      <m:sSubPr>
                        <m:ctrlPr>
                          <a:rPr lang="es-CL" sz="2000" b="0" i="1" smtClean="0">
                            <a:solidFill>
                              <a:srgbClr val="00456F"/>
                            </a:solidFill>
                            <a:latin typeface="Cambria Math" panose="02040503050406030204" pitchFamily="18" charset="0"/>
                            <a:cs typeface="Times New Roman" panose="02020603050405020304" pitchFamily="18" charset="0"/>
                          </a:rPr>
                        </m:ctrlPr>
                      </m:sSubPr>
                      <m:e>
                        <m:r>
                          <a:rPr lang="es-CL" sz="2000" b="0" i="1" smtClean="0">
                            <a:solidFill>
                              <a:srgbClr val="00456F"/>
                            </a:solidFill>
                            <a:latin typeface="Cambria Math" panose="02040503050406030204" pitchFamily="18" charset="0"/>
                            <a:cs typeface="Times New Roman" panose="02020603050405020304" pitchFamily="18" charset="0"/>
                          </a:rPr>
                          <m:t>𝜔</m:t>
                        </m:r>
                      </m:e>
                      <m:sub>
                        <m:r>
                          <a:rPr lang="es-CL" sz="2000" b="0" i="1" smtClean="0">
                            <a:solidFill>
                              <a:srgbClr val="00456F"/>
                            </a:solidFill>
                            <a:latin typeface="Cambria Math" panose="02040503050406030204" pitchFamily="18" charset="0"/>
                            <a:cs typeface="Times New Roman" panose="02020603050405020304" pitchFamily="18" charset="0"/>
                          </a:rPr>
                          <m:t>0</m:t>
                        </m:r>
                      </m:sub>
                    </m:sSub>
                  </m:oMath>
                </a14:m>
                <a:r>
                  <a:rPr lang="es-ES"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alrededor de un eje vertical que no ejerce fricción. Una varilla que no gira, de la misma masa que el disco y de longitud igual al diámetro, se pone suavemente sobre el disco que gira libremente. Después del impacto, ambos giran juntos alrededor del eje con sus centros superpuestos. ¿Cuál es la velocidad angular final del sistema?</a:t>
                </a:r>
              </a:p>
            </p:txBody>
          </p:sp>
        </mc:Choice>
        <mc:Fallback xmlns="">
          <p:sp>
            <p:nvSpPr>
              <p:cNvPr id="42" name="CuadroTexto 41">
                <a:extLst>
                  <a:ext uri="{FF2B5EF4-FFF2-40B4-BE49-F238E27FC236}">
                    <a16:creationId xmlns:a16="http://schemas.microsoft.com/office/drawing/2014/main" id="{69DDEBFF-5B20-48EC-8891-00FDC6EF7255}"/>
                  </a:ext>
                </a:extLst>
              </p:cNvPr>
              <p:cNvSpPr txBox="1">
                <a:spLocks noRot="1" noChangeAspect="1" noMove="1" noResize="1" noEditPoints="1" noAdjustHandles="1" noChangeArrowheads="1" noChangeShapeType="1" noTextEdit="1"/>
              </p:cNvSpPr>
              <p:nvPr/>
            </p:nvSpPr>
            <p:spPr>
              <a:xfrm>
                <a:off x="335360" y="1268760"/>
                <a:ext cx="11521280" cy="1323439"/>
              </a:xfrm>
              <a:prstGeom prst="rect">
                <a:avLst/>
              </a:prstGeom>
              <a:blipFill>
                <a:blip r:embed="rId2"/>
                <a:stretch>
                  <a:fillRect l="-529" t="-1382" r="-582" b="-7834"/>
                </a:stretch>
              </a:blipFill>
            </p:spPr>
            <p:txBody>
              <a:bodyPr/>
              <a:lstStyle/>
              <a:p>
                <a:r>
                  <a:rPr lang="es-CL">
                    <a:noFill/>
                  </a:rPr>
                  <a:t> </a:t>
                </a:r>
              </a:p>
            </p:txBody>
          </p:sp>
        </mc:Fallback>
      </mc:AlternateContent>
      <p:pic>
        <p:nvPicPr>
          <p:cNvPr id="49" name="Picture 4">
            <a:extLst>
              <a:ext uri="{FF2B5EF4-FFF2-40B4-BE49-F238E27FC236}">
                <a16:creationId xmlns:a16="http://schemas.microsoft.com/office/drawing/2014/main" id="{8BC3CBCC-CBFF-45FA-A832-05AD8E03EA7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120336" y="2924944"/>
            <a:ext cx="2520280" cy="3360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Marcador de contenido 2">
            <a:extLst>
              <a:ext uri="{FF2B5EF4-FFF2-40B4-BE49-F238E27FC236}">
                <a16:creationId xmlns:a16="http://schemas.microsoft.com/office/drawing/2014/main" id="{3C44B23D-D8C3-44B1-B322-9A1D7248E599}"/>
              </a:ext>
            </a:extLst>
          </p:cNvPr>
          <p:cNvSpPr txBox="1">
            <a:spLocks/>
          </p:cNvSpPr>
          <p:nvPr/>
        </p:nvSpPr>
        <p:spPr>
          <a:xfrm>
            <a:off x="335360" y="0"/>
            <a:ext cx="11856640"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s-ES" sz="3400" b="1" dirty="0">
                <a:solidFill>
                  <a:schemeClr val="bg1"/>
                </a:solidFill>
                <a:latin typeface="CMU Serif" panose="02000603000000000000" pitchFamily="50" charset="0"/>
                <a:ea typeface="CMU Serif" panose="02000603000000000000" pitchFamily="50" charset="0"/>
                <a:cs typeface="CMU Serif" panose="02000603000000000000" pitchFamily="50" charset="0"/>
              </a:rPr>
              <a:t>Ejemplo</a:t>
            </a:r>
          </a:p>
        </p:txBody>
      </p:sp>
    </p:spTree>
    <p:extLst>
      <p:ext uri="{BB962C8B-B14F-4D97-AF65-F5344CB8AC3E}">
        <p14:creationId xmlns:p14="http://schemas.microsoft.com/office/powerpoint/2010/main" val="1334799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50" name="CuadroTexto 49">
                <a:extLst>
                  <a:ext uri="{FF2B5EF4-FFF2-40B4-BE49-F238E27FC236}">
                    <a16:creationId xmlns:a16="http://schemas.microsoft.com/office/drawing/2014/main" id="{7CF9430C-3003-40D7-9059-F3BFE969E81F}"/>
                  </a:ext>
                </a:extLst>
              </p:cNvPr>
              <p:cNvSpPr txBox="1"/>
              <p:nvPr/>
            </p:nvSpPr>
            <p:spPr>
              <a:xfrm>
                <a:off x="1350108" y="2780928"/>
                <a:ext cx="5530745" cy="3202030"/>
              </a:xfrm>
              <a:prstGeom prst="rect">
                <a:avLst/>
              </a:prstGeom>
              <a:noFill/>
            </p:spPr>
            <p:txBody>
              <a:bodyPr wrap="none" lIns="0" tIns="0" rIns="0" bIns="0" rtlCol="0">
                <a:spAutoFit/>
              </a:bodyPr>
              <a:lstStyle/>
              <a:p>
                <a:pPr algn="ctr"/>
                <a:r>
                  <a:rPr lang="es-CL" sz="2000" dirty="0">
                    <a:solidFill>
                      <a:srgbClr val="FF9108"/>
                    </a:solidFill>
                    <a:latin typeface="CMU Serif" panose="02000603000000000000" pitchFamily="2" charset="0"/>
                    <a:ea typeface="CMU Serif" panose="02000603000000000000" pitchFamily="2" charset="0"/>
                    <a:cs typeface="CMU Serif" panose="02000603000000000000" pitchFamily="2" charset="0"/>
                  </a:rPr>
                  <a:t>Conservación del </a:t>
                </a:r>
                <a:r>
                  <a:rPr lang="es-CL" sz="2000" dirty="0" err="1">
                    <a:solidFill>
                      <a:srgbClr val="FF9108"/>
                    </a:solidFill>
                    <a:latin typeface="CMU Serif" panose="02000603000000000000" pitchFamily="2" charset="0"/>
                    <a:ea typeface="CMU Serif" panose="02000603000000000000" pitchFamily="2" charset="0"/>
                    <a:cs typeface="CMU Serif" panose="02000603000000000000" pitchFamily="2" charset="0"/>
                  </a:rPr>
                  <a:t>momentum</a:t>
                </a:r>
                <a:r>
                  <a:rPr lang="es-CL" sz="2000" dirty="0">
                    <a:solidFill>
                      <a:srgbClr val="FF9108"/>
                    </a:solidFill>
                    <a:latin typeface="CMU Serif" panose="02000603000000000000" pitchFamily="2" charset="0"/>
                    <a:ea typeface="CMU Serif" panose="02000603000000000000" pitchFamily="2" charset="0"/>
                    <a:cs typeface="CMU Serif" panose="02000603000000000000" pitchFamily="2" charset="0"/>
                  </a:rPr>
                  <a:t> angular</a:t>
                </a:r>
              </a:p>
              <a:p>
                <a:pPr/>
                <a:br>
                  <a:rPr lang="es-CL" sz="2000" i="1" dirty="0">
                    <a:solidFill>
                      <a:srgbClr val="00456F"/>
                    </a:solidFill>
                  </a:rPr>
                </a:br>
                <a14:m>
                  <m:oMathPara xmlns:m="http://schemas.openxmlformats.org/officeDocument/2006/math">
                    <m:oMathParaPr>
                      <m:jc m:val="centerGroup"/>
                    </m:oMathParaPr>
                    <m:oMath xmlns:m="http://schemas.openxmlformats.org/officeDocument/2006/math">
                      <m:sSub>
                        <m:sSubPr>
                          <m:ctrlPr>
                            <a:rPr lang="es-CL" sz="2400" i="1" smtClean="0">
                              <a:solidFill>
                                <a:srgbClr val="00456F"/>
                              </a:solidFill>
                              <a:latin typeface="Cambria Math" panose="02040503050406030204" pitchFamily="18" charset="0"/>
                            </a:rPr>
                          </m:ctrlPr>
                        </m:sSubPr>
                        <m:e>
                          <m:acc>
                            <m:accPr>
                              <m:chr m:val="⃗"/>
                              <m:ctrlPr>
                                <a:rPr lang="es-CL" sz="2400" i="1">
                                  <a:solidFill>
                                    <a:srgbClr val="00456F"/>
                                  </a:solidFill>
                                  <a:latin typeface="Cambria Math" panose="02040503050406030204" pitchFamily="18" charset="0"/>
                                </a:rPr>
                              </m:ctrlPr>
                            </m:accPr>
                            <m:e>
                              <m:r>
                                <a:rPr lang="es-ES_tradnl" sz="2400" i="1">
                                  <a:solidFill>
                                    <a:srgbClr val="00456F"/>
                                  </a:solidFill>
                                  <a:latin typeface="Cambria Math"/>
                                </a:rPr>
                                <m:t>𝐿</m:t>
                              </m:r>
                            </m:e>
                          </m:acc>
                        </m:e>
                        <m:sub>
                          <m:r>
                            <a:rPr lang="es-ES" sz="2400" b="0" i="1" smtClean="0">
                              <a:solidFill>
                                <a:srgbClr val="00456F"/>
                              </a:solidFill>
                              <a:latin typeface="Cambria Math" panose="02040503050406030204" pitchFamily="18" charset="0"/>
                            </a:rPr>
                            <m:t>𝑖</m:t>
                          </m:r>
                        </m:sub>
                      </m:sSub>
                      <m:r>
                        <a:rPr lang="es-ES_tradnl" sz="2400" i="1">
                          <a:solidFill>
                            <a:srgbClr val="00456F"/>
                          </a:solidFill>
                          <a:latin typeface="Cambria Math"/>
                        </a:rPr>
                        <m:t>=</m:t>
                      </m:r>
                      <m:sSub>
                        <m:sSubPr>
                          <m:ctrlPr>
                            <a:rPr lang="es-CL" sz="2400" i="1">
                              <a:solidFill>
                                <a:srgbClr val="00456F"/>
                              </a:solidFill>
                              <a:latin typeface="Cambria Math" panose="02040503050406030204" pitchFamily="18" charset="0"/>
                            </a:rPr>
                          </m:ctrlPr>
                        </m:sSubPr>
                        <m:e>
                          <m:acc>
                            <m:accPr>
                              <m:chr m:val="⃗"/>
                              <m:ctrlPr>
                                <a:rPr lang="es-CL" sz="2400" i="1">
                                  <a:solidFill>
                                    <a:srgbClr val="00456F"/>
                                  </a:solidFill>
                                  <a:latin typeface="Cambria Math" panose="02040503050406030204" pitchFamily="18" charset="0"/>
                                </a:rPr>
                              </m:ctrlPr>
                            </m:accPr>
                            <m:e>
                              <m:r>
                                <a:rPr lang="es-ES_tradnl" sz="2400" i="1">
                                  <a:solidFill>
                                    <a:srgbClr val="00456F"/>
                                  </a:solidFill>
                                  <a:latin typeface="Cambria Math"/>
                                </a:rPr>
                                <m:t>𝐿</m:t>
                              </m:r>
                            </m:e>
                          </m:acc>
                        </m:e>
                        <m:sub>
                          <m:r>
                            <a:rPr lang="es-ES" sz="2400" b="0" i="1" smtClean="0">
                              <a:solidFill>
                                <a:srgbClr val="00456F"/>
                              </a:solidFill>
                              <a:latin typeface="Cambria Math" panose="02040503050406030204" pitchFamily="18" charset="0"/>
                            </a:rPr>
                            <m:t>𝑓</m:t>
                          </m:r>
                        </m:sub>
                      </m:sSub>
                    </m:oMath>
                  </m:oMathPara>
                </a14:m>
                <a:endParaRPr lang="es-CL" sz="2400" dirty="0">
                  <a:solidFill>
                    <a:srgbClr val="00456F"/>
                  </a:solidFill>
                </a:endParaRPr>
              </a:p>
              <a:p>
                <a:endParaRPr lang="es-CL" sz="2400" i="1" dirty="0">
                  <a:solidFill>
                    <a:srgbClr val="00456F"/>
                  </a:solidFill>
                </a:endParaRPr>
              </a:p>
              <a:p>
                <a:pPr/>
                <a14:m>
                  <m:oMathPara xmlns:m="http://schemas.openxmlformats.org/officeDocument/2006/math">
                    <m:oMathParaPr>
                      <m:jc m:val="centerGroup"/>
                    </m:oMathParaPr>
                    <m:oMath xmlns:m="http://schemas.openxmlformats.org/officeDocument/2006/math">
                      <m:f>
                        <m:fPr>
                          <m:ctrlPr>
                            <a:rPr lang="es-CL" sz="2400" i="1">
                              <a:solidFill>
                                <a:srgbClr val="00456F"/>
                              </a:solidFill>
                              <a:latin typeface="Cambria Math" panose="02040503050406030204" pitchFamily="18" charset="0"/>
                            </a:rPr>
                          </m:ctrlPr>
                        </m:fPr>
                        <m:num>
                          <m:r>
                            <a:rPr lang="es-CL" sz="2400" b="0" i="1" smtClean="0">
                              <a:solidFill>
                                <a:srgbClr val="00456F"/>
                              </a:solidFill>
                              <a:latin typeface="Cambria Math" panose="02040503050406030204" pitchFamily="18" charset="0"/>
                            </a:rPr>
                            <m:t>1</m:t>
                          </m:r>
                        </m:num>
                        <m:den>
                          <m:r>
                            <a:rPr lang="es-CL" sz="2400" b="0" i="1" smtClean="0">
                              <a:solidFill>
                                <a:srgbClr val="00456F"/>
                              </a:solidFill>
                              <a:latin typeface="Cambria Math" panose="02040503050406030204" pitchFamily="18" charset="0"/>
                            </a:rPr>
                            <m:t>2</m:t>
                          </m:r>
                        </m:den>
                      </m:f>
                      <m:r>
                        <a:rPr lang="es-CL" sz="2400" i="1">
                          <a:solidFill>
                            <a:srgbClr val="00456F"/>
                          </a:solidFill>
                          <a:latin typeface="Cambria Math"/>
                        </a:rPr>
                        <m:t>𝑚</m:t>
                      </m:r>
                      <m:sSup>
                        <m:sSupPr>
                          <m:ctrlPr>
                            <a:rPr lang="es-CL" sz="2400" i="1">
                              <a:solidFill>
                                <a:srgbClr val="00456F"/>
                              </a:solidFill>
                              <a:latin typeface="Cambria Math" panose="02040503050406030204" pitchFamily="18" charset="0"/>
                            </a:rPr>
                          </m:ctrlPr>
                        </m:sSupPr>
                        <m:e>
                          <m:r>
                            <a:rPr lang="es-CL" sz="2400" i="1">
                              <a:solidFill>
                                <a:srgbClr val="00456F"/>
                              </a:solidFill>
                              <a:latin typeface="Cambria Math" panose="02040503050406030204" pitchFamily="18" charset="0"/>
                            </a:rPr>
                            <m:t>𝑅</m:t>
                          </m:r>
                        </m:e>
                        <m:sup>
                          <m:r>
                            <a:rPr lang="es-CL" sz="2400" i="1">
                              <a:solidFill>
                                <a:srgbClr val="00456F"/>
                              </a:solidFill>
                              <a:latin typeface="Cambria Math" panose="02040503050406030204" pitchFamily="18" charset="0"/>
                            </a:rPr>
                            <m:t>2</m:t>
                          </m:r>
                        </m:sup>
                      </m:sSup>
                      <m:sSub>
                        <m:sSubPr>
                          <m:ctrlPr>
                            <a:rPr lang="es-CL" sz="2400" i="1">
                              <a:solidFill>
                                <a:srgbClr val="00456F"/>
                              </a:solidFill>
                              <a:latin typeface="Cambria Math" panose="02040503050406030204" pitchFamily="18" charset="0"/>
                            </a:rPr>
                          </m:ctrlPr>
                        </m:sSubPr>
                        <m:e>
                          <m:r>
                            <a:rPr lang="es-CL" sz="2400" b="0" i="1" smtClean="0">
                              <a:solidFill>
                                <a:srgbClr val="00456F"/>
                              </a:solidFill>
                              <a:latin typeface="Cambria Math" panose="02040503050406030204" pitchFamily="18" charset="0"/>
                            </a:rPr>
                            <m:t>𝜔</m:t>
                          </m:r>
                        </m:e>
                        <m:sub>
                          <m:r>
                            <a:rPr lang="es-CL" sz="2400" i="1">
                              <a:solidFill>
                                <a:srgbClr val="00456F"/>
                              </a:solidFill>
                              <a:latin typeface="Cambria Math"/>
                            </a:rPr>
                            <m:t>0</m:t>
                          </m:r>
                        </m:sub>
                      </m:sSub>
                      <m:acc>
                        <m:accPr>
                          <m:chr m:val="̂"/>
                          <m:ctrlPr>
                            <a:rPr lang="es-CL" sz="2400" i="1" smtClean="0">
                              <a:solidFill>
                                <a:srgbClr val="FF9108"/>
                              </a:solidFill>
                              <a:latin typeface="Cambria Math" panose="02040503050406030204" pitchFamily="18" charset="0"/>
                            </a:rPr>
                          </m:ctrlPr>
                        </m:accPr>
                        <m:e>
                          <m:r>
                            <a:rPr lang="es-ES" sz="2400" b="0" i="1" smtClean="0">
                              <a:solidFill>
                                <a:srgbClr val="FF9108"/>
                              </a:solidFill>
                              <a:latin typeface="Cambria Math" panose="02040503050406030204" pitchFamily="18" charset="0"/>
                            </a:rPr>
                            <m:t>𝑘</m:t>
                          </m:r>
                        </m:e>
                      </m:acc>
                      <m:r>
                        <a:rPr lang="es-CL" sz="2400" i="1">
                          <a:solidFill>
                            <a:srgbClr val="00456F"/>
                          </a:solidFill>
                          <a:latin typeface="Cambria Math"/>
                        </a:rPr>
                        <m:t>=</m:t>
                      </m:r>
                      <m:d>
                        <m:dPr>
                          <m:ctrlPr>
                            <a:rPr lang="es-CL" sz="2400" b="0" i="1" smtClean="0">
                              <a:solidFill>
                                <a:srgbClr val="00456F"/>
                              </a:solidFill>
                              <a:latin typeface="Cambria Math" panose="02040503050406030204" pitchFamily="18" charset="0"/>
                            </a:rPr>
                          </m:ctrlPr>
                        </m:dPr>
                        <m:e>
                          <m:f>
                            <m:fPr>
                              <m:ctrlPr>
                                <a:rPr lang="es-CL" sz="2400" i="1">
                                  <a:solidFill>
                                    <a:srgbClr val="00456F"/>
                                  </a:solidFill>
                                  <a:latin typeface="Cambria Math" panose="02040503050406030204" pitchFamily="18" charset="0"/>
                                </a:rPr>
                              </m:ctrlPr>
                            </m:fPr>
                            <m:num>
                              <m:r>
                                <a:rPr lang="es-CL" sz="2400" i="1">
                                  <a:solidFill>
                                    <a:srgbClr val="00456F"/>
                                  </a:solidFill>
                                  <a:latin typeface="Cambria Math" panose="02040503050406030204" pitchFamily="18" charset="0"/>
                                </a:rPr>
                                <m:t>1</m:t>
                              </m:r>
                            </m:num>
                            <m:den>
                              <m:r>
                                <a:rPr lang="es-CL" sz="2400" i="1">
                                  <a:solidFill>
                                    <a:srgbClr val="00456F"/>
                                  </a:solidFill>
                                  <a:latin typeface="Cambria Math" panose="02040503050406030204" pitchFamily="18" charset="0"/>
                                </a:rPr>
                                <m:t>2</m:t>
                              </m:r>
                            </m:den>
                          </m:f>
                          <m:r>
                            <a:rPr lang="es-CL" sz="2400" i="1">
                              <a:solidFill>
                                <a:srgbClr val="00456F"/>
                              </a:solidFill>
                              <a:latin typeface="Cambria Math"/>
                            </a:rPr>
                            <m:t>𝑚</m:t>
                          </m:r>
                          <m:sSup>
                            <m:sSupPr>
                              <m:ctrlPr>
                                <a:rPr lang="es-CL" sz="2400" i="1">
                                  <a:solidFill>
                                    <a:srgbClr val="00456F"/>
                                  </a:solidFill>
                                  <a:latin typeface="Cambria Math" panose="02040503050406030204" pitchFamily="18" charset="0"/>
                                </a:rPr>
                              </m:ctrlPr>
                            </m:sSupPr>
                            <m:e>
                              <m:r>
                                <a:rPr lang="es-CL" sz="2400" i="1">
                                  <a:solidFill>
                                    <a:srgbClr val="00456F"/>
                                  </a:solidFill>
                                  <a:latin typeface="Cambria Math" panose="02040503050406030204" pitchFamily="18" charset="0"/>
                                </a:rPr>
                                <m:t>𝑅</m:t>
                              </m:r>
                            </m:e>
                            <m:sup>
                              <m:r>
                                <a:rPr lang="es-CL" sz="2400" i="1">
                                  <a:solidFill>
                                    <a:srgbClr val="00456F"/>
                                  </a:solidFill>
                                  <a:latin typeface="Cambria Math" panose="02040503050406030204" pitchFamily="18" charset="0"/>
                                </a:rPr>
                                <m:t>2</m:t>
                              </m:r>
                            </m:sup>
                          </m:sSup>
                          <m:r>
                            <a:rPr lang="es-CL" sz="2400" b="0" i="1" smtClean="0">
                              <a:solidFill>
                                <a:srgbClr val="00456F"/>
                              </a:solidFill>
                              <a:latin typeface="Cambria Math" panose="02040503050406030204" pitchFamily="18" charset="0"/>
                            </a:rPr>
                            <m:t>+</m:t>
                          </m:r>
                          <m:f>
                            <m:fPr>
                              <m:ctrlPr>
                                <a:rPr lang="es-CL" sz="2400" i="1">
                                  <a:solidFill>
                                    <a:srgbClr val="00456F"/>
                                  </a:solidFill>
                                  <a:latin typeface="Cambria Math" panose="02040503050406030204" pitchFamily="18" charset="0"/>
                                </a:rPr>
                              </m:ctrlPr>
                            </m:fPr>
                            <m:num>
                              <m:r>
                                <a:rPr lang="es-CL" sz="2400" i="1">
                                  <a:solidFill>
                                    <a:srgbClr val="00456F"/>
                                  </a:solidFill>
                                  <a:latin typeface="Cambria Math" panose="02040503050406030204" pitchFamily="18" charset="0"/>
                                </a:rPr>
                                <m:t>1</m:t>
                              </m:r>
                            </m:num>
                            <m:den>
                              <m:r>
                                <a:rPr lang="es-CL" sz="2400" b="0" i="1" smtClean="0">
                                  <a:solidFill>
                                    <a:srgbClr val="00456F"/>
                                  </a:solidFill>
                                  <a:latin typeface="Cambria Math" panose="02040503050406030204" pitchFamily="18" charset="0"/>
                                </a:rPr>
                                <m:t>1</m:t>
                              </m:r>
                              <m:r>
                                <a:rPr lang="es-CL" sz="2400" i="1">
                                  <a:solidFill>
                                    <a:srgbClr val="00456F"/>
                                  </a:solidFill>
                                  <a:latin typeface="Cambria Math" panose="02040503050406030204" pitchFamily="18" charset="0"/>
                                </a:rPr>
                                <m:t>2</m:t>
                              </m:r>
                            </m:den>
                          </m:f>
                          <m:r>
                            <a:rPr lang="es-CL" sz="2400" i="1">
                              <a:solidFill>
                                <a:srgbClr val="00456F"/>
                              </a:solidFill>
                              <a:latin typeface="Cambria Math"/>
                            </a:rPr>
                            <m:t>𝑚</m:t>
                          </m:r>
                          <m:sSup>
                            <m:sSupPr>
                              <m:ctrlPr>
                                <a:rPr lang="es-CL" sz="2400" i="1">
                                  <a:solidFill>
                                    <a:srgbClr val="00456F"/>
                                  </a:solidFill>
                                  <a:latin typeface="Cambria Math" panose="02040503050406030204" pitchFamily="18" charset="0"/>
                                </a:rPr>
                              </m:ctrlPr>
                            </m:sSupPr>
                            <m:e>
                              <m:d>
                                <m:dPr>
                                  <m:ctrlPr>
                                    <a:rPr lang="es-CL" sz="2400" b="0" i="1" smtClean="0">
                                      <a:solidFill>
                                        <a:srgbClr val="00456F"/>
                                      </a:solidFill>
                                      <a:latin typeface="Cambria Math" panose="02040503050406030204" pitchFamily="18" charset="0"/>
                                    </a:rPr>
                                  </m:ctrlPr>
                                </m:dPr>
                                <m:e>
                                  <m:r>
                                    <a:rPr lang="es-CL" sz="2400" b="0" i="1" smtClean="0">
                                      <a:solidFill>
                                        <a:srgbClr val="00456F"/>
                                      </a:solidFill>
                                      <a:latin typeface="Cambria Math" panose="02040503050406030204" pitchFamily="18" charset="0"/>
                                    </a:rPr>
                                    <m:t>2</m:t>
                                  </m:r>
                                  <m:r>
                                    <a:rPr lang="es-CL" sz="2400" b="0" i="1" smtClean="0">
                                      <a:solidFill>
                                        <a:srgbClr val="00456F"/>
                                      </a:solidFill>
                                      <a:latin typeface="Cambria Math" panose="02040503050406030204" pitchFamily="18" charset="0"/>
                                    </a:rPr>
                                    <m:t>𝑅</m:t>
                                  </m:r>
                                </m:e>
                              </m:d>
                            </m:e>
                            <m:sup>
                              <m:r>
                                <a:rPr lang="es-CL" sz="2400" i="1">
                                  <a:solidFill>
                                    <a:srgbClr val="00456F"/>
                                  </a:solidFill>
                                  <a:latin typeface="Cambria Math" panose="02040503050406030204" pitchFamily="18" charset="0"/>
                                </a:rPr>
                                <m:t>2</m:t>
                              </m:r>
                            </m:sup>
                          </m:sSup>
                        </m:e>
                      </m:d>
                      <m:sSub>
                        <m:sSubPr>
                          <m:ctrlPr>
                            <a:rPr lang="es-CL" sz="2400" i="1">
                              <a:solidFill>
                                <a:srgbClr val="00456F"/>
                              </a:solidFill>
                              <a:latin typeface="Cambria Math" panose="02040503050406030204" pitchFamily="18" charset="0"/>
                            </a:rPr>
                          </m:ctrlPr>
                        </m:sSubPr>
                        <m:e>
                          <m:r>
                            <a:rPr lang="es-CL" sz="2400" i="1">
                              <a:solidFill>
                                <a:srgbClr val="00456F"/>
                              </a:solidFill>
                              <a:latin typeface="Cambria Math"/>
                            </a:rPr>
                            <m:t>𝜔</m:t>
                          </m:r>
                        </m:e>
                        <m:sub>
                          <m:r>
                            <a:rPr lang="es-CL" sz="2400" i="1">
                              <a:solidFill>
                                <a:srgbClr val="00456F"/>
                              </a:solidFill>
                              <a:latin typeface="Cambria Math"/>
                            </a:rPr>
                            <m:t>1</m:t>
                          </m:r>
                        </m:sub>
                      </m:sSub>
                      <m:acc>
                        <m:accPr>
                          <m:chr m:val="̂"/>
                          <m:ctrlPr>
                            <a:rPr lang="es-CL" sz="2400" i="1" smtClean="0">
                              <a:solidFill>
                                <a:srgbClr val="FF9108"/>
                              </a:solidFill>
                              <a:latin typeface="Cambria Math" panose="02040503050406030204" pitchFamily="18" charset="0"/>
                            </a:rPr>
                          </m:ctrlPr>
                        </m:accPr>
                        <m:e>
                          <m:r>
                            <a:rPr lang="es-ES" sz="2400" b="0" i="1" smtClean="0">
                              <a:solidFill>
                                <a:srgbClr val="FF9108"/>
                              </a:solidFill>
                              <a:latin typeface="Cambria Math" panose="02040503050406030204" pitchFamily="18" charset="0"/>
                            </a:rPr>
                            <m:t>𝑘</m:t>
                          </m:r>
                        </m:e>
                      </m:acc>
                    </m:oMath>
                  </m:oMathPara>
                </a14:m>
                <a:endParaRPr lang="es-CL" sz="2400" dirty="0">
                  <a:solidFill>
                    <a:srgbClr val="00456F"/>
                  </a:solidFill>
                </a:endParaRPr>
              </a:p>
              <a:p>
                <a:endParaRPr lang="es-CL" sz="2400" i="1" dirty="0">
                  <a:solidFill>
                    <a:srgbClr val="00456F"/>
                  </a:solidFill>
                </a:endParaRPr>
              </a:p>
              <a:p>
                <a:pPr/>
                <a14:m>
                  <m:oMathPara xmlns:m="http://schemas.openxmlformats.org/officeDocument/2006/math">
                    <m:oMathParaPr>
                      <m:jc m:val="centerGroup"/>
                    </m:oMathParaPr>
                    <m:oMath xmlns:m="http://schemas.openxmlformats.org/officeDocument/2006/math">
                      <m:sSub>
                        <m:sSubPr>
                          <m:ctrlPr>
                            <a:rPr lang="es-CL" sz="2400" i="1">
                              <a:solidFill>
                                <a:srgbClr val="00456F"/>
                              </a:solidFill>
                              <a:latin typeface="Cambria Math" panose="02040503050406030204" pitchFamily="18" charset="0"/>
                            </a:rPr>
                          </m:ctrlPr>
                        </m:sSubPr>
                        <m:e>
                          <m:r>
                            <a:rPr lang="es-CL" sz="2400" i="1">
                              <a:solidFill>
                                <a:srgbClr val="00456F"/>
                              </a:solidFill>
                              <a:latin typeface="Cambria Math"/>
                            </a:rPr>
                            <m:t>𝜔</m:t>
                          </m:r>
                        </m:e>
                        <m:sub>
                          <m:r>
                            <a:rPr lang="es-CL" sz="2400" i="1">
                              <a:solidFill>
                                <a:srgbClr val="00456F"/>
                              </a:solidFill>
                              <a:latin typeface="Cambria Math"/>
                            </a:rPr>
                            <m:t>1</m:t>
                          </m:r>
                        </m:sub>
                      </m:sSub>
                      <m:r>
                        <a:rPr lang="es-CL" sz="2400" i="1">
                          <a:solidFill>
                            <a:srgbClr val="00456F"/>
                          </a:solidFill>
                          <a:latin typeface="Cambria Math"/>
                        </a:rPr>
                        <m:t>=</m:t>
                      </m:r>
                      <m:f>
                        <m:fPr>
                          <m:ctrlPr>
                            <a:rPr lang="es-CL" sz="2400" b="0" i="1" smtClean="0">
                              <a:solidFill>
                                <a:srgbClr val="00456F"/>
                              </a:solidFill>
                              <a:latin typeface="Cambria Math" panose="02040503050406030204" pitchFamily="18" charset="0"/>
                            </a:rPr>
                          </m:ctrlPr>
                        </m:fPr>
                        <m:num>
                          <m:r>
                            <a:rPr lang="es-CL" sz="2400" b="0" i="1" smtClean="0">
                              <a:solidFill>
                                <a:srgbClr val="00456F"/>
                              </a:solidFill>
                              <a:latin typeface="Cambria Math" panose="02040503050406030204" pitchFamily="18" charset="0"/>
                            </a:rPr>
                            <m:t>3</m:t>
                          </m:r>
                        </m:num>
                        <m:den>
                          <m:r>
                            <a:rPr lang="es-CL" sz="2400" b="0" i="1" smtClean="0">
                              <a:solidFill>
                                <a:srgbClr val="00456F"/>
                              </a:solidFill>
                              <a:latin typeface="Cambria Math" panose="02040503050406030204" pitchFamily="18" charset="0"/>
                            </a:rPr>
                            <m:t>5</m:t>
                          </m:r>
                        </m:den>
                      </m:f>
                      <m:sSub>
                        <m:sSubPr>
                          <m:ctrlPr>
                            <a:rPr lang="es-CL" sz="2400" i="1">
                              <a:solidFill>
                                <a:srgbClr val="00456F"/>
                              </a:solidFill>
                              <a:latin typeface="Cambria Math" panose="02040503050406030204" pitchFamily="18" charset="0"/>
                            </a:rPr>
                          </m:ctrlPr>
                        </m:sSubPr>
                        <m:e>
                          <m:r>
                            <a:rPr lang="es-CL" sz="2400" i="1">
                              <a:solidFill>
                                <a:srgbClr val="00456F"/>
                              </a:solidFill>
                              <a:latin typeface="Cambria Math" panose="02040503050406030204" pitchFamily="18" charset="0"/>
                            </a:rPr>
                            <m:t>𝜔</m:t>
                          </m:r>
                        </m:e>
                        <m:sub>
                          <m:r>
                            <a:rPr lang="es-CL" sz="2400" i="1">
                              <a:solidFill>
                                <a:srgbClr val="00456F"/>
                              </a:solidFill>
                              <a:latin typeface="Cambria Math"/>
                            </a:rPr>
                            <m:t>0</m:t>
                          </m:r>
                        </m:sub>
                      </m:sSub>
                    </m:oMath>
                  </m:oMathPara>
                </a14:m>
                <a:endParaRPr lang="es-CL" sz="2400" dirty="0"/>
              </a:p>
            </p:txBody>
          </p:sp>
        </mc:Choice>
        <mc:Fallback xmlns="">
          <p:sp>
            <p:nvSpPr>
              <p:cNvPr id="50" name="CuadroTexto 49">
                <a:extLst>
                  <a:ext uri="{FF2B5EF4-FFF2-40B4-BE49-F238E27FC236}">
                    <a16:creationId xmlns:a16="http://schemas.microsoft.com/office/drawing/2014/main" id="{7CF9430C-3003-40D7-9059-F3BFE969E81F}"/>
                  </a:ext>
                </a:extLst>
              </p:cNvPr>
              <p:cNvSpPr txBox="1">
                <a:spLocks noRot="1" noChangeAspect="1" noMove="1" noResize="1" noEditPoints="1" noAdjustHandles="1" noChangeArrowheads="1" noChangeShapeType="1" noTextEdit="1"/>
              </p:cNvSpPr>
              <p:nvPr/>
            </p:nvSpPr>
            <p:spPr>
              <a:xfrm>
                <a:off x="1350108" y="2780928"/>
                <a:ext cx="5530745" cy="3202030"/>
              </a:xfrm>
              <a:prstGeom prst="rect">
                <a:avLst/>
              </a:prstGeom>
              <a:blipFill>
                <a:blip r:embed="rId2"/>
                <a:stretch>
                  <a:fillRect t="-2372" b="-2372"/>
                </a:stretch>
              </a:blipFill>
            </p:spPr>
            <p:txBody>
              <a:bodyPr/>
              <a:lstStyle/>
              <a:p>
                <a:r>
                  <a:rPr lang="es-ES_tradnl">
                    <a:noFill/>
                  </a:rPr>
                  <a:t> </a:t>
                </a:r>
              </a:p>
            </p:txBody>
          </p:sp>
        </mc:Fallback>
      </mc:AlternateContent>
      <p:sp>
        <p:nvSpPr>
          <p:cNvPr id="6" name="Rectángulo redondeado 5">
            <a:extLst>
              <a:ext uri="{FF2B5EF4-FFF2-40B4-BE49-F238E27FC236}">
                <a16:creationId xmlns:a16="http://schemas.microsoft.com/office/drawing/2014/main" id="{82679270-76F4-EC4F-AB9F-D9B7853B3D77}"/>
              </a:ext>
            </a:extLst>
          </p:cNvPr>
          <p:cNvSpPr/>
          <p:nvPr/>
        </p:nvSpPr>
        <p:spPr>
          <a:xfrm>
            <a:off x="3107259" y="5157192"/>
            <a:ext cx="2088232" cy="1064639"/>
          </a:xfrm>
          <a:prstGeom prst="roundRect">
            <a:avLst/>
          </a:prstGeom>
          <a:noFill/>
          <a:ln>
            <a:solidFill>
              <a:srgbClr val="FF910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mc:AlternateContent xmlns:mc="http://schemas.openxmlformats.org/markup-compatibility/2006" xmlns:a14="http://schemas.microsoft.com/office/drawing/2010/main">
        <mc:Choice Requires="a14">
          <p:sp>
            <p:nvSpPr>
              <p:cNvPr id="9" name="CuadroTexto 8">
                <a:extLst>
                  <a:ext uri="{FF2B5EF4-FFF2-40B4-BE49-F238E27FC236}">
                    <a16:creationId xmlns:a16="http://schemas.microsoft.com/office/drawing/2014/main" id="{596F7C99-0FB8-4F48-A911-2E110BC7A806}"/>
                  </a:ext>
                </a:extLst>
              </p:cNvPr>
              <p:cNvSpPr txBox="1"/>
              <p:nvPr/>
            </p:nvSpPr>
            <p:spPr>
              <a:xfrm>
                <a:off x="335360" y="1268760"/>
                <a:ext cx="11521280" cy="1323439"/>
              </a:xfrm>
              <a:prstGeom prst="rect">
                <a:avLst/>
              </a:prstGeom>
              <a:noFill/>
            </p:spPr>
            <p:txBody>
              <a:bodyPr wrap="square" rtlCol="0">
                <a:spAutoFit/>
              </a:bodyPr>
              <a:lstStyle/>
              <a:p>
                <a:pPr algn="just"/>
                <a:r>
                  <a:rPr lang="es-ES" sz="2000" dirty="0">
                    <a:solidFill>
                      <a:srgbClr val="00456F"/>
                    </a:solidFill>
                    <a:latin typeface="CMU Serif" panose="02000603000000000000" pitchFamily="2" charset="0"/>
                    <a:ea typeface="CMU Serif" panose="02000603000000000000" pitchFamily="2" charset="0"/>
                    <a:cs typeface="CMU Serif" panose="02000603000000000000" pitchFamily="2" charset="0"/>
                  </a:rPr>
                  <a:t>Un disco uniforme gira con rapidez angular </a:t>
                </a:r>
                <a14:m>
                  <m:oMath xmlns:m="http://schemas.openxmlformats.org/officeDocument/2006/math">
                    <m:sSub>
                      <m:sSubPr>
                        <m:ctrlPr>
                          <a:rPr lang="es-CL" sz="2000" b="0" i="1" smtClean="0">
                            <a:solidFill>
                              <a:srgbClr val="00456F"/>
                            </a:solidFill>
                            <a:latin typeface="Cambria Math" panose="02040503050406030204" pitchFamily="18" charset="0"/>
                            <a:cs typeface="Times New Roman" panose="02020603050405020304" pitchFamily="18" charset="0"/>
                          </a:rPr>
                        </m:ctrlPr>
                      </m:sSubPr>
                      <m:e>
                        <m:r>
                          <a:rPr lang="es-CL" sz="2000" b="0" i="1" smtClean="0">
                            <a:solidFill>
                              <a:srgbClr val="00456F"/>
                            </a:solidFill>
                            <a:latin typeface="Cambria Math" panose="02040503050406030204" pitchFamily="18" charset="0"/>
                            <a:cs typeface="Times New Roman" panose="02020603050405020304" pitchFamily="18" charset="0"/>
                          </a:rPr>
                          <m:t>𝜔</m:t>
                        </m:r>
                      </m:e>
                      <m:sub>
                        <m:r>
                          <a:rPr lang="es-CL" sz="2000" b="0" i="1" smtClean="0">
                            <a:solidFill>
                              <a:srgbClr val="00456F"/>
                            </a:solidFill>
                            <a:latin typeface="Cambria Math" panose="02040503050406030204" pitchFamily="18" charset="0"/>
                            <a:cs typeface="Times New Roman" panose="02020603050405020304" pitchFamily="18" charset="0"/>
                          </a:rPr>
                          <m:t>0</m:t>
                        </m:r>
                      </m:sub>
                    </m:sSub>
                  </m:oMath>
                </a14:m>
                <a:r>
                  <a:rPr lang="es-ES" sz="2000" dirty="0">
                    <a:solidFill>
                      <a:srgbClr val="00456F"/>
                    </a:solidFill>
                    <a:latin typeface="CMU Serif" panose="02000603000000000000" pitchFamily="2" charset="0"/>
                    <a:ea typeface="CMU Serif" panose="02000603000000000000" pitchFamily="2" charset="0"/>
                    <a:cs typeface="CMU Serif" panose="02000603000000000000" pitchFamily="2" charset="0"/>
                  </a:rPr>
                  <a:t> alrededor de un eje vertical que no ejerce fricción. Una varilla que no gira, de la misma masa que el disco y de longitud igual al diámetro, se pone suavemente sobre el disco que gira libremente. Después del impacto, ambos giran juntos alrededor del eje con sus centros superpuestos. ¿Cuál es la velocidad angular final del sistema?</a:t>
                </a:r>
              </a:p>
            </p:txBody>
          </p:sp>
        </mc:Choice>
        <mc:Fallback xmlns="">
          <p:sp>
            <p:nvSpPr>
              <p:cNvPr id="9" name="CuadroTexto 8">
                <a:extLst>
                  <a:ext uri="{FF2B5EF4-FFF2-40B4-BE49-F238E27FC236}">
                    <a16:creationId xmlns:a16="http://schemas.microsoft.com/office/drawing/2014/main" id="{596F7C99-0FB8-4F48-A911-2E110BC7A806}"/>
                  </a:ext>
                </a:extLst>
              </p:cNvPr>
              <p:cNvSpPr txBox="1">
                <a:spLocks noRot="1" noChangeAspect="1" noMove="1" noResize="1" noEditPoints="1" noAdjustHandles="1" noChangeArrowheads="1" noChangeShapeType="1" noTextEdit="1"/>
              </p:cNvSpPr>
              <p:nvPr/>
            </p:nvSpPr>
            <p:spPr>
              <a:xfrm>
                <a:off x="335360" y="1268760"/>
                <a:ext cx="11521280" cy="1323439"/>
              </a:xfrm>
              <a:prstGeom prst="rect">
                <a:avLst/>
              </a:prstGeom>
              <a:blipFill>
                <a:blip r:embed="rId3"/>
                <a:stretch>
                  <a:fillRect l="-529" t="-1382" r="-582" b="-7834"/>
                </a:stretch>
              </a:blipFill>
            </p:spPr>
            <p:txBody>
              <a:bodyPr/>
              <a:lstStyle/>
              <a:p>
                <a:r>
                  <a:rPr lang="es-CL">
                    <a:noFill/>
                  </a:rPr>
                  <a:t> </a:t>
                </a:r>
              </a:p>
            </p:txBody>
          </p:sp>
        </mc:Fallback>
      </mc:AlternateContent>
      <p:pic>
        <p:nvPicPr>
          <p:cNvPr id="10" name="Picture 4">
            <a:extLst>
              <a:ext uri="{FF2B5EF4-FFF2-40B4-BE49-F238E27FC236}">
                <a16:creationId xmlns:a16="http://schemas.microsoft.com/office/drawing/2014/main" id="{24918726-4B11-4CF5-AA3D-648950B25D2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120336" y="2924944"/>
            <a:ext cx="2520280" cy="3360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Marcador de contenido 2">
            <a:extLst>
              <a:ext uri="{FF2B5EF4-FFF2-40B4-BE49-F238E27FC236}">
                <a16:creationId xmlns:a16="http://schemas.microsoft.com/office/drawing/2014/main" id="{54AED2C6-67E5-4E1E-9EFB-E4D122EAA81B}"/>
              </a:ext>
            </a:extLst>
          </p:cNvPr>
          <p:cNvSpPr txBox="1">
            <a:spLocks/>
          </p:cNvSpPr>
          <p:nvPr/>
        </p:nvSpPr>
        <p:spPr>
          <a:xfrm>
            <a:off x="335360" y="0"/>
            <a:ext cx="11856640"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s-ES" sz="3400" b="1" dirty="0">
                <a:solidFill>
                  <a:schemeClr val="bg1"/>
                </a:solidFill>
                <a:latin typeface="CMU Serif" panose="02000603000000000000" pitchFamily="50" charset="0"/>
                <a:ea typeface="CMU Serif" panose="02000603000000000000" pitchFamily="50" charset="0"/>
                <a:cs typeface="CMU Serif" panose="02000603000000000000" pitchFamily="50" charset="0"/>
              </a:rPr>
              <a:t>Ejemplo</a:t>
            </a:r>
          </a:p>
        </p:txBody>
      </p:sp>
    </p:spTree>
    <p:extLst>
      <p:ext uri="{BB962C8B-B14F-4D97-AF65-F5344CB8AC3E}">
        <p14:creationId xmlns:p14="http://schemas.microsoft.com/office/powerpoint/2010/main" val="39016655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CuadroTexto 41">
            <a:extLst>
              <a:ext uri="{FF2B5EF4-FFF2-40B4-BE49-F238E27FC236}">
                <a16:creationId xmlns:a16="http://schemas.microsoft.com/office/drawing/2014/main" id="{69DDEBFF-5B20-48EC-8891-00FDC6EF7255}"/>
              </a:ext>
            </a:extLst>
          </p:cNvPr>
          <p:cNvSpPr txBox="1"/>
          <p:nvPr/>
        </p:nvSpPr>
        <p:spPr>
          <a:xfrm>
            <a:off x="407368" y="1412776"/>
            <a:ext cx="6840760" cy="4154984"/>
          </a:xfrm>
          <a:prstGeom prst="rect">
            <a:avLst/>
          </a:prstGeom>
          <a:noFill/>
        </p:spPr>
        <p:txBody>
          <a:bodyPr wrap="square" rtlCol="0">
            <a:spAutoFit/>
          </a:bodyPr>
          <a:lstStyle/>
          <a:p>
            <a:pPr algn="just"/>
            <a:r>
              <a:rPr lang="es-CL" dirty="0">
                <a:solidFill>
                  <a:srgbClr val="00456F"/>
                </a:solidFill>
                <a:latin typeface="CMU Serif" panose="02000603000000000000" pitchFamily="2" charset="0"/>
                <a:ea typeface="CMU Serif" panose="02000603000000000000" pitchFamily="2" charset="0"/>
                <a:cs typeface="CMU Serif" panose="02000603000000000000" pitchFamily="2" charset="0"/>
              </a:rPr>
              <a:t>Una persona se sienta sobre un banco rotatorio o silla de escritorio sosteniendo dos mancuernas. </a:t>
            </a:r>
          </a:p>
          <a:p>
            <a:pPr algn="just"/>
            <a:endParaRPr lang="es-CL"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marL="457200" indent="-457200" algn="just">
              <a:buAutoNum type="arabicPeriod"/>
            </a:pPr>
            <a:r>
              <a:rPr lang="es-CL" dirty="0">
                <a:solidFill>
                  <a:srgbClr val="00456F"/>
                </a:solidFill>
                <a:latin typeface="CMU Serif" panose="02000603000000000000" pitchFamily="2" charset="0"/>
                <a:ea typeface="CMU Serif" panose="02000603000000000000" pitchFamily="2" charset="0"/>
                <a:cs typeface="CMU Serif" panose="02000603000000000000" pitchFamily="2" charset="0"/>
              </a:rPr>
              <a:t>¿Qué suposición se debe realizar para considerar que el momento de inercia de la persona es constante a pesar de que pueda tener los brazos extendidos o recogidos?</a:t>
            </a:r>
          </a:p>
          <a:p>
            <a:pPr marL="514350" indent="-514350" algn="just">
              <a:buAutoNum type="arabicPeriod"/>
            </a:pPr>
            <a:endParaRPr lang="es-CL"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marL="514350" indent="-514350" algn="just">
              <a:buAutoNum type="arabicPeriod"/>
            </a:pPr>
            <a:r>
              <a:rPr lang="es-CL" dirty="0">
                <a:solidFill>
                  <a:srgbClr val="00456F"/>
                </a:solidFill>
                <a:latin typeface="CMU Serif" panose="02000603000000000000" pitchFamily="2" charset="0"/>
                <a:ea typeface="CMU Serif" panose="02000603000000000000" pitchFamily="2" charset="0"/>
                <a:cs typeface="CMU Serif" panose="02000603000000000000" pitchFamily="2" charset="0"/>
              </a:rPr>
              <a:t>¿Qué cantidad(es) física(s) cambia(n) entre el caso a) y el caso b) de la figura? ¿Y qué cantidad(es) se conserva(n)?</a:t>
            </a:r>
          </a:p>
          <a:p>
            <a:pPr marL="514350" indent="-514350" algn="just">
              <a:buAutoNum type="arabicPeriod"/>
            </a:pPr>
            <a:endParaRPr lang="es-CL"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marL="514350" indent="-514350" algn="just">
              <a:buAutoNum type="arabicPeriod"/>
            </a:pPr>
            <a:r>
              <a:rPr lang="es-CL" dirty="0">
                <a:solidFill>
                  <a:srgbClr val="00456F"/>
                </a:solidFill>
                <a:latin typeface="CMU Serif" panose="02000603000000000000" pitchFamily="2" charset="0"/>
                <a:ea typeface="CMU Serif" panose="02000603000000000000" pitchFamily="2" charset="0"/>
                <a:cs typeface="CMU Serif" panose="02000603000000000000" pitchFamily="2" charset="0"/>
              </a:rPr>
              <a:t>Podemos revisar los primeros segundos del siguiente video </a:t>
            </a:r>
            <a:r>
              <a:rPr lang="es-CL" dirty="0">
                <a:latin typeface="CMU Serif" panose="02000603000000000000" pitchFamily="2" charset="0"/>
                <a:ea typeface="CMU Serif" panose="02000603000000000000" pitchFamily="2" charset="0"/>
                <a:cs typeface="CMU Serif" panose="02000603000000000000" pitchFamily="2" charset="0"/>
                <a:hlinkClick r:id="rId2"/>
              </a:rPr>
              <a:t>https://www.youtube.com/watch?v=kh2ejruJ0T0</a:t>
            </a:r>
            <a:r>
              <a:rPr lang="es-CL" dirty="0">
                <a:latin typeface="CMU Serif" panose="02000603000000000000" pitchFamily="2" charset="0"/>
                <a:ea typeface="CMU Serif" panose="02000603000000000000" pitchFamily="2" charset="0"/>
                <a:cs typeface="CMU Serif" panose="02000603000000000000" pitchFamily="2" charset="0"/>
              </a:rPr>
              <a:t>) </a:t>
            </a:r>
            <a:endParaRPr lang="es-CL"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marL="514350" indent="-514350" algn="just">
              <a:buAutoNum type="arabicPeriod"/>
            </a:pPr>
            <a:endParaRPr lang="es-CL" sz="2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514350" indent="-514350" algn="just">
              <a:buAutoNum type="arabicPeriod"/>
            </a:pPr>
            <a:endPar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p:pic>
        <p:nvPicPr>
          <p:cNvPr id="3" name="Imagen 2" descr="Imagen que contiene tabla&#10;&#10;Descripción generada automáticamente">
            <a:extLst>
              <a:ext uri="{FF2B5EF4-FFF2-40B4-BE49-F238E27FC236}">
                <a16:creationId xmlns:a16="http://schemas.microsoft.com/office/drawing/2014/main" id="{0ABFD18E-9D11-7F45-A57A-25F4D767C6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36160" y="1871448"/>
            <a:ext cx="4254285" cy="3416320"/>
          </a:xfrm>
          <a:prstGeom prst="rect">
            <a:avLst/>
          </a:prstGeom>
        </p:spPr>
      </p:pic>
      <p:sp>
        <p:nvSpPr>
          <p:cNvPr id="7" name="Marcador de contenido 2">
            <a:extLst>
              <a:ext uri="{FF2B5EF4-FFF2-40B4-BE49-F238E27FC236}">
                <a16:creationId xmlns:a16="http://schemas.microsoft.com/office/drawing/2014/main" id="{9C6E8818-65EC-40B7-AADE-27E159250F9F}"/>
              </a:ext>
            </a:extLst>
          </p:cNvPr>
          <p:cNvSpPr txBox="1">
            <a:spLocks/>
          </p:cNvSpPr>
          <p:nvPr/>
        </p:nvSpPr>
        <p:spPr>
          <a:xfrm>
            <a:off x="335360" y="0"/>
            <a:ext cx="11856640"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s-ES" sz="3400" b="1" dirty="0">
                <a:solidFill>
                  <a:schemeClr val="bg1"/>
                </a:solidFill>
                <a:latin typeface="CMU Serif" panose="02000603000000000000" pitchFamily="50" charset="0"/>
                <a:ea typeface="CMU Serif" panose="02000603000000000000" pitchFamily="50" charset="0"/>
                <a:cs typeface="CMU Serif" panose="02000603000000000000" pitchFamily="50" charset="0"/>
              </a:rPr>
              <a:t>Actividad colaborativa: rotando en una silla</a:t>
            </a:r>
          </a:p>
        </p:txBody>
      </p:sp>
      <p:cxnSp>
        <p:nvCxnSpPr>
          <p:cNvPr id="6" name="Conector recto de flecha 5">
            <a:extLst>
              <a:ext uri="{FF2B5EF4-FFF2-40B4-BE49-F238E27FC236}">
                <a16:creationId xmlns:a16="http://schemas.microsoft.com/office/drawing/2014/main" id="{E949CF02-EF8C-446B-8DEB-61BEBF649FCF}"/>
              </a:ext>
            </a:extLst>
          </p:cNvPr>
          <p:cNvCxnSpPr/>
          <p:nvPr/>
        </p:nvCxnSpPr>
        <p:spPr>
          <a:xfrm flipV="1">
            <a:off x="8112224" y="2259904"/>
            <a:ext cx="0" cy="24264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 name="Conector recto de flecha 9">
            <a:extLst>
              <a:ext uri="{FF2B5EF4-FFF2-40B4-BE49-F238E27FC236}">
                <a16:creationId xmlns:a16="http://schemas.microsoft.com/office/drawing/2014/main" id="{2ABE0D9D-849F-4A50-B03F-9BBBF44F5DB6}"/>
              </a:ext>
            </a:extLst>
          </p:cNvPr>
          <p:cNvCxnSpPr/>
          <p:nvPr/>
        </p:nvCxnSpPr>
        <p:spPr>
          <a:xfrm flipV="1">
            <a:off x="11208568" y="2237228"/>
            <a:ext cx="0" cy="28800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2" name="Marcador de contenido 2">
            <a:extLst>
              <a:ext uri="{FF2B5EF4-FFF2-40B4-BE49-F238E27FC236}">
                <a16:creationId xmlns:a16="http://schemas.microsoft.com/office/drawing/2014/main" id="{C82D8D5D-B546-4AAD-9DBD-51AF913963F5}"/>
              </a:ext>
            </a:extLst>
          </p:cNvPr>
          <p:cNvSpPr txBox="1">
            <a:spLocks/>
          </p:cNvSpPr>
          <p:nvPr/>
        </p:nvSpPr>
        <p:spPr>
          <a:xfrm>
            <a:off x="6816080" y="6619049"/>
            <a:ext cx="5368784" cy="260648"/>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lgn="r">
              <a:buFont typeface="Wingdings"/>
              <a:buNone/>
            </a:pPr>
            <a:endParaRPr lang="es-ES" sz="1600" b="1" dirty="0">
              <a:solidFill>
                <a:schemeClr val="bg1"/>
              </a:solidFill>
              <a:latin typeface="CMU Serif" panose="02000603000000000000" pitchFamily="50" charset="0"/>
              <a:ea typeface="CMU Serif" panose="02000603000000000000" pitchFamily="50" charset="0"/>
              <a:cs typeface="CMU Serif" panose="02000603000000000000" pitchFamily="50" charset="0"/>
            </a:endParaRPr>
          </a:p>
        </p:txBody>
      </p:sp>
    </p:spTree>
    <p:extLst>
      <p:ext uri="{BB962C8B-B14F-4D97-AF65-F5344CB8AC3E}">
        <p14:creationId xmlns:p14="http://schemas.microsoft.com/office/powerpoint/2010/main" val="11162141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CuadroTexto 41">
            <a:extLst>
              <a:ext uri="{FF2B5EF4-FFF2-40B4-BE49-F238E27FC236}">
                <a16:creationId xmlns:a16="http://schemas.microsoft.com/office/drawing/2014/main" id="{69DDEBFF-5B20-48EC-8891-00FDC6EF7255}"/>
              </a:ext>
            </a:extLst>
          </p:cNvPr>
          <p:cNvSpPr txBox="1"/>
          <p:nvPr/>
        </p:nvSpPr>
        <p:spPr>
          <a:xfrm>
            <a:off x="423606" y="1455949"/>
            <a:ext cx="6840760" cy="3970318"/>
          </a:xfrm>
          <a:prstGeom prst="rect">
            <a:avLst/>
          </a:prstGeom>
          <a:noFill/>
        </p:spPr>
        <p:txBody>
          <a:bodyPr wrap="square" rtlCol="0">
            <a:spAutoFit/>
          </a:bodyPr>
          <a:lstStyle/>
          <a:p>
            <a:pPr algn="just"/>
            <a:r>
              <a:rPr lang="es-CL" dirty="0">
                <a:solidFill>
                  <a:srgbClr val="00456F"/>
                </a:solidFill>
                <a:latin typeface="CMU Serif" panose="02000603000000000000" pitchFamily="2" charset="0"/>
                <a:ea typeface="CMU Serif" panose="02000603000000000000" pitchFamily="2" charset="0"/>
                <a:cs typeface="CMU Serif" panose="02000603000000000000" pitchFamily="2" charset="0"/>
              </a:rPr>
              <a:t>Llevemos la situación anterior a un ejercicio cuantitativo.</a:t>
            </a:r>
          </a:p>
          <a:p>
            <a:pPr algn="just"/>
            <a:endParaRPr lang="es-CL"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r>
              <a:rPr lang="es-CL" dirty="0">
                <a:solidFill>
                  <a:srgbClr val="00456F"/>
                </a:solidFill>
                <a:latin typeface="CMU Serif" panose="02000603000000000000" pitchFamily="2" charset="0"/>
                <a:ea typeface="CMU Serif" panose="02000603000000000000" pitchFamily="2" charset="0"/>
                <a:cs typeface="CMU Serif" panose="02000603000000000000" pitchFamily="2" charset="0"/>
              </a:rPr>
              <a:t>Un estudiante se sienta sobre una silla rotando libremente sosteniendo dos mancuernas, cada una de 3,0 [kg] de masa. Cuando el estudiante extiende los brazos horizontalmente [figura a)], las mancuernas están a 1,0 [m] del eje de rotación y el estudiante da vueltas con una rapidez angular de 0,7 [rad/s]. El momento de inercia del estudiante más el banco es de 3,0 [kg·m</a:t>
            </a:r>
            <a:r>
              <a:rPr lang="es-CL" baseline="30000" dirty="0">
                <a:solidFill>
                  <a:srgbClr val="00456F"/>
                </a:solidFill>
                <a:latin typeface="CMU Serif" panose="02000603000000000000" pitchFamily="2" charset="0"/>
                <a:ea typeface="CMU Serif" panose="02000603000000000000" pitchFamily="2" charset="0"/>
                <a:cs typeface="CMU Serif" panose="02000603000000000000" pitchFamily="2" charset="0"/>
              </a:rPr>
              <a:t>2</a:t>
            </a:r>
            <a:r>
              <a:rPr lang="es-CL" dirty="0">
                <a:solidFill>
                  <a:srgbClr val="00456F"/>
                </a:solidFill>
                <a:latin typeface="CMU Serif" panose="02000603000000000000" pitchFamily="2" charset="0"/>
                <a:ea typeface="CMU Serif" panose="02000603000000000000" pitchFamily="2" charset="0"/>
                <a:cs typeface="CMU Serif" panose="02000603000000000000" pitchFamily="2" charset="0"/>
              </a:rPr>
              <a:t>] y se supone constante. El estudiante mueve las mancuernas horizontalmente hacia adentro, a una posición 0,2 [m] del eje de rotación [figura b)]</a:t>
            </a:r>
          </a:p>
          <a:p>
            <a:pPr algn="just"/>
            <a:endParaRPr lang="es-CL"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a:p>
            <a:pPr algn="just"/>
            <a:r>
              <a:rPr lang="es-CL" dirty="0">
                <a:solidFill>
                  <a:srgbClr val="00456F"/>
                </a:solidFill>
                <a:latin typeface="CMU Serif" panose="02000603000000000000" pitchFamily="2" charset="0"/>
                <a:ea typeface="CMU Serif" panose="02000603000000000000" pitchFamily="2" charset="0"/>
                <a:cs typeface="CMU Serif" panose="02000603000000000000" pitchFamily="2" charset="0"/>
              </a:rPr>
              <a:t>¿Cuál es la nueva rapidez angular del estudiante y la variación de la energía del sistema?</a:t>
            </a:r>
            <a:endParaRPr lang="es-CL" sz="2400" dirty="0">
              <a:solidFill>
                <a:srgbClr val="00456F"/>
              </a:solidFill>
              <a:latin typeface="CMU Serif" panose="02000603000000000000" pitchFamily="2" charset="0"/>
              <a:ea typeface="CMU Serif" panose="02000603000000000000" pitchFamily="2" charset="0"/>
              <a:cs typeface="CMU Serif" panose="02000603000000000000" pitchFamily="2" charset="0"/>
            </a:endParaRPr>
          </a:p>
        </p:txBody>
      </p:sp>
      <p:pic>
        <p:nvPicPr>
          <p:cNvPr id="3" name="Imagen 2" descr="Imagen que contiene tabla&#10;&#10;Descripción generada automáticamente">
            <a:extLst>
              <a:ext uri="{FF2B5EF4-FFF2-40B4-BE49-F238E27FC236}">
                <a16:creationId xmlns:a16="http://schemas.microsoft.com/office/drawing/2014/main" id="{0ABFD18E-9D11-7F45-A57A-25F4D767C6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36160" y="1871448"/>
            <a:ext cx="4254285" cy="3416320"/>
          </a:xfrm>
          <a:prstGeom prst="rect">
            <a:avLst/>
          </a:prstGeom>
        </p:spPr>
      </p:pic>
      <p:sp>
        <p:nvSpPr>
          <p:cNvPr id="7" name="Marcador de contenido 2">
            <a:extLst>
              <a:ext uri="{FF2B5EF4-FFF2-40B4-BE49-F238E27FC236}">
                <a16:creationId xmlns:a16="http://schemas.microsoft.com/office/drawing/2014/main" id="{D869FEA1-5C06-4783-AA8C-ACD812BB58C0}"/>
              </a:ext>
            </a:extLst>
          </p:cNvPr>
          <p:cNvSpPr txBox="1">
            <a:spLocks/>
          </p:cNvSpPr>
          <p:nvPr/>
        </p:nvSpPr>
        <p:spPr>
          <a:xfrm>
            <a:off x="335360" y="0"/>
            <a:ext cx="11856640"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s-ES" sz="3400" b="1" dirty="0">
                <a:solidFill>
                  <a:schemeClr val="bg1"/>
                </a:solidFill>
                <a:latin typeface="CMU Serif" panose="02000603000000000000" pitchFamily="50" charset="0"/>
                <a:ea typeface="CMU Serif" panose="02000603000000000000" pitchFamily="50" charset="0"/>
                <a:cs typeface="CMU Serif" panose="02000603000000000000" pitchFamily="50" charset="0"/>
              </a:rPr>
              <a:t>Actividad colaborativa: rotando en una silla</a:t>
            </a:r>
          </a:p>
        </p:txBody>
      </p:sp>
      <p:cxnSp>
        <p:nvCxnSpPr>
          <p:cNvPr id="8" name="Conector recto de flecha 7">
            <a:extLst>
              <a:ext uri="{FF2B5EF4-FFF2-40B4-BE49-F238E27FC236}">
                <a16:creationId xmlns:a16="http://schemas.microsoft.com/office/drawing/2014/main" id="{3B81EF29-9403-4479-9D9B-72CE3250A602}"/>
              </a:ext>
            </a:extLst>
          </p:cNvPr>
          <p:cNvCxnSpPr/>
          <p:nvPr/>
        </p:nvCxnSpPr>
        <p:spPr>
          <a:xfrm flipV="1">
            <a:off x="8112224" y="2259904"/>
            <a:ext cx="0" cy="24264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 name="Conector recto de flecha 8">
            <a:extLst>
              <a:ext uri="{FF2B5EF4-FFF2-40B4-BE49-F238E27FC236}">
                <a16:creationId xmlns:a16="http://schemas.microsoft.com/office/drawing/2014/main" id="{D2320B87-B2B0-4FE1-99DD-71CE62E0FF21}"/>
              </a:ext>
            </a:extLst>
          </p:cNvPr>
          <p:cNvCxnSpPr/>
          <p:nvPr/>
        </p:nvCxnSpPr>
        <p:spPr>
          <a:xfrm flipV="1">
            <a:off x="11208568" y="2237228"/>
            <a:ext cx="0" cy="28800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68796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texto 2">
            <a:extLst>
              <a:ext uri="{FF2B5EF4-FFF2-40B4-BE49-F238E27FC236}">
                <a16:creationId xmlns:a16="http://schemas.microsoft.com/office/drawing/2014/main" id="{2D210745-9414-1845-9E9D-A7F2DF7654E0}"/>
              </a:ext>
            </a:extLst>
          </p:cNvPr>
          <p:cNvSpPr>
            <a:spLocks noGrp="1"/>
          </p:cNvSpPr>
          <p:nvPr>
            <p:ph type="body"/>
          </p:nvPr>
        </p:nvSpPr>
        <p:spPr>
          <a:xfrm>
            <a:off x="335359" y="1124744"/>
            <a:ext cx="11521281" cy="1526098"/>
          </a:xfrm>
        </p:spPr>
        <p:txBody>
          <a:bodyPr>
            <a:normAutofit/>
          </a:bodyPr>
          <a:lstStyle/>
          <a:p>
            <a:pPr marL="0" lvl="0" indent="0" algn="just">
              <a:buNone/>
            </a:pPr>
            <a:r>
              <a:rPr lang="es-ES" sz="2000" dirty="0">
                <a:solidFill>
                  <a:srgbClr val="00456F"/>
                </a:solidFill>
                <a:latin typeface="CMU Serif" panose="02000603000000000000" pitchFamily="50" charset="0"/>
                <a:ea typeface="CMU Serif" panose="02000603000000000000" pitchFamily="50" charset="0"/>
                <a:cs typeface="CMU Serif" panose="02000603000000000000" pitchFamily="50" charset="0"/>
              </a:rPr>
              <a:t>Una bala de masa </a:t>
            </a:r>
            <a:r>
              <a:rPr lang="es-ES" sz="2000" i="1" dirty="0">
                <a:solidFill>
                  <a:srgbClr val="00456F"/>
                </a:solidFill>
                <a:latin typeface="CMU Serif" panose="02000603000000000000" pitchFamily="50" charset="0"/>
                <a:ea typeface="CMU Serif" panose="02000603000000000000" pitchFamily="50" charset="0"/>
                <a:cs typeface="CMU Serif" panose="02000603000000000000" pitchFamily="50" charset="0"/>
              </a:rPr>
              <a:t>m</a:t>
            </a:r>
            <a:r>
              <a:rPr lang="es-ES" sz="2000" dirty="0">
                <a:solidFill>
                  <a:srgbClr val="00456F"/>
                </a:solidFill>
                <a:latin typeface="CMU Serif" panose="02000603000000000000" pitchFamily="50" charset="0"/>
                <a:ea typeface="CMU Serif" panose="02000603000000000000" pitchFamily="50" charset="0"/>
                <a:cs typeface="CMU Serif" panose="02000603000000000000" pitchFamily="50" charset="0"/>
              </a:rPr>
              <a:t> = 2,0 [g] se mueve horizontalmente a una rapidez de 500,0 [m/s]. La bala se incrusta en el borde de un disco sólido de masa </a:t>
            </a:r>
            <a:r>
              <a:rPr lang="es-ES" sz="2000" i="1" dirty="0">
                <a:solidFill>
                  <a:srgbClr val="00456F"/>
                </a:solidFill>
                <a:latin typeface="CMU Serif" panose="02000603000000000000" pitchFamily="50" charset="0"/>
                <a:ea typeface="CMU Serif" panose="02000603000000000000" pitchFamily="50" charset="0"/>
                <a:cs typeface="CMU Serif" panose="02000603000000000000" pitchFamily="50" charset="0"/>
              </a:rPr>
              <a:t>M</a:t>
            </a:r>
            <a:r>
              <a:rPr lang="es-ES" sz="2000" dirty="0">
                <a:solidFill>
                  <a:srgbClr val="00456F"/>
                </a:solidFill>
                <a:latin typeface="CMU Serif" panose="02000603000000000000" pitchFamily="50" charset="0"/>
                <a:ea typeface="CMU Serif" panose="02000603000000000000" pitchFamily="50" charset="0"/>
                <a:cs typeface="CMU Serif" panose="02000603000000000000" pitchFamily="50" charset="0"/>
              </a:rPr>
              <a:t> = 3,2 [kg] y radio </a:t>
            </a:r>
            <a:r>
              <a:rPr lang="es-ES" sz="2000" i="1" dirty="0">
                <a:solidFill>
                  <a:srgbClr val="00456F"/>
                </a:solidFill>
                <a:latin typeface="CMU Serif" panose="02000603000000000000" pitchFamily="50" charset="0"/>
                <a:ea typeface="CMU Serif" panose="02000603000000000000" pitchFamily="50" charset="0"/>
                <a:cs typeface="CMU Serif" panose="02000603000000000000" pitchFamily="50" charset="0"/>
              </a:rPr>
              <a:t>R</a:t>
            </a:r>
            <a:r>
              <a:rPr lang="es-ES" sz="2000" dirty="0">
                <a:solidFill>
                  <a:srgbClr val="00456F"/>
                </a:solidFill>
                <a:latin typeface="CMU Serif" panose="02000603000000000000" pitchFamily="50" charset="0"/>
                <a:ea typeface="CMU Serif" panose="02000603000000000000" pitchFamily="50" charset="0"/>
                <a:cs typeface="CMU Serif" panose="02000603000000000000" pitchFamily="50" charset="0"/>
              </a:rPr>
              <a:t> = 0,5 [m]. El disco puede rotar libremente alrededor de su eje y está inicialmente en reposo. ¿Cuál es la velocidad angular del disco inmediatamente después de que la bala se incrusta? ¿Cuánta energía se pierde en esta situación?</a:t>
            </a:r>
            <a:endParaRPr lang="es-US" sz="2000" dirty="0">
              <a:solidFill>
                <a:srgbClr val="00456F"/>
              </a:solidFill>
              <a:latin typeface="CMU Serif" panose="02000603000000000000" pitchFamily="50" charset="0"/>
              <a:ea typeface="CMU Serif" panose="02000603000000000000" pitchFamily="50" charset="0"/>
              <a:cs typeface="CMU Serif" panose="02000603000000000000" pitchFamily="50" charset="0"/>
            </a:endParaRPr>
          </a:p>
        </p:txBody>
      </p:sp>
      <p:pic>
        <p:nvPicPr>
          <p:cNvPr id="6" name="Imagen 5">
            <a:extLst>
              <a:ext uri="{FF2B5EF4-FFF2-40B4-BE49-F238E27FC236}">
                <a16:creationId xmlns:a16="http://schemas.microsoft.com/office/drawing/2014/main" id="{87CDFD82-6F4C-1642-B988-0D388AA15675}"/>
              </a:ext>
            </a:extLst>
          </p:cNvPr>
          <p:cNvPicPr>
            <a:picLocks noChangeAspect="1"/>
          </p:cNvPicPr>
          <p:nvPr/>
        </p:nvPicPr>
        <p:blipFill>
          <a:blip r:embed="rId2"/>
          <a:stretch>
            <a:fillRect/>
          </a:stretch>
        </p:blipFill>
        <p:spPr>
          <a:xfrm>
            <a:off x="1904051" y="2996952"/>
            <a:ext cx="8394700" cy="3467100"/>
          </a:xfrm>
          <a:prstGeom prst="rect">
            <a:avLst/>
          </a:prstGeom>
        </p:spPr>
      </p:pic>
      <p:sp>
        <p:nvSpPr>
          <p:cNvPr id="2" name="Marcador de contenido 2">
            <a:extLst>
              <a:ext uri="{FF2B5EF4-FFF2-40B4-BE49-F238E27FC236}">
                <a16:creationId xmlns:a16="http://schemas.microsoft.com/office/drawing/2014/main" id="{DC59D630-1974-4AA9-9AB5-F6ACB51DAD9B}"/>
              </a:ext>
            </a:extLst>
          </p:cNvPr>
          <p:cNvSpPr txBox="1">
            <a:spLocks/>
          </p:cNvSpPr>
          <p:nvPr/>
        </p:nvSpPr>
        <p:spPr>
          <a:xfrm>
            <a:off x="335360" y="0"/>
            <a:ext cx="11856640"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None/>
            </a:pPr>
            <a:r>
              <a:rPr lang="es-ES" sz="3400" b="1" dirty="0">
                <a:solidFill>
                  <a:schemeClr val="bg1"/>
                </a:solidFill>
                <a:latin typeface="CMU Serif" panose="02000603000000000000" pitchFamily="50" charset="0"/>
                <a:ea typeface="CMU Serif" panose="02000603000000000000" pitchFamily="50" charset="0"/>
                <a:cs typeface="CMU Serif" panose="02000603000000000000" pitchFamily="50" charset="0"/>
              </a:rPr>
              <a:t>Problema </a:t>
            </a:r>
          </a:p>
        </p:txBody>
      </p:sp>
    </p:spTree>
    <p:extLst>
      <p:ext uri="{BB962C8B-B14F-4D97-AF65-F5344CB8AC3E}">
        <p14:creationId xmlns:p14="http://schemas.microsoft.com/office/powerpoint/2010/main" val="2837966545"/>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rmedio">
  <a:themeElements>
    <a:clrScheme name="Personalizado 4">
      <a:dk1>
        <a:sysClr val="windowText" lastClr="000000"/>
      </a:dk1>
      <a:lt1>
        <a:sysClr val="window" lastClr="FFFFFF"/>
      </a:lt1>
      <a:dk2>
        <a:srgbClr val="FFFFFF"/>
      </a:dk2>
      <a:lt2>
        <a:srgbClr val="EBDDC3"/>
      </a:lt2>
      <a:accent1>
        <a:srgbClr val="FF9108"/>
      </a:accent1>
      <a:accent2>
        <a:srgbClr val="00456F"/>
      </a:accent2>
      <a:accent3>
        <a:srgbClr val="A5AB81"/>
      </a:accent3>
      <a:accent4>
        <a:srgbClr val="D8B25C"/>
      </a:accent4>
      <a:accent5>
        <a:srgbClr val="7BA79D"/>
      </a:accent5>
      <a:accent6>
        <a:srgbClr val="968C8C"/>
      </a:accent6>
      <a:hlink>
        <a:srgbClr val="FF9108"/>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1_Diseño personaliz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iseño personaliz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o" ma:contentTypeID="0x0101002B3555B849D1E547ABFC76E8EC073630" ma:contentTypeVersion="8" ma:contentTypeDescription="Crear nuevo documento." ma:contentTypeScope="" ma:versionID="134622e77397308c1db74d87db659b3c">
  <xsd:schema xmlns:xsd="http://www.w3.org/2001/XMLSchema" xmlns:xs="http://www.w3.org/2001/XMLSchema" xmlns:p="http://schemas.microsoft.com/office/2006/metadata/properties" xmlns:ns2="3a647938-c712-4a6b-8487-93d7157896b6" xmlns:ns3="5d4b78bc-ccc6-4750-a0f1-488a13fd6178" targetNamespace="http://schemas.microsoft.com/office/2006/metadata/properties" ma:root="true" ma:fieldsID="4d1614c1f38f522155662690a9607297" ns2:_="" ns3:_="">
    <xsd:import namespace="3a647938-c712-4a6b-8487-93d7157896b6"/>
    <xsd:import namespace="5d4b78bc-ccc6-4750-a0f1-488a13fd6178"/>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a647938-c712-4a6b-8487-93d7157896b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d4b78bc-ccc6-4750-a0f1-488a13fd6178" elementFormDefault="qualified">
    <xsd:import namespace="http://schemas.microsoft.com/office/2006/documentManagement/types"/>
    <xsd:import namespace="http://schemas.microsoft.com/office/infopath/2007/PartnerControls"/>
    <xsd:element name="SharedWithUsers" ma:index="14"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Detalles de uso compartido"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D716DE2-9286-4580-9455-41FADAD40195}">
  <ds:schemaRefs>
    <ds:schemaRef ds:uri="http://schemas.microsoft.com/sharepoint/v3/contenttype/forms"/>
  </ds:schemaRefs>
</ds:datastoreItem>
</file>

<file path=customXml/itemProps2.xml><?xml version="1.0" encoding="utf-8"?>
<ds:datastoreItem xmlns:ds="http://schemas.openxmlformats.org/officeDocument/2006/customXml" ds:itemID="{7C3698E3-8D35-4DF5-BD3D-B453A3A2857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a647938-c712-4a6b-8487-93d7157896b6"/>
    <ds:schemaRef ds:uri="5d4b78bc-ccc6-4750-a0f1-488a13fd617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F4A35E1-956B-4A7D-8D6C-DA2BCCBDD48E}">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
  <TotalTime>4744</TotalTime>
  <Words>866</Words>
  <Application>Microsoft Macintosh PowerPoint</Application>
  <PresentationFormat>Panorámica</PresentationFormat>
  <Paragraphs>88</Paragraphs>
  <Slides>13</Slides>
  <Notes>1</Notes>
  <HiddenSlides>0</HiddenSlides>
  <MMClips>0</MMClips>
  <ScaleCrop>false</ScaleCrop>
  <HeadingPairs>
    <vt:vector size="6" baseType="variant">
      <vt:variant>
        <vt:lpstr>Fuentes usadas</vt:lpstr>
      </vt:variant>
      <vt:variant>
        <vt:i4>10</vt:i4>
      </vt:variant>
      <vt:variant>
        <vt:lpstr>Tema</vt:lpstr>
      </vt:variant>
      <vt:variant>
        <vt:i4>3</vt:i4>
      </vt:variant>
      <vt:variant>
        <vt:lpstr>Títulos de diapositiva</vt:lpstr>
      </vt:variant>
      <vt:variant>
        <vt:i4>13</vt:i4>
      </vt:variant>
    </vt:vector>
  </HeadingPairs>
  <TitlesOfParts>
    <vt:vector size="26" baseType="lpstr">
      <vt:lpstr>Arial</vt:lpstr>
      <vt:lpstr>Calibri</vt:lpstr>
      <vt:lpstr>Calibri Light</vt:lpstr>
      <vt:lpstr>Cambria Math</vt:lpstr>
      <vt:lpstr>CMU Serif</vt:lpstr>
      <vt:lpstr>CMU Serif Roman</vt:lpstr>
      <vt:lpstr>Times New Roman</vt:lpstr>
      <vt:lpstr>Tw Cen MT</vt:lpstr>
      <vt:lpstr>Wingdings</vt:lpstr>
      <vt:lpstr>Wingdings 2</vt:lpstr>
      <vt:lpstr>Intermedio</vt:lpstr>
      <vt:lpstr>1_Diseño personalizado</vt:lpstr>
      <vt:lpstr>Diseño personalizado</vt:lpstr>
      <vt:lpstr>Presentación de PowerPoint</vt:lpstr>
      <vt:lpstr>Presentación de PowerPoint</vt:lpstr>
      <vt:lpstr>Presentación de PowerPoint</vt:lpstr>
      <vt:lpstr>EJEMPLO: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JP-PC</dc:creator>
  <cp:lastModifiedBy>Hector Jaime</cp:lastModifiedBy>
  <cp:revision>324</cp:revision>
  <dcterms:created xsi:type="dcterms:W3CDTF">2019-03-01T17:41:33Z</dcterms:created>
  <dcterms:modified xsi:type="dcterms:W3CDTF">2021-10-15T13:14:52Z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0x0101002B3555B849D1E547ABFC76E8EC073630</vt:lpwstr>
  </property>
</Properties>
</file>