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62"/>
  </p:notesMasterIdLst>
  <p:sldIdLst>
    <p:sldId id="358" r:id="rId4"/>
    <p:sldId id="256" r:id="rId5"/>
    <p:sldId id="321" r:id="rId6"/>
    <p:sldId id="257" r:id="rId7"/>
    <p:sldId id="322" r:id="rId8"/>
    <p:sldId id="323" r:id="rId9"/>
    <p:sldId id="324" r:id="rId10"/>
    <p:sldId id="326" r:id="rId11"/>
    <p:sldId id="304" r:id="rId12"/>
    <p:sldId id="327" r:id="rId13"/>
    <p:sldId id="328" r:id="rId14"/>
    <p:sldId id="329" r:id="rId15"/>
    <p:sldId id="331" r:id="rId16"/>
    <p:sldId id="333" r:id="rId17"/>
    <p:sldId id="354" r:id="rId18"/>
    <p:sldId id="356" r:id="rId19"/>
    <p:sldId id="346" r:id="rId20"/>
    <p:sldId id="348" r:id="rId21"/>
    <p:sldId id="349" r:id="rId22"/>
    <p:sldId id="350" r:id="rId23"/>
    <p:sldId id="351" r:id="rId24"/>
    <p:sldId id="285" r:id="rId25"/>
    <p:sldId id="286" r:id="rId26"/>
    <p:sldId id="291" r:id="rId27"/>
    <p:sldId id="292" r:id="rId28"/>
    <p:sldId id="357" r:id="rId29"/>
    <p:sldId id="268" r:id="rId30"/>
    <p:sldId id="258" r:id="rId31"/>
    <p:sldId id="294" r:id="rId32"/>
    <p:sldId id="297" r:id="rId33"/>
    <p:sldId id="298" r:id="rId34"/>
    <p:sldId id="295" r:id="rId35"/>
    <p:sldId id="303" r:id="rId36"/>
    <p:sldId id="299" r:id="rId37"/>
    <p:sldId id="301" r:id="rId38"/>
    <p:sldId id="300" r:id="rId39"/>
    <p:sldId id="302" r:id="rId40"/>
    <p:sldId id="259" r:id="rId41"/>
    <p:sldId id="290" r:id="rId42"/>
    <p:sldId id="288" r:id="rId43"/>
    <p:sldId id="289" r:id="rId44"/>
    <p:sldId id="296" r:id="rId45"/>
    <p:sldId id="305" r:id="rId46"/>
    <p:sldId id="260" r:id="rId47"/>
    <p:sldId id="307" r:id="rId48"/>
    <p:sldId id="261" r:id="rId49"/>
    <p:sldId id="269" r:id="rId50"/>
    <p:sldId id="314" r:id="rId51"/>
    <p:sldId id="263" r:id="rId52"/>
    <p:sldId id="317" r:id="rId53"/>
    <p:sldId id="319" r:id="rId54"/>
    <p:sldId id="318" r:id="rId55"/>
    <p:sldId id="264" r:id="rId56"/>
    <p:sldId id="310" r:id="rId57"/>
    <p:sldId id="312" r:id="rId58"/>
    <p:sldId id="313" r:id="rId59"/>
    <p:sldId id="316" r:id="rId60"/>
    <p:sldId id="315"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132" autoAdjust="0"/>
    <p:restoredTop sz="91636" autoAdjust="0"/>
  </p:normalViewPr>
  <p:slideViewPr>
    <p:cSldViewPr snapToGrid="0">
      <p:cViewPr varScale="1">
        <p:scale>
          <a:sx n="63" d="100"/>
          <a:sy n="63" d="100"/>
        </p:scale>
        <p:origin x="4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000" dirty="0"/>
        </a:p>
        <a:p>
          <a:pPr algn="l"/>
          <a:endParaRPr lang="es-ES" sz="2000" dirty="0"/>
        </a:p>
        <a:p>
          <a:pPr algn="ctr"/>
          <a:r>
            <a:rPr lang="es-ES" sz="2000" dirty="0">
              <a:latin typeface="Arial" panose="020B0604020202020204" pitchFamily="34" charset="0"/>
              <a:cs typeface="Arial" panose="020B0604020202020204" pitchFamily="34" charset="0"/>
            </a:rPr>
            <a:t>SEGÚN LA </a:t>
          </a:r>
          <a:r>
            <a:rPr lang="es-ES" sz="2000" u="sng" dirty="0">
              <a:latin typeface="Arial" panose="020B0604020202020204" pitchFamily="34" charset="0"/>
              <a:cs typeface="Arial" panose="020B0604020202020204" pitchFamily="34" charset="0"/>
            </a:rPr>
            <a:t>NATURALEZA</a:t>
          </a:r>
          <a:r>
            <a:rPr lang="es-ES" sz="2000" dirty="0">
              <a:latin typeface="Arial" panose="020B0604020202020204" pitchFamily="34" charset="0"/>
              <a:cs typeface="Arial" panose="020B0604020202020204" pitchFamily="34" charset="0"/>
            </a:rPr>
            <a:t> DEL DERECHO GARANTIZADO</a:t>
          </a: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ctr"/>
          <a:endParaRPr lang="es-ES" sz="2000" dirty="0">
            <a:latin typeface="Arial" panose="020B0604020202020204" pitchFamily="34" charset="0"/>
            <a:cs typeface="Arial" panose="020B0604020202020204" pitchFamily="34" charset="0"/>
          </a:endParaRPr>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a:t>
          </a:r>
          <a:r>
            <a:rPr lang="es-ES" sz="2000" u="sng" dirty="0">
              <a:latin typeface="Arial" panose="020B0604020202020204" pitchFamily="34" charset="0"/>
              <a:cs typeface="Arial" panose="020B0604020202020204" pitchFamily="34" charset="0"/>
            </a:rPr>
            <a:t>MOMENTO </a:t>
          </a:r>
          <a:r>
            <a:rPr lang="es-ES" sz="2000" dirty="0">
              <a:latin typeface="Arial" panose="020B0604020202020204" pitchFamily="34" charset="0"/>
              <a:cs typeface="Arial" panose="020B0604020202020204" pitchFamily="34" charset="0"/>
            </a:rPr>
            <a:t>HISTÓRICO EN  QUE SURGIERON</a:t>
          </a: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EL </a:t>
          </a:r>
          <a:r>
            <a:rPr lang="es-ES" sz="2000" u="sng" dirty="0">
              <a:latin typeface="Arial" panose="020B0604020202020204" pitchFamily="34" charset="0"/>
              <a:cs typeface="Arial" panose="020B0604020202020204" pitchFamily="34" charset="0"/>
            </a:rPr>
            <a:t>CONTENIDO</a:t>
          </a:r>
          <a:r>
            <a:rPr lang="es-ES" sz="2000" dirty="0">
              <a:latin typeface="Arial" panose="020B0604020202020204" pitchFamily="34" charset="0"/>
              <a:cs typeface="Arial" panose="020B0604020202020204" pitchFamily="34" charset="0"/>
            </a:rPr>
            <a:t> DE LOS DERECHOS</a:t>
          </a: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dirty="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dirty="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pt>
    <dgm:pt modelId="{47C1ACAE-B8EC-419A-9B63-E87E4FC714DD}" type="pres">
      <dgm:prSet presAssocID="{E799FEBF-D3AF-4787-A860-8D818B1882CE}" presName="node" presStyleLbl="node1" presStyleIdx="0" presStyleCnt="3">
        <dgm:presLayoutVars>
          <dgm:bulletEnabled val="1"/>
        </dgm:presLayoutVars>
      </dgm:prSet>
      <dgm:spPr/>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pt>
  </dgm:ptLst>
  <dgm:cxnLst>
    <dgm:cxn modelId="{EFD10706-CB32-458E-8EC3-1FB5C1D4CC73}" type="presOf" srcId="{FE06858A-701B-4168-B916-88D4F7412D3F}" destId="{F8CBB4D3-AA0C-400B-B695-426B227F2591}" srcOrd="0" destOrd="2" presId="urn:microsoft.com/office/officeart/2005/8/layout/hList6"/>
    <dgm:cxn modelId="{BA92B60F-EF1F-4C1C-944D-D965BD49B0D3}" type="presOf" srcId="{24D7FED3-DC32-4C53-8A04-1F4634953451}" destId="{47C1ACAE-B8EC-419A-9B63-E87E4FC714DD}" srcOrd="0" destOrd="1" presId="urn:microsoft.com/office/officeart/2005/8/layout/hList6"/>
    <dgm:cxn modelId="{3869E41B-F0C8-45FE-B541-F7EBD65A6D44}" srcId="{2923A180-BC77-47DD-8117-7F0C6403CF12}" destId="{A53D5C73-6630-4391-AC40-B18FD2D99524}" srcOrd="2" destOrd="0" parTransId="{7712DD4F-53A4-4000-8654-AD1BFAEBFDF5}" sibTransId="{5A08F2EC-25A0-4B83-A275-A83A6E751FDB}"/>
    <dgm:cxn modelId="{7E45E31F-44EA-4270-A202-0239B1F486B6}" srcId="{E1F995DF-B715-43B5-89BF-8599C6B74CAB}" destId="{A7CE7E00-93E4-4BCC-80DB-FFE6FB900519}" srcOrd="1" destOrd="0" parTransId="{C014146D-FF57-4F83-BCC8-4BE811177869}" sibTransId="{F1DA7C28-D985-49D9-B2EB-159BEC22EC69}"/>
    <dgm:cxn modelId="{D4C2342F-FE9E-409D-B5E4-A781647AA98A}" type="presOf" srcId="{2923A180-BC77-47DD-8117-7F0C6403CF12}" destId="{74CD2B1C-8428-494F-B76B-C97004353C15}" srcOrd="0" destOrd="0" presId="urn:microsoft.com/office/officeart/2005/8/layout/hList6"/>
    <dgm:cxn modelId="{848FD548-BDA2-4D90-966A-C3A5408D7D2B}" srcId="{A53D5C73-6630-4391-AC40-B18FD2D99524}" destId="{FE06858A-701B-4168-B916-88D4F7412D3F}" srcOrd="1" destOrd="0" parTransId="{A65307AE-B283-4832-9F2C-D55BBE4CFE87}" sibTransId="{7C482512-1FD1-4E9D-AA6B-FBF46D19CF2D}"/>
    <dgm:cxn modelId="{0C9DCC54-CEE0-447B-B069-6C8720B9158F}" type="presOf" srcId="{E1F995DF-B715-43B5-89BF-8599C6B74CAB}" destId="{F5730DEC-39AC-4E94-98C9-3EFF39C0EA8F}" srcOrd="0" destOrd="0" presId="urn:microsoft.com/office/officeart/2005/8/layout/hList6"/>
    <dgm:cxn modelId="{483E0958-FD4F-4D52-832C-055AC74EADD2}" srcId="{E799FEBF-D3AF-4787-A860-8D818B1882CE}" destId="{FE5C33DE-75DA-42FC-9DB7-E734FB6018B0}" srcOrd="1" destOrd="0" parTransId="{11BC9887-CE54-4D80-8A48-7D1751C890B2}" sibTransId="{490137D2-7765-4844-888C-2C0080CB9E66}"/>
    <dgm:cxn modelId="{CA3B4E7B-728E-4D12-9AAE-7790F286EE15}" type="presOf" srcId="{A53D5C73-6630-4391-AC40-B18FD2D99524}" destId="{F8CBB4D3-AA0C-400B-B695-426B227F2591}" srcOrd="0" destOrd="0"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5DB76396-FD64-4A7D-8973-75F4A3AA4B7E}" type="presOf" srcId="{FE5C33DE-75DA-42FC-9DB7-E734FB6018B0}" destId="{47C1ACAE-B8EC-419A-9B63-E87E4FC714DD}" srcOrd="0" destOrd="2" presId="urn:microsoft.com/office/officeart/2005/8/layout/hList6"/>
    <dgm:cxn modelId="{D3CCD89D-60B3-43D0-8E73-7AF2ED8E5942}" srcId="{E799FEBF-D3AF-4787-A860-8D818B1882CE}" destId="{24D7FED3-DC32-4C53-8A04-1F4634953451}" srcOrd="0" destOrd="0" parTransId="{7EDBBA01-8B80-41A8-B606-775A754BB93B}" sibTransId="{844CC3BA-3031-4014-BECE-9FEBA477A323}"/>
    <dgm:cxn modelId="{4B43C4A7-F87E-41A2-8A9A-CE9C3D8926A9}" type="presOf" srcId="{82E502A1-9B83-4B3F-9909-B44128D0CA24}" destId="{F5730DEC-39AC-4E94-98C9-3EFF39C0EA8F}" srcOrd="0" destOrd="1"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185928B8-69A8-47C2-849A-6986534AF7D7}" srcId="{2923A180-BC77-47DD-8117-7F0C6403CF12}" destId="{E1F995DF-B715-43B5-89BF-8599C6B74CAB}" srcOrd="1" destOrd="0" parTransId="{BC8316D4-9AA4-4678-BC78-BA30269269B0}" sibTransId="{77B5AD65-B419-42E4-A659-D8F6E6A3E8C2}"/>
    <dgm:cxn modelId="{B64577B8-7D1B-43BB-B7C2-78CD5701686C}" srcId="{E1F995DF-B715-43B5-89BF-8599C6B74CAB}" destId="{82E502A1-9B83-4B3F-9909-B44128D0CA24}" srcOrd="0" destOrd="0" parTransId="{66F17CF0-2101-443D-8AF7-431ACF3E9606}" sibTransId="{3FBF1F65-B3AF-460D-B45D-BD801DC31DD5}"/>
    <dgm:cxn modelId="{8EAF46C6-F72E-4143-BE21-F5E28679CF4B}" type="presOf" srcId="{E799FEBF-D3AF-4787-A860-8D818B1882CE}" destId="{47C1ACAE-B8EC-419A-9B63-E87E4FC714DD}" srcOrd="0" destOrd="0" presId="urn:microsoft.com/office/officeart/2005/8/layout/hList6"/>
    <dgm:cxn modelId="{23065BFE-383E-4BE2-BFC3-1B15B534F23D}" srcId="{A53D5C73-6630-4391-AC40-B18FD2D99524}" destId="{1FC9EC60-8517-4ADA-B8B8-00CDCA6CF922}" srcOrd="0" destOrd="0" parTransId="{F203E1B2-C2BC-4156-B704-6FBB4AD0D4AE}" sibTransId="{EF4D59BC-0AC0-4602-AC63-A071B26BEDA7}"/>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a:latin typeface="Arial" panose="020B0604020202020204" pitchFamily="34" charset="0"/>
              <a:cs typeface="Arial" panose="020B0604020202020204" pitchFamily="34" charset="0"/>
            </a:rPr>
            <a:t>CIVILES</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a:latin typeface="Arial" panose="020B0604020202020204" pitchFamily="34" charset="0"/>
              <a:cs typeface="Arial" panose="020B0604020202020204" pitchFamily="34" charset="0"/>
            </a:rPr>
            <a:t>Corresponden a todo individuo por ser tal.</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Vida, propiedad, libertad. </a:t>
          </a: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a:latin typeface="Arial" panose="020B0604020202020204" pitchFamily="34" charset="0"/>
              <a:cs typeface="Arial" panose="020B0604020202020204" pitchFamily="34" charset="0"/>
            </a:rPr>
            <a:t>POLÍTCOS</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a:latin typeface="Arial" panose="020B0604020202020204" pitchFamily="34" charset="0"/>
              <a:cs typeface="Arial" panose="020B0604020202020204" pitchFamily="34" charset="0"/>
            </a:rPr>
            <a:t>Aseguran a la persona una vida digna y </a:t>
          </a:r>
          <a:r>
            <a:rPr lang="es-ES" sz="1800" dirty="0">
              <a:solidFill>
                <a:srgbClr val="FF0000"/>
              </a:solidFill>
              <a:latin typeface="Arial" panose="020B0604020202020204" pitchFamily="34" charset="0"/>
              <a:cs typeface="Arial" panose="020B0604020202020204" pitchFamily="34" charset="0"/>
            </a:rPr>
            <a:t>acceso a bienes </a:t>
          </a:r>
          <a:r>
            <a:rPr lang="es-ES" sz="1800" dirty="0">
              <a:latin typeface="Arial" panose="020B0604020202020204" pitchFamily="34" charset="0"/>
              <a:cs typeface="Arial" panose="020B0604020202020204" pitchFamily="34" charset="0"/>
            </a:rPr>
            <a:t>materiales y culturales.</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Salud, educación y seguridad social.</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a:latin typeface="Arial" panose="020B0604020202020204" pitchFamily="34" charset="0"/>
              <a:cs typeface="Arial" panose="020B0604020202020204" pitchFamily="34" charset="0"/>
            </a:rPr>
            <a:t>ECONÓMICOS, SOCIALES Y CULURALES</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a:latin typeface="Arial" panose="020B0604020202020204" pitchFamily="34" charset="0"/>
              <a:cs typeface="Arial" panose="020B0604020202020204" pitchFamily="34" charset="0"/>
            </a:rPr>
            <a:t>Corresponden a la persona, en cuanto partícipe de la </a:t>
          </a:r>
          <a:r>
            <a:rPr lang="es-ES" sz="1800" dirty="0">
              <a:solidFill>
                <a:srgbClr val="FF0000"/>
              </a:solidFill>
              <a:latin typeface="Arial" panose="020B0604020202020204" pitchFamily="34" charset="0"/>
              <a:cs typeface="Arial" panose="020B0604020202020204" pitchFamily="34" charset="0"/>
            </a:rPr>
            <a:t>comunidad política</a:t>
          </a:r>
          <a:r>
            <a:rPr lang="es-ES" sz="1800" dirty="0">
              <a:latin typeface="Arial" panose="020B0604020202020204" pitchFamily="34" charset="0"/>
              <a:cs typeface="Arial" panose="020B0604020202020204" pitchFamily="34" charset="0"/>
            </a:rPr>
            <a:t>.</a:t>
          </a: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a:latin typeface="Arial" panose="020B0604020202020204" pitchFamily="34" charset="0"/>
            <a:cs typeface="Arial" panose="020B0604020202020204" pitchFamily="34" charset="0"/>
          </a:endParaRPr>
        </a:p>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Derecho a sufragio, acceder a cargos de elección popular.</a:t>
          </a: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LinFactNeighborY="844">
        <dgm:presLayoutVars>
          <dgm:bulletEnabled val="1"/>
        </dgm:presLayoutVars>
      </dgm:prSet>
      <dgm:spPr/>
    </dgm:pt>
    <dgm:pt modelId="{D7B7F2E4-CB55-4F78-AAA1-F6DFD6B2F4D8}" type="pres">
      <dgm:prSet presAssocID="{7D3DCFA4-D69F-4E0E-A783-62CBDD12A6BC}" presName="Name13" presStyleLbl="parChTrans1D2" presStyleIdx="1" presStyleCnt="6"/>
      <dgm:spPr/>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pt>
    <dgm:pt modelId="{D579BB18-A7CE-47A0-A452-32A835037CC0}" type="pres">
      <dgm:prSet presAssocID="{A2B0F7E1-8B0C-4107-B310-75591124D7A5}" presName="Name13" presStyleLbl="parChTrans1D2" presStyleIdx="3" presStyleCnt="6"/>
      <dgm:spPr/>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C4D4EA43-5B91-45DA-B705-BF17A286441E}" srcId="{F43108E7-3B99-4407-9E73-05B69138AAF7}" destId="{151F745D-2375-453B-8742-D61E8CF7C807}" srcOrd="1" destOrd="0" parTransId="{A2B0F7E1-8B0C-4107-B310-75591124D7A5}" sibTransId="{0ED44C99-A3DD-428D-A11B-86518DC11141}"/>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0B88E458-66DE-4182-9503-FC2451FC1EC6}" type="presOf" srcId="{7D3DCFA4-D69F-4E0E-A783-62CBDD12A6BC}" destId="{D7B7F2E4-CB55-4F78-AAA1-F6DFD6B2F4D8}"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509095F5-A2BD-48CF-B893-8975531CE9BD}" type="presOf" srcId="{7B6D2C78-6C26-49C6-9D54-018E05749A44}" destId="{C2449267-3AF7-4FD6-BF34-E7FCCA53A27B}"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a:latin typeface="Arial" panose="020B0604020202020204" pitchFamily="34" charset="0"/>
              <a:cs typeface="Arial" panose="020B0604020202020204" pitchFamily="34" charset="0"/>
            </a:rPr>
            <a:t>PRIMERA GENERACIÓN</a:t>
          </a:r>
        </a:p>
        <a:p>
          <a:pPr algn="ctr"/>
          <a:r>
            <a:rPr lang="es-ES" sz="800" dirty="0">
              <a:latin typeface="Arial" panose="020B0604020202020204" pitchFamily="34" charset="0"/>
              <a:cs typeface="Arial" panose="020B0604020202020204" pitchFamily="34" charset="0"/>
            </a:rPr>
            <a:t>(Revolución Francesa e independencia de Norteamérica)</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D°s civiles y políticos que buscan asegurar la libertad de las personas y su participación política </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a:latin typeface="Arial" panose="020B0604020202020204" pitchFamily="34" charset="0"/>
              <a:cs typeface="Arial" panose="020B0604020202020204" pitchFamily="34" charset="0"/>
            </a:rPr>
            <a:t>SEGUNDA GENERACIÓN</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a:latin typeface="Arial" panose="020B0604020202020204" pitchFamily="34" charset="0"/>
              <a:cs typeface="Arial" panose="020B0604020202020204" pitchFamily="34" charset="0"/>
            </a:rPr>
            <a:t>Derecho de las personas que se imponen con fuerza jurídica a la comunidad internacional </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a:latin typeface="Arial" panose="020B0604020202020204" pitchFamily="34" charset="0"/>
              <a:cs typeface="Arial" panose="020B0604020202020204" pitchFamily="34" charset="0"/>
            </a:rPr>
            <a:t>TERCERA GENERACIÓN</a:t>
          </a:r>
        </a:p>
        <a:p>
          <a:r>
            <a:rPr lang="es-ES" sz="1050" dirty="0">
              <a:latin typeface="Arial" panose="020B0604020202020204" pitchFamily="34" charset="0"/>
              <a:cs typeface="Arial" panose="020B0604020202020204" pitchFamily="34" charset="0"/>
            </a:rPr>
            <a:t>(2° Mitad del siglo XX)</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a:latin typeface="Arial" panose="020B0604020202020204" pitchFamily="34" charset="0"/>
              <a:cs typeface="Arial" panose="020B0604020202020204" pitchFamily="34" charset="0"/>
            </a:rPr>
            <a:t>D°s de connotación económica, buscan satisfacer las carencias materiales más urgentes </a:t>
          </a: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D96089FD-697C-42C3-A006-115B43918D1B}">
      <dgm:prSet custT="1"/>
      <dgm:spPr/>
      <dgm:t>
        <a:bodyPr/>
        <a:lstStyle/>
        <a:p>
          <a:r>
            <a:rPr lang="es-ES" sz="1800" u="sng" dirty="0">
              <a:latin typeface="Arial" panose="020B0604020202020204" pitchFamily="34" charset="0"/>
              <a:cs typeface="Arial" panose="020B0604020202020204" pitchFamily="34" charset="0"/>
            </a:rPr>
            <a:t>DERECHOS</a:t>
          </a:r>
        </a:p>
        <a:p>
          <a:r>
            <a:rPr lang="es-ES" sz="1600" dirty="0">
              <a:latin typeface="Arial" panose="020B0604020202020204" pitchFamily="34" charset="0"/>
              <a:cs typeface="Arial" panose="020B0604020202020204" pitchFamily="34" charset="0"/>
            </a:rPr>
            <a:t>A la vida, integridad física, igualdad ante la ley</a:t>
          </a:r>
        </a:p>
      </dgm:t>
    </dgm:pt>
    <dgm:pt modelId="{299179C8-CDC9-4BFA-9481-C5B27B35E499}" type="parTrans" cxnId="{ACD85461-CFD4-4767-89AF-513A291DB6A7}">
      <dgm:prSet/>
      <dgm:spPr/>
      <dgm:t>
        <a:bodyPr/>
        <a:lstStyle/>
        <a:p>
          <a:endParaRPr lang="es-ES"/>
        </a:p>
      </dgm:t>
    </dgm:pt>
    <dgm:pt modelId="{B9E8CD7D-14C9-4B59-BAB8-ACF884359687}" type="sibTrans" cxnId="{ACD85461-CFD4-4767-89AF-513A291DB6A7}">
      <dgm:prSet/>
      <dgm:spPr/>
      <dgm:t>
        <a:bodyPr/>
        <a:lstStyle/>
        <a:p>
          <a:endParaRPr lang="es-ES"/>
        </a:p>
      </dgm:t>
    </dgm:pt>
    <dgm:pt modelId="{9C7127CD-9864-4D99-817E-B43620391E03}">
      <dgm:prSet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Derecho a la salud, pertenecer a un sindicato, derecho a la educación</a:t>
          </a:r>
        </a:p>
      </dgm:t>
    </dgm:pt>
    <dgm:pt modelId="{0B2B9342-716F-4EA0-9A9A-A135314FB863}" type="parTrans" cxnId="{A466B0BB-6CF5-4B14-956F-3B9371CA34D8}">
      <dgm:prSet/>
      <dgm:spPr/>
      <dgm:t>
        <a:bodyPr/>
        <a:lstStyle/>
        <a:p>
          <a:endParaRPr lang="es-ES"/>
        </a:p>
      </dgm:t>
    </dgm:pt>
    <dgm:pt modelId="{814837CF-4D7D-42FD-88C0-4D9AC555A1DE}" type="sibTrans" cxnId="{A466B0BB-6CF5-4B14-956F-3B9371CA34D8}">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ScaleX="111681" custScaleY="66613" custLinFactNeighborX="-18669" custLinFactNeighborY="-13600">
        <dgm:presLayoutVars>
          <dgm:bulletEnabled val="1"/>
        </dgm:presLayoutVars>
      </dgm:prSet>
      <dgm:spPr/>
    </dgm:pt>
    <dgm:pt modelId="{06734FFE-6533-41C0-88A0-D7030C0FDDF4}" type="pres">
      <dgm:prSet presAssocID="{299179C8-CDC9-4BFA-9481-C5B27B35E499}" presName="Name13" presStyleLbl="parChTrans1D2" presStyleIdx="1" presStyleCnt="6"/>
      <dgm:spPr/>
    </dgm:pt>
    <dgm:pt modelId="{BD17B285-A159-4343-BF90-884D7D8F41A8}" type="pres">
      <dgm:prSet presAssocID="{D96089FD-697C-42C3-A006-115B43918D1B}" presName="childText" presStyleLbl="bgAcc1" presStyleIdx="1" presStyleCnt="6" custScaleX="98696" custScaleY="50752" custLinFactNeighborX="-14465" custLinFactNeighborY="-16206">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ScaleX="99279" custScaleY="74065" custLinFactNeighborX="-1462" custLinFactNeighborY="-3497">
        <dgm:presLayoutVars>
          <dgm:bulletEnabled val="1"/>
        </dgm:presLayoutVars>
      </dgm:prSet>
      <dgm:spPr/>
    </dgm:pt>
    <dgm:pt modelId="{D61DD354-D224-4DE9-ABE3-E10D7D729391}" type="pres">
      <dgm:prSet presAssocID="{0B2B9342-716F-4EA0-9A9A-A135314FB863}" presName="Name13" presStyleLbl="parChTrans1D2" presStyleIdx="3" presStyleCnt="6"/>
      <dgm:spPr/>
    </dgm:pt>
    <dgm:pt modelId="{442F997D-B83F-47BE-9FD7-1F3255AA9529}" type="pres">
      <dgm:prSet presAssocID="{9C7127CD-9864-4D99-817E-B43620391E03}" presName="childText" presStyleLbl="bgAcc1" presStyleIdx="3" presStyleCnt="6">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ScaleX="98929" custScaleY="71983" custLinFactNeighborX="260" custLinFactNeighborY="-18657">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ACD85461-CFD4-4767-89AF-513A291DB6A7}" srcId="{D1B8A7B3-D524-4630-B968-0760A1E4A5C9}" destId="{D96089FD-697C-42C3-A006-115B43918D1B}" srcOrd="1" destOrd="0" parTransId="{299179C8-CDC9-4BFA-9481-C5B27B35E499}" sibTransId="{B9E8CD7D-14C9-4B59-BAB8-ACF884359687}"/>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1C31DD82-D77E-4A43-9E30-25D9862734F3}" type="presOf" srcId="{0B2B9342-716F-4EA0-9A9A-A135314FB863}" destId="{D61DD354-D224-4DE9-ABE3-E10D7D729391}"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466B0BB-6CF5-4B14-956F-3B9371CA34D8}" srcId="{F43108E7-3B99-4407-9E73-05B69138AAF7}" destId="{9C7127CD-9864-4D99-817E-B43620391E03}" srcOrd="1" destOrd="0" parTransId="{0B2B9342-716F-4EA0-9A9A-A135314FB863}" sibTransId="{814837CF-4D7D-42FD-88C0-4D9AC555A1DE}"/>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A700D0E0-E1BF-4E1F-AF72-7C0AE2D4DA56}" type="presOf" srcId="{9C7127CD-9864-4D99-817E-B43620391E03}" destId="{442F997D-B83F-47BE-9FD7-1F3255AA9529}" srcOrd="0" destOrd="0" presId="urn:microsoft.com/office/officeart/2005/8/layout/hierarchy3"/>
    <dgm:cxn modelId="{EFEB1FE4-DC80-44C7-8EB0-1AAB4912487B}" type="presOf" srcId="{299179C8-CDC9-4BFA-9481-C5B27B35E499}" destId="{06734FFE-6533-41C0-88A0-D7030C0FDDF4}"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8D05BFD-82F1-4276-BC83-EF0B8EDC9C57}" type="presOf" srcId="{D96089FD-697C-42C3-A006-115B43918D1B}" destId="{BD17B285-A159-4343-BF90-884D7D8F41A8}"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9C603144-61FA-423C-921E-3DBF208133BE}" type="presParOf" srcId="{2E799015-7CF2-4DDE-A5E2-17A129863C8A}" destId="{06734FFE-6533-41C0-88A0-D7030C0FDDF4}" srcOrd="2" destOrd="0" presId="urn:microsoft.com/office/officeart/2005/8/layout/hierarchy3"/>
    <dgm:cxn modelId="{ABF15931-325F-4701-9A06-7DB4CD8335A2}" type="presParOf" srcId="{2E799015-7CF2-4DDE-A5E2-17A129863C8A}" destId="{BD17B285-A159-4343-BF90-884D7D8F41A8}"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FAB85BE1-A381-4D60-89FC-F5844BA161AD}" type="presParOf" srcId="{6A62D086-0729-4EF8-BF2A-1BC90A011292}" destId="{D61DD354-D224-4DE9-ABE3-E10D7D729391}" srcOrd="2" destOrd="0" presId="urn:microsoft.com/office/officeart/2005/8/layout/hierarchy3"/>
    <dgm:cxn modelId="{2E32FD9D-FE6F-4583-BA23-D2BB2DE30885}" type="presParOf" srcId="{6A62D086-0729-4EF8-BF2A-1BC90A011292}" destId="{442F997D-B83F-47BE-9FD7-1F3255AA9529}"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a:solidFill>
          <a:prstClr val="white"/>
        </a:solidFill>
        <a:ln w="15875" cap="flat" cmpd="sng" algn="ctr">
          <a:solidFill>
            <a:prstClr val="white">
              <a:hueOff val="0"/>
              <a:satOff val="0"/>
              <a:lumOff val="0"/>
              <a:alphaOff val="0"/>
            </a:prstClr>
          </a:solidFill>
          <a:prstDash val="solid"/>
        </a:ln>
        <a:effectLst/>
      </dgm:spPr>
      <dgm:t>
        <a:bodyPr spcFirstLastPara="0" vert="horz" wrap="square" lIns="53340" tIns="53340" rIns="53340" bIns="53340" numCol="1" spcCol="1270" anchor="ctr" anchorCtr="0"/>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 y a la </a:t>
          </a:r>
          <a:r>
            <a:rPr lang="es-ES_tradnl" sz="1100" noProof="0" dirty="0">
              <a:solidFill>
                <a:schemeClr val="bg1"/>
              </a:solidFill>
              <a:latin typeface="Arial" panose="020B0604020202020204" pitchFamily="34" charset="0"/>
              <a:cs typeface="Arial" panose="020B0604020202020204" pitchFamily="34" charset="0"/>
            </a:rPr>
            <a:t>integridad</a:t>
          </a:r>
          <a:r>
            <a:rPr lang="en-US" sz="1100" dirty="0">
              <a:solidFill>
                <a:schemeClr val="bg1"/>
              </a:solidFill>
              <a:latin typeface="Arial" panose="020B0604020202020204" pitchFamily="34" charset="0"/>
              <a:cs typeface="Arial" panose="020B0604020202020204" pitchFamily="34" charset="0"/>
            </a:rPr>
            <a:t> </a:t>
          </a:r>
          <a:r>
            <a:rPr lang="es-ES_tradnl" sz="1100" noProof="0" dirty="0">
              <a:solidFill>
                <a:schemeClr val="bg1"/>
              </a:solidFill>
              <a:latin typeface="Arial" panose="020B0604020202020204" pitchFamily="34" charset="0"/>
              <a:cs typeface="Arial" panose="020B0604020202020204" pitchFamily="34" charset="0"/>
            </a:rPr>
            <a:t>física</a:t>
          </a:r>
          <a:r>
            <a:rPr lang="en-US" sz="1100" dirty="0">
              <a:solidFill>
                <a:schemeClr val="bg1"/>
              </a:solidFill>
              <a:latin typeface="Arial" panose="020B0604020202020204" pitchFamily="34" charset="0"/>
              <a:cs typeface="Arial" panose="020B0604020202020204" pitchFamily="34" charset="0"/>
            </a:rPr>
            <a:t> y psíquica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dirty="0">
              <a:latin typeface="Arial" panose="020B0604020202020204" pitchFamily="34" charset="0"/>
              <a:cs typeface="Arial" panose="020B0604020202020204" pitchFamily="34" charset="0"/>
            </a:rPr>
            <a:t>N°3,</a:t>
          </a:r>
        </a:p>
        <a:p>
          <a:r>
            <a:rPr lang="es-MX" sz="1100" b="0" i="0" dirty="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dirty="0">
              <a:latin typeface="Arial" panose="020B0604020202020204" pitchFamily="34" charset="0"/>
              <a:cs typeface="Arial" panose="020B0604020202020204" pitchFamily="34" charset="0"/>
            </a:rPr>
            <a:t>N°4</a:t>
          </a:r>
        </a:p>
        <a:p>
          <a:r>
            <a:rPr lang="es-MX" sz="1100" b="0" i="0" dirty="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a:latin typeface="Arial" panose="020B0604020202020204" pitchFamily="34" charset="0"/>
              <a:cs typeface="Arial" panose="020B0604020202020204" pitchFamily="34" charset="0"/>
            </a:rPr>
            <a:t>N°5</a:t>
          </a:r>
        </a:p>
        <a:p>
          <a:r>
            <a:rPr lang="es-ES" sz="1100" dirty="0">
              <a:latin typeface="Arial" panose="020B0604020202020204" pitchFamily="34" charset="0"/>
              <a:cs typeface="Arial" panose="020B0604020202020204" pitchFamily="34" charset="0"/>
            </a:rPr>
            <a:t>Inviolabilidad del hogar  y de las comunicaciones privadas</a:t>
          </a: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a:latin typeface="Arial" panose="020B0604020202020204" pitchFamily="34" charset="0"/>
              <a:cs typeface="Arial" panose="020B0604020202020204" pitchFamily="34" charset="0"/>
            </a:rPr>
            <a:t>N°6</a:t>
          </a:r>
        </a:p>
        <a:p>
          <a:r>
            <a:rPr lang="es-MX" sz="1100" b="0" i="0">
              <a:latin typeface="Arial" panose="020B0604020202020204" pitchFamily="34" charset="0"/>
              <a:cs typeface="Arial" panose="020B0604020202020204" pitchFamily="34" charset="0"/>
            </a:rPr>
            <a:t>Libertad de conciencia y de cultos.</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a:latin typeface="Arial" panose="020B0604020202020204" pitchFamily="34" charset="0"/>
              <a:cs typeface="Arial" panose="020B0604020202020204" pitchFamily="34" charset="0"/>
            </a:rPr>
            <a:t>N°9</a:t>
          </a:r>
        </a:p>
        <a:p>
          <a:r>
            <a:rPr lang="es-MX" sz="1100" b="0" i="0" dirty="0">
              <a:latin typeface="Arial" panose="020B0604020202020204" pitchFamily="34" charset="0"/>
              <a:cs typeface="Arial" panose="020B0604020202020204" pitchFamily="34" charset="0"/>
            </a:rPr>
            <a:t>Derecho a la protección de la salud</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a:latin typeface="Arial" panose="020B0604020202020204" pitchFamily="34" charset="0"/>
              <a:cs typeface="Arial" panose="020B0604020202020204" pitchFamily="34" charset="0"/>
            </a:rPr>
            <a:t>N°11</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a:latin typeface="Arial" panose="020B0604020202020204" pitchFamily="34" charset="0"/>
              <a:cs typeface="Arial" panose="020B0604020202020204" pitchFamily="34" charset="0"/>
            </a:rPr>
            <a:t>N°12</a:t>
          </a:r>
        </a:p>
        <a:p>
          <a:r>
            <a:rPr lang="es-MX" sz="1100" b="0" i="0">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a:latin typeface="Arial" panose="020B0604020202020204" pitchFamily="34" charset="0"/>
              <a:cs typeface="Arial" panose="020B0604020202020204" pitchFamily="34" charset="0"/>
            </a:rPr>
            <a:t>N°13</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reunión.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a:latin typeface="Arial" panose="020B0604020202020204" pitchFamily="34" charset="0"/>
              <a:cs typeface="Arial" panose="020B0604020202020204" pitchFamily="34" charset="0"/>
            </a:rPr>
            <a:t>N°15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asociación.</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a:latin typeface="Arial" panose="020B0604020202020204" pitchFamily="34" charset="0"/>
              <a:cs typeface="Arial" panose="020B0604020202020204" pitchFamily="34" charset="0"/>
            </a:rPr>
            <a:t>N°16</a:t>
          </a:r>
        </a:p>
        <a:p>
          <a:r>
            <a:rPr lang="es-MX" sz="1100" b="0" i="0" dirty="0">
              <a:latin typeface="Arial" panose="020B0604020202020204" pitchFamily="34" charset="0"/>
              <a:cs typeface="Arial" panose="020B0604020202020204" pitchFamily="34" charset="0"/>
            </a:rPr>
            <a:t>Libertad de trabajo.</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a:latin typeface="Arial" panose="020B0604020202020204" pitchFamily="34" charset="0"/>
              <a:cs typeface="Arial" panose="020B0604020202020204" pitchFamily="34" charset="0"/>
            </a:rPr>
            <a:t>N°21</a:t>
          </a:r>
        </a:p>
        <a:p>
          <a:r>
            <a:rPr lang="es-MX" sz="1100" b="0" i="0">
              <a:latin typeface="Arial" panose="020B0604020202020204" pitchFamily="34" charset="0"/>
              <a:cs typeface="Arial" panose="020B0604020202020204" pitchFamily="34" charset="0"/>
            </a:rPr>
            <a:t>Derecho 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a:latin typeface="Arial" panose="020B0604020202020204" pitchFamily="34" charset="0"/>
              <a:cs typeface="Arial" panose="020B0604020202020204" pitchFamily="34" charset="0"/>
            </a:rPr>
            <a:t>N°22</a:t>
          </a:r>
        </a:p>
        <a:p>
          <a:r>
            <a:rPr lang="es-MX" sz="1100" b="0" i="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a:latin typeface="Arial" panose="020B0604020202020204" pitchFamily="34" charset="0"/>
              <a:cs typeface="Arial" panose="020B0604020202020204" pitchFamily="34" charset="0"/>
            </a:rPr>
            <a:t>N°23</a:t>
          </a:r>
        </a:p>
        <a:p>
          <a:r>
            <a:rPr lang="es-MX" sz="1100" b="0" i="0">
              <a:latin typeface="Arial" panose="020B0604020202020204" pitchFamily="34" charset="0"/>
              <a:cs typeface="Arial" panose="020B0604020202020204" pitchFamily="34" charset="0"/>
            </a:rPr>
            <a:t>Libre acceso a la propiedad, libre </a:t>
          </a:r>
          <a:r>
            <a:rPr lang="es-MX" sz="1100" b="0" i="0" err="1">
              <a:latin typeface="Arial" panose="020B0604020202020204" pitchFamily="34" charset="0"/>
              <a:cs typeface="Arial" panose="020B0604020202020204" pitchFamily="34" charset="0"/>
            </a:rPr>
            <a:t>apropiabilidad</a:t>
          </a:r>
          <a:r>
            <a:rPr lang="es-MX" sz="1100" b="0" i="0">
              <a:latin typeface="Arial" panose="020B0604020202020204" pitchFamily="34" charset="0"/>
              <a:cs typeface="Arial" panose="020B0604020202020204" pitchFamily="34" charset="0"/>
            </a:rPr>
            <a:t> de bienes, o derecho de propiedad</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a:latin typeface="Arial" panose="020B0604020202020204" pitchFamily="34" charset="0"/>
              <a:cs typeface="Arial" panose="020B0604020202020204" pitchFamily="34" charset="0"/>
            </a:rPr>
            <a:t>N°24</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a:latin typeface="Arial" panose="020B0604020202020204" pitchFamily="34" charset="0"/>
              <a:cs typeface="Arial" panose="020B0604020202020204" pitchFamily="34" charset="0"/>
            </a:rPr>
            <a:t>N°25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 intelectual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a:latin typeface="Arial" panose="020B0604020202020204" pitchFamily="34" charset="0"/>
              <a:cs typeface="Arial" panose="020B0604020202020204" pitchFamily="34" charset="0"/>
            </a:rPr>
            <a:t>N°19</a:t>
          </a:r>
        </a:p>
        <a:p>
          <a:r>
            <a:rPr lang="es-MX" sz="1100" b="0" i="0">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a:latin typeface="Arial" panose="020B0604020202020204" pitchFamily="34" charset="0"/>
              <a:cs typeface="Arial" panose="020B0604020202020204" pitchFamily="34" charset="0"/>
            </a:rPr>
            <a:t>N°8</a:t>
          </a:r>
        </a:p>
        <a:p>
          <a:r>
            <a:rPr lang="es-MX" sz="1050" b="0" i="0">
              <a:latin typeface="Arial" panose="020B0604020202020204" pitchFamily="34" charset="0"/>
              <a:cs typeface="Arial" panose="020B0604020202020204" pitchFamily="34" charset="0"/>
            </a:rPr>
            <a:t>Derecho a vivir en un medio ambiente libre de contaminación</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a:latin typeface="Arial" panose="020B0604020202020204" pitchFamily="34" charset="0"/>
              <a:cs typeface="Arial" panose="020B0604020202020204" pitchFamily="34" charset="0"/>
            </a:rPr>
            <a:t>N°7</a:t>
          </a:r>
        </a:p>
        <a:p>
          <a:r>
            <a:rPr lang="es-MX" sz="1100" b="0" i="0">
              <a:latin typeface="Arial" panose="020B0604020202020204" pitchFamily="34" charset="0"/>
              <a:cs typeface="Arial" panose="020B0604020202020204" pitchFamily="34" charset="0"/>
            </a:rPr>
            <a:t>Derecho a la libertad personal y seguridad individual</a:t>
          </a: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a:latin typeface="Arial" panose="020B0604020202020204" pitchFamily="34" charset="0"/>
              <a:cs typeface="Arial" panose="020B0604020202020204" pitchFamily="34" charset="0"/>
            </a:rPr>
            <a:t>N°10</a:t>
          </a:r>
        </a:p>
        <a:p>
          <a:r>
            <a:rPr lang="es-MX" sz="1100" b="0" i="0">
              <a:latin typeface="Arial" panose="020B0604020202020204" pitchFamily="34" charset="0"/>
              <a:cs typeface="Arial" panose="020B0604020202020204" pitchFamily="34" charset="0"/>
            </a:rPr>
            <a:t>Derecho a la educación</a:t>
          </a: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a:latin typeface="Arial" panose="020B0604020202020204" pitchFamily="34" charset="0"/>
              <a:cs typeface="Arial" panose="020B0604020202020204" pitchFamily="34" charset="0"/>
            </a:rPr>
            <a:t>N°14</a:t>
          </a:r>
        </a:p>
        <a:p>
          <a:r>
            <a:rPr lang="es-MX" sz="1100" b="0" i="0">
              <a:latin typeface="Arial" panose="020B0604020202020204" pitchFamily="34" charset="0"/>
              <a:cs typeface="Arial" panose="020B0604020202020204" pitchFamily="34" charset="0"/>
            </a:rPr>
            <a:t>Derecho de petición</a:t>
          </a: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a:latin typeface="Arial" panose="020B0604020202020204" pitchFamily="34" charset="0"/>
              <a:cs typeface="Arial" panose="020B0604020202020204" pitchFamily="34" charset="0"/>
            </a:rPr>
            <a:t>N°18</a:t>
          </a:r>
        </a:p>
        <a:p>
          <a:r>
            <a:rPr lang="es-MX" sz="1100" b="0" i="0">
              <a:latin typeface="Arial" panose="020B0604020202020204" pitchFamily="34" charset="0"/>
              <a:cs typeface="Arial" panose="020B0604020202020204" pitchFamily="34" charset="0"/>
            </a:rPr>
            <a:t>Derecho a la seguridad social</a:t>
          </a: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a:latin typeface="Arial" panose="020B0604020202020204" pitchFamily="34" charset="0"/>
              <a:cs typeface="Arial" panose="020B0604020202020204" pitchFamily="34" charset="0"/>
            </a:rPr>
            <a:t>N°17</a:t>
          </a:r>
        </a:p>
        <a:p>
          <a:r>
            <a:rPr lang="es-MX" sz="1100" b="0" i="0">
              <a:latin typeface="Arial" panose="020B0604020202020204" pitchFamily="34" charset="0"/>
              <a:cs typeface="Arial" panose="020B0604020202020204" pitchFamily="34" charset="0"/>
            </a:rPr>
            <a:t>Acceso igualitario ante los cargos públicos</a:t>
          </a: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a:latin typeface="Arial" panose="020B0604020202020204" pitchFamily="34" charset="0"/>
              <a:cs typeface="Arial" panose="020B0604020202020204" pitchFamily="34" charset="0"/>
            </a:rPr>
            <a:t>N°20</a:t>
          </a:r>
        </a:p>
        <a:p>
          <a:r>
            <a:rPr lang="es-MX" sz="1100" b="0" i="0">
              <a:latin typeface="Arial" panose="020B0604020202020204" pitchFamily="34" charset="0"/>
              <a:cs typeface="Arial" panose="020B0604020202020204" pitchFamily="34" charset="0"/>
            </a:rPr>
            <a:t>Igualdad ante las cargas públicas</a:t>
          </a: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a:latin typeface="Arial" panose="020B0604020202020204" pitchFamily="34" charset="0"/>
              <a:cs typeface="Arial" panose="020B0604020202020204" pitchFamily="34" charset="0"/>
            </a:rPr>
            <a:t>N°26</a:t>
          </a:r>
        </a:p>
        <a:p>
          <a:r>
            <a:rPr lang="es-MX" sz="1050" b="0" i="0">
              <a:latin typeface="Arial" panose="020B0604020202020204" pitchFamily="34" charset="0"/>
              <a:cs typeface="Arial" panose="020B0604020202020204" pitchFamily="34" charset="0"/>
            </a:rPr>
            <a:t>Garantía general de los derechos  fundamentales contra  actividad legislativa que afecte  la esencia de los mismos</a:t>
          </a: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26" custLinFactNeighborY="3404">
        <dgm:presLayoutVars>
          <dgm:bulletEnabled val="1"/>
        </dgm:presLayoutVars>
      </dgm:prSet>
      <dgm:spPr>
        <a:xfrm>
          <a:off x="609266" y="36946"/>
          <a:ext cx="1653931" cy="992358"/>
        </a:xfrm>
        <a:prstGeom prst="rect">
          <a:avLst/>
        </a:prstGeom>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26">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26">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26" custLinFactNeighborY="1217">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26">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26">
        <dgm:presLayoutVars>
          <dgm:bulletEnabled val="1"/>
        </dgm:presLayoutVars>
      </dgm:prSet>
      <dgm:spPr/>
    </dgm:pt>
    <dgm:pt modelId="{3EC520C2-6A5C-46F7-9045-8F2DBCAF6C78}" type="pres">
      <dgm:prSet presAssocID="{AFD49FC2-69EA-4C48-844E-EFBDDC770FF8}" presName="sibTrans" presStyleCnt="0"/>
      <dgm:spPr/>
    </dgm:pt>
    <dgm:pt modelId="{FDE519EB-8A9E-4C26-A026-36FC51BAE77A}" type="pres">
      <dgm:prSet presAssocID="{8C072DC5-A5D2-4F52-BF33-81439D474704}" presName="node" presStyleLbl="node1" presStyleIdx="6" presStyleCnt="26" custLinFactNeighborX="-1060" custLinFactNeighborY="-521">
        <dgm:presLayoutVars>
          <dgm:bulletEnabled val="1"/>
        </dgm:presLayoutVars>
      </dgm:prSet>
      <dgm:spPr/>
    </dgm:pt>
    <dgm:pt modelId="{B74FE1DF-DA83-4BC5-AC42-7BC41F39AA9E}" type="pres">
      <dgm:prSet presAssocID="{939A7786-1F33-47BA-B06E-A36D39939502}" presName="sibTrans" presStyleCnt="0"/>
      <dgm:spPr/>
    </dgm:pt>
    <dgm:pt modelId="{01E5C122-451B-42C8-9BD6-4D2347AE6593}" type="pres">
      <dgm:prSet presAssocID="{1F60E371-B2E1-46EE-9BCF-E2964210FF1C}" presName="node" presStyleLbl="node1" presStyleIdx="7" presStyleCnt="26">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8" presStyleCnt="26">
        <dgm:presLayoutVars>
          <dgm:bulletEnabled val="1"/>
        </dgm:presLayoutVars>
      </dgm:prSet>
      <dgm:spPr/>
    </dgm:pt>
    <dgm:pt modelId="{7F2B32C2-E1AC-48F3-9625-FFDE351DF0E9}" type="pres">
      <dgm:prSet presAssocID="{74FA62F9-99DB-401F-8BE2-43EC8361B3A8}" presName="sibTrans" presStyleCnt="0"/>
      <dgm:spPr/>
    </dgm:pt>
    <dgm:pt modelId="{FEA939A7-EC23-4360-89C9-DDB71D3EF046}" type="pres">
      <dgm:prSet presAssocID="{A72160D7-47A9-49BC-8B6F-B4E32CFD76B5}" presName="node" presStyleLbl="node1" presStyleIdx="9" presStyleCnt="26">
        <dgm:presLayoutVars>
          <dgm:bulletEnabled val="1"/>
        </dgm:presLayoutVars>
      </dgm:prSet>
      <dgm:spPr/>
    </dgm:pt>
    <dgm:pt modelId="{0EBA1B2F-395F-4283-AA5B-EDAB8FCC0308}" type="pres">
      <dgm:prSet presAssocID="{7DDB6744-EA7B-44F6-85D3-064CB2F18D95}" presName="sibTrans" presStyleCnt="0"/>
      <dgm:spPr/>
    </dgm:pt>
    <dgm:pt modelId="{75B9EBE5-8DF3-4068-AA9B-9CBE685E445B}" type="pres">
      <dgm:prSet presAssocID="{F9CF3029-7BA7-437D-9130-3B8B4BD9699D}" presName="node" presStyleLbl="node1" presStyleIdx="10" presStyleCnt="26" custLinFactNeighborY="-661">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11" presStyleCnt="26">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2" presStyleCnt="26">
        <dgm:presLayoutVars>
          <dgm:bulletEnabled val="1"/>
        </dgm:presLayoutVars>
      </dgm:prSet>
      <dgm:spPr/>
    </dgm:pt>
    <dgm:pt modelId="{04AC1963-1F60-499C-B387-ECA7A7EB619D}" type="pres">
      <dgm:prSet presAssocID="{49AE37D7-2B1B-45B1-9871-BA3696DCA0C0}" presName="sibTrans" presStyleCnt="0"/>
      <dgm:spPr/>
    </dgm:pt>
    <dgm:pt modelId="{040FA552-7ABD-4052-A8F7-805AA498E0FE}" type="pres">
      <dgm:prSet presAssocID="{8EDA3987-33AF-4B0A-8512-E4D36FD17DB7}" presName="node" presStyleLbl="node1" presStyleIdx="13" presStyleCnt="26">
        <dgm:presLayoutVars>
          <dgm:bulletEnabled val="1"/>
        </dgm:presLayoutVars>
      </dgm:prSet>
      <dgm:spPr/>
    </dgm:pt>
    <dgm:pt modelId="{35FA8BF3-384F-4D83-99E2-42A23E1D4B8F}" type="pres">
      <dgm:prSet presAssocID="{0C7D9336-08AE-4157-90B8-29F0862FACE9}" presName="sibTrans" presStyleCnt="0"/>
      <dgm:spPr/>
    </dgm:pt>
    <dgm:pt modelId="{90C972D4-D5B4-4FB8-97BE-313939449FAE}" type="pres">
      <dgm:prSet presAssocID="{7BB01D15-7911-4F2D-A9B9-5BD9DDC8B09D}" presName="node" presStyleLbl="node1" presStyleIdx="14" presStyleCnt="26">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5" presStyleCnt="26">
        <dgm:presLayoutVars>
          <dgm:bulletEnabled val="1"/>
        </dgm:presLayoutVars>
      </dgm:prSet>
      <dgm:spPr/>
    </dgm:pt>
    <dgm:pt modelId="{CEC594B9-3EAC-4527-ABD3-D05AA6F6F826}" type="pres">
      <dgm:prSet presAssocID="{4190B9A7-ED6B-49F9-BE9F-4794B9BFF443}" presName="sibTrans" presStyleCnt="0"/>
      <dgm:spPr/>
    </dgm:pt>
    <dgm:pt modelId="{50B2190A-E88F-4DBC-8202-1FE379D11A21}" type="pres">
      <dgm:prSet presAssocID="{A6A6E760-5DD8-4F3B-B304-D1EC52728D8A}" presName="node" presStyleLbl="node1" presStyleIdx="16" presStyleCnt="26">
        <dgm:presLayoutVars>
          <dgm:bulletEnabled val="1"/>
        </dgm:presLayoutVars>
      </dgm:prSet>
      <dgm:spPr/>
    </dgm:pt>
    <dgm:pt modelId="{50AD9632-539D-4BB3-96BA-24A6F54FDB57}" type="pres">
      <dgm:prSet presAssocID="{3DC7D30C-6731-4199-A878-6C2F74C948B1}" presName="sibTrans" presStyleCnt="0"/>
      <dgm:spPr/>
    </dgm:pt>
    <dgm:pt modelId="{B6CD57D1-BC45-43BD-9561-AB393953C487}" type="pres">
      <dgm:prSet presAssocID="{980A3084-EDCD-46F7-9862-3B7AA031522C}" presName="node" presStyleLbl="node1" presStyleIdx="17" presStyleCnt="26">
        <dgm:presLayoutVars>
          <dgm:bulletEnabled val="1"/>
        </dgm:presLayoutVars>
      </dgm:prSet>
      <dgm:spPr/>
    </dgm:pt>
    <dgm:pt modelId="{DC738D56-FD59-4189-8F02-213E15813F42}" type="pres">
      <dgm:prSet presAssocID="{337B806C-0DEE-470C-81E8-D166E1FE9C26}" presName="sibTrans" presStyleCnt="0"/>
      <dgm:spPr/>
    </dgm:pt>
    <dgm:pt modelId="{6CD9668A-6568-4F93-B3AC-B3E7CA6A8BCE}" type="pres">
      <dgm:prSet presAssocID="{50892BBE-7317-4986-BF51-E0A8877228BA}" presName="node" presStyleLbl="node1" presStyleIdx="18" presStyleCnt="26">
        <dgm:presLayoutVars>
          <dgm:bulletEnabled val="1"/>
        </dgm:presLayoutVars>
      </dgm:prSet>
      <dgm:spPr/>
    </dgm:pt>
    <dgm:pt modelId="{34DF5B7E-88A3-4D61-8862-1D08B2F13D74}" type="pres">
      <dgm:prSet presAssocID="{D358C8A8-7D0F-4B9A-925F-A9AD144CAD79}" presName="sibTrans" presStyleCnt="0"/>
      <dgm:spPr/>
    </dgm:pt>
    <dgm:pt modelId="{FE6AF731-4CDE-4550-9B1E-7D9682F1D61A}" type="pres">
      <dgm:prSet presAssocID="{3CA0A237-CBD9-4ABC-BDB2-CD4F75D2FF89}" presName="node" presStyleLbl="node1" presStyleIdx="19" presStyleCnt="26">
        <dgm:presLayoutVars>
          <dgm:bulletEnabled val="1"/>
        </dgm:presLayoutVars>
      </dgm:prSet>
      <dgm:spPr/>
    </dgm:pt>
    <dgm:pt modelId="{E09E8CA8-0939-40BE-BEAF-EBB717CA9BB5}" type="pres">
      <dgm:prSet presAssocID="{D8EC2BAA-CFFF-423F-AD50-F6B049B8EC70}" presName="sibTrans" presStyleCnt="0"/>
      <dgm:spPr/>
    </dgm:pt>
    <dgm:pt modelId="{4DDC86A8-8ABD-4035-B7B1-EA4CB822E5F7}" type="pres">
      <dgm:prSet presAssocID="{64F85A7F-6001-4C86-B581-1966E1BC447C}" presName="node" presStyleLbl="node1" presStyleIdx="20" presStyleCnt="26">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22" presStyleCnt="26">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23" presStyleCnt="26">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24" presStyleCnt="26" custLinFactNeighborY="-4980">
        <dgm:presLayoutVars>
          <dgm:bulletEnabled val="1"/>
        </dgm:presLayoutVars>
      </dgm:prSet>
      <dgm:spPr/>
    </dgm:pt>
    <dgm:pt modelId="{5E04AA06-AE54-4AB7-BDFB-5CB61408A8CF}" type="pres">
      <dgm:prSet presAssocID="{EE6B150E-3063-4D89-BFCC-1C6F0B1F57FE}" presName="sibTrans" presStyleCnt="0"/>
      <dgm:spPr/>
    </dgm:pt>
    <dgm:pt modelId="{A763183C-B974-4147-B0A2-BEA4FF021B1F}" type="pres">
      <dgm:prSet presAssocID="{95519DB4-489A-4736-99C9-7FEAA2D4A095}" presName="node" presStyleLbl="node1" presStyleIdx="25" presStyleCnt="26" custScaleX="140027" custLinFactNeighborY="-4980">
        <dgm:presLayoutVars>
          <dgm:bulletEnabled val="1"/>
        </dgm:presLayoutVars>
      </dgm:prSet>
      <dgm:spPr/>
    </dgm:pt>
  </dgm:ptLst>
  <dgm:cxnLst>
    <dgm:cxn modelId="{C30C2304-B35B-4470-B653-878FA058BE38}" type="presOf" srcId="{3CA0A237-CBD9-4ABC-BDB2-CD4F75D2FF89}" destId="{FE6AF731-4CDE-4550-9B1E-7D9682F1D61A}"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83D64A10-7E9B-414A-B160-9AAE8B090324}" type="presOf" srcId="{8C072DC5-A5D2-4F52-BF33-81439D474704}" destId="{FDE519EB-8A9E-4C26-A026-36FC51BAE77A}"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5"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4F7B8932-5191-42C1-96A5-26C8B8AF2BA6}" srcId="{D4FCD64E-A246-49B7-89BE-5ECA68B757C2}" destId="{8EDA3987-33AF-4B0A-8512-E4D36FD17DB7}" srcOrd="13" destOrd="0" parTransId="{76B383C7-2C51-4ADB-A8D1-CC2B65149BFE}" sibTransId="{0C7D9336-08AE-4157-90B8-29F0862FACE9}"/>
    <dgm:cxn modelId="{7CC46737-F6FF-4131-BD7F-C38DDC340090}" srcId="{D4FCD64E-A246-49B7-89BE-5ECA68B757C2}" destId="{50892BBE-7317-4986-BF51-E0A8877228BA}" srcOrd="18"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21"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24" destOrd="0" parTransId="{8184BEE2-24AD-4C7E-948C-2EF4B65A5859}" sibTransId="{EE6B150E-3063-4D89-BFCC-1C6F0B1F57FE}"/>
    <dgm:cxn modelId="{0AB8184C-F255-423E-A42C-0B8B68777D98}" srcId="{D4FCD64E-A246-49B7-89BE-5ECA68B757C2}" destId="{F9CF3029-7BA7-437D-9130-3B8B4BD9699D}" srcOrd="10" destOrd="0" parTransId="{B3A85742-EA2F-4DFA-97FE-10E29E4BF1E4}" sibTransId="{1A5B8E91-E406-4026-ADCC-952CA0520F4F}"/>
    <dgm:cxn modelId="{3C2DD56F-0F35-4315-AB87-0E707F46F2C8}" srcId="{D4FCD64E-A246-49B7-89BE-5ECA68B757C2}" destId="{140E0D5C-8D00-4C5F-B98C-E152801F4603}" srcOrd="8"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07DC727D-6115-4C40-AF6C-1508DBC1D522}" srcId="{D4FCD64E-A246-49B7-89BE-5ECA68B757C2}" destId="{980A3084-EDCD-46F7-9862-3B7AA031522C}" srcOrd="17" destOrd="0" parTransId="{7081C9FF-EBB5-4A9C-B3B9-81C6D363FC83}" sibTransId="{337B806C-0DEE-470C-81E8-D166E1FE9C26}"/>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3D35FD90-7F72-471A-85FF-6837092F4593}" type="presOf" srcId="{980A3084-EDCD-46F7-9862-3B7AA031522C}" destId="{B6CD57D1-BC45-43BD-9561-AB393953C487}"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65F621A5-643F-4A41-B6A9-F555284DC00A}" srcId="{D4FCD64E-A246-49B7-89BE-5ECA68B757C2}" destId="{1F60E371-B2E1-46EE-9BCF-E2964210FF1C}" srcOrd="7"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22" destOrd="0" parTransId="{CF65A69E-4706-467A-81BE-0D22ED883F2A}" sibTransId="{8D04F953-54EF-4C90-8687-1DC8C39A2D79}"/>
    <dgm:cxn modelId="{38D582BC-5F77-4CD3-82D8-71529D4918CC}" srcId="{D4FCD64E-A246-49B7-89BE-5ECA68B757C2}" destId="{A6A6E760-5DD8-4F3B-B304-D1EC52728D8A}" srcOrd="16" destOrd="0" parTransId="{D877E0AF-8CBE-44BE-B0FF-83CD6E709C4D}" sibTransId="{3DC7D30C-6731-4199-A878-6C2F74C948B1}"/>
    <dgm:cxn modelId="{BD141BBE-22E6-4D40-AC29-93A7A9E14A82}" srcId="{D4FCD64E-A246-49B7-89BE-5ECA68B757C2}" destId="{A72160D7-47A9-49BC-8B6F-B4E32CFD76B5}" srcOrd="9" destOrd="0" parTransId="{9DCB1614-E848-4A1E-97F3-009E36F3D057}" sibTransId="{7DDB6744-EA7B-44F6-85D3-064CB2F18D95}"/>
    <dgm:cxn modelId="{28E732BE-8455-458F-993A-5311CFB48309}" type="presOf" srcId="{A6A6E760-5DD8-4F3B-B304-D1EC52728D8A}" destId="{50B2190A-E88F-4DBC-8202-1FE379D11A21}"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770BD0C9-1DF5-48FA-AC64-3474CC2759C2}" srcId="{D4FCD64E-A246-49B7-89BE-5ECA68B757C2}" destId="{3CA0A237-CBD9-4ABC-BDB2-CD4F75D2FF89}" srcOrd="19" destOrd="0" parTransId="{7407EDA7-5393-4A3F-A0F1-D8DF4DE27D3F}" sibTransId="{D8EC2BAA-CFFF-423F-AD50-F6B049B8EC70}"/>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FB4578DC-FB9B-49C1-97BC-B425443E5673}" srcId="{D4FCD64E-A246-49B7-89BE-5ECA68B757C2}" destId="{95519DB4-489A-4736-99C9-7FEAA2D4A095}" srcOrd="25" destOrd="0" parTransId="{0B67315D-683F-4113-A6EA-C9406074402C}" sibTransId="{0FCDFCF7-26DF-439D-83FD-EC56481DF8DC}"/>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F61E92F2-EA45-4278-85FD-1F39CBAD53B3}" srcId="{D4FCD64E-A246-49B7-89BE-5ECA68B757C2}" destId="{7BB01D15-7911-4F2D-A9B9-5BD9DDC8B09D}" srcOrd="14" destOrd="0" parTransId="{4FEDE769-7852-4E47-81FF-F0323FF87673}" sibTransId="{445534A1-40C6-4A96-990F-1BE1011660CC}"/>
    <dgm:cxn modelId="{4B5DB1F4-3F0D-4511-B695-338F16EAF9CA}" srcId="{D4FCD64E-A246-49B7-89BE-5ECA68B757C2}" destId="{2B40A7F7-74AB-45E9-BBFF-C973ABA999F2}" srcOrd="23"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3B6F53F6-25B2-48CC-8977-7F33A2D2034C}" type="presOf" srcId="{8EDA3987-33AF-4B0A-8512-E4D36FD17DB7}" destId="{040FA552-7ABD-4052-A8F7-805AA498E0FE}"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70F3A0F9-9E39-4EDC-A219-BDCBD357C58C}" type="presOf" srcId="{A72160D7-47A9-49BC-8B6F-B4E32CFD76B5}" destId="{FEA939A7-EC23-4360-89C9-DDB71D3EF046}"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2400" dirty="0">
              <a:latin typeface="Arial" panose="020B0604020202020204" pitchFamily="34" charset="0"/>
              <a:cs typeface="Arial" panose="020B0604020202020204" pitchFamily="34" charset="0"/>
            </a:rPr>
            <a:t>Acto u omisión</a:t>
          </a: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a:solidFill>
          <a:srgbClr val="D1E6F6"/>
        </a:solidFill>
      </dgm:spPr>
      <dgm:t>
        <a:bodyPr/>
        <a:lstStyle/>
        <a:p>
          <a:pPr algn="just"/>
          <a:r>
            <a:rPr lang="es-ES" sz="1400" b="1" dirty="0">
              <a:latin typeface="Arial" panose="020B0604020202020204" pitchFamily="34" charset="0"/>
              <a:cs typeface="Arial" panose="020B0604020202020204" pitchFamily="34" charset="0"/>
            </a:rPr>
            <a:t>Acto:</a:t>
          </a:r>
          <a:r>
            <a:rPr lang="es-ES" sz="1400" dirty="0">
              <a:latin typeface="Arial" panose="020B0604020202020204" pitchFamily="34" charset="0"/>
              <a:cs typeface="Arial" panose="020B0604020202020204" pitchFamily="34" charset="0"/>
            </a:rPr>
            <a:t> Realizar un acto positivo.</a:t>
          </a:r>
        </a:p>
        <a:p>
          <a:pPr algn="just"/>
          <a:r>
            <a:rPr lang="es-ES" sz="1400" b="1" dirty="0">
              <a:latin typeface="Arial" panose="020B0604020202020204" pitchFamily="34" charset="0"/>
              <a:cs typeface="Arial" panose="020B0604020202020204" pitchFamily="34" charset="0"/>
            </a:rPr>
            <a:t>Omisión:</a:t>
          </a:r>
          <a:r>
            <a:rPr lang="es-ES" sz="1400" dirty="0">
              <a:latin typeface="Arial" panose="020B0604020202020204" pitchFamily="34" charset="0"/>
              <a:cs typeface="Arial" panose="020B0604020202020204" pitchFamily="34" charset="0"/>
            </a:rPr>
            <a:t> No hacer algo que la ley obliga.</a:t>
          </a: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2400" dirty="0">
              <a:latin typeface="Arial" panose="020B0604020202020204" pitchFamily="34" charset="0"/>
              <a:cs typeface="Arial" panose="020B0604020202020204" pitchFamily="34" charset="0"/>
            </a:rPr>
            <a:t>Arbitraria o ilegal</a:t>
          </a: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a:latin typeface="Arial" panose="020B0604020202020204" pitchFamily="34" charset="0"/>
            <a:cs typeface="Arial" panose="020B0604020202020204" pitchFamily="34" charset="0"/>
          </a:endParaRP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Sufrir:</a:t>
          </a:r>
          <a:r>
            <a:rPr lang="es-ES" sz="1400" dirty="0">
              <a:latin typeface="Arial" panose="020B0604020202020204" pitchFamily="34" charset="0"/>
              <a:cs typeface="Arial" panose="020B0604020202020204" pitchFamily="34" charset="0"/>
            </a:rPr>
            <a:t>  Sentir físicamente un daño o experimentar perjuicio moral. </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Privación: </a:t>
          </a:r>
          <a:r>
            <a:rPr lang="es-ES" sz="1400" dirty="0">
              <a:latin typeface="Arial" panose="020B0604020202020204" pitchFamily="34" charset="0"/>
              <a:cs typeface="Arial" panose="020B0604020202020204" pitchFamily="34" charset="0"/>
            </a:rPr>
            <a:t>Imposibilidad total de ejercer un derecho ´protegido por este recurso.</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Perturbación: </a:t>
          </a:r>
          <a:r>
            <a:rPr lang="es-ES" sz="1400" dirty="0">
              <a:latin typeface="Arial" panose="020B0604020202020204" pitchFamily="34" charset="0"/>
              <a:cs typeface="Arial" panose="020B0604020202020204" pitchFamily="34" charset="0"/>
            </a:rPr>
            <a:t>Dificultad para ejercer un derecho.</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Amenaza:</a:t>
          </a:r>
          <a:r>
            <a:rPr lang="es-ES" sz="1400" dirty="0">
              <a:latin typeface="Arial" panose="020B0604020202020204" pitchFamily="34" charset="0"/>
              <a:cs typeface="Arial" panose="020B0604020202020204" pitchFamily="34" charset="0"/>
            </a:rPr>
            <a:t> Peligro cierto e inminente de verse expuesta una persona a una perturbación o privación de un derecho.</a:t>
          </a:r>
        </a:p>
        <a:p>
          <a:pPr algn="just"/>
          <a:endParaRPr lang="es-ES" sz="1400" dirty="0">
            <a:latin typeface="Arial" panose="020B0604020202020204" pitchFamily="34" charset="0"/>
            <a:cs typeface="Arial" panose="020B0604020202020204" pitchFamily="34" charset="0"/>
          </a:endParaRPr>
        </a:p>
        <a:p>
          <a:pPr algn="just"/>
          <a:endParaRPr lang="es-ES" sz="1400" dirty="0">
            <a:latin typeface="Arial" panose="020B0604020202020204" pitchFamily="34" charset="0"/>
            <a:cs typeface="Arial" panose="020B0604020202020204" pitchFamily="34" charset="0"/>
          </a:endParaRPr>
        </a:p>
        <a:p>
          <a:pPr algn="just"/>
          <a:endParaRPr lang="es-ES" sz="1400" dirty="0"/>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a:latin typeface="Arial" panose="020B0604020202020204" pitchFamily="34" charset="0"/>
              <a:cs typeface="Arial" panose="020B0604020202020204" pitchFamily="34" charset="0"/>
            </a:rPr>
            <a:t>Amenaza, Perturbación o Privación</a:t>
          </a: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algn="just"/>
          <a:r>
            <a:rPr lang="es-ES" sz="1400" b="1" dirty="0">
              <a:latin typeface="Arial" panose="020B0604020202020204" pitchFamily="34" charset="0"/>
              <a:cs typeface="Arial" panose="020B0604020202020204" pitchFamily="34" charset="0"/>
            </a:rPr>
            <a:t>Ilegal: </a:t>
          </a:r>
          <a:r>
            <a:rPr lang="es-ES" sz="1400" dirty="0">
              <a:latin typeface="Arial" panose="020B0604020202020204" pitchFamily="34" charset="0"/>
              <a:cs typeface="Arial" panose="020B0604020202020204" pitchFamily="34" charset="0"/>
            </a:rPr>
            <a:t>Se contraviene el texto de la ley.</a:t>
          </a:r>
        </a:p>
        <a:p>
          <a:pPr algn="just"/>
          <a:r>
            <a:rPr lang="es-ES" sz="1400" b="1" dirty="0">
              <a:latin typeface="Arial" panose="020B0604020202020204" pitchFamily="34" charset="0"/>
              <a:cs typeface="Arial" panose="020B0604020202020204" pitchFamily="34" charset="0"/>
            </a:rPr>
            <a:t>Arbitrario: </a:t>
          </a:r>
          <a:r>
            <a:rPr lang="es-ES" sz="1400" dirty="0">
              <a:latin typeface="Arial" panose="020B0604020202020204" pitchFamily="34" charset="0"/>
              <a:cs typeface="Arial" panose="020B0604020202020204" pitchFamily="34" charset="0"/>
            </a:rPr>
            <a:t>Algo irracional, contrario a la justicia, desproporcionado.</a:t>
          </a: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3" custScaleY="69127"/>
      <dgm:spPr/>
    </dgm:pt>
    <dgm:pt modelId="{E348CA7F-18EF-4384-896B-AC840D70566A}" type="pres">
      <dgm:prSet presAssocID="{C1B993D0-CC4C-4F88-A068-4E021ED5EB19}" presName="rootConnector" presStyleLbl="node1" presStyleIdx="0" presStyleCnt="3"/>
      <dgm:spPr/>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3"/>
      <dgm:spPr/>
    </dgm:pt>
    <dgm:pt modelId="{9F5EFE2C-7E08-4F2B-920E-354497A507CB}" type="pres">
      <dgm:prSet presAssocID="{A5C9E6E0-5422-4F0A-BAD8-1E206D0DC0C0}" presName="childText" presStyleLbl="bgAcc1" presStyleIdx="0" presStyleCnt="3" custScaleX="128069">
        <dgm:presLayoutVars>
          <dgm:bulletEnabled val="1"/>
        </dgm:presLayoutVars>
      </dgm:prSet>
      <dgm:spPr/>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3" custScaleY="69606"/>
      <dgm:spPr/>
    </dgm:pt>
    <dgm:pt modelId="{9EB01BE1-5331-41ED-BCD8-48C077596EC9}" type="pres">
      <dgm:prSet presAssocID="{A40E7F56-59A7-4FA6-9AC5-CCF5EAAB5BBD}" presName="rootConnector" presStyleLbl="node1" presStyleIdx="1" presStyleCnt="3"/>
      <dgm:spPr/>
    </dgm:pt>
    <dgm:pt modelId="{46AC2AE9-5AAD-44D8-BE07-6F14E5193C1F}" type="pres">
      <dgm:prSet presAssocID="{A40E7F56-59A7-4FA6-9AC5-CCF5EAAB5BBD}" presName="childShape" presStyleCnt="0"/>
      <dgm:spPr/>
    </dgm:pt>
    <dgm:pt modelId="{831FA9A8-AFA0-4CA5-8F42-A6D9470E13D4}" type="pres">
      <dgm:prSet presAssocID="{11C333A1-3AD0-41F7-A4B8-7BABAE5905F9}" presName="Name13" presStyleLbl="parChTrans1D2" presStyleIdx="1" presStyleCnt="3"/>
      <dgm:spPr/>
    </dgm:pt>
    <dgm:pt modelId="{F247A55F-397D-46FA-9C34-6C2D10531BDF}" type="pres">
      <dgm:prSet presAssocID="{C416030C-CF17-4E38-9150-BC6FB6614D32}" presName="childText" presStyleLbl="bgAcc1" presStyleIdx="1" presStyleCnt="3" custScaleX="146292" custLinFactNeighborX="-1274" custLinFactNeighborY="952">
        <dgm:presLayoutVars>
          <dgm:bulletEnabled val="1"/>
        </dgm:presLayoutVars>
      </dgm:prSet>
      <dgm:spPr/>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2" presStyleCnt="3" custScaleX="140605" custScaleY="81777"/>
      <dgm:spPr/>
    </dgm:pt>
    <dgm:pt modelId="{07EE6DE9-0D00-4E26-A6DE-0AC615027163}" type="pres">
      <dgm:prSet presAssocID="{7FA4C737-2F0D-4ED3-B788-D38A6A807ED5}" presName="rootConnector" presStyleLbl="node1" presStyleIdx="2" presStyleCnt="3"/>
      <dgm:spPr/>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2" presStyleCnt="3"/>
      <dgm:spPr/>
    </dgm:pt>
    <dgm:pt modelId="{40E9FF9C-CD1B-487F-A40B-6CDD800552A4}" type="pres">
      <dgm:prSet presAssocID="{CC3DB167-0F19-4CB3-BB49-813DCD751C4F}" presName="childText" presStyleLbl="bgAcc1" presStyleIdx="2" presStyleCnt="3" custScaleX="149156" custScaleY="243817">
        <dgm:presLayoutVars>
          <dgm:bulletEnabled val="1"/>
        </dgm:presLayoutVars>
      </dgm:prSet>
      <dgm:spPr/>
    </dgm:pt>
  </dgm:ptLst>
  <dgm:cxnLst>
    <dgm:cxn modelId="{272AF203-F3F6-429F-B237-ED9A0F2FE1E2}" srcId="{C1B993D0-CC4C-4F88-A068-4E021ED5EB19}" destId="{A5C9E6E0-5422-4F0A-BAD8-1E206D0DC0C0}" srcOrd="0" destOrd="0" parTransId="{4E8AB60A-FE6D-4118-BB16-66775E52BD79}" sibTransId="{0A427DD2-D54C-4753-BC6F-CC34A2DF8959}"/>
    <dgm:cxn modelId="{A7C2D50F-01C3-46CF-89AA-BF68D6821621}" srcId="{455C2454-82A7-41CB-B059-E6A3E4B3A394}" destId="{7FA4C737-2F0D-4ED3-B788-D38A6A807ED5}" srcOrd="2" destOrd="0" parTransId="{9E767E99-FA38-4405-AAF5-FF3DBEAB7121}" sibTransId="{4B6C57AD-ECD7-4F02-B4D0-25C192590BC7}"/>
    <dgm:cxn modelId="{0CCF0220-6F29-4B2F-B8D1-B30B3349A113}" type="presOf" srcId="{A40E7F56-59A7-4FA6-9AC5-CCF5EAAB5BBD}" destId="{B61F3635-C9AD-411B-8B91-1270D2DB8D8B}"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A25B722B-4E85-48BB-8A4C-E89415BAEB20}" type="presOf" srcId="{5A972E3C-C8F8-41B0-A4DF-FD6EEAFCFCB5}" destId="{E333252F-2A5B-4327-9202-77569C1A8C05}" srcOrd="0" destOrd="0" presId="urn:microsoft.com/office/officeart/2005/8/layout/hierarchy3"/>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1C3FCD5E-5F77-49E9-8573-9E588F7EB374}" type="presOf" srcId="{C1B993D0-CC4C-4F88-A068-4E021ED5EB19}" destId="{E348CA7F-18EF-4384-896B-AC840D70566A}" srcOrd="1"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EC796056-D951-4F08-B010-CF2C33348F68}" type="presOf" srcId="{CC3DB167-0F19-4CB3-BB49-813DCD751C4F}" destId="{40E9FF9C-CD1B-487F-A40B-6CDD800552A4}"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B95C46AB-A91A-4D41-83DB-5BD451B8B0A0}" srcId="{A40E7F56-59A7-4FA6-9AC5-CCF5EAAB5BBD}" destId="{C416030C-CF17-4E38-9150-BC6FB6614D32}" srcOrd="0" destOrd="0" parTransId="{11C333A1-3AD0-41F7-A4B8-7BABAE5905F9}" sibTransId="{8A7C2BFB-A762-4DB5-A6D6-EACE31DF505E}"/>
    <dgm:cxn modelId="{A1393AB9-766B-4FAA-A006-8C6A05056EA8}" type="presOf" srcId="{7FA4C737-2F0D-4ED3-B788-D38A6A807ED5}" destId="{07EE6DE9-0D00-4E26-A6DE-0AC615027163}" srcOrd="1" destOrd="0" presId="urn:microsoft.com/office/officeart/2005/8/layout/hierarchy3"/>
    <dgm:cxn modelId="{1E9E8CCC-A860-478B-8E35-780760ACD95F}" type="presOf" srcId="{7FA4C737-2F0D-4ED3-B788-D38A6A807ED5}" destId="{B9056310-A84F-4CA8-B136-E30874F3DAA2}" srcOrd="0"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96FC08E9-06B9-4F85-BC4A-521293C72AB4}" srcId="{7FA4C737-2F0D-4ED3-B788-D38A6A807ED5}" destId="{CC3DB167-0F19-4CB3-BB49-813DCD751C4F}" srcOrd="0" destOrd="0" parTransId="{5A972E3C-C8F8-41B0-A4DF-FD6EEAFCFCB5}" sibTransId="{3FC1C97A-E3B5-42A0-AA20-A1AC12457287}"/>
    <dgm:cxn modelId="{D26876F9-84A6-45AE-8BE1-804DD7F9DD4E}" type="presOf" srcId="{11C333A1-3AD0-41F7-A4B8-7BABAE5905F9}" destId="{831FA9A8-AFA0-4CA5-8F42-A6D9470E13D4}" srcOrd="0" destOrd="0" presId="urn:microsoft.com/office/officeart/2005/8/layout/hierarchy3"/>
    <dgm:cxn modelId="{72A93BFE-F818-4C5D-83B4-F19E73B913A1}" type="presOf" srcId="{C416030C-CF17-4E38-9150-BC6FB6614D32}" destId="{F247A55F-397D-46FA-9C34-6C2D10531BDF}"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21242A94-D5F1-476F-ACFE-5A0DF18388AB}" type="presParOf" srcId="{46AC2AE9-5AAD-44D8-BE07-6F14E5193C1F}" destId="{831FA9A8-AFA0-4CA5-8F42-A6D9470E13D4}" srcOrd="0" destOrd="0" presId="urn:microsoft.com/office/officeart/2005/8/layout/hierarchy3"/>
    <dgm:cxn modelId="{E20E6FAA-E10C-4777-9BB0-5244D85BFB67}" type="presParOf" srcId="{46AC2AE9-5AAD-44D8-BE07-6F14E5193C1F}" destId="{F247A55F-397D-46FA-9C34-6C2D10531BDF}" srcOrd="1" destOrd="0" presId="urn:microsoft.com/office/officeart/2005/8/layout/hierarchy3"/>
    <dgm:cxn modelId="{C7A641D4-87B0-4C52-8C8F-5696517A1505}" type="presParOf" srcId="{38E4C617-A52E-470F-B4B2-D818CBBBE152}" destId="{D04C892E-2807-4921-8DC5-F1F1F3D3675B}" srcOrd="2"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a:solidFill>
          <a:schemeClr val="tx1"/>
        </a:solidFill>
      </dgm:spPr>
      <dgm:t>
        <a:bodyPr/>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N°3, inc. 5°</a:t>
          </a:r>
        </a:p>
        <a:p>
          <a:r>
            <a:rPr lang="es-MX" sz="1100" b="0" i="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solidFill>
              <a:schemeClr val="bg1"/>
            </a:solidFill>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N°4</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solidFill>
              <a:schemeClr val="bg1"/>
            </a:solidFill>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N°5</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dirty="0">
            <a:solidFill>
              <a:schemeClr val="bg1"/>
            </a:solidFill>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N°6</a:t>
          </a:r>
        </a:p>
        <a:p>
          <a:r>
            <a:rPr lang="es-MX" sz="1100" b="0" i="0" dirty="0">
              <a:solidFill>
                <a:schemeClr val="bg1"/>
              </a:solidFill>
              <a:latin typeface="Arial" panose="020B0604020202020204" pitchFamily="34" charset="0"/>
              <a:cs typeface="Arial" panose="020B0604020202020204" pitchFamily="34" charset="0"/>
            </a:rPr>
            <a:t>Libertad de conciencia y libertad de culto.</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a:solidFill>
          <a:schemeClr val="tx1">
            <a:lumMod val="95000"/>
          </a:schemeClr>
        </a:solidFill>
      </dgm:spPr>
      <dgm:t>
        <a:bodyPr/>
        <a:lstStyle/>
        <a:p>
          <a:r>
            <a:rPr lang="es-MX" sz="1400" b="0" i="0" dirty="0">
              <a:solidFill>
                <a:schemeClr val="bg1"/>
              </a:solidFill>
              <a:latin typeface="Arial" panose="020B0604020202020204" pitchFamily="34" charset="0"/>
              <a:cs typeface="Arial" panose="020B0604020202020204" pitchFamily="34" charset="0"/>
            </a:rPr>
            <a:t>N°9, </a:t>
          </a:r>
          <a:r>
            <a:rPr lang="es-MX" sz="1400" b="0" i="0" dirty="0" err="1">
              <a:solidFill>
                <a:schemeClr val="bg1"/>
              </a:solidFill>
              <a:latin typeface="Arial" panose="020B0604020202020204" pitchFamily="34" charset="0"/>
              <a:cs typeface="Arial" panose="020B0604020202020204" pitchFamily="34" charset="0"/>
            </a:rPr>
            <a:t>inc.final</a:t>
          </a:r>
          <a:endParaRPr lang="es-MX" sz="1400" b="0" i="0" dirty="0">
            <a:solidFill>
              <a:schemeClr val="bg1"/>
            </a:solidFill>
            <a:latin typeface="Arial" panose="020B0604020202020204" pitchFamily="34" charset="0"/>
            <a:cs typeface="Arial" panose="020B0604020202020204" pitchFamily="34" charset="0"/>
          </a:endParaRPr>
        </a:p>
        <a:p>
          <a:r>
            <a:rPr lang="es-MX" sz="1100" b="0" i="0" dirty="0">
              <a:solidFill>
                <a:schemeClr val="bg1"/>
              </a:solidFill>
              <a:latin typeface="Arial" panose="020B0604020202020204" pitchFamily="34" charset="0"/>
              <a:cs typeface="Arial" panose="020B0604020202020204" pitchFamily="34" charset="0"/>
            </a:rPr>
            <a:t>Derecho a elegir el sistema de salud, sea estatal o privado.</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N°11</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N°12</a:t>
          </a:r>
        </a:p>
        <a:p>
          <a:r>
            <a:rPr lang="es-MX" sz="1100" b="0" i="0" dirty="0">
              <a:solidFill>
                <a:schemeClr val="bg1"/>
              </a:solidFill>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N°13</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reunión.</a:t>
          </a:r>
          <a:endParaRPr lang="es-MX" sz="1100" b="0" i="0" dirty="0">
            <a:solidFill>
              <a:schemeClr val="bg1"/>
            </a:solidFill>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asociación</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N°16</a:t>
          </a:r>
        </a:p>
        <a:p>
          <a:r>
            <a:rPr lang="es-MX" sz="1100" b="0" i="0" dirty="0">
              <a:solidFill>
                <a:schemeClr val="bg1"/>
              </a:solidFill>
              <a:latin typeface="Arial" panose="020B0604020202020204" pitchFamily="34" charset="0"/>
              <a:cs typeface="Arial" panose="020B0604020202020204" pitchFamily="34" charset="0"/>
            </a:rPr>
            <a:t>Libertad de trabajo, su libre elección y libre contratación.</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N°21</a:t>
          </a:r>
        </a:p>
        <a:p>
          <a:r>
            <a:rPr lang="es-MX" sz="1100" b="0" i="0" dirty="0">
              <a:solidFill>
                <a:schemeClr val="bg1"/>
              </a:solidFill>
              <a:latin typeface="Arial" panose="020B0604020202020204" pitchFamily="34" charset="0"/>
              <a:cs typeface="Arial" panose="020B0604020202020204" pitchFamily="34" charset="0"/>
            </a:rPr>
            <a:t>Libertad para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N°22</a:t>
          </a:r>
        </a:p>
        <a:p>
          <a:r>
            <a:rPr lang="es-MX" sz="1100" b="0" i="0" dirty="0">
              <a:solidFill>
                <a:schemeClr val="bg1"/>
              </a:solidFill>
              <a:latin typeface="Arial" panose="020B0604020202020204" pitchFamily="34" charset="0"/>
              <a:cs typeface="Arial" panose="020B0604020202020204" pitchFamily="34" charset="0"/>
            </a:rPr>
            <a:t>Derecho a no ser discriminado en el trato del Estado en materia económica.</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N°23</a:t>
          </a:r>
        </a:p>
        <a:p>
          <a:r>
            <a:rPr lang="es-MX" sz="1100" b="0" i="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dirty="0">
              <a:latin typeface="Arial" panose="020B0604020202020204" pitchFamily="34" charset="0"/>
              <a:cs typeface="Arial" panose="020B0604020202020204" pitchFamily="34" charset="0"/>
            </a:rPr>
            <a:t>.</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N°24</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a:t>
          </a:r>
          <a:endParaRPr lang="es-MX" sz="1100" b="0" i="0" dirty="0">
            <a:solidFill>
              <a:schemeClr val="bg1"/>
            </a:solidFill>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 intelectual e industrial</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N°19</a:t>
          </a:r>
        </a:p>
        <a:p>
          <a:r>
            <a:rPr lang="es-MX" sz="1100" b="0" i="0" dirty="0">
              <a:solidFill>
                <a:schemeClr val="bg1"/>
              </a:solidFill>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a:solidFill>
          <a:schemeClr val="tx1"/>
        </a:solidFill>
      </dgm:spPr>
      <dgm:t>
        <a:bodyPr/>
        <a:lstStyle/>
        <a:p>
          <a:r>
            <a:rPr lang="es-MX" sz="1200" b="0" i="0" dirty="0">
              <a:solidFill>
                <a:schemeClr val="bg1"/>
              </a:solidFill>
              <a:latin typeface="Arial" panose="020B0604020202020204" pitchFamily="34" charset="0"/>
              <a:cs typeface="Arial" panose="020B0604020202020204" pitchFamily="34" charset="0"/>
            </a:rPr>
            <a:t>N°8</a:t>
          </a:r>
        </a:p>
        <a:p>
          <a:r>
            <a:rPr lang="es-MX" sz="1050" b="0" i="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19" custLinFactNeighborY="3404">
        <dgm:presLayoutVars>
          <dgm:bulletEnabled val="1"/>
        </dgm:presLayoutVars>
      </dgm:prSet>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942">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custLinFactNeighborY="0">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pt>
  </dgm:ptLst>
  <dgm:cxnLst>
    <dgm:cxn modelId="{0D42F204-4452-4B0E-97B2-96B3B1E2B06A}" type="presOf" srcId="{D4FCD64E-A246-49B7-89BE-5ECA68B757C2}" destId="{5C2DB462-959E-499D-BF64-E6C04A75FD3B}"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7CC46737-F6FF-4131-BD7F-C38DDC340090}" srcId="{D4FCD64E-A246-49B7-89BE-5ECA68B757C2}" destId="{50892BBE-7317-4986-BF51-E0A8877228BA}" srcOrd="13"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15"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18" destOrd="0" parTransId="{8184BEE2-24AD-4C7E-948C-2EF4B65A5859}" sibTransId="{EE6B150E-3063-4D89-BFCC-1C6F0B1F57FE}"/>
    <dgm:cxn modelId="{0AB8184C-F255-423E-A42C-0B8B68777D98}" srcId="{D4FCD64E-A246-49B7-89BE-5ECA68B757C2}" destId="{F9CF3029-7BA7-437D-9130-3B8B4BD9699D}" srcOrd="8" destOrd="0" parTransId="{B3A85742-EA2F-4DFA-97FE-10E29E4BF1E4}" sibTransId="{1A5B8E91-E406-4026-ADCC-952CA0520F4F}"/>
    <dgm:cxn modelId="{3C2DD56F-0F35-4315-AB87-0E707F46F2C8}" srcId="{D4FCD64E-A246-49B7-89BE-5ECA68B757C2}" destId="{140E0D5C-8D00-4C5F-B98C-E152801F4603}" srcOrd="7"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0" destOrd="0" parTransId="{FAE7A2F8-65E6-48B0-AD4D-67FE269B6006}" sibTransId="{49AE37D7-2B1B-45B1-9871-BA3696DCA0C0}"/>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14" destOrd="0" parTransId="{E77F8144-4F2F-4744-8B2A-678489622CF8}" sibTransId="{8131FA77-576A-4E19-823E-3910E94CF89B}"/>
    <dgm:cxn modelId="{65F621A5-643F-4A41-B6A9-F555284DC00A}" srcId="{D4FCD64E-A246-49B7-89BE-5ECA68B757C2}" destId="{1F60E371-B2E1-46EE-9BCF-E2964210FF1C}" srcOrd="6"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AEB360BF-A29E-439B-B5C4-EBCECBEDF4CD}" srcId="{D4FCD64E-A246-49B7-89BE-5ECA68B757C2}" destId="{1EAEAA98-A44F-40FF-B0B8-C51DF2B2F0DA}" srcOrd="3" destOrd="0" parTransId="{AF676EDD-B375-467A-90C4-3B81341DADA3}" sibTransId="{39A6149F-E89D-4692-B661-D18693240D31}"/>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4B5DB1F4-3F0D-4511-B695-338F16EAF9CA}" srcId="{D4FCD64E-A246-49B7-89BE-5ECA68B757C2}" destId="{2B40A7F7-74AB-45E9-BBFF-C973ABA999F2}" srcOrd="17"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8BB9D01-D034-40C6-B727-F01D8B9E1EA3}" type="doc">
      <dgm:prSet loTypeId="urn:microsoft.com/office/officeart/2005/8/layout/hierarchy3" loCatId="list" qsTypeId="urn:microsoft.com/office/officeart/2005/8/quickstyle/simple1" qsCatId="simple" csTypeId="urn:microsoft.com/office/officeart/2005/8/colors/accent3_1" csCatId="accent3" phldr="1"/>
      <dgm:spPr/>
      <dgm:t>
        <a:bodyPr/>
        <a:lstStyle/>
        <a:p>
          <a:endParaRPr lang="es-CL"/>
        </a:p>
      </dgm:t>
    </dgm:pt>
    <dgm:pt modelId="{FE49E654-2DF5-4E76-8792-231A18ED66A8}">
      <dgm:prSet phldrT="[Texto]"/>
      <dgm:spPr/>
      <dgm:t>
        <a:bodyPr/>
        <a:lstStyle/>
        <a:p>
          <a:r>
            <a:rPr lang="es-ES" dirty="0">
              <a:latin typeface="Arial" panose="020B0604020202020204" pitchFamily="34" charset="0"/>
              <a:cs typeface="Arial" panose="020B0604020202020204" pitchFamily="34" charset="0"/>
            </a:rPr>
            <a:t>ESTADO DE ASAMBLEA</a:t>
          </a:r>
          <a:endParaRPr lang="es-CL" dirty="0"/>
        </a:p>
      </dgm:t>
    </dgm:pt>
    <dgm:pt modelId="{409755D7-20AA-43A3-9FE0-65DFD90627CF}" type="parTrans" cxnId="{BB0E32D4-68B1-4045-A007-D43C1FC17BB3}">
      <dgm:prSet/>
      <dgm:spPr/>
      <dgm:t>
        <a:bodyPr/>
        <a:lstStyle/>
        <a:p>
          <a:endParaRPr lang="es-CL"/>
        </a:p>
      </dgm:t>
    </dgm:pt>
    <dgm:pt modelId="{0772F4CC-78EC-407F-B482-2B3EF417ED00}" type="sibTrans" cxnId="{BB0E32D4-68B1-4045-A007-D43C1FC17BB3}">
      <dgm:prSet/>
      <dgm:spPr/>
      <dgm:t>
        <a:bodyPr/>
        <a:lstStyle/>
        <a:p>
          <a:endParaRPr lang="es-CL"/>
        </a:p>
      </dgm:t>
    </dgm:pt>
    <dgm:pt modelId="{A83C3FC6-EC3F-45C5-AAC3-3CCA5F515973}">
      <dgm:prSet phldrT="[Texto]"/>
      <dgm:spPr/>
      <dgm:t>
        <a:bodyPr/>
        <a:lstStyle/>
        <a:p>
          <a:r>
            <a:rPr lang="es-ES" dirty="0">
              <a:latin typeface="Arial" panose="020B0604020202020204" pitchFamily="34" charset="0"/>
              <a:cs typeface="Arial" panose="020B0604020202020204" pitchFamily="34" charset="0"/>
            </a:rPr>
            <a:t>ESTADO DE SITIO</a:t>
          </a:r>
          <a:endParaRPr lang="es-CL" dirty="0"/>
        </a:p>
      </dgm:t>
    </dgm:pt>
    <dgm:pt modelId="{F1C1CCAF-00FE-4FCA-9CB0-D8F51B8834B0}" type="parTrans" cxnId="{BD2BE83B-B644-4744-BADA-65E4BFCCC9EB}">
      <dgm:prSet/>
      <dgm:spPr/>
      <dgm:t>
        <a:bodyPr/>
        <a:lstStyle/>
        <a:p>
          <a:endParaRPr lang="es-CL"/>
        </a:p>
      </dgm:t>
    </dgm:pt>
    <dgm:pt modelId="{89D534EF-9C53-47C9-8FEF-FA49729E182B}" type="sibTrans" cxnId="{BD2BE83B-B644-4744-BADA-65E4BFCCC9EB}">
      <dgm:prSet/>
      <dgm:spPr/>
      <dgm:t>
        <a:bodyPr/>
        <a:lstStyle/>
        <a:p>
          <a:endParaRPr lang="es-CL"/>
        </a:p>
      </dgm:t>
    </dgm:pt>
    <dgm:pt modelId="{BFB9FBBA-B761-4537-AF66-0A2D801B974B}">
      <dgm:prSet phldrT="[Texto]"/>
      <dgm:spPr/>
      <dgm:t>
        <a:bodyPr/>
        <a:lstStyle/>
        <a:p>
          <a:r>
            <a:rPr lang="es-ES" dirty="0">
              <a:latin typeface="Arial" panose="020B0604020202020204" pitchFamily="34" charset="0"/>
              <a:cs typeface="Arial" panose="020B0604020202020204" pitchFamily="34" charset="0"/>
            </a:rPr>
            <a:t>ESTADO DE EMERGENCIA</a:t>
          </a:r>
          <a:endParaRPr lang="es-CL" dirty="0"/>
        </a:p>
      </dgm:t>
    </dgm:pt>
    <dgm:pt modelId="{A81F4BE0-F8A4-4F73-B174-4F46B4FC55BD}" type="parTrans" cxnId="{301CA11E-77AA-4545-ABE7-3D95F407CC78}">
      <dgm:prSet/>
      <dgm:spPr/>
      <dgm:t>
        <a:bodyPr/>
        <a:lstStyle/>
        <a:p>
          <a:endParaRPr lang="es-CL"/>
        </a:p>
      </dgm:t>
    </dgm:pt>
    <dgm:pt modelId="{09E286E1-32F3-4BCE-92CA-B74DF6723994}" type="sibTrans" cxnId="{301CA11E-77AA-4545-ABE7-3D95F407CC78}">
      <dgm:prSet/>
      <dgm:spPr/>
      <dgm:t>
        <a:bodyPr/>
        <a:lstStyle/>
        <a:p>
          <a:endParaRPr lang="es-CL"/>
        </a:p>
      </dgm:t>
    </dgm:pt>
    <dgm:pt modelId="{2CD03CB7-FA64-492B-87ED-01A5661DAFEB}">
      <dgm:prSet phldrT="[Texto]"/>
      <dgm:spPr/>
      <dgm:t>
        <a:bodyPr/>
        <a:lstStyle/>
        <a:p>
          <a:r>
            <a:rPr lang="es-ES" dirty="0">
              <a:latin typeface="Arial" panose="020B0604020202020204" pitchFamily="34" charset="0"/>
              <a:cs typeface="Arial" panose="020B0604020202020204" pitchFamily="34" charset="0"/>
            </a:rPr>
            <a:t>ESTADO DE CATÁSTROFE</a:t>
          </a:r>
          <a:endParaRPr lang="es-CL" dirty="0"/>
        </a:p>
      </dgm:t>
    </dgm:pt>
    <dgm:pt modelId="{6BE7A652-2E07-45DA-B670-1063998646DB}" type="parTrans" cxnId="{0A117479-C9B1-4DB5-9846-9AD4D0DF71B9}">
      <dgm:prSet/>
      <dgm:spPr/>
      <dgm:t>
        <a:bodyPr/>
        <a:lstStyle/>
        <a:p>
          <a:endParaRPr lang="es-CL"/>
        </a:p>
      </dgm:t>
    </dgm:pt>
    <dgm:pt modelId="{45E3D5B5-20FB-4B28-A9C7-B2F609B0099B}" type="sibTrans" cxnId="{0A117479-C9B1-4DB5-9846-9AD4D0DF71B9}">
      <dgm:prSet/>
      <dgm:spPr/>
      <dgm:t>
        <a:bodyPr/>
        <a:lstStyle/>
        <a:p>
          <a:endParaRPr lang="es-CL"/>
        </a:p>
      </dgm:t>
    </dgm:pt>
    <dgm:pt modelId="{F9CE818C-37BF-4B48-96F5-FEA1D3FCF8E9}" type="pres">
      <dgm:prSet presAssocID="{48BB9D01-D034-40C6-B727-F01D8B9E1EA3}" presName="diagram" presStyleCnt="0">
        <dgm:presLayoutVars>
          <dgm:chPref val="1"/>
          <dgm:dir/>
          <dgm:animOne val="branch"/>
          <dgm:animLvl val="lvl"/>
          <dgm:resizeHandles/>
        </dgm:presLayoutVars>
      </dgm:prSet>
      <dgm:spPr/>
    </dgm:pt>
    <dgm:pt modelId="{98287BDA-EAE7-419A-A810-717EEC413708}" type="pres">
      <dgm:prSet presAssocID="{FE49E654-2DF5-4E76-8792-231A18ED66A8}" presName="root" presStyleCnt="0"/>
      <dgm:spPr/>
    </dgm:pt>
    <dgm:pt modelId="{4AFE7F63-8844-4A6D-9F34-1A298AC861C1}" type="pres">
      <dgm:prSet presAssocID="{FE49E654-2DF5-4E76-8792-231A18ED66A8}" presName="rootComposite" presStyleCnt="0"/>
      <dgm:spPr/>
    </dgm:pt>
    <dgm:pt modelId="{B8BED14E-D5AB-4227-A75C-D2525120416F}" type="pres">
      <dgm:prSet presAssocID="{FE49E654-2DF5-4E76-8792-231A18ED66A8}" presName="rootText" presStyleLbl="node1" presStyleIdx="0" presStyleCnt="4"/>
      <dgm:spPr/>
    </dgm:pt>
    <dgm:pt modelId="{26D9B4EA-6065-44B6-B29B-C3843801132A}" type="pres">
      <dgm:prSet presAssocID="{FE49E654-2DF5-4E76-8792-231A18ED66A8}" presName="rootConnector" presStyleLbl="node1" presStyleIdx="0" presStyleCnt="4"/>
      <dgm:spPr/>
    </dgm:pt>
    <dgm:pt modelId="{A1CE4798-D4FA-483B-81B5-776A8560063F}" type="pres">
      <dgm:prSet presAssocID="{FE49E654-2DF5-4E76-8792-231A18ED66A8}" presName="childShape" presStyleCnt="0"/>
      <dgm:spPr/>
    </dgm:pt>
    <dgm:pt modelId="{7A83FFF1-5D33-45A2-8BD0-98AFA9D82CEF}" type="pres">
      <dgm:prSet presAssocID="{A83C3FC6-EC3F-45C5-AAC3-3CCA5F515973}" presName="root" presStyleCnt="0"/>
      <dgm:spPr/>
    </dgm:pt>
    <dgm:pt modelId="{953D5680-EAD6-4645-A8B3-2F37A7F74CD1}" type="pres">
      <dgm:prSet presAssocID="{A83C3FC6-EC3F-45C5-AAC3-3CCA5F515973}" presName="rootComposite" presStyleCnt="0"/>
      <dgm:spPr/>
    </dgm:pt>
    <dgm:pt modelId="{93BB0E00-00AA-4FB6-BA13-C85C6A14DA99}" type="pres">
      <dgm:prSet presAssocID="{A83C3FC6-EC3F-45C5-AAC3-3CCA5F515973}" presName="rootText" presStyleLbl="node1" presStyleIdx="1" presStyleCnt="4"/>
      <dgm:spPr/>
    </dgm:pt>
    <dgm:pt modelId="{F46C22F3-4101-4D28-B6A3-70567605A6CE}" type="pres">
      <dgm:prSet presAssocID="{A83C3FC6-EC3F-45C5-AAC3-3CCA5F515973}" presName="rootConnector" presStyleLbl="node1" presStyleIdx="1" presStyleCnt="4"/>
      <dgm:spPr/>
    </dgm:pt>
    <dgm:pt modelId="{180B5CEA-96FF-4856-9AE0-1423DFF003BF}" type="pres">
      <dgm:prSet presAssocID="{A83C3FC6-EC3F-45C5-AAC3-3CCA5F515973}" presName="childShape" presStyleCnt="0"/>
      <dgm:spPr/>
    </dgm:pt>
    <dgm:pt modelId="{AB833C71-C016-4432-A1AC-6EE10C7D6E0C}" type="pres">
      <dgm:prSet presAssocID="{BFB9FBBA-B761-4537-AF66-0A2D801B974B}" presName="root" presStyleCnt="0"/>
      <dgm:spPr/>
    </dgm:pt>
    <dgm:pt modelId="{F7D19C20-8EEC-4FED-8817-30D422D98F07}" type="pres">
      <dgm:prSet presAssocID="{BFB9FBBA-B761-4537-AF66-0A2D801B974B}" presName="rootComposite" presStyleCnt="0"/>
      <dgm:spPr/>
    </dgm:pt>
    <dgm:pt modelId="{6F70980C-91A8-4A32-AB47-359E03A41E90}" type="pres">
      <dgm:prSet presAssocID="{BFB9FBBA-B761-4537-AF66-0A2D801B974B}" presName="rootText" presStyleLbl="node1" presStyleIdx="2" presStyleCnt="4"/>
      <dgm:spPr/>
    </dgm:pt>
    <dgm:pt modelId="{E9BEEF77-8684-4431-A097-8189DC1F069D}" type="pres">
      <dgm:prSet presAssocID="{BFB9FBBA-B761-4537-AF66-0A2D801B974B}" presName="rootConnector" presStyleLbl="node1" presStyleIdx="2" presStyleCnt="4"/>
      <dgm:spPr/>
    </dgm:pt>
    <dgm:pt modelId="{FE7CD326-3E33-41A3-B23E-5B1C8ED85FC8}" type="pres">
      <dgm:prSet presAssocID="{BFB9FBBA-B761-4537-AF66-0A2D801B974B}" presName="childShape" presStyleCnt="0"/>
      <dgm:spPr/>
    </dgm:pt>
    <dgm:pt modelId="{10E62453-20AD-45ED-B33D-B57931B36314}" type="pres">
      <dgm:prSet presAssocID="{2CD03CB7-FA64-492B-87ED-01A5661DAFEB}" presName="root" presStyleCnt="0"/>
      <dgm:spPr/>
    </dgm:pt>
    <dgm:pt modelId="{DD24EA74-BDE3-494F-A4D4-9DF91619C707}" type="pres">
      <dgm:prSet presAssocID="{2CD03CB7-FA64-492B-87ED-01A5661DAFEB}" presName="rootComposite" presStyleCnt="0"/>
      <dgm:spPr/>
    </dgm:pt>
    <dgm:pt modelId="{D7DF0246-F0A0-4E6D-8160-17FCDAD22742}" type="pres">
      <dgm:prSet presAssocID="{2CD03CB7-FA64-492B-87ED-01A5661DAFEB}" presName="rootText" presStyleLbl="node1" presStyleIdx="3" presStyleCnt="4"/>
      <dgm:spPr/>
    </dgm:pt>
    <dgm:pt modelId="{07B63A0E-82E9-407E-B6C0-22816A43D4B9}" type="pres">
      <dgm:prSet presAssocID="{2CD03CB7-FA64-492B-87ED-01A5661DAFEB}" presName="rootConnector" presStyleLbl="node1" presStyleIdx="3" presStyleCnt="4"/>
      <dgm:spPr/>
    </dgm:pt>
    <dgm:pt modelId="{874AD002-4BEB-457E-84E5-717618A9BBEC}" type="pres">
      <dgm:prSet presAssocID="{2CD03CB7-FA64-492B-87ED-01A5661DAFEB}" presName="childShape" presStyleCnt="0"/>
      <dgm:spPr/>
    </dgm:pt>
  </dgm:ptLst>
  <dgm:cxnLst>
    <dgm:cxn modelId="{301CA11E-77AA-4545-ABE7-3D95F407CC78}" srcId="{48BB9D01-D034-40C6-B727-F01D8B9E1EA3}" destId="{BFB9FBBA-B761-4537-AF66-0A2D801B974B}" srcOrd="2" destOrd="0" parTransId="{A81F4BE0-F8A4-4F73-B174-4F46B4FC55BD}" sibTransId="{09E286E1-32F3-4BCE-92CA-B74DF6723994}"/>
    <dgm:cxn modelId="{EAA76B20-4CBE-4F35-B3C6-8F3EED03F60B}" type="presOf" srcId="{A83C3FC6-EC3F-45C5-AAC3-3CCA5F515973}" destId="{93BB0E00-00AA-4FB6-BA13-C85C6A14DA99}" srcOrd="0" destOrd="0" presId="urn:microsoft.com/office/officeart/2005/8/layout/hierarchy3"/>
    <dgm:cxn modelId="{75D06537-D284-48D6-AD65-A43611DBB7C1}" type="presOf" srcId="{FE49E654-2DF5-4E76-8792-231A18ED66A8}" destId="{26D9B4EA-6065-44B6-B29B-C3843801132A}" srcOrd="1" destOrd="0" presId="urn:microsoft.com/office/officeart/2005/8/layout/hierarchy3"/>
    <dgm:cxn modelId="{BD2BE83B-B644-4744-BADA-65E4BFCCC9EB}" srcId="{48BB9D01-D034-40C6-B727-F01D8B9E1EA3}" destId="{A83C3FC6-EC3F-45C5-AAC3-3CCA5F515973}" srcOrd="1" destOrd="0" parTransId="{F1C1CCAF-00FE-4FCA-9CB0-D8F51B8834B0}" sibTransId="{89D534EF-9C53-47C9-8FEF-FA49729E182B}"/>
    <dgm:cxn modelId="{473C0640-8A64-4FE4-8926-E96DC537E41E}" type="presOf" srcId="{2CD03CB7-FA64-492B-87ED-01A5661DAFEB}" destId="{D7DF0246-F0A0-4E6D-8160-17FCDAD22742}" srcOrd="0" destOrd="0" presId="urn:microsoft.com/office/officeart/2005/8/layout/hierarchy3"/>
    <dgm:cxn modelId="{4296256B-E3EE-40D1-955C-F4F718887025}" type="presOf" srcId="{2CD03CB7-FA64-492B-87ED-01A5661DAFEB}" destId="{07B63A0E-82E9-407E-B6C0-22816A43D4B9}" srcOrd="1" destOrd="0" presId="urn:microsoft.com/office/officeart/2005/8/layout/hierarchy3"/>
    <dgm:cxn modelId="{C8F35376-693D-4F38-A8CB-E03C4C296476}" type="presOf" srcId="{FE49E654-2DF5-4E76-8792-231A18ED66A8}" destId="{B8BED14E-D5AB-4227-A75C-D2525120416F}" srcOrd="0" destOrd="0" presId="urn:microsoft.com/office/officeart/2005/8/layout/hierarchy3"/>
    <dgm:cxn modelId="{D7960079-4B68-4BD9-A184-C581094961FB}" type="presOf" srcId="{BFB9FBBA-B761-4537-AF66-0A2D801B974B}" destId="{6F70980C-91A8-4A32-AB47-359E03A41E90}" srcOrd="0" destOrd="0" presId="urn:microsoft.com/office/officeart/2005/8/layout/hierarchy3"/>
    <dgm:cxn modelId="{0A117479-C9B1-4DB5-9846-9AD4D0DF71B9}" srcId="{48BB9D01-D034-40C6-B727-F01D8B9E1EA3}" destId="{2CD03CB7-FA64-492B-87ED-01A5661DAFEB}" srcOrd="3" destOrd="0" parTransId="{6BE7A652-2E07-45DA-B670-1063998646DB}" sibTransId="{45E3D5B5-20FB-4B28-A9C7-B2F609B0099B}"/>
    <dgm:cxn modelId="{93EAC2CF-5E40-483D-B73E-0E513947D117}" type="presOf" srcId="{A83C3FC6-EC3F-45C5-AAC3-3CCA5F515973}" destId="{F46C22F3-4101-4D28-B6A3-70567605A6CE}" srcOrd="1" destOrd="0" presId="urn:microsoft.com/office/officeart/2005/8/layout/hierarchy3"/>
    <dgm:cxn modelId="{BB0E32D4-68B1-4045-A007-D43C1FC17BB3}" srcId="{48BB9D01-D034-40C6-B727-F01D8B9E1EA3}" destId="{FE49E654-2DF5-4E76-8792-231A18ED66A8}" srcOrd="0" destOrd="0" parTransId="{409755D7-20AA-43A3-9FE0-65DFD90627CF}" sibTransId="{0772F4CC-78EC-407F-B482-2B3EF417ED00}"/>
    <dgm:cxn modelId="{20B3F6DD-70BB-476C-8BBF-D15533541551}" type="presOf" srcId="{48BB9D01-D034-40C6-B727-F01D8B9E1EA3}" destId="{F9CE818C-37BF-4B48-96F5-FEA1D3FCF8E9}" srcOrd="0" destOrd="0" presId="urn:microsoft.com/office/officeart/2005/8/layout/hierarchy3"/>
    <dgm:cxn modelId="{125807E5-4CED-44EB-9A54-0D907B6462E4}" type="presOf" srcId="{BFB9FBBA-B761-4537-AF66-0A2D801B974B}" destId="{E9BEEF77-8684-4431-A097-8189DC1F069D}" srcOrd="1" destOrd="0" presId="urn:microsoft.com/office/officeart/2005/8/layout/hierarchy3"/>
    <dgm:cxn modelId="{81C8DE28-ED92-4EE5-9C90-6C162C6616AE}" type="presParOf" srcId="{F9CE818C-37BF-4B48-96F5-FEA1D3FCF8E9}" destId="{98287BDA-EAE7-419A-A810-717EEC413708}" srcOrd="0" destOrd="0" presId="urn:microsoft.com/office/officeart/2005/8/layout/hierarchy3"/>
    <dgm:cxn modelId="{D2BA4C27-2BED-4816-B791-D44F97C75F15}" type="presParOf" srcId="{98287BDA-EAE7-419A-A810-717EEC413708}" destId="{4AFE7F63-8844-4A6D-9F34-1A298AC861C1}" srcOrd="0" destOrd="0" presId="urn:microsoft.com/office/officeart/2005/8/layout/hierarchy3"/>
    <dgm:cxn modelId="{CB7A8FB4-E36B-49BB-AE9A-79F75D2DDD47}" type="presParOf" srcId="{4AFE7F63-8844-4A6D-9F34-1A298AC861C1}" destId="{B8BED14E-D5AB-4227-A75C-D2525120416F}" srcOrd="0" destOrd="0" presId="urn:microsoft.com/office/officeart/2005/8/layout/hierarchy3"/>
    <dgm:cxn modelId="{C26F4989-5E9C-4F1C-B33C-83F025F07DCE}" type="presParOf" srcId="{4AFE7F63-8844-4A6D-9F34-1A298AC861C1}" destId="{26D9B4EA-6065-44B6-B29B-C3843801132A}" srcOrd="1" destOrd="0" presId="urn:microsoft.com/office/officeart/2005/8/layout/hierarchy3"/>
    <dgm:cxn modelId="{5000EBC1-349A-4208-ACFB-AE62B7466C95}" type="presParOf" srcId="{98287BDA-EAE7-419A-A810-717EEC413708}" destId="{A1CE4798-D4FA-483B-81B5-776A8560063F}" srcOrd="1" destOrd="0" presId="urn:microsoft.com/office/officeart/2005/8/layout/hierarchy3"/>
    <dgm:cxn modelId="{65087921-BEEF-40AF-8323-61385D068D47}" type="presParOf" srcId="{F9CE818C-37BF-4B48-96F5-FEA1D3FCF8E9}" destId="{7A83FFF1-5D33-45A2-8BD0-98AFA9D82CEF}" srcOrd="1" destOrd="0" presId="urn:microsoft.com/office/officeart/2005/8/layout/hierarchy3"/>
    <dgm:cxn modelId="{3BC0DEBC-203B-47CF-AB63-748B7A9743FF}" type="presParOf" srcId="{7A83FFF1-5D33-45A2-8BD0-98AFA9D82CEF}" destId="{953D5680-EAD6-4645-A8B3-2F37A7F74CD1}" srcOrd="0" destOrd="0" presId="urn:microsoft.com/office/officeart/2005/8/layout/hierarchy3"/>
    <dgm:cxn modelId="{3AA31FB4-DD03-4573-B227-8CEC879317F6}" type="presParOf" srcId="{953D5680-EAD6-4645-A8B3-2F37A7F74CD1}" destId="{93BB0E00-00AA-4FB6-BA13-C85C6A14DA99}" srcOrd="0" destOrd="0" presId="urn:microsoft.com/office/officeart/2005/8/layout/hierarchy3"/>
    <dgm:cxn modelId="{D67674CC-9DF2-4E1A-9F81-C0801F0F52A7}" type="presParOf" srcId="{953D5680-EAD6-4645-A8B3-2F37A7F74CD1}" destId="{F46C22F3-4101-4D28-B6A3-70567605A6CE}" srcOrd="1" destOrd="0" presId="urn:microsoft.com/office/officeart/2005/8/layout/hierarchy3"/>
    <dgm:cxn modelId="{CAFE5683-0174-47C3-BB69-A882B7765383}" type="presParOf" srcId="{7A83FFF1-5D33-45A2-8BD0-98AFA9D82CEF}" destId="{180B5CEA-96FF-4856-9AE0-1423DFF003BF}" srcOrd="1" destOrd="0" presId="urn:microsoft.com/office/officeart/2005/8/layout/hierarchy3"/>
    <dgm:cxn modelId="{BE933A0D-3FAD-48EF-9C6E-EC8536BD20E9}" type="presParOf" srcId="{F9CE818C-37BF-4B48-96F5-FEA1D3FCF8E9}" destId="{AB833C71-C016-4432-A1AC-6EE10C7D6E0C}" srcOrd="2" destOrd="0" presId="urn:microsoft.com/office/officeart/2005/8/layout/hierarchy3"/>
    <dgm:cxn modelId="{27F6C5FA-0121-4979-B6FF-343136B46CB8}" type="presParOf" srcId="{AB833C71-C016-4432-A1AC-6EE10C7D6E0C}" destId="{F7D19C20-8EEC-4FED-8817-30D422D98F07}" srcOrd="0" destOrd="0" presId="urn:microsoft.com/office/officeart/2005/8/layout/hierarchy3"/>
    <dgm:cxn modelId="{C13AF4FE-FE2B-4FD4-9AFD-F84707EC3266}" type="presParOf" srcId="{F7D19C20-8EEC-4FED-8817-30D422D98F07}" destId="{6F70980C-91A8-4A32-AB47-359E03A41E90}" srcOrd="0" destOrd="0" presId="urn:microsoft.com/office/officeart/2005/8/layout/hierarchy3"/>
    <dgm:cxn modelId="{233DA990-C2B9-4103-B04C-7CC279239E93}" type="presParOf" srcId="{F7D19C20-8EEC-4FED-8817-30D422D98F07}" destId="{E9BEEF77-8684-4431-A097-8189DC1F069D}" srcOrd="1" destOrd="0" presId="urn:microsoft.com/office/officeart/2005/8/layout/hierarchy3"/>
    <dgm:cxn modelId="{58A35763-6D9F-420C-AD8E-DBA8D6197877}" type="presParOf" srcId="{AB833C71-C016-4432-A1AC-6EE10C7D6E0C}" destId="{FE7CD326-3E33-41A3-B23E-5B1C8ED85FC8}" srcOrd="1" destOrd="0" presId="urn:microsoft.com/office/officeart/2005/8/layout/hierarchy3"/>
    <dgm:cxn modelId="{325D58BF-EF5D-427A-9001-63DFDA199DEB}" type="presParOf" srcId="{F9CE818C-37BF-4B48-96F5-FEA1D3FCF8E9}" destId="{10E62453-20AD-45ED-B33D-B57931B36314}" srcOrd="3" destOrd="0" presId="urn:microsoft.com/office/officeart/2005/8/layout/hierarchy3"/>
    <dgm:cxn modelId="{C3F3F366-6A24-41B2-820D-78F1B295AAED}" type="presParOf" srcId="{10E62453-20AD-45ED-B33D-B57931B36314}" destId="{DD24EA74-BDE3-494F-A4D4-9DF91619C707}" srcOrd="0" destOrd="0" presId="urn:microsoft.com/office/officeart/2005/8/layout/hierarchy3"/>
    <dgm:cxn modelId="{D04EFFED-3D85-4FAC-A1B5-EA250DD70398}" type="presParOf" srcId="{DD24EA74-BDE3-494F-A4D4-9DF91619C707}" destId="{D7DF0246-F0A0-4E6D-8160-17FCDAD22742}" srcOrd="0" destOrd="0" presId="urn:microsoft.com/office/officeart/2005/8/layout/hierarchy3"/>
    <dgm:cxn modelId="{86AF97F6-355B-4D12-ACB9-82764869ED8B}" type="presParOf" srcId="{DD24EA74-BDE3-494F-A4D4-9DF91619C707}" destId="{07B63A0E-82E9-407E-B6C0-22816A43D4B9}" srcOrd="1" destOrd="0" presId="urn:microsoft.com/office/officeart/2005/8/layout/hierarchy3"/>
    <dgm:cxn modelId="{7A949980-89EC-4071-B8C8-EBEE4F937ACC}" type="presParOf" srcId="{10E62453-20AD-45ED-B33D-B57931B36314}" destId="{874AD002-4BEB-457E-84E5-717618A9BBEC}"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EJECUTIVO</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B0C783DB-2950-4B07-B214-C1B077FFFD7E}">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IV “Gobierno”</a:t>
          </a:r>
        </a:p>
      </dgm:t>
    </dgm:pt>
    <dgm:pt modelId="{92A46679-20F1-4AA0-AA27-BD1C814B7AC1}" type="parTrans" cxnId="{762E2B6B-DBC2-4E92-B5C5-AC151F5A108E}">
      <dgm:prSet/>
      <dgm:spPr/>
      <dgm:t>
        <a:bodyPr/>
        <a:lstStyle/>
        <a:p>
          <a:endParaRPr lang="es-ES"/>
        </a:p>
      </dgm:t>
    </dgm:pt>
    <dgm:pt modelId="{C922135C-B9D3-41DB-9B53-7760CA9C0DD7}" type="sibTrans" cxnId="{762E2B6B-DBC2-4E92-B5C5-AC151F5A108E}">
      <dgm:prSet/>
      <dgm:spPr/>
      <dgm:t>
        <a:bodyPr/>
        <a:lstStyle/>
        <a:p>
          <a:endParaRPr lang="es-ES"/>
        </a:p>
      </dgm:t>
    </dgm:pt>
    <dgm:pt modelId="{C6066FB7-73A0-4311-A88B-C613557A86A1}">
      <dgm:prSet phldrT="[Texto]" custT="1"/>
      <dgm:spPr>
        <a:ln w="38100">
          <a:solidFill>
            <a:schemeClr val="tx1"/>
          </a:solidFill>
        </a:ln>
      </dgm:spPr>
      <dgm:t>
        <a:bodyPr/>
        <a:lstStyle/>
        <a:p>
          <a:pPr algn="l"/>
          <a:r>
            <a:rPr lang="es-ES" sz="2400" u="sng" dirty="0">
              <a:latin typeface="Arial" panose="020B0604020202020204" pitchFamily="34" charset="0"/>
              <a:cs typeface="Arial" panose="020B0604020202020204" pitchFamily="34" charset="0"/>
            </a:rPr>
            <a:t>PODER LEGISLATIVO</a:t>
          </a: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2D378F21-D91C-4786-9F0C-CC5689E04FD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V “Congreso Nacional”</a:t>
          </a:r>
        </a:p>
      </dgm:t>
    </dgm:pt>
    <dgm:pt modelId="{70AA0F6C-56C6-4FDD-8A2D-117F0B13D927}" type="parTrans" cxnId="{1C8A666D-EEC3-40D8-A561-495F576AB3A1}">
      <dgm:prSet/>
      <dgm:spPr/>
      <dgm:t>
        <a:bodyPr/>
        <a:lstStyle/>
        <a:p>
          <a:endParaRPr lang="es-ES"/>
        </a:p>
      </dgm:t>
    </dgm:pt>
    <dgm:pt modelId="{BEDABF07-086C-4C47-BF60-529F33B994EA}" type="sibTrans" cxnId="{1C8A666D-EEC3-40D8-A561-495F576AB3A1}">
      <dgm:prSet/>
      <dgm:spPr/>
      <dgm:t>
        <a:bodyPr/>
        <a:lstStyle/>
        <a:p>
          <a:endParaRPr lang="es-ES"/>
        </a:p>
      </dgm:t>
    </dgm:pt>
    <dgm:pt modelId="{9FB90881-35B4-4F04-AB57-FDE011DD6290}">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JUDICIAL</a:t>
          </a:r>
          <a:endParaRPr lang="es-ES" sz="2000" u="sng" dirty="0">
            <a:latin typeface="Arial" panose="020B0604020202020204" pitchFamily="34" charset="0"/>
            <a:cs typeface="Arial" panose="020B0604020202020204" pitchFamily="34" charset="0"/>
          </a:endParaRPr>
        </a:p>
        <a:p>
          <a:pPr algn="just"/>
          <a:r>
            <a:rPr lang="es-ES" sz="1800" dirty="0">
              <a:latin typeface="Arial" panose="020B0604020202020204" pitchFamily="34" charset="0"/>
              <a:cs typeface="Arial" panose="020B0604020202020204" pitchFamily="34" charset="0"/>
            </a:rPr>
            <a:t>-</a:t>
          </a:r>
          <a:r>
            <a:rPr lang="es-ES" sz="2000" dirty="0">
              <a:latin typeface="Arial" panose="020B0604020202020204" pitchFamily="34" charset="0"/>
              <a:cs typeface="Arial" panose="020B0604020202020204" pitchFamily="34" charset="0"/>
            </a:rPr>
            <a:t>Capítulo VI de la CPR.</a:t>
          </a:r>
        </a:p>
        <a:p>
          <a:pPr marL="90488" indent="-90488" algn="just"/>
          <a:r>
            <a:rPr lang="es-ES" sz="2000" dirty="0">
              <a:latin typeface="Arial" panose="020B0604020202020204" pitchFamily="34" charset="0"/>
              <a:cs typeface="Arial" panose="020B0604020202020204" pitchFamily="34" charset="0"/>
            </a:rPr>
            <a:t>-Facultad exclusiva</a:t>
          </a:r>
          <a:r>
            <a:rPr lang="es-MX" sz="2000" b="0" i="0" dirty="0">
              <a:latin typeface="Arial" panose="020B0604020202020204" pitchFamily="34" charset="0"/>
              <a:cs typeface="Arial" panose="020B0604020202020204" pitchFamily="34" charset="0"/>
            </a:rPr>
            <a:t> de conocer las causas civiles y criminales,  resolverlas y  hacer ejecutar lo juzgado</a:t>
          </a:r>
          <a:r>
            <a:rPr lang="es-MX" sz="1800" b="0" i="0" dirty="0">
              <a:latin typeface="Arial" panose="020B0604020202020204" pitchFamily="34" charset="0"/>
              <a:cs typeface="Arial" panose="020B0604020202020204" pitchFamily="34" charset="0"/>
            </a:rPr>
            <a:t>.</a:t>
          </a:r>
          <a:endParaRPr lang="es-ES" sz="1800"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C788EA95-B79E-4AAA-95AA-631AB3B2810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Al Presidente de la República le corresponde el </a:t>
          </a:r>
          <a:r>
            <a:rPr lang="es-ES" sz="2000" b="1" u="sng" dirty="0">
              <a:solidFill>
                <a:srgbClr val="FF0000"/>
              </a:solidFill>
              <a:latin typeface="Arial" panose="020B0604020202020204" pitchFamily="34" charset="0"/>
              <a:cs typeface="Arial" panose="020B0604020202020204" pitchFamily="34" charset="0"/>
            </a:rPr>
            <a:t>Gobierno</a:t>
          </a:r>
          <a:r>
            <a:rPr lang="es-ES" sz="2000" b="1" dirty="0">
              <a:solidFill>
                <a:srgbClr val="FF0000"/>
              </a:solidFill>
              <a:latin typeface="Arial" panose="020B0604020202020204" pitchFamily="34" charset="0"/>
              <a:cs typeface="Arial" panose="020B0604020202020204" pitchFamily="34" charset="0"/>
            </a:rPr>
            <a:t> y la </a:t>
          </a:r>
          <a:r>
            <a:rPr lang="es-ES" sz="2000" b="1" u="sng" dirty="0">
              <a:solidFill>
                <a:srgbClr val="FF0000"/>
              </a:solidFill>
              <a:latin typeface="Arial" panose="020B0604020202020204" pitchFamily="34" charset="0"/>
              <a:cs typeface="Arial" panose="020B0604020202020204" pitchFamily="34" charset="0"/>
            </a:rPr>
            <a:t>Administración del </a:t>
          </a:r>
          <a:r>
            <a:rPr lang="es-ES" sz="2000" u="sng" dirty="0">
              <a:latin typeface="Arial" panose="020B0604020202020204" pitchFamily="34" charset="0"/>
              <a:cs typeface="Arial" panose="020B0604020202020204" pitchFamily="34" charset="0"/>
            </a:rPr>
            <a:t>Estado</a:t>
          </a:r>
          <a:r>
            <a:rPr lang="es-ES" sz="2000" dirty="0">
              <a:latin typeface="Arial" panose="020B0604020202020204" pitchFamily="34" charset="0"/>
              <a:cs typeface="Arial" panose="020B0604020202020204" pitchFamily="34" charset="0"/>
            </a:rPr>
            <a:t>, siendo el Jefe del Estado.</a:t>
          </a:r>
        </a:p>
      </dgm:t>
    </dgm:pt>
    <dgm:pt modelId="{646F87E4-C628-4C05-A855-0D5CE6078984}" type="parTrans" cxnId="{7C76EA4B-C035-42C1-9B91-0F3A6AD116B4}">
      <dgm:prSet/>
      <dgm:spPr/>
      <dgm:t>
        <a:bodyPr/>
        <a:lstStyle/>
        <a:p>
          <a:endParaRPr lang="es-ES"/>
        </a:p>
      </dgm:t>
    </dgm:pt>
    <dgm:pt modelId="{AA3338DD-7474-466E-959E-2D56E0366E24}" type="sibTrans" cxnId="{7C76EA4B-C035-42C1-9B91-0F3A6AD116B4}">
      <dgm:prSet/>
      <dgm:spPr/>
      <dgm:t>
        <a:bodyPr/>
        <a:lstStyle/>
        <a:p>
          <a:endParaRPr lang="es-ES"/>
        </a:p>
      </dgm:t>
    </dgm:pt>
    <dgm:pt modelId="{24A7F4B8-E58A-4745-A8FD-AC09C017F9A1}">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El Congreso Nacional se compone de </a:t>
          </a:r>
          <a:r>
            <a:rPr lang="es-ES" sz="2000" u="sng" dirty="0">
              <a:latin typeface="Arial" panose="020B0604020202020204" pitchFamily="34" charset="0"/>
              <a:cs typeface="Arial" panose="020B0604020202020204" pitchFamily="34" charset="0"/>
            </a:rPr>
            <a:t>2 ramas</a:t>
          </a:r>
          <a:r>
            <a:rPr lang="es-ES" sz="2000" dirty="0">
              <a:latin typeface="Arial" panose="020B0604020202020204" pitchFamily="34" charset="0"/>
              <a:cs typeface="Arial" panose="020B0604020202020204" pitchFamily="34" charset="0"/>
            </a:rPr>
            <a:t>: Cámara de Diputados y el Senado, ambos </a:t>
          </a:r>
          <a:r>
            <a:rPr lang="es-ES" sz="2000" b="1" u="sng" dirty="0">
              <a:solidFill>
                <a:srgbClr val="FF0000"/>
              </a:solidFill>
              <a:latin typeface="Arial" panose="020B0604020202020204" pitchFamily="34" charset="0"/>
              <a:cs typeface="Arial" panose="020B0604020202020204" pitchFamily="34" charset="0"/>
            </a:rPr>
            <a:t>concurren a la formación de las leyes.</a:t>
          </a:r>
        </a:p>
      </dgm:t>
    </dgm:pt>
    <dgm:pt modelId="{ABCF075C-10D6-4DEF-AC01-A80255A2D173}" type="parTrans" cxnId="{8710F67A-F305-42AE-8326-9440D8B8E641}">
      <dgm:prSet/>
      <dgm:spPr/>
      <dgm:t>
        <a:bodyPr/>
        <a:lstStyle/>
        <a:p>
          <a:endParaRPr lang="es-ES"/>
        </a:p>
      </dgm:t>
    </dgm:pt>
    <dgm:pt modelId="{156B5919-7D56-4D29-AB11-D567286F0E6C}" type="sibTrans" cxnId="{8710F67A-F305-42AE-8326-9440D8B8E641}">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custLinFactNeighborX="-23082" custLinFactNeighborY="-2275">
        <dgm:presLayoutVars>
          <dgm:bulletEnabled val="1"/>
        </dgm:presLayoutVars>
      </dgm:prSet>
      <dgm:spPr/>
    </dgm:pt>
  </dgm:ptLst>
  <dgm:cxnLst>
    <dgm:cxn modelId="{D8293B03-B5C8-42E4-9D26-086982D1D02B}" type="presOf" srcId="{9FB90881-35B4-4F04-AB57-FDE011DD6290}" destId="{5A2FDF6A-8C89-4F70-B46E-4BFFD914C90D}" srcOrd="0" destOrd="0"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E0C8FB63-64DD-4AE0-A0C1-0D257377A35C}" type="presOf" srcId="{24A7F4B8-E58A-4745-A8FD-AC09C017F9A1}" destId="{A79EE46A-236D-4BBF-8ED1-31B18B9658BA}" srcOrd="0" destOrd="2" presId="urn:microsoft.com/office/officeart/2005/8/layout/hList6"/>
    <dgm:cxn modelId="{82060645-029D-40D0-BC29-67F861E8DE02}" type="presOf" srcId="{C788EA95-B79E-4AAA-95AA-631AB3B2810F}" destId="{8F3B5E80-A683-4723-9922-29E93C1F19D8}" srcOrd="0" destOrd="2" presId="urn:microsoft.com/office/officeart/2005/8/layout/hList6"/>
    <dgm:cxn modelId="{762E2B6B-DBC2-4E92-B5C5-AC151F5A108E}" srcId="{3F4ADE54-2DA4-4189-B7EB-25FC7BB637CF}" destId="{B0C783DB-2950-4B07-B214-C1B077FFFD7E}" srcOrd="0" destOrd="0" parTransId="{92A46679-20F1-4AA0-AA27-BD1C814B7AC1}" sibTransId="{C922135C-B9D3-41DB-9B53-7760CA9C0DD7}"/>
    <dgm:cxn modelId="{7C76EA4B-C035-42C1-9B91-0F3A6AD116B4}" srcId="{3F4ADE54-2DA4-4189-B7EB-25FC7BB637CF}" destId="{C788EA95-B79E-4AAA-95AA-631AB3B2810F}" srcOrd="1" destOrd="0" parTransId="{646F87E4-C628-4C05-A855-0D5CE6078984}" sibTransId="{AA3338DD-7474-466E-959E-2D56E0366E24}"/>
    <dgm:cxn modelId="{F32B636D-67B4-4C21-9A5C-8517303497B3}" type="presOf" srcId="{7E68E020-F989-477D-9C6F-B5CFA546AAC3}" destId="{6531C2C2-B450-485C-9B7D-EBB183449FD6}" srcOrd="0" destOrd="0" presId="urn:microsoft.com/office/officeart/2005/8/layout/hList6"/>
    <dgm:cxn modelId="{1C8A666D-EEC3-40D8-A561-495F576AB3A1}" srcId="{C6066FB7-73A0-4311-A88B-C613557A86A1}" destId="{2D378F21-D91C-4786-9F0C-CC5689E04FDF}" srcOrd="0" destOrd="0" parTransId="{70AA0F6C-56C6-4FDD-8A2D-117F0B13D927}" sibTransId="{BEDABF07-086C-4C47-BF60-529F33B994EA}"/>
    <dgm:cxn modelId="{8710F67A-F305-42AE-8326-9440D8B8E641}" srcId="{C6066FB7-73A0-4311-A88B-C613557A86A1}" destId="{24A7F4B8-E58A-4745-A8FD-AC09C017F9A1}" srcOrd="1" destOrd="0" parTransId="{ABCF075C-10D6-4DEF-AC01-A80255A2D173}" sibTransId="{156B5919-7D56-4D29-AB11-D567286F0E6C}"/>
    <dgm:cxn modelId="{CA798F7B-0E0C-47C2-9155-8AF9CE7A42EF}" type="presOf" srcId="{2D378F21-D91C-4786-9F0C-CC5689E04FDF}" destId="{A79EE46A-236D-4BBF-8ED1-31B18B9658BA}" srcOrd="0" destOrd="1" presId="urn:microsoft.com/office/officeart/2005/8/layout/hList6"/>
    <dgm:cxn modelId="{3998F891-733D-458A-B910-0A4FE2877B37}" srcId="{7E68E020-F989-477D-9C6F-B5CFA546AAC3}" destId="{9FB90881-35B4-4F04-AB57-FDE011DD6290}" srcOrd="2" destOrd="0" parTransId="{2A9636DD-FCE1-444D-A7AB-5FCFC2849DFD}" sibTransId="{0EE0CA61-0D0B-4E1F-B857-1676161D888D}"/>
    <dgm:cxn modelId="{76FA50A6-0BA7-4DAB-93F3-03EFE2D266DB}" type="presOf" srcId="{B0C783DB-2950-4B07-B214-C1B077FFFD7E}" destId="{8F3B5E80-A683-4723-9922-29E93C1F19D8}" srcOrd="0" destOrd="1" presId="urn:microsoft.com/office/officeart/2005/8/layout/hList6"/>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2400" dirty="0">
              <a:latin typeface="Arial" panose="020B0604020202020204" pitchFamily="34" charset="0"/>
              <a:cs typeface="Arial" panose="020B0604020202020204" pitchFamily="34" charset="0"/>
            </a:rPr>
            <a:t>Haber obtenido nacionalidad por los numerales </a:t>
          </a:r>
          <a:r>
            <a:rPr lang="es-ES" sz="2400" dirty="0">
              <a:solidFill>
                <a:srgbClr val="FF0000"/>
              </a:solidFill>
              <a:latin typeface="Arial" panose="020B0604020202020204" pitchFamily="34" charset="0"/>
              <a:cs typeface="Arial" panose="020B0604020202020204" pitchFamily="34" charset="0"/>
            </a:rPr>
            <a:t>1° o 2° </a:t>
          </a:r>
          <a:r>
            <a:rPr lang="es-ES" sz="2400" dirty="0">
              <a:latin typeface="Arial" panose="020B0604020202020204" pitchFamily="34" charset="0"/>
              <a:cs typeface="Arial" panose="020B0604020202020204" pitchFamily="34" charset="0"/>
            </a:rPr>
            <a:t>del artículo 10 de la CPR</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sz="2400" dirty="0">
              <a:latin typeface="Arial" panose="020B0604020202020204" pitchFamily="34" charset="0"/>
              <a:cs typeface="Arial" panose="020B0604020202020204" pitchFamily="34" charset="0"/>
            </a:rPr>
            <a:t>Tener cumplidos los 35 años de edad.</a:t>
          </a: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r>
            <a:rPr lang="es-ES" sz="2400" dirty="0">
              <a:latin typeface="Arial" panose="020B0604020202020204" pitchFamily="34" charset="0"/>
              <a:cs typeface="Arial" panose="020B0604020202020204" pitchFamily="34" charset="0"/>
            </a:rPr>
            <a:t>Ser ciudadano con derecho a sufragio.</a:t>
          </a: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3">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21 años de edad</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F6854237-8D2D-4C73-8113-BF33DA2064BC}">
      <dgm:prSet/>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n-US" dirty="0"/>
        </a:p>
        <a:p>
          <a:pPr marL="0" marR="0" indent="0" algn="just" defTabSz="2889250" eaLnBrk="1" fontAlgn="auto" latinLnBrk="0" hangingPunct="1">
            <a:lnSpc>
              <a:spcPct val="100000"/>
            </a:lnSpc>
            <a:spcBef>
              <a:spcPct val="0"/>
            </a:spcBef>
            <a:spcAft>
              <a:spcPct val="35000"/>
            </a:spcAft>
            <a:buClrTx/>
            <a:buSzTx/>
            <a:buFontTx/>
            <a:buNone/>
            <a:tabLst/>
            <a:defRPr/>
          </a:pPr>
          <a:r>
            <a:rPr lang="es-ES" altLang="es-ES"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defTabSz="2889250">
            <a:spcBef>
              <a:spcPct val="0"/>
            </a:spcBef>
            <a:spcAft>
              <a:spcPct val="35000"/>
            </a:spcAft>
          </a:pPr>
          <a:endParaRPr lang="en-US" dirty="0">
            <a:solidFill>
              <a:schemeClr val="tx1"/>
            </a:solidFill>
          </a:endParaRPr>
        </a:p>
      </dgm:t>
    </dgm:pt>
    <dgm:pt modelId="{1DA7845F-FC42-4BA5-A288-955FEAD6BD27}" type="parTrans" cxnId="{FBCF0E80-B68B-4093-9CB8-B403F224271D}">
      <dgm:prSet/>
      <dgm:spPr/>
      <dgm:t>
        <a:bodyPr/>
        <a:lstStyle/>
        <a:p>
          <a:endParaRPr lang="es-ES"/>
        </a:p>
      </dgm:t>
    </dgm:pt>
    <dgm:pt modelId="{F23053AC-3F0A-45E9-82BD-6E243A64A437}" type="sibTrans" cxnId="{FBCF0E80-B68B-4093-9CB8-B403F224271D}">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A04B4447-9789-4976-BAC1-0AFBB971ABB3}" type="pres">
      <dgm:prSet presAssocID="{F6854237-8D2D-4C73-8113-BF33DA2064BC}"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2C53AE41-5FF7-4F20-8189-678B84738889}" type="presOf" srcId="{F6854237-8D2D-4C73-8113-BF33DA2064BC}" destId="{A04B4447-9789-4976-BAC1-0AFBB971ABB3}"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FBCF0E80-B68B-4093-9CB8-B403F224271D}" srcId="{7E68E020-F989-477D-9C6F-B5CFA546AAC3}" destId="{F6854237-8D2D-4C73-8113-BF33DA2064BC}" srcOrd="4" destOrd="0" parTransId="{1DA7845F-FC42-4BA5-A288-955FEAD6BD27}" sibTransId="{F23053AC-3F0A-45E9-82BD-6E243A64A437}"/>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AD2B5502-B112-4518-B774-4DC8DF7658A5}" type="presParOf" srcId="{6531C2C2-B450-485C-9B7D-EBB183449FD6}" destId="{69523517-1436-4A67-AC36-D99AB6A7D46C}" srcOrd="7" destOrd="0" presId="urn:microsoft.com/office/officeart/2005/8/layout/hList6"/>
    <dgm:cxn modelId="{EFD164A0-5BE8-495D-8D4F-96E7606DFBE9}" type="presParOf" srcId="{6531C2C2-B450-485C-9B7D-EBB183449FD6}" destId="{A04B4447-9789-4976-BAC1-0AFBB971ABB3}"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35 años de edad al día de la elección.</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4">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4">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4">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4">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EC5DEB-839B-4479-8890-66424DBED9E2}" type="doc">
      <dgm:prSet loTypeId="urn:microsoft.com/office/officeart/2005/8/layout/pyramid1" loCatId="pyramid" qsTypeId="urn:microsoft.com/office/officeart/2005/8/quickstyle/simple1" qsCatId="simple" csTypeId="urn:microsoft.com/office/officeart/2005/8/colors/accent0_2" csCatId="mainScheme" phldr="1"/>
      <dgm:spPr/>
    </dgm:pt>
    <dgm:pt modelId="{1259F3CE-9C6D-4EE3-A43E-BDF416D1EF94}">
      <dgm:prSet phldrT="[Texto]" custT="1"/>
      <dgm:spPr/>
      <dgm:t>
        <a:bodyPr/>
        <a:lstStyle/>
        <a:p>
          <a:endParaRPr lang="es-ES" sz="3200" dirty="0"/>
        </a:p>
        <a:p>
          <a:endParaRPr lang="es-ES" sz="3200" dirty="0"/>
        </a:p>
        <a:p>
          <a:r>
            <a:rPr lang="es-ES" sz="2400" dirty="0">
              <a:latin typeface="Arial" panose="020B0604020202020204" pitchFamily="34" charset="0"/>
              <a:cs typeface="Arial" panose="020B0604020202020204" pitchFamily="34" charset="0"/>
            </a:rPr>
            <a:t>  </a:t>
          </a:r>
          <a:r>
            <a:rPr lang="es-ES" sz="2200" dirty="0">
              <a:solidFill>
                <a:schemeClr val="bg1"/>
              </a:solidFill>
              <a:latin typeface="Arial" panose="020B0604020202020204" pitchFamily="34" charset="0"/>
              <a:cs typeface="Arial" panose="020B0604020202020204" pitchFamily="34" charset="0"/>
            </a:rPr>
            <a:t>CORTE SUPREMA</a:t>
          </a:r>
        </a:p>
        <a:p>
          <a:endParaRPr lang="es-ES" sz="3200" dirty="0"/>
        </a:p>
      </dgm:t>
    </dgm:pt>
    <dgm:pt modelId="{E3BD8595-2017-4887-AFEE-65A1C9E4678D}" type="parTrans" cxnId="{3B0CB3A6-BBC3-4F25-8209-1AB2B01A3BB0}">
      <dgm:prSet/>
      <dgm:spPr/>
      <dgm:t>
        <a:bodyPr/>
        <a:lstStyle/>
        <a:p>
          <a:endParaRPr lang="es-ES"/>
        </a:p>
      </dgm:t>
    </dgm:pt>
    <dgm:pt modelId="{7232EC2C-6236-4905-8A3D-5CAB7C110BA9}" type="sibTrans" cxnId="{3B0CB3A6-BBC3-4F25-8209-1AB2B01A3BB0}">
      <dgm:prSet/>
      <dgm:spPr/>
      <dgm:t>
        <a:bodyPr/>
        <a:lstStyle/>
        <a:p>
          <a:endParaRPr lang="es-ES"/>
        </a:p>
      </dgm:t>
    </dgm:pt>
    <dgm:pt modelId="{EF95E3F8-4EC9-4821-9555-266321003752}">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CORTE DE APELACIONES </a:t>
          </a:r>
        </a:p>
      </dgm:t>
    </dgm:pt>
    <dgm:pt modelId="{083E8251-98E5-449A-B678-988DC5B1B86B}" type="parTrans" cxnId="{1FE954FC-3677-46DF-AAE3-1F5ADF9043C2}">
      <dgm:prSet/>
      <dgm:spPr/>
      <dgm:t>
        <a:bodyPr/>
        <a:lstStyle/>
        <a:p>
          <a:endParaRPr lang="es-ES"/>
        </a:p>
      </dgm:t>
    </dgm:pt>
    <dgm:pt modelId="{EBAB29AD-E16E-4B8A-9D47-093CADADACDC}" type="sibTrans" cxnId="{1FE954FC-3677-46DF-AAE3-1F5ADF9043C2}">
      <dgm:prSet/>
      <dgm:spPr/>
      <dgm:t>
        <a:bodyPr/>
        <a:lstStyle/>
        <a:p>
          <a:endParaRPr lang="es-ES"/>
        </a:p>
      </dgm:t>
    </dgm:pt>
    <dgm:pt modelId="{464F511E-4C7B-48BB-A131-8B7580D0F7C5}">
      <dgm:prSet phldrT="[Texto]" custT="1"/>
      <dgm:spPr/>
      <dgm:t>
        <a:bodyPr/>
        <a:lstStyle/>
        <a:p>
          <a:pPr algn="l"/>
          <a:r>
            <a:rPr lang="es-ES" sz="2800" dirty="0">
              <a:latin typeface="Arial" panose="020B0604020202020204" pitchFamily="34" charset="0"/>
              <a:cs typeface="Arial" panose="020B0604020202020204" pitchFamily="34" charset="0"/>
            </a:rPr>
            <a:t>Juzgados o </a:t>
          </a:r>
          <a:r>
            <a:rPr lang="es-ES" sz="2800" dirty="0">
              <a:solidFill>
                <a:schemeClr val="bg1"/>
              </a:solidFill>
              <a:latin typeface="Arial" panose="020B0604020202020204" pitchFamily="34" charset="0"/>
              <a:cs typeface="Arial" panose="020B0604020202020204" pitchFamily="34" charset="0"/>
            </a:rPr>
            <a:t>Tribunales de Primera Instancia</a:t>
          </a:r>
        </a:p>
      </dgm:t>
    </dgm:pt>
    <dgm:pt modelId="{BE9531FA-00F6-429F-BE77-885AA4A20B41}" type="parTrans" cxnId="{8E21F656-61AD-4B0B-A4CC-DD4A713C0408}">
      <dgm:prSet/>
      <dgm:spPr/>
      <dgm:t>
        <a:bodyPr/>
        <a:lstStyle/>
        <a:p>
          <a:endParaRPr lang="es-ES"/>
        </a:p>
      </dgm:t>
    </dgm:pt>
    <dgm:pt modelId="{2DB3CD8F-1208-47A3-8FA7-FDBF6AA39877}" type="sibTrans" cxnId="{8E21F656-61AD-4B0B-A4CC-DD4A713C0408}">
      <dgm:prSet/>
      <dgm:spPr/>
      <dgm:t>
        <a:bodyPr/>
        <a:lstStyle/>
        <a:p>
          <a:endParaRPr lang="es-ES"/>
        </a:p>
      </dgm:t>
    </dgm:pt>
    <dgm:pt modelId="{E8C92E2E-6457-4C17-9E53-5E842C3018DF}" type="pres">
      <dgm:prSet presAssocID="{05EC5DEB-839B-4479-8890-66424DBED9E2}" presName="Name0" presStyleCnt="0">
        <dgm:presLayoutVars>
          <dgm:dir/>
          <dgm:animLvl val="lvl"/>
          <dgm:resizeHandles val="exact"/>
        </dgm:presLayoutVars>
      </dgm:prSet>
      <dgm:spPr/>
    </dgm:pt>
    <dgm:pt modelId="{6EFB71C4-A5E9-46D3-ABA2-2C35604E3B27}" type="pres">
      <dgm:prSet presAssocID="{1259F3CE-9C6D-4EE3-A43E-BDF416D1EF94}" presName="Name8" presStyleCnt="0"/>
      <dgm:spPr/>
    </dgm:pt>
    <dgm:pt modelId="{294421A9-98B4-4226-BFAB-FB2B9CAA95A2}" type="pres">
      <dgm:prSet presAssocID="{1259F3CE-9C6D-4EE3-A43E-BDF416D1EF94}" presName="level" presStyleLbl="node1" presStyleIdx="0" presStyleCnt="3" custLinFactNeighborX="-382" custLinFactNeighborY="-756">
        <dgm:presLayoutVars>
          <dgm:chMax val="1"/>
          <dgm:bulletEnabled val="1"/>
        </dgm:presLayoutVars>
      </dgm:prSet>
      <dgm:spPr/>
    </dgm:pt>
    <dgm:pt modelId="{4D2C5432-AD5E-42AC-94EE-FE58A94674D6}" type="pres">
      <dgm:prSet presAssocID="{1259F3CE-9C6D-4EE3-A43E-BDF416D1EF94}" presName="levelTx" presStyleLbl="revTx" presStyleIdx="0" presStyleCnt="0">
        <dgm:presLayoutVars>
          <dgm:chMax val="1"/>
          <dgm:bulletEnabled val="1"/>
        </dgm:presLayoutVars>
      </dgm:prSet>
      <dgm:spPr/>
    </dgm:pt>
    <dgm:pt modelId="{5BE2493F-A66A-44FB-9EE1-D5931436EBDC}" type="pres">
      <dgm:prSet presAssocID="{EF95E3F8-4EC9-4821-9555-266321003752}" presName="Name8" presStyleCnt="0"/>
      <dgm:spPr/>
    </dgm:pt>
    <dgm:pt modelId="{7C90BD5B-0A5A-4B3A-A2F3-622CEE44DA4C}" type="pres">
      <dgm:prSet presAssocID="{EF95E3F8-4EC9-4821-9555-266321003752}" presName="level" presStyleLbl="node1" presStyleIdx="1" presStyleCnt="3" custLinFactNeighborX="-669">
        <dgm:presLayoutVars>
          <dgm:chMax val="1"/>
          <dgm:bulletEnabled val="1"/>
        </dgm:presLayoutVars>
      </dgm:prSet>
      <dgm:spPr/>
    </dgm:pt>
    <dgm:pt modelId="{E461FC58-0001-40E4-AA18-C9320A9E2478}" type="pres">
      <dgm:prSet presAssocID="{EF95E3F8-4EC9-4821-9555-266321003752}" presName="levelTx" presStyleLbl="revTx" presStyleIdx="0" presStyleCnt="0">
        <dgm:presLayoutVars>
          <dgm:chMax val="1"/>
          <dgm:bulletEnabled val="1"/>
        </dgm:presLayoutVars>
      </dgm:prSet>
      <dgm:spPr/>
    </dgm:pt>
    <dgm:pt modelId="{54EA7746-DFF6-4DA6-9326-FE05AEE18467}" type="pres">
      <dgm:prSet presAssocID="{464F511E-4C7B-48BB-A131-8B7580D0F7C5}" presName="Name8" presStyleCnt="0"/>
      <dgm:spPr/>
    </dgm:pt>
    <dgm:pt modelId="{A1B5E281-52BE-4E65-9024-FD4650C631A5}" type="pres">
      <dgm:prSet presAssocID="{464F511E-4C7B-48BB-A131-8B7580D0F7C5}" presName="level" presStyleLbl="node1" presStyleIdx="2" presStyleCnt="3">
        <dgm:presLayoutVars>
          <dgm:chMax val="1"/>
          <dgm:bulletEnabled val="1"/>
        </dgm:presLayoutVars>
      </dgm:prSet>
      <dgm:spPr/>
    </dgm:pt>
    <dgm:pt modelId="{B1851FFC-6F33-40D7-8C55-A3D46FE83C6A}" type="pres">
      <dgm:prSet presAssocID="{464F511E-4C7B-48BB-A131-8B7580D0F7C5}" presName="levelTx" presStyleLbl="revTx" presStyleIdx="0" presStyleCnt="0">
        <dgm:presLayoutVars>
          <dgm:chMax val="1"/>
          <dgm:bulletEnabled val="1"/>
        </dgm:presLayoutVars>
      </dgm:prSet>
      <dgm:spPr/>
    </dgm:pt>
  </dgm:ptLst>
  <dgm:cxnLst>
    <dgm:cxn modelId="{963E9911-0C33-4EFF-8784-5F0114BBA1ED}" type="presOf" srcId="{05EC5DEB-839B-4479-8890-66424DBED9E2}" destId="{E8C92E2E-6457-4C17-9E53-5E842C3018DF}" srcOrd="0" destOrd="0" presId="urn:microsoft.com/office/officeart/2005/8/layout/pyramid1"/>
    <dgm:cxn modelId="{90828C62-8CEB-45FF-AAC2-050F13775FEB}" type="presOf" srcId="{EF95E3F8-4EC9-4821-9555-266321003752}" destId="{E461FC58-0001-40E4-AA18-C9320A9E2478}" srcOrd="1" destOrd="0" presId="urn:microsoft.com/office/officeart/2005/8/layout/pyramid1"/>
    <dgm:cxn modelId="{8E21F656-61AD-4B0B-A4CC-DD4A713C0408}" srcId="{05EC5DEB-839B-4479-8890-66424DBED9E2}" destId="{464F511E-4C7B-48BB-A131-8B7580D0F7C5}" srcOrd="2" destOrd="0" parTransId="{BE9531FA-00F6-429F-BE77-885AA4A20B41}" sibTransId="{2DB3CD8F-1208-47A3-8FA7-FDBF6AA39877}"/>
    <dgm:cxn modelId="{2850CC86-E2FB-4B81-9C7B-5A284C342435}" type="presOf" srcId="{464F511E-4C7B-48BB-A131-8B7580D0F7C5}" destId="{A1B5E281-52BE-4E65-9024-FD4650C631A5}" srcOrd="0" destOrd="0" presId="urn:microsoft.com/office/officeart/2005/8/layout/pyramid1"/>
    <dgm:cxn modelId="{4A98B288-FEA0-4D20-AA5F-27F28B772C50}" type="presOf" srcId="{1259F3CE-9C6D-4EE3-A43E-BDF416D1EF94}" destId="{4D2C5432-AD5E-42AC-94EE-FE58A94674D6}" srcOrd="1" destOrd="0" presId="urn:microsoft.com/office/officeart/2005/8/layout/pyramid1"/>
    <dgm:cxn modelId="{3B0CB3A6-BBC3-4F25-8209-1AB2B01A3BB0}" srcId="{05EC5DEB-839B-4479-8890-66424DBED9E2}" destId="{1259F3CE-9C6D-4EE3-A43E-BDF416D1EF94}" srcOrd="0" destOrd="0" parTransId="{E3BD8595-2017-4887-AFEE-65A1C9E4678D}" sibTransId="{7232EC2C-6236-4905-8A3D-5CAB7C110BA9}"/>
    <dgm:cxn modelId="{AEE5F4AD-6FD4-4C89-8C87-8A0879EAC5DC}" type="presOf" srcId="{464F511E-4C7B-48BB-A131-8B7580D0F7C5}" destId="{B1851FFC-6F33-40D7-8C55-A3D46FE83C6A}" srcOrd="1" destOrd="0" presId="urn:microsoft.com/office/officeart/2005/8/layout/pyramid1"/>
    <dgm:cxn modelId="{24E1A7B5-047A-4BC3-B11F-329960CDCC15}" type="presOf" srcId="{1259F3CE-9C6D-4EE3-A43E-BDF416D1EF94}" destId="{294421A9-98B4-4226-BFAB-FB2B9CAA95A2}" srcOrd="0" destOrd="0" presId="urn:microsoft.com/office/officeart/2005/8/layout/pyramid1"/>
    <dgm:cxn modelId="{0C30D4DF-F0C7-4AA2-B00F-171F43C0AF7D}" type="presOf" srcId="{EF95E3F8-4EC9-4821-9555-266321003752}" destId="{7C90BD5B-0A5A-4B3A-A2F3-622CEE44DA4C}" srcOrd="0" destOrd="0" presId="urn:microsoft.com/office/officeart/2005/8/layout/pyramid1"/>
    <dgm:cxn modelId="{1FE954FC-3677-46DF-AAE3-1F5ADF9043C2}" srcId="{05EC5DEB-839B-4479-8890-66424DBED9E2}" destId="{EF95E3F8-4EC9-4821-9555-266321003752}" srcOrd="1" destOrd="0" parTransId="{083E8251-98E5-449A-B678-988DC5B1B86B}" sibTransId="{EBAB29AD-E16E-4B8A-9D47-093CADADACDC}"/>
    <dgm:cxn modelId="{15266F83-A0AA-43E7-AE02-08D1FCE9290A}" type="presParOf" srcId="{E8C92E2E-6457-4C17-9E53-5E842C3018DF}" destId="{6EFB71C4-A5E9-46D3-ABA2-2C35604E3B27}" srcOrd="0" destOrd="0" presId="urn:microsoft.com/office/officeart/2005/8/layout/pyramid1"/>
    <dgm:cxn modelId="{27001C7B-1AF7-42BA-A883-31B9A9ED6D7E}" type="presParOf" srcId="{6EFB71C4-A5E9-46D3-ABA2-2C35604E3B27}" destId="{294421A9-98B4-4226-BFAB-FB2B9CAA95A2}" srcOrd="0" destOrd="0" presId="urn:microsoft.com/office/officeart/2005/8/layout/pyramid1"/>
    <dgm:cxn modelId="{9F5C8091-DFC6-45AA-B271-3C07033F8FE4}" type="presParOf" srcId="{6EFB71C4-A5E9-46D3-ABA2-2C35604E3B27}" destId="{4D2C5432-AD5E-42AC-94EE-FE58A94674D6}" srcOrd="1" destOrd="0" presId="urn:microsoft.com/office/officeart/2005/8/layout/pyramid1"/>
    <dgm:cxn modelId="{7FBA48D0-7AE9-43E7-84FE-A6BEE58C9358}" type="presParOf" srcId="{E8C92E2E-6457-4C17-9E53-5E842C3018DF}" destId="{5BE2493F-A66A-44FB-9EE1-D5931436EBDC}" srcOrd="1" destOrd="0" presId="urn:microsoft.com/office/officeart/2005/8/layout/pyramid1"/>
    <dgm:cxn modelId="{FC1C9A83-FAEA-4D70-AD7F-91BF6BF1058C}" type="presParOf" srcId="{5BE2493F-A66A-44FB-9EE1-D5931436EBDC}" destId="{7C90BD5B-0A5A-4B3A-A2F3-622CEE44DA4C}" srcOrd="0" destOrd="0" presId="urn:microsoft.com/office/officeart/2005/8/layout/pyramid1"/>
    <dgm:cxn modelId="{F38FDA36-59F8-4C94-B71C-28763AB579E2}" type="presParOf" srcId="{5BE2493F-A66A-44FB-9EE1-D5931436EBDC}" destId="{E461FC58-0001-40E4-AA18-C9320A9E2478}" srcOrd="1" destOrd="0" presId="urn:microsoft.com/office/officeart/2005/8/layout/pyramid1"/>
    <dgm:cxn modelId="{A9676B56-F52A-4FCB-97BA-81709E2EAF1A}" type="presParOf" srcId="{E8C92E2E-6457-4C17-9E53-5E842C3018DF}" destId="{54EA7746-DFF6-4DA6-9326-FE05AEE18467}" srcOrd="2" destOrd="0" presId="urn:microsoft.com/office/officeart/2005/8/layout/pyramid1"/>
    <dgm:cxn modelId="{BF945949-72A3-498B-B261-785360F1EC1F}" type="presParOf" srcId="{54EA7746-DFF6-4DA6-9326-FE05AEE18467}" destId="{A1B5E281-52BE-4E65-9024-FD4650C631A5}" srcOrd="0" destOrd="0" presId="urn:microsoft.com/office/officeart/2005/8/layout/pyramid1"/>
    <dgm:cxn modelId="{A5C0D8EE-8D91-43E9-A9DC-A63067DD166C}" type="presParOf" srcId="{54EA7746-DFF6-4DA6-9326-FE05AEE18467}" destId="{B1851FFC-6F33-40D7-8C55-A3D46FE83C6A}" srcOrd="1" destOrd="0" presId="urn:microsoft.com/office/officeart/2005/8/layout/pyramid1"/>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3F4ADE54-2DA4-4189-B7EB-25FC7BB637CF}">
      <dgm:prSet phldrT="[Texto]" custT="1"/>
      <dgm:spPr/>
      <dgm:t>
        <a:bodyPr/>
        <a:lstStyle/>
        <a:p>
          <a:pPr algn="ctr"/>
          <a:r>
            <a:rPr lang="es-ES" sz="1600" u="sng" dirty="0">
              <a:latin typeface="Arial" panose="020B0604020202020204" pitchFamily="34" charset="0"/>
              <a:cs typeface="Arial" panose="020B0604020202020204" pitchFamily="34" charset="0"/>
            </a:rPr>
            <a:t>CORTE SUPREMA</a:t>
          </a:r>
        </a:p>
        <a:p>
          <a:pPr algn="ctr"/>
          <a:endParaRPr lang="es-ES" sz="1600" u="sng" dirty="0">
            <a:latin typeface="Arial" panose="020B0604020202020204" pitchFamily="34" charset="0"/>
            <a:cs typeface="Arial" panose="020B0604020202020204" pitchFamily="34" charset="0"/>
          </a:endParaRPr>
        </a:p>
        <a:p>
          <a:pPr marL="87313" indent="-87313" algn="just"/>
          <a:r>
            <a:rPr lang="es-ES" sz="1400" dirty="0">
              <a:latin typeface="Arial" panose="020B0604020202020204" pitchFamily="34" charset="0"/>
              <a:cs typeface="Arial" panose="020B0604020202020204" pitchFamily="34" charset="0"/>
            </a:rPr>
            <a:t>-Máximo Tribunal de Justicia del País.</a:t>
          </a:r>
        </a:p>
        <a:p>
          <a:pPr marL="87313" indent="-87313" algn="just"/>
          <a:r>
            <a:rPr lang="es-ES" sz="14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indent="-87313" algn="just"/>
          <a:r>
            <a:rPr lang="es-ES" sz="1400" dirty="0">
              <a:latin typeface="Arial" panose="020B0604020202020204" pitchFamily="34" charset="0"/>
              <a:cs typeface="Arial" panose="020B0604020202020204" pitchFamily="34" charset="0"/>
            </a:rPr>
            <a:t>-Posee 21 ministros.</a:t>
          </a:r>
        </a:p>
        <a:p>
          <a:pPr marL="87313" indent="-87313" algn="just"/>
          <a:r>
            <a:rPr lang="es-ES" sz="14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dirty="0">
              <a:latin typeface="Arial" panose="020B0604020202020204" pitchFamily="34" charset="0"/>
              <a:cs typeface="Arial" panose="020B0604020202020204" pitchFamily="34" charset="0"/>
            </a:rPr>
            <a:t>.</a:t>
          </a:r>
          <a:endParaRPr lang="es-ES" sz="1400" u="sng"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dgm:t>
        <a:bodyPr/>
        <a:lstStyle/>
        <a:p>
          <a:pPr algn="ctr" defTabSz="800100">
            <a:lnSpc>
              <a:spcPct val="90000"/>
            </a:lnSpc>
            <a:spcBef>
              <a:spcPct val="0"/>
            </a:spcBef>
            <a:spcAft>
              <a:spcPct val="35000"/>
            </a:spcAft>
          </a:pPr>
          <a:r>
            <a:rPr lang="es-ES" sz="1600" u="sng" dirty="0">
              <a:latin typeface="Arial" panose="020B0604020202020204" pitchFamily="34" charset="0"/>
              <a:cs typeface="Arial" panose="020B0604020202020204" pitchFamily="34" charset="0"/>
            </a:rPr>
            <a:t>CORTES DE APELACIONES</a:t>
          </a:r>
        </a:p>
        <a:p>
          <a:pPr algn="ctr" defTabSz="800100">
            <a:lnSpc>
              <a:spcPct val="90000"/>
            </a:lnSpc>
            <a:spcBef>
              <a:spcPct val="0"/>
            </a:spcBef>
            <a:spcAft>
              <a:spcPct val="35000"/>
            </a:spcAft>
          </a:pPr>
          <a:endParaRPr lang="es-ES" sz="1800" u="sng" dirty="0">
            <a:latin typeface="Arial" panose="020B0604020202020204" pitchFamily="34" charset="0"/>
            <a:cs typeface="Arial" panose="020B0604020202020204" pitchFamily="34" charset="0"/>
          </a:endParaRP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-Ejercen sus funciones dentro de 1 territorio jurisdiccional (Región o parte de ella).</a:t>
          </a:r>
        </a:p>
        <a:p>
          <a:pPr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-Existen 17 C.A. a lo largo de Chile.</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-Funcionan en pleno en sala (3 miembros).</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los recursos de Apelación o de Nulidad  presentados en contra sentencia dictadas por </a:t>
          </a:r>
          <a:r>
            <a:rPr lang="es-ES" sz="1400" dirty="0" err="1">
              <a:latin typeface="Arial" panose="020B0604020202020204" pitchFamily="34" charset="0"/>
              <a:cs typeface="Arial" panose="020B0604020202020204" pitchFamily="34" charset="0"/>
            </a:rPr>
            <a:t>Trib</a:t>
          </a:r>
          <a:r>
            <a:rPr lang="es-ES" sz="1400" dirty="0">
              <a:latin typeface="Arial" panose="020B0604020202020204" pitchFamily="34" charset="0"/>
              <a:cs typeface="Arial" panose="020B0604020202020204" pitchFamily="34" charset="0"/>
            </a:rPr>
            <a:t>. de 1ª instancia de su jurisdicción.</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de los Recursos de Protección o amparo.</a:t>
          </a:r>
          <a:endParaRPr lang="es-ES" sz="1600" u="sng" dirty="0">
            <a:latin typeface="Arial" panose="020B0604020202020204" pitchFamily="34" charset="0"/>
            <a:cs typeface="Arial" panose="020B0604020202020204" pitchFamily="34" charset="0"/>
          </a:endParaRP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9FB90881-35B4-4F04-AB57-FDE011DD6290}">
      <dgm:prSet phldrT="[Texto]" custT="1"/>
      <dgm:spPr/>
      <dgm:t>
        <a:bodyPr/>
        <a:lstStyle/>
        <a:p>
          <a:pPr algn="ctr"/>
          <a:r>
            <a:rPr lang="es-ES" sz="1600" u="sng" dirty="0">
              <a:latin typeface="Arial" panose="020B0604020202020204" pitchFamily="34" charset="0"/>
              <a:cs typeface="Arial" panose="020B0604020202020204" pitchFamily="34" charset="0"/>
            </a:rPr>
            <a:t>JUZGADOS O TRIBUNALES DE PRIMERA INSTANCIA</a:t>
          </a:r>
        </a:p>
        <a:p>
          <a:pPr algn="ctr"/>
          <a:endParaRPr lang="es-ES" sz="1600" u="sng"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B9531FD5-7143-4065-B4A6-85F217168903}">
      <dgm:prSet phldrT="[Texto]" custT="1"/>
      <dgm:spPr/>
      <dgm:t>
        <a:bodyPr/>
        <a:lstStyle/>
        <a:p>
          <a:pPr algn="l"/>
          <a:r>
            <a:rPr lang="es-ES" sz="1400" dirty="0">
              <a:latin typeface="Arial" panose="020B0604020202020204" pitchFamily="34" charset="0"/>
              <a:cs typeface="Arial" panose="020B0604020202020204" pitchFamily="34" charset="0"/>
            </a:rPr>
            <a:t>Bajo supervisión de las Cortes de Apelaciones.</a:t>
          </a:r>
        </a:p>
      </dgm:t>
    </dgm:pt>
    <dgm:pt modelId="{566F7CF0-E3DC-46AA-80EB-707DDE1E1954}" type="parTrans" cxnId="{ED30B50C-8069-4A79-A565-C1CAF2A11CD0}">
      <dgm:prSet/>
      <dgm:spPr/>
      <dgm:t>
        <a:bodyPr/>
        <a:lstStyle/>
        <a:p>
          <a:endParaRPr lang="es-ES"/>
        </a:p>
      </dgm:t>
    </dgm:pt>
    <dgm:pt modelId="{9A0559F6-0948-4A9F-85EB-873CD2FCAFF2}" type="sibTrans" cxnId="{ED30B50C-8069-4A79-A565-C1CAF2A11CD0}">
      <dgm:prSet/>
      <dgm:spPr/>
      <dgm:t>
        <a:bodyPr/>
        <a:lstStyle/>
        <a:p>
          <a:endParaRPr lang="es-ES"/>
        </a:p>
      </dgm:t>
    </dgm:pt>
    <dgm:pt modelId="{68A68F44-8E13-49AC-99E0-CC9579CD58F2}">
      <dgm:prSet phldrT="[Texto]" custT="1"/>
      <dgm:spPr/>
      <dgm:t>
        <a:bodyPr/>
        <a:lstStyle/>
        <a:p>
          <a:pPr algn="l"/>
          <a:r>
            <a:rPr lang="es-ES" sz="1400" dirty="0">
              <a:latin typeface="Arial" panose="020B0604020202020204" pitchFamily="34" charset="0"/>
              <a:cs typeface="Arial" panose="020B0604020202020204" pitchFamily="34" charset="0"/>
            </a:rPr>
            <a:t>Hay 446 en todo Chile.</a:t>
          </a:r>
        </a:p>
      </dgm:t>
    </dgm:pt>
    <dgm:pt modelId="{7143D25E-501F-4165-86F6-780B982CC5DF}" type="parTrans" cxnId="{45529460-918D-4933-B74E-D7C583940FDD}">
      <dgm:prSet/>
      <dgm:spPr/>
      <dgm:t>
        <a:bodyPr/>
        <a:lstStyle/>
        <a:p>
          <a:endParaRPr lang="es-ES"/>
        </a:p>
      </dgm:t>
    </dgm:pt>
    <dgm:pt modelId="{D66820E5-2B32-4FB1-8180-71D5702E76A4}" type="sibTrans" cxnId="{45529460-918D-4933-B74E-D7C583940FDD}">
      <dgm:prSet/>
      <dgm:spPr/>
      <dgm:t>
        <a:bodyPr/>
        <a:lstStyle/>
        <a:p>
          <a:endParaRPr lang="es-ES"/>
        </a:p>
      </dgm:t>
    </dgm:pt>
    <dgm:pt modelId="{91BCF17F-5C39-4A1F-A8A5-3255A7C4C3C0}">
      <dgm:prSet phldrT="[Texto]" custT="1"/>
      <dgm:spPr/>
      <dgm:t>
        <a:bodyPr/>
        <a:lstStyle/>
        <a:p>
          <a:pPr algn="l"/>
          <a:r>
            <a:rPr lang="es-ES" sz="1400" dirty="0">
              <a:latin typeface="Arial" panose="020B0604020202020204" pitchFamily="34" charset="0"/>
              <a:cs typeface="Arial" panose="020B0604020202020204" pitchFamily="34" charset="0"/>
            </a:rPr>
            <a:t>Juzgados de Familia.</a:t>
          </a:r>
        </a:p>
      </dgm:t>
    </dgm:pt>
    <dgm:pt modelId="{A99CAB4C-DEB3-4C26-9E60-7D8BAD095BAC}" type="parTrans" cxnId="{23B46007-BC62-42CA-861A-4EBF6C9C144E}">
      <dgm:prSet/>
      <dgm:spPr/>
      <dgm:t>
        <a:bodyPr/>
        <a:lstStyle/>
        <a:p>
          <a:endParaRPr lang="es-ES"/>
        </a:p>
      </dgm:t>
    </dgm:pt>
    <dgm:pt modelId="{DCF67C06-C9FE-4A66-9BE0-BCCC133E18BB}" type="sibTrans" cxnId="{23B46007-BC62-42CA-861A-4EBF6C9C144E}">
      <dgm:prSet/>
      <dgm:spPr/>
      <dgm:t>
        <a:bodyPr/>
        <a:lstStyle/>
        <a:p>
          <a:endParaRPr lang="es-ES"/>
        </a:p>
      </dgm:t>
    </dgm:pt>
    <dgm:pt modelId="{0327B63D-D756-4333-8CC7-8CA759F83AB5}">
      <dgm:prSet phldrT="[Texto]" custT="1"/>
      <dgm:spPr/>
      <dgm:t>
        <a:bodyPr/>
        <a:lstStyle/>
        <a:p>
          <a:pPr algn="l"/>
          <a:r>
            <a:rPr lang="es-ES" sz="1400" dirty="0">
              <a:latin typeface="Arial" panose="020B0604020202020204" pitchFamily="34" charset="0"/>
              <a:cs typeface="Arial" panose="020B0604020202020204" pitchFamily="34" charset="0"/>
            </a:rPr>
            <a:t>Juzgado de Cobranza. Laboral y Previsional.</a:t>
          </a:r>
        </a:p>
      </dgm:t>
    </dgm:pt>
    <dgm:pt modelId="{09D58724-36C8-4CB6-A32E-9A2B217128A3}" type="parTrans" cxnId="{2767303C-CF80-4F11-8894-D4210A9E0264}">
      <dgm:prSet/>
      <dgm:spPr/>
      <dgm:t>
        <a:bodyPr/>
        <a:lstStyle/>
        <a:p>
          <a:endParaRPr lang="es-ES"/>
        </a:p>
      </dgm:t>
    </dgm:pt>
    <dgm:pt modelId="{909B71D9-BB9B-4AE4-A42B-28D590C361C6}" type="sibTrans" cxnId="{2767303C-CF80-4F11-8894-D4210A9E0264}">
      <dgm:prSet/>
      <dgm:spPr/>
      <dgm:t>
        <a:bodyPr/>
        <a:lstStyle/>
        <a:p>
          <a:endParaRPr lang="es-ES"/>
        </a:p>
      </dgm:t>
    </dgm:pt>
    <dgm:pt modelId="{7C45BEFE-263B-489D-9532-DE9D2CD5D1D8}">
      <dgm:prSet phldrT="[Texto]" custT="1"/>
      <dgm:spPr/>
      <dgm:t>
        <a:bodyPr/>
        <a:lstStyle/>
        <a:p>
          <a:pPr algn="l"/>
          <a:r>
            <a:rPr lang="es-ES" sz="1400" dirty="0">
              <a:latin typeface="Arial" panose="020B0604020202020204" pitchFamily="34" charset="0"/>
              <a:cs typeface="Arial" panose="020B0604020202020204" pitchFamily="34" charset="0"/>
            </a:rPr>
            <a:t>Juzgado del Trabajo.</a:t>
          </a:r>
        </a:p>
      </dgm:t>
    </dgm:pt>
    <dgm:pt modelId="{C8E605BB-7530-42DF-83E8-7A5AFFC45200}" type="parTrans" cxnId="{5EEE9040-9BFB-45F2-827B-03239BF31C2A}">
      <dgm:prSet/>
      <dgm:spPr/>
      <dgm:t>
        <a:bodyPr/>
        <a:lstStyle/>
        <a:p>
          <a:endParaRPr lang="es-ES"/>
        </a:p>
      </dgm:t>
    </dgm:pt>
    <dgm:pt modelId="{96C98447-2995-4B93-9979-7AC9A6B7E487}" type="sibTrans" cxnId="{5EEE9040-9BFB-45F2-827B-03239BF31C2A}">
      <dgm:prSet/>
      <dgm:spPr/>
      <dgm:t>
        <a:bodyPr/>
        <a:lstStyle/>
        <a:p>
          <a:endParaRPr lang="es-ES"/>
        </a:p>
      </dgm:t>
    </dgm:pt>
    <dgm:pt modelId="{0A997060-4C6A-4953-BCF2-CDC4430CA260}">
      <dgm:prSet phldrT="[Texto]" custT="1"/>
      <dgm:spPr/>
      <dgm:t>
        <a:bodyPr/>
        <a:lstStyle/>
        <a:p>
          <a:pPr algn="l"/>
          <a:r>
            <a:rPr lang="es-ES" sz="1400" dirty="0">
              <a:latin typeface="Arial" panose="020B0604020202020204" pitchFamily="34" charset="0"/>
              <a:cs typeface="Arial" panose="020B0604020202020204" pitchFamily="34" charset="0"/>
            </a:rPr>
            <a:t>Juzgados Civiles.</a:t>
          </a:r>
        </a:p>
      </dgm:t>
    </dgm:pt>
    <dgm:pt modelId="{58E33CD6-D71F-47FA-A1B8-AEBC9F71702E}" type="parTrans" cxnId="{411BCD97-EE40-45BE-922B-A0D09D2FE437}">
      <dgm:prSet/>
      <dgm:spPr/>
      <dgm:t>
        <a:bodyPr/>
        <a:lstStyle/>
        <a:p>
          <a:endParaRPr lang="es-ES"/>
        </a:p>
      </dgm:t>
    </dgm:pt>
    <dgm:pt modelId="{DE627AC6-1DF2-442F-A76C-90868B5B83EF}" type="sibTrans" cxnId="{411BCD97-EE40-45BE-922B-A0D09D2FE437}">
      <dgm:prSet/>
      <dgm:spPr/>
      <dgm:t>
        <a:bodyPr/>
        <a:lstStyle/>
        <a:p>
          <a:endParaRPr lang="es-ES"/>
        </a:p>
      </dgm:t>
    </dgm:pt>
    <dgm:pt modelId="{3E708C9A-34D7-4978-9FD9-21F1ADFB8F54}">
      <dgm:prSet phldrT="[Texto]" custT="1"/>
      <dgm:spPr/>
      <dgm:t>
        <a:bodyPr/>
        <a:lstStyle/>
        <a:p>
          <a:pPr algn="l"/>
          <a:r>
            <a:rPr lang="es-ES" sz="1400" dirty="0">
              <a:latin typeface="Arial" panose="020B0604020202020204" pitchFamily="34" charset="0"/>
              <a:cs typeface="Arial" panose="020B0604020202020204" pitchFamily="34" charset="0"/>
            </a:rPr>
            <a:t>Juzgados de Letras de Competencia Común.</a:t>
          </a:r>
        </a:p>
      </dgm:t>
    </dgm:pt>
    <dgm:pt modelId="{2E21EF13-8D7F-4520-BFD2-9B79E6239E4A}" type="parTrans" cxnId="{2C26F1A0-DD3D-41B5-BE21-BEF5593A4A22}">
      <dgm:prSet/>
      <dgm:spPr/>
      <dgm:t>
        <a:bodyPr/>
        <a:lstStyle/>
        <a:p>
          <a:endParaRPr lang="es-ES"/>
        </a:p>
      </dgm:t>
    </dgm:pt>
    <dgm:pt modelId="{193A06D6-8373-4AFE-94D6-CA2424625C56}" type="sibTrans" cxnId="{2C26F1A0-DD3D-41B5-BE21-BEF5593A4A22}">
      <dgm:prSet/>
      <dgm:spPr/>
      <dgm:t>
        <a:bodyPr/>
        <a:lstStyle/>
        <a:p>
          <a:endParaRPr lang="es-ES"/>
        </a:p>
      </dgm:t>
    </dgm:pt>
    <dgm:pt modelId="{40537A63-26C4-47DD-922C-24297D7CFF3F}">
      <dgm:prSet phldrT="[Texto]" custT="1"/>
      <dgm:spPr/>
      <dgm:t>
        <a:bodyPr/>
        <a:lstStyle/>
        <a:p>
          <a:pPr algn="ctr"/>
          <a:r>
            <a:rPr lang="es-ES" sz="1400" i="0" u="sng" dirty="0">
              <a:latin typeface="Arial" panose="020B0604020202020204" pitchFamily="34" charset="0"/>
              <a:cs typeface="Arial" panose="020B0604020202020204" pitchFamily="34" charset="0"/>
            </a:rPr>
            <a:t>Clasificación</a:t>
          </a:r>
        </a:p>
      </dgm:t>
    </dgm:pt>
    <dgm:pt modelId="{08AA7C34-5B80-4B03-8C63-2F74C50BB5AC}" type="parTrans" cxnId="{44795B72-5CD7-4D2D-802A-E94FE3AAE216}">
      <dgm:prSet/>
      <dgm:spPr/>
      <dgm:t>
        <a:bodyPr/>
        <a:lstStyle/>
        <a:p>
          <a:endParaRPr lang="es-ES"/>
        </a:p>
      </dgm:t>
    </dgm:pt>
    <dgm:pt modelId="{6785C570-DFE0-4EDA-A81D-5D65BAAF9E2A}" type="sibTrans" cxnId="{44795B72-5CD7-4D2D-802A-E94FE3AAE216}">
      <dgm:prSet/>
      <dgm:spPr/>
      <dgm:t>
        <a:bodyPr/>
        <a:lstStyle/>
        <a:p>
          <a:endParaRPr lang="es-ES"/>
        </a:p>
      </dgm:t>
    </dgm:pt>
    <dgm:pt modelId="{3095D2AC-F5D7-429B-8B98-B9BE422DB9D2}">
      <dgm:prSet phldrT="[Texto]" custT="1"/>
      <dgm:spPr/>
      <dgm:t>
        <a:bodyPr/>
        <a:lstStyle/>
        <a:p>
          <a:pPr algn="ctr"/>
          <a:endParaRPr lang="es-ES" sz="1400" u="sng" dirty="0">
            <a:latin typeface="Arial" panose="020B0604020202020204" pitchFamily="34" charset="0"/>
            <a:cs typeface="Arial" panose="020B0604020202020204" pitchFamily="34" charset="0"/>
          </a:endParaRPr>
        </a:p>
      </dgm:t>
    </dgm:pt>
    <dgm:pt modelId="{08D6DFF4-1E28-45E7-AAF7-815C8030B4BA}" type="parTrans" cxnId="{B8BEB401-ACDD-4C0A-9F4C-BADBEEDB285A}">
      <dgm:prSet/>
      <dgm:spPr/>
      <dgm:t>
        <a:bodyPr/>
        <a:lstStyle/>
        <a:p>
          <a:endParaRPr lang="es-ES"/>
        </a:p>
      </dgm:t>
    </dgm:pt>
    <dgm:pt modelId="{C4A697CE-72FE-4FE8-A3DA-5A10D2A9F9D6}" type="sibTrans" cxnId="{B8BEB401-ACDD-4C0A-9F4C-BADBEEDB285A}">
      <dgm:prSet/>
      <dgm:spPr/>
      <dgm:t>
        <a:bodyPr/>
        <a:lstStyle/>
        <a:p>
          <a:endParaRPr lang="es-ES"/>
        </a:p>
      </dgm:t>
    </dgm:pt>
    <dgm:pt modelId="{B91D45FA-B255-4B3D-983D-972191CE815F}">
      <dgm:prSet phldrT="[Texto]" custT="1"/>
      <dgm:spPr/>
      <dgm:t>
        <a:bodyPr/>
        <a:lstStyle/>
        <a:p>
          <a:pPr algn="l"/>
          <a:endParaRPr lang="es-ES" sz="1400" dirty="0">
            <a:latin typeface="Arial" panose="020B0604020202020204" pitchFamily="34" charset="0"/>
            <a:cs typeface="Arial" panose="020B0604020202020204" pitchFamily="34" charset="0"/>
          </a:endParaRPr>
        </a:p>
      </dgm:t>
    </dgm:pt>
    <dgm:pt modelId="{0426A7FA-43A1-47C7-9AE1-0241BBECE964}" type="parTrans" cxnId="{81868DAF-C9BB-4215-866B-1CD1ACDDD8CE}">
      <dgm:prSet/>
      <dgm:spPr/>
      <dgm:t>
        <a:bodyPr/>
        <a:lstStyle/>
        <a:p>
          <a:endParaRPr lang="es-ES"/>
        </a:p>
      </dgm:t>
    </dgm:pt>
    <dgm:pt modelId="{BC2B8A81-5321-4515-B825-19B44A96FACB}" type="sibTrans" cxnId="{81868DAF-C9BB-4215-866B-1CD1ACDDD8CE}">
      <dgm:prSet/>
      <dgm:spPr/>
      <dgm:t>
        <a:bodyPr/>
        <a:lstStyle/>
        <a:p>
          <a:endParaRPr lang="es-ES"/>
        </a:p>
      </dgm:t>
    </dgm:pt>
    <dgm:pt modelId="{AA3FB441-E6DB-41B1-B159-714DB0694383}">
      <dgm:prSet phldrT="[Texto]" custT="1"/>
      <dgm:spPr/>
      <dgm:t>
        <a:bodyPr/>
        <a:lstStyle/>
        <a:p>
          <a:pPr algn="l"/>
          <a:r>
            <a:rPr lang="es-ES" sz="1400" dirty="0">
              <a:latin typeface="Arial" panose="020B0604020202020204" pitchFamily="34" charset="0"/>
              <a:cs typeface="Arial" panose="020B0604020202020204" pitchFamily="34" charset="0"/>
            </a:rPr>
            <a:t>Juzgados de Garantía.</a:t>
          </a:r>
        </a:p>
      </dgm:t>
    </dgm:pt>
    <dgm:pt modelId="{A8E0A66E-6D7E-41D5-9BF2-0DF22F7947B9}" type="sibTrans" cxnId="{647E95F7-5F26-4C21-B3E2-1BB465D787B4}">
      <dgm:prSet/>
      <dgm:spPr/>
      <dgm:t>
        <a:bodyPr/>
        <a:lstStyle/>
        <a:p>
          <a:endParaRPr lang="es-ES"/>
        </a:p>
      </dgm:t>
    </dgm:pt>
    <dgm:pt modelId="{6F4D4DA6-60A8-407B-939E-64AE60DBA424}" type="parTrans" cxnId="{647E95F7-5F26-4C21-B3E2-1BB465D787B4}">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dgm:presLayoutVars>
          <dgm:bulletEnabled val="1"/>
        </dgm:presLayoutVars>
      </dgm:prSet>
      <dgm:spPr/>
    </dgm:pt>
  </dgm:ptLst>
  <dgm:cxnLst>
    <dgm:cxn modelId="{B8BEB401-ACDD-4C0A-9F4C-BADBEEDB285A}" srcId="{9FB90881-35B4-4F04-AB57-FDE011DD6290}" destId="{3095D2AC-F5D7-429B-8B98-B9BE422DB9D2}" srcOrd="4" destOrd="0" parTransId="{08D6DFF4-1E28-45E7-AAF7-815C8030B4BA}" sibTransId="{C4A697CE-72FE-4FE8-A3DA-5A10D2A9F9D6}"/>
    <dgm:cxn modelId="{D8293B03-B5C8-42E4-9D26-086982D1D02B}" type="presOf" srcId="{9FB90881-35B4-4F04-AB57-FDE011DD6290}" destId="{5A2FDF6A-8C89-4F70-B46E-4BFFD914C90D}" srcOrd="0" destOrd="0" presId="urn:microsoft.com/office/officeart/2005/8/layout/hList6"/>
    <dgm:cxn modelId="{23B46007-BC62-42CA-861A-4EBF6C9C144E}" srcId="{9FB90881-35B4-4F04-AB57-FDE011DD6290}" destId="{91BCF17F-5C39-4A1F-A8A5-3255A7C4C3C0}" srcOrd="6" destOrd="0" parTransId="{A99CAB4C-DEB3-4C26-9E60-7D8BAD095BAC}" sibTransId="{DCF67C06-C9FE-4A66-9BE0-BCCC133E18BB}"/>
    <dgm:cxn modelId="{ED30B50C-8069-4A79-A565-C1CAF2A11CD0}" srcId="{9FB90881-35B4-4F04-AB57-FDE011DD6290}" destId="{B9531FD5-7143-4065-B4A6-85F217168903}" srcOrd="0" destOrd="0" parTransId="{566F7CF0-E3DC-46AA-80EB-707DDE1E1954}" sibTransId="{9A0559F6-0948-4A9F-85EB-873CD2FCAFF2}"/>
    <dgm:cxn modelId="{A5135915-6EEE-458D-8344-9F17D0F8009E}" type="presOf" srcId="{3095D2AC-F5D7-429B-8B98-B9BE422DB9D2}" destId="{5A2FDF6A-8C89-4F70-B46E-4BFFD914C90D}" srcOrd="0" destOrd="5" presId="urn:microsoft.com/office/officeart/2005/8/layout/hList6"/>
    <dgm:cxn modelId="{51C26816-6410-4764-A0DD-B264E5D8AF29}" type="presOf" srcId="{B9531FD5-7143-4065-B4A6-85F217168903}" destId="{5A2FDF6A-8C89-4F70-B46E-4BFFD914C90D}" srcOrd="0" destOrd="1" presId="urn:microsoft.com/office/officeart/2005/8/layout/hList6"/>
    <dgm:cxn modelId="{6E095631-133C-4987-B9B8-C66C9A6282DB}" type="presOf" srcId="{AA3FB441-E6DB-41B1-B159-714DB0694383}" destId="{5A2FDF6A-8C89-4F70-B46E-4BFFD914C90D}" srcOrd="0" destOrd="6"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2767303C-CF80-4F11-8894-D4210A9E0264}" srcId="{9FB90881-35B4-4F04-AB57-FDE011DD6290}" destId="{0327B63D-D756-4333-8CC7-8CA759F83AB5}" srcOrd="7" destOrd="0" parTransId="{09D58724-36C8-4CB6-A32E-9A2B217128A3}" sibTransId="{909B71D9-BB9B-4AE4-A42B-28D590C361C6}"/>
    <dgm:cxn modelId="{5EEE9040-9BFB-45F2-827B-03239BF31C2A}" srcId="{9FB90881-35B4-4F04-AB57-FDE011DD6290}" destId="{7C45BEFE-263B-489D-9532-DE9D2CD5D1D8}" srcOrd="8" destOrd="0" parTransId="{C8E605BB-7530-42DF-83E8-7A5AFFC45200}" sibTransId="{96C98447-2995-4B93-9979-7AC9A6B7E487}"/>
    <dgm:cxn modelId="{45529460-918D-4933-B74E-D7C583940FDD}" srcId="{9FB90881-35B4-4F04-AB57-FDE011DD6290}" destId="{68A68F44-8E13-49AC-99E0-CC9579CD58F2}" srcOrd="1" destOrd="0" parTransId="{7143D25E-501F-4165-86F6-780B982CC5DF}" sibTransId="{D66820E5-2B32-4FB1-8180-71D5702E76A4}"/>
    <dgm:cxn modelId="{A6C4D444-A5F9-4F26-8867-AA385B14E3CE}" type="presOf" srcId="{0A997060-4C6A-4953-BCF2-CDC4430CA260}" destId="{5A2FDF6A-8C89-4F70-B46E-4BFFD914C90D}" srcOrd="0" destOrd="10" presId="urn:microsoft.com/office/officeart/2005/8/layout/hList6"/>
    <dgm:cxn modelId="{1227D564-0838-4629-BF47-70B5ACAE39F6}" type="presOf" srcId="{91BCF17F-5C39-4A1F-A8A5-3255A7C4C3C0}" destId="{5A2FDF6A-8C89-4F70-B46E-4BFFD914C90D}" srcOrd="0" destOrd="7" presId="urn:microsoft.com/office/officeart/2005/8/layout/hList6"/>
    <dgm:cxn modelId="{F32B636D-67B4-4C21-9A5C-8517303497B3}" type="presOf" srcId="{7E68E020-F989-477D-9C6F-B5CFA546AAC3}" destId="{6531C2C2-B450-485C-9B7D-EBB183449FD6}" srcOrd="0" destOrd="0" presId="urn:microsoft.com/office/officeart/2005/8/layout/hList6"/>
    <dgm:cxn modelId="{44795B72-5CD7-4D2D-802A-E94FE3AAE216}" srcId="{9FB90881-35B4-4F04-AB57-FDE011DD6290}" destId="{40537A63-26C4-47DD-922C-24297D7CFF3F}" srcOrd="3" destOrd="0" parTransId="{08AA7C34-5B80-4B03-8C63-2F74C50BB5AC}" sibTransId="{6785C570-DFE0-4EDA-A81D-5D65BAAF9E2A}"/>
    <dgm:cxn modelId="{3998F891-733D-458A-B910-0A4FE2877B37}" srcId="{7E68E020-F989-477D-9C6F-B5CFA546AAC3}" destId="{9FB90881-35B4-4F04-AB57-FDE011DD6290}" srcOrd="2" destOrd="0" parTransId="{2A9636DD-FCE1-444D-A7AB-5FCFC2849DFD}" sibTransId="{0EE0CA61-0D0B-4E1F-B857-1676161D888D}"/>
    <dgm:cxn modelId="{411BCD97-EE40-45BE-922B-A0D09D2FE437}" srcId="{9FB90881-35B4-4F04-AB57-FDE011DD6290}" destId="{0A997060-4C6A-4953-BCF2-CDC4430CA260}" srcOrd="9" destOrd="0" parTransId="{58E33CD6-D71F-47FA-A1B8-AEBC9F71702E}" sibTransId="{DE627AC6-1DF2-442F-A76C-90868B5B83EF}"/>
    <dgm:cxn modelId="{2C26F1A0-DD3D-41B5-BE21-BEF5593A4A22}" srcId="{9FB90881-35B4-4F04-AB57-FDE011DD6290}" destId="{3E708C9A-34D7-4978-9FD9-21F1ADFB8F54}" srcOrd="10" destOrd="0" parTransId="{2E21EF13-8D7F-4520-BFD2-9B79E6239E4A}" sibTransId="{193A06D6-8373-4AFE-94D6-CA2424625C56}"/>
    <dgm:cxn modelId="{1D8272AA-B007-46F6-8ECF-5B15465E444D}" srcId="{7E68E020-F989-477D-9C6F-B5CFA546AAC3}" destId="{3F4ADE54-2DA4-4189-B7EB-25FC7BB637CF}" srcOrd="0" destOrd="0" parTransId="{DF1D46B7-38A0-4997-AD54-2520FE7DB8C6}" sibTransId="{43B1BD68-85A5-49EB-BC61-1DE6F04D0149}"/>
    <dgm:cxn modelId="{81868DAF-C9BB-4215-866B-1CD1ACDDD8CE}" srcId="{9FB90881-35B4-4F04-AB57-FDE011DD6290}" destId="{B91D45FA-B255-4B3D-983D-972191CE815F}" srcOrd="2" destOrd="0" parTransId="{0426A7FA-43A1-47C7-9AE1-0241BBECE964}" sibTransId="{BC2B8A81-5321-4515-B825-19B44A96FACB}"/>
    <dgm:cxn modelId="{F424F7B1-5B54-413E-A3D5-73CA019A91CB}" type="presOf" srcId="{7C45BEFE-263B-489D-9532-DE9D2CD5D1D8}" destId="{5A2FDF6A-8C89-4F70-B46E-4BFFD914C90D}" srcOrd="0" destOrd="9" presId="urn:microsoft.com/office/officeart/2005/8/layout/hList6"/>
    <dgm:cxn modelId="{AB1A80B7-10E8-443D-93A6-648518A60612}" type="presOf" srcId="{3F4ADE54-2DA4-4189-B7EB-25FC7BB637CF}" destId="{8F3B5E80-A683-4723-9922-29E93C1F19D8}" srcOrd="0" destOrd="0" presId="urn:microsoft.com/office/officeart/2005/8/layout/hList6"/>
    <dgm:cxn modelId="{A0A29DCE-7169-49EC-8AAF-2EADC22B6B26}" type="presOf" srcId="{3E708C9A-34D7-4978-9FD9-21F1ADFB8F54}" destId="{5A2FDF6A-8C89-4F70-B46E-4BFFD914C90D}" srcOrd="0" destOrd="11" presId="urn:microsoft.com/office/officeart/2005/8/layout/hList6"/>
    <dgm:cxn modelId="{18A3EED4-87F5-40EA-BD2C-566B940C9D47}" type="presOf" srcId="{B91D45FA-B255-4B3D-983D-972191CE815F}" destId="{5A2FDF6A-8C89-4F70-B46E-4BFFD914C90D}" srcOrd="0" destOrd="3" presId="urn:microsoft.com/office/officeart/2005/8/layout/hList6"/>
    <dgm:cxn modelId="{FF8478DE-014E-4024-B5FE-1DBAC46B44BB}" type="presOf" srcId="{68A68F44-8E13-49AC-99E0-CC9579CD58F2}" destId="{5A2FDF6A-8C89-4F70-B46E-4BFFD914C90D}" srcOrd="0" destOrd="2" presId="urn:microsoft.com/office/officeart/2005/8/layout/hList6"/>
    <dgm:cxn modelId="{3E4CCFF5-3028-4989-8044-C2329E554299}" type="presOf" srcId="{0327B63D-D756-4333-8CC7-8CA759F83AB5}" destId="{5A2FDF6A-8C89-4F70-B46E-4BFFD914C90D}" srcOrd="0" destOrd="8" presId="urn:microsoft.com/office/officeart/2005/8/layout/hList6"/>
    <dgm:cxn modelId="{15EE3CF6-8C99-42AD-9476-AE1563EBA421}" type="presOf" srcId="{40537A63-26C4-47DD-922C-24297D7CFF3F}" destId="{5A2FDF6A-8C89-4F70-B46E-4BFFD914C90D}" srcOrd="0" destOrd="4" presId="urn:microsoft.com/office/officeart/2005/8/layout/hList6"/>
    <dgm:cxn modelId="{647E95F7-5F26-4C21-B3E2-1BB465D787B4}" srcId="{9FB90881-35B4-4F04-AB57-FDE011DD6290}" destId="{AA3FB441-E6DB-41B1-B159-714DB0694383}" srcOrd="5" destOrd="0" parTransId="{6F4D4DA6-60A8-407B-939E-64AE60DBA424}" sibTransId="{A8E0A66E-6D7E-41D5-9BF2-0DF22F7947B9}"/>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TRIBUNAL CONSTITUCIONAL</a:t>
          </a:r>
        </a:p>
        <a:p>
          <a:pPr algn="ctr" defTabSz="2889250">
            <a:lnSpc>
              <a:spcPct val="90000"/>
            </a:lnSpc>
            <a:spcBef>
              <a:spcPct val="0"/>
            </a:spcBef>
            <a:spcAft>
              <a:spcPct val="35000"/>
            </a:spcAft>
          </a:pPr>
          <a:endParaRPr lang="es-ES" sz="18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CONTRALORÍA GENERAL DE LA REPÚBLICA</a:t>
          </a:r>
        </a:p>
        <a:p>
          <a:pPr algn="ctr" defTabSz="2889250">
            <a:lnSpc>
              <a:spcPct val="90000"/>
            </a:lnSpc>
            <a:spcBef>
              <a:spcPct val="0"/>
            </a:spcBef>
            <a:spcAft>
              <a:spcPct val="35000"/>
            </a:spcAft>
          </a:pPr>
          <a:endParaRPr lang="es-ES" sz="18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n-US" sz="2000" dirty="0">
            <a:latin typeface="Arial" panose="020B0604020202020204" pitchFamily="34" charset="0"/>
            <a:cs typeface="Arial" panose="020B0604020202020204" pitchFamily="34" charset="0"/>
          </a:endParaRPr>
        </a:p>
        <a:p>
          <a:pPr marL="0" marR="0" indent="0" defTabSz="1066800" eaLnBrk="1" fontAlgn="auto" latinLnBrk="0" hangingPunct="1">
            <a:lnSpc>
              <a:spcPct val="90000"/>
            </a:lnSpc>
            <a:spcBef>
              <a:spcPct val="0"/>
            </a:spcBef>
            <a:spcAft>
              <a:spcPct val="35000"/>
            </a:spcAft>
            <a:buClrTx/>
            <a:buSzTx/>
            <a:buFontTx/>
            <a:buNone/>
            <a:tabLst/>
            <a:defRPr/>
          </a:pPr>
          <a:r>
            <a:rPr lang="es-ES" sz="1600" dirty="0">
              <a:latin typeface="Arial" panose="020B0604020202020204" pitchFamily="34" charset="0"/>
              <a:cs typeface="Arial" panose="020B0604020202020204" pitchFamily="34" charset="0"/>
            </a:rPr>
            <a:t>MINISTERIO PÚBLICO</a:t>
          </a:r>
        </a:p>
        <a:p>
          <a:pPr defTabSz="106680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BANCO CENTRAL</a:t>
          </a:r>
        </a:p>
        <a:p>
          <a:pPr marL="0" marR="0" indent="0" algn="ctr" defTabSz="914400" eaLnBrk="1" fontAlgn="auto" latinLnBrk="0" hangingPunct="1">
            <a:lnSpc>
              <a:spcPct val="100000"/>
            </a:lnSpc>
            <a:spcBef>
              <a:spcPts val="0"/>
            </a:spcBef>
            <a:spcAft>
              <a:spcPts val="0"/>
            </a:spcAft>
            <a:buClrTx/>
            <a:buSzTx/>
            <a:buFontTx/>
            <a:buNone/>
            <a:tabLst/>
            <a:defRPr/>
          </a:pPr>
          <a:endParaRPr lang="en-US" sz="16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281D0699-280F-427F-B77E-3E26BE90636F}">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CONSEJO DE SEGURIDAD NACIONAL</a:t>
          </a:r>
        </a:p>
        <a:p>
          <a:pPr marL="0" marR="0" indent="0" algn="just" defTabSz="914400" eaLnBrk="1" fontAlgn="auto" latinLnBrk="0" hangingPunct="1">
            <a:lnSpc>
              <a:spcPct val="100000"/>
            </a:lnSpc>
            <a:spcBef>
              <a:spcPts val="0"/>
            </a:spcBef>
            <a:spcAft>
              <a:spcPts val="0"/>
            </a:spcAft>
            <a:buClrTx/>
            <a:buSzTx/>
            <a:buFontTx/>
            <a:buNone/>
            <a:tabLst/>
            <a:defRPr/>
          </a:pPr>
          <a:endParaRPr lang="en-US" sz="2000" dirty="0"/>
        </a:p>
      </dgm:t>
    </dgm:pt>
    <dgm:pt modelId="{1674D4FD-254B-4655-8787-10A333BE7CED}" type="sibTrans" cxnId="{4F69393F-4338-48FD-A657-CECD8C80A4D6}">
      <dgm:prSet/>
      <dgm:spPr/>
      <dgm:t>
        <a:bodyPr/>
        <a:lstStyle/>
        <a:p>
          <a:endParaRPr lang="es-ES"/>
        </a:p>
      </dgm:t>
    </dgm:pt>
    <dgm:pt modelId="{C2EF646E-C77D-491D-8123-EC9177144775}" type="parTrans" cxnId="{4F69393F-4338-48FD-A657-CECD8C80A4D6}">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775871A5-6D71-450A-8D73-443538891A67}" type="pres">
      <dgm:prSet presAssocID="{281D0699-280F-427F-B77E-3E26BE90636F}"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4F69393F-4338-48FD-A657-CECD8C80A4D6}" srcId="{7E68E020-F989-477D-9C6F-B5CFA546AAC3}" destId="{281D0699-280F-427F-B77E-3E26BE90636F}" srcOrd="4" destOrd="0" parTransId="{C2EF646E-C77D-491D-8123-EC9177144775}" sibTransId="{1674D4FD-254B-4655-8787-10A333BE7CED}"/>
    <dgm:cxn modelId="{633F3A40-92A8-4010-B39B-88E0A0AD17E5}" type="presOf" srcId="{281D0699-280F-427F-B77E-3E26BE90636F}" destId="{775871A5-6D71-450A-8D73-443538891A67}"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49C4BF52-743D-4670-BAB5-C1B67D7C4B7E}" type="presParOf" srcId="{6531C2C2-B450-485C-9B7D-EBB183449FD6}" destId="{69523517-1436-4A67-AC36-D99AB6A7D46C}" srcOrd="7" destOrd="0" presId="urn:microsoft.com/office/officeart/2005/8/layout/hList6"/>
    <dgm:cxn modelId="{8D18B254-E1A3-4F6A-AE45-39C289616992}" type="presParOf" srcId="{6531C2C2-B450-485C-9B7D-EBB183449FD6}" destId="{775871A5-6D71-450A-8D73-443538891A67}"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0A8E0D1-5BA7-4B0C-9EEC-3D8728B5D5EE}" type="doc">
      <dgm:prSet loTypeId="urn:microsoft.com/office/officeart/2005/8/layout/default" loCatId="list" qsTypeId="urn:microsoft.com/office/officeart/2005/8/quickstyle/simple1#6" qsCatId="simple" csTypeId="urn:microsoft.com/office/officeart/2005/8/colors/colorful1" csCatId="colorful" phldr="1"/>
      <dgm:spPr/>
      <dgm:t>
        <a:bodyPr/>
        <a:lstStyle/>
        <a:p>
          <a:endParaRPr lang="en-US"/>
        </a:p>
      </dgm:t>
    </dgm:pt>
    <dgm:pt modelId="{1FBE55B8-18B3-4631-AFA9-16D5B67ABE6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MINISTERIOS.</a:t>
          </a:r>
          <a:endParaRPr lang="en-US" b="1" dirty="0">
            <a:solidFill>
              <a:schemeClr val="tx1"/>
            </a:solidFill>
            <a:latin typeface="Arial" panose="020B0604020202020204" pitchFamily="34" charset="0"/>
            <a:cs typeface="Arial" panose="020B0604020202020204" pitchFamily="34" charset="0"/>
          </a:endParaRPr>
        </a:p>
      </dgm:t>
    </dgm:pt>
    <dgm:pt modelId="{574ABBB3-45F2-4A8D-9FE1-027909D4433A}" type="parTrans" cxnId="{9A29F9EE-F835-45C1-89FD-BF6D807BADFD}">
      <dgm:prSet/>
      <dgm:spPr/>
      <dgm:t>
        <a:bodyPr/>
        <a:lstStyle/>
        <a:p>
          <a:endParaRPr lang="en-US"/>
        </a:p>
      </dgm:t>
    </dgm:pt>
    <dgm:pt modelId="{E24A4C72-2F9F-4304-90A6-F83A451CF1F0}" type="sibTrans" cxnId="{9A29F9EE-F835-45C1-89FD-BF6D807BADFD}">
      <dgm:prSet/>
      <dgm:spPr/>
      <dgm:t>
        <a:bodyPr/>
        <a:lstStyle/>
        <a:p>
          <a:endParaRPr lang="en-US"/>
        </a:p>
      </dgm:t>
    </dgm:pt>
    <dgm:pt modelId="{279633C4-981D-41EF-9B95-C4B73B3C6A7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GOBERNACIONES PROVINCIALES.</a:t>
          </a:r>
          <a:endParaRPr lang="en-US" b="1" dirty="0">
            <a:solidFill>
              <a:schemeClr val="tx1"/>
            </a:solidFill>
            <a:latin typeface="Arial" panose="020B0604020202020204" pitchFamily="34" charset="0"/>
            <a:cs typeface="Arial" panose="020B0604020202020204" pitchFamily="34" charset="0"/>
          </a:endParaRPr>
        </a:p>
      </dgm:t>
    </dgm:pt>
    <dgm:pt modelId="{AB0A190D-014B-4173-8ED3-9B42E4784D2D}" type="parTrans" cxnId="{055BB15E-D538-43F8-8741-02B5E6C94182}">
      <dgm:prSet/>
      <dgm:spPr/>
      <dgm:t>
        <a:bodyPr/>
        <a:lstStyle/>
        <a:p>
          <a:endParaRPr lang="en-US"/>
        </a:p>
      </dgm:t>
    </dgm:pt>
    <dgm:pt modelId="{66CE563E-C03B-4BCC-B074-386832429B76}" type="sibTrans" cxnId="{055BB15E-D538-43F8-8741-02B5E6C94182}">
      <dgm:prSet/>
      <dgm:spPr/>
      <dgm:t>
        <a:bodyPr/>
        <a:lstStyle/>
        <a:p>
          <a:endParaRPr lang="en-US"/>
        </a:p>
      </dgm:t>
    </dgm:pt>
    <dgm:pt modelId="{C59A59A7-9461-479D-AC1C-14A34BC6F4EB}">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CONTRALORÍA GENERAL DE LA REPÚBLICA.</a:t>
          </a:r>
          <a:endParaRPr lang="en-US" b="1" dirty="0">
            <a:solidFill>
              <a:schemeClr val="tx1"/>
            </a:solidFill>
            <a:latin typeface="Arial" panose="020B0604020202020204" pitchFamily="34" charset="0"/>
            <a:cs typeface="Arial" panose="020B0604020202020204" pitchFamily="34" charset="0"/>
          </a:endParaRPr>
        </a:p>
      </dgm:t>
    </dgm:pt>
    <dgm:pt modelId="{C5B49C3B-E3F5-4185-8694-07442DBD9A86}" type="parTrans" cxnId="{CACEA833-542D-4480-AFF9-CC64858248F3}">
      <dgm:prSet/>
      <dgm:spPr/>
      <dgm:t>
        <a:bodyPr/>
        <a:lstStyle/>
        <a:p>
          <a:endParaRPr lang="en-US"/>
        </a:p>
      </dgm:t>
    </dgm:pt>
    <dgm:pt modelId="{F11A8DB4-75B2-435F-8A16-EDFF0D757856}" type="sibTrans" cxnId="{CACEA833-542D-4480-AFF9-CC64858248F3}">
      <dgm:prSet/>
      <dgm:spPr/>
      <dgm:t>
        <a:bodyPr/>
        <a:lstStyle/>
        <a:p>
          <a:endParaRPr lang="en-US"/>
        </a:p>
      </dgm:t>
    </dgm:pt>
    <dgm:pt modelId="{668DD37D-B447-44F7-B2BA-32F6A49CAAC1}">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ÓRGANOS Y SERVICIOS PÚBLICOS.</a:t>
          </a:r>
          <a:endParaRPr lang="en-US" b="1" dirty="0">
            <a:solidFill>
              <a:schemeClr val="tx1"/>
            </a:solidFill>
            <a:latin typeface="Arial" panose="020B0604020202020204" pitchFamily="34" charset="0"/>
            <a:cs typeface="Arial" panose="020B0604020202020204" pitchFamily="34" charset="0"/>
          </a:endParaRPr>
        </a:p>
      </dgm:t>
    </dgm:pt>
    <dgm:pt modelId="{293DFB8A-75AF-4591-A67D-85DCEB2B8FC3}" type="parTrans" cxnId="{96D5B8FF-7200-4275-BD20-C31F7AB8D0AC}">
      <dgm:prSet/>
      <dgm:spPr/>
      <dgm:t>
        <a:bodyPr/>
        <a:lstStyle/>
        <a:p>
          <a:endParaRPr lang="en-US"/>
        </a:p>
      </dgm:t>
    </dgm:pt>
    <dgm:pt modelId="{70806A06-0F6E-4A13-8E8D-32A129B360DF}" type="sibTrans" cxnId="{96D5B8FF-7200-4275-BD20-C31F7AB8D0AC}">
      <dgm:prSet/>
      <dgm:spPr/>
      <dgm:t>
        <a:bodyPr/>
        <a:lstStyle/>
        <a:p>
          <a:endParaRPr lang="en-US"/>
        </a:p>
      </dgm:t>
    </dgm:pt>
    <dgm:pt modelId="{2D749850-E342-44B1-B243-054E1C27B3C2}">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INTENDENCIAS.</a:t>
          </a:r>
          <a:endParaRPr lang="en-US" b="1" dirty="0">
            <a:solidFill>
              <a:schemeClr val="tx1"/>
            </a:solidFill>
            <a:latin typeface="Arial" panose="020B0604020202020204" pitchFamily="34" charset="0"/>
            <a:cs typeface="Arial" panose="020B0604020202020204" pitchFamily="34" charset="0"/>
          </a:endParaRPr>
        </a:p>
      </dgm:t>
    </dgm:pt>
    <dgm:pt modelId="{86CD371D-78ED-4145-AE29-A498CA91E364}" type="parTrans" cxnId="{58D23597-4924-4BE9-9AF9-5B8AD7EA6B02}">
      <dgm:prSet/>
      <dgm:spPr/>
      <dgm:t>
        <a:bodyPr/>
        <a:lstStyle/>
        <a:p>
          <a:endParaRPr lang="en-US"/>
        </a:p>
      </dgm:t>
    </dgm:pt>
    <dgm:pt modelId="{96810B3E-AD9D-4B5A-B812-417B56B5E416}" type="sibTrans" cxnId="{58D23597-4924-4BE9-9AF9-5B8AD7EA6B02}">
      <dgm:prSet/>
      <dgm:spPr/>
      <dgm:t>
        <a:bodyPr/>
        <a:lstStyle/>
        <a:p>
          <a:endParaRPr lang="en-US"/>
        </a:p>
      </dgm:t>
    </dgm:pt>
    <dgm:pt modelId="{93FFBDAF-E713-4489-BF14-61743863599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u="none" dirty="0">
              <a:solidFill>
                <a:schemeClr val="tx1"/>
              </a:solidFill>
              <a:latin typeface="Arial" panose="020B0604020202020204" pitchFamily="34" charset="0"/>
              <a:cs typeface="Arial" panose="020B0604020202020204" pitchFamily="34" charset="0"/>
            </a:rPr>
            <a:t>BANCO CENTRAL</a:t>
          </a:r>
          <a:r>
            <a:rPr lang="es-CL" u="none" dirty="0">
              <a:solidFill>
                <a:schemeClr val="tx1"/>
              </a:solidFill>
            </a:rPr>
            <a:t>.</a:t>
          </a:r>
          <a:endParaRPr lang="en-US" u="none" dirty="0">
            <a:solidFill>
              <a:schemeClr val="tx1"/>
            </a:solidFill>
          </a:endParaRPr>
        </a:p>
      </dgm:t>
    </dgm:pt>
    <dgm:pt modelId="{ECDFA1EA-16B8-4D9A-9321-65AA49770C7C}" type="parTrans" cxnId="{6F3D9B44-E4E7-4812-B24B-3D1FE238C0A4}">
      <dgm:prSet/>
      <dgm:spPr/>
      <dgm:t>
        <a:bodyPr/>
        <a:lstStyle/>
        <a:p>
          <a:endParaRPr lang="en-US"/>
        </a:p>
      </dgm:t>
    </dgm:pt>
    <dgm:pt modelId="{08B03AC7-B5AC-4C55-B9D1-87280BB7FFED}" type="sibTrans" cxnId="{6F3D9B44-E4E7-4812-B24B-3D1FE238C0A4}">
      <dgm:prSet/>
      <dgm:spPr/>
      <dgm:t>
        <a:bodyPr/>
        <a:lstStyle/>
        <a:p>
          <a:endParaRPr lang="en-US"/>
        </a:p>
      </dgm:t>
    </dgm:pt>
    <dgm:pt modelId="{C7FB903A-AD69-4F33-8F15-5CF2D8F12232}">
      <dgm:prSet>
        <dgm:style>
          <a:lnRef idx="1">
            <a:schemeClr val="accent3"/>
          </a:lnRef>
          <a:fillRef idx="3">
            <a:schemeClr val="accent3"/>
          </a:fillRef>
          <a:effectRef idx="2">
            <a:schemeClr val="accent3"/>
          </a:effectRef>
          <a:fontRef idx="minor">
            <a:schemeClr val="lt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ARMADAS.</a:t>
          </a:r>
          <a:endParaRPr lang="en-US" dirty="0">
            <a:solidFill>
              <a:schemeClr val="tx1"/>
            </a:solidFill>
            <a:latin typeface="Arial" panose="020B0604020202020204" pitchFamily="34" charset="0"/>
            <a:cs typeface="Arial" panose="020B0604020202020204" pitchFamily="34" charset="0"/>
          </a:endParaRPr>
        </a:p>
      </dgm:t>
    </dgm:pt>
    <dgm:pt modelId="{BCD9136F-953D-4EBC-90A4-8B3B6E0E8BE3}" type="parTrans" cxnId="{06A30932-3145-415C-8E62-074D24EEC76E}">
      <dgm:prSet/>
      <dgm:spPr/>
      <dgm:t>
        <a:bodyPr/>
        <a:lstStyle/>
        <a:p>
          <a:endParaRPr lang="en-US"/>
        </a:p>
      </dgm:t>
    </dgm:pt>
    <dgm:pt modelId="{D05E870A-1387-4EDC-921A-57201C3DDE9D}" type="sibTrans" cxnId="{06A30932-3145-415C-8E62-074D24EEC76E}">
      <dgm:prSet/>
      <dgm:spPr/>
      <dgm:t>
        <a:bodyPr/>
        <a:lstStyle/>
        <a:p>
          <a:endParaRPr lang="en-US"/>
        </a:p>
      </dgm:t>
    </dgm:pt>
    <dgm:pt modelId="{3E8087D2-1909-4168-81C1-463184600AB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DE ORDEN Y SEGURIDAD PÚBLICA.</a:t>
          </a:r>
          <a:endParaRPr lang="en-US" b="1" dirty="0">
            <a:solidFill>
              <a:schemeClr val="tx1"/>
            </a:solidFill>
            <a:latin typeface="Arial" panose="020B0604020202020204" pitchFamily="34" charset="0"/>
            <a:cs typeface="Arial" panose="020B0604020202020204" pitchFamily="34" charset="0"/>
          </a:endParaRPr>
        </a:p>
      </dgm:t>
    </dgm:pt>
    <dgm:pt modelId="{0CFD7E51-93B1-47F7-AA63-4B54540C58EE}" type="parTrans" cxnId="{1A6B240A-0235-4569-96BC-848D9436175F}">
      <dgm:prSet/>
      <dgm:spPr/>
      <dgm:t>
        <a:bodyPr/>
        <a:lstStyle/>
        <a:p>
          <a:endParaRPr lang="en-US"/>
        </a:p>
      </dgm:t>
    </dgm:pt>
    <dgm:pt modelId="{813DDD39-B98F-4E72-971B-E99EF432C6EB}" type="sibTrans" cxnId="{1A6B240A-0235-4569-96BC-848D9436175F}">
      <dgm:prSet/>
      <dgm:spPr/>
      <dgm:t>
        <a:bodyPr/>
        <a:lstStyle/>
        <a:p>
          <a:endParaRPr lang="en-US"/>
        </a:p>
      </dgm:t>
    </dgm:pt>
    <dgm:pt modelId="{1107EE13-5A5F-4DCB-A07D-09221E777C15}">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GOBIERNOS REGIONALES.</a:t>
          </a:r>
          <a:endParaRPr lang="en-US" b="1" dirty="0">
            <a:solidFill>
              <a:schemeClr val="tx1"/>
            </a:solidFill>
            <a:latin typeface="Arial" panose="020B0604020202020204" pitchFamily="34" charset="0"/>
            <a:cs typeface="Arial" panose="020B0604020202020204" pitchFamily="34" charset="0"/>
          </a:endParaRPr>
        </a:p>
      </dgm:t>
    </dgm:pt>
    <dgm:pt modelId="{CD5CF41B-DF25-4770-BB89-89E54C177A95}" type="parTrans" cxnId="{C1AD9726-EB5D-42B7-ACF5-BF1FB937E7E3}">
      <dgm:prSet/>
      <dgm:spPr/>
      <dgm:t>
        <a:bodyPr/>
        <a:lstStyle/>
        <a:p>
          <a:endParaRPr lang="en-US"/>
        </a:p>
      </dgm:t>
    </dgm:pt>
    <dgm:pt modelId="{520BFE25-9E69-4DC5-84BA-3D9B8FB91CE8}" type="sibTrans" cxnId="{C1AD9726-EB5D-42B7-ACF5-BF1FB937E7E3}">
      <dgm:prSet/>
      <dgm:spPr/>
      <dgm:t>
        <a:bodyPr/>
        <a:lstStyle/>
        <a:p>
          <a:endParaRPr lang="en-US"/>
        </a:p>
      </dgm:t>
    </dgm:pt>
    <dgm:pt modelId="{688342C3-EFE9-433C-BB4C-E6E1231A9A53}">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MUNICIPALIDADES.</a:t>
          </a:r>
          <a:endParaRPr lang="en-US" b="1" dirty="0">
            <a:solidFill>
              <a:schemeClr val="tx1"/>
            </a:solidFill>
            <a:latin typeface="Arial" panose="020B0604020202020204" pitchFamily="34" charset="0"/>
            <a:cs typeface="Arial" panose="020B0604020202020204" pitchFamily="34" charset="0"/>
          </a:endParaRPr>
        </a:p>
      </dgm:t>
    </dgm:pt>
    <dgm:pt modelId="{A35CD3E6-159D-489B-B1F2-BAAFF31F9C47}" type="parTrans" cxnId="{6D8AA92E-5AED-44B3-858B-1BD7172BE12B}">
      <dgm:prSet/>
      <dgm:spPr/>
      <dgm:t>
        <a:bodyPr/>
        <a:lstStyle/>
        <a:p>
          <a:endParaRPr lang="en-US"/>
        </a:p>
      </dgm:t>
    </dgm:pt>
    <dgm:pt modelId="{1D167BF9-C7F9-4616-A270-E51E9AB24FE1}" type="sibTrans" cxnId="{6D8AA92E-5AED-44B3-858B-1BD7172BE12B}">
      <dgm:prSet/>
      <dgm:spPr/>
      <dgm:t>
        <a:bodyPr/>
        <a:lstStyle/>
        <a:p>
          <a:endParaRPr lang="en-US"/>
        </a:p>
      </dgm:t>
    </dgm:pt>
    <dgm:pt modelId="{B248C7FA-6779-4BCC-81C8-025DDCDF405E}">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EMPRESAS PÚBLICAS CREADAS POR LEY.</a:t>
          </a:r>
          <a:endParaRPr lang="en-US" b="1" dirty="0">
            <a:solidFill>
              <a:schemeClr val="tx1"/>
            </a:solidFill>
            <a:latin typeface="Arial" panose="020B0604020202020204" pitchFamily="34" charset="0"/>
            <a:cs typeface="Arial" panose="020B0604020202020204" pitchFamily="34" charset="0"/>
          </a:endParaRPr>
        </a:p>
      </dgm:t>
    </dgm:pt>
    <dgm:pt modelId="{543D7DB3-1424-440B-A2B5-045421CF2614}" type="parTrans" cxnId="{426A6456-26EB-4A52-A99F-85524DC37EE6}">
      <dgm:prSet/>
      <dgm:spPr/>
      <dgm:t>
        <a:bodyPr/>
        <a:lstStyle/>
        <a:p>
          <a:endParaRPr lang="en-US"/>
        </a:p>
      </dgm:t>
    </dgm:pt>
    <dgm:pt modelId="{19CA9B0A-162A-4A71-81FA-6A18D3A87303}" type="sibTrans" cxnId="{426A6456-26EB-4A52-A99F-85524DC37EE6}">
      <dgm:prSet/>
      <dgm:spPr/>
      <dgm:t>
        <a:bodyPr/>
        <a:lstStyle/>
        <a:p>
          <a:endParaRPr lang="en-US"/>
        </a:p>
      </dgm:t>
    </dgm:pt>
    <dgm:pt modelId="{DD657056-2DA8-49EA-B073-29373F4F5F6C}" type="pres">
      <dgm:prSet presAssocID="{40A8E0D1-5BA7-4B0C-9EEC-3D8728B5D5EE}" presName="diagram" presStyleCnt="0">
        <dgm:presLayoutVars>
          <dgm:dir/>
          <dgm:resizeHandles val="exact"/>
        </dgm:presLayoutVars>
      </dgm:prSet>
      <dgm:spPr/>
    </dgm:pt>
    <dgm:pt modelId="{F02C7341-EE52-441D-9178-5D563AE2AC5D}" type="pres">
      <dgm:prSet presAssocID="{1FBE55B8-18B3-4631-AFA9-16D5B67ABE6C}" presName="node" presStyleLbl="node1" presStyleIdx="0" presStyleCnt="11">
        <dgm:presLayoutVars>
          <dgm:bulletEnabled val="1"/>
        </dgm:presLayoutVars>
      </dgm:prSet>
      <dgm:spPr/>
    </dgm:pt>
    <dgm:pt modelId="{19CAE0E4-FDE2-4CE9-A6B1-6526E0C52834}" type="pres">
      <dgm:prSet presAssocID="{E24A4C72-2F9F-4304-90A6-F83A451CF1F0}" presName="sibTrans" presStyleCnt="0"/>
      <dgm:spPr/>
    </dgm:pt>
    <dgm:pt modelId="{920B7AC9-C29A-4837-A058-D8B7920C69AC}" type="pres">
      <dgm:prSet presAssocID="{279633C4-981D-41EF-9B95-C4B73B3C6A7C}" presName="node" presStyleLbl="node1" presStyleIdx="1" presStyleCnt="11">
        <dgm:presLayoutVars>
          <dgm:bulletEnabled val="1"/>
        </dgm:presLayoutVars>
      </dgm:prSet>
      <dgm:spPr/>
    </dgm:pt>
    <dgm:pt modelId="{D1654112-B4C8-4DFD-BD0D-17B5620E4677}" type="pres">
      <dgm:prSet presAssocID="{66CE563E-C03B-4BCC-B074-386832429B76}" presName="sibTrans" presStyleCnt="0"/>
      <dgm:spPr/>
    </dgm:pt>
    <dgm:pt modelId="{A988FB37-F1CC-414C-AD21-5BD2321751BD}" type="pres">
      <dgm:prSet presAssocID="{C59A59A7-9461-479D-AC1C-14A34BC6F4EB}" presName="node" presStyleLbl="node1" presStyleIdx="2" presStyleCnt="11">
        <dgm:presLayoutVars>
          <dgm:bulletEnabled val="1"/>
        </dgm:presLayoutVars>
      </dgm:prSet>
      <dgm:spPr/>
    </dgm:pt>
    <dgm:pt modelId="{57962E8E-E2E1-4F8B-8C51-C9A16075BD71}" type="pres">
      <dgm:prSet presAssocID="{F11A8DB4-75B2-435F-8A16-EDFF0D757856}" presName="sibTrans" presStyleCnt="0"/>
      <dgm:spPr/>
    </dgm:pt>
    <dgm:pt modelId="{585F309C-3C9F-4DD5-91F7-20FB890B8604}" type="pres">
      <dgm:prSet presAssocID="{668DD37D-B447-44F7-B2BA-32F6A49CAAC1}" presName="node" presStyleLbl="node1" presStyleIdx="3" presStyleCnt="11">
        <dgm:presLayoutVars>
          <dgm:bulletEnabled val="1"/>
        </dgm:presLayoutVars>
      </dgm:prSet>
      <dgm:spPr/>
    </dgm:pt>
    <dgm:pt modelId="{95900F5A-38AD-494F-BAF2-6C20FAE6A24F}" type="pres">
      <dgm:prSet presAssocID="{70806A06-0F6E-4A13-8E8D-32A129B360DF}" presName="sibTrans" presStyleCnt="0"/>
      <dgm:spPr/>
    </dgm:pt>
    <dgm:pt modelId="{CFA17E38-F053-4523-BC60-F7A08AB3C8F2}" type="pres">
      <dgm:prSet presAssocID="{2D749850-E342-44B1-B243-054E1C27B3C2}" presName="node" presStyleLbl="node1" presStyleIdx="4" presStyleCnt="11">
        <dgm:presLayoutVars>
          <dgm:bulletEnabled val="1"/>
        </dgm:presLayoutVars>
      </dgm:prSet>
      <dgm:spPr/>
    </dgm:pt>
    <dgm:pt modelId="{0B0C1CC0-6A3F-428F-95B1-75A7143E050A}" type="pres">
      <dgm:prSet presAssocID="{96810B3E-AD9D-4B5A-B812-417B56B5E416}" presName="sibTrans" presStyleCnt="0"/>
      <dgm:spPr/>
    </dgm:pt>
    <dgm:pt modelId="{42651EF3-6D27-4CB5-82F5-E4092EA769CE}" type="pres">
      <dgm:prSet presAssocID="{93FFBDAF-E713-4489-BF14-617438635990}" presName="node" presStyleLbl="node1" presStyleIdx="5" presStyleCnt="11">
        <dgm:presLayoutVars>
          <dgm:bulletEnabled val="1"/>
        </dgm:presLayoutVars>
      </dgm:prSet>
      <dgm:spPr/>
    </dgm:pt>
    <dgm:pt modelId="{376A74FD-BACA-49E5-9BE8-87001D9EDF93}" type="pres">
      <dgm:prSet presAssocID="{08B03AC7-B5AC-4C55-B9D1-87280BB7FFED}" presName="sibTrans" presStyleCnt="0"/>
      <dgm:spPr/>
    </dgm:pt>
    <dgm:pt modelId="{2DF5C038-8D38-4A55-9A3F-B9691C37EF11}" type="pres">
      <dgm:prSet presAssocID="{C7FB903A-AD69-4F33-8F15-5CF2D8F12232}" presName="node" presStyleLbl="node1" presStyleIdx="6" presStyleCnt="11">
        <dgm:presLayoutVars>
          <dgm:bulletEnabled val="1"/>
        </dgm:presLayoutVars>
      </dgm:prSet>
      <dgm:spPr/>
    </dgm:pt>
    <dgm:pt modelId="{5E6CBAD0-F180-4F80-A0D5-DE60DF5800EA}" type="pres">
      <dgm:prSet presAssocID="{D05E870A-1387-4EDC-921A-57201C3DDE9D}" presName="sibTrans" presStyleCnt="0"/>
      <dgm:spPr/>
    </dgm:pt>
    <dgm:pt modelId="{AAD576EC-8D8B-49C6-B8AE-3E54E8A49DE9}" type="pres">
      <dgm:prSet presAssocID="{3E8087D2-1909-4168-81C1-463184600AB0}" presName="node" presStyleLbl="node1" presStyleIdx="7" presStyleCnt="11">
        <dgm:presLayoutVars>
          <dgm:bulletEnabled val="1"/>
        </dgm:presLayoutVars>
      </dgm:prSet>
      <dgm:spPr/>
    </dgm:pt>
    <dgm:pt modelId="{77A36B99-E445-452D-9C25-4FC9BDF958A3}" type="pres">
      <dgm:prSet presAssocID="{813DDD39-B98F-4E72-971B-E99EF432C6EB}" presName="sibTrans" presStyleCnt="0"/>
      <dgm:spPr/>
    </dgm:pt>
    <dgm:pt modelId="{4A7C7241-C616-4F3A-A186-1224FFE26A1E}" type="pres">
      <dgm:prSet presAssocID="{1107EE13-5A5F-4DCB-A07D-09221E777C15}" presName="node" presStyleLbl="node1" presStyleIdx="8" presStyleCnt="11">
        <dgm:presLayoutVars>
          <dgm:bulletEnabled val="1"/>
        </dgm:presLayoutVars>
      </dgm:prSet>
      <dgm:spPr/>
    </dgm:pt>
    <dgm:pt modelId="{76380487-73FD-4516-85FD-C5CC89FAF479}" type="pres">
      <dgm:prSet presAssocID="{520BFE25-9E69-4DC5-84BA-3D9B8FB91CE8}" presName="sibTrans" presStyleCnt="0"/>
      <dgm:spPr/>
    </dgm:pt>
    <dgm:pt modelId="{570BD02A-6DED-4462-B959-ACC41ECF8487}" type="pres">
      <dgm:prSet presAssocID="{688342C3-EFE9-433C-BB4C-E6E1231A9A53}" presName="node" presStyleLbl="node1" presStyleIdx="9" presStyleCnt="11">
        <dgm:presLayoutVars>
          <dgm:bulletEnabled val="1"/>
        </dgm:presLayoutVars>
      </dgm:prSet>
      <dgm:spPr/>
    </dgm:pt>
    <dgm:pt modelId="{86F42443-B524-4E77-AF45-E1C9EEE41DBC}" type="pres">
      <dgm:prSet presAssocID="{1D167BF9-C7F9-4616-A270-E51E9AB24FE1}" presName="sibTrans" presStyleCnt="0"/>
      <dgm:spPr/>
    </dgm:pt>
    <dgm:pt modelId="{D4D30A22-46BC-46FC-91AF-0910470AE7AB}" type="pres">
      <dgm:prSet presAssocID="{B248C7FA-6779-4BCC-81C8-025DDCDF405E}" presName="node" presStyleLbl="node1" presStyleIdx="10" presStyleCnt="11">
        <dgm:presLayoutVars>
          <dgm:bulletEnabled val="1"/>
        </dgm:presLayoutVars>
      </dgm:prSet>
      <dgm:spPr/>
    </dgm:pt>
  </dgm:ptLst>
  <dgm:cxnLst>
    <dgm:cxn modelId="{1A6B240A-0235-4569-96BC-848D9436175F}" srcId="{40A8E0D1-5BA7-4B0C-9EEC-3D8728B5D5EE}" destId="{3E8087D2-1909-4168-81C1-463184600AB0}" srcOrd="7" destOrd="0" parTransId="{0CFD7E51-93B1-47F7-AA63-4B54540C58EE}" sibTransId="{813DDD39-B98F-4E72-971B-E99EF432C6EB}"/>
    <dgm:cxn modelId="{C1AD9726-EB5D-42B7-ACF5-BF1FB937E7E3}" srcId="{40A8E0D1-5BA7-4B0C-9EEC-3D8728B5D5EE}" destId="{1107EE13-5A5F-4DCB-A07D-09221E777C15}" srcOrd="8" destOrd="0" parTransId="{CD5CF41B-DF25-4770-BB89-89E54C177A95}" sibTransId="{520BFE25-9E69-4DC5-84BA-3D9B8FB91CE8}"/>
    <dgm:cxn modelId="{6D8AA92E-5AED-44B3-858B-1BD7172BE12B}" srcId="{40A8E0D1-5BA7-4B0C-9EEC-3D8728B5D5EE}" destId="{688342C3-EFE9-433C-BB4C-E6E1231A9A53}" srcOrd="9" destOrd="0" parTransId="{A35CD3E6-159D-489B-B1F2-BAAFF31F9C47}" sibTransId="{1D167BF9-C7F9-4616-A270-E51E9AB24FE1}"/>
    <dgm:cxn modelId="{06A30932-3145-415C-8E62-074D24EEC76E}" srcId="{40A8E0D1-5BA7-4B0C-9EEC-3D8728B5D5EE}" destId="{C7FB903A-AD69-4F33-8F15-5CF2D8F12232}" srcOrd="6" destOrd="0" parTransId="{BCD9136F-953D-4EBC-90A4-8B3B6E0E8BE3}" sibTransId="{D05E870A-1387-4EDC-921A-57201C3DDE9D}"/>
    <dgm:cxn modelId="{CACEA833-542D-4480-AFF9-CC64858248F3}" srcId="{40A8E0D1-5BA7-4B0C-9EEC-3D8728B5D5EE}" destId="{C59A59A7-9461-479D-AC1C-14A34BC6F4EB}" srcOrd="2" destOrd="0" parTransId="{C5B49C3B-E3F5-4185-8694-07442DBD9A86}" sibTransId="{F11A8DB4-75B2-435F-8A16-EDFF0D757856}"/>
    <dgm:cxn modelId="{F2D0E95C-D1EA-4B59-B52A-9217604BAF62}" type="presOf" srcId="{668DD37D-B447-44F7-B2BA-32F6A49CAAC1}" destId="{585F309C-3C9F-4DD5-91F7-20FB890B8604}" srcOrd="0" destOrd="0" presId="urn:microsoft.com/office/officeart/2005/8/layout/default"/>
    <dgm:cxn modelId="{055BB15E-D538-43F8-8741-02B5E6C94182}" srcId="{40A8E0D1-5BA7-4B0C-9EEC-3D8728B5D5EE}" destId="{279633C4-981D-41EF-9B95-C4B73B3C6A7C}" srcOrd="1" destOrd="0" parTransId="{AB0A190D-014B-4173-8ED3-9B42E4784D2D}" sibTransId="{66CE563E-C03B-4BCC-B074-386832429B76}"/>
    <dgm:cxn modelId="{1BEC7042-433A-4A27-9B25-E4C22D30AF25}" type="presOf" srcId="{279633C4-981D-41EF-9B95-C4B73B3C6A7C}" destId="{920B7AC9-C29A-4837-A058-D8B7920C69AC}" srcOrd="0" destOrd="0" presId="urn:microsoft.com/office/officeart/2005/8/layout/default"/>
    <dgm:cxn modelId="{6F3D9B44-E4E7-4812-B24B-3D1FE238C0A4}" srcId="{40A8E0D1-5BA7-4B0C-9EEC-3D8728B5D5EE}" destId="{93FFBDAF-E713-4489-BF14-617438635990}" srcOrd="5" destOrd="0" parTransId="{ECDFA1EA-16B8-4D9A-9321-65AA49770C7C}" sibTransId="{08B03AC7-B5AC-4C55-B9D1-87280BB7FFED}"/>
    <dgm:cxn modelId="{087D484B-5AA7-4D76-8222-0491D595FB2F}" type="presOf" srcId="{C7FB903A-AD69-4F33-8F15-5CF2D8F12232}" destId="{2DF5C038-8D38-4A55-9A3F-B9691C37EF11}" srcOrd="0" destOrd="0" presId="urn:microsoft.com/office/officeart/2005/8/layout/default"/>
    <dgm:cxn modelId="{B2A69971-A185-4C1E-8E2C-DD9DF10D41EC}" type="presOf" srcId="{93FFBDAF-E713-4489-BF14-617438635990}" destId="{42651EF3-6D27-4CB5-82F5-E4092EA769CE}" srcOrd="0" destOrd="0" presId="urn:microsoft.com/office/officeart/2005/8/layout/default"/>
    <dgm:cxn modelId="{EFBA1E75-83A5-4B20-892A-1842A96294DA}" type="presOf" srcId="{2D749850-E342-44B1-B243-054E1C27B3C2}" destId="{CFA17E38-F053-4523-BC60-F7A08AB3C8F2}" srcOrd="0" destOrd="0" presId="urn:microsoft.com/office/officeart/2005/8/layout/default"/>
    <dgm:cxn modelId="{426A6456-26EB-4A52-A99F-85524DC37EE6}" srcId="{40A8E0D1-5BA7-4B0C-9EEC-3D8728B5D5EE}" destId="{B248C7FA-6779-4BCC-81C8-025DDCDF405E}" srcOrd="10" destOrd="0" parTransId="{543D7DB3-1424-440B-A2B5-045421CF2614}" sibTransId="{19CA9B0A-162A-4A71-81FA-6A18D3A87303}"/>
    <dgm:cxn modelId="{CF75A57C-4DDA-41CB-AF37-998BD8692F9F}" type="presOf" srcId="{3E8087D2-1909-4168-81C1-463184600AB0}" destId="{AAD576EC-8D8B-49C6-B8AE-3E54E8A49DE9}" srcOrd="0" destOrd="0" presId="urn:microsoft.com/office/officeart/2005/8/layout/default"/>
    <dgm:cxn modelId="{1BB7B089-F8E4-4A62-B2AC-62B512102DF1}" type="presOf" srcId="{1FBE55B8-18B3-4631-AFA9-16D5B67ABE6C}" destId="{F02C7341-EE52-441D-9178-5D563AE2AC5D}" srcOrd="0" destOrd="0" presId="urn:microsoft.com/office/officeart/2005/8/layout/default"/>
    <dgm:cxn modelId="{58D23597-4924-4BE9-9AF9-5B8AD7EA6B02}" srcId="{40A8E0D1-5BA7-4B0C-9EEC-3D8728B5D5EE}" destId="{2D749850-E342-44B1-B243-054E1C27B3C2}" srcOrd="4" destOrd="0" parTransId="{86CD371D-78ED-4145-AE29-A498CA91E364}" sibTransId="{96810B3E-AD9D-4B5A-B812-417B56B5E416}"/>
    <dgm:cxn modelId="{E9E7DDBC-6E6F-4A45-AC8E-F070F5C150CF}" type="presOf" srcId="{C59A59A7-9461-479D-AC1C-14A34BC6F4EB}" destId="{A988FB37-F1CC-414C-AD21-5BD2321751BD}" srcOrd="0" destOrd="0" presId="urn:microsoft.com/office/officeart/2005/8/layout/default"/>
    <dgm:cxn modelId="{5BAA26C2-B667-48B5-9F2A-4C1887AB9F66}" type="presOf" srcId="{1107EE13-5A5F-4DCB-A07D-09221E777C15}" destId="{4A7C7241-C616-4F3A-A186-1224FFE26A1E}" srcOrd="0" destOrd="0" presId="urn:microsoft.com/office/officeart/2005/8/layout/default"/>
    <dgm:cxn modelId="{4D9934C7-6FAA-4CC9-96A3-D687420D7A38}" type="presOf" srcId="{B248C7FA-6779-4BCC-81C8-025DDCDF405E}" destId="{D4D30A22-46BC-46FC-91AF-0910470AE7AB}" srcOrd="0" destOrd="0" presId="urn:microsoft.com/office/officeart/2005/8/layout/default"/>
    <dgm:cxn modelId="{F2FED9CF-7E1D-43C7-85BE-6B9E36BB643A}" type="presOf" srcId="{40A8E0D1-5BA7-4B0C-9EEC-3D8728B5D5EE}" destId="{DD657056-2DA8-49EA-B073-29373F4F5F6C}" srcOrd="0" destOrd="0" presId="urn:microsoft.com/office/officeart/2005/8/layout/default"/>
    <dgm:cxn modelId="{EDDA2FEE-F7B9-431A-BAB2-0AAF1E4A7B78}" type="presOf" srcId="{688342C3-EFE9-433C-BB4C-E6E1231A9A53}" destId="{570BD02A-6DED-4462-B959-ACC41ECF8487}" srcOrd="0" destOrd="0" presId="urn:microsoft.com/office/officeart/2005/8/layout/default"/>
    <dgm:cxn modelId="{9A29F9EE-F835-45C1-89FD-BF6D807BADFD}" srcId="{40A8E0D1-5BA7-4B0C-9EEC-3D8728B5D5EE}" destId="{1FBE55B8-18B3-4631-AFA9-16D5B67ABE6C}" srcOrd="0" destOrd="0" parTransId="{574ABBB3-45F2-4A8D-9FE1-027909D4433A}" sibTransId="{E24A4C72-2F9F-4304-90A6-F83A451CF1F0}"/>
    <dgm:cxn modelId="{96D5B8FF-7200-4275-BD20-C31F7AB8D0AC}" srcId="{40A8E0D1-5BA7-4B0C-9EEC-3D8728B5D5EE}" destId="{668DD37D-B447-44F7-B2BA-32F6A49CAAC1}" srcOrd="3" destOrd="0" parTransId="{293DFB8A-75AF-4591-A67D-85DCEB2B8FC3}" sibTransId="{70806A06-0F6E-4A13-8E8D-32A129B360DF}"/>
    <dgm:cxn modelId="{0576E77E-82D1-42E1-B54B-6E797481A963}" type="presParOf" srcId="{DD657056-2DA8-49EA-B073-29373F4F5F6C}" destId="{F02C7341-EE52-441D-9178-5D563AE2AC5D}" srcOrd="0" destOrd="0" presId="urn:microsoft.com/office/officeart/2005/8/layout/default"/>
    <dgm:cxn modelId="{3E305D85-8BC1-486C-BAA1-D6C90BF6B32D}" type="presParOf" srcId="{DD657056-2DA8-49EA-B073-29373F4F5F6C}" destId="{19CAE0E4-FDE2-4CE9-A6B1-6526E0C52834}" srcOrd="1" destOrd="0" presId="urn:microsoft.com/office/officeart/2005/8/layout/default"/>
    <dgm:cxn modelId="{95054F4A-3856-4A2C-96BD-3830FD2521C0}" type="presParOf" srcId="{DD657056-2DA8-49EA-B073-29373F4F5F6C}" destId="{920B7AC9-C29A-4837-A058-D8B7920C69AC}" srcOrd="2" destOrd="0" presId="urn:microsoft.com/office/officeart/2005/8/layout/default"/>
    <dgm:cxn modelId="{B3DA8A9D-AB48-451C-AD9A-D8D6BD0C2B69}" type="presParOf" srcId="{DD657056-2DA8-49EA-B073-29373F4F5F6C}" destId="{D1654112-B4C8-4DFD-BD0D-17B5620E4677}" srcOrd="3" destOrd="0" presId="urn:microsoft.com/office/officeart/2005/8/layout/default"/>
    <dgm:cxn modelId="{B386CAAF-87D0-4D5B-A94A-B3014955925D}" type="presParOf" srcId="{DD657056-2DA8-49EA-B073-29373F4F5F6C}" destId="{A988FB37-F1CC-414C-AD21-5BD2321751BD}" srcOrd="4" destOrd="0" presId="urn:microsoft.com/office/officeart/2005/8/layout/default"/>
    <dgm:cxn modelId="{857258B6-B9A5-4155-A536-CBC78B4B37C4}" type="presParOf" srcId="{DD657056-2DA8-49EA-B073-29373F4F5F6C}" destId="{57962E8E-E2E1-4F8B-8C51-C9A16075BD71}" srcOrd="5" destOrd="0" presId="urn:microsoft.com/office/officeart/2005/8/layout/default"/>
    <dgm:cxn modelId="{D7C47D89-7077-4D15-A167-E2B6659766C4}" type="presParOf" srcId="{DD657056-2DA8-49EA-B073-29373F4F5F6C}" destId="{585F309C-3C9F-4DD5-91F7-20FB890B8604}" srcOrd="6" destOrd="0" presId="urn:microsoft.com/office/officeart/2005/8/layout/default"/>
    <dgm:cxn modelId="{4C17B255-0CE3-43A8-86B1-724FE2F0B9F4}" type="presParOf" srcId="{DD657056-2DA8-49EA-B073-29373F4F5F6C}" destId="{95900F5A-38AD-494F-BAF2-6C20FAE6A24F}" srcOrd="7" destOrd="0" presId="urn:microsoft.com/office/officeart/2005/8/layout/default"/>
    <dgm:cxn modelId="{1972FF08-F85A-46FA-8F79-A2B33EF679C6}" type="presParOf" srcId="{DD657056-2DA8-49EA-B073-29373F4F5F6C}" destId="{CFA17E38-F053-4523-BC60-F7A08AB3C8F2}" srcOrd="8" destOrd="0" presId="urn:microsoft.com/office/officeart/2005/8/layout/default"/>
    <dgm:cxn modelId="{8A87C1CB-70C4-4808-BA74-FEB18080F288}" type="presParOf" srcId="{DD657056-2DA8-49EA-B073-29373F4F5F6C}" destId="{0B0C1CC0-6A3F-428F-95B1-75A7143E050A}" srcOrd="9" destOrd="0" presId="urn:microsoft.com/office/officeart/2005/8/layout/default"/>
    <dgm:cxn modelId="{949C9B11-EE3B-43F6-8D02-D3FC78DF7A18}" type="presParOf" srcId="{DD657056-2DA8-49EA-B073-29373F4F5F6C}" destId="{42651EF3-6D27-4CB5-82F5-E4092EA769CE}" srcOrd="10" destOrd="0" presId="urn:microsoft.com/office/officeart/2005/8/layout/default"/>
    <dgm:cxn modelId="{56053C24-7229-41D1-9ED6-7A70790931D5}" type="presParOf" srcId="{DD657056-2DA8-49EA-B073-29373F4F5F6C}" destId="{376A74FD-BACA-49E5-9BE8-87001D9EDF93}" srcOrd="11" destOrd="0" presId="urn:microsoft.com/office/officeart/2005/8/layout/default"/>
    <dgm:cxn modelId="{ADA1F2F3-14B0-46AA-82DF-EBD567BAC9D0}" type="presParOf" srcId="{DD657056-2DA8-49EA-B073-29373F4F5F6C}" destId="{2DF5C038-8D38-4A55-9A3F-B9691C37EF11}" srcOrd="12" destOrd="0" presId="urn:microsoft.com/office/officeart/2005/8/layout/default"/>
    <dgm:cxn modelId="{6FD9DD61-CCF3-415B-9692-FFEB6B7F2C19}" type="presParOf" srcId="{DD657056-2DA8-49EA-B073-29373F4F5F6C}" destId="{5E6CBAD0-F180-4F80-A0D5-DE60DF5800EA}" srcOrd="13" destOrd="0" presId="urn:microsoft.com/office/officeart/2005/8/layout/default"/>
    <dgm:cxn modelId="{7A41D60F-86D2-4A7D-BBD1-10A4AEA986BB}" type="presParOf" srcId="{DD657056-2DA8-49EA-B073-29373F4F5F6C}" destId="{AAD576EC-8D8B-49C6-B8AE-3E54E8A49DE9}" srcOrd="14" destOrd="0" presId="urn:microsoft.com/office/officeart/2005/8/layout/default"/>
    <dgm:cxn modelId="{6C02E81D-A529-41F5-A15D-362EF01FDF8A}" type="presParOf" srcId="{DD657056-2DA8-49EA-B073-29373F4F5F6C}" destId="{77A36B99-E445-452D-9C25-4FC9BDF958A3}" srcOrd="15" destOrd="0" presId="urn:microsoft.com/office/officeart/2005/8/layout/default"/>
    <dgm:cxn modelId="{14431932-4BC7-4DE1-A6AF-F1E180F7C8D7}" type="presParOf" srcId="{DD657056-2DA8-49EA-B073-29373F4F5F6C}" destId="{4A7C7241-C616-4F3A-A186-1224FFE26A1E}" srcOrd="16" destOrd="0" presId="urn:microsoft.com/office/officeart/2005/8/layout/default"/>
    <dgm:cxn modelId="{307112A4-5736-4FFA-9F9A-60EDBC9B8FAD}" type="presParOf" srcId="{DD657056-2DA8-49EA-B073-29373F4F5F6C}" destId="{76380487-73FD-4516-85FD-C5CC89FAF479}" srcOrd="17" destOrd="0" presId="urn:microsoft.com/office/officeart/2005/8/layout/default"/>
    <dgm:cxn modelId="{43397C47-35E2-4814-B8A8-8AC6D3ABA33F}" type="presParOf" srcId="{DD657056-2DA8-49EA-B073-29373F4F5F6C}" destId="{570BD02A-6DED-4462-B959-ACC41ECF8487}" srcOrd="18" destOrd="0" presId="urn:microsoft.com/office/officeart/2005/8/layout/default"/>
    <dgm:cxn modelId="{33D51392-79CB-4DEF-BFA8-8B739803A00A}" type="presParOf" srcId="{DD657056-2DA8-49EA-B073-29373F4F5F6C}" destId="{86F42443-B524-4E77-AF45-E1C9EEE41DBC}" srcOrd="19" destOrd="0" presId="urn:microsoft.com/office/officeart/2005/8/layout/default"/>
    <dgm:cxn modelId="{7D2F0E35-8F6F-4E19-8F99-00FB53E39205}" type="presParOf" srcId="{DD657056-2DA8-49EA-B073-29373F4F5F6C}" destId="{D4D30A22-46BC-46FC-91AF-0910470AE7AB}"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l" defTabSz="889000">
            <a:lnSpc>
              <a:spcPct val="90000"/>
            </a:lnSpc>
            <a:spcBef>
              <a:spcPct val="0"/>
            </a:spcBef>
            <a:spcAft>
              <a:spcPct val="35000"/>
            </a:spcAft>
            <a:buNone/>
          </a:pPr>
          <a:endParaRPr lang="es-ES" sz="2000" kern="1200" dirty="0"/>
        </a:p>
        <a:p>
          <a:pPr marL="0" lvl="0" indent="0" algn="l" defTabSz="889000">
            <a:lnSpc>
              <a:spcPct val="90000"/>
            </a:lnSpc>
            <a:spcBef>
              <a:spcPct val="0"/>
            </a:spcBef>
            <a:spcAft>
              <a:spcPct val="35000"/>
            </a:spcAft>
            <a:buNone/>
          </a:pPr>
          <a:endParaRPr lang="es-ES" sz="2000" kern="1200" dirty="0"/>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LA </a:t>
          </a:r>
          <a:r>
            <a:rPr lang="es-ES" sz="2000" u="sng" kern="1200" dirty="0">
              <a:latin typeface="Arial" panose="020B0604020202020204" pitchFamily="34" charset="0"/>
              <a:cs typeface="Arial" panose="020B0604020202020204" pitchFamily="34" charset="0"/>
            </a:rPr>
            <a:t>NATURALEZA</a:t>
          </a:r>
          <a:r>
            <a:rPr lang="es-ES" sz="2000" kern="1200" dirty="0">
              <a:latin typeface="Arial" panose="020B0604020202020204" pitchFamily="34" charset="0"/>
              <a:cs typeface="Arial" panose="020B0604020202020204" pitchFamily="34" charset="0"/>
            </a:rPr>
            <a:t> DEL DERECHO GARANTIZADO</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a:t>
          </a:r>
          <a:r>
            <a:rPr lang="es-ES" sz="2000" u="sng" kern="1200" dirty="0">
              <a:latin typeface="Arial" panose="020B0604020202020204" pitchFamily="34" charset="0"/>
              <a:cs typeface="Arial" panose="020B0604020202020204" pitchFamily="34" charset="0"/>
            </a:rPr>
            <a:t>MOMENTO </a:t>
          </a:r>
          <a:r>
            <a:rPr lang="es-ES" sz="2000" kern="1200" dirty="0">
              <a:latin typeface="Arial" panose="020B0604020202020204" pitchFamily="34" charset="0"/>
              <a:cs typeface="Arial" panose="020B0604020202020204" pitchFamily="34" charset="0"/>
            </a:rPr>
            <a:t>HISTÓRICO EN  QUE SURGIERON</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marL="0" lvl="0" indent="0" algn="l" defTabSz="1111250">
            <a:lnSpc>
              <a:spcPct val="90000"/>
            </a:lnSpc>
            <a:spcBef>
              <a:spcPct val="0"/>
            </a:spcBef>
            <a:spcAft>
              <a:spcPct val="35000"/>
            </a:spcAft>
            <a:buNone/>
          </a:pPr>
          <a:endParaRPr lang="es-ES" sz="2500" kern="1200" dirty="0"/>
        </a:p>
        <a:p>
          <a:pPr marL="0" lvl="0" indent="0" algn="ctr" defTabSz="11112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111125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EL </a:t>
          </a:r>
          <a:r>
            <a:rPr lang="es-ES" sz="2000" u="sng" kern="1200" dirty="0">
              <a:latin typeface="Arial" panose="020B0604020202020204" pitchFamily="34" charset="0"/>
              <a:cs typeface="Arial" panose="020B0604020202020204" pitchFamily="34" charset="0"/>
            </a:rPr>
            <a:t>CONTENIDO</a:t>
          </a:r>
          <a:r>
            <a:rPr lang="es-ES" sz="2000" kern="1200" dirty="0">
              <a:latin typeface="Arial" panose="020B0604020202020204" pitchFamily="34" charset="0"/>
              <a:cs typeface="Arial" panose="020B0604020202020204" pitchFamily="34" charset="0"/>
            </a:rPr>
            <a:t> DE LOS DERECHOS</a:t>
          </a:r>
        </a:p>
        <a:p>
          <a:pPr marL="228600" lvl="1" indent="-228600" algn="l" defTabSz="889000">
            <a:lnSpc>
              <a:spcPct val="90000"/>
            </a:lnSpc>
            <a:spcBef>
              <a:spcPct val="0"/>
            </a:spcBef>
            <a:spcAft>
              <a:spcPct val="15000"/>
            </a:spcAft>
            <a:buChar char="•"/>
          </a:pPr>
          <a:endParaRPr lang="es-ES" sz="2000" kern="1200" dirty="0"/>
        </a:p>
        <a:p>
          <a:pPr marL="228600" lvl="1" indent="-228600" algn="l" defTabSz="889000">
            <a:lnSpc>
              <a:spcPct val="90000"/>
            </a:lnSpc>
            <a:spcBef>
              <a:spcPct val="0"/>
            </a:spcBef>
            <a:spcAft>
              <a:spcPct val="15000"/>
            </a:spcAft>
            <a:buChar char="•"/>
          </a:pPr>
          <a:endParaRPr lang="es-ES" sz="2000" kern="1200" dirty="0"/>
        </a:p>
      </dsp:txBody>
      <dsp:txXfrm rot="5400000">
        <a:off x="6333881" y="801855"/>
        <a:ext cx="2945464" cy="2405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CIVILES</a:t>
          </a:r>
        </a:p>
      </dsp:txBody>
      <dsp:txXfrm>
        <a:off x="680051" y="74945"/>
        <a:ext cx="2210350" cy="882736"/>
      </dsp:txXfrm>
    </dsp:sp>
    <dsp:sp modelId="{3A7E83B2-4BD2-4090-A954-5298887DA358}">
      <dsp:nvSpPr>
        <dsp:cNvPr id="0" name=""/>
        <dsp:cNvSpPr/>
      </dsp:nvSpPr>
      <dsp:spPr>
        <a:xfrm>
          <a:off x="879116" y="985145"/>
          <a:ext cx="269355" cy="1183876"/>
        </a:xfrm>
        <a:custGeom>
          <a:avLst/>
          <a:gdLst/>
          <a:ahLst/>
          <a:cxnLst/>
          <a:rect l="0" t="0" r="0" b="0"/>
          <a:pathLst>
            <a:path>
              <a:moveTo>
                <a:pt x="0" y="0"/>
              </a:moveTo>
              <a:lnTo>
                <a:pt x="0" y="1183876"/>
              </a:lnTo>
              <a:lnTo>
                <a:pt x="269355" y="118387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6032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todo individuo por ser tal.</a:t>
          </a:r>
        </a:p>
      </dsp:txBody>
      <dsp:txXfrm>
        <a:off x="1195844" y="140770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Vida, propiedad, libertad. </a:t>
          </a: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POLÍTCOS</a:t>
          </a: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la persona, en cuanto partícipe de la </a:t>
          </a:r>
          <a:r>
            <a:rPr lang="es-ES" sz="1800" kern="1200" dirty="0">
              <a:solidFill>
                <a:srgbClr val="FF0000"/>
              </a:solidFill>
              <a:latin typeface="Arial" panose="020B0604020202020204" pitchFamily="34" charset="0"/>
              <a:cs typeface="Arial" panose="020B0604020202020204" pitchFamily="34" charset="0"/>
            </a:rPr>
            <a:t>comunidad política</a:t>
          </a:r>
          <a:r>
            <a:rPr lang="es-ES" sz="1800" kern="1200" dirty="0">
              <a:latin typeface="Arial" panose="020B0604020202020204" pitchFamily="34" charset="0"/>
              <a:cs typeface="Arial" panose="020B0604020202020204" pitchFamily="34" charset="0"/>
            </a:rPr>
            <a:t>.</a:t>
          </a: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Derecho a sufragio, acceder a cargos de elección popular.</a:t>
          </a: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ECONÓMICOS, SOCIALES Y CULURALES</a:t>
          </a: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Aseguran a la persona una vida digna y </a:t>
          </a:r>
          <a:r>
            <a:rPr lang="es-ES" sz="1800" kern="1200" dirty="0">
              <a:solidFill>
                <a:srgbClr val="FF0000"/>
              </a:solidFill>
              <a:latin typeface="Arial" panose="020B0604020202020204" pitchFamily="34" charset="0"/>
              <a:cs typeface="Arial" panose="020B0604020202020204" pitchFamily="34" charset="0"/>
            </a:rPr>
            <a:t>acceso a bienes </a:t>
          </a:r>
          <a:r>
            <a:rPr lang="es-ES" sz="1800" kern="1200" dirty="0">
              <a:latin typeface="Arial" panose="020B0604020202020204" pitchFamily="34" charset="0"/>
              <a:cs typeface="Arial" panose="020B0604020202020204" pitchFamily="34" charset="0"/>
            </a:rPr>
            <a:t>materiales y culturales.</a:t>
          </a: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Salud, educación y seguridad social.</a:t>
          </a:r>
        </a:p>
      </dsp:txBody>
      <dsp:txXfrm>
        <a:off x="8349406" y="3557383"/>
        <a:ext cx="2493071" cy="15226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357822"/>
          <a:ext cx="2594885" cy="107409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PRIMERA GENERACIÓN</a:t>
          </a:r>
        </a:p>
        <a:p>
          <a:pPr marL="0" lvl="0" indent="0" algn="ctr" defTabSz="800100">
            <a:lnSpc>
              <a:spcPct val="90000"/>
            </a:lnSpc>
            <a:spcBef>
              <a:spcPct val="0"/>
            </a:spcBef>
            <a:spcAft>
              <a:spcPct val="35000"/>
            </a:spcAft>
            <a:buNone/>
          </a:pPr>
          <a:r>
            <a:rPr lang="es-ES" sz="800" kern="1200" dirty="0">
              <a:latin typeface="Arial" panose="020B0604020202020204" pitchFamily="34" charset="0"/>
              <a:cs typeface="Arial" panose="020B0604020202020204" pitchFamily="34" charset="0"/>
            </a:rPr>
            <a:t>(Revolución Francesa e independencia de Norteamérica)</a:t>
          </a:r>
        </a:p>
      </dsp:txBody>
      <dsp:txXfrm>
        <a:off x="31459" y="389281"/>
        <a:ext cx="2531967" cy="1011179"/>
      </dsp:txXfrm>
    </dsp:sp>
    <dsp:sp modelId="{3A7E83B2-4BD2-4090-A954-5298887DA358}">
      <dsp:nvSpPr>
        <dsp:cNvPr id="0" name=""/>
        <dsp:cNvSpPr/>
      </dsp:nvSpPr>
      <dsp:spPr>
        <a:xfrm>
          <a:off x="0" y="1431919"/>
          <a:ext cx="259488" cy="779245"/>
        </a:xfrm>
        <a:custGeom>
          <a:avLst/>
          <a:gdLst/>
          <a:ahLst/>
          <a:cxnLst/>
          <a:rect l="0" t="0" r="0" b="0"/>
          <a:pathLst>
            <a:path>
              <a:moveTo>
                <a:pt x="259488" y="0"/>
              </a:moveTo>
              <a:lnTo>
                <a:pt x="0" y="77924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94087"/>
          <a:ext cx="3310621" cy="123415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civiles y políticos que buscan asegurar la libertad de las personas y su participación política </a:t>
          </a:r>
        </a:p>
      </dsp:txBody>
      <dsp:txXfrm>
        <a:off x="36147" y="1630234"/>
        <a:ext cx="3238327" cy="1161859"/>
      </dsp:txXfrm>
    </dsp:sp>
    <dsp:sp modelId="{06734FFE-6533-41C0-88A0-D7030C0FDDF4}">
      <dsp:nvSpPr>
        <dsp:cNvPr id="0" name=""/>
        <dsp:cNvSpPr/>
      </dsp:nvSpPr>
      <dsp:spPr>
        <a:xfrm>
          <a:off x="99315" y="1431919"/>
          <a:ext cx="160173" cy="2281367"/>
        </a:xfrm>
        <a:custGeom>
          <a:avLst/>
          <a:gdLst/>
          <a:ahLst/>
          <a:cxnLst/>
          <a:rect l="0" t="0" r="0" b="0"/>
          <a:pathLst>
            <a:path>
              <a:moveTo>
                <a:pt x="160173" y="0"/>
              </a:moveTo>
              <a:lnTo>
                <a:pt x="0" y="228136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17B285-A159-4343-BF90-884D7D8F41A8}">
      <dsp:nvSpPr>
        <dsp:cNvPr id="0" name=""/>
        <dsp:cNvSpPr/>
      </dsp:nvSpPr>
      <dsp:spPr>
        <a:xfrm>
          <a:off x="99315" y="3243140"/>
          <a:ext cx="2925700" cy="94029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 la vida, integridad física, igualdad ante la ley</a:t>
          </a:r>
        </a:p>
      </dsp:txBody>
      <dsp:txXfrm>
        <a:off x="126855" y="3270680"/>
        <a:ext cx="2870620" cy="885213"/>
      </dsp:txXfrm>
    </dsp:sp>
    <dsp:sp modelId="{1E98994E-5ACA-4FB8-A51B-773F915DEE84}">
      <dsp:nvSpPr>
        <dsp:cNvPr id="0" name=""/>
        <dsp:cNvSpPr/>
      </dsp:nvSpPr>
      <dsp:spPr>
        <a:xfrm>
          <a:off x="4149521" y="348076"/>
          <a:ext cx="3077853" cy="8088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SEGUNDA GENERACIÓN</a:t>
          </a:r>
        </a:p>
      </dsp:txBody>
      <dsp:txXfrm>
        <a:off x="4173211" y="371766"/>
        <a:ext cx="3030473" cy="761444"/>
      </dsp:txXfrm>
    </dsp:sp>
    <dsp:sp modelId="{E5015191-DC9D-4BA9-BA4C-34432AD4631F}">
      <dsp:nvSpPr>
        <dsp:cNvPr id="0" name=""/>
        <dsp:cNvSpPr/>
      </dsp:nvSpPr>
      <dsp:spPr>
        <a:xfrm>
          <a:off x="4457306" y="1156901"/>
          <a:ext cx="264446" cy="1045203"/>
        </a:xfrm>
        <a:custGeom>
          <a:avLst/>
          <a:gdLst/>
          <a:ahLst/>
          <a:cxnLst/>
          <a:rect l="0" t="0" r="0" b="0"/>
          <a:pathLst>
            <a:path>
              <a:moveTo>
                <a:pt x="0" y="0"/>
              </a:moveTo>
              <a:lnTo>
                <a:pt x="0" y="1045203"/>
              </a:lnTo>
              <a:lnTo>
                <a:pt x="264446" y="10452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721753" y="1515995"/>
          <a:ext cx="2942982" cy="137221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de connotación económica, buscan satisfacer las carencias materiales más urgentes </a:t>
          </a:r>
        </a:p>
      </dsp:txBody>
      <dsp:txXfrm>
        <a:off x="4761944" y="1556186"/>
        <a:ext cx="2862600" cy="1291836"/>
      </dsp:txXfrm>
    </dsp:sp>
    <dsp:sp modelId="{D61DD354-D224-4DE9-ABE3-E10D7D729391}">
      <dsp:nvSpPr>
        <dsp:cNvPr id="0" name=""/>
        <dsp:cNvSpPr/>
      </dsp:nvSpPr>
      <dsp:spPr>
        <a:xfrm>
          <a:off x="4457306" y="1156901"/>
          <a:ext cx="307785" cy="3185644"/>
        </a:xfrm>
        <a:custGeom>
          <a:avLst/>
          <a:gdLst/>
          <a:ahLst/>
          <a:cxnLst/>
          <a:rect l="0" t="0" r="0" b="0"/>
          <a:pathLst>
            <a:path>
              <a:moveTo>
                <a:pt x="0" y="0"/>
              </a:moveTo>
              <a:lnTo>
                <a:pt x="0" y="3185644"/>
              </a:lnTo>
              <a:lnTo>
                <a:pt x="307785" y="31856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2F997D-B83F-47BE-9FD7-1F3255AA9529}">
      <dsp:nvSpPr>
        <dsp:cNvPr id="0" name=""/>
        <dsp:cNvSpPr/>
      </dsp:nvSpPr>
      <dsp:spPr>
        <a:xfrm>
          <a:off x="4765092" y="3416184"/>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Derecho a la salud, pertenecer a un sindicato, derecho a la educación</a:t>
          </a:r>
        </a:p>
      </dsp:txBody>
      <dsp:txXfrm>
        <a:off x="4819356" y="3470448"/>
        <a:ext cx="2855827" cy="1744194"/>
      </dsp:txXfrm>
    </dsp:sp>
    <dsp:sp modelId="{B29FA464-7C66-4EE8-A68A-0B2488CEECA9}">
      <dsp:nvSpPr>
        <dsp:cNvPr id="0" name=""/>
        <dsp:cNvSpPr/>
      </dsp:nvSpPr>
      <dsp:spPr>
        <a:xfrm>
          <a:off x="8153735" y="308780"/>
          <a:ext cx="3466294" cy="94768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TERCERA GENERACIÓN</a:t>
          </a:r>
        </a:p>
        <a:p>
          <a:pPr marL="0" lvl="0" indent="0" algn="ctr" defTabSz="800100">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(2° Mitad del siglo XX)</a:t>
          </a:r>
        </a:p>
      </dsp:txBody>
      <dsp:txXfrm>
        <a:off x="8181492" y="336537"/>
        <a:ext cx="3410780" cy="892171"/>
      </dsp:txXfrm>
    </dsp:sp>
    <dsp:sp modelId="{E50CA4B7-EDD9-4DB7-B270-58E75A15DFA2}">
      <dsp:nvSpPr>
        <dsp:cNvPr id="0" name=""/>
        <dsp:cNvSpPr/>
      </dsp:nvSpPr>
      <dsp:spPr>
        <a:xfrm>
          <a:off x="8500364" y="1256466"/>
          <a:ext cx="354336" cy="784340"/>
        </a:xfrm>
        <a:custGeom>
          <a:avLst/>
          <a:gdLst/>
          <a:ahLst/>
          <a:cxnLst/>
          <a:rect l="0" t="0" r="0" b="0"/>
          <a:pathLst>
            <a:path>
              <a:moveTo>
                <a:pt x="0" y="0"/>
              </a:moveTo>
              <a:lnTo>
                <a:pt x="0" y="784340"/>
              </a:lnTo>
              <a:lnTo>
                <a:pt x="354336" y="7843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854701" y="1373984"/>
          <a:ext cx="2932607" cy="133364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de las personas que se imponen con fuerza jurídica a la comunidad internacional </a:t>
          </a:r>
        </a:p>
      </dsp:txBody>
      <dsp:txXfrm>
        <a:off x="8893762" y="1413045"/>
        <a:ext cx="2854485" cy="1255522"/>
      </dsp:txXfrm>
    </dsp:sp>
    <dsp:sp modelId="{4EE9D290-49BE-436A-AB58-727D23C79C78}">
      <dsp:nvSpPr>
        <dsp:cNvPr id="0" name=""/>
        <dsp:cNvSpPr/>
      </dsp:nvSpPr>
      <dsp:spPr>
        <a:xfrm>
          <a:off x="8500364" y="1256466"/>
          <a:ext cx="355761" cy="2858064"/>
        </a:xfrm>
        <a:custGeom>
          <a:avLst/>
          <a:gdLst/>
          <a:ahLst/>
          <a:cxnLst/>
          <a:rect l="0" t="0" r="0" b="0"/>
          <a:pathLst>
            <a:path>
              <a:moveTo>
                <a:pt x="0" y="0"/>
              </a:moveTo>
              <a:lnTo>
                <a:pt x="0" y="2858064"/>
              </a:lnTo>
              <a:lnTo>
                <a:pt x="355761" y="285806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856126" y="3188170"/>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Paz, conservación del medio ambiente </a:t>
          </a:r>
        </a:p>
      </dsp:txBody>
      <dsp:txXfrm>
        <a:off x="8910390" y="3242434"/>
        <a:ext cx="2855827" cy="17441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prstClr val="white"/>
        </a:solidFill>
        <a:ln w="15875"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 y a la </a:t>
          </a:r>
          <a:r>
            <a:rPr lang="es-ES_tradnl" sz="1100" kern="1200" noProof="0" dirty="0">
              <a:solidFill>
                <a:schemeClr val="bg1"/>
              </a:solidFill>
              <a:latin typeface="Arial" panose="020B0604020202020204" pitchFamily="34" charset="0"/>
              <a:cs typeface="Arial" panose="020B0604020202020204" pitchFamily="34" charset="0"/>
            </a:rPr>
            <a:t>integridad</a:t>
          </a:r>
          <a:r>
            <a:rPr lang="en-US" sz="1100" kern="1200" dirty="0">
              <a:solidFill>
                <a:schemeClr val="bg1"/>
              </a:solidFill>
              <a:latin typeface="Arial" panose="020B0604020202020204" pitchFamily="34" charset="0"/>
              <a:cs typeface="Arial" panose="020B0604020202020204" pitchFamily="34" charset="0"/>
            </a:rPr>
            <a:t> </a:t>
          </a:r>
          <a:r>
            <a:rPr lang="es-ES_tradnl" sz="1100" kern="1200" noProof="0" dirty="0">
              <a:solidFill>
                <a:schemeClr val="bg1"/>
              </a:solidFill>
              <a:latin typeface="Arial" panose="020B0604020202020204" pitchFamily="34" charset="0"/>
              <a:cs typeface="Arial" panose="020B0604020202020204" pitchFamily="34" charset="0"/>
            </a:rPr>
            <a:t>física</a:t>
          </a:r>
          <a:r>
            <a:rPr lang="en-US" sz="1100" kern="1200" dirty="0">
              <a:solidFill>
                <a:schemeClr val="bg1"/>
              </a:solidFill>
              <a:latin typeface="Arial" panose="020B0604020202020204" pitchFamily="34" charset="0"/>
              <a:cs typeface="Arial" panose="020B0604020202020204" pitchFamily="34" charset="0"/>
            </a:rPr>
            <a:t> y psíquica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chemeClr val="tx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latin typeface="Arial" panose="020B0604020202020204" pitchFamily="34" charset="0"/>
              <a:cs typeface="Arial" panose="020B0604020202020204" pitchFamily="34" charset="0"/>
            </a:rPr>
            <a:t>N°3,</a:t>
          </a:r>
        </a:p>
        <a:p>
          <a:pPr marL="0" lvl="0" indent="0" algn="ctr" defTabSz="5334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15244"/>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latin typeface="Arial" panose="020B0604020202020204" pitchFamily="34" charset="0"/>
              <a:cs typeface="Arial" panose="020B0604020202020204" pitchFamily="34" charset="0"/>
            </a:rPr>
            <a:t>N°4</a:t>
          </a:r>
        </a:p>
        <a:p>
          <a:pPr marL="0" lvl="0" indent="0" algn="ctr" defTabSz="5334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15244"/>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Inviolabilidad del hogar  y de las comunicaciones privadas</a:t>
          </a: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conciencia y de cultos.</a:t>
          </a:r>
        </a:p>
      </dsp:txBody>
      <dsp:txXfrm>
        <a:off x="9705889" y="3167"/>
        <a:ext cx="1653931" cy="992358"/>
      </dsp:txXfrm>
    </dsp:sp>
    <dsp:sp modelId="{FDE519EB-8A9E-4C26-A026-36FC51BAE77A}">
      <dsp:nvSpPr>
        <dsp:cNvPr id="0" name=""/>
        <dsp:cNvSpPr/>
      </dsp:nvSpPr>
      <dsp:spPr>
        <a:xfrm>
          <a:off x="591734" y="115574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libertad personal y seguridad individual</a:t>
          </a:r>
        </a:p>
      </dsp:txBody>
      <dsp:txXfrm>
        <a:off x="591734" y="1155748"/>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Derecho a vivir en un medio ambiente libre de contaminación</a:t>
          </a: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N°9</a:t>
          </a:r>
        </a:p>
        <a:p>
          <a:pPr marL="0" lvl="0" indent="0" algn="ctr" defTabSz="6223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Derecho a la protección de la salud</a:t>
          </a: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educación</a:t>
          </a: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N°11</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Libertad de enseñanza.</a:t>
          </a: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opinión e información.</a:t>
          </a: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N°13</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reunión.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N°14</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de petición</a:t>
          </a: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asociación.</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Libertad de trabajo.</a:t>
          </a: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Acceso igualitario ante los cargos públicos</a:t>
          </a: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N°18</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seguridad social</a:t>
          </a: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sindicarse</a:t>
          </a: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ante las cargas públicas</a:t>
          </a: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desarrollar cualquier actividad económica</a:t>
          </a: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Libre acceso a la propiedad, libre </a:t>
          </a:r>
          <a:r>
            <a:rPr lang="es-MX" sz="1100" b="0" i="0" kern="1200" err="1">
              <a:latin typeface="Arial" panose="020B0604020202020204" pitchFamily="34" charset="0"/>
              <a:cs typeface="Arial" panose="020B0604020202020204" pitchFamily="34" charset="0"/>
            </a:rPr>
            <a:t>apropiabilidad</a:t>
          </a:r>
          <a:r>
            <a:rPr lang="es-MX" sz="1100" b="0" i="0" kern="1200">
              <a:latin typeface="Arial" panose="020B0604020202020204" pitchFamily="34" charset="0"/>
              <a:cs typeface="Arial" panose="020B0604020202020204" pitchFamily="34" charset="0"/>
            </a:rPr>
            <a:t> de bienes, o derecho de propiedad</a:t>
          </a: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N°24</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58475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 intelectual e industrial.</a:t>
          </a:r>
          <a:endParaRPr lang="es-MX" sz="1100" b="0" i="0" kern="1200" dirty="0">
            <a:latin typeface="Arial" panose="020B0604020202020204" pitchFamily="34" charset="0"/>
            <a:cs typeface="Arial" panose="020B0604020202020204" pitchFamily="34" charset="0"/>
          </a:endParaRPr>
        </a:p>
      </dsp:txBody>
      <dsp:txXfrm>
        <a:off x="3916905" y="4584755"/>
        <a:ext cx="1653931" cy="992358"/>
      </dsp:txXfrm>
    </dsp:sp>
    <dsp:sp modelId="{A763183C-B974-4147-B0A2-BEA4FF021B1F}">
      <dsp:nvSpPr>
        <dsp:cNvPr id="0" name=""/>
        <dsp:cNvSpPr/>
      </dsp:nvSpPr>
      <dsp:spPr>
        <a:xfrm>
          <a:off x="5736230" y="458475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N°26</a:t>
          </a:r>
        </a:p>
        <a:p>
          <a:pPr marL="0" lvl="0" indent="0" algn="ctr" defTabSz="6223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Garantía general de los derechos  fundamentales contra  actividad legislativa que afecte  la esencia de los mismos</a:t>
          </a:r>
        </a:p>
      </dsp:txBody>
      <dsp:txXfrm>
        <a:off x="5736230" y="4584755"/>
        <a:ext cx="2315950" cy="992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5146" y="399381"/>
          <a:ext cx="2728650" cy="94311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Acto u omisión</a:t>
          </a:r>
        </a:p>
      </dsp:txBody>
      <dsp:txXfrm>
        <a:off x="32769" y="427004"/>
        <a:ext cx="2673404" cy="887871"/>
      </dsp:txXfrm>
    </dsp:sp>
    <dsp:sp modelId="{B2B5AE43-7FA5-4FD1-8EA9-D35F70873012}">
      <dsp:nvSpPr>
        <dsp:cNvPr id="0" name=""/>
        <dsp:cNvSpPr/>
      </dsp:nvSpPr>
      <dsp:spPr>
        <a:xfrm>
          <a:off x="278011" y="1342499"/>
          <a:ext cx="272865" cy="1023243"/>
        </a:xfrm>
        <a:custGeom>
          <a:avLst/>
          <a:gdLst/>
          <a:ahLst/>
          <a:cxnLst/>
          <a:rect l="0" t="0" r="0" b="0"/>
          <a:pathLst>
            <a:path>
              <a:moveTo>
                <a:pt x="0" y="0"/>
              </a:moveTo>
              <a:lnTo>
                <a:pt x="0" y="1023243"/>
              </a:lnTo>
              <a:lnTo>
                <a:pt x="272865" y="10232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550876" y="1683580"/>
          <a:ext cx="2795644" cy="1364325"/>
        </a:xfrm>
        <a:prstGeom prst="roundRect">
          <a:avLst>
            <a:gd name="adj" fmla="val 10000"/>
          </a:avLst>
        </a:prstGeom>
        <a:solidFill>
          <a:srgbClr val="D1E6F6"/>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Acto:</a:t>
          </a:r>
          <a:r>
            <a:rPr lang="es-ES" sz="1400" kern="1200" dirty="0">
              <a:latin typeface="Arial" panose="020B0604020202020204" pitchFamily="34" charset="0"/>
              <a:cs typeface="Arial" panose="020B0604020202020204" pitchFamily="34" charset="0"/>
            </a:rPr>
            <a:t> Realizar un acto positivo.</a:t>
          </a:r>
        </a:p>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Omisión:</a:t>
          </a:r>
          <a:r>
            <a:rPr lang="es-ES" sz="1400" kern="1200" dirty="0">
              <a:latin typeface="Arial" panose="020B0604020202020204" pitchFamily="34" charset="0"/>
              <a:cs typeface="Arial" panose="020B0604020202020204" pitchFamily="34" charset="0"/>
            </a:rPr>
            <a:t> No hacer algo que la ley obliga.</a:t>
          </a:r>
        </a:p>
      </dsp:txBody>
      <dsp:txXfrm>
        <a:off x="590836" y="1723540"/>
        <a:ext cx="2715724" cy="1284405"/>
      </dsp:txXfrm>
    </dsp:sp>
    <dsp:sp modelId="{B61F3635-C9AD-411B-8B91-1270D2DB8D8B}">
      <dsp:nvSpPr>
        <dsp:cNvPr id="0" name=""/>
        <dsp:cNvSpPr/>
      </dsp:nvSpPr>
      <dsp:spPr>
        <a:xfrm>
          <a:off x="3482952" y="399381"/>
          <a:ext cx="2728650" cy="94965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Arbitraria o ilegal</a:t>
          </a:r>
        </a:p>
      </dsp:txBody>
      <dsp:txXfrm>
        <a:off x="3510766" y="427195"/>
        <a:ext cx="2673022" cy="894024"/>
      </dsp:txXfrm>
    </dsp:sp>
    <dsp:sp modelId="{831FA9A8-AFA0-4CA5-8F42-A6D9470E13D4}">
      <dsp:nvSpPr>
        <dsp:cNvPr id="0" name=""/>
        <dsp:cNvSpPr/>
      </dsp:nvSpPr>
      <dsp:spPr>
        <a:xfrm>
          <a:off x="3755818" y="1349034"/>
          <a:ext cx="245054" cy="1036232"/>
        </a:xfrm>
        <a:custGeom>
          <a:avLst/>
          <a:gdLst/>
          <a:ahLst/>
          <a:cxnLst/>
          <a:rect l="0" t="0" r="0" b="0"/>
          <a:pathLst>
            <a:path>
              <a:moveTo>
                <a:pt x="0" y="0"/>
              </a:moveTo>
              <a:lnTo>
                <a:pt x="0" y="1036232"/>
              </a:lnTo>
              <a:lnTo>
                <a:pt x="245054" y="10362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4000872" y="1703103"/>
          <a:ext cx="3193437" cy="136432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Ilegal: </a:t>
          </a:r>
          <a:r>
            <a:rPr lang="es-ES" sz="1400" kern="1200" dirty="0">
              <a:latin typeface="Arial" panose="020B0604020202020204" pitchFamily="34" charset="0"/>
              <a:cs typeface="Arial" panose="020B0604020202020204" pitchFamily="34" charset="0"/>
            </a:rPr>
            <a:t>Se contraviene el texto de la ley.</a:t>
          </a:r>
        </a:p>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Arbitrario: </a:t>
          </a:r>
          <a:r>
            <a:rPr lang="es-ES" sz="1400" kern="1200" dirty="0">
              <a:latin typeface="Arial" panose="020B0604020202020204" pitchFamily="34" charset="0"/>
              <a:cs typeface="Arial" panose="020B0604020202020204" pitchFamily="34" charset="0"/>
            </a:rPr>
            <a:t>Algo irracional, contrario a la justicia, desproporcionado.</a:t>
          </a:r>
        </a:p>
      </dsp:txBody>
      <dsp:txXfrm>
        <a:off x="4040832" y="1743063"/>
        <a:ext cx="3113517" cy="1284405"/>
      </dsp:txXfrm>
    </dsp:sp>
    <dsp:sp modelId="{B9056310-A84F-4CA8-B136-E30874F3DAA2}">
      <dsp:nvSpPr>
        <dsp:cNvPr id="0" name=""/>
        <dsp:cNvSpPr/>
      </dsp:nvSpPr>
      <dsp:spPr>
        <a:xfrm>
          <a:off x="7136959" y="399381"/>
          <a:ext cx="3836618" cy="111570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Amenaza, Perturbación o Privación</a:t>
          </a:r>
        </a:p>
      </dsp:txBody>
      <dsp:txXfrm>
        <a:off x="7169637" y="432059"/>
        <a:ext cx="3771262" cy="1050348"/>
      </dsp:txXfrm>
    </dsp:sp>
    <dsp:sp modelId="{E333252F-2A5B-4327-9202-77569C1A8C05}">
      <dsp:nvSpPr>
        <dsp:cNvPr id="0" name=""/>
        <dsp:cNvSpPr/>
      </dsp:nvSpPr>
      <dsp:spPr>
        <a:xfrm>
          <a:off x="7520621" y="1515086"/>
          <a:ext cx="383661" cy="2004309"/>
        </a:xfrm>
        <a:custGeom>
          <a:avLst/>
          <a:gdLst/>
          <a:ahLst/>
          <a:cxnLst/>
          <a:rect l="0" t="0" r="0" b="0"/>
          <a:pathLst>
            <a:path>
              <a:moveTo>
                <a:pt x="0" y="0"/>
              </a:moveTo>
              <a:lnTo>
                <a:pt x="0" y="2004309"/>
              </a:lnTo>
              <a:lnTo>
                <a:pt x="383661" y="200430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7904283" y="1856167"/>
          <a:ext cx="3255956" cy="332645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Sufrir:</a:t>
          </a:r>
          <a:r>
            <a:rPr lang="es-ES" sz="1400" kern="1200" dirty="0">
              <a:latin typeface="Arial" panose="020B0604020202020204" pitchFamily="34" charset="0"/>
              <a:cs typeface="Arial" panose="020B0604020202020204" pitchFamily="34" charset="0"/>
            </a:rPr>
            <a:t>  Sentir físicamente un daño o experimentar perjuicio moral. </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Privación: </a:t>
          </a:r>
          <a:r>
            <a:rPr lang="es-ES" sz="1400" kern="1200" dirty="0">
              <a:latin typeface="Arial" panose="020B0604020202020204" pitchFamily="34" charset="0"/>
              <a:cs typeface="Arial" panose="020B0604020202020204" pitchFamily="34" charset="0"/>
            </a:rPr>
            <a:t>Imposibilidad total de ejercer un derecho ´protegido por este recurso.</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Perturbación: </a:t>
          </a:r>
          <a:r>
            <a:rPr lang="es-ES" sz="1400" kern="1200" dirty="0">
              <a:latin typeface="Arial" panose="020B0604020202020204" pitchFamily="34" charset="0"/>
              <a:cs typeface="Arial" panose="020B0604020202020204" pitchFamily="34" charset="0"/>
            </a:rPr>
            <a:t>Dificultad para ejercer un derecho.</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Amenaza:</a:t>
          </a:r>
          <a:r>
            <a:rPr lang="es-ES" sz="1400" kern="1200" dirty="0">
              <a:latin typeface="Arial" panose="020B0604020202020204" pitchFamily="34" charset="0"/>
              <a:cs typeface="Arial" panose="020B0604020202020204" pitchFamily="34" charset="0"/>
            </a:rPr>
            <a:t> Peligro cierto e inminente de verse expuesta una persona a una perturbación o privación de un derecho.</a:t>
          </a:r>
        </a:p>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endParaRPr lang="es-ES" sz="1400" kern="1200" dirty="0"/>
        </a:p>
      </dsp:txBody>
      <dsp:txXfrm>
        <a:off x="7999647" y="1951531"/>
        <a:ext cx="3065228" cy="31357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a:t>
          </a: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N°3, inc. 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solidFill>
              <a:schemeClr val="bg1"/>
            </a:solidFill>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N°4</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solidFill>
              <a:schemeClr val="bg1"/>
            </a:solidFill>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kern="1200" dirty="0">
            <a:solidFill>
              <a:schemeClr val="bg1"/>
            </a:solidFill>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conciencia y libertad de culto.</a:t>
          </a: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solidFill>
                <a:schemeClr val="bg1"/>
              </a:solidFill>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tx1">
            <a:lumMod val="9500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N°9, </a:t>
          </a:r>
          <a:r>
            <a:rPr lang="es-MX" sz="1400" b="0" i="0" kern="1200" dirty="0" err="1">
              <a:solidFill>
                <a:schemeClr val="bg1"/>
              </a:solidFill>
              <a:latin typeface="Arial" panose="020B0604020202020204" pitchFamily="34" charset="0"/>
              <a:cs typeface="Arial" panose="020B0604020202020204" pitchFamily="34" charset="0"/>
            </a:rPr>
            <a:t>inc.final</a:t>
          </a:r>
          <a:endParaRPr lang="es-MX"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elegir el sistema de salud, sea estatal o privado.</a:t>
          </a:r>
        </a:p>
      </dsp:txBody>
      <dsp:txXfrm>
        <a:off x="4868592" y="1382538"/>
        <a:ext cx="1972594" cy="1183556"/>
      </dsp:txXfrm>
    </dsp:sp>
    <dsp:sp modelId="{75B9EBE5-8DF3-4068-AA9B-9CBE685E445B}">
      <dsp:nvSpPr>
        <dsp:cNvPr id="0" name=""/>
        <dsp:cNvSpPr/>
      </dsp:nvSpPr>
      <dsp:spPr>
        <a:xfrm>
          <a:off x="7038446" y="1371389"/>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N°11</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Libertad de enseñanza.</a:t>
          </a:r>
        </a:p>
      </dsp:txBody>
      <dsp:txXfrm>
        <a:off x="7038446" y="1371389"/>
        <a:ext cx="1972594" cy="1183556"/>
      </dsp:txXfrm>
    </dsp:sp>
    <dsp:sp modelId="{845F3067-CA69-43FC-8CAB-EEEBD69C42F1}">
      <dsp:nvSpPr>
        <dsp:cNvPr id="0" name=""/>
        <dsp:cNvSpPr/>
      </dsp:nvSpPr>
      <dsp:spPr>
        <a:xfrm>
          <a:off x="9208301"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opinión e información.</a:t>
          </a: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N°13</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reunión.</a:t>
          </a:r>
          <a:endParaRPr lang="es-MX" sz="1100" b="0" i="0" kern="1200" dirty="0">
            <a:solidFill>
              <a:schemeClr val="bg1"/>
            </a:solidFill>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asociación</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trabajo, su libre elección y libre contratación.</a:t>
          </a: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sindicarse</a:t>
          </a: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desarrollar cualquier actividad económica.</a:t>
          </a: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no ser discriminado en el trato del Estado en materia económica.</a:t>
          </a: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kern="1200" dirty="0">
              <a:latin typeface="Arial" panose="020B0604020202020204" pitchFamily="34" charset="0"/>
              <a:cs typeface="Arial" panose="020B0604020202020204" pitchFamily="34" charset="0"/>
            </a:rPr>
            <a:t>.</a:t>
          </a: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N°24</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a:t>
          </a:r>
          <a:endParaRPr lang="es-MX" sz="1100" b="0" i="0" kern="1200" dirty="0">
            <a:solidFill>
              <a:schemeClr val="bg1"/>
            </a:solidFill>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 intelectual e industrial</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BED14E-D5AB-4227-A75C-D2525120416F}">
      <dsp:nvSpPr>
        <dsp:cNvPr id="0" name=""/>
        <dsp:cNvSpPr/>
      </dsp:nvSpPr>
      <dsp:spPr>
        <a:xfrm>
          <a:off x="974"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ASAMBLEA</a:t>
          </a:r>
          <a:endParaRPr lang="es-CL" sz="1200" kern="1200" dirty="0"/>
        </a:p>
      </dsp:txBody>
      <dsp:txXfrm>
        <a:off x="17385" y="768426"/>
        <a:ext cx="1087770" cy="527474"/>
      </dsp:txXfrm>
    </dsp:sp>
    <dsp:sp modelId="{93BB0E00-00AA-4FB6-BA13-C85C6A14DA99}">
      <dsp:nvSpPr>
        <dsp:cNvPr id="0" name=""/>
        <dsp:cNvSpPr/>
      </dsp:nvSpPr>
      <dsp:spPr>
        <a:xfrm>
          <a:off x="1401715"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SITIO</a:t>
          </a:r>
          <a:endParaRPr lang="es-CL" sz="1200" kern="1200" dirty="0"/>
        </a:p>
      </dsp:txBody>
      <dsp:txXfrm>
        <a:off x="1418126" y="768426"/>
        <a:ext cx="1087770" cy="527474"/>
      </dsp:txXfrm>
    </dsp:sp>
    <dsp:sp modelId="{6F70980C-91A8-4A32-AB47-359E03A41E90}">
      <dsp:nvSpPr>
        <dsp:cNvPr id="0" name=""/>
        <dsp:cNvSpPr/>
      </dsp:nvSpPr>
      <dsp:spPr>
        <a:xfrm>
          <a:off x="280245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EMERGENCIA</a:t>
          </a:r>
          <a:endParaRPr lang="es-CL" sz="1200" kern="1200" dirty="0"/>
        </a:p>
      </dsp:txBody>
      <dsp:txXfrm>
        <a:off x="2818867" y="768426"/>
        <a:ext cx="1087770" cy="527474"/>
      </dsp:txXfrm>
    </dsp:sp>
    <dsp:sp modelId="{D7DF0246-F0A0-4E6D-8160-17FCDAD22742}">
      <dsp:nvSpPr>
        <dsp:cNvPr id="0" name=""/>
        <dsp:cNvSpPr/>
      </dsp:nvSpPr>
      <dsp:spPr>
        <a:xfrm>
          <a:off x="420319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CATÁSTROFE</a:t>
          </a:r>
          <a:endParaRPr lang="es-CL" sz="1200" kern="1200" dirty="0"/>
        </a:p>
      </dsp:txBody>
      <dsp:txXfrm>
        <a:off x="4219607" y="768426"/>
        <a:ext cx="1087770" cy="5274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762545"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EJECUTIVO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IV “Gobierno”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Al Presidente de la República le corresponde el </a:t>
          </a:r>
          <a:r>
            <a:rPr lang="es-ES" sz="2000" b="1" u="sng" kern="1200" dirty="0">
              <a:solidFill>
                <a:srgbClr val="FF0000"/>
              </a:solidFill>
              <a:latin typeface="Arial" panose="020B0604020202020204" pitchFamily="34" charset="0"/>
              <a:cs typeface="Arial" panose="020B0604020202020204" pitchFamily="34" charset="0"/>
            </a:rPr>
            <a:t>Gobierno</a:t>
          </a:r>
          <a:r>
            <a:rPr lang="es-ES" sz="2000" b="1" kern="1200" dirty="0">
              <a:solidFill>
                <a:srgbClr val="FF0000"/>
              </a:solidFill>
              <a:latin typeface="Arial" panose="020B0604020202020204" pitchFamily="34" charset="0"/>
              <a:cs typeface="Arial" panose="020B0604020202020204" pitchFamily="34" charset="0"/>
            </a:rPr>
            <a:t> y la </a:t>
          </a:r>
          <a:r>
            <a:rPr lang="es-ES" sz="2000" b="1" u="sng" kern="1200" dirty="0">
              <a:solidFill>
                <a:srgbClr val="FF0000"/>
              </a:solidFill>
              <a:latin typeface="Arial" panose="020B0604020202020204" pitchFamily="34" charset="0"/>
              <a:cs typeface="Arial" panose="020B0604020202020204" pitchFamily="34" charset="0"/>
            </a:rPr>
            <a:t>Administración del </a:t>
          </a:r>
          <a:r>
            <a:rPr lang="es-ES" sz="2000" u="sng" kern="1200" dirty="0">
              <a:latin typeface="Arial" panose="020B0604020202020204" pitchFamily="34" charset="0"/>
              <a:cs typeface="Arial" panose="020B0604020202020204" pitchFamily="34" charset="0"/>
            </a:rPr>
            <a:t>Estado</a:t>
          </a:r>
          <a:r>
            <a:rPr lang="es-ES" sz="2000" kern="1200" dirty="0">
              <a:latin typeface="Arial" panose="020B0604020202020204" pitchFamily="34" charset="0"/>
              <a:cs typeface="Arial" panose="020B0604020202020204" pitchFamily="34" charset="0"/>
            </a:rPr>
            <a:t>, siendo el Jefe del Estado.</a:t>
          </a:r>
        </a:p>
      </dsp:txBody>
      <dsp:txXfrm rot="5400000">
        <a:off x="1356" y="1009823"/>
        <a:ext cx="3521319" cy="3029472"/>
      </dsp:txXfrm>
    </dsp:sp>
    <dsp:sp modelId="{A79EE46A-236D-4BBF-8ED1-31B18B9658BA}">
      <dsp:nvSpPr>
        <dsp:cNvPr id="0" name=""/>
        <dsp:cNvSpPr/>
      </dsp:nvSpPr>
      <dsp:spPr>
        <a:xfrm rot="16200000">
          <a:off x="3022872"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LEGISLATIVO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V “Congreso Nacional”</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El Congreso Nacional se compone de </a:t>
          </a:r>
          <a:r>
            <a:rPr lang="es-ES" sz="2000" u="sng" kern="1200" dirty="0">
              <a:latin typeface="Arial" panose="020B0604020202020204" pitchFamily="34" charset="0"/>
              <a:cs typeface="Arial" panose="020B0604020202020204" pitchFamily="34" charset="0"/>
            </a:rPr>
            <a:t>2 ramas</a:t>
          </a:r>
          <a:r>
            <a:rPr lang="es-ES" sz="2000" kern="1200" dirty="0">
              <a:latin typeface="Arial" panose="020B0604020202020204" pitchFamily="34" charset="0"/>
              <a:cs typeface="Arial" panose="020B0604020202020204" pitchFamily="34" charset="0"/>
            </a:rPr>
            <a:t>: Cámara de Diputados y el Senado, ambos </a:t>
          </a:r>
          <a:r>
            <a:rPr lang="es-ES" sz="2000" b="1" u="sng" kern="1200" dirty="0">
              <a:solidFill>
                <a:srgbClr val="FF0000"/>
              </a:solidFill>
              <a:latin typeface="Arial" panose="020B0604020202020204" pitchFamily="34" charset="0"/>
              <a:cs typeface="Arial" panose="020B0604020202020204" pitchFamily="34" charset="0"/>
            </a:rPr>
            <a:t>concurren a la formación de las leyes.</a:t>
          </a:r>
        </a:p>
      </dsp:txBody>
      <dsp:txXfrm rot="5400000">
        <a:off x="3786773" y="1009823"/>
        <a:ext cx="3521319" cy="3029472"/>
      </dsp:txXfrm>
    </dsp:sp>
    <dsp:sp modelId="{5A2FDF6A-8C89-4F70-B46E-4BFFD914C90D}">
      <dsp:nvSpPr>
        <dsp:cNvPr id="0" name=""/>
        <dsp:cNvSpPr/>
      </dsp:nvSpPr>
      <dsp:spPr>
        <a:xfrm rot="16200000">
          <a:off x="6747331"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JUDICIAL</a:t>
          </a:r>
          <a:endParaRPr lang="es-ES" sz="2000" u="sng" kern="1200" dirty="0">
            <a:latin typeface="Arial" panose="020B0604020202020204" pitchFamily="34" charset="0"/>
            <a:cs typeface="Arial" panose="020B0604020202020204" pitchFamily="34" charset="0"/>
          </a:endParaRPr>
        </a:p>
        <a:p>
          <a:pPr lvl="0" algn="just" defTabSz="10668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t>
          </a:r>
          <a:r>
            <a:rPr lang="es-ES" sz="2000" kern="1200" dirty="0">
              <a:latin typeface="Arial" panose="020B0604020202020204" pitchFamily="34" charset="0"/>
              <a:cs typeface="Arial" panose="020B0604020202020204" pitchFamily="34" charset="0"/>
            </a:rPr>
            <a:t>Capítulo VI de la CPR.</a:t>
          </a:r>
        </a:p>
        <a:p>
          <a:pPr marL="90488" lvl="0" indent="-90488" algn="just" defTabSz="10668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-Facultad exclusiva</a:t>
          </a:r>
          <a:r>
            <a:rPr lang="es-MX" sz="2000" b="0" i="0" kern="1200" dirty="0">
              <a:latin typeface="Arial" panose="020B0604020202020204" pitchFamily="34" charset="0"/>
              <a:cs typeface="Arial" panose="020B0604020202020204" pitchFamily="34" charset="0"/>
            </a:rPr>
            <a:t> de conocer las causas civiles y criminales,  resolverlas y  hacer ejecutar lo juzgado</a:t>
          </a:r>
          <a:r>
            <a:rPr lang="es-MX" sz="1800" b="0" i="0" kern="1200" dirty="0">
              <a:latin typeface="Arial" panose="020B0604020202020204" pitchFamily="34" charset="0"/>
              <a:cs typeface="Arial" panose="020B0604020202020204" pitchFamily="34" charset="0"/>
            </a:rPr>
            <a:t>.</a:t>
          </a:r>
          <a:endParaRPr lang="es-ES" sz="1800" kern="1200" dirty="0">
            <a:latin typeface="Arial" panose="020B0604020202020204" pitchFamily="34" charset="0"/>
            <a:cs typeface="Arial" panose="020B0604020202020204" pitchFamily="34" charset="0"/>
          </a:endParaRPr>
        </a:p>
      </dsp:txBody>
      <dsp:txXfrm rot="5400000">
        <a:off x="7511232" y="1009823"/>
        <a:ext cx="3521319" cy="30294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681563" y="682864"/>
          <a:ext cx="4749077" cy="338334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Haber obtenido nacionalidad por los numerales </a:t>
          </a:r>
          <a:r>
            <a:rPr lang="es-ES" sz="2400" kern="1200" dirty="0">
              <a:solidFill>
                <a:srgbClr val="FF0000"/>
              </a:solidFill>
              <a:latin typeface="Arial" panose="020B0604020202020204" pitchFamily="34" charset="0"/>
              <a:cs typeface="Arial" panose="020B0604020202020204" pitchFamily="34" charset="0"/>
            </a:rPr>
            <a:t>1° o 2° </a:t>
          </a:r>
          <a:r>
            <a:rPr lang="es-ES" sz="2400" kern="1200" dirty="0">
              <a:latin typeface="Arial" panose="020B0604020202020204" pitchFamily="34" charset="0"/>
              <a:cs typeface="Arial" panose="020B0604020202020204" pitchFamily="34" charset="0"/>
            </a:rPr>
            <a:t>del artículo 10 de la CPR</a:t>
          </a:r>
        </a:p>
      </dsp:txBody>
      <dsp:txXfrm rot="5400000">
        <a:off x="1302" y="949814"/>
        <a:ext cx="3383348" cy="2849447"/>
      </dsp:txXfrm>
    </dsp:sp>
    <dsp:sp modelId="{A79EE46A-236D-4BBF-8ED1-31B18B9658BA}">
      <dsp:nvSpPr>
        <dsp:cNvPr id="0" name=""/>
        <dsp:cNvSpPr/>
      </dsp:nvSpPr>
      <dsp:spPr>
        <a:xfrm rot="16200000">
          <a:off x="2955536" y="682864"/>
          <a:ext cx="4749077" cy="338334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Tener cumplidos los 35 años de edad.</a:t>
          </a:r>
        </a:p>
      </dsp:txBody>
      <dsp:txXfrm rot="5400000">
        <a:off x="3638401" y="949814"/>
        <a:ext cx="3383348" cy="2849447"/>
      </dsp:txXfrm>
    </dsp:sp>
    <dsp:sp modelId="{1A4AE076-4CA1-4E44-BC89-E50430AE9164}">
      <dsp:nvSpPr>
        <dsp:cNvPr id="0" name=""/>
        <dsp:cNvSpPr/>
      </dsp:nvSpPr>
      <dsp:spPr>
        <a:xfrm rot="16200000">
          <a:off x="6592636" y="682864"/>
          <a:ext cx="4749077" cy="338334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Ser ciudadano con derecho a sufragio.</a:t>
          </a:r>
        </a:p>
      </dsp:txBody>
      <dsp:txXfrm rot="5400000">
        <a:off x="7275501" y="949814"/>
        <a:ext cx="3383348" cy="28494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36421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5726" y="949815"/>
        <a:ext cx="2009188" cy="2849447"/>
      </dsp:txXfrm>
    </dsp:sp>
    <dsp:sp modelId="{A79EE46A-236D-4BBF-8ED1-31B18B9658BA}">
      <dsp:nvSpPr>
        <dsp:cNvPr id="0" name=""/>
        <dsp:cNvSpPr/>
      </dsp:nvSpPr>
      <dsp:spPr>
        <a:xfrm rot="16200000">
          <a:off x="79565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21 años de edad</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165602" y="949815"/>
        <a:ext cx="2009188" cy="2849447"/>
      </dsp:txXfrm>
    </dsp:sp>
    <dsp:sp modelId="{1A4AE076-4CA1-4E44-BC89-E50430AE9164}">
      <dsp:nvSpPr>
        <dsp:cNvPr id="0" name=""/>
        <dsp:cNvSpPr/>
      </dsp:nvSpPr>
      <dsp:spPr>
        <a:xfrm rot="16200000">
          <a:off x="2955536" y="1369944"/>
          <a:ext cx="4749077" cy="200918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4325480" y="949815"/>
        <a:ext cx="2009188" cy="2849447"/>
      </dsp:txXfrm>
    </dsp:sp>
    <dsp:sp modelId="{DF0D2CFA-98A0-4333-BB0C-02DBDD6FC347}">
      <dsp:nvSpPr>
        <dsp:cNvPr id="0" name=""/>
        <dsp:cNvSpPr/>
      </dsp:nvSpPr>
      <dsp:spPr>
        <a:xfrm rot="16200000">
          <a:off x="5115414" y="1369944"/>
          <a:ext cx="4749077" cy="2009188"/>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6485358" y="949815"/>
        <a:ext cx="2009188" cy="2849447"/>
      </dsp:txXfrm>
    </dsp:sp>
    <dsp:sp modelId="{A04B4447-9789-4976-BAC1-0AFBB971ABB3}">
      <dsp:nvSpPr>
        <dsp:cNvPr id="0" name=""/>
        <dsp:cNvSpPr/>
      </dsp:nvSpPr>
      <dsp:spPr>
        <a:xfrm rot="16200000">
          <a:off x="7275291"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n-US" sz="2000" kern="1200" dirty="0"/>
        </a:p>
        <a:p>
          <a:pPr marL="0" marR="0" lvl="0" indent="0" algn="just" defTabSz="2889250" eaLnBrk="1" fontAlgn="auto" latinLnBrk="0" hangingPunct="1">
            <a:lnSpc>
              <a:spcPct val="100000"/>
            </a:lnSpc>
            <a:spcBef>
              <a:spcPct val="0"/>
            </a:spcBef>
            <a:spcAft>
              <a:spcPct val="35000"/>
            </a:spcAft>
            <a:buClrTx/>
            <a:buSzTx/>
            <a:buFontTx/>
            <a:buNone/>
            <a:tabLst/>
            <a:defRPr/>
          </a:pPr>
          <a:r>
            <a:rPr lang="es-ES" altLang="es-ES" sz="2000" kern="1200"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lvl="0" defTabSz="2889250">
            <a:spcBef>
              <a:spcPct val="0"/>
            </a:spcBef>
            <a:spcAft>
              <a:spcPct val="35000"/>
            </a:spcAft>
            <a:buNone/>
          </a:pPr>
          <a:endParaRPr lang="en-US" sz="2000" kern="1200" dirty="0">
            <a:solidFill>
              <a:schemeClr val="tx1"/>
            </a:solidFill>
          </a:endParaRPr>
        </a:p>
      </dsp:txBody>
      <dsp:txXfrm rot="5400000">
        <a:off x="8645235" y="949815"/>
        <a:ext cx="2009188" cy="284944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111020"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2571" y="949814"/>
        <a:ext cx="2521895" cy="2849447"/>
      </dsp:txXfrm>
    </dsp:sp>
    <dsp:sp modelId="{A79EE46A-236D-4BBF-8ED1-31B18B9658BA}">
      <dsp:nvSpPr>
        <dsp:cNvPr id="0" name=""/>
        <dsp:cNvSpPr/>
      </dsp:nvSpPr>
      <dsp:spPr>
        <a:xfrm rot="16200000">
          <a:off x="1600017"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35 años de edad al día de la elección.</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713608" y="949814"/>
        <a:ext cx="2521895" cy="2849447"/>
      </dsp:txXfrm>
    </dsp:sp>
    <dsp:sp modelId="{1A4AE076-4CA1-4E44-BC89-E50430AE9164}">
      <dsp:nvSpPr>
        <dsp:cNvPr id="0" name=""/>
        <dsp:cNvSpPr/>
      </dsp:nvSpPr>
      <dsp:spPr>
        <a:xfrm rot="16200000">
          <a:off x="4311055" y="1113590"/>
          <a:ext cx="4749077" cy="2521895"/>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5424646" y="949814"/>
        <a:ext cx="2521895" cy="2849447"/>
      </dsp:txXfrm>
    </dsp:sp>
    <dsp:sp modelId="{DF0D2CFA-98A0-4333-BB0C-02DBDD6FC347}">
      <dsp:nvSpPr>
        <dsp:cNvPr id="0" name=""/>
        <dsp:cNvSpPr/>
      </dsp:nvSpPr>
      <dsp:spPr>
        <a:xfrm rot="16200000">
          <a:off x="7022093" y="1113590"/>
          <a:ext cx="4749077" cy="2521895"/>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8135684" y="949814"/>
        <a:ext cx="2521895" cy="28494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421A9-98B4-4226-BFAB-FB2B9CAA95A2}">
      <dsp:nvSpPr>
        <dsp:cNvPr id="0" name=""/>
        <dsp:cNvSpPr/>
      </dsp:nvSpPr>
      <dsp:spPr>
        <a:xfrm>
          <a:off x="3898025" y="0"/>
          <a:ext cx="3912972"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a:t>
          </a:r>
          <a:r>
            <a:rPr lang="es-ES" sz="2200" kern="1200" dirty="0">
              <a:solidFill>
                <a:schemeClr val="bg1"/>
              </a:solidFill>
              <a:latin typeface="Arial" panose="020B0604020202020204" pitchFamily="34" charset="0"/>
              <a:cs typeface="Arial" panose="020B0604020202020204" pitchFamily="34" charset="0"/>
            </a:rPr>
            <a:t>CORTE SUPREMA</a:t>
          </a:r>
        </a:p>
        <a:p>
          <a:pPr marL="0" lvl="0" indent="0" algn="ctr" defTabSz="1422400">
            <a:lnSpc>
              <a:spcPct val="90000"/>
            </a:lnSpc>
            <a:spcBef>
              <a:spcPct val="0"/>
            </a:spcBef>
            <a:spcAft>
              <a:spcPct val="35000"/>
            </a:spcAft>
            <a:buNone/>
          </a:pPr>
          <a:endParaRPr lang="es-ES" sz="3200" kern="1200" dirty="0"/>
        </a:p>
      </dsp:txBody>
      <dsp:txXfrm>
        <a:off x="3898025" y="0"/>
        <a:ext cx="3912972" cy="1906620"/>
      </dsp:txXfrm>
    </dsp:sp>
    <dsp:sp modelId="{7C90BD5B-0A5A-4B3A-A2F3-622CEE44DA4C}">
      <dsp:nvSpPr>
        <dsp:cNvPr id="0" name=""/>
        <dsp:cNvSpPr/>
      </dsp:nvSpPr>
      <dsp:spPr>
        <a:xfrm>
          <a:off x="1904130" y="1906620"/>
          <a:ext cx="7825945"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CORTE DE APELACIONES </a:t>
          </a:r>
        </a:p>
      </dsp:txBody>
      <dsp:txXfrm>
        <a:off x="3273671" y="1906620"/>
        <a:ext cx="5086864" cy="1906620"/>
      </dsp:txXfrm>
    </dsp:sp>
    <dsp:sp modelId="{A1B5E281-52BE-4E65-9024-FD4650C631A5}">
      <dsp:nvSpPr>
        <dsp:cNvPr id="0" name=""/>
        <dsp:cNvSpPr/>
      </dsp:nvSpPr>
      <dsp:spPr>
        <a:xfrm>
          <a:off x="0" y="3813240"/>
          <a:ext cx="11738917"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l"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Juzgados o </a:t>
          </a:r>
          <a:r>
            <a:rPr lang="es-ES" sz="2800" kern="1200" dirty="0">
              <a:solidFill>
                <a:schemeClr val="bg1"/>
              </a:solidFill>
              <a:latin typeface="Arial" panose="020B0604020202020204" pitchFamily="34" charset="0"/>
              <a:cs typeface="Arial" panose="020B0604020202020204" pitchFamily="34" charset="0"/>
            </a:rPr>
            <a:t>Tribunales de Primera Instancia</a:t>
          </a:r>
        </a:p>
      </dsp:txBody>
      <dsp:txXfrm>
        <a:off x="2054310" y="3813240"/>
        <a:ext cx="7630296" cy="19066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472615"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 SUPREMA</a:t>
          </a:r>
        </a:p>
        <a:p>
          <a:pPr lvl="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-Máximo Tribunal de Justicia del País.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-Posee 21 ministros.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kern="1200" dirty="0">
              <a:latin typeface="Arial" panose="020B0604020202020204" pitchFamily="34" charset="0"/>
              <a:cs typeface="Arial" panose="020B0604020202020204" pitchFamily="34" charset="0"/>
            </a:rPr>
            <a:t>.</a:t>
          </a:r>
          <a:endParaRPr lang="es-ES" sz="1400" u="sng" kern="1200" dirty="0">
            <a:latin typeface="Arial" panose="020B0604020202020204" pitchFamily="34" charset="0"/>
            <a:cs typeface="Arial" panose="020B0604020202020204" pitchFamily="34" charset="0"/>
          </a:endParaRPr>
        </a:p>
      </dsp:txBody>
      <dsp:txXfrm rot="5400000">
        <a:off x="1194" y="1210491"/>
        <a:ext cx="3104838" cy="3631475"/>
      </dsp:txXfrm>
    </dsp:sp>
    <dsp:sp modelId="{A79EE46A-236D-4BBF-8ED1-31B18B9658BA}">
      <dsp:nvSpPr>
        <dsp:cNvPr id="0" name=""/>
        <dsp:cNvSpPr/>
      </dsp:nvSpPr>
      <dsp:spPr>
        <a:xfrm rot="16200000">
          <a:off x="1865086"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8001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CORTES DE APELACIONES</a:t>
          </a:r>
        </a:p>
        <a:p>
          <a:pPr lvl="0" algn="ctr" defTabSz="800100">
            <a:lnSpc>
              <a:spcPct val="90000"/>
            </a:lnSpc>
            <a:spcBef>
              <a:spcPct val="0"/>
            </a:spcBef>
            <a:spcAft>
              <a:spcPct val="35000"/>
            </a:spcAft>
            <a:buNone/>
          </a:pPr>
          <a:endParaRPr lang="es-ES" sz="1800" u="sng" kern="1200" dirty="0">
            <a:latin typeface="Arial" panose="020B0604020202020204" pitchFamily="34" charset="0"/>
            <a:cs typeface="Arial" panose="020B0604020202020204" pitchFamily="34" charset="0"/>
          </a:endParaRP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-Ejercen sus funciones dentro de 1 territorio jurisdiccional (Región o parte de ella).</a:t>
          </a:r>
        </a:p>
        <a:p>
          <a:pPr lvl="0"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-Existen 17 C.A. a lo largo de Chile.</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-Funcionan en pleno en sala (3 miembros).</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los recursos de Apelación o de Nulidad  presentados en contra sentencia dictadas por </a:t>
          </a:r>
          <a:r>
            <a:rPr lang="es-ES" sz="1400" kern="1200" dirty="0" err="1">
              <a:latin typeface="Arial" panose="020B0604020202020204" pitchFamily="34" charset="0"/>
              <a:cs typeface="Arial" panose="020B0604020202020204" pitchFamily="34" charset="0"/>
            </a:rPr>
            <a:t>Trib</a:t>
          </a:r>
          <a:r>
            <a:rPr lang="es-ES" sz="1400" kern="1200" dirty="0">
              <a:latin typeface="Arial" panose="020B0604020202020204" pitchFamily="34" charset="0"/>
              <a:cs typeface="Arial" panose="020B0604020202020204" pitchFamily="34" charset="0"/>
            </a:rPr>
            <a:t>. de 1ª instancia de su jurisdicción.</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de los Recursos de Protección o amparo.</a:t>
          </a:r>
          <a:endParaRPr lang="es-ES" sz="1600" u="sng" kern="1200" dirty="0">
            <a:latin typeface="Arial" panose="020B0604020202020204" pitchFamily="34" charset="0"/>
            <a:cs typeface="Arial" panose="020B0604020202020204" pitchFamily="34" charset="0"/>
          </a:endParaRPr>
        </a:p>
      </dsp:txBody>
      <dsp:txXfrm rot="5400000">
        <a:off x="3338895" y="1210491"/>
        <a:ext cx="3104838" cy="3631475"/>
      </dsp:txXfrm>
    </dsp:sp>
    <dsp:sp modelId="{5A2FDF6A-8C89-4F70-B46E-4BFFD914C90D}">
      <dsp:nvSpPr>
        <dsp:cNvPr id="0" name=""/>
        <dsp:cNvSpPr/>
      </dsp:nvSpPr>
      <dsp:spPr>
        <a:xfrm rot="16200000">
          <a:off x="5202787"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marL="0" lvl="0" indent="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JUZGADOS O TRIBUNALES DE PRIMERA INSTANCIA</a:t>
          </a:r>
        </a:p>
        <a:p>
          <a:pPr marL="0" lvl="0" indent="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Bajo supervisión de las Cortes de Apelaciones.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Hay 446 en todo Chile.</a:t>
          </a:r>
        </a:p>
        <a:p>
          <a:pPr marL="114300" lvl="1" indent="-114300" algn="l" defTabSz="622300">
            <a:lnSpc>
              <a:spcPct val="90000"/>
            </a:lnSpc>
            <a:spcBef>
              <a:spcPct val="0"/>
            </a:spcBef>
            <a:spcAft>
              <a:spcPct val="15000"/>
            </a:spcAft>
            <a:buChar char="•"/>
          </a:pPr>
          <a:endParaRPr lang="es-ES" sz="1400" kern="1200" dirty="0">
            <a:latin typeface="Arial" panose="020B0604020202020204" pitchFamily="34" charset="0"/>
            <a:cs typeface="Arial" panose="020B0604020202020204" pitchFamily="34" charset="0"/>
          </a:endParaRPr>
        </a:p>
        <a:p>
          <a:pPr marL="114300" lvl="1" indent="-114300" algn="ctr" defTabSz="622300">
            <a:lnSpc>
              <a:spcPct val="90000"/>
            </a:lnSpc>
            <a:spcBef>
              <a:spcPct val="0"/>
            </a:spcBef>
            <a:spcAft>
              <a:spcPct val="15000"/>
            </a:spcAft>
            <a:buChar char="•"/>
          </a:pPr>
          <a:r>
            <a:rPr lang="es-ES" sz="1400" i="0" u="sng" kern="1200" dirty="0">
              <a:latin typeface="Arial" panose="020B0604020202020204" pitchFamily="34" charset="0"/>
              <a:cs typeface="Arial" panose="020B0604020202020204" pitchFamily="34" charset="0"/>
            </a:rPr>
            <a:t>Clasificación</a:t>
          </a:r>
        </a:p>
        <a:p>
          <a:pPr marL="114300" lvl="1" indent="-114300" algn="ctr" defTabSz="622300">
            <a:lnSpc>
              <a:spcPct val="90000"/>
            </a:lnSpc>
            <a:spcBef>
              <a:spcPct val="0"/>
            </a:spcBef>
            <a:spcAft>
              <a:spcPct val="15000"/>
            </a:spcAft>
            <a:buChar char="•"/>
          </a:pPr>
          <a:endParaRPr lang="es-ES"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Garantía.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Familia.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 Cobranza. Laboral y Previsional.</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del Trabajo.</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Civiles.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Letras de Competencia Común.</a:t>
          </a:r>
        </a:p>
      </dsp:txBody>
      <dsp:txXfrm rot="5400000">
        <a:off x="6676596" y="1210491"/>
        <a:ext cx="3104838" cy="363147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277556"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TRIBUNAL CONSTITUCIONAL</a:t>
          </a:r>
        </a:p>
        <a:p>
          <a:pPr lvl="0" algn="ctr" defTabSz="288925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dsp:txBody>
      <dsp:txXfrm rot="5400000">
        <a:off x="6217" y="949814"/>
        <a:ext cx="2181531" cy="2849447"/>
      </dsp:txXfrm>
    </dsp:sp>
    <dsp:sp modelId="{A79EE46A-236D-4BBF-8ED1-31B18B9658BA}">
      <dsp:nvSpPr>
        <dsp:cNvPr id="0" name=""/>
        <dsp:cNvSpPr/>
      </dsp:nvSpPr>
      <dsp:spPr>
        <a:xfrm rot="16200000">
          <a:off x="1067589"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CONTRALORÍA GENERAL DE LA REPÚBLICA</a:t>
          </a:r>
        </a:p>
        <a:p>
          <a:pPr lvl="0" algn="ctr" defTabSz="2889250">
            <a:lnSpc>
              <a:spcPct val="90000"/>
            </a:lnSpc>
            <a:spcBef>
              <a:spcPct val="0"/>
            </a:spcBef>
            <a:spcAft>
              <a:spcPct val="35000"/>
            </a:spcAft>
            <a:buNone/>
          </a:pPr>
          <a:endParaRPr lang="es-ES" sz="1800" kern="1200" dirty="0">
            <a:solidFill>
              <a:schemeClr val="tx1"/>
            </a:solidFill>
            <a:latin typeface="Arial" panose="020B0604020202020204" pitchFamily="34" charset="0"/>
            <a:cs typeface="Arial" panose="020B0604020202020204" pitchFamily="34" charset="0"/>
          </a:endParaRPr>
        </a:p>
      </dsp:txBody>
      <dsp:txXfrm rot="5400000">
        <a:off x="2351362" y="949814"/>
        <a:ext cx="2181531" cy="2849447"/>
      </dsp:txXfrm>
    </dsp:sp>
    <dsp:sp modelId="{1A4AE076-4CA1-4E44-BC89-E50430AE9164}">
      <dsp:nvSpPr>
        <dsp:cNvPr id="0" name=""/>
        <dsp:cNvSpPr/>
      </dsp:nvSpPr>
      <dsp:spPr>
        <a:xfrm rot="16200000">
          <a:off x="3412735" y="1283772"/>
          <a:ext cx="4749077" cy="2181531"/>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n-US" sz="2000" kern="1200" dirty="0">
            <a:latin typeface="Arial" panose="020B0604020202020204" pitchFamily="34" charset="0"/>
            <a:cs typeface="Arial" panose="020B0604020202020204" pitchFamily="34" charset="0"/>
          </a:endParaRPr>
        </a:p>
        <a:p>
          <a:pPr marL="0" marR="0" lvl="0" indent="0" algn="ctr" defTabSz="1066800" eaLnBrk="1" fontAlgn="auto" latinLnBrk="0" hangingPunct="1">
            <a:lnSpc>
              <a:spcPct val="90000"/>
            </a:lnSpc>
            <a:spcBef>
              <a:spcPct val="0"/>
            </a:spcBef>
            <a:spcAft>
              <a:spcPct val="35000"/>
            </a:spcAft>
            <a:buClrTx/>
            <a:buSzTx/>
            <a:buFontTx/>
            <a:buNone/>
            <a:tabLst/>
            <a:defRPr/>
          </a:pPr>
          <a:r>
            <a:rPr lang="es-ES" sz="1600" kern="1200" dirty="0">
              <a:latin typeface="Arial" panose="020B0604020202020204" pitchFamily="34" charset="0"/>
              <a:cs typeface="Arial" panose="020B0604020202020204" pitchFamily="34" charset="0"/>
            </a:rPr>
            <a:t>MINISTERIO PÚBLICO</a:t>
          </a:r>
        </a:p>
        <a:p>
          <a:pPr lvl="0" algn="ctr" defTabSz="10668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rot="5400000">
        <a:off x="4696508" y="949814"/>
        <a:ext cx="2181531" cy="2849447"/>
      </dsp:txXfrm>
    </dsp:sp>
    <dsp:sp modelId="{DF0D2CFA-98A0-4333-BB0C-02DBDD6FC347}">
      <dsp:nvSpPr>
        <dsp:cNvPr id="0" name=""/>
        <dsp:cNvSpPr/>
      </dsp:nvSpPr>
      <dsp:spPr>
        <a:xfrm rot="16200000">
          <a:off x="5757882"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BANCO CENTRAL</a:t>
          </a:r>
        </a:p>
        <a:p>
          <a:pPr marL="0" marR="0" lvl="0" indent="0" algn="ctr" defTabSz="914400" eaLnBrk="1" fontAlgn="auto" latinLnBrk="0" hangingPunct="1">
            <a:lnSpc>
              <a:spcPct val="100000"/>
            </a:lnSpc>
            <a:spcBef>
              <a:spcPct val="0"/>
            </a:spcBef>
            <a:spcAft>
              <a:spcPts val="0"/>
            </a:spcAft>
            <a:buClrTx/>
            <a:buSzTx/>
            <a:buFontTx/>
            <a:buNone/>
            <a:tabLst/>
            <a:defRPr/>
          </a:pPr>
          <a:endParaRPr lang="en-US" sz="1600" kern="1200" dirty="0"/>
        </a:p>
      </dsp:txBody>
      <dsp:txXfrm rot="5400000">
        <a:off x="7041655" y="949814"/>
        <a:ext cx="2181531" cy="2849447"/>
      </dsp:txXfrm>
    </dsp:sp>
    <dsp:sp modelId="{775871A5-6D71-450A-8D73-443538891A67}">
      <dsp:nvSpPr>
        <dsp:cNvPr id="0" name=""/>
        <dsp:cNvSpPr/>
      </dsp:nvSpPr>
      <dsp:spPr>
        <a:xfrm rot="16200000">
          <a:off x="8103028"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CONSEJO DE SEGURIDAD NACIONAL</a:t>
          </a:r>
        </a:p>
        <a:p>
          <a:pPr marL="0" marR="0" lvl="0" indent="0" algn="just" defTabSz="914400" eaLnBrk="1" fontAlgn="auto" latinLnBrk="0" hangingPunct="1">
            <a:lnSpc>
              <a:spcPct val="100000"/>
            </a:lnSpc>
            <a:spcBef>
              <a:spcPct val="0"/>
            </a:spcBef>
            <a:spcAft>
              <a:spcPts val="0"/>
            </a:spcAft>
            <a:buClrTx/>
            <a:buSzTx/>
            <a:buFontTx/>
            <a:buNone/>
            <a:tabLst/>
            <a:defRPr/>
          </a:pPr>
          <a:endParaRPr lang="en-US" sz="2000" kern="1200" dirty="0"/>
        </a:p>
      </dsp:txBody>
      <dsp:txXfrm rot="5400000">
        <a:off x="9386801" y="949814"/>
        <a:ext cx="2181531" cy="284944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2C7341-EE52-441D-9178-5D563AE2AC5D}">
      <dsp:nvSpPr>
        <dsp:cNvPr id="0" name=""/>
        <dsp:cNvSpPr/>
      </dsp:nvSpPr>
      <dsp:spPr>
        <a:xfrm>
          <a:off x="2778"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MINISTERIOS.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90143"/>
        <a:ext cx="2204048" cy="1322428"/>
      </dsp:txXfrm>
    </dsp:sp>
    <dsp:sp modelId="{920B7AC9-C29A-4837-A058-D8B7920C69AC}">
      <dsp:nvSpPr>
        <dsp:cNvPr id="0" name=""/>
        <dsp:cNvSpPr/>
      </dsp:nvSpPr>
      <dsp:spPr>
        <a:xfrm>
          <a:off x="2427231"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GOBERNACIONES PROVINCIALES.</a:t>
          </a:r>
          <a:endParaRPr lang="en-US" sz="1700" b="1" kern="1200" dirty="0">
            <a:solidFill>
              <a:schemeClr val="tx1"/>
            </a:solidFill>
            <a:latin typeface="Arial" panose="020B0604020202020204" pitchFamily="34" charset="0"/>
            <a:cs typeface="Arial" panose="020B0604020202020204" pitchFamily="34" charset="0"/>
          </a:endParaRPr>
        </a:p>
      </dsp:txBody>
      <dsp:txXfrm>
        <a:off x="2427231" y="190143"/>
        <a:ext cx="2204048" cy="1322428"/>
      </dsp:txXfrm>
    </dsp:sp>
    <dsp:sp modelId="{A988FB37-F1CC-414C-AD21-5BD2321751BD}">
      <dsp:nvSpPr>
        <dsp:cNvPr id="0" name=""/>
        <dsp:cNvSpPr/>
      </dsp:nvSpPr>
      <dsp:spPr>
        <a:xfrm>
          <a:off x="4851684"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CONTRALORÍA GENERAL DE LA REPÚBLICA.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4851684" y="190143"/>
        <a:ext cx="2204048" cy="1322428"/>
      </dsp:txXfrm>
    </dsp:sp>
    <dsp:sp modelId="{585F309C-3C9F-4DD5-91F7-20FB890B8604}">
      <dsp:nvSpPr>
        <dsp:cNvPr id="0" name=""/>
        <dsp:cNvSpPr/>
      </dsp:nvSpPr>
      <dsp:spPr>
        <a:xfrm>
          <a:off x="7276137"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ÓRGANOS Y SERVICIOS PÚBLICOS.</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90143"/>
        <a:ext cx="2204048" cy="1322428"/>
      </dsp:txXfrm>
    </dsp:sp>
    <dsp:sp modelId="{CFA17E38-F053-4523-BC60-F7A08AB3C8F2}">
      <dsp:nvSpPr>
        <dsp:cNvPr id="0" name=""/>
        <dsp:cNvSpPr/>
      </dsp:nvSpPr>
      <dsp:spPr>
        <a:xfrm>
          <a:off x="2778"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INTENDENCIAS.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732977"/>
        <a:ext cx="2204048" cy="1322428"/>
      </dsp:txXfrm>
    </dsp:sp>
    <dsp:sp modelId="{42651EF3-6D27-4CB5-82F5-E4092EA769CE}">
      <dsp:nvSpPr>
        <dsp:cNvPr id="0" name=""/>
        <dsp:cNvSpPr/>
      </dsp:nvSpPr>
      <dsp:spPr>
        <a:xfrm>
          <a:off x="2427231"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u="none" kern="1200" dirty="0">
              <a:solidFill>
                <a:schemeClr val="tx1"/>
              </a:solidFill>
              <a:latin typeface="Arial" panose="020B0604020202020204" pitchFamily="34" charset="0"/>
              <a:cs typeface="Arial" panose="020B0604020202020204" pitchFamily="34" charset="0"/>
            </a:rPr>
            <a:t>BANCO CENTRAL</a:t>
          </a:r>
          <a:r>
            <a:rPr lang="es-CL" sz="1700" u="none" kern="1200" dirty="0">
              <a:solidFill>
                <a:schemeClr val="tx1"/>
              </a:solidFill>
            </a:rPr>
            <a:t>.</a:t>
          </a:r>
          <a:endParaRPr lang="en-US" sz="1700" u="none" kern="1200" dirty="0">
            <a:solidFill>
              <a:schemeClr val="tx1"/>
            </a:solidFill>
          </a:endParaRPr>
        </a:p>
      </dsp:txBody>
      <dsp:txXfrm>
        <a:off x="2427231" y="1732977"/>
        <a:ext cx="2204048" cy="1322428"/>
      </dsp:txXfrm>
    </dsp:sp>
    <dsp:sp modelId="{2DF5C038-8D38-4A55-9A3F-B9691C37EF11}">
      <dsp:nvSpPr>
        <dsp:cNvPr id="0" name=""/>
        <dsp:cNvSpPr/>
      </dsp:nvSpPr>
      <dsp:spPr>
        <a:xfrm>
          <a:off x="4851684" y="1732977"/>
          <a:ext cx="2204048" cy="1322428"/>
        </a:xfrm>
        <a:prstGeom prst="rect">
          <a:avLst/>
        </a:prstGeom>
        <a:gradFill rotWithShape="1">
          <a:gsLst>
            <a:gs pos="0">
              <a:schemeClr val="accent3">
                <a:shade val="85000"/>
                <a:satMod val="130000"/>
              </a:schemeClr>
            </a:gs>
            <a:gs pos="34000">
              <a:schemeClr val="accent3">
                <a:shade val="87000"/>
                <a:satMod val="125000"/>
              </a:schemeClr>
            </a:gs>
            <a:gs pos="70000">
              <a:schemeClr val="accent3">
                <a:tint val="100000"/>
                <a:shade val="90000"/>
                <a:satMod val="130000"/>
              </a:schemeClr>
            </a:gs>
            <a:gs pos="100000">
              <a:schemeClr val="accent3">
                <a:tint val="100000"/>
                <a:shade val="100000"/>
                <a:satMod val="110000"/>
              </a:schemeClr>
            </a:gs>
          </a:gsLst>
          <a:path path="circle">
            <a:fillToRect l="100000" t="100000" r="100000" b="100000"/>
          </a:path>
        </a:gradFill>
        <a:ln w="12700" cap="flat" cmpd="sng" algn="ctr">
          <a:solidFill>
            <a:schemeClr val="accent3"/>
          </a:solidFill>
          <a:prstDash val="solid"/>
        </a:ln>
        <a:effectLst>
          <a:outerShdw blurRad="38100" dist="25400" dir="2700000" algn="br" rotWithShape="0">
            <a:srgbClr val="000000">
              <a:alpha val="60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ARMADAS.</a:t>
          </a:r>
          <a:endParaRPr lang="en-US" sz="1700" kern="1200" dirty="0">
            <a:solidFill>
              <a:schemeClr val="tx1"/>
            </a:solidFill>
            <a:latin typeface="Arial" panose="020B0604020202020204" pitchFamily="34" charset="0"/>
            <a:cs typeface="Arial" panose="020B0604020202020204" pitchFamily="34" charset="0"/>
          </a:endParaRPr>
        </a:p>
      </dsp:txBody>
      <dsp:txXfrm>
        <a:off x="4851684" y="1732977"/>
        <a:ext cx="2204048" cy="1322428"/>
      </dsp:txXfrm>
    </dsp:sp>
    <dsp:sp modelId="{AAD576EC-8D8B-49C6-B8AE-3E54E8A49DE9}">
      <dsp:nvSpPr>
        <dsp:cNvPr id="0" name=""/>
        <dsp:cNvSpPr/>
      </dsp:nvSpPr>
      <dsp:spPr>
        <a:xfrm>
          <a:off x="7276137"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DE ORDEN Y SEGURIDAD 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732977"/>
        <a:ext cx="2204048" cy="1322428"/>
      </dsp:txXfrm>
    </dsp:sp>
    <dsp:sp modelId="{4A7C7241-C616-4F3A-A186-1224FFE26A1E}">
      <dsp:nvSpPr>
        <dsp:cNvPr id="0" name=""/>
        <dsp:cNvSpPr/>
      </dsp:nvSpPr>
      <dsp:spPr>
        <a:xfrm>
          <a:off x="1215004"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GOBIERNOS REGIONALES.</a:t>
          </a:r>
          <a:endParaRPr lang="en-US" sz="1700" b="1" kern="1200" dirty="0">
            <a:solidFill>
              <a:schemeClr val="tx1"/>
            </a:solidFill>
            <a:latin typeface="Arial" panose="020B0604020202020204" pitchFamily="34" charset="0"/>
            <a:cs typeface="Arial" panose="020B0604020202020204" pitchFamily="34" charset="0"/>
          </a:endParaRPr>
        </a:p>
      </dsp:txBody>
      <dsp:txXfrm>
        <a:off x="1215004" y="3275811"/>
        <a:ext cx="2204048" cy="1322428"/>
      </dsp:txXfrm>
    </dsp:sp>
    <dsp:sp modelId="{570BD02A-6DED-4462-B959-ACC41ECF8487}">
      <dsp:nvSpPr>
        <dsp:cNvPr id="0" name=""/>
        <dsp:cNvSpPr/>
      </dsp:nvSpPr>
      <dsp:spPr>
        <a:xfrm>
          <a:off x="3639457"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MUNICIPALIDADES.</a:t>
          </a:r>
          <a:endParaRPr lang="en-US" sz="1700" b="1" kern="1200" dirty="0">
            <a:solidFill>
              <a:schemeClr val="tx1"/>
            </a:solidFill>
            <a:latin typeface="Arial" panose="020B0604020202020204" pitchFamily="34" charset="0"/>
            <a:cs typeface="Arial" panose="020B0604020202020204" pitchFamily="34" charset="0"/>
          </a:endParaRPr>
        </a:p>
      </dsp:txBody>
      <dsp:txXfrm>
        <a:off x="3639457" y="3275811"/>
        <a:ext cx="2204048" cy="1322428"/>
      </dsp:txXfrm>
    </dsp:sp>
    <dsp:sp modelId="{D4D30A22-46BC-46FC-91AF-0910470AE7AB}">
      <dsp:nvSpPr>
        <dsp:cNvPr id="0" name=""/>
        <dsp:cNvSpPr/>
      </dsp:nvSpPr>
      <dsp:spPr>
        <a:xfrm>
          <a:off x="6063910"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EMPRESAS PÚBLICAS CREADAS POR LEY.</a:t>
          </a:r>
          <a:endParaRPr lang="en-US" sz="1700" b="1" kern="1200" dirty="0">
            <a:solidFill>
              <a:schemeClr val="tx1"/>
            </a:solidFill>
            <a:latin typeface="Arial" panose="020B0604020202020204" pitchFamily="34" charset="0"/>
            <a:cs typeface="Arial" panose="020B0604020202020204" pitchFamily="34" charset="0"/>
          </a:endParaRPr>
        </a:p>
      </dsp:txBody>
      <dsp:txXfrm>
        <a:off x="6063910" y="3275811"/>
        <a:ext cx="2204048" cy="1322428"/>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7/28/2024</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7/28/2024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6466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32289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846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58275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1892470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9705033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7/28/2024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3312249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3584031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3506262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40989416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2416711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767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8936242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0354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319624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8921057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142835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7/28/2024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12161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878640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7684314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4945303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959446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7/28/2024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7/28/2024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2907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7/28/2024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934260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8.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8.jpeg"/><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9.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Layout" Target="../diagrams/layout14.xml"/><Relationship Id="rId7" Type="http://schemas.openxmlformats.org/officeDocument/2006/relationships/image" Target="../media/image19.png"/><Relationship Id="rId2" Type="http://schemas.openxmlformats.org/officeDocument/2006/relationships/diagramData" Target="../diagrams/data14.xml"/><Relationship Id="rId1" Type="http://schemas.openxmlformats.org/officeDocument/2006/relationships/slideLayout" Target="../slideLayouts/slideLayout18.xml"/><Relationship Id="rId6" Type="http://schemas.microsoft.com/office/2007/relationships/diagramDrawing" Target="../diagrams/drawing14.xml"/><Relationship Id="rId11" Type="http://schemas.openxmlformats.org/officeDocument/2006/relationships/image" Target="../media/image23.jpeg"/><Relationship Id="rId5" Type="http://schemas.openxmlformats.org/officeDocument/2006/relationships/diagramColors" Target="../diagrams/colors14.xml"/><Relationship Id="rId10" Type="http://schemas.openxmlformats.org/officeDocument/2006/relationships/image" Target="../media/image22.png"/><Relationship Id="rId4" Type="http://schemas.openxmlformats.org/officeDocument/2006/relationships/diagramQuickStyle" Target="../diagrams/quickStyle14.xml"/><Relationship Id="rId9" Type="http://schemas.openxmlformats.org/officeDocument/2006/relationships/image" Target="../media/image2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hyperlink" Target="LEY-18948_27-FEB-1990.pdf" TargetMode="Externa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66847" y="1120300"/>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1088849" y="31016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29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296" y="4357409"/>
            <a:ext cx="3368704" cy="1979950"/>
          </a:xfrm>
          <a:prstGeom prst="rect">
            <a:avLst/>
          </a:prstGeom>
          <a:solidFill>
            <a:srgbClr val="231D2F"/>
          </a:solidFill>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943587" y="252847"/>
            <a:ext cx="10058400" cy="4491038"/>
          </a:xfrm>
        </p:spPr>
        <p:txBody>
          <a:bodyPr>
            <a:normAutofit/>
          </a:bodyPr>
          <a:lstStyle/>
          <a:p>
            <a:pPr algn="ctr"/>
            <a:r>
              <a:rPr lang="es-MX" sz="4400" dirty="0">
                <a:latin typeface="Arial" panose="020B0604020202020204" pitchFamily="34" charset="0"/>
                <a:cs typeface="Arial" panose="020B0604020202020204" pitchFamily="34" charset="0"/>
              </a:rPr>
              <a:t>CONSTITUCIÓN POLÍTICA DE LA REPÚBLICA</a:t>
            </a:r>
            <a:br>
              <a:rPr lang="en-US" sz="40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DERECHOS FUNDAMENTALES</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CAPÍTULO III</a:t>
            </a:r>
            <a:br>
              <a:rPr lang="es-MX" sz="6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6159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HUMANOS: </a:t>
            </a:r>
          </a:p>
          <a:p>
            <a:pPr marL="285750" indent="-12700" algn="just"/>
            <a:r>
              <a:rPr lang="es-MX">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p>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FUNDAMENTALES:</a:t>
            </a:r>
          </a:p>
          <a:p>
            <a:pPr marL="273050" algn="just"/>
            <a:r>
              <a:rPr lang="es-MX">
                <a:latin typeface="Arial" panose="020B0604020202020204" pitchFamily="34" charset="0"/>
                <a:cs typeface="Arial" panose="020B0604020202020204" pitchFamily="34" charset="0"/>
              </a:rPr>
              <a:t> Aquellos derechos de la persona que han recibido consagración positiva, en particular, a nivel constitucional. </a:t>
            </a: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a:latin typeface="Arial" panose="020B0604020202020204" pitchFamily="34" charset="0"/>
                <a:cs typeface="Arial" panose="020B0604020202020204" pitchFamily="34" charset="0"/>
              </a:rPr>
              <a:t>DERECHOS CONSTITUCIONALES:</a:t>
            </a:r>
          </a:p>
          <a:p>
            <a:pPr marL="273050"/>
            <a:r>
              <a:rPr lang="es-MX">
                <a:latin typeface="Arial" panose="020B0604020202020204" pitchFamily="34" charset="0"/>
                <a:cs typeface="Arial" panose="020B0604020202020204" pitchFamily="34" charset="0"/>
              </a:rPr>
              <a:t>Derechos contenidos en un texto constitucional, normalmente existe un listado o catálogo de derechos. </a:t>
            </a:r>
          </a:p>
          <a:p>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44138" y="775931"/>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203200"/>
            <a:ext cx="10058400" cy="735013"/>
          </a:xfrm>
        </p:spPr>
        <p:txBody>
          <a:bodyPr>
            <a:normAutofit/>
          </a:bodyPr>
          <a:lstStyle/>
          <a:p>
            <a:pPr algn="ctr"/>
            <a:r>
              <a:rPr lang="es-MX" sz="200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655636514"/>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500418" y="233771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grupo privilegiados. En Chile no hay esclavos y el que pise su territorio queda libre. Hombres y mujeres son iguales ante la ley.</a:t>
            </a:r>
          </a:p>
          <a:p>
            <a:pPr algn="ctr"/>
            <a:r>
              <a:rPr lang="es-MX" sz="2800" u="sng" dirty="0">
                <a:latin typeface="Arial" panose="020B0604020202020204" pitchFamily="34" charset="0"/>
                <a:cs typeface="Arial" panose="020B0604020202020204" pitchFamily="34" charset="0"/>
              </a:rPr>
              <a:t>Ni la ley ni autoridad alguna podrán establecer diferencias arbitrarias</a:t>
            </a:r>
            <a:r>
              <a:rPr lang="es-MX" sz="2800" dirty="0">
                <a:latin typeface="Arial" panose="020B0604020202020204" pitchFamily="34" charset="0"/>
                <a:cs typeface="Arial" panose="020B0604020202020204" pitchFamily="34" charset="0"/>
              </a:rPr>
              <a:t>;</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429623" y="1695268"/>
            <a:ext cx="11521440" cy="3477875"/>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Igualdad jurídica. </a:t>
            </a:r>
            <a:r>
              <a:rPr lang="es-MX" sz="2000" dirty="0">
                <a:solidFill>
                  <a:srgbClr val="FF0000"/>
                </a:solidFill>
                <a:latin typeface="Arial" panose="020B0604020202020204" pitchFamily="34" charset="0"/>
                <a:cs typeface="Arial" panose="020B0604020202020204" pitchFamily="34" charset="0"/>
              </a:rPr>
              <a:t>Las NJ deben ser iguales para todas las personas que se encuentren circunstancias similares</a:t>
            </a:r>
            <a:r>
              <a:rPr lang="es-MX" sz="2000" dirty="0">
                <a:latin typeface="Arial" panose="020B0604020202020204" pitchFamily="34" charset="0"/>
                <a:cs typeface="Arial" panose="020B0604020202020204" pitchFamily="34" charset="0"/>
              </a:rPr>
              <a:t> (hay que tratar igual a lo igual y desigual a lo desigual).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Se estable una prohibición de establecer diferencias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44286" y="1545988"/>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b="1" dirty="0">
                <a:latin typeface="Arial" panose="020B0604020202020204" pitchFamily="34" charset="0"/>
                <a:cs typeface="Arial" panose="020B0604020202020204" pitchFamily="34" charset="0"/>
              </a:rPr>
              <a:t>“DECIMOSÉPTIMO</a:t>
            </a:r>
            <a:r>
              <a:rPr lang="es-MX" dirty="0">
                <a:latin typeface="Arial" panose="020B0604020202020204" pitchFamily="34" charset="0"/>
                <a:cs typeface="Arial" panose="020B0604020202020204" pitchFamily="34" charset="0"/>
              </a:rPr>
              <a:t>: Que de lo señalado precedentemente puede observarse que el artículo 61 de la Ley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20.000 establece diferencias de trato en dos sentidos: a) Entre abogados que forman parte de la Administración del Estado; y b) Entre abogados que forman parte de la Administración del Estado y otros abogados que no forman parte de ella. 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solidFill>
                  <a:srgbClr val="FF0000"/>
                </a:solidFill>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solidFill>
                  <a:srgbClr val="FF0000"/>
                </a:solidFill>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solidFill>
                  <a:srgbClr val="FF0000"/>
                </a:solidFill>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790- 2007)”.</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147686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a:t> </a:t>
            </a:r>
            <a:endParaRPr lang="en-US" dirty="0"/>
          </a:p>
        </p:txBody>
      </p:sp>
      <p:sp>
        <p:nvSpPr>
          <p:cNvPr id="3" name="CuadroTexto 2"/>
          <p:cNvSpPr txBox="1"/>
          <p:nvPr/>
        </p:nvSpPr>
        <p:spPr>
          <a:xfrm>
            <a:off x="768824" y="1425826"/>
            <a:ext cx="10654352" cy="1200329"/>
          </a:xfrm>
          <a:prstGeom prst="rect">
            <a:avLst/>
          </a:prstGeom>
          <a:noFill/>
        </p:spPr>
        <p:txBody>
          <a:bodyPr wrap="square" rtlCol="0">
            <a:spAutoFit/>
          </a:bodyPr>
          <a:lstStyle/>
          <a:p>
            <a:pPr algn="just"/>
            <a:r>
              <a:rPr lang="es-MX" sz="2400" dirty="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
        <p:nvSpPr>
          <p:cNvPr id="5" name="CuadroTexto 4">
            <a:extLst>
              <a:ext uri="{FF2B5EF4-FFF2-40B4-BE49-F238E27FC236}">
                <a16:creationId xmlns:a16="http://schemas.microsoft.com/office/drawing/2014/main" id="{0635A757-57CF-E2A4-EE20-2B57403C971D}"/>
              </a:ext>
            </a:extLst>
          </p:cNvPr>
          <p:cNvSpPr txBox="1"/>
          <p:nvPr/>
        </p:nvSpPr>
        <p:spPr>
          <a:xfrm>
            <a:off x="814316" y="2821644"/>
            <a:ext cx="10608859" cy="1938992"/>
          </a:xfrm>
          <a:prstGeom prst="rect">
            <a:avLst/>
          </a:prstGeom>
          <a:noFill/>
        </p:spPr>
        <p:txBody>
          <a:bodyPr wrap="square" rtlCol="0">
            <a:spAutoFit/>
          </a:bodyPr>
          <a:lstStyle/>
          <a:p>
            <a:pPr algn="just"/>
            <a:r>
              <a:rPr lang="es-MX" sz="2400" dirty="0">
                <a:latin typeface="Arial" panose="020B0604020202020204" pitchFamily="34" charset="0"/>
                <a:cs typeface="Arial" panose="020B0604020202020204" pitchFamily="34" charset="0"/>
              </a:rPr>
              <a:t>Reestablecer el imperio del derecho de la persona que ha resultado afectada, volviendo a la situación que se encontraban hasta antes del momento en que se produjo la acción u omisión arbitraria o ilegal.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La persona vuelve a ejercer libremente su derecho.</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7810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05219" y="0"/>
            <a:ext cx="10058400" cy="709612"/>
          </a:xfrm>
        </p:spPr>
        <p:txBody>
          <a:bodyPr>
            <a:normAutofit/>
          </a:bodyPr>
          <a:lstStyle/>
          <a:p>
            <a:pPr algn="ctr"/>
            <a:r>
              <a:rPr lang="es-MX" sz="320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558041" y="600430"/>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237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22238"/>
            <a:ext cx="10058400" cy="736601"/>
          </a:xfrm>
        </p:spPr>
        <p:txBody>
          <a:bodyPr>
            <a:normAutofit/>
          </a:bodyPr>
          <a:lstStyle/>
          <a:p>
            <a:pPr algn="ctr"/>
            <a:r>
              <a:rPr lang="es-MX" sz="200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979782857"/>
              </p:ext>
            </p:extLst>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1066800" y="6143789"/>
            <a:ext cx="10058400" cy="683525"/>
          </a:xfrm>
          <a:solidFill>
            <a:schemeClr val="bg1"/>
          </a:solidFill>
          <a:ln>
            <a:solidFill>
              <a:srgbClr val="000000"/>
            </a:solidFill>
          </a:ln>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 EJEMPLO 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Marcador de texto 2">
            <a:extLst>
              <a:ext uri="{FF2B5EF4-FFF2-40B4-BE49-F238E27FC236}">
                <a16:creationId xmlns:a16="http://schemas.microsoft.com/office/drawing/2014/main" id="{F4C79CB0-37B4-07A6-C025-C57338AAC3FF}"/>
              </a:ext>
            </a:extLst>
          </p:cNvPr>
          <p:cNvSpPr txBox="1">
            <a:spLocks/>
          </p:cNvSpPr>
          <p:nvPr/>
        </p:nvSpPr>
        <p:spPr>
          <a:xfrm>
            <a:off x="8601892" y="-173513"/>
            <a:ext cx="3590108" cy="2320967"/>
          </a:xfrm>
          <a:prstGeom prst="rect">
            <a:avLst/>
          </a:prstGeom>
          <a:solidFill>
            <a:schemeClr val="bg1"/>
          </a:solidFill>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s-MX" sz="1200" b="1" dirty="0">
                <a:latin typeface="Arial" panose="020B0604020202020204" pitchFamily="34" charset="0"/>
                <a:cs typeface="Arial" panose="020B0604020202020204" pitchFamily="34" charset="0"/>
              </a:rPr>
              <a:t>Tribunal:</a:t>
            </a:r>
            <a:r>
              <a:rPr lang="es-MX" sz="1200" dirty="0">
                <a:latin typeface="Arial" panose="020B0604020202020204" pitchFamily="34" charset="0"/>
                <a:cs typeface="Arial" panose="020B0604020202020204" pitchFamily="34" charset="0"/>
              </a:rPr>
              <a:t> ICA DE  SANTIAGO.</a:t>
            </a:r>
          </a:p>
          <a:p>
            <a:pPr algn="ctr"/>
            <a:r>
              <a:rPr lang="es-MX" sz="1200" b="1" dirty="0">
                <a:latin typeface="Arial" panose="020B0604020202020204" pitchFamily="34" charset="0"/>
                <a:cs typeface="Arial" panose="020B0604020202020204" pitchFamily="34" charset="0"/>
              </a:rPr>
              <a:t>ROL: </a:t>
            </a:r>
            <a:r>
              <a:rPr lang="en-US" sz="1200" dirty="0">
                <a:latin typeface="Arial" panose="020B0604020202020204" pitchFamily="34" charset="0"/>
                <a:cs typeface="Arial" panose="020B0604020202020204" pitchFamily="34" charset="0"/>
              </a:rPr>
              <a:t>79.183-2019.</a:t>
            </a:r>
          </a:p>
          <a:p>
            <a:pPr algn="ctr"/>
            <a:r>
              <a:rPr lang="es-MX" sz="1200" b="1" dirty="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ESCOBAR.</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NACIONAL, ARMADA DE CHILE.</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Fecha inicio: </a:t>
            </a:r>
            <a:r>
              <a:rPr lang="es-MX" sz="1200" dirty="0">
                <a:latin typeface="Arial" panose="020B0604020202020204" pitchFamily="34" charset="0"/>
                <a:cs typeface="Arial" panose="020B0604020202020204" pitchFamily="34" charset="0"/>
              </a:rPr>
              <a:t>06-09-2019</a:t>
            </a:r>
          </a:p>
          <a:p>
            <a:pPr algn="ctr"/>
            <a:r>
              <a:rPr lang="es-MX" sz="1200" b="1" dirty="0">
                <a:latin typeface="Arial" panose="020B0604020202020204" pitchFamily="34" charset="0"/>
                <a:cs typeface="Arial" panose="020B0604020202020204" pitchFamily="34" charset="0"/>
              </a:rPr>
              <a:t>Fecha término: </a:t>
            </a:r>
            <a:r>
              <a:rPr lang="es-MX" sz="1200" dirty="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5787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197366" y="1723656"/>
            <a:ext cx="5182353" cy="4425115"/>
          </a:xfrm>
          <a:prstGeom prst="rect">
            <a:avLst/>
          </a:prstGeom>
          <a:ln w="38100">
            <a:solidFill>
              <a:srgbClr val="FF0000"/>
            </a:solidFill>
          </a:ln>
        </p:spPr>
      </p:pic>
      <p:sp>
        <p:nvSpPr>
          <p:cNvPr id="4" name="CuadroTexto 3"/>
          <p:cNvSpPr txBox="1"/>
          <p:nvPr/>
        </p:nvSpPr>
        <p:spPr>
          <a:xfrm>
            <a:off x="197366" y="1077727"/>
            <a:ext cx="5339526"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DEFBCD2-CB4C-EDF1-C158-E44F756620E2}"/>
              </a:ext>
            </a:extLst>
          </p:cNvPr>
          <p:cNvPicPr>
            <a:picLocks noChangeAspect="1"/>
          </p:cNvPicPr>
          <p:nvPr/>
        </p:nvPicPr>
        <p:blipFill rotWithShape="1">
          <a:blip r:embed="rId3"/>
          <a:srcRect l="36084" t="21782" r="18707" b="6204"/>
          <a:stretch/>
        </p:blipFill>
        <p:spPr>
          <a:xfrm>
            <a:off x="6812283" y="1723656"/>
            <a:ext cx="5073396" cy="4543691"/>
          </a:xfrm>
          <a:prstGeom prst="rect">
            <a:avLst/>
          </a:prstGeom>
          <a:ln w="44450">
            <a:solidFill>
              <a:srgbClr val="FF0000">
                <a:alpha val="99000"/>
              </a:srgbClr>
            </a:solidFill>
          </a:ln>
        </p:spPr>
      </p:pic>
      <p:sp>
        <p:nvSpPr>
          <p:cNvPr id="6" name="CuadroTexto 5">
            <a:extLst>
              <a:ext uri="{FF2B5EF4-FFF2-40B4-BE49-F238E27FC236}">
                <a16:creationId xmlns:a16="http://schemas.microsoft.com/office/drawing/2014/main" id="{E0687D37-0E40-DF85-E15D-1C5FE517899F}"/>
              </a:ext>
            </a:extLst>
          </p:cNvPr>
          <p:cNvSpPr txBox="1"/>
          <p:nvPr/>
        </p:nvSpPr>
        <p:spPr>
          <a:xfrm>
            <a:off x="7426235" y="1077726"/>
            <a:ext cx="5297714"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SUPREMA</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166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5542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0" y="759"/>
            <a:ext cx="12192000" cy="830997"/>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a:latin typeface="Arial" panose="020B0604020202020204" pitchFamily="34" charset="0"/>
                <a:cs typeface="Arial" panose="020B0604020202020204" pitchFamily="34" charset="0"/>
              </a:rPr>
              <a:t>ESTADOS DE EXCEPCIÓN CONSTITUCIONAL</a:t>
            </a:r>
          </a:p>
          <a:p>
            <a:pPr algn="ctr"/>
            <a:r>
              <a:rPr lang="es-MX" sz="2400" dirty="0">
                <a:latin typeface="Arial" panose="020B0604020202020204" pitchFamily="34" charset="0"/>
                <a:cs typeface="Arial" panose="020B0604020202020204" pitchFamily="34" charset="0"/>
              </a:rPr>
              <a:t>(Art. 39 a 45 CPR y Ley </a:t>
            </a:r>
            <a:r>
              <a:rPr lang="es-MX" sz="2400" dirty="0" err="1">
                <a:latin typeface="Arial" panose="020B0604020202020204" pitchFamily="34" charset="0"/>
                <a:cs typeface="Arial" panose="020B0604020202020204" pitchFamily="34" charset="0"/>
              </a:rPr>
              <a:t>N°</a:t>
            </a:r>
            <a:r>
              <a:rPr lang="es-MX" sz="2400" dirty="0">
                <a:latin typeface="Arial" panose="020B0604020202020204" pitchFamily="34" charset="0"/>
                <a:cs typeface="Arial" panose="020B0604020202020204" pitchFamily="34" charset="0"/>
              </a:rPr>
              <a:t> 18.415)</a:t>
            </a:r>
          </a:p>
        </p:txBody>
      </p:sp>
      <p:graphicFrame>
        <p:nvGraphicFramePr>
          <p:cNvPr id="2" name="Diagrama 1">
            <a:extLst>
              <a:ext uri="{FF2B5EF4-FFF2-40B4-BE49-F238E27FC236}">
                <a16:creationId xmlns:a16="http://schemas.microsoft.com/office/drawing/2014/main" id="{57F0814D-AFD4-C1D2-546F-8A3DD3363293}"/>
              </a:ext>
            </a:extLst>
          </p:cNvPr>
          <p:cNvGraphicFramePr/>
          <p:nvPr/>
        </p:nvGraphicFramePr>
        <p:xfrm>
          <a:off x="3629891" y="4987636"/>
          <a:ext cx="5324764" cy="206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2555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tratan de mecanismos que alteran la situación de normalidad de los derechos y libertades de las personas garantizadas por la Constitución Política, con la finalidad de proteger otro bien mayor.</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Habitualmente tienen una duración </a:t>
            </a:r>
            <a:r>
              <a:rPr lang="es-MX" sz="1600" u="sng" dirty="0">
                <a:latin typeface="Arial" panose="020B0604020202020204" pitchFamily="34" charset="0"/>
                <a:cs typeface="Arial" panose="020B0604020202020204" pitchFamily="34" charset="0"/>
              </a:rPr>
              <a:t>limitada</a:t>
            </a:r>
            <a:r>
              <a:rPr lang="es-MX" sz="1600" dirty="0">
                <a:latin typeface="Arial" panose="020B0604020202020204" pitchFamily="34" charset="0"/>
                <a:cs typeface="Arial" panose="020B0604020202020204" pitchFamily="34" charset="0"/>
              </a:rPr>
              <a:t> y pueden cesar anticipadamente una vez que el riesgo o peligro se ha subsanado.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La Constitución de 1980 contempló 4 EE.CC: Estado de Asamblea, Estado de Sitio, Estado de Emergencia y Estado de Catástrofe.</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declaran por Decreto supremo firmado por el Presidente de la República y los Ministros del Interior y de Defensa Nacional, y comenzarán a regir desde la fecha de su publicación en el Diario Oficial.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Suspensión garantía: Se impide totalmente su ejercicio durante la vigencia de un EECC.</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Restricción garantía: Durante la vigencia de un EECC, se limita su ejercicio en el fondo o en la forma.</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facultades delegadas por el Pdte. serán ejercidas, dentro de la respectiva jurisdicción, mediante resoluciones, órdenes o instrucciones exentas del trámite de toma de razón.</a:t>
            </a:r>
          </a:p>
          <a:p>
            <a:pPr>
              <a:lnSpc>
                <a:spcPct val="90000"/>
              </a:lnSpc>
            </a:pPr>
            <a:endParaRPr lang="es-MX" dirty="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506100515"/>
              </p:ext>
            </p:extLst>
          </p:nvPr>
        </p:nvGraphicFramePr>
        <p:xfrm>
          <a:off x="686179" y="1508866"/>
          <a:ext cx="10792346" cy="94996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ES" sz="1600" kern="1200" dirty="0">
                          <a:solidFill>
                            <a:schemeClr val="dk1"/>
                          </a:solidFill>
                          <a:effectLst/>
                          <a:latin typeface="Arial" panose="020B0604020202020204" pitchFamily="34" charset="0"/>
                          <a:ea typeface="+mn-ea"/>
                          <a:cs typeface="Arial" panose="020B0604020202020204" pitchFamily="34" charset="0"/>
                        </a:rPr>
                        <a:t>Guerra Externa. </a:t>
                      </a:r>
                      <a:endParaRPr lang="en-US" sz="1600" dirty="0">
                        <a:latin typeface="Arial" panose="020B0604020202020204" pitchFamily="34" charset="0"/>
                        <a:cs typeface="Arial" panose="020B0604020202020204" pitchFamily="34" charset="0"/>
                      </a:endParaRPr>
                    </a:p>
                  </a:txBody>
                  <a:tcPr/>
                </a:tc>
                <a:tc>
                  <a:txBody>
                    <a:bodyPr/>
                    <a:lstStyle/>
                    <a:p>
                      <a:pPr algn="just"/>
                      <a:r>
                        <a:rPr lang="es-ES" sz="1600" kern="1200" dirty="0">
                          <a:solidFill>
                            <a:schemeClr val="dk1"/>
                          </a:solidFill>
                          <a:effectLst/>
                          <a:latin typeface="Arial" panose="020B0604020202020204" pitchFamily="34" charset="0"/>
                          <a:ea typeface="+mn-ea"/>
                          <a:cs typeface="Arial" panose="020B0604020202020204" pitchFamily="34" charset="0"/>
                        </a:rPr>
                        <a:t>Guerra Interna o conmoción interior. </a:t>
                      </a:r>
                      <a:endParaRPr lang="en-US" sz="1600" dirty="0">
                        <a:latin typeface="Arial" panose="020B0604020202020204" pitchFamily="34" charset="0"/>
                        <a:cs typeface="Arial" panose="020B0604020202020204" pitchFamily="34" charset="0"/>
                      </a:endParaRPr>
                    </a:p>
                  </a:txBody>
                  <a:tcPr/>
                </a:tc>
                <a:tc>
                  <a:txBody>
                    <a:bodyPr/>
                    <a:lstStyle/>
                    <a:p>
                      <a:r>
                        <a:rPr lang="es-MX" sz="1600" kern="1200" dirty="0">
                          <a:solidFill>
                            <a:schemeClr val="dk1"/>
                          </a:solidFill>
                          <a:effectLst/>
                          <a:latin typeface="Arial" panose="020B0604020202020204" pitchFamily="34" charset="0"/>
                          <a:ea typeface="+mn-ea"/>
                          <a:cs typeface="Arial" panose="020B0604020202020204" pitchFamily="34" charset="0"/>
                        </a:rPr>
                        <a:t>Grave alteración del orden público.</a:t>
                      </a:r>
                      <a:endParaRPr lang="en-US" sz="1600" dirty="0">
                        <a:latin typeface="Arial" panose="020B0604020202020204" pitchFamily="34" charset="0"/>
                        <a:cs typeface="Arial" panose="020B0604020202020204" pitchFamily="34" charset="0"/>
                      </a:endParaRPr>
                    </a:p>
                  </a:txBody>
                  <a:tcPr/>
                </a:tc>
                <a:tc>
                  <a:txBody>
                    <a:bodyPr/>
                    <a:lstStyle/>
                    <a:p>
                      <a:r>
                        <a:rPr lang="es-MX" sz="1600" dirty="0">
                          <a:latin typeface="Arial" panose="020B0604020202020204" pitchFamily="34" charset="0"/>
                          <a:cs typeface="Arial" panose="020B0604020202020204" pitchFamily="34" charset="0"/>
                        </a:rPr>
                        <a:t>Calamidad</a:t>
                      </a:r>
                      <a:r>
                        <a:rPr lang="es-MX" sz="1600" baseline="0" dirty="0">
                          <a:latin typeface="Arial" panose="020B0604020202020204" pitchFamily="34" charset="0"/>
                          <a:cs typeface="Arial" panose="020B0604020202020204" pitchFamily="34" charset="0"/>
                        </a:rPr>
                        <a:t>  pública.</a:t>
                      </a:r>
                      <a:endParaRPr lang="en-US"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3680347" y="756702"/>
            <a:ext cx="6323462" cy="400110"/>
          </a:xfrm>
          <a:prstGeom prst="rect">
            <a:avLst/>
          </a:prstGeom>
          <a:noFill/>
        </p:spPr>
        <p:txBody>
          <a:bodyPr wrap="square" rtlCol="0">
            <a:spAutoFit/>
          </a:bodyPr>
          <a:lstStyle/>
          <a:p>
            <a:r>
              <a:rPr lang="es-MX" sz="2000">
                <a:latin typeface="Arial" panose="020B0604020202020204" pitchFamily="34" charset="0"/>
                <a:cs typeface="Arial" panose="020B0604020202020204" pitchFamily="34" charset="0"/>
              </a:rPr>
              <a:t>A. MOTIVO POR EL QUE SE DECRETA</a:t>
            </a:r>
            <a:endParaRPr lang="en-US" sz="2000"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089829094"/>
              </p:ext>
            </p:extLst>
          </p:nvPr>
        </p:nvGraphicFramePr>
        <p:xfrm>
          <a:off x="686179" y="3433650"/>
          <a:ext cx="10792346" cy="16814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MX" sz="1600" dirty="0">
                          <a:latin typeface="Arial" panose="020B0604020202020204" pitchFamily="34" charset="0"/>
                          <a:cs typeface="Arial" panose="020B0604020202020204" pitchFamily="34" charset="0"/>
                        </a:rPr>
                        <a:t>Mientras</a:t>
                      </a:r>
                      <a:r>
                        <a:rPr lang="es-MX" sz="1600" baseline="0" dirty="0">
                          <a:latin typeface="Arial" panose="020B0604020202020204" pitchFamily="34" charset="0"/>
                          <a:cs typeface="Arial" panose="020B0604020202020204" pitchFamily="34" charset="0"/>
                        </a:rPr>
                        <a:t> dure la guerra</a:t>
                      </a:r>
                      <a:endParaRPr lang="en-US" sz="1600" dirty="0">
                        <a:latin typeface="Arial" panose="020B0604020202020204" pitchFamily="34" charset="0"/>
                        <a:cs typeface="Arial" panose="020B0604020202020204" pitchFamily="34" charset="0"/>
                      </a:endParaRPr>
                    </a:p>
                  </a:txBody>
                  <a:tcPr/>
                </a:tc>
                <a:tc>
                  <a:txBody>
                    <a:bodyPr/>
                    <a:lstStyle/>
                    <a:p>
                      <a:pPr algn="just"/>
                      <a:r>
                        <a:rPr lang="es-MX" sz="1600" dirty="0">
                          <a:latin typeface="Arial" panose="020B0604020202020204" pitchFamily="34" charset="0"/>
                          <a:cs typeface="Arial" panose="020B0604020202020204" pitchFamily="34" charset="0"/>
                        </a:rPr>
                        <a:t>15</a:t>
                      </a:r>
                      <a:r>
                        <a:rPr lang="es-MX" sz="1600" baseline="0" dirty="0">
                          <a:latin typeface="Arial" panose="020B0604020202020204" pitchFamily="34" charset="0"/>
                          <a:cs typeface="Arial" panose="020B0604020202020204" pitchFamily="34" charset="0"/>
                        </a:rPr>
                        <a:t> días con opción de prórroga (</a:t>
                      </a:r>
                      <a:r>
                        <a:rPr lang="es-MX" sz="1600" baseline="0" dirty="0" err="1">
                          <a:latin typeface="Arial" panose="020B0604020202020204" pitchFamily="34" charset="0"/>
                          <a:cs typeface="Arial" panose="020B0604020202020204" pitchFamily="34" charset="0"/>
                        </a:rPr>
                        <a:t>Pdte</a:t>
                      </a:r>
                      <a:r>
                        <a:rPr lang="es-MX" sz="1600" baseline="0" dirty="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600" dirty="0">
                          <a:latin typeface="Arial" panose="020B0604020202020204" pitchFamily="34" charset="0"/>
                          <a:cs typeface="Arial" panose="020B0604020202020204" pitchFamily="34" charset="0"/>
                        </a:rPr>
                        <a:t>15</a:t>
                      </a:r>
                      <a:r>
                        <a:rPr lang="es-MX" sz="1600" baseline="0" dirty="0">
                          <a:latin typeface="Arial" panose="020B0604020202020204" pitchFamily="34" charset="0"/>
                          <a:cs typeface="Arial" panose="020B0604020202020204" pitchFamily="34" charset="0"/>
                        </a:rPr>
                        <a:t> días con opción de prórroga (</a:t>
                      </a:r>
                      <a:r>
                        <a:rPr lang="es-MX" sz="1600" baseline="0" dirty="0" err="1">
                          <a:latin typeface="Arial" panose="020B0604020202020204" pitchFamily="34" charset="0"/>
                          <a:cs typeface="Arial" panose="020B0604020202020204" pitchFamily="34" charset="0"/>
                        </a:rPr>
                        <a:t>Pdte</a:t>
                      </a:r>
                      <a:r>
                        <a:rPr lang="es-MX" sz="1600" baseline="0" dirty="0">
                          <a:latin typeface="Arial" panose="020B0604020202020204" pitchFamily="34" charset="0"/>
                          <a:cs typeface="Arial" panose="020B0604020202020204" pitchFamily="34" charset="0"/>
                        </a:rPr>
                        <a:t>)</a:t>
                      </a:r>
                      <a:r>
                        <a:rPr lang="es-MX" sz="1600" b="0" i="0" kern="1200" baseline="0" dirty="0">
                          <a:solidFill>
                            <a:schemeClr val="dk1"/>
                          </a:solidFill>
                          <a:effectLst/>
                          <a:latin typeface="Arial" panose="020B0604020202020204" pitchFamily="34" charset="0"/>
                          <a:ea typeface="+mn-ea"/>
                          <a:cs typeface="Arial" panose="020B0604020202020204" pitchFamily="34" charset="0"/>
                        </a:rPr>
                        <a:t>, </a:t>
                      </a:r>
                      <a:r>
                        <a:rPr lang="es-MX" sz="1600" b="0" i="0" kern="1200" dirty="0">
                          <a:solidFill>
                            <a:schemeClr val="dk1"/>
                          </a:solidFill>
                          <a:effectLst/>
                          <a:latin typeface="Arial" panose="020B0604020202020204" pitchFamily="34" charset="0"/>
                          <a:ea typeface="+mn-ea"/>
                          <a:cs typeface="Arial" panose="020B0604020202020204" pitchFamily="34" charset="0"/>
                        </a:rPr>
                        <a:t> si subsisten las circunstancias que lo motivan.</a:t>
                      </a:r>
                      <a:endParaRPr lang="en-US" sz="1400" dirty="0">
                        <a:solidFill>
                          <a:srgbClr val="FF0000"/>
                        </a:solidFill>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txBody>
                  <a:tcPr/>
                </a:tc>
                <a:tc>
                  <a:txBody>
                    <a:bodyPr/>
                    <a:lstStyle/>
                    <a:p>
                      <a:pPr algn="just"/>
                      <a:r>
                        <a:rPr lang="es-MX" sz="1600" b="0" i="0" kern="1200" dirty="0">
                          <a:solidFill>
                            <a:schemeClr val="dk1"/>
                          </a:solidFill>
                          <a:effectLst/>
                          <a:latin typeface="Arial" panose="020B0604020202020204" pitchFamily="34" charset="0"/>
                          <a:ea typeface="+mn-ea"/>
                          <a:cs typeface="Arial" panose="020B0604020202020204" pitchFamily="34" charset="0"/>
                        </a:rPr>
                        <a:t>90 días.</a:t>
                      </a:r>
                    </a:p>
                    <a:p>
                      <a:pPr algn="just"/>
                      <a:r>
                        <a:rPr lang="es-MX" sz="1600" b="0" i="0" kern="1200" dirty="0">
                          <a:solidFill>
                            <a:schemeClr val="dk1"/>
                          </a:solidFill>
                          <a:effectLst/>
                          <a:latin typeface="Arial" panose="020B0604020202020204" pitchFamily="34" charset="0"/>
                          <a:ea typeface="+mn-ea"/>
                          <a:cs typeface="Arial" panose="020B0604020202020204" pitchFamily="34" charset="0"/>
                        </a:rPr>
                        <a:t>Para</a:t>
                      </a:r>
                      <a:r>
                        <a:rPr lang="es-MX" sz="1600" b="0" i="0" kern="1200" baseline="0" dirty="0">
                          <a:solidFill>
                            <a:schemeClr val="dk1"/>
                          </a:solidFill>
                          <a:effectLst/>
                          <a:latin typeface="Arial" panose="020B0604020202020204" pitchFamily="34" charset="0"/>
                          <a:ea typeface="+mn-ea"/>
                          <a:cs typeface="Arial" panose="020B0604020202020204" pitchFamily="34" charset="0"/>
                        </a:rPr>
                        <a:t> </a:t>
                      </a:r>
                      <a:r>
                        <a:rPr lang="es-MX" sz="1600" b="0" i="0" kern="1200" dirty="0">
                          <a:solidFill>
                            <a:schemeClr val="dk1"/>
                          </a:solidFill>
                          <a:effectLst/>
                          <a:latin typeface="Arial" panose="020B0604020202020204" pitchFamily="34" charset="0"/>
                          <a:ea typeface="+mn-ea"/>
                          <a:cs typeface="Arial" panose="020B0604020202020204" pitchFamily="34" charset="0"/>
                        </a:rPr>
                        <a:t>declararlo por mas</a:t>
                      </a:r>
                      <a:r>
                        <a:rPr lang="es-MX" sz="1600" b="0" i="0" kern="1200" baseline="0" dirty="0">
                          <a:solidFill>
                            <a:schemeClr val="dk1"/>
                          </a:solidFill>
                          <a:effectLst/>
                          <a:latin typeface="Arial" panose="020B0604020202020204" pitchFamily="34" charset="0"/>
                          <a:ea typeface="+mn-ea"/>
                          <a:cs typeface="Arial" panose="020B0604020202020204" pitchFamily="34" charset="0"/>
                        </a:rPr>
                        <a:t> de 1</a:t>
                      </a:r>
                      <a:r>
                        <a:rPr lang="es-MX" sz="1600" b="0" i="0" kern="1200" dirty="0">
                          <a:solidFill>
                            <a:schemeClr val="dk1"/>
                          </a:solidFill>
                          <a:effectLst/>
                          <a:latin typeface="Arial" panose="020B0604020202020204" pitchFamily="34" charset="0"/>
                          <a:ea typeface="+mn-ea"/>
                          <a:cs typeface="Arial" panose="020B0604020202020204" pitchFamily="34" charset="0"/>
                        </a:rPr>
                        <a:t> año requiere acuerdo del Congreso Nacional.</a:t>
                      </a:r>
                      <a:endParaRPr lang="en-US" sz="14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5" name="CuadroTexto 4"/>
          <p:cNvSpPr txBox="1"/>
          <p:nvPr/>
        </p:nvSpPr>
        <p:spPr>
          <a:xfrm>
            <a:off x="2920621" y="2810881"/>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B. DURACIÓN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157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806352668"/>
              </p:ext>
            </p:extLst>
          </p:nvPr>
        </p:nvGraphicFramePr>
        <p:xfrm>
          <a:off x="699827" y="1271137"/>
          <a:ext cx="10792346" cy="101092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l">
                        <a:lnSpc>
                          <a:spcPct val="107000"/>
                        </a:lnSpc>
                        <a:spcAft>
                          <a:spcPts val="800"/>
                        </a:spcAft>
                      </a:pPr>
                      <a:r>
                        <a:rPr lang="es-MX" sz="120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a:effectLst/>
                          <a:latin typeface="Arial" panose="020B0604020202020204" pitchFamily="34" charset="0"/>
                          <a:ea typeface="Calibri" panose="020F0502020204030204" pitchFamily="34" charset="0"/>
                          <a:cs typeface="Arial" panose="020B0604020202020204" pitchFamily="34" charset="0"/>
                        </a:rPr>
                        <a:t>acuerdo</a:t>
                      </a:r>
                      <a:r>
                        <a:rPr lang="es-MX" sz="120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20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a:effectLst/>
                          <a:latin typeface="Arial" panose="020B0604020202020204" pitchFamily="34" charset="0"/>
                          <a:ea typeface="Calibri" panose="020F0502020204030204" pitchFamily="34" charset="0"/>
                          <a:cs typeface="Arial" panose="020B0604020202020204" pitchFamily="34" charset="0"/>
                        </a:rPr>
                        <a:t>acuerdo</a:t>
                      </a:r>
                      <a:r>
                        <a:rPr lang="es-MX" sz="120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txBody>
                  <a:tcPr/>
                </a:tc>
                <a:tc>
                  <a:txBody>
                    <a:bodyPr/>
                    <a:lstStyle/>
                    <a:p>
                      <a:r>
                        <a:rPr lang="es-MX" sz="1200" dirty="0">
                          <a:latin typeface="Arial" panose="020B0604020202020204" pitchFamily="34" charset="0"/>
                          <a:cs typeface="Arial" panose="020B0604020202020204" pitchFamily="34" charset="0"/>
                        </a:rPr>
                        <a:t>Su declaración sólo le corresponde al Presidente.</a:t>
                      </a:r>
                      <a:endParaRPr lang="en-US" sz="1200" dirty="0">
                        <a:latin typeface="Arial" panose="020B0604020202020204" pitchFamily="34" charset="0"/>
                        <a:cs typeface="Arial" panose="020B0604020202020204" pitchFamily="34" charset="0"/>
                      </a:endParaRPr>
                    </a:p>
                  </a:txBody>
                  <a:tcPr/>
                </a:tc>
                <a:tc>
                  <a:txBody>
                    <a:bodyPr/>
                    <a:lstStyle/>
                    <a:p>
                      <a:r>
                        <a:rPr lang="es-MX" sz="1200" dirty="0">
                          <a:latin typeface="Arial" panose="020B0604020202020204" pitchFamily="34" charset="0"/>
                          <a:cs typeface="Arial" panose="020B0604020202020204" pitchFamily="34" charset="0"/>
                        </a:rPr>
                        <a:t>Lo dispone el Presidente de la República.</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3937352317"/>
              </p:ext>
            </p:extLst>
          </p:nvPr>
        </p:nvGraphicFramePr>
        <p:xfrm>
          <a:off x="686178" y="3429000"/>
          <a:ext cx="10792346" cy="235204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marL="0" indent="0" algn="just">
                        <a:buFont typeface="+mj-lt"/>
                        <a:buNone/>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suspender o restringir:</a:t>
                      </a:r>
                    </a:p>
                    <a:p>
                      <a:pPr marL="0" indent="0" algn="just">
                        <a:buFont typeface="+mj-lt"/>
                        <a:buNone/>
                      </a:pPr>
                      <a:endParaRPr lang="es-MX" sz="1400" dirty="0">
                        <a:latin typeface="Arial" panose="020B0604020202020204" pitchFamily="34" charset="0"/>
                        <a:cs typeface="Arial" panose="020B0604020202020204" pitchFamily="34" charset="0"/>
                      </a:endParaRP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personal.</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reunión.</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trabajo.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Interceptar, abrir o registrar documentos y toda clase de comunicaciones .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Puede afectar el derecho de propiedad</a:t>
                      </a:r>
                      <a:r>
                        <a:rPr lang="es-ES" sz="1200" kern="1200" dirty="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tc>
                <a:tc>
                  <a:txBody>
                    <a:bodyPr/>
                    <a:lstStyle/>
                    <a:p>
                      <a:pPr marL="0" lvl="0" indent="0" algn="l">
                        <a:lnSpc>
                          <a:spcPct val="107000"/>
                        </a:lnSpc>
                        <a:spcAft>
                          <a:spcPts val="800"/>
                        </a:spcAft>
                        <a:buFont typeface="Wingdings" panose="05000000000000000000" pitchFamily="2" charset="2"/>
                        <a:buNone/>
                        <a:tabLst>
                          <a:tab pos="457200" algn="l"/>
                        </a:tabLst>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endParaRPr lang="es-MX" sz="1400" u="sng" dirty="0">
                        <a:latin typeface="Arial" panose="020B0604020202020204" pitchFamily="34" charset="0"/>
                        <a:cs typeface="Arial" panose="020B0604020202020204" pitchFamily="34" charset="0"/>
                      </a:endParaRP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Libertad de locomoción. </a:t>
                      </a: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Arrestar personas en su morada o en otros lugares no habituales, tales como las cárceles. </a:t>
                      </a: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El derecho de reunión.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p>
                    <a:p>
                      <a:endParaRPr lang="es-MX" sz="1400"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Libertad de locomoción y Reunión. </a:t>
                      </a:r>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600" dirty="0"/>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locomoción.</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reunión.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Alterar derecho de propiedad.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Medidas administrativas.</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4" name="CuadroTexto 3"/>
          <p:cNvSpPr txBox="1"/>
          <p:nvPr/>
        </p:nvSpPr>
        <p:spPr>
          <a:xfrm>
            <a:off x="2920621" y="545959"/>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C. DECLARACIÓN</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2214349" y="2779946"/>
            <a:ext cx="7736005"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D. DERECHOS QUE PERMITE SUSPENDER Y/O RESTRINGIR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808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314457581"/>
              </p:ext>
            </p:extLst>
          </p:nvPr>
        </p:nvGraphicFramePr>
        <p:xfrm>
          <a:off x="686179" y="1442998"/>
          <a:ext cx="10792346" cy="23926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Estado</a:t>
                      </a:r>
                      <a:r>
                        <a:rPr lang="es-MX" sz="1600" baseline="0" dirty="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solidFill>
                      <a:schemeClr val="bg1">
                        <a:lumMod val="50000"/>
                      </a:schemeClr>
                    </a:solidFill>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just">
                        <a:lnSpc>
                          <a:spcPct val="100000"/>
                        </a:lnSpc>
                        <a:spcAft>
                          <a:spcPts val="800"/>
                        </a:spcAft>
                      </a:pPr>
                      <a:r>
                        <a:rPr lang="es-MX" sz="1400" b="0" i="0" kern="1200">
                          <a:solidFill>
                            <a:schemeClr val="dk1"/>
                          </a:solidFill>
                          <a:effectLst/>
                          <a:latin typeface="Arial" panose="020B0604020202020204" pitchFamily="34" charset="0"/>
                          <a:ea typeface="+mn-ea"/>
                          <a:cs typeface="Arial" panose="020B0604020202020204" pitchFamily="34" charset="0"/>
                        </a:rPr>
                        <a:t>Pdte.</a:t>
                      </a:r>
                      <a:r>
                        <a:rPr lang="es-MX" sz="1400" b="0" i="0" kern="1200" baseline="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a:solidFill>
                            <a:schemeClr val="dk1"/>
                          </a:solidFill>
                          <a:effectLst/>
                          <a:latin typeface="Arial" panose="020B0604020202020204" pitchFamily="34" charset="0"/>
                          <a:ea typeface="+mn-ea"/>
                          <a:cs typeface="Arial" panose="020B0604020202020204" pitchFamily="34" charset="0"/>
                        </a:rPr>
                        <a:t>total o parcialmente, en los Comandantes en Jefe de las Unidades de las Fuerzas Armadas que él designe</a:t>
                      </a:r>
                    </a:p>
                    <a:p>
                      <a:pPr algn="just">
                        <a:lnSpc>
                          <a:spcPct val="100000"/>
                        </a:lnSpc>
                        <a:spcAft>
                          <a:spcPts val="800"/>
                        </a:spcAft>
                      </a:pPr>
                      <a:r>
                        <a:rPr lang="es-MX" sz="1400" b="0" i="0" kern="1200">
                          <a:solidFill>
                            <a:schemeClr val="dk1"/>
                          </a:solidFill>
                          <a:effectLst/>
                          <a:latin typeface="Arial" panose="020B0604020202020204" pitchFamily="34" charset="0"/>
                          <a:ea typeface="+mn-ea"/>
                          <a:cs typeface="Arial" panose="020B0604020202020204" pitchFamily="34" charset="0"/>
                        </a:rPr>
                        <a:t>Excepción:</a:t>
                      </a:r>
                      <a:r>
                        <a:rPr lang="es-MX" sz="1400" b="0" i="0" kern="1200" baseline="0">
                          <a:solidFill>
                            <a:schemeClr val="dk1"/>
                          </a:solidFill>
                          <a:effectLst/>
                          <a:latin typeface="Arial" panose="020B0604020202020204" pitchFamily="34" charset="0"/>
                          <a:ea typeface="+mn-ea"/>
                          <a:cs typeface="Arial" panose="020B0604020202020204" pitchFamily="34" charset="0"/>
                        </a:rPr>
                        <a:t> Prohibición de</a:t>
                      </a:r>
                      <a:r>
                        <a:rPr lang="es-MX" sz="1400" b="0" i="0" kern="1200">
                          <a:solidFill>
                            <a:schemeClr val="dk1"/>
                          </a:solidFill>
                          <a:effectLst/>
                          <a:latin typeface="Arial" panose="020B0604020202020204" pitchFamily="34" charset="0"/>
                          <a:ea typeface="+mn-ea"/>
                          <a:cs typeface="Arial" panose="020B0604020202020204" pitchFamily="34" charset="0"/>
                        </a:rPr>
                        <a:t> el ingreso al país,</a:t>
                      </a:r>
                      <a:r>
                        <a:rPr lang="es-MX" sz="1400" b="0" i="0" kern="1200" baseline="0">
                          <a:solidFill>
                            <a:schemeClr val="dk1"/>
                          </a:solidFill>
                          <a:effectLst/>
                          <a:latin typeface="Arial" panose="020B0604020202020204" pitchFamily="34" charset="0"/>
                          <a:ea typeface="+mn-ea"/>
                          <a:cs typeface="Arial" panose="020B0604020202020204" pitchFamily="34" charset="0"/>
                        </a:rPr>
                        <a:t> </a:t>
                      </a:r>
                      <a:r>
                        <a:rPr lang="es-MX" sz="1400" b="0" i="0" kern="1200">
                          <a:solidFill>
                            <a:schemeClr val="dk1"/>
                          </a:solidFill>
                          <a:effectLst/>
                          <a:latin typeface="Arial" panose="020B0604020202020204" pitchFamily="34" charset="0"/>
                          <a:ea typeface="+mn-ea"/>
                          <a:cs typeface="Arial" panose="020B0604020202020204" pitchFamily="34" charset="0"/>
                        </a:rPr>
                        <a:t> o de expulsarlas del territorio.</a:t>
                      </a:r>
                      <a:endParaRPr lang="en-US" sz="105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chemeClr val="dk1"/>
                          </a:solidFill>
                          <a:effectLst/>
                          <a:latin typeface="Arial" panose="020B0604020202020204" pitchFamily="34" charset="0"/>
                          <a:ea typeface="+mn-ea"/>
                          <a:cs typeface="Arial" panose="020B0604020202020204" pitchFamily="34" charset="0"/>
                        </a:rPr>
                        <a:t>total o parcialmente, en: </a:t>
                      </a:r>
                    </a:p>
                    <a:p>
                      <a:pPr marL="0" marR="0" indent="0" algn="just" defTabSz="914400" rtl="0" eaLnBrk="1" fontAlgn="auto" latinLnBrk="0" hangingPunct="1">
                        <a:lnSpc>
                          <a:spcPct val="100000"/>
                        </a:lnSpc>
                        <a:spcBef>
                          <a:spcPts val="0"/>
                        </a:spcBef>
                        <a:spcAft>
                          <a:spcPts val="0"/>
                        </a:spcAft>
                        <a:buClrTx/>
                        <a:buSzTx/>
                        <a:buFontTx/>
                        <a:buNone/>
                        <a:tabLst/>
                        <a:defRPr/>
                      </a:pP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Intendentes.</a:t>
                      </a: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Gobernadores </a:t>
                      </a: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Jefes de la Defensa Nacional.</a:t>
                      </a:r>
                      <a:endParaRPr lang="en-US" sz="140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rgbClr val="FFFFFF"/>
                          </a:solidFill>
                          <a:effectLst/>
                          <a:latin typeface="Arial" panose="020B0604020202020204" pitchFamily="34" charset="0"/>
                          <a:ea typeface="+mn-ea"/>
                          <a:cs typeface="Arial" panose="020B0604020202020204" pitchFamily="34" charset="0"/>
                        </a:rPr>
                        <a:t>Pdte.</a:t>
                      </a:r>
                      <a:r>
                        <a:rPr lang="es-MX" sz="1400" b="0" i="0" kern="1200" baseline="0" dirty="0">
                          <a:solidFill>
                            <a:srgbClr val="FFFFFF"/>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rgbClr val="FFFFFF"/>
                          </a:solidFill>
                          <a:effectLst/>
                          <a:latin typeface="Arial" panose="020B0604020202020204" pitchFamily="34" charset="0"/>
                          <a:ea typeface="+mn-ea"/>
                          <a:cs typeface="Arial" panose="020B0604020202020204" pitchFamily="34" charset="0"/>
                        </a:rPr>
                        <a:t>total o parcialmente, en</a:t>
                      </a:r>
                      <a:r>
                        <a:rPr lang="es-MX" sz="1400" b="0" i="0" kern="1200" baseline="0" dirty="0">
                          <a:solidFill>
                            <a:srgbClr val="FFFFFF"/>
                          </a:solidFill>
                          <a:effectLst/>
                          <a:latin typeface="Arial" panose="020B0604020202020204" pitchFamily="34" charset="0"/>
                          <a:ea typeface="+mn-ea"/>
                          <a:cs typeface="Arial" panose="020B0604020202020204" pitchFamily="34" charset="0"/>
                        </a:rPr>
                        <a:t> </a:t>
                      </a:r>
                      <a:r>
                        <a:rPr lang="es-MX" sz="1400" b="0" i="0" kern="1200" dirty="0">
                          <a:solidFill>
                            <a:srgbClr val="FFFFFF"/>
                          </a:solidFill>
                          <a:effectLst/>
                          <a:latin typeface="Arial" panose="020B0604020202020204" pitchFamily="34" charset="0"/>
                          <a:ea typeface="+mn-ea"/>
                          <a:cs typeface="Arial" panose="020B0604020202020204" pitchFamily="34" charset="0"/>
                        </a:rPr>
                        <a:t>los Jefes de la Defensa Nacional.</a:t>
                      </a:r>
                      <a:endParaRPr lang="en-US" sz="1050" dirty="0">
                        <a:solidFill>
                          <a:srgbClr val="FFFFFF"/>
                        </a:solidFill>
                        <a:latin typeface="Arial" panose="020B0604020202020204" pitchFamily="34" charset="0"/>
                        <a:cs typeface="Arial" panose="020B0604020202020204" pitchFamily="34" charset="0"/>
                      </a:endParaRPr>
                    </a:p>
                  </a:txBody>
                  <a:tcPr>
                    <a:solidFill>
                      <a:schemeClr val="bg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a:solidFill>
                            <a:schemeClr val="dk1"/>
                          </a:solidFill>
                          <a:effectLst/>
                          <a:latin typeface="Arial" panose="020B0604020202020204" pitchFamily="34" charset="0"/>
                          <a:ea typeface="+mn-ea"/>
                          <a:cs typeface="Arial" panose="020B0604020202020204" pitchFamily="34" charset="0"/>
                        </a:rPr>
                        <a:t> </a:t>
                      </a:r>
                      <a:r>
                        <a:rPr lang="es-MX" sz="1400" b="0" i="0" kern="1200" dirty="0">
                          <a:solidFill>
                            <a:schemeClr val="dk1"/>
                          </a:solidFill>
                          <a:effectLst/>
                          <a:latin typeface="Arial" panose="020B0604020202020204" pitchFamily="34" charset="0"/>
                          <a:ea typeface="+mn-ea"/>
                          <a:cs typeface="Arial" panose="020B0604020202020204" pitchFamily="34" charset="0"/>
                        </a:rPr>
                        <a:t>los Jefes de la Defensa Nacional.</a:t>
                      </a:r>
                      <a:endParaRPr lang="en-US" sz="1400" dirty="0">
                        <a:latin typeface="Arial" panose="020B0604020202020204" pitchFamily="34" charset="0"/>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2920621" y="545959"/>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C. DELEGACIÓN DE FACULTADES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89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367089704"/>
              </p:ext>
            </p:extLst>
          </p:nvPr>
        </p:nvGraphicFramePr>
        <p:xfrm>
          <a:off x="462551" y="1019332"/>
          <a:ext cx="11094865" cy="504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3149600" y="304800"/>
            <a:ext cx="7053943"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PODERES DEL ESTADO</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547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82563"/>
            <a:ext cx="10058400" cy="1520825"/>
          </a:xfrm>
        </p:spPr>
        <p:txBody>
          <a:bodyPr>
            <a:normAutofit/>
          </a:bodyPr>
          <a:lstStyle/>
          <a:p>
            <a:pPr algn="ctr"/>
            <a:r>
              <a:rPr lang="es-MX" sz="5400" dirty="0">
                <a:latin typeface="Arial" panose="020B0604020202020204" pitchFamily="34" charset="0"/>
                <a:cs typeface="Arial" panose="020B0604020202020204" pitchFamily="34" charset="0"/>
              </a:rPr>
              <a:t>PODER EJECUTIVO</a:t>
            </a:r>
            <a:endParaRPr lang="en-US" sz="5400" dirty="0">
              <a:latin typeface="Arial" panose="020B0604020202020204" pitchFamily="34" charset="0"/>
              <a:cs typeface="Arial" panose="020B0604020202020204" pitchFamily="34" charset="0"/>
            </a:endParaRPr>
          </a:p>
        </p:txBody>
      </p:sp>
      <p:pic>
        <p:nvPicPr>
          <p:cNvPr id="4" name="Picture 4" descr="Foto oficial del Presidente de la República Gabiel Boric Font, con las  autoridades que conforman su Gobierno - Prensa Presid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6564" y="2227433"/>
            <a:ext cx="5742716" cy="37903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Logotipo del Gobierno de Chile - Wikipedia, la enciclopedia lib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283" y="182881"/>
            <a:ext cx="1189436" cy="1189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6505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PRESIDENTE DE LA REPÚBLICA</a:t>
            </a:r>
          </a:p>
          <a:p>
            <a:pPr algn="ctr"/>
            <a:r>
              <a:rPr lang="es-MX" dirty="0">
                <a:latin typeface="Arial" panose="020B0604020202020204" pitchFamily="34" charset="0"/>
                <a:cs typeface="Arial" panose="020B0604020202020204" pitchFamily="34" charset="0"/>
              </a:rPr>
              <a:t>(Art. 25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303155588"/>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0076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68067"/>
            <a:ext cx="6520721" cy="1692771"/>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25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33926" y="2030005"/>
            <a:ext cx="9129009" cy="461665"/>
          </a:xfrm>
          <a:prstGeom prst="rect">
            <a:avLst/>
          </a:prstGeom>
          <a:noFill/>
          <a:ln w="25400">
            <a:solidFill>
              <a:schemeClr val="tx1"/>
            </a:solidFill>
          </a:ln>
        </p:spPr>
        <p:txBody>
          <a:bodyPr wrap="square" rtlCol="0">
            <a:spAutoFit/>
          </a:bodyPr>
          <a:lstStyle/>
          <a:p>
            <a:pPr algn="ctr"/>
            <a:r>
              <a:rPr lang="es-MX" sz="2400" dirty="0">
                <a:latin typeface="Arial" panose="020B0604020202020204" pitchFamily="34" charset="0"/>
                <a:cs typeface="Arial" panose="020B0604020202020204" pitchFamily="34" charset="0"/>
              </a:rPr>
              <a:t>4 años, sin reelección inmediata</a:t>
            </a:r>
            <a:endParaRPr lang="en-US" sz="2400" dirty="0">
              <a:latin typeface="Arial" panose="020B0604020202020204" pitchFamily="34" charset="0"/>
              <a:cs typeface="Arial" panose="020B0604020202020204" pitchFamily="34" charset="0"/>
            </a:endParaRPr>
          </a:p>
        </p:txBody>
      </p:sp>
      <p:sp>
        <p:nvSpPr>
          <p:cNvPr id="4" name="Rectángulo 3">
            <a:extLst>
              <a:ext uri="{FF2B5EF4-FFF2-40B4-BE49-F238E27FC236}">
                <a16:creationId xmlns:a16="http://schemas.microsoft.com/office/drawing/2014/main" id="{6DFBA924-D91D-BBA0-F2D9-2D49EE61DEE7}"/>
              </a:ext>
            </a:extLst>
          </p:cNvPr>
          <p:cNvSpPr/>
          <p:nvPr/>
        </p:nvSpPr>
        <p:spPr>
          <a:xfrm>
            <a:off x="1633926" y="4710815"/>
            <a:ext cx="9129009" cy="1200329"/>
          </a:xfrm>
          <a:prstGeom prst="rect">
            <a:avLst/>
          </a:prstGeom>
          <a:ln>
            <a:solidFill>
              <a:schemeClr val="tx1"/>
            </a:solidFill>
          </a:ln>
        </p:spPr>
        <p:txBody>
          <a:bodyPr wrap="square">
            <a:spAutoFit/>
          </a:bodyPr>
          <a:lstStyle/>
          <a:p>
            <a:pPr lvl="0" algn="just"/>
            <a:r>
              <a:rPr lang="es-ES" sz="2400" dirty="0">
                <a:latin typeface="Arial" panose="020B0604020202020204" pitchFamily="34" charset="0"/>
                <a:cs typeface="Arial" panose="020B0604020202020204" pitchFamily="34" charset="0"/>
              </a:rPr>
              <a:t>Votación directa, siendo elegido el candidato que obtenga </a:t>
            </a:r>
            <a:r>
              <a:rPr lang="es-ES" sz="2400" u="sng" dirty="0">
                <a:latin typeface="Arial" panose="020B0604020202020204" pitchFamily="34" charset="0"/>
                <a:cs typeface="Arial" panose="020B0604020202020204" pitchFamily="34" charset="0"/>
              </a:rPr>
              <a:t>mayoría</a:t>
            </a:r>
            <a:r>
              <a:rPr lang="es-ES" altLang="es-ES" sz="2400" b="1" u="sng" dirty="0">
                <a:latin typeface="Arial" panose="020B0604020202020204" pitchFamily="34" charset="0"/>
                <a:cs typeface="Arial" panose="020B0604020202020204" pitchFamily="34" charset="0"/>
              </a:rPr>
              <a:t> </a:t>
            </a:r>
            <a:r>
              <a:rPr lang="es-ES" altLang="es-ES" sz="2400" u="sng" dirty="0">
                <a:latin typeface="Arial" panose="020B0604020202020204" pitchFamily="34" charset="0"/>
                <a:cs typeface="Arial" panose="020B0604020202020204" pitchFamily="34" charset="0"/>
              </a:rPr>
              <a:t>absoluta </a:t>
            </a:r>
            <a:r>
              <a:rPr lang="es-ES" altLang="es-ES" sz="2400" dirty="0">
                <a:latin typeface="Arial" panose="020B0604020202020204" pitchFamily="34" charset="0"/>
                <a:cs typeface="Arial" panose="020B0604020202020204" pitchFamily="34" charset="0"/>
              </a:rPr>
              <a:t>de los sufragios válidamente emitidos. (50% +1 delos votos).</a:t>
            </a:r>
          </a:p>
        </p:txBody>
      </p:sp>
      <p:sp>
        <p:nvSpPr>
          <p:cNvPr id="5" name="CuadroTexto 4">
            <a:extLst>
              <a:ext uri="{FF2B5EF4-FFF2-40B4-BE49-F238E27FC236}">
                <a16:creationId xmlns:a16="http://schemas.microsoft.com/office/drawing/2014/main" id="{9B721073-55CA-08F7-42C7-40F527E25DE5}"/>
              </a:ext>
            </a:extLst>
          </p:cNvPr>
          <p:cNvSpPr txBox="1"/>
          <p:nvPr/>
        </p:nvSpPr>
        <p:spPr>
          <a:xfrm>
            <a:off x="2938072" y="3486015"/>
            <a:ext cx="6520721" cy="1754326"/>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ELECCIÓN PRESIDENTE</a:t>
            </a:r>
          </a:p>
          <a:p>
            <a:pPr algn="ctr"/>
            <a:r>
              <a:rPr lang="es-MX" sz="2800" dirty="0">
                <a:latin typeface="Arial" panose="020B0604020202020204" pitchFamily="34" charset="0"/>
                <a:cs typeface="Arial" panose="020B0604020202020204" pitchFamily="34" charset="0"/>
              </a:rPr>
              <a:t>(Art, 26 CPR)</a:t>
            </a:r>
            <a:endParaRPr lang="en-US" sz="28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2754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EB6C9E-42F3-787F-20D1-C87F77457B5A}"/>
              </a:ext>
            </a:extLst>
          </p:cNvPr>
          <p:cNvSpPr txBox="1"/>
          <p:nvPr/>
        </p:nvSpPr>
        <p:spPr>
          <a:xfrm>
            <a:off x="1396583" y="515777"/>
            <a:ext cx="9398833"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ATRIBUCIONES PRESIDENTE DE LA REPÚBLICA</a:t>
            </a:r>
          </a:p>
          <a:p>
            <a:pPr algn="ctr"/>
            <a:endParaRPr lang="en-US" sz="28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B3CA3487-30CD-1B17-E707-D358456FE716}"/>
              </a:ext>
            </a:extLst>
          </p:cNvPr>
          <p:cNvSpPr txBox="1"/>
          <p:nvPr/>
        </p:nvSpPr>
        <p:spPr>
          <a:xfrm>
            <a:off x="1828800" y="1628507"/>
            <a:ext cx="9281160" cy="1938992"/>
          </a:xfrm>
          <a:prstGeom prst="rect">
            <a:avLst/>
          </a:prstGeom>
          <a:noFill/>
        </p:spPr>
        <p:txBody>
          <a:bodyPr wrap="square">
            <a:spAutoFit/>
          </a:bodyPr>
          <a:lstStyle/>
          <a:p>
            <a:pPr marL="457200" marR="0" indent="-457200" algn="l" defTabSz="914400" rtl="0" eaLnBrk="1" fontAlgn="auto" latinLnBrk="0" hangingPunct="1">
              <a:lnSpc>
                <a:spcPct val="100000"/>
              </a:lnSpc>
              <a:spcBef>
                <a:spcPts val="0"/>
              </a:spcBef>
              <a:spcAft>
                <a:spcPts val="0"/>
              </a:spcAft>
              <a:buClrTx/>
              <a:buSzTx/>
              <a:buFont typeface="+mj-lt"/>
              <a:buAutoNum type="arabicPeriod"/>
              <a:tabLst/>
              <a:defRPr/>
            </a:pPr>
            <a:r>
              <a:rPr lang="es-ES" altLang="es-ES" sz="2400" dirty="0">
                <a:latin typeface="Arial" panose="020B0604020202020204" pitchFamily="34" charset="0"/>
                <a:cs typeface="Arial" panose="020B0604020202020204" pitchFamily="34" charset="0"/>
              </a:rPr>
              <a:t>Conducir las relaciones internacionales.</a:t>
            </a:r>
          </a:p>
          <a:p>
            <a:pPr marL="457200" indent="-457200">
              <a:buFont typeface="+mj-lt"/>
              <a:buAutoNum type="arabicPeriod"/>
              <a:defRPr/>
            </a:pPr>
            <a:r>
              <a:rPr lang="es-ES" altLang="es-ES" sz="2400" b="0" dirty="0">
                <a:latin typeface="Arial" panose="020B0604020202020204" pitchFamily="34" charset="0"/>
                <a:cs typeface="Arial" panose="020B0604020202020204" pitchFamily="34" charset="0"/>
              </a:rPr>
              <a:t>Formación de las leyes. </a:t>
            </a:r>
          </a:p>
          <a:p>
            <a:pPr marL="457200" indent="-457200">
              <a:buFont typeface="+mj-lt"/>
              <a:buAutoNum type="arabicPeriod"/>
              <a:defRPr/>
            </a:pPr>
            <a:r>
              <a:rPr lang="es-ES" altLang="es-ES" sz="2400" dirty="0">
                <a:latin typeface="Arial" panose="020B0604020202020204" pitchFamily="34" charset="0"/>
                <a:cs typeface="Arial" panose="020B0604020202020204" pitchFamily="34" charset="0"/>
              </a:rPr>
              <a:t>Nombrar y remover a los ministros y</a:t>
            </a:r>
            <a:r>
              <a:rPr lang="es-ES" altLang="es-ES" sz="2400" baseline="0" dirty="0">
                <a:latin typeface="Arial" panose="020B0604020202020204" pitchFamily="34" charset="0"/>
                <a:cs typeface="Arial" panose="020B0604020202020204" pitchFamily="34" charset="0"/>
              </a:rPr>
              <a:t> </a:t>
            </a:r>
            <a:r>
              <a:rPr lang="es-ES" altLang="es-ES" sz="2400" dirty="0">
                <a:latin typeface="Arial" panose="020B0604020202020204" pitchFamily="34" charset="0"/>
                <a:cs typeface="Arial" panose="020B0604020202020204" pitchFamily="34" charset="0"/>
              </a:rPr>
              <a:t>funcionarios de confianza.</a:t>
            </a:r>
          </a:p>
          <a:p>
            <a:pPr marL="457200" indent="-457200">
              <a:buFont typeface="+mj-lt"/>
              <a:buAutoNum type="arabicPeriod"/>
              <a:defRPr/>
            </a:pPr>
            <a:r>
              <a:rPr lang="es-ES" altLang="es-ES" sz="2400" dirty="0">
                <a:latin typeface="Arial" panose="020B0604020202020204" pitchFamily="34" charset="0"/>
                <a:cs typeface="Arial" panose="020B0604020202020204" pitchFamily="34" charset="0"/>
              </a:rPr>
              <a:t>Dirigir la Administración del Estado.</a:t>
            </a:r>
          </a:p>
          <a:p>
            <a:pPr>
              <a:defRPr/>
            </a:pPr>
            <a:endParaRPr lang="es-ES" altLang="es-E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63443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29455" y="0"/>
            <a:ext cx="10058400" cy="934152"/>
          </a:xfrm>
        </p:spPr>
        <p:txBody>
          <a:bodyPr>
            <a:normAutofit/>
          </a:bodyPr>
          <a:lstStyle/>
          <a:p>
            <a:pPr algn="ctr"/>
            <a:r>
              <a:rPr lang="es-MX" sz="3200" dirty="0">
                <a:latin typeface="Arial" panose="020B0604020202020204" pitchFamily="34" charset="0"/>
                <a:cs typeface="Arial" panose="020B0604020202020204" pitchFamily="34" charset="0"/>
              </a:rPr>
              <a:t>MINISTROS DE ESTADO</a:t>
            </a:r>
            <a:endParaRPr lang="en-US" sz="3200" dirty="0">
              <a:latin typeface="Arial" panose="020B0604020202020204" pitchFamily="34" charset="0"/>
              <a:cs typeface="Arial" panose="020B0604020202020204" pitchFamily="34" charset="0"/>
            </a:endParaRPr>
          </a:p>
        </p:txBody>
      </p:sp>
      <p:sp>
        <p:nvSpPr>
          <p:cNvPr id="5" name="CuadroTexto 4"/>
          <p:cNvSpPr txBox="1"/>
          <p:nvPr/>
        </p:nvSpPr>
        <p:spPr>
          <a:xfrm>
            <a:off x="394740" y="1073824"/>
            <a:ext cx="11597391" cy="6801862"/>
          </a:xfrm>
          <a:prstGeom prst="rect">
            <a:avLst/>
          </a:prstGeom>
          <a:noFill/>
        </p:spPr>
        <p:txBody>
          <a:bodyPr wrap="square" rtlCol="0">
            <a:spAutoFit/>
          </a:bodyPr>
          <a:lstStyle/>
          <a:p>
            <a:pPr marL="457200" indent="-457200" algn="just">
              <a:buFont typeface="+mj-lt"/>
              <a:buAutoNum type="arabicPeriod"/>
            </a:pPr>
            <a:r>
              <a:rPr lang="es-MX" dirty="0">
                <a:latin typeface="Arial" panose="020B0604020202020204" pitchFamily="34" charset="0"/>
                <a:cs typeface="Arial" panose="020B0604020202020204" pitchFamily="34" charset="0"/>
              </a:rPr>
              <a:t>Colabores directos e inmediatos del Presidente en el Gobierno y Administración  del Estado, pudiendo asistir a las sesiones de la Cámara de Diputados o del Senado, tomando parte del debate, pudiendo hacer uso de la palabra, </a:t>
            </a:r>
            <a:r>
              <a:rPr lang="es-MX" u="sng" dirty="0">
                <a:latin typeface="Arial" panose="020B0604020202020204" pitchFamily="34" charset="0"/>
                <a:cs typeface="Arial" panose="020B0604020202020204" pitchFamily="34" charset="0"/>
              </a:rPr>
              <a:t>pero sin derecho a voto.</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algn="ctr"/>
            <a:r>
              <a:rPr lang="es-MX" u="sng" dirty="0">
                <a:latin typeface="Arial" panose="020B0604020202020204" pitchFamily="34" charset="0"/>
                <a:cs typeface="Arial" panose="020B0604020202020204" pitchFamily="34" charset="0"/>
              </a:rPr>
              <a:t>Requisitos para ser nombrado ministro:</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Ser chileno.</a:t>
            </a:r>
          </a:p>
          <a:p>
            <a:pPr marL="735013"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Tener cumplidos los 21 años de edad.</a:t>
            </a:r>
          </a:p>
          <a:p>
            <a:pPr marL="735013"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Cumplir con los requisitos para ingresar a la Administración del Estado (Art. 12 D.F.L. N° 29, “Fija Texto Refundido, Coordinado y Sistematizado de la Ley Nº 18.834, sobre Estatuto Administrativo”).</a:t>
            </a:r>
          </a:p>
          <a:p>
            <a:pPr marL="449263" algn="just"/>
            <a:endParaRPr lang="es-MX" dirty="0">
              <a:latin typeface="Arial" panose="020B0604020202020204" pitchFamily="34" charset="0"/>
              <a:cs typeface="Arial" panose="020B0604020202020204" pitchFamily="34" charset="0"/>
            </a:endParaRPr>
          </a:p>
          <a:p>
            <a:pPr marL="449263" indent="-449263" algn="just"/>
            <a:r>
              <a:rPr lang="es-MX" dirty="0">
                <a:latin typeface="Arial" panose="020B0604020202020204" pitchFamily="34" charset="0"/>
                <a:cs typeface="Arial" panose="020B0604020202020204" pitchFamily="34" charset="0"/>
              </a:rPr>
              <a:t>3. Para ejercer funciones de fiscalización al Ejecutivo, el Congreso Nacional puede:</a:t>
            </a:r>
          </a:p>
          <a:p>
            <a:pPr marL="449263" indent="-449263" algn="just"/>
            <a:endParaRPr lang="es-MX" dirty="0">
              <a:latin typeface="Arial" panose="020B0604020202020204" pitchFamily="34" charset="0"/>
              <a:cs typeface="Arial" panose="020B0604020202020204" pitchFamily="34" charset="0"/>
            </a:endParaRPr>
          </a:p>
          <a:p>
            <a:pPr marL="630238" indent="-360363" algn="just">
              <a:buFont typeface="+mj-lt"/>
              <a:buAutoNum type="alphaLcPeriod"/>
            </a:pPr>
            <a:r>
              <a:rPr lang="es-MX" dirty="0">
                <a:latin typeface="Arial" panose="020B0604020202020204" pitchFamily="34" charset="0"/>
                <a:cs typeface="Arial" panose="020B0604020202020204" pitchFamily="34" charset="0"/>
              </a:rPr>
              <a:t>Interpelar a un Ministro de Estado: Requiere de al menos 1/3 de los Diputados en ejercicio, se le hacen preguntas respecto a materias vinculadas al ejercicio de su cargo (Art. 52, letra b de la CPR)</a:t>
            </a:r>
          </a:p>
          <a:p>
            <a:pPr marL="630238" indent="-360363" algn="just">
              <a:buFont typeface="+mj-lt"/>
              <a:buAutoNum type="alphaLcPeriod"/>
            </a:pPr>
            <a:r>
              <a:rPr lang="es-MX" dirty="0">
                <a:latin typeface="Arial" panose="020B0604020202020204" pitchFamily="34" charset="0"/>
                <a:cs typeface="Arial" panose="020B0604020202020204" pitchFamily="34" charset="0"/>
              </a:rPr>
              <a:t>Acusar constitucionalmente a un Ministro de Estado.</a:t>
            </a:r>
          </a:p>
          <a:p>
            <a:pPr marL="630238" indent="-360363" algn="just">
              <a:buFont typeface="+mj-lt"/>
              <a:buAutoNum type="alphaLcPeriod"/>
            </a:pPr>
            <a:endParaRPr lang="es-MX" dirty="0">
              <a:latin typeface="Arial" panose="020B0604020202020204" pitchFamily="34" charset="0"/>
              <a:cs typeface="Arial" panose="020B0604020202020204" pitchFamily="34" charset="0"/>
            </a:endParaRPr>
          </a:p>
          <a:p>
            <a:pPr marL="630238" indent="-180975" algn="just"/>
            <a:endParaRPr lang="es-MX" dirty="0">
              <a:latin typeface="Arial" panose="020B0604020202020204" pitchFamily="34" charset="0"/>
              <a:cs typeface="Arial" panose="020B0604020202020204" pitchFamily="34" charset="0"/>
            </a:endParaRPr>
          </a:p>
          <a:p>
            <a:pPr marL="449263" algn="just">
              <a:buFont typeface="+mj-lt"/>
              <a:buAutoNum type="alphaLcPeriod"/>
            </a:pPr>
            <a:endParaRPr lang="es-MX" dirty="0">
              <a:latin typeface="Arial" panose="020B0604020202020204" pitchFamily="34" charset="0"/>
              <a:cs typeface="Arial" panose="020B0604020202020204" pitchFamily="34" charset="0"/>
            </a:endParaRPr>
          </a:p>
          <a:p>
            <a:pPr marL="449263" algn="just"/>
            <a:endParaRPr lang="es-MX"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0579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525588"/>
            <a:ext cx="10058400" cy="3101975"/>
          </a:xfrm>
        </p:spPr>
        <p:txBody>
          <a:bodyPr>
            <a:normAutofit/>
          </a:bodyPr>
          <a:lstStyle/>
          <a:p>
            <a:pPr algn="ctr"/>
            <a:r>
              <a:rPr lang="es-MX" sz="6000" dirty="0">
                <a:latin typeface="Arial" panose="020B0604020202020204" pitchFamily="34" charset="0"/>
                <a:cs typeface="Arial" panose="020B0604020202020204" pitchFamily="34" charset="0"/>
              </a:rPr>
              <a:t>PODER LEGISLATIVO</a:t>
            </a:r>
            <a:endParaRPr lang="en-US" sz="6000" dirty="0">
              <a:latin typeface="Arial" panose="020B0604020202020204" pitchFamily="34" charset="0"/>
              <a:cs typeface="Arial" panose="020B0604020202020204" pitchFamily="34" charset="0"/>
            </a:endParaRPr>
          </a:p>
        </p:txBody>
      </p:sp>
      <p:pic>
        <p:nvPicPr>
          <p:cNvPr id="3074" name="Picture 2" descr="Congreso Nacional de Chile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94125" y="210907"/>
            <a:ext cx="2781916" cy="14836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descr="Congreso Nacional rindió su quinta Cuenta Públ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19" y="210906"/>
            <a:ext cx="3936820" cy="26278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0" y="5685917"/>
            <a:ext cx="7515652" cy="584775"/>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Congreso Nacional se compone de 2 ramas: Cámara de Diputados y Senado. </a:t>
            </a:r>
          </a:p>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Ambas concurren a la formación de las leyes.</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7679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987445" y="4071937"/>
            <a:ext cx="8217109" cy="830997"/>
          </a:xfrm>
          <a:prstGeom prst="rect">
            <a:avLst/>
          </a:prstGeom>
          <a:noFill/>
        </p:spPr>
        <p:txBody>
          <a:bodyPr wrap="square" rtlCol="0">
            <a:spAutoFit/>
          </a:bodyPr>
          <a:lstStyle/>
          <a:p>
            <a:pPr algn="ctr"/>
            <a:r>
              <a:rPr lang="es-MX" sz="4800" dirty="0">
                <a:latin typeface="Arial" panose="020B0604020202020204" pitchFamily="34" charset="0"/>
                <a:cs typeface="Arial" panose="020B0604020202020204" pitchFamily="34" charset="0"/>
              </a:rPr>
              <a:t>CÁMARA DE DIPUTADOS</a:t>
            </a:r>
            <a:endParaRPr lang="en-US" sz="4800" dirty="0">
              <a:latin typeface="Arial" panose="020B0604020202020204" pitchFamily="34" charset="0"/>
              <a:cs typeface="Arial" panose="020B0604020202020204" pitchFamily="34" charset="0"/>
            </a:endParaRPr>
          </a:p>
        </p:txBody>
      </p:sp>
      <p:pic>
        <p:nvPicPr>
          <p:cNvPr id="2050" name="Picture 2" descr="Cámara de Diputadas y Diputados de 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2568" y="232345"/>
            <a:ext cx="1597627" cy="159762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www.latercera.com/resizer/4AKQxWDGteDtl8E4AqzN9dBrn6U=/900x600/filters:focal(477x197:487x187)/cloudfront-us-east-1.images.arcpublishing.com/copesa/2P7JAOUUGRAVXFZMUUQYWVBTM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833" y="232345"/>
            <a:ext cx="4167265" cy="2778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51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DIPUTADO</a:t>
            </a:r>
          </a:p>
          <a:p>
            <a:pPr algn="ctr"/>
            <a:r>
              <a:rPr lang="es-MX" dirty="0">
                <a:latin typeface="Arial" panose="020B0604020202020204" pitchFamily="34" charset="0"/>
                <a:cs typeface="Arial" panose="020B0604020202020204" pitchFamily="34" charset="0"/>
              </a:rPr>
              <a:t>(Art. 48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604001672"/>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5911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09665"/>
            <a:ext cx="6520721" cy="1692771"/>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2083634" y="2293496"/>
            <a:ext cx="9443802" cy="954107"/>
          </a:xfrm>
          <a:prstGeom prst="rect">
            <a:avLst/>
          </a:prstGeom>
          <a:noFill/>
          <a:ln w="25400">
            <a:solidFill>
              <a:schemeClr val="tx1"/>
            </a:solidFill>
          </a:ln>
        </p:spPr>
        <p:txBody>
          <a:bodyPr wrap="square" rtlCol="0">
            <a:spAutoFit/>
          </a:bodyPr>
          <a:lstStyle/>
          <a:p>
            <a:r>
              <a:rPr lang="es-MX" sz="2800" dirty="0">
                <a:latin typeface="Arial" panose="020B0604020202020204" pitchFamily="34" charset="0"/>
                <a:cs typeface="Arial" panose="020B0604020202020204" pitchFamily="34" charset="0"/>
              </a:rPr>
              <a:t>4 años, pudiendo ser reelegido sucesivamente en el cargo hasta </a:t>
            </a:r>
            <a:r>
              <a:rPr lang="es-MX" sz="2800" u="sng" dirty="0">
                <a:latin typeface="Arial" panose="020B0604020202020204" pitchFamily="34" charset="0"/>
                <a:cs typeface="Arial" panose="020B0604020202020204" pitchFamily="34" charset="0"/>
              </a:rPr>
              <a:t>dos periodos</a:t>
            </a:r>
            <a:r>
              <a:rPr lang="es-MX" sz="2800" dirty="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846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263991" y="434477"/>
            <a:ext cx="8769246" cy="4216539"/>
          </a:xfrm>
          <a:prstGeom prst="rect">
            <a:avLst/>
          </a:prstGeom>
          <a:noFill/>
        </p:spPr>
        <p:txBody>
          <a:bodyPr wrap="square" rtlCol="0">
            <a:spAutoFit/>
          </a:bodyPr>
          <a:lstStyle/>
          <a:p>
            <a:r>
              <a:rPr lang="es-MX" sz="2400" u="sng" dirty="0">
                <a:latin typeface="Arial" panose="020B0604020202020204" pitchFamily="34" charset="0"/>
                <a:cs typeface="Arial" panose="020B0604020202020204" pitchFamily="34" charset="0"/>
              </a:rPr>
              <a:t>ATRIBUCIONES EXCLUSIVAS CÁMARA DE DIPUTADOS</a:t>
            </a:r>
          </a:p>
          <a:p>
            <a:pPr algn="ctr"/>
            <a:r>
              <a:rPr lang="es-MX" sz="2000" dirty="0">
                <a:latin typeface="Arial" panose="020B0604020202020204" pitchFamily="34" charset="0"/>
                <a:cs typeface="Arial" panose="020B0604020202020204" pitchFamily="34" charset="0"/>
              </a:rPr>
              <a:t>(Art. 52° CPR)</a:t>
            </a:r>
          </a:p>
          <a:p>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200" u="sng" dirty="0">
                <a:latin typeface="Arial" panose="020B0604020202020204" pitchFamily="34" charset="0"/>
                <a:cs typeface="Arial" panose="020B0604020202020204" pitchFamily="34" charset="0"/>
              </a:rPr>
              <a:t>Fiscalizar </a:t>
            </a:r>
            <a:r>
              <a:rPr lang="es-MX" sz="2200" dirty="0">
                <a:latin typeface="Arial" panose="020B0604020202020204" pitchFamily="34" charset="0"/>
                <a:cs typeface="Arial" panose="020B0604020202020204" pitchFamily="34" charset="0"/>
              </a:rPr>
              <a:t>los actos de gobierno, pudiendo para ello: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Adoptar acuerdo o sugerir observaciones.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Crear comisiones investigadoras especiales.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Interpelar a un Ministro de Estado.</a:t>
            </a:r>
          </a:p>
          <a:p>
            <a:pPr marL="809625" indent="-360363" defTabSz="719138">
              <a:buFont typeface="+mj-lt"/>
              <a:buAutoNum type="alphaLcPeriod"/>
            </a:pPr>
            <a:endParaRPr lang="es-MX" sz="2000" dirty="0">
              <a:latin typeface="Arial" panose="020B0604020202020204" pitchFamily="34" charset="0"/>
              <a:cs typeface="Arial" panose="020B0604020202020204" pitchFamily="34" charset="0"/>
            </a:endParaRPr>
          </a:p>
          <a:p>
            <a:pPr marL="447675" indent="-447675" defTabSz="719138"/>
            <a:r>
              <a:rPr lang="es-MX" sz="2000" dirty="0">
                <a:latin typeface="Arial" panose="020B0604020202020204" pitchFamily="34" charset="0"/>
                <a:cs typeface="Arial" panose="020B0604020202020204" pitchFamily="34" charset="0"/>
              </a:rPr>
              <a:t>2.    </a:t>
            </a:r>
            <a:r>
              <a:rPr lang="es-MX" sz="2200" dirty="0">
                <a:latin typeface="Arial" panose="020B0604020202020204" pitchFamily="34" charset="0"/>
                <a:cs typeface="Arial" panose="020B0604020202020204" pitchFamily="34" charset="0"/>
              </a:rPr>
              <a:t>Declarar si han o no lugar la acusación constitucional.</a:t>
            </a: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0399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668383" y="238906"/>
            <a:ext cx="10058400" cy="1438275"/>
          </a:xfrm>
        </p:spPr>
        <p:txBody>
          <a:bodyPr>
            <a:normAutofit/>
          </a:bodyPr>
          <a:lstStyle/>
          <a:p>
            <a:pPr algn="ctr"/>
            <a:r>
              <a:rPr lang="es-MX" sz="6600" dirty="0">
                <a:latin typeface="Arial" panose="020B0604020202020204" pitchFamily="34" charset="0"/>
                <a:cs typeface="Arial" panose="020B0604020202020204" pitchFamily="34" charset="0"/>
              </a:rPr>
              <a:t>SENADO</a:t>
            </a:r>
            <a:endParaRPr lang="en-US" sz="6600" dirty="0">
              <a:latin typeface="Arial" panose="020B0604020202020204" pitchFamily="34" charset="0"/>
              <a:cs typeface="Arial" panose="020B0604020202020204" pitchFamily="34" charset="0"/>
            </a:endParaRPr>
          </a:p>
        </p:txBody>
      </p:sp>
      <p:pic>
        <p:nvPicPr>
          <p:cNvPr id="3074" name="Picture 2" descr="Senado de 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48144" y="238906"/>
            <a:ext cx="1442054" cy="115845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Derecha logra el 50% del Senado en inédita votación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9710" y="2118360"/>
            <a:ext cx="6055746" cy="4037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703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SENADOR</a:t>
            </a:r>
          </a:p>
          <a:p>
            <a:pPr algn="ctr"/>
            <a:r>
              <a:rPr lang="es-MX" dirty="0">
                <a:latin typeface="Arial" panose="020B0604020202020204" pitchFamily="34" charset="0"/>
                <a:cs typeface="Arial" panose="020B0604020202020204" pitchFamily="34" charset="0"/>
              </a:rPr>
              <a:t>(Art. 50°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013087891"/>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9488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80479" y="386818"/>
            <a:ext cx="6520721" cy="1631216"/>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18939" y="2413417"/>
            <a:ext cx="9443802" cy="954107"/>
          </a:xfrm>
          <a:prstGeom prst="rect">
            <a:avLst/>
          </a:prstGeom>
          <a:noFill/>
          <a:ln w="25400">
            <a:solidFill>
              <a:schemeClr val="tx1"/>
            </a:solidFill>
          </a:ln>
        </p:spPr>
        <p:txBody>
          <a:bodyPr wrap="square" rtlCol="0">
            <a:spAutoFit/>
          </a:bodyPr>
          <a:lstStyle/>
          <a:p>
            <a:r>
              <a:rPr lang="es-MX" sz="2800" dirty="0">
                <a:latin typeface="Arial" panose="020B0604020202020204" pitchFamily="34" charset="0"/>
                <a:cs typeface="Arial" panose="020B0604020202020204" pitchFamily="34" charset="0"/>
              </a:rPr>
              <a:t>8 años, pudiendo ser reelegido sucesivamente en el cargo hasta </a:t>
            </a:r>
            <a:r>
              <a:rPr lang="es-MX" sz="2800" u="sng" dirty="0">
                <a:latin typeface="Arial" panose="020B0604020202020204" pitchFamily="34" charset="0"/>
                <a:cs typeface="Arial" panose="020B0604020202020204" pitchFamily="34" charset="0"/>
              </a:rPr>
              <a:t>un período</a:t>
            </a:r>
            <a:r>
              <a:rPr lang="es-MX" sz="2800" dirty="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372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903751" y="374756"/>
            <a:ext cx="8769246" cy="5416868"/>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ATRIBUCIONES EXCLUSIVAS DEL SENADO (10)</a:t>
            </a:r>
          </a:p>
          <a:p>
            <a:pPr algn="ctr"/>
            <a:r>
              <a:rPr lang="es-MX" sz="2000" dirty="0">
                <a:latin typeface="Arial" panose="020B0604020202020204" pitchFamily="34" charset="0"/>
                <a:cs typeface="Arial" panose="020B0604020202020204" pitchFamily="34" charset="0"/>
              </a:rPr>
              <a:t>(Art. 53 CPR)</a:t>
            </a:r>
          </a:p>
          <a:p>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Resolver las </a:t>
            </a:r>
            <a:r>
              <a:rPr lang="es-ES" dirty="0">
                <a:latin typeface="Arial" panose="020B0604020202020204" pitchFamily="34" charset="0"/>
                <a:cs typeface="Arial" panose="020B0604020202020204" pitchFamily="34" charset="0"/>
              </a:rPr>
              <a:t>c</a:t>
            </a:r>
            <a:r>
              <a:rPr lang="es-ES" altLang="es-ES" dirty="0">
                <a:latin typeface="Arial" panose="020B0604020202020204" pitchFamily="34" charset="0"/>
                <a:cs typeface="Arial" panose="020B0604020202020204" pitchFamily="34" charset="0"/>
              </a:rPr>
              <a:t>ontienda de competencias entre los Ministros de la C. Suprema y el Fiscal Nacional</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ES" altLang="es-ES" dirty="0">
                <a:latin typeface="Arial" panose="020B0604020202020204" pitchFamily="34" charset="0"/>
                <a:cs typeface="Arial" panose="020B0604020202020204" pitchFamily="34" charset="0"/>
              </a:rPr>
              <a:t>Autorizar al P. de la R. a ausentarse del país por mas de 30 días.</a:t>
            </a:r>
          </a:p>
          <a:p>
            <a:pPr marL="457200" indent="-457200" algn="just" defTabSz="719138">
              <a:buAutoNum type="arabicPeriod" startAt="2"/>
            </a:pPr>
            <a:endParaRPr lang="es-ES" altLang="es-ES" dirty="0">
              <a:latin typeface="Arial" panose="020B0604020202020204" pitchFamily="34" charset="0"/>
              <a:cs typeface="Arial" panose="020B0604020202020204" pitchFamily="34" charset="0"/>
            </a:endParaRPr>
          </a:p>
          <a:p>
            <a:pPr marL="457200" indent="-457200" algn="just" defTabSz="719138">
              <a:buAutoNum type="arabicPeriod" startAt="2"/>
            </a:pPr>
            <a:r>
              <a:rPr lang="es-MX" dirty="0">
                <a:latin typeface="Arial" panose="020B0604020202020204" pitchFamily="34" charset="0"/>
                <a:cs typeface="Arial" panose="020B0604020202020204" pitchFamily="34" charset="0"/>
              </a:rPr>
              <a:t>Declarar la inhabilidad del Presidente de la República o del Presidente electo cuando un impedimento físico o mental lo inhabilite para el ejercicio de sus funciones.</a:t>
            </a:r>
          </a:p>
          <a:p>
            <a:pPr marL="457200" indent="-457200" algn="just" defTabSz="719138">
              <a:buAutoNum type="arabicPeriod" startAt="2"/>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MX" dirty="0">
                <a:latin typeface="Arial" panose="020B0604020202020204" pitchFamily="34" charset="0"/>
                <a:cs typeface="Arial" panose="020B0604020202020204" pitchFamily="34" charset="0"/>
              </a:rPr>
              <a:t>Otorgar la rehabilitación de la ciudadanía (Art. 17, N° 3 CPR).</a:t>
            </a:r>
          </a:p>
          <a:p>
            <a:pPr marL="457200" indent="-457200" algn="just" defTabSz="719138">
              <a:buAutoNum type="arabicPeriod" startAt="2"/>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MX" altLang="es-ES" dirty="0">
                <a:latin typeface="Arial" panose="020B0604020202020204" pitchFamily="34" charset="0"/>
                <a:cs typeface="Arial" panose="020B0604020202020204" pitchFamily="34" charset="0"/>
              </a:rPr>
              <a:t>Decidir sobre la admisibilidad de acciones judiciales presentadas en contra de un Ministro de Estado</a:t>
            </a:r>
            <a:endParaRPr lang="es-MX"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36234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24460" y="539646"/>
            <a:ext cx="10463134" cy="430887"/>
          </a:xfrm>
          <a:prstGeom prst="rect">
            <a:avLst/>
          </a:prstGeom>
          <a:noFill/>
        </p:spPr>
        <p:txBody>
          <a:bodyPr wrap="square" rtlCol="0">
            <a:spAutoFit/>
          </a:bodyPr>
          <a:lstStyle/>
          <a:p>
            <a:pPr algn="ctr"/>
            <a:r>
              <a:rPr lang="es-MX" sz="2200" dirty="0">
                <a:latin typeface="Arial" panose="020B0604020202020204" pitchFamily="34" charset="0"/>
                <a:cs typeface="Arial" panose="020B0604020202020204" pitchFamily="34" charset="0"/>
              </a:rPr>
              <a:t>ATRIBUCIONES COMPARTIDAS CÁMARA DE DIPUTADOS Y SENADO</a:t>
            </a:r>
            <a:endParaRPr lang="en-US" sz="2200" dirty="0">
              <a:latin typeface="Arial" panose="020B0604020202020204" pitchFamily="34" charset="0"/>
              <a:cs typeface="Arial" panose="020B0604020202020204" pitchFamily="34" charset="0"/>
            </a:endParaRPr>
          </a:p>
        </p:txBody>
      </p:sp>
      <p:sp>
        <p:nvSpPr>
          <p:cNvPr id="3" name="CuadroTexto 2"/>
          <p:cNvSpPr txBox="1"/>
          <p:nvPr/>
        </p:nvSpPr>
        <p:spPr>
          <a:xfrm>
            <a:off x="1424065" y="1439057"/>
            <a:ext cx="8769246" cy="3108543"/>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Aprobar o desechar los </a:t>
            </a:r>
            <a:r>
              <a:rPr lang="es-MX" sz="2000" u="sng" dirty="0">
                <a:latin typeface="Arial" panose="020B0604020202020204" pitchFamily="34" charset="0"/>
                <a:cs typeface="Arial" panose="020B0604020202020204" pitchFamily="34" charset="0"/>
              </a:rPr>
              <a:t>tratados internacionales </a:t>
            </a:r>
            <a:r>
              <a:rPr lang="es-MX" sz="2000" dirty="0">
                <a:latin typeface="Arial" panose="020B0604020202020204" pitchFamily="34" charset="0"/>
                <a:cs typeface="Arial" panose="020B0604020202020204" pitchFamily="34" charset="0"/>
              </a:rPr>
              <a:t>que le presentare el Presidente de la República antes de su ratificación.</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Pronunciarse respecto de los Estados de Excepción Constitucional. </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defTabSz="719138">
              <a:buFont typeface="+mj-lt"/>
              <a:buAutoNum type="arabicPeriod"/>
            </a:pPr>
            <a:endParaRPr lang="es-ES" altLang="es-ES"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578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877888"/>
            <a:ext cx="10058400" cy="949325"/>
          </a:xfrm>
        </p:spPr>
        <p:txBody>
          <a:bodyPr>
            <a:normAutofit/>
          </a:bodyPr>
          <a:lstStyle/>
          <a:p>
            <a:pPr algn="ctr"/>
            <a:r>
              <a:rPr lang="es-MX" sz="4800" dirty="0">
                <a:latin typeface="Arial" panose="020B0604020202020204" pitchFamily="34" charset="0"/>
                <a:cs typeface="Arial" panose="020B0604020202020204" pitchFamily="34" charset="0"/>
              </a:rPr>
              <a:t>PODER JUDICIAL</a:t>
            </a:r>
            <a:endParaRPr lang="en-US" sz="4800" dirty="0">
              <a:latin typeface="Arial" panose="020B0604020202020204" pitchFamily="34" charset="0"/>
              <a:cs typeface="Arial" panose="020B0604020202020204" pitchFamily="34" charset="0"/>
            </a:endParaRPr>
          </a:p>
        </p:txBody>
      </p:sp>
      <p:pic>
        <p:nvPicPr>
          <p:cNvPr id="4098" name="Picture 2" descr="Poder Judicial en Númer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17959" y="328282"/>
            <a:ext cx="1283254" cy="60530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Tribunales de Justicia - Diario Constitucion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8655" y="2376515"/>
            <a:ext cx="5894689" cy="31883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0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34387" y="-89941"/>
            <a:ext cx="10058400" cy="1449387"/>
          </a:xfrm>
        </p:spPr>
        <p:txBody>
          <a:bodyPr>
            <a:normAutofit/>
          </a:bodyPr>
          <a:lstStyle/>
          <a:p>
            <a:pPr algn="ctr"/>
            <a:r>
              <a:rPr lang="es-MX" sz="3600" dirty="0">
                <a:latin typeface="Arial" panose="020B0604020202020204" pitchFamily="34" charset="0"/>
                <a:cs typeface="Arial" panose="020B0604020202020204" pitchFamily="34" charset="0"/>
              </a:rPr>
              <a:t>ARTÍCULO 76 CPR.</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829456" y="2398985"/>
            <a:ext cx="10852879" cy="3108543"/>
          </a:xfrm>
          <a:prstGeom prst="rect">
            <a:avLst/>
          </a:prstGeom>
          <a:ln w="38100">
            <a:solidFill>
              <a:schemeClr val="tx1"/>
            </a:solidFill>
          </a:ln>
        </p:spPr>
        <p:txBody>
          <a:bodyPr wrap="square">
            <a:spAutoFit/>
          </a:bodyPr>
          <a:lstStyle/>
          <a:p>
            <a:pPr algn="ctr"/>
            <a:r>
              <a:rPr lang="es-MX" sz="2800" i="1" dirty="0">
                <a:latin typeface="Arial" panose="020B0604020202020204" pitchFamily="34" charset="0"/>
                <a:cs typeface="Arial" panose="020B0604020202020204" pitchFamily="34" charset="0"/>
              </a:rPr>
              <a:t>“La facultad de </a:t>
            </a:r>
            <a:r>
              <a:rPr lang="es-MX" sz="2800" i="1" dirty="0">
                <a:solidFill>
                  <a:srgbClr val="FF0000"/>
                </a:solidFill>
                <a:latin typeface="Arial" panose="020B0604020202020204" pitchFamily="34" charset="0"/>
                <a:cs typeface="Arial" panose="020B0604020202020204" pitchFamily="34" charset="0"/>
              </a:rPr>
              <a:t>conocer</a:t>
            </a:r>
            <a:r>
              <a:rPr lang="es-MX" sz="2800" i="1" dirty="0">
                <a:latin typeface="Arial" panose="020B0604020202020204" pitchFamily="34" charset="0"/>
                <a:cs typeface="Arial" panose="020B0604020202020204" pitchFamily="34" charset="0"/>
              </a:rPr>
              <a:t> de las causas </a:t>
            </a:r>
            <a:r>
              <a:rPr lang="es-MX" sz="2800" i="1" u="sng" dirty="0">
                <a:latin typeface="Arial" panose="020B0604020202020204" pitchFamily="34" charset="0"/>
                <a:cs typeface="Arial" panose="020B0604020202020204" pitchFamily="34" charset="0"/>
              </a:rPr>
              <a:t>civiles</a:t>
            </a:r>
            <a:r>
              <a:rPr lang="es-MX" sz="2800" i="1" dirty="0">
                <a:latin typeface="Arial" panose="020B0604020202020204" pitchFamily="34" charset="0"/>
                <a:cs typeface="Arial" panose="020B0604020202020204" pitchFamily="34" charset="0"/>
              </a:rPr>
              <a:t> y </a:t>
            </a:r>
            <a:r>
              <a:rPr lang="es-MX" sz="2800" i="1" u="sng" dirty="0">
                <a:latin typeface="Arial" panose="020B0604020202020204" pitchFamily="34" charset="0"/>
                <a:cs typeface="Arial" panose="020B0604020202020204" pitchFamily="34" charset="0"/>
              </a:rPr>
              <a:t>criminales</a:t>
            </a:r>
            <a:r>
              <a:rPr lang="es-MX" sz="2800" i="1" dirty="0">
                <a:latin typeface="Arial" panose="020B0604020202020204" pitchFamily="34" charset="0"/>
                <a:cs typeface="Arial" panose="020B0604020202020204" pitchFamily="34" charset="0"/>
              </a:rPr>
              <a:t>, de </a:t>
            </a:r>
            <a:r>
              <a:rPr lang="es-MX" sz="2800" i="1" u="sng" dirty="0">
                <a:latin typeface="Arial" panose="020B0604020202020204" pitchFamily="34" charset="0"/>
                <a:cs typeface="Arial" panose="020B0604020202020204" pitchFamily="34" charset="0"/>
              </a:rPr>
              <a:t>resolverlas</a:t>
            </a:r>
            <a:r>
              <a:rPr lang="es-MX" sz="2800" i="1" dirty="0">
                <a:latin typeface="Arial" panose="020B0604020202020204" pitchFamily="34" charset="0"/>
                <a:cs typeface="Arial" panose="020B0604020202020204" pitchFamily="34" charset="0"/>
              </a:rPr>
              <a:t> y de </a:t>
            </a:r>
            <a:r>
              <a:rPr lang="es-MX" sz="2800" i="1" u="sng" dirty="0">
                <a:latin typeface="Arial" panose="020B0604020202020204" pitchFamily="34" charset="0"/>
                <a:cs typeface="Arial" panose="020B0604020202020204" pitchFamily="34" charset="0"/>
              </a:rPr>
              <a:t>hacer ejecutar lo juzgado</a:t>
            </a:r>
            <a:r>
              <a:rPr lang="es-MX" sz="2800" i="1" dirty="0">
                <a:latin typeface="Arial" panose="020B0604020202020204" pitchFamily="34" charset="0"/>
                <a:cs typeface="Arial" panose="020B0604020202020204" pitchFamily="34" charset="0"/>
              </a:rPr>
              <a:t>, pertenece </a:t>
            </a:r>
            <a:r>
              <a:rPr lang="es-MX" sz="2800" i="1" u="sng" dirty="0">
                <a:latin typeface="Arial" panose="020B0604020202020204" pitchFamily="34" charset="0"/>
                <a:cs typeface="Arial" panose="020B0604020202020204" pitchFamily="34" charset="0"/>
              </a:rPr>
              <a:t>exclusivamente</a:t>
            </a:r>
            <a:r>
              <a:rPr lang="es-MX" sz="2800" i="1" dirty="0">
                <a:latin typeface="Arial" panose="020B0604020202020204" pitchFamily="34" charset="0"/>
                <a:cs typeface="Arial" panose="020B0604020202020204" pitchFamily="34" charset="0"/>
              </a:rPr>
              <a:t> a los tribunales </a:t>
            </a:r>
            <a:r>
              <a:rPr lang="es-MX" sz="2800" i="1" u="sng" dirty="0">
                <a:latin typeface="Arial" panose="020B0604020202020204" pitchFamily="34" charset="0"/>
                <a:cs typeface="Arial" panose="020B0604020202020204" pitchFamily="34" charset="0"/>
              </a:rPr>
              <a:t>establecidos por la ley</a:t>
            </a:r>
            <a:r>
              <a:rPr lang="es-MX" sz="2800" i="1" dirty="0">
                <a:latin typeface="Arial" panose="020B0604020202020204" pitchFamily="34" charset="0"/>
                <a:cs typeface="Arial" panose="020B0604020202020204" pitchFamily="34" charset="0"/>
              </a:rPr>
              <a:t>. Ni el Presidente de la República ni el Congreso pueden, en caso alguno, ejercer funciones judiciales, avocarse causas pendientes, revisar los fundamentos o contenido de sus resoluciones o hacer revivir procesos fenecidos”.</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37496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11317473"/>
              </p:ext>
            </p:extLst>
          </p:nvPr>
        </p:nvGraphicFramePr>
        <p:xfrm>
          <a:off x="278910" y="457852"/>
          <a:ext cx="11738918" cy="5719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uadroTexto 7"/>
          <p:cNvSpPr txBox="1"/>
          <p:nvPr/>
        </p:nvSpPr>
        <p:spPr>
          <a:xfrm>
            <a:off x="0" y="646961"/>
            <a:ext cx="4688114" cy="954107"/>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ESTRUCTURA DEL PODER JUDICIAL</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8311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260214810"/>
              </p:ext>
            </p:extLst>
          </p:nvPr>
        </p:nvGraphicFramePr>
        <p:xfrm>
          <a:off x="1480457" y="116114"/>
          <a:ext cx="9782629" cy="6052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5852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7200" dirty="0">
                <a:latin typeface="Arial" panose="020B0604020202020204" pitchFamily="34" charset="0"/>
                <a:cs typeface="Arial" panose="020B0604020202020204" pitchFamily="34" charset="0"/>
              </a:rPr>
              <a:t>OTROS ÓRGANOS DEL ESTADO</a:t>
            </a:r>
            <a:endParaRPr lang="en-US" sz="72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00255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3531283"/>
              </p:ext>
            </p:extLst>
          </p:nvPr>
        </p:nvGraphicFramePr>
        <p:xfrm>
          <a:off x="312650" y="1439295"/>
          <a:ext cx="11574549"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294586" y="442410"/>
            <a:ext cx="6523709" cy="584775"/>
          </a:xfrm>
          <a:prstGeom prst="rect">
            <a:avLst/>
          </a:prstGeom>
        </p:spPr>
        <p:txBody>
          <a:bodyPr wrap="none">
            <a:spAutoFit/>
          </a:bodyPr>
          <a:lstStyle/>
          <a:p>
            <a:pPr lvl="0"/>
            <a:r>
              <a:rPr lang="es-ES" sz="3200" dirty="0">
                <a:latin typeface="Arial" panose="020B0604020202020204" pitchFamily="34" charset="0"/>
                <a:cs typeface="Arial" panose="020B0604020202020204" pitchFamily="34" charset="0"/>
              </a:rPr>
              <a:t>OTROS ÓRGANOS DEL ESTADO</a:t>
            </a:r>
          </a:p>
        </p:txBody>
      </p:sp>
      <p:pic>
        <p:nvPicPr>
          <p:cNvPr id="4" name="Picture 2" descr="Contraloría General de la República declara que no intervendrá en sumarios  administrativos en curso. - Diario Constituciona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65487" y="2068643"/>
            <a:ext cx="838166" cy="833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iscalía de Chile (@FiscaliadeChile) / Twitt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20667" y="2068643"/>
            <a:ext cx="958513" cy="9585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nicio | Tribunal Constitucional Chil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5497" y="2068643"/>
            <a:ext cx="1365951" cy="103071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Banco Central de Chile | Logopedia | Fandom"/>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69859" y="2263514"/>
            <a:ext cx="1052669" cy="10526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onsejo de Seguridad Nacional - Diario Constituciona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818295" y="2263515"/>
            <a:ext cx="1537256" cy="10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878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22853" y="0"/>
            <a:ext cx="10058400" cy="855741"/>
          </a:xfrm>
        </p:spPr>
        <p:txBody>
          <a:bodyPr>
            <a:normAutofit/>
          </a:bodyPr>
          <a:lstStyle/>
          <a:p>
            <a:pPr algn="ctr"/>
            <a:r>
              <a:rPr lang="es-MX" sz="3600" dirty="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748352" y="1028343"/>
            <a:ext cx="10695295" cy="4801314"/>
          </a:xfrm>
          <a:prstGeom prst="rect">
            <a:avLst/>
          </a:prstGeom>
          <a:ln>
            <a:solidFill>
              <a:schemeClr val="tx1"/>
            </a:solidFill>
          </a:ln>
        </p:spPr>
        <p:txBody>
          <a:bodyPr wrap="square">
            <a:spAutoFit/>
          </a:bodyPr>
          <a:lstStyle/>
          <a:p>
            <a:pPr marL="285750" indent="-285750" algn="just">
              <a:buFont typeface="Wingdings" panose="05000000000000000000" pitchFamily="2" charset="2"/>
              <a:buChar char="q"/>
            </a:pPr>
            <a:r>
              <a:rPr lang="es-ES" altLang="es-ES" dirty="0">
                <a:latin typeface="Arial" panose="020B0604020202020204" pitchFamily="34" charset="0"/>
                <a:cs typeface="Arial" panose="020B0604020202020204" pitchFamily="34" charset="0"/>
              </a:rPr>
              <a:t>Organismo autónomo con reconocimiento constitucional, que tiene las siguientes funciones:</a:t>
            </a:r>
          </a:p>
          <a:p>
            <a:pPr algn="just"/>
            <a:endParaRPr lang="es-ES" altLang="es-ES"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Fiscalizar el debido ingreso e inversión de los fondos del Fisco, de las Municipalidades y de la Beneficencia Pública</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Verificar el </a:t>
            </a:r>
            <a:r>
              <a:rPr lang="es-CL" u="sng" dirty="0">
                <a:latin typeface="Arial" panose="020B0604020202020204" pitchFamily="34" charset="0"/>
                <a:cs typeface="Arial" panose="020B0604020202020204" pitchFamily="34" charset="0"/>
              </a:rPr>
              <a:t>examen y juzgamiento de las cuentas</a:t>
            </a:r>
            <a:r>
              <a:rPr lang="es-CL" dirty="0">
                <a:latin typeface="Arial" panose="020B0604020202020204" pitchFamily="34" charset="0"/>
                <a:cs typeface="Arial" panose="020B0604020202020204" pitchFamily="34" charset="0"/>
              </a:rPr>
              <a:t> que deben rendir las personas que tengan a su cargo fondos o bienes de las entidades indicadas y de los demás servicios o instituciones sometidos por la ley a su fiscalización y la inspección de las oficinas correspondientes;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Llevar la </a:t>
            </a:r>
            <a:r>
              <a:rPr lang="es-CL" u="sng" dirty="0">
                <a:latin typeface="Arial" panose="020B0604020202020204" pitchFamily="34" charset="0"/>
                <a:cs typeface="Arial" panose="020B0604020202020204" pitchFamily="34" charset="0"/>
              </a:rPr>
              <a:t>contabilidad </a:t>
            </a:r>
            <a:r>
              <a:rPr lang="es-CL" dirty="0">
                <a:latin typeface="Arial" panose="020B0604020202020204" pitchFamily="34" charset="0"/>
                <a:cs typeface="Arial" panose="020B0604020202020204" pitchFamily="34" charset="0"/>
              </a:rPr>
              <a:t>general de la Nación;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Pronunciarse sobre </a:t>
            </a:r>
            <a:r>
              <a:rPr lang="es-CL" b="1" u="sng" dirty="0">
                <a:latin typeface="Arial" panose="020B0604020202020204" pitchFamily="34" charset="0"/>
                <a:cs typeface="Arial" panose="020B0604020202020204" pitchFamily="34" charset="0"/>
              </a:rPr>
              <a:t>la constitucionalidad y legalidad de los decretos supremos</a:t>
            </a:r>
            <a:r>
              <a:rPr lang="es-CL" dirty="0">
                <a:latin typeface="Arial" panose="020B0604020202020204" pitchFamily="34" charset="0"/>
                <a:cs typeface="Arial" panose="020B0604020202020204" pitchFamily="34" charset="0"/>
              </a:rPr>
              <a:t>;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Vigilar el </a:t>
            </a:r>
            <a:r>
              <a:rPr lang="es-CL" u="sng" dirty="0">
                <a:latin typeface="Arial" panose="020B0604020202020204" pitchFamily="34" charset="0"/>
                <a:cs typeface="Arial" panose="020B0604020202020204" pitchFamily="34" charset="0"/>
              </a:rPr>
              <a:t>cumplimiento</a:t>
            </a:r>
            <a:r>
              <a:rPr lang="es-CL" dirty="0">
                <a:latin typeface="Arial" panose="020B0604020202020204" pitchFamily="34" charset="0"/>
                <a:cs typeface="Arial" panose="020B0604020202020204" pitchFamily="34" charset="0"/>
              </a:rPr>
              <a:t> de las disposiciones del Estatuto Administrativo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Desempeñar, finalmente, todas las otras funciones que le encomiende esta ley y los demás preceptos vigentes o que se dicten en lo futuro, que le den intervención.</a:t>
            </a:r>
          </a:p>
        </p:txBody>
      </p:sp>
    </p:spTree>
    <p:extLst>
      <p:ext uri="{BB962C8B-B14F-4D97-AF65-F5344CB8AC3E}">
        <p14:creationId xmlns:p14="http://schemas.microsoft.com/office/powerpoint/2010/main" val="19323796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47343" y="1719133"/>
            <a:ext cx="10439400" cy="3170099"/>
          </a:xfrm>
          <a:prstGeom prst="rect">
            <a:avLst/>
          </a:prstGeom>
        </p:spPr>
        <p:txBody>
          <a:bodyPr wrap="square">
            <a:spAutoFit/>
          </a:bodyPr>
          <a:lstStyle/>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designado Contralor General de la República:</a:t>
            </a:r>
          </a:p>
          <a:p>
            <a:r>
              <a:rPr lang="es-ES" altLang="es-ES" sz="2000" b="1" dirty="0">
                <a:latin typeface="Arial" panose="020B0604020202020204" pitchFamily="34" charset="0"/>
                <a:cs typeface="Arial" panose="020B0604020202020204" pitchFamily="34" charset="0"/>
              </a:rPr>
              <a:t> </a:t>
            </a:r>
          </a:p>
          <a:p>
            <a:pPr marL="360363">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 </a:t>
            </a:r>
          </a:p>
          <a:p>
            <a:pPr marL="360363">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a:buFont typeface="+mj-lt"/>
              <a:buAutoNum type="arabicPeriod"/>
            </a:pPr>
            <a:r>
              <a:rPr lang="es-ES" altLang="es-ES" sz="2000" dirty="0">
                <a:latin typeface="Arial" panose="020B0604020202020204" pitchFamily="34" charset="0"/>
                <a:cs typeface="Arial" panose="020B0604020202020204" pitchFamily="34" charset="0"/>
              </a:rPr>
              <a:t>Ser ciudadano.</a:t>
            </a:r>
          </a:p>
          <a:p>
            <a:pPr marL="360363"/>
            <a:endParaRPr lang="es-ES" altLang="es-E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a:t>
            </a:r>
            <a:r>
              <a:rPr lang="es-ES" altLang="es-ES" sz="2000" dirty="0">
                <a:latin typeface="Arial" panose="020B0604020202020204" pitchFamily="34" charset="0"/>
                <a:cs typeface="Arial" panose="020B0604020202020204" pitchFamily="34" charset="0"/>
              </a:rPr>
              <a:t> Por el P. de la R., con acuerdo del Senado (3/5 miembros en ejercicio).</a:t>
            </a:r>
          </a:p>
          <a:p>
            <a:endParaRPr lang="es-ES" altLang="es-ES" sz="2000" dirty="0">
              <a:latin typeface="Arial" panose="020B0604020202020204" pitchFamily="34" charset="0"/>
              <a:cs typeface="Arial" panose="020B0604020202020204" pitchFamily="34" charset="0"/>
            </a:endParaRPr>
          </a:p>
          <a:p>
            <a:pPr marL="360363" indent="-360363">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a:t>
            </a:r>
            <a:r>
              <a:rPr lang="es-ES" altLang="es-ES" sz="2000" dirty="0">
                <a:latin typeface="Arial" panose="020B0604020202020204" pitchFamily="34" charset="0"/>
                <a:cs typeface="Arial" panose="020B0604020202020204" pitchFamily="34" charset="0"/>
              </a:rPr>
              <a:t>: 8 años, no pudiendo ser designado para el periodo siguiente. Al cumplir los 75 años de edad cesará en el cargo.</a:t>
            </a:r>
          </a:p>
        </p:txBody>
      </p:sp>
      <p:sp>
        <p:nvSpPr>
          <p:cNvPr id="3" name="Título 1"/>
          <p:cNvSpPr txBox="1">
            <a:spLocks/>
          </p:cNvSpPr>
          <p:nvPr/>
        </p:nvSpPr>
        <p:spPr>
          <a:xfrm>
            <a:off x="1237843" y="119921"/>
            <a:ext cx="10058400" cy="85574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64591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68" y="109078"/>
            <a:ext cx="10058400" cy="959617"/>
          </a:xfrm>
        </p:spPr>
        <p:txBody>
          <a:bodyPr>
            <a:normAutofit/>
          </a:bodyPr>
          <a:lstStyle/>
          <a:p>
            <a:pPr algn="ctr"/>
            <a:r>
              <a:rPr lang="es-MX" sz="3600" dirty="0">
                <a:latin typeface="Arial" panose="020B0604020202020204" pitchFamily="34" charset="0"/>
                <a:cs typeface="Arial" panose="020B0604020202020204" pitchFamily="34" charset="0"/>
              </a:rPr>
              <a:t>MINISTERIO PÚBLICO</a:t>
            </a:r>
            <a:endParaRPr lang="en-US" sz="3600" dirty="0">
              <a:latin typeface="Arial" panose="020B0604020202020204" pitchFamily="34" charset="0"/>
              <a:cs typeface="Arial" panose="020B0604020202020204" pitchFamily="34" charset="0"/>
            </a:endParaRPr>
          </a:p>
        </p:txBody>
      </p:sp>
      <p:sp>
        <p:nvSpPr>
          <p:cNvPr id="6" name="Rectángulo 5"/>
          <p:cNvSpPr/>
          <p:nvPr/>
        </p:nvSpPr>
        <p:spPr>
          <a:xfrm>
            <a:off x="1000915" y="1284679"/>
            <a:ext cx="10602506" cy="5016758"/>
          </a:xfrm>
          <a:prstGeom prst="rect">
            <a:avLst/>
          </a:prstGeom>
        </p:spPr>
        <p:txBody>
          <a:bodyPr wrap="square">
            <a:spAutoFit/>
          </a:bodyPr>
          <a:lstStyle/>
          <a:p>
            <a:pPr marL="285750" indent="-285750" algn="just">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Organismo autónomo y jerarquizado, con reconocimiento constitucional, cuya función será la de </a:t>
            </a:r>
            <a:r>
              <a:rPr lang="es-ES" altLang="es-ES" sz="2000" b="1" u="sng" dirty="0">
                <a:solidFill>
                  <a:srgbClr val="FF0000"/>
                </a:solidFill>
                <a:latin typeface="Arial" panose="020B0604020202020204" pitchFamily="34" charset="0"/>
                <a:cs typeface="Arial" panose="020B0604020202020204" pitchFamily="34" charset="0"/>
              </a:rPr>
              <a:t>dirigir de forma exclusiva la investigación de los hechos constitutivos de delito</a:t>
            </a:r>
            <a:r>
              <a:rPr lang="es-ES" altLang="es-ES" sz="2000" dirty="0">
                <a:latin typeface="Arial" panose="020B0604020202020204" pitchFamily="34" charset="0"/>
                <a:cs typeface="Arial" panose="020B0604020202020204" pitchFamily="34" charset="0"/>
              </a:rPr>
              <a:t>, los que determinen la participación punible y los que acrediten la inocencia del imputado, pudiendo impartir ordenes directa a las Fuerzas de Orden y Seguridad Pública.</a:t>
            </a:r>
          </a:p>
          <a:p>
            <a:pPr algn="just"/>
            <a:endParaRPr lang="es-ES" altLang="es-ES" sz="20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Nombrado Fiscal Nacional:</a:t>
            </a:r>
          </a:p>
          <a:p>
            <a:pPr marL="285750" indent="-285750" algn="just">
              <a:buFont typeface="Wingdings" panose="05000000000000000000" pitchFamily="2" charset="2"/>
              <a:buChar char="q"/>
            </a:pPr>
            <a:endParaRPr lang="es-ES" altLang="es-ES" sz="2000" b="1" dirty="0">
              <a:latin typeface="Arial" panose="020B0604020202020204" pitchFamily="34" charset="0"/>
              <a:cs typeface="Arial" panose="020B0604020202020204" pitchFamily="34" charset="0"/>
            </a:endParaRP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a:t>
            </a: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Ser ciudadano.</a:t>
            </a:r>
          </a:p>
          <a:p>
            <a:pPr algn="just"/>
            <a:endParaRPr lang="es-ES" altLang="es-ES"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 </a:t>
            </a:r>
            <a:r>
              <a:rPr lang="es-ES" altLang="es-ES" sz="2000" dirty="0">
                <a:latin typeface="Arial" panose="020B0604020202020204" pitchFamily="34" charset="0"/>
                <a:cs typeface="Arial" panose="020B0604020202020204" pitchFamily="34" charset="0"/>
              </a:rPr>
              <a:t>Será nombrado por el P. de la R. , a proposición de la Corte Suprema y con acuerdo del Senado (2/3 de los miembros en ejercicio).</a:t>
            </a:r>
          </a:p>
          <a:p>
            <a:pPr marL="273050" algn="just"/>
            <a:endParaRPr lang="es-ES" altLang="es-ES" sz="2000" dirty="0">
              <a:latin typeface="Arial" panose="020B0604020202020204" pitchFamily="34" charset="0"/>
              <a:cs typeface="Arial" panose="020B0604020202020204" pitchFamily="34" charset="0"/>
            </a:endParaRPr>
          </a:p>
          <a:p>
            <a:pPr indent="27305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 </a:t>
            </a:r>
            <a:r>
              <a:rPr lang="es-ES" altLang="es-ES" sz="2000" dirty="0">
                <a:latin typeface="Arial" panose="020B0604020202020204" pitchFamily="34" charset="0"/>
                <a:cs typeface="Arial" panose="020B0604020202020204" pitchFamily="34" charset="0"/>
              </a:rPr>
              <a:t>8 años, sin posibilidad de ser designado para el periodo siguiente.</a:t>
            </a:r>
          </a:p>
          <a:p>
            <a:pPr marL="285750" indent="-285750" algn="just">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48926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61090" y="128204"/>
            <a:ext cx="10058400" cy="943851"/>
          </a:xfrm>
        </p:spPr>
        <p:txBody>
          <a:bodyPr>
            <a:normAutofit/>
          </a:bodyPr>
          <a:lstStyle/>
          <a:p>
            <a:pPr algn="ctr"/>
            <a:r>
              <a:rPr lang="es-MX" sz="4000" dirty="0">
                <a:latin typeface="Arial" panose="020B0604020202020204" pitchFamily="34" charset="0"/>
                <a:cs typeface="Arial" panose="020B0604020202020204" pitchFamily="34" charset="0"/>
              </a:rPr>
              <a:t>TRIBUNAL CONSTITUCIONAL</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1069570" y="1296907"/>
            <a:ext cx="9480644" cy="4579715"/>
          </a:xfrm>
          <a:prstGeom prst="rect">
            <a:avLst/>
          </a:prstGeom>
        </p:spPr>
        <p:txBody>
          <a:bodyPr wrap="square">
            <a:spAutoFit/>
          </a:bodyPr>
          <a:lstStyle/>
          <a:p>
            <a:pPr marL="285750" indent="-285750" algn="just">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Es el órgano encargado de </a:t>
            </a:r>
            <a:r>
              <a:rPr lang="es-ES" altLang="es-ES" u="sng" dirty="0">
                <a:latin typeface="Arial" panose="020B0604020202020204" pitchFamily="34" charset="0"/>
                <a:cs typeface="Arial" panose="020B0604020202020204" pitchFamily="34" charset="0"/>
              </a:rPr>
              <a:t>cautelar el principio de supremacía constitucional</a:t>
            </a:r>
            <a:r>
              <a:rPr lang="es-ES" altLang="es-ES" dirty="0">
                <a:latin typeface="Arial" panose="020B0604020202020204" pitchFamily="34" charset="0"/>
                <a:cs typeface="Arial" panose="020B0604020202020204" pitchFamily="34" charset="0"/>
              </a:rPr>
              <a:t>, fundamento del  Estado de Derecho.</a:t>
            </a:r>
          </a:p>
          <a:p>
            <a:pPr algn="just">
              <a:lnSpc>
                <a:spcPct val="90000"/>
              </a:lnSpc>
            </a:pPr>
            <a:endParaRPr lang="es-ES" altLang="es-ES"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Sus atribuciones se encuentran contenidas en el artículo 93 de la CPR, siendo alguna de ellas las siguientes:</a:t>
            </a:r>
          </a:p>
          <a:p>
            <a:pPr algn="just">
              <a:lnSpc>
                <a:spcPct val="90000"/>
              </a:lnSpc>
            </a:pPr>
            <a:endParaRPr lang="es-ES" altLang="es-ES"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dirty="0">
                <a:latin typeface="Arial" panose="020B0604020202020204" pitchFamily="34" charset="0"/>
                <a:cs typeface="Arial" panose="020B0604020202020204" pitchFamily="34" charset="0"/>
              </a:rPr>
              <a:t>Ejercer el control de constitucionalidad de las leyes que interpreten algún precepto de la Constitución, leyes orgánicas constitucionales y de las normas de un tratado que versen sobre materias propias de estas, </a:t>
            </a:r>
            <a:r>
              <a:rPr lang="es-MX" u="sng" dirty="0">
                <a:latin typeface="Arial" panose="020B0604020202020204" pitchFamily="34" charset="0"/>
                <a:cs typeface="Arial" panose="020B0604020202020204" pitchFamily="34" charset="0"/>
              </a:rPr>
              <a:t>antes de su promulgación</a:t>
            </a:r>
            <a:r>
              <a:rPr lang="es-MX" dirty="0">
                <a:latin typeface="Arial" panose="020B0604020202020204" pitchFamily="34" charset="0"/>
                <a:cs typeface="Arial" panose="020B0604020202020204" pitchFamily="34" charset="0"/>
              </a:rPr>
              <a:t>.</a:t>
            </a:r>
          </a:p>
          <a:p>
            <a:pPr marL="539750" indent="-269875" algn="just">
              <a:lnSpc>
                <a:spcPct val="90000"/>
              </a:lnSpc>
              <a:buFont typeface="+mj-lt"/>
              <a:buAutoNum type="arabicPeriod"/>
            </a:pPr>
            <a:endParaRPr lang="es-MX"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altLang="es-ES" dirty="0">
                <a:latin typeface="Arial" panose="020B0604020202020204" pitchFamily="34" charset="0"/>
                <a:cs typeface="Arial" panose="020B0604020202020204" pitchFamily="34" charset="0"/>
              </a:rPr>
              <a:t> Resolver las cuestiones de constitucionalidad que se susciten durante la tramitación de los proyectos de ley o de reforma constitucional y de los tratados sometidos a la aprobación del congreso.</a:t>
            </a:r>
          </a:p>
          <a:p>
            <a:pPr marL="539750" indent="-269875" algn="just">
              <a:lnSpc>
                <a:spcPct val="90000"/>
              </a:lnSpc>
              <a:buFont typeface="+mj-lt"/>
              <a:buAutoNum type="arabicPeriod"/>
            </a:pPr>
            <a:endParaRPr lang="es-MX" altLang="es-ES"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altLang="es-ES" dirty="0">
                <a:latin typeface="Arial" panose="020B0604020202020204" pitchFamily="34" charset="0"/>
                <a:cs typeface="Arial" panose="020B0604020202020204" pitchFamily="34" charset="0"/>
              </a:rPr>
              <a:t>Resolver las cuestiones que se susciten sobre la constitucionalidad de un Decreto con Fuerza de Ley.</a:t>
            </a:r>
            <a:endParaRPr lang="es-ES" altLang="es-ES" b="1"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36260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361090" y="1462587"/>
            <a:ext cx="9498767" cy="3139321"/>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Estará compuesto por 10 miembros, según lo siguiente:</a:t>
            </a:r>
          </a:p>
          <a:p>
            <a:pPr marL="285750" indent="-285750" algn="just">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Integración:</a:t>
            </a:r>
          </a:p>
          <a:p>
            <a:pPr marL="285750" indent="-285750" algn="just">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(3) miembros designados por el P. de la R.</a:t>
            </a: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(4) miembros designados por el Congreso</a:t>
            </a: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(3) miembros designados por la C. Suprema.</a:t>
            </a:r>
          </a:p>
          <a:p>
            <a:pPr marL="342900" indent="-69850">
              <a:lnSpc>
                <a:spcPct val="90000"/>
              </a:lnSpc>
              <a:buFont typeface="+mj-lt"/>
              <a:buAutoNum type="arabicPeriod"/>
            </a:pPr>
            <a:endParaRPr lang="es-ES" altLang="es-ES" sz="2000" dirty="0">
              <a:latin typeface="Arial" panose="020B0604020202020204" pitchFamily="34" charset="0"/>
              <a:cs typeface="Arial" panose="020B0604020202020204" pitchFamily="34" charset="0"/>
            </a:endParaRPr>
          </a:p>
          <a:p>
            <a:pPr marL="273050" indent="-273050">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Duración en el cargo: 9 años.</a:t>
            </a:r>
          </a:p>
          <a:p>
            <a:pPr marL="273050">
              <a:lnSpc>
                <a:spcPct val="90000"/>
              </a:lnSpc>
            </a:pPr>
            <a:endParaRPr lang="es-ES" altLang="es-ES" sz="2000" dirty="0">
              <a:latin typeface="Arial" panose="020B0604020202020204" pitchFamily="34" charset="0"/>
              <a:cs typeface="Arial" panose="020B0604020202020204" pitchFamily="34" charset="0"/>
            </a:endParaRPr>
          </a:p>
          <a:p>
            <a:pPr marL="273050">
              <a:lnSpc>
                <a:spcPct val="90000"/>
              </a:lnSpc>
            </a:pPr>
            <a:endParaRPr lang="es-ES" altLang="es-ES" sz="2000" dirty="0">
              <a:latin typeface="Arial" panose="020B0604020202020204" pitchFamily="34" charset="0"/>
              <a:cs typeface="Arial" panose="020B0604020202020204" pitchFamily="34" charset="0"/>
            </a:endParaRPr>
          </a:p>
        </p:txBody>
      </p:sp>
      <p:sp>
        <p:nvSpPr>
          <p:cNvPr id="3" name="Título 1"/>
          <p:cNvSpPr txBox="1">
            <a:spLocks/>
          </p:cNvSpPr>
          <p:nvPr/>
        </p:nvSpPr>
        <p:spPr>
          <a:xfrm>
            <a:off x="1361090" y="128204"/>
            <a:ext cx="10058400" cy="94385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a:latin typeface="Arial" panose="020B0604020202020204" pitchFamily="34" charset="0"/>
                <a:cs typeface="Arial" panose="020B0604020202020204" pitchFamily="34" charset="0"/>
              </a:rPr>
              <a:t>TRIBUNAL CONSTITUCIONAL</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46873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59239" y="294131"/>
            <a:ext cx="10058400" cy="935062"/>
          </a:xfrm>
        </p:spPr>
        <p:txBody>
          <a:bodyPr>
            <a:normAutofit/>
          </a:bodyPr>
          <a:lstStyle/>
          <a:p>
            <a:pPr algn="ctr"/>
            <a:r>
              <a:rPr lang="es-MX" sz="4000" dirty="0">
                <a:latin typeface="Arial" panose="020B0604020202020204" pitchFamily="34" charset="0"/>
                <a:cs typeface="Arial" panose="020B0604020202020204" pitchFamily="34" charset="0"/>
              </a:rPr>
              <a:t>CONSEJO DE SEGURIDAD NACIONAL</a:t>
            </a:r>
            <a:endParaRPr lang="en-US" sz="4000" dirty="0">
              <a:latin typeface="Arial" panose="020B0604020202020204" pitchFamily="34" charset="0"/>
              <a:cs typeface="Arial" panose="020B0604020202020204" pitchFamily="34" charset="0"/>
            </a:endParaRPr>
          </a:p>
        </p:txBody>
      </p:sp>
      <p:sp>
        <p:nvSpPr>
          <p:cNvPr id="5" name="Rectángulo 4"/>
          <p:cNvSpPr/>
          <p:nvPr/>
        </p:nvSpPr>
        <p:spPr>
          <a:xfrm>
            <a:off x="1159239" y="1520624"/>
            <a:ext cx="10367749" cy="3831818"/>
          </a:xfrm>
          <a:prstGeom prst="rect">
            <a:avLst/>
          </a:prstGeom>
        </p:spPr>
        <p:txBody>
          <a:bodyPr wrap="square">
            <a:spAutoFit/>
          </a:bodyPr>
          <a:lstStyle/>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Corresponde a un órgano asesor del Presidente de la República en materias de seguridad nacional.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 reunirá cuando sea convocado por el Presidente de la República, requiriendo de un quórum de la </a:t>
            </a:r>
            <a:r>
              <a:rPr lang="es-ES" altLang="es-ES" u="sng" dirty="0">
                <a:latin typeface="Arial" panose="020B0604020202020204" pitchFamily="34" charset="0"/>
                <a:cs typeface="Arial" panose="020B0604020202020204" pitchFamily="34" charset="0"/>
              </a:rPr>
              <a:t>mayoría absoluta </a:t>
            </a:r>
            <a:r>
              <a:rPr lang="es-ES" altLang="es-ES" dirty="0">
                <a:latin typeface="Arial" panose="020B0604020202020204" pitchFamily="34" charset="0"/>
                <a:cs typeface="Arial" panose="020B0604020202020204" pitchFamily="34" charset="0"/>
              </a:rPr>
              <a:t>de sus integrantes para sesionar (50%+1).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Será presidido por el P. De la R. e integrado por:</a:t>
            </a:r>
          </a:p>
          <a:p>
            <a:pPr>
              <a:lnSpc>
                <a:spcPct val="90000"/>
              </a:lnSpc>
            </a:pPr>
            <a:endParaRPr lang="es-ES" altLang="es-ES"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del Senado.</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Corte Suprema.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CC.JJ. de las F.F.A.A.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G.D. de Carabineros.</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Contralor General de la República.</a:t>
            </a:r>
          </a:p>
        </p:txBody>
      </p:sp>
    </p:spTree>
    <p:extLst>
      <p:ext uri="{BB962C8B-B14F-4D97-AF65-F5344CB8AC3E}">
        <p14:creationId xmlns:p14="http://schemas.microsoft.com/office/powerpoint/2010/main" val="15528947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a:bodyPr>
          <a:lstStyle/>
          <a:p>
            <a:pPr algn="ctr"/>
            <a:r>
              <a:rPr lang="es-MX" sz="5400" dirty="0"/>
              <a:t>ÓRGANOS DE LA ADMINISTRACIÓN DEL ESTADO (OAE)</a:t>
            </a:r>
            <a:br>
              <a:rPr lang="en-US" sz="5400" dirty="0"/>
            </a:br>
            <a:endParaRPr lang="en-US" sz="5400" dirty="0"/>
          </a:p>
        </p:txBody>
      </p:sp>
      <p:sp>
        <p:nvSpPr>
          <p:cNvPr id="5" name="Marcador de texto 4"/>
          <p:cNvSpPr>
            <a:spLocks noGrp="1"/>
          </p:cNvSpPr>
          <p:nvPr>
            <p:ph type="body" idx="1"/>
          </p:nvPr>
        </p:nvSpPr>
        <p:spPr/>
        <p:txBody>
          <a:bodyPr/>
          <a:lstStyle/>
          <a:p>
            <a:r>
              <a:rPr lang="es-MX" dirty="0"/>
              <a:t>Art. 1, </a:t>
            </a:r>
            <a:r>
              <a:rPr lang="es-MX" dirty="0" err="1"/>
              <a:t>dfl</a:t>
            </a:r>
            <a:r>
              <a:rPr lang="es-MX" dirty="0"/>
              <a:t> 1/19.653.</a:t>
            </a:r>
            <a:endParaRPr lang="en-US" dirty="0"/>
          </a:p>
        </p:txBody>
      </p:sp>
    </p:spTree>
    <p:extLst>
      <p:ext uri="{BB962C8B-B14F-4D97-AF65-F5344CB8AC3E}">
        <p14:creationId xmlns:p14="http://schemas.microsoft.com/office/powerpoint/2010/main" val="29955472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3" y="569626"/>
            <a:ext cx="626588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779489" y="1454045"/>
            <a:ext cx="10972800" cy="3693319"/>
          </a:xfrm>
          <a:prstGeom prst="rect">
            <a:avLst/>
          </a:prstGeom>
          <a:noFill/>
        </p:spPr>
        <p:txBody>
          <a:bodyPr wrap="square" rtlCol="0">
            <a:spAutoFit/>
          </a:bodyPr>
          <a:lstStyle/>
          <a:p>
            <a:pPr marL="342900" indent="-342900" algn="just">
              <a:buFont typeface="+mj-lt"/>
              <a:buAutoNum type="arabicPeriod"/>
            </a:pPr>
            <a:r>
              <a:rPr lang="es-MX" dirty="0">
                <a:latin typeface="Arial" panose="020B0604020202020204" pitchFamily="34" charset="0"/>
                <a:cs typeface="Arial" panose="020B0604020202020204" pitchFamily="34" charset="0"/>
              </a:rPr>
              <a:t>Los órganos pertenecientes a la Administración del Estado se encuentran indicados en el Art. 1° del DFL N°1/19.653, “Fija el Texto Refundido, Coordinado y Sistematizado de la Ley de Bases Generales de la Administración del Estado”. La enumeración aquí contenida no es taxativa, existiendo otros OAE aparte de los indicados en el artículo 1° ya aludido.</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De acuerdo a su autonomía del poder central, los OAE pueden clasificarse en: centralizados, descentralizados, desconcentrados y autónomos.</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Las Fuerzas Armadas, entre ellas la Armada de Chile es un órgano centralizado, puesto que carece de una personalidad jurídica y de un patrimonio propio. La representación extrajudicial recae en el Presidente de la República y la judicial en el CDE. </a:t>
            </a:r>
          </a:p>
          <a:p>
            <a:pPr marL="342900" indent="-342900">
              <a:buFont typeface="+mj-lt"/>
              <a:buAutoNum type="arabicPeriod"/>
            </a:pPr>
            <a:endParaRPr lang="es-MX" dirty="0">
              <a:latin typeface="Arial" panose="020B0604020202020204" pitchFamily="34" charset="0"/>
              <a:cs typeface="Arial" panose="020B0604020202020204" pitchFamily="34" charset="0"/>
            </a:endParaRP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76251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2">
            <a:extLst>
              <a:ext uri="{FF2B5EF4-FFF2-40B4-BE49-F238E27FC236}">
                <a16:creationId xmlns:a16="http://schemas.microsoft.com/office/drawing/2014/main" id="{02FC0BE2-75B1-44AA-B6C2-F385A64F5336}"/>
              </a:ext>
            </a:extLst>
          </p:cNvPr>
          <p:cNvGraphicFramePr>
            <a:graphicFrameLocks/>
          </p:cNvGraphicFramePr>
          <p:nvPr>
            <p:extLst>
              <p:ext uri="{D42A27DB-BD31-4B8C-83A1-F6EECF244321}">
                <p14:modId xmlns:p14="http://schemas.microsoft.com/office/powerpoint/2010/main" val="1641934275"/>
              </p:ext>
            </p:extLst>
          </p:nvPr>
        </p:nvGraphicFramePr>
        <p:xfrm>
          <a:off x="1161144" y="883654"/>
          <a:ext cx="9482964" cy="4788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96350442-05A5-4CFC-BA41-68E0FFB649F3}"/>
              </a:ext>
            </a:extLst>
          </p:cNvPr>
          <p:cNvSpPr txBox="1"/>
          <p:nvPr/>
        </p:nvSpPr>
        <p:spPr>
          <a:xfrm>
            <a:off x="1161144" y="5788644"/>
            <a:ext cx="11030856" cy="369332"/>
          </a:xfrm>
          <a:prstGeom prst="rect">
            <a:avLst/>
          </a:prstGeom>
          <a:noFill/>
        </p:spPr>
        <p:txBody>
          <a:bodyPr wrap="square" rtlCol="0">
            <a:spAutoFit/>
          </a:bodyPr>
          <a:lstStyle/>
          <a:p>
            <a:r>
              <a:rPr lang="es-CL" dirty="0">
                <a:latin typeface="Arial" panose="020B0604020202020204" pitchFamily="34" charset="0"/>
                <a:cs typeface="Arial" panose="020B0604020202020204" pitchFamily="34" charset="0"/>
              </a:rPr>
              <a:t> *</a:t>
            </a:r>
            <a:r>
              <a:rPr lang="es-CL" sz="1100" b="1" dirty="0">
                <a:latin typeface="Arial" panose="020B0604020202020204" pitchFamily="34" charset="0"/>
                <a:cs typeface="Arial" panose="020B0604020202020204" pitchFamily="34" charset="0"/>
              </a:rPr>
              <a:t>Ley </a:t>
            </a:r>
            <a:r>
              <a:rPr lang="es-CL" sz="1100" b="1" dirty="0" err="1">
                <a:latin typeface="Arial" panose="020B0604020202020204" pitchFamily="34" charset="0"/>
                <a:cs typeface="Arial" panose="020B0604020202020204" pitchFamily="34" charset="0"/>
              </a:rPr>
              <a:t>N°</a:t>
            </a:r>
            <a:r>
              <a:rPr lang="es-CL" sz="1100" b="1" dirty="0">
                <a:latin typeface="Arial" panose="020B0604020202020204" pitchFamily="34" charset="0"/>
                <a:cs typeface="Arial" panose="020B0604020202020204" pitchFamily="34" charset="0"/>
              </a:rPr>
              <a:t> 21.073 </a:t>
            </a:r>
            <a:r>
              <a:rPr lang="es-CL" sz="1100" dirty="0">
                <a:latin typeface="Arial" panose="020B0604020202020204" pitchFamily="34" charset="0"/>
                <a:cs typeface="Arial" panose="020B0604020202020204" pitchFamily="34" charset="0"/>
              </a:rPr>
              <a:t>creó el cargo de gobernador regional y de delegados presidenciales, eliminándose los cargos de gobernador provincial e intendente. regional </a:t>
            </a:r>
            <a:endParaRPr lang="es-CL"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EA6A804E-5DDD-4AC8-BCBB-1DA41495470E}"/>
              </a:ext>
            </a:extLst>
          </p:cNvPr>
          <p:cNvSpPr txBox="1"/>
          <p:nvPr/>
        </p:nvSpPr>
        <p:spPr>
          <a:xfrm>
            <a:off x="1734456" y="302131"/>
            <a:ext cx="8723086"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ART. 1, DFL N°1/19.653</a:t>
            </a:r>
            <a:endParaRPr lang="es-CL"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733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89220" y="1118589"/>
            <a:ext cx="10058400" cy="3565525"/>
          </a:xfrm>
        </p:spPr>
        <p:txBody>
          <a:bodyPr>
            <a:normAutofit/>
          </a:bodyPr>
          <a:lstStyle/>
          <a:p>
            <a:pPr algn="ctr"/>
            <a:r>
              <a:rPr lang="es-ES" altLang="es-ES" sz="4800" dirty="0">
                <a:solidFill>
                  <a:schemeClr val="tx1"/>
                </a:solidFill>
                <a:latin typeface="Arial" panose="020B0604020202020204" pitchFamily="34" charset="0"/>
                <a:cs typeface="Arial" panose="020B0604020202020204" pitchFamily="34" charset="0"/>
              </a:rPr>
              <a:t>FUERZAS ARMADAS Y DE ORDEN Y SEGURIDAD PÚBLICA</a:t>
            </a:r>
            <a:br>
              <a:rPr lang="es-ES" altLang="es-ES" sz="4800" dirty="0">
                <a:solidFill>
                  <a:schemeClr val="tx1"/>
                </a:solidFill>
                <a:latin typeface="Arial" panose="020B0604020202020204" pitchFamily="34" charset="0"/>
                <a:cs typeface="Arial" panose="020B0604020202020204" pitchFamily="34" charset="0"/>
              </a:rPr>
            </a:br>
            <a:endParaRPr lang="en-US" sz="4800" dirty="0">
              <a:solidFill>
                <a:schemeClr val="tx1"/>
              </a:solidFill>
            </a:endParaRPr>
          </a:p>
        </p:txBody>
      </p:sp>
    </p:spTree>
    <p:extLst>
      <p:ext uri="{BB962C8B-B14F-4D97-AF65-F5344CB8AC3E}">
        <p14:creationId xmlns:p14="http://schemas.microsoft.com/office/powerpoint/2010/main" val="31889857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C0639F-1FE3-4B95-96C8-AFB68C9A502C}"/>
              </a:ext>
            </a:extLst>
          </p:cNvPr>
          <p:cNvSpPr>
            <a:spLocks noGrp="1"/>
          </p:cNvSpPr>
          <p:nvPr>
            <p:ph type="title" idx="4294967295"/>
          </p:nvPr>
        </p:nvSpPr>
        <p:spPr>
          <a:xfrm>
            <a:off x="1141751" y="-39372"/>
            <a:ext cx="10058400" cy="1190173"/>
          </a:xfrm>
          <a:noFill/>
          <a:ln>
            <a:noFill/>
          </a:ln>
        </p:spPr>
        <p:style>
          <a:lnRef idx="3">
            <a:schemeClr val="lt1"/>
          </a:lnRef>
          <a:fillRef idx="1">
            <a:schemeClr val="dk1"/>
          </a:fillRef>
          <a:effectRef idx="1">
            <a:schemeClr val="dk1"/>
          </a:effectRef>
          <a:fontRef idx="minor">
            <a:schemeClr val="lt1"/>
          </a:fontRef>
        </p:style>
        <p:txBody>
          <a:bodyPr>
            <a:normAutofit/>
          </a:bodyPr>
          <a:lstStyle/>
          <a:p>
            <a:pPr algn="ctr" fontAlgn="auto">
              <a:spcAft>
                <a:spcPts val="0"/>
              </a:spcAft>
              <a:defRPr/>
            </a:pPr>
            <a:r>
              <a:rPr lang="es-CL" sz="3200" dirty="0">
                <a:solidFill>
                  <a:schemeClr val="tx1"/>
                </a:solidFill>
                <a:latin typeface="Arial" panose="020B0604020202020204" pitchFamily="34" charset="0"/>
                <a:cs typeface="Arial" panose="020B0604020202020204" pitchFamily="34" charset="0"/>
              </a:rPr>
              <a:t>FINES DE LAS FUERZAS ARMADAS</a:t>
            </a:r>
            <a:br>
              <a:rPr lang="es-CL" sz="3200" dirty="0">
                <a:solidFill>
                  <a:schemeClr val="tx1"/>
                </a:solidFill>
                <a:latin typeface="Arial" panose="020B0604020202020204" pitchFamily="34" charset="0"/>
                <a:cs typeface="Arial" panose="020B0604020202020204" pitchFamily="34" charset="0"/>
              </a:rPr>
            </a:br>
            <a:r>
              <a:rPr lang="es-CL" sz="2000" dirty="0">
                <a:solidFill>
                  <a:schemeClr val="tx1"/>
                </a:solidFill>
                <a:latin typeface="Arial" panose="020B0604020202020204" pitchFamily="34" charset="0"/>
                <a:cs typeface="Arial" panose="020B0604020202020204" pitchFamily="34" charset="0"/>
              </a:rPr>
              <a:t>(ART. 101° CPR)</a:t>
            </a:r>
            <a:endParaRPr lang="es-CL" sz="44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300486F2-0434-4C98-9F2A-2F10001365DB}"/>
              </a:ext>
            </a:extLst>
          </p:cNvPr>
          <p:cNvSpPr>
            <a:spLocks noGrp="1"/>
          </p:cNvSpPr>
          <p:nvPr>
            <p:ph idx="4294967295"/>
          </p:nvPr>
        </p:nvSpPr>
        <p:spPr>
          <a:xfrm>
            <a:off x="483253" y="1514464"/>
            <a:ext cx="3749334" cy="2010229"/>
          </a:xfrm>
          <a:gradFill>
            <a:gsLst>
              <a:gs pos="0">
                <a:schemeClr val="bg1"/>
              </a:gs>
              <a:gs pos="99000">
                <a:schemeClr val="bg1"/>
              </a:gs>
            </a:gsLst>
          </a:gradFill>
          <a:ln>
            <a:solidFill>
              <a:schemeClr val="bg1"/>
            </a:solidFill>
          </a:ln>
        </p:spPr>
        <p:style>
          <a:lnRef idx="1">
            <a:schemeClr val="accent2"/>
          </a:lnRef>
          <a:fillRef idx="2">
            <a:schemeClr val="accent2"/>
          </a:fillRef>
          <a:effectRef idx="1">
            <a:schemeClr val="accent2"/>
          </a:effectRef>
          <a:fontRef idx="minor">
            <a:schemeClr val="dk1"/>
          </a:fontRef>
        </p:style>
        <p:txBody>
          <a:bodyPr>
            <a:normAutofit/>
          </a:bodyPr>
          <a:lstStyle/>
          <a:p>
            <a:pPr marL="0" indent="0" fontAlgn="auto">
              <a:buNone/>
              <a:defRPr/>
            </a:pPr>
            <a:endParaRPr lang="es-CL" b="1" dirty="0">
              <a:solidFill>
                <a:srgbClr val="FF0000"/>
              </a:solidFill>
              <a:latin typeface="Arial" panose="020B0604020202020204" pitchFamily="34" charset="0"/>
              <a:cs typeface="Arial" panose="020B0604020202020204" pitchFamily="34" charset="0"/>
            </a:endParaRPr>
          </a:p>
          <a:p>
            <a:pPr marL="0" indent="0" fontAlgn="auto">
              <a:buNone/>
              <a:defRPr/>
            </a:pPr>
            <a:r>
              <a:rPr lang="es-CL" dirty="0">
                <a:latin typeface="Arial" panose="020B0604020202020204" pitchFamily="34" charset="0"/>
                <a:cs typeface="Arial" panose="020B0604020202020204" pitchFamily="34" charset="0"/>
              </a:rPr>
              <a:t>DEFENSA DE LA PATRIA.</a:t>
            </a:r>
          </a:p>
          <a:p>
            <a:pPr fontAlgn="auto">
              <a:buFont typeface="Wingdings" panose="05000000000000000000" pitchFamily="2" charset="2"/>
              <a:buChar char="§"/>
              <a:defRPr/>
            </a:pPr>
            <a:endParaRPr lang="es-CL" sz="2400" dirty="0">
              <a:latin typeface="Arial" panose="020B0604020202020204" pitchFamily="34" charset="0"/>
              <a:cs typeface="Arial" panose="020B0604020202020204" pitchFamily="34" charset="0"/>
            </a:endParaRPr>
          </a:p>
          <a:p>
            <a:pPr marL="0" indent="0" fontAlgn="auto">
              <a:buNone/>
              <a:defRPr/>
            </a:pPr>
            <a:r>
              <a:rPr lang="es-CL" sz="2400" dirty="0">
                <a:latin typeface="Arial" panose="020B0604020202020204" pitchFamily="34" charset="0"/>
                <a:cs typeface="Arial" panose="020B0604020202020204" pitchFamily="34" charset="0"/>
              </a:rPr>
              <a:t>.</a:t>
            </a:r>
          </a:p>
        </p:txBody>
      </p:sp>
      <p:sp>
        <p:nvSpPr>
          <p:cNvPr id="5" name="CuadroTexto 4">
            <a:extLst>
              <a:ext uri="{FF2B5EF4-FFF2-40B4-BE49-F238E27FC236}">
                <a16:creationId xmlns:a16="http://schemas.microsoft.com/office/drawing/2014/main" id="{3A68C895-571D-4A1C-84BF-6A055A79001A}"/>
              </a:ext>
            </a:extLst>
          </p:cNvPr>
          <p:cNvSpPr txBox="1"/>
          <p:nvPr/>
        </p:nvSpPr>
        <p:spPr>
          <a:xfrm>
            <a:off x="5127171" y="1975551"/>
            <a:ext cx="7373258" cy="400110"/>
          </a:xfrm>
          <a:prstGeom prst="rect">
            <a:avLst/>
          </a:prstGeom>
          <a:noFill/>
        </p:spPr>
        <p:txBody>
          <a:bodyPr wrap="square">
            <a:spAutoFit/>
          </a:bodyPr>
          <a:lstStyle/>
          <a:p>
            <a:pPr algn="ctr"/>
            <a:r>
              <a:rPr lang="es-CL" sz="2000" dirty="0">
                <a:latin typeface="Arial" panose="020B0604020202020204" pitchFamily="34" charset="0"/>
                <a:cs typeface="Arial" panose="020B0604020202020204" pitchFamily="34" charset="0"/>
              </a:rPr>
              <a:t>ESENCIALES PARA LA SEGURIDAD NACIONAL</a:t>
            </a:r>
            <a:endParaRPr lang="es-CL" sz="2000" dirty="0"/>
          </a:p>
        </p:txBody>
      </p:sp>
      <p:sp>
        <p:nvSpPr>
          <p:cNvPr id="6" name="Rectángulo: esquinas redondeadas 5">
            <a:extLst>
              <a:ext uri="{FF2B5EF4-FFF2-40B4-BE49-F238E27FC236}">
                <a16:creationId xmlns:a16="http://schemas.microsoft.com/office/drawing/2014/main" id="{6CC81413-9222-426B-88C5-B3BAA4626EDF}"/>
              </a:ext>
            </a:extLst>
          </p:cNvPr>
          <p:cNvSpPr/>
          <p:nvPr/>
        </p:nvSpPr>
        <p:spPr>
          <a:xfrm>
            <a:off x="242462" y="1718407"/>
            <a:ext cx="3439886" cy="914401"/>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esquinas redondeadas 6">
            <a:extLst>
              <a:ext uri="{FF2B5EF4-FFF2-40B4-BE49-F238E27FC236}">
                <a16:creationId xmlns:a16="http://schemas.microsoft.com/office/drawing/2014/main" id="{7CB268D4-1FDD-4AA7-AE1D-E335B7A08B77}"/>
              </a:ext>
            </a:extLst>
          </p:cNvPr>
          <p:cNvSpPr/>
          <p:nvPr/>
        </p:nvSpPr>
        <p:spPr>
          <a:xfrm>
            <a:off x="5435600" y="2992604"/>
            <a:ext cx="6756400" cy="123371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esquinas redondeadas 7">
            <a:extLst>
              <a:ext uri="{FF2B5EF4-FFF2-40B4-BE49-F238E27FC236}">
                <a16:creationId xmlns:a16="http://schemas.microsoft.com/office/drawing/2014/main" id="{EF0C578B-FEDC-46B1-A3DB-D21A1141A308}"/>
              </a:ext>
            </a:extLst>
          </p:cNvPr>
          <p:cNvSpPr/>
          <p:nvPr/>
        </p:nvSpPr>
        <p:spPr>
          <a:xfrm>
            <a:off x="5607537" y="1749495"/>
            <a:ext cx="6329530" cy="934637"/>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CuadroTexto 9">
            <a:extLst>
              <a:ext uri="{FF2B5EF4-FFF2-40B4-BE49-F238E27FC236}">
                <a16:creationId xmlns:a16="http://schemas.microsoft.com/office/drawing/2014/main" id="{956E5869-E10E-44F9-8CF6-8BF73B06B35E}"/>
              </a:ext>
            </a:extLst>
          </p:cNvPr>
          <p:cNvSpPr txBox="1"/>
          <p:nvPr/>
        </p:nvSpPr>
        <p:spPr>
          <a:xfrm>
            <a:off x="242462" y="3222758"/>
            <a:ext cx="3439886" cy="249299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indent="0" algn="just" fontAlgn="auto">
              <a:buFont typeface="Arial"/>
              <a:buNone/>
              <a:defRPr/>
            </a:pPr>
            <a:r>
              <a:rPr lang="es-CL" sz="1200" b="1" dirty="0">
                <a:solidFill>
                  <a:schemeClr val="tx1"/>
                </a:solidFill>
                <a:latin typeface="Arial" panose="020B0604020202020204" pitchFamily="34" charset="0"/>
                <a:cs typeface="Arial" panose="020B0604020202020204" pitchFamily="34" charset="0"/>
              </a:rPr>
              <a:t>“La defensa nacional  es la disposición, integración, y acción coordinada de todas las energías y fuerzas morales y materiales de la nación, ante cualquier forma de agresión, debiendo todos los españoles participar en el logro de tal fin. </a:t>
            </a:r>
            <a:r>
              <a:rPr lang="es-CL" sz="1200" u="sng" dirty="0">
                <a:solidFill>
                  <a:srgbClr val="FF0000"/>
                </a:solidFill>
                <a:latin typeface="Arial" panose="020B0604020202020204" pitchFamily="34" charset="0"/>
                <a:cs typeface="Arial" panose="020B0604020202020204" pitchFamily="34" charset="0"/>
              </a:rPr>
              <a:t>Tiene por finalidad garantizar de modo permanente la unidad, soberanía e independencia de España, su integridad territorial y el ordenamiento constitucional</a:t>
            </a:r>
            <a:r>
              <a:rPr lang="es-CL" sz="1200" b="1" dirty="0">
                <a:solidFill>
                  <a:schemeClr val="tx1"/>
                </a:solidFill>
                <a:latin typeface="Arial" panose="020B0604020202020204" pitchFamily="34" charset="0"/>
                <a:cs typeface="Arial" panose="020B0604020202020204" pitchFamily="34" charset="0"/>
              </a:rPr>
              <a:t> , protegiendo la vida de la población y los intereses de la patria , en el marco de lo dispuesto en el artículo 97 de la constitución”</a:t>
            </a:r>
          </a:p>
        </p:txBody>
      </p:sp>
      <p:sp>
        <p:nvSpPr>
          <p:cNvPr id="11" name="CuadroTexto 10">
            <a:extLst>
              <a:ext uri="{FF2B5EF4-FFF2-40B4-BE49-F238E27FC236}">
                <a16:creationId xmlns:a16="http://schemas.microsoft.com/office/drawing/2014/main" id="{B35819CA-5D43-4272-810B-E639ACCD89C9}"/>
              </a:ext>
            </a:extLst>
          </p:cNvPr>
          <p:cNvSpPr txBox="1"/>
          <p:nvPr/>
        </p:nvSpPr>
        <p:spPr>
          <a:xfrm>
            <a:off x="242462" y="6059477"/>
            <a:ext cx="11318815" cy="230832"/>
          </a:xfrm>
          <a:prstGeom prst="rect">
            <a:avLst/>
          </a:prstGeom>
          <a:noFill/>
        </p:spPr>
        <p:txBody>
          <a:bodyPr wrap="square">
            <a:spAutoFit/>
          </a:bodyPr>
          <a:lstStyle/>
          <a:p>
            <a:pPr marL="0" indent="0" algn="just" fontAlgn="auto">
              <a:buFont typeface="Arial"/>
              <a:buNone/>
              <a:defRPr/>
            </a:pPr>
            <a:r>
              <a:rPr lang="es-CL" sz="900" dirty="0">
                <a:effectLst>
                  <a:glow rad="38100">
                    <a:schemeClr val="bg1">
                      <a:lumMod val="50000"/>
                      <a:lumOff val="50000"/>
                      <a:alpha val="2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s-CL" sz="900" b="1" dirty="0">
                <a:effectLst>
                  <a:glow rad="38100">
                    <a:schemeClr val="bg1">
                      <a:lumMod val="50000"/>
                      <a:lumOff val="50000"/>
                      <a:alpha val="20000"/>
                    </a:schemeClr>
                  </a:glow>
                </a:effectLst>
                <a:latin typeface="Arial" panose="020B0604020202020204" pitchFamily="34" charset="0"/>
                <a:cs typeface="Arial" panose="020B0604020202020204" pitchFamily="34" charset="0"/>
              </a:rPr>
              <a:t>Fuente: </a:t>
            </a:r>
            <a:r>
              <a:rPr lang="es-CL" sz="900" dirty="0">
                <a:effectLst>
                  <a:glow rad="38100">
                    <a:schemeClr val="bg1">
                      <a:lumMod val="50000"/>
                      <a:lumOff val="50000"/>
                      <a:alpha val="20000"/>
                    </a:schemeClr>
                  </a:glow>
                </a:effectLst>
                <a:latin typeface="Arial" panose="020B0604020202020204" pitchFamily="34" charset="0"/>
                <a:cs typeface="Arial" panose="020B0604020202020204" pitchFamily="34" charset="0"/>
              </a:rPr>
              <a:t>“POLITICA Y FUERZAS ARMADAS, CARACTERISTICAS Y MISIONES CONSTITUCIONALES DE LAS FUERZAS ARMADAS, ADOLFO PAUL LATORRE, PÁGINA 118.</a:t>
            </a:r>
          </a:p>
        </p:txBody>
      </p:sp>
      <p:sp>
        <p:nvSpPr>
          <p:cNvPr id="12" name="CuadroTexto 11">
            <a:extLst>
              <a:ext uri="{FF2B5EF4-FFF2-40B4-BE49-F238E27FC236}">
                <a16:creationId xmlns:a16="http://schemas.microsoft.com/office/drawing/2014/main" id="{21E34766-D372-4F71-9669-00008A19AC2D}"/>
              </a:ext>
            </a:extLst>
          </p:cNvPr>
          <p:cNvSpPr txBox="1"/>
          <p:nvPr/>
        </p:nvSpPr>
        <p:spPr>
          <a:xfrm>
            <a:off x="5747283" y="3220150"/>
            <a:ext cx="6189784"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endParaRPr lang="es-CL" sz="1200" b="1" dirty="0">
              <a:latin typeface="Arial" panose="020B0604020202020204" pitchFamily="34" charset="0"/>
              <a:cs typeface="Arial" panose="020B0604020202020204" pitchFamily="34" charset="0"/>
            </a:endParaRPr>
          </a:p>
          <a:p>
            <a:pPr marL="228600" indent="-228600" algn="just" fontAlgn="auto">
              <a:buFont typeface="Arial"/>
              <a:buAutoNum type="arabicParenR"/>
              <a:defRPr/>
            </a:pPr>
            <a:r>
              <a:rPr lang="es-CL" sz="1200" b="1" dirty="0">
                <a:latin typeface="Arial" panose="020B0604020202020204" pitchFamily="34" charset="0"/>
                <a:cs typeface="Arial" panose="020B0604020202020204" pitchFamily="34" charset="0"/>
              </a:rPr>
              <a:t>“es aquella condición de orden  y estabilidad que permite  la conservación y la supervivencia del estado”.</a:t>
            </a:r>
          </a:p>
          <a:p>
            <a:pPr marL="228600" indent="-228600" algn="just" fontAlgn="auto">
              <a:buFont typeface="Arial"/>
              <a:buAutoNum type="arabicParenR"/>
              <a:defRPr/>
            </a:pPr>
            <a:endParaRPr lang="es-CL" sz="1200" b="1" dirty="0">
              <a:latin typeface="Arial" panose="020B0604020202020204" pitchFamily="34" charset="0"/>
              <a:cs typeface="Arial" panose="020B0604020202020204" pitchFamily="34" charset="0"/>
            </a:endParaRPr>
          </a:p>
          <a:p>
            <a:pPr marL="266700" indent="-266700" algn="just" fontAlgn="auto">
              <a:buFont typeface="Arial"/>
              <a:buNone/>
              <a:defRPr/>
            </a:pPr>
            <a:r>
              <a:rPr lang="es-CL" sz="1200" b="1" dirty="0">
                <a:latin typeface="Arial" panose="020B0604020202020204" pitchFamily="34" charset="0"/>
                <a:cs typeface="Arial" panose="020B0604020202020204" pitchFamily="34" charset="0"/>
              </a:rPr>
              <a:t>2) “es el grado de garantía del estado para lograr sus objetivos políticos nacionales a un riesgo aceptable”    </a:t>
            </a:r>
          </a:p>
          <a:p>
            <a:pPr marL="0" indent="0" algn="just" fontAlgn="auto">
              <a:buFont typeface="Arial"/>
              <a:buNone/>
              <a:defRPr/>
            </a:pPr>
            <a:endParaRPr lang="es-CL" sz="1200" b="1" dirty="0">
              <a:latin typeface="Arial" panose="020B0604020202020204" pitchFamily="34" charset="0"/>
              <a:cs typeface="Arial" panose="020B0604020202020204" pitchFamily="34" charset="0"/>
            </a:endParaRPr>
          </a:p>
          <a:p>
            <a:pPr marL="182563" indent="-182563" algn="just" fontAlgn="auto">
              <a:buFont typeface="Arial"/>
              <a:buNone/>
              <a:defRPr/>
            </a:pPr>
            <a:r>
              <a:rPr lang="es-CL" sz="1200" b="1" dirty="0">
                <a:latin typeface="Arial" panose="020B0604020202020204" pitchFamily="34" charset="0"/>
                <a:cs typeface="Arial" panose="020B0604020202020204" pitchFamily="34" charset="0"/>
              </a:rPr>
              <a:t>3) “es la capacidad que </a:t>
            </a:r>
            <a:r>
              <a:rPr lang="es-CL" sz="1200" b="1" dirty="0" err="1">
                <a:latin typeface="Arial" panose="020B0604020202020204" pitchFamily="34" charset="0"/>
                <a:cs typeface="Arial" panose="020B0604020202020204" pitchFamily="34" charset="0"/>
              </a:rPr>
              <a:t>tine</a:t>
            </a:r>
            <a:r>
              <a:rPr lang="es-CL" sz="1200" b="1" dirty="0">
                <a:latin typeface="Arial" panose="020B0604020202020204" pitchFamily="34" charset="0"/>
                <a:cs typeface="Arial" panose="020B0604020202020204" pitchFamily="34" charset="0"/>
              </a:rPr>
              <a:t> la nación para obtener sus fines y que le permite afrontar con éxito situaciones de catástrofes, conmoción interna o guerra”</a:t>
            </a:r>
          </a:p>
        </p:txBody>
      </p:sp>
      <p:sp>
        <p:nvSpPr>
          <p:cNvPr id="4" name="Flecha abajo 3"/>
          <p:cNvSpPr/>
          <p:nvPr/>
        </p:nvSpPr>
        <p:spPr>
          <a:xfrm>
            <a:off x="1602641" y="273608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Flecha abajo 12"/>
          <p:cNvSpPr/>
          <p:nvPr/>
        </p:nvSpPr>
        <p:spPr>
          <a:xfrm>
            <a:off x="8482411" y="275107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051284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
        <p:nvSpPr>
          <p:cNvPr id="3" name="Rectángulo: esquinas redondeadas 2">
            <a:extLst>
              <a:ext uri="{FF2B5EF4-FFF2-40B4-BE49-F238E27FC236}">
                <a16:creationId xmlns:a16="http://schemas.microsoft.com/office/drawing/2014/main" id="{75A4C6F8-163A-4768-9012-9AB5A26970FD}"/>
              </a:ext>
            </a:extLst>
          </p:cNvPr>
          <p:cNvSpPr/>
          <p:nvPr/>
        </p:nvSpPr>
        <p:spPr>
          <a:xfrm>
            <a:off x="216693"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a:extLst>
              <a:ext uri="{FF2B5EF4-FFF2-40B4-BE49-F238E27FC236}">
                <a16:creationId xmlns:a16="http://schemas.microsoft.com/office/drawing/2014/main" id="{427F3F5D-2A19-4B3F-AF75-149728ADA51A}"/>
              </a:ext>
            </a:extLst>
          </p:cNvPr>
          <p:cNvSpPr txBox="1"/>
          <p:nvPr/>
        </p:nvSpPr>
        <p:spPr>
          <a:xfrm>
            <a:off x="166962" y="2643373"/>
            <a:ext cx="2807861"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CUERPOS ARMADOS</a:t>
            </a:r>
            <a:endParaRPr lang="es-CL" sz="20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77D1FF98-1A32-4328-9263-3DBF01D193D5}"/>
              </a:ext>
            </a:extLst>
          </p:cNvPr>
          <p:cNvSpPr txBox="1"/>
          <p:nvPr/>
        </p:nvSpPr>
        <p:spPr>
          <a:xfrm>
            <a:off x="420020" y="3880456"/>
            <a:ext cx="2301742" cy="7386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s-MX" sz="1400" b="1" dirty="0">
                <a:solidFill>
                  <a:schemeClr val="tx1"/>
                </a:solidFill>
                <a:latin typeface="Arial" panose="020B0604020202020204" pitchFamily="34" charset="0"/>
                <a:cs typeface="Arial" panose="020B0604020202020204" pitchFamily="34" charset="0"/>
              </a:rPr>
              <a:t>Poder de fuego y capacidad de  acción y reacción armada.</a:t>
            </a:r>
            <a:endParaRPr lang="es-CL" sz="1400" b="1" dirty="0">
              <a:solidFill>
                <a:schemeClr val="tx1"/>
              </a:solidFill>
              <a:latin typeface="Arial" panose="020B0604020202020204" pitchFamily="34" charset="0"/>
              <a:cs typeface="Arial" panose="020B0604020202020204" pitchFamily="34" charset="0"/>
            </a:endParaRPr>
          </a:p>
        </p:txBody>
      </p:sp>
      <p:sp>
        <p:nvSpPr>
          <p:cNvPr id="7" name="Rectángulo: esquinas redondeadas 6">
            <a:extLst>
              <a:ext uri="{FF2B5EF4-FFF2-40B4-BE49-F238E27FC236}">
                <a16:creationId xmlns:a16="http://schemas.microsoft.com/office/drawing/2014/main" id="{1D3062A0-EE3C-4E5F-B733-0724859D0938}"/>
              </a:ext>
            </a:extLst>
          </p:cNvPr>
          <p:cNvSpPr/>
          <p:nvPr/>
        </p:nvSpPr>
        <p:spPr>
          <a:xfrm>
            <a:off x="4969228"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hlinkClick r:id="rId2" action="ppaction://hlinkfile"/>
            <a:extLst>
              <a:ext uri="{FF2B5EF4-FFF2-40B4-BE49-F238E27FC236}">
                <a16:creationId xmlns:a16="http://schemas.microsoft.com/office/drawing/2014/main" id="{E9C4178B-13A1-43D2-A056-3E9C88D90B8A}"/>
              </a:ext>
            </a:extLst>
          </p:cNvPr>
          <p:cNvSpPr txBox="1"/>
          <p:nvPr/>
        </p:nvSpPr>
        <p:spPr>
          <a:xfrm>
            <a:off x="5230837" y="265995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PROFESIONALES</a:t>
            </a:r>
            <a:endParaRPr lang="es-CL" sz="20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FACC5E5-2836-40D5-96AB-F82135FF6CA8}"/>
              </a:ext>
            </a:extLst>
          </p:cNvPr>
          <p:cNvSpPr txBox="1"/>
          <p:nvPr/>
        </p:nvSpPr>
        <p:spPr>
          <a:xfrm>
            <a:off x="5002722"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Carrera militar especializada. </a:t>
            </a:r>
          </a:p>
          <a:p>
            <a:pPr algn="just" fontAlgn="auto">
              <a:defRPr/>
            </a:pPr>
            <a:r>
              <a:rPr lang="es-CL" sz="1400" b="1" dirty="0">
                <a:latin typeface="Arial" panose="020B0604020202020204" pitchFamily="34" charset="0"/>
                <a:cs typeface="Arial" panose="020B0604020202020204" pitchFamily="34" charset="0"/>
              </a:rPr>
              <a:t>Personal con preparación técnica.</a:t>
            </a:r>
          </a:p>
        </p:txBody>
      </p:sp>
      <p:sp>
        <p:nvSpPr>
          <p:cNvPr id="11" name="Rectángulo: esquinas redondeadas 10">
            <a:extLst>
              <a:ext uri="{FF2B5EF4-FFF2-40B4-BE49-F238E27FC236}">
                <a16:creationId xmlns:a16="http://schemas.microsoft.com/office/drawing/2014/main" id="{41A146F1-96D0-42E7-BACD-A22AE65C9EA5}"/>
              </a:ext>
            </a:extLst>
          </p:cNvPr>
          <p:cNvSpPr/>
          <p:nvPr/>
        </p:nvSpPr>
        <p:spPr>
          <a:xfrm>
            <a:off x="9167446"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CE2BFB7C-5522-4F75-A70D-2953D835C606}"/>
              </a:ext>
            </a:extLst>
          </p:cNvPr>
          <p:cNvSpPr txBox="1"/>
          <p:nvPr/>
        </p:nvSpPr>
        <p:spPr>
          <a:xfrm>
            <a:off x="9603545" y="264337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OBEDIENTES</a:t>
            </a:r>
            <a:endParaRPr lang="es-CL" sz="2000" dirty="0">
              <a:latin typeface="Arial" panose="020B0604020202020204" pitchFamily="34" charset="0"/>
              <a:cs typeface="Arial" panose="020B0604020202020204" pitchFamily="34" charset="0"/>
            </a:endParaRPr>
          </a:p>
        </p:txBody>
      </p:sp>
      <p:sp>
        <p:nvSpPr>
          <p:cNvPr id="13" name="CuadroTexto 12">
            <a:hlinkClick r:id="" action="ppaction://noaction"/>
            <a:extLst>
              <a:ext uri="{FF2B5EF4-FFF2-40B4-BE49-F238E27FC236}">
                <a16:creationId xmlns:a16="http://schemas.microsoft.com/office/drawing/2014/main" id="{F56BAFCC-2C3D-4ADE-9FCD-80FF65747438}"/>
              </a:ext>
            </a:extLst>
          </p:cNvPr>
          <p:cNvSpPr txBox="1"/>
          <p:nvPr/>
        </p:nvSpPr>
        <p:spPr>
          <a:xfrm>
            <a:off x="9167446"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Plano  externo e interno.</a:t>
            </a:r>
          </a:p>
          <a:p>
            <a:pPr algn="just" fontAlgn="auto">
              <a:defRPr/>
            </a:pPr>
            <a:r>
              <a:rPr lang="es-CL" sz="1400" b="1" dirty="0">
                <a:latin typeface="Arial" panose="020B0604020202020204" pitchFamily="34" charset="0"/>
                <a:cs typeface="Arial" panose="020B0604020202020204" pitchFamily="34" charset="0"/>
              </a:rPr>
              <a:t>Distintas teorías sobre la obediencia.</a:t>
            </a:r>
          </a:p>
        </p:txBody>
      </p:sp>
      <p:sp>
        <p:nvSpPr>
          <p:cNvPr id="14" name="CuadroTexto 13">
            <a:extLst>
              <a:ext uri="{FF2B5EF4-FFF2-40B4-BE49-F238E27FC236}">
                <a16:creationId xmlns:a16="http://schemas.microsoft.com/office/drawing/2014/main" id="{1DA15475-93A6-4825-BAC6-A91CBDE3FF2E}"/>
              </a:ext>
            </a:extLst>
          </p:cNvPr>
          <p:cNvSpPr txBox="1"/>
          <p:nvPr/>
        </p:nvSpPr>
        <p:spPr>
          <a:xfrm>
            <a:off x="216693" y="1840845"/>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1.-</a:t>
            </a:r>
            <a:endParaRPr lang="es-CL" sz="24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72933F80-05EA-4754-9E95-079B512C3FEE}"/>
              </a:ext>
            </a:extLst>
          </p:cNvPr>
          <p:cNvSpPr txBox="1"/>
          <p:nvPr/>
        </p:nvSpPr>
        <p:spPr>
          <a:xfrm>
            <a:off x="4880564" y="1886172"/>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a:t>
            </a:r>
            <a:endParaRPr lang="es-CL" sz="2400" dirty="0">
              <a:latin typeface="Arial" panose="020B0604020202020204" pitchFamily="34" charset="0"/>
              <a:cs typeface="Arial" panose="020B0604020202020204" pitchFamily="34" charset="0"/>
            </a:endParaRPr>
          </a:p>
        </p:txBody>
      </p:sp>
      <p:sp>
        <p:nvSpPr>
          <p:cNvPr id="16" name="CuadroTexto 15">
            <a:extLst>
              <a:ext uri="{FF2B5EF4-FFF2-40B4-BE49-F238E27FC236}">
                <a16:creationId xmlns:a16="http://schemas.microsoft.com/office/drawing/2014/main" id="{FB1494E7-89D9-4836-8FCC-5CBB1F13FF48}"/>
              </a:ext>
            </a:extLst>
          </p:cNvPr>
          <p:cNvSpPr txBox="1"/>
          <p:nvPr/>
        </p:nvSpPr>
        <p:spPr>
          <a:xfrm>
            <a:off x="9167446" y="1840845"/>
            <a:ext cx="586154"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3.-</a:t>
            </a:r>
            <a:endParaRPr lang="es-CL" sz="2400" dirty="0">
              <a:latin typeface="Arial" panose="020B0604020202020204" pitchFamily="34" charset="0"/>
              <a:cs typeface="Arial" panose="020B0604020202020204" pitchFamily="34" charset="0"/>
            </a:endParaRPr>
          </a:p>
        </p:txBody>
      </p:sp>
      <p:sp>
        <p:nvSpPr>
          <p:cNvPr id="5" name="Flecha: hacia abajo 4">
            <a:extLst>
              <a:ext uri="{FF2B5EF4-FFF2-40B4-BE49-F238E27FC236}">
                <a16:creationId xmlns:a16="http://schemas.microsoft.com/office/drawing/2014/main" id="{7BB3C92C-389E-4A16-AE81-1AEF6AF94489}"/>
              </a:ext>
            </a:extLst>
          </p:cNvPr>
          <p:cNvSpPr/>
          <p:nvPr/>
        </p:nvSpPr>
        <p:spPr>
          <a:xfrm>
            <a:off x="1119553" y="3426157"/>
            <a:ext cx="902677" cy="25890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7" name="Flecha: hacia abajo 16">
            <a:extLst>
              <a:ext uri="{FF2B5EF4-FFF2-40B4-BE49-F238E27FC236}">
                <a16:creationId xmlns:a16="http://schemas.microsoft.com/office/drawing/2014/main" id="{A7E96C1E-C05B-410F-853D-7FC053A79791}"/>
              </a:ext>
            </a:extLst>
          </p:cNvPr>
          <p:cNvSpPr/>
          <p:nvPr/>
        </p:nvSpPr>
        <p:spPr>
          <a:xfrm>
            <a:off x="5921819" y="3432517"/>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6929D273-E12D-4ACC-9CC6-3B37C572FC96}"/>
              </a:ext>
            </a:extLst>
          </p:cNvPr>
          <p:cNvSpPr/>
          <p:nvPr/>
        </p:nvSpPr>
        <p:spPr>
          <a:xfrm>
            <a:off x="10120037" y="3465149"/>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857560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esquinas redondeadas 2">
            <a:extLst>
              <a:ext uri="{FF2B5EF4-FFF2-40B4-BE49-F238E27FC236}">
                <a16:creationId xmlns:a16="http://schemas.microsoft.com/office/drawing/2014/main" id="{691C466D-C3BC-46DF-B7C6-274DDF5BF548}"/>
              </a:ext>
            </a:extLst>
          </p:cNvPr>
          <p:cNvSpPr/>
          <p:nvPr/>
        </p:nvSpPr>
        <p:spPr>
          <a:xfrm>
            <a:off x="21669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esquinas redondeadas 3">
            <a:extLst>
              <a:ext uri="{FF2B5EF4-FFF2-40B4-BE49-F238E27FC236}">
                <a16:creationId xmlns:a16="http://schemas.microsoft.com/office/drawing/2014/main" id="{BECB33A1-0199-443F-BAD5-A0FD2641CA4B}"/>
              </a:ext>
            </a:extLst>
          </p:cNvPr>
          <p:cNvSpPr/>
          <p:nvPr/>
        </p:nvSpPr>
        <p:spPr>
          <a:xfrm>
            <a:off x="4969229"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esquinas redondeadas 4">
            <a:extLst>
              <a:ext uri="{FF2B5EF4-FFF2-40B4-BE49-F238E27FC236}">
                <a16:creationId xmlns:a16="http://schemas.microsoft.com/office/drawing/2014/main" id="{3345E6B7-45DA-4FD5-848A-5E565ABD0838}"/>
              </a:ext>
            </a:extLst>
          </p:cNvPr>
          <p:cNvSpPr/>
          <p:nvPr/>
        </p:nvSpPr>
        <p:spPr>
          <a:xfrm>
            <a:off x="893397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9892D966-82AE-41E7-9408-2ED20B7E7F68}"/>
              </a:ext>
            </a:extLst>
          </p:cNvPr>
          <p:cNvSpPr txBox="1"/>
          <p:nvPr/>
        </p:nvSpPr>
        <p:spPr>
          <a:xfrm>
            <a:off x="4927025" y="1831703"/>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5.-</a:t>
            </a:r>
            <a:endParaRPr lang="es-CL" sz="1800" b="1"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59ED726D-5FE5-440C-8AB7-7949BD313956}"/>
              </a:ext>
            </a:extLst>
          </p:cNvPr>
          <p:cNvSpPr txBox="1"/>
          <p:nvPr/>
        </p:nvSpPr>
        <p:spPr>
          <a:xfrm>
            <a:off x="369093" y="1831703"/>
            <a:ext cx="6098344" cy="369332"/>
          </a:xfrm>
          <a:prstGeom prst="rect">
            <a:avLst/>
          </a:prstGeom>
          <a:noFill/>
        </p:spPr>
        <p:txBody>
          <a:bodyPr wrap="square">
            <a:spAutoFit/>
          </a:bodyPr>
          <a:lstStyle/>
          <a:p>
            <a:r>
              <a:rPr lang="es-MX" b="1" dirty="0">
                <a:latin typeface="Arial" panose="020B0604020202020204" pitchFamily="34" charset="0"/>
                <a:cs typeface="Arial" panose="020B0604020202020204" pitchFamily="34" charset="0"/>
              </a:rPr>
              <a:t>4</a:t>
            </a:r>
            <a:r>
              <a:rPr lang="es-MX" sz="1800" b="1" dirty="0">
                <a:latin typeface="Arial" panose="020B0604020202020204" pitchFamily="34" charset="0"/>
                <a:cs typeface="Arial" panose="020B0604020202020204" pitchFamily="34" charset="0"/>
              </a:rPr>
              <a:t>.-</a:t>
            </a:r>
            <a:endParaRPr lang="es-CL" sz="1800" b="1" dirty="0">
              <a:latin typeface="Arial" panose="020B0604020202020204" pitchFamily="34" charset="0"/>
              <a:cs typeface="Arial" panose="020B0604020202020204" pitchFamily="34" charset="0"/>
            </a:endParaRPr>
          </a:p>
        </p:txBody>
      </p:sp>
      <p:sp>
        <p:nvSpPr>
          <p:cNvPr id="9" name="CuadroTexto 8">
            <a:extLst>
              <a:ext uri="{FF2B5EF4-FFF2-40B4-BE49-F238E27FC236}">
                <a16:creationId xmlns:a16="http://schemas.microsoft.com/office/drawing/2014/main" id="{42B5C270-35BC-4D9F-90B4-1EB3B4045333}"/>
              </a:ext>
            </a:extLst>
          </p:cNvPr>
          <p:cNvSpPr txBox="1"/>
          <p:nvPr/>
        </p:nvSpPr>
        <p:spPr>
          <a:xfrm>
            <a:off x="8933972" y="1861885"/>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6.-</a:t>
            </a:r>
            <a:endParaRPr lang="es-CL" sz="1800" b="1"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139E9818-EEDF-4245-9475-CDAEC603AE8F}"/>
              </a:ext>
            </a:extLst>
          </p:cNvPr>
          <p:cNvSpPr txBox="1"/>
          <p:nvPr/>
        </p:nvSpPr>
        <p:spPr>
          <a:xfrm>
            <a:off x="4720205" y="2569519"/>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NO DELIBERANTES</a:t>
            </a:r>
            <a:endParaRPr lang="es-CL" sz="2000"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67160A59-7C18-41EF-B997-2C498B05EEB6}"/>
              </a:ext>
            </a:extLst>
          </p:cNvPr>
          <p:cNvSpPr txBox="1"/>
          <p:nvPr/>
        </p:nvSpPr>
        <p:spPr>
          <a:xfrm>
            <a:off x="0"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DISCIPLINADAS</a:t>
            </a:r>
            <a:endParaRPr lang="es-CL" sz="2000" dirty="0">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54B8A421-056D-4B45-99E1-1D2C7F5CBBE2}"/>
              </a:ext>
            </a:extLst>
          </p:cNvPr>
          <p:cNvSpPr txBox="1"/>
          <p:nvPr/>
        </p:nvSpPr>
        <p:spPr>
          <a:xfrm>
            <a:off x="8684949"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JERARQUIZADAS</a:t>
            </a:r>
            <a:endParaRPr lang="es-CL" sz="20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46432C8F-0189-47E1-B044-F19C5942317B}"/>
              </a:ext>
            </a:extLst>
          </p:cNvPr>
          <p:cNvSpPr txBox="1"/>
          <p:nvPr/>
        </p:nvSpPr>
        <p:spPr>
          <a:xfrm>
            <a:off x="216692" y="3667756"/>
            <a:ext cx="2807861" cy="138499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Sometimiento orden establecido en  leyes reglamentos .</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Demuestra cumplimiento deberes y obligaciones.</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Dinámica de la obediencia.</a:t>
            </a:r>
          </a:p>
        </p:txBody>
      </p:sp>
      <p:sp>
        <p:nvSpPr>
          <p:cNvPr id="17" name="CuadroTexto 16">
            <a:extLst>
              <a:ext uri="{FF2B5EF4-FFF2-40B4-BE49-F238E27FC236}">
                <a16:creationId xmlns:a16="http://schemas.microsoft.com/office/drawing/2014/main" id="{3BC68F1D-6213-4E93-B30E-AD4EF3E13606}"/>
              </a:ext>
            </a:extLst>
          </p:cNvPr>
          <p:cNvSpPr txBox="1"/>
          <p:nvPr/>
        </p:nvSpPr>
        <p:spPr>
          <a:xfrm>
            <a:off x="4969229" y="3667583"/>
            <a:ext cx="2807861"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FFAA. no someten a debate las órdenes  de la autoridad civil</a:t>
            </a:r>
          </a:p>
          <a:p>
            <a:pPr marL="342900" indent="-342900"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Dictamen CGR </a:t>
            </a:r>
            <a:r>
              <a:rPr lang="es-CL" sz="1200" b="1" dirty="0" err="1">
                <a:latin typeface="Arial" panose="020B0604020202020204" pitchFamily="34" charset="0"/>
                <a:cs typeface="Arial" panose="020B0604020202020204" pitchFamily="34" charset="0"/>
              </a:rPr>
              <a:t>N°</a:t>
            </a:r>
            <a:r>
              <a:rPr lang="es-CL" sz="1200" b="1" dirty="0">
                <a:latin typeface="Arial" panose="020B0604020202020204" pitchFamily="34" charset="0"/>
                <a:cs typeface="Arial" panose="020B0604020202020204" pitchFamily="34" charset="0"/>
              </a:rPr>
              <a:t> 23.413, del  21 de julio,2021.</a:t>
            </a:r>
          </a:p>
        </p:txBody>
      </p:sp>
      <p:sp>
        <p:nvSpPr>
          <p:cNvPr id="21" name="CuadroTexto 6">
            <a:extLst>
              <a:ext uri="{FF2B5EF4-FFF2-40B4-BE49-F238E27FC236}">
                <a16:creationId xmlns:a16="http://schemas.microsoft.com/office/drawing/2014/main" id="{19D68B64-802D-4B65-B2CB-3178CCBDABBD}"/>
              </a:ext>
            </a:extLst>
          </p:cNvPr>
          <p:cNvSpPr txBox="1">
            <a:spLocks noChangeArrowheads="1"/>
          </p:cNvSpPr>
          <p:nvPr/>
        </p:nvSpPr>
        <p:spPr bwMode="auto">
          <a:xfrm>
            <a:off x="8933971" y="3667583"/>
            <a:ext cx="2807862" cy="138499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marL="342900" indent="-342900">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marL="0" indent="0" algn="just"/>
            <a:r>
              <a:rPr lang="es-CL" altLang="es-CL" sz="1200" b="1" dirty="0">
                <a:latin typeface="Arial" panose="020B0604020202020204" pitchFamily="34" charset="0"/>
              </a:rPr>
              <a:t>1 superior  ejerce el mando.</a:t>
            </a:r>
          </a:p>
          <a:p>
            <a:pPr algn="just">
              <a:buFont typeface="Century Gothic" panose="020B0502020202020204" pitchFamily="34" charset="0"/>
              <a:buAutoNum type="arabicPeriod"/>
            </a:pPr>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1 inferior subordinado obedece a sus superiores.</a:t>
            </a:r>
          </a:p>
          <a:p>
            <a:pPr marL="0" indent="0" algn="just"/>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Vínculo de supremacía y subordinación</a:t>
            </a:r>
          </a:p>
        </p:txBody>
      </p:sp>
      <p:sp>
        <p:nvSpPr>
          <p:cNvPr id="16" name="Flecha: hacia abajo 15">
            <a:extLst>
              <a:ext uri="{FF2B5EF4-FFF2-40B4-BE49-F238E27FC236}">
                <a16:creationId xmlns:a16="http://schemas.microsoft.com/office/drawing/2014/main" id="{B6F1C76C-4B8F-46B0-9A5D-F966929D74C7}"/>
              </a:ext>
            </a:extLst>
          </p:cNvPr>
          <p:cNvSpPr/>
          <p:nvPr/>
        </p:nvSpPr>
        <p:spPr>
          <a:xfrm>
            <a:off x="979714" y="3302726"/>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AE9089EB-F0BB-4564-ADFC-9A244F0A4CDE}"/>
              </a:ext>
            </a:extLst>
          </p:cNvPr>
          <p:cNvSpPr/>
          <p:nvPr/>
        </p:nvSpPr>
        <p:spPr>
          <a:xfrm>
            <a:off x="5921820" y="3300343"/>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9" name="Flecha: hacia abajo 18">
            <a:extLst>
              <a:ext uri="{FF2B5EF4-FFF2-40B4-BE49-F238E27FC236}">
                <a16:creationId xmlns:a16="http://schemas.microsoft.com/office/drawing/2014/main" id="{FAE113EF-1B1C-4EFB-8C00-8031627E0C3D}"/>
              </a:ext>
            </a:extLst>
          </p:cNvPr>
          <p:cNvSpPr/>
          <p:nvPr/>
        </p:nvSpPr>
        <p:spPr>
          <a:xfrm>
            <a:off x="9886563" y="3314410"/>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20"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01768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3401" y="1638715"/>
            <a:ext cx="11247120" cy="3785652"/>
          </a:xfrm>
          <a:prstGeom prst="rect">
            <a:avLst/>
          </a:prstGeom>
          <a:ln w="25400">
            <a:solidFill>
              <a:schemeClr val="dk1"/>
            </a:solidFill>
          </a:ln>
        </p:spPr>
        <p:txBody>
          <a:bodyPr wrap="square">
            <a:spAutoFit/>
          </a:bodyPr>
          <a:lstStyle/>
          <a:p>
            <a:pPr algn="just"/>
            <a:r>
              <a:rPr lang="es-MX" sz="2400" dirty="0">
                <a:latin typeface="Arial" panose="020B0604020202020204" pitchFamily="34" charset="0"/>
                <a:cs typeface="Arial" panose="020B0604020202020204" pitchFamily="34" charset="0"/>
              </a:rPr>
              <a:t>…“Por otra parte, su carácter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deliberante implica que, como instituciones subordinadas al poder civil,</a:t>
            </a:r>
            <a:r>
              <a:rPr lang="es-MX" sz="2400" b="1" u="sng" dirty="0">
                <a:solidFill>
                  <a:srgbClr val="FF0000"/>
                </a:solidFill>
                <a:latin typeface="Arial" panose="020B0604020202020204" pitchFamily="34" charset="0"/>
                <a:cs typeface="Arial" panose="020B0604020202020204" pitchFamily="34" charset="0"/>
              </a:rPr>
              <a:t> les queda prohibido cuestionar o debatir sobre las órdenes, decisiones o instrucciones impartidas por la autoridad civil a la cual están subordinadas, debiendo abstenerse de manifestar injerencia o favoritismo sobre posiciones políticas o contingentes que puedan esgrimirse por determinados sectores en la deliberación pública</a:t>
            </a:r>
            <a:r>
              <a:rPr lang="es-MX" sz="2400" dirty="0">
                <a:solidFill>
                  <a:srgbClr val="FF0000"/>
                </a:solidFill>
                <a:latin typeface="Arial" panose="020B0604020202020204" pitchFamily="34" charset="0"/>
                <a:cs typeface="Arial" panose="020B0604020202020204" pitchFamily="34" charset="0"/>
              </a:rPr>
              <a:t>. </a:t>
            </a:r>
            <a:r>
              <a:rPr lang="es-MX" sz="2400" dirty="0">
                <a:latin typeface="Arial" panose="020B0604020202020204" pitchFamily="34" charset="0"/>
                <a:cs typeface="Arial" panose="020B0604020202020204" pitchFamily="34" charset="0"/>
              </a:rPr>
              <a:t> En consecuencia, sus funcionarios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pueden realizar actividades ajenas a sus cargos, como son las de carácter político contingente, ni tampoco valerse de aquellos para favorecer o perjudicar a una determinada tendencia de esa índole (aplica criterio de dictamen Nº 24.886, de 1995)”...</a:t>
            </a:r>
            <a:endParaRPr lang="en-US" sz="2400" dirty="0"/>
          </a:p>
        </p:txBody>
      </p:sp>
      <p:sp>
        <p:nvSpPr>
          <p:cNvPr id="3" name="Rectángulo 2"/>
          <p:cNvSpPr/>
          <p:nvPr/>
        </p:nvSpPr>
        <p:spPr>
          <a:xfrm>
            <a:off x="2227793" y="438676"/>
            <a:ext cx="7736413" cy="461665"/>
          </a:xfrm>
          <a:prstGeom prst="rect">
            <a:avLst/>
          </a:prstGeom>
        </p:spPr>
        <p:txBody>
          <a:bodyPr wrap="none">
            <a:spAutoFit/>
          </a:bodyPr>
          <a:lstStyle/>
          <a:p>
            <a:pPr algn="just" fontAlgn="auto">
              <a:defRPr/>
            </a:pPr>
            <a:r>
              <a:rPr lang="es-CL" sz="2400" dirty="0">
                <a:latin typeface="Arial" panose="020B0604020202020204" pitchFamily="34" charset="0"/>
                <a:cs typeface="Arial" panose="020B0604020202020204" pitchFamily="34" charset="0"/>
              </a:rPr>
              <a:t>Dictamen de la C.G.R. N° 23.413, del  21 de julio,2021.</a:t>
            </a:r>
          </a:p>
        </p:txBody>
      </p:sp>
    </p:spTree>
    <p:extLst>
      <p:ext uri="{BB962C8B-B14F-4D97-AF65-F5344CB8AC3E}">
        <p14:creationId xmlns:p14="http://schemas.microsoft.com/office/powerpoint/2010/main" val="29890850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674557" y="464695"/>
            <a:ext cx="10493115"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FUERZAS DE ORDEN Y SEGURIDAD PÚBLICA </a:t>
            </a:r>
            <a:endParaRPr lang="en-US" sz="2800" dirty="0">
              <a:latin typeface="Arial" panose="020B0604020202020204" pitchFamily="34" charset="0"/>
              <a:cs typeface="Arial" panose="020B0604020202020204" pitchFamily="34" charset="0"/>
            </a:endParaRPr>
          </a:p>
        </p:txBody>
      </p:sp>
      <p:sp>
        <p:nvSpPr>
          <p:cNvPr id="9" name="Rectángulo 8"/>
          <p:cNvSpPr/>
          <p:nvPr/>
        </p:nvSpPr>
        <p:spPr>
          <a:xfrm>
            <a:off x="674557" y="1336996"/>
            <a:ext cx="10912840" cy="3477875"/>
          </a:xfrm>
          <a:prstGeom prst="rect">
            <a:avLst/>
          </a:prstGeom>
        </p:spPr>
        <p:txBody>
          <a:bodyPr wrap="square">
            <a:spAutoFit/>
          </a:bodyPr>
          <a:lstStyle/>
          <a:p>
            <a:pPr marL="457200" indent="-457200" algn="just">
              <a:buFont typeface="+mj-lt"/>
              <a:buAutoNum type="arabicPeriod"/>
            </a:pPr>
            <a:r>
              <a:rPr lang="es-ES" sz="2000" dirty="0">
                <a:latin typeface="Arial" panose="020B0604020202020204" pitchFamily="34" charset="0"/>
                <a:cs typeface="Arial" panose="020B0604020202020204" pitchFamily="34" charset="0"/>
              </a:rPr>
              <a:t>Ex</a:t>
            </a:r>
            <a:r>
              <a:rPr lang="es-MX" sz="2000" dirty="0">
                <a:latin typeface="Arial" panose="020B0604020202020204" pitchFamily="34" charset="0"/>
                <a:cs typeface="Arial" panose="020B0604020202020204" pitchFamily="34" charset="0"/>
              </a:rPr>
              <a:t>isten para dar eficacia al derecho, garantizar el orden público y la seguridad pública interior.</a:t>
            </a:r>
            <a:r>
              <a:rPr lang="es-ES" altLang="es-ES" sz="2000" dirty="0">
                <a:latin typeface="Arial" panose="020B0604020202020204" pitchFamily="34" charset="0"/>
                <a:cs typeface="Arial" panose="020B0604020202020204" pitchFamily="34" charset="0"/>
              </a:rPr>
              <a:t> </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Estarán integradas sólo por Carabineros y la Policía de Investigaciones.</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Son dependientes del Ministerio encargado de la seguridad pública. (Ministerio del Interior y Seguridad Pública).</a:t>
            </a:r>
          </a:p>
          <a:p>
            <a:pPr algn="just"/>
            <a:endParaRPr lang="es-ES" altLang="es-ES" sz="2000" dirty="0">
              <a:latin typeface="Arial" panose="020B0604020202020204" pitchFamily="34" charset="0"/>
              <a:cs typeface="Arial" panose="020B0604020202020204" pitchFamily="34" charset="0"/>
            </a:endParaRPr>
          </a:p>
          <a:p>
            <a:pPr algn="just"/>
            <a:endParaRPr lang="es-ES" altLang="es-ES" sz="20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 </a:t>
            </a:r>
          </a:p>
          <a:p>
            <a:pPr algn="just"/>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5702039"/>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2884</TotalTime>
  <Words>4637</Words>
  <Application>Microsoft Office PowerPoint</Application>
  <PresentationFormat>Panorámica</PresentationFormat>
  <Paragraphs>570</Paragraphs>
  <Slides>58</Slides>
  <Notes>0</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58</vt:i4>
      </vt:variant>
    </vt:vector>
  </HeadingPairs>
  <TitlesOfParts>
    <vt:vector size="66" baseType="lpstr">
      <vt:lpstr>Arial</vt:lpstr>
      <vt:lpstr>Calibri</vt:lpstr>
      <vt:lpstr>Calibri Light</vt:lpstr>
      <vt:lpstr>Century Gothic</vt:lpstr>
      <vt:lpstr>Wingdings</vt:lpstr>
      <vt:lpstr>Retrospección</vt:lpstr>
      <vt:lpstr>1_Retrospección</vt:lpstr>
      <vt:lpstr>2_Retrospección</vt:lpstr>
      <vt:lpstr>Presentación de PowerPoint</vt:lpstr>
      <vt:lpstr>CONSTITUCIÓN POLÍTICA DE LA REPÚBLICA DERECHOS FUNDAMENTALES CAPÍTULO III </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EXPLICACIÓN</vt:lpstr>
      <vt:lpstr>Presentación de PowerPoint</vt:lpstr>
      <vt:lpstr>RECURSO DE PROTECCÍON</vt:lpstr>
      <vt:lpstr>EXPLICACIÓN</vt:lpstr>
      <vt:lpstr>REQUISITOS</vt:lpstr>
      <vt:lpstr>DERECHOS PROTEGIDOS POR EL RECURSO DE PROTECCIÓN (Art. 19 CPR)</vt:lpstr>
      <vt:lpstr> EJEMPLO RECURSO DE PROTECCÍON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PODER EJECUTIVO</vt:lpstr>
      <vt:lpstr>Presentación de PowerPoint</vt:lpstr>
      <vt:lpstr>Presentación de PowerPoint</vt:lpstr>
      <vt:lpstr>Presentación de PowerPoint</vt:lpstr>
      <vt:lpstr>MINISTROS DE ESTADO</vt:lpstr>
      <vt:lpstr>PODER LEGISLATIVO</vt:lpstr>
      <vt:lpstr>Presentación de PowerPoint</vt:lpstr>
      <vt:lpstr>Presentación de PowerPoint</vt:lpstr>
      <vt:lpstr>Presentación de PowerPoint</vt:lpstr>
      <vt:lpstr>Presentación de PowerPoint</vt:lpstr>
      <vt:lpstr>SENADO</vt:lpstr>
      <vt:lpstr>Presentación de PowerPoint</vt:lpstr>
      <vt:lpstr>Presentación de PowerPoint</vt:lpstr>
      <vt:lpstr>Presentación de PowerPoint</vt:lpstr>
      <vt:lpstr>Presentación de PowerPoint</vt:lpstr>
      <vt:lpstr>PODER JUDICIAL</vt:lpstr>
      <vt:lpstr>ARTÍCULO 76 CPR.</vt:lpstr>
      <vt:lpstr>Presentación de PowerPoint</vt:lpstr>
      <vt:lpstr>Presentación de PowerPoint</vt:lpstr>
      <vt:lpstr>OTROS ÓRGANOS DEL ESTADO</vt:lpstr>
      <vt:lpstr>Presentación de PowerPoint</vt:lpstr>
      <vt:lpstr>CONTRALORÍA GENERAL DE LA REPÚBLICA</vt:lpstr>
      <vt:lpstr>Presentación de PowerPoint</vt:lpstr>
      <vt:lpstr>MINISTERIO PÚBLICO</vt:lpstr>
      <vt:lpstr>TRIBUNAL CONSTITUCIONAL</vt:lpstr>
      <vt:lpstr>Presentación de PowerPoint</vt:lpstr>
      <vt:lpstr>CONSEJO DE SEGURIDAD NACIONAL</vt:lpstr>
      <vt:lpstr>ÓRGANOS DE LA ADMINISTRACIÓN DEL ESTADO (OAE) </vt:lpstr>
      <vt:lpstr>Presentación de PowerPoint</vt:lpstr>
      <vt:lpstr>Presentación de PowerPoint</vt:lpstr>
      <vt:lpstr>FUERZAS ARMADAS Y DE ORDEN Y SEGURIDAD PÚBLICA </vt:lpstr>
      <vt:lpstr>FINES DE LAS FUERZAS ARMADAS (ART. 101° CPR)</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181</cp:revision>
  <dcterms:created xsi:type="dcterms:W3CDTF">2023-07-24T01:14:04Z</dcterms:created>
  <dcterms:modified xsi:type="dcterms:W3CDTF">2024-07-29T11:59:39Z</dcterms:modified>
</cp:coreProperties>
</file>