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76" r:id="rId1"/>
  </p:sldMasterIdLst>
  <p:notesMasterIdLst>
    <p:notesMasterId r:id="rId24"/>
  </p:notesMasterIdLst>
  <p:sldIdLst>
    <p:sldId id="270" r:id="rId2"/>
    <p:sldId id="314" r:id="rId3"/>
    <p:sldId id="327" r:id="rId4"/>
    <p:sldId id="328" r:id="rId5"/>
    <p:sldId id="329" r:id="rId6"/>
    <p:sldId id="330" r:id="rId7"/>
    <p:sldId id="331" r:id="rId8"/>
    <p:sldId id="332" r:id="rId9"/>
    <p:sldId id="333" r:id="rId10"/>
    <p:sldId id="334" r:id="rId11"/>
    <p:sldId id="335" r:id="rId12"/>
    <p:sldId id="336" r:id="rId13"/>
    <p:sldId id="338" r:id="rId14"/>
    <p:sldId id="339" r:id="rId15"/>
    <p:sldId id="340" r:id="rId16"/>
    <p:sldId id="341" r:id="rId17"/>
    <p:sldId id="342" r:id="rId18"/>
    <p:sldId id="343" r:id="rId19"/>
    <p:sldId id="344" r:id="rId20"/>
    <p:sldId id="346" r:id="rId21"/>
    <p:sldId id="347" r:id="rId22"/>
    <p:sldId id="351" r:id="rId23"/>
  </p:sldIdLst>
  <p:sldSz cx="12192000" cy="6858000"/>
  <p:notesSz cx="6888163" cy="100203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172A"/>
    <a:srgbClr val="1E293B"/>
    <a:srgbClr val="2565F0"/>
    <a:srgbClr val="CDF3CD"/>
    <a:srgbClr val="E3DFF0"/>
    <a:srgbClr val="07CF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9631B5-78F2-41C9-869B-9F39066F8104}" styleName="Estilo medio 3 - Énfasi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Estilo medio 3 - 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Estilo medio 3 - Énfasis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Estilo medio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225" autoAdjust="0"/>
    <p:restoredTop sz="94993" autoAdjust="0"/>
  </p:normalViewPr>
  <p:slideViewPr>
    <p:cSldViewPr snapToGrid="0">
      <p:cViewPr varScale="1">
        <p:scale>
          <a:sx n="70" d="100"/>
          <a:sy n="70" d="100"/>
        </p:scale>
        <p:origin x="216" y="108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jpeg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jpeg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26576C-D369-EB43-A42F-A909A090E07C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07D72312-A94B-8D49-A29D-CDE0259745BC}">
      <dgm:prSet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ES" b="1" dirty="0">
              <a:solidFill>
                <a:schemeClr val="bg1"/>
              </a:solidFill>
              <a:latin typeface="Bahnschrift SemiBold" panose="020B0502040204020203" pitchFamily="34" charset="0"/>
            </a:rPr>
            <a:t>Tramoyas</a:t>
          </a:r>
          <a:endParaRPr lang="es-CL" b="1" dirty="0">
            <a:solidFill>
              <a:schemeClr val="bg1"/>
            </a:solidFill>
            <a:latin typeface="Bahnschrift SemiBold" panose="020B0502040204020203" pitchFamily="34" charset="0"/>
          </a:endParaRPr>
        </a:p>
      </dgm:t>
    </dgm:pt>
    <dgm:pt modelId="{2C89EE6B-642E-B744-9B78-D70E6023A20E}" type="sibTrans" cxnId="{38676EAE-717C-204B-A128-1998743ED245}">
      <dgm:prSet/>
      <dgm:spPr/>
      <dgm:t>
        <a:bodyPr/>
        <a:lstStyle/>
        <a:p>
          <a:endParaRPr lang="es-MX"/>
        </a:p>
      </dgm:t>
    </dgm:pt>
    <dgm:pt modelId="{66E88D88-E937-344C-905E-C075FF87F7DC}" type="parTrans" cxnId="{38676EAE-717C-204B-A128-1998743ED245}">
      <dgm:prSet/>
      <dgm:spPr/>
      <dgm:t>
        <a:bodyPr/>
        <a:lstStyle/>
        <a:p>
          <a:endParaRPr lang="es-MX"/>
        </a:p>
      </dgm:t>
    </dgm:pt>
    <dgm:pt modelId="{12677957-F2AF-4D14-BEAF-6F83917B0D75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CL" sz="2400" b="0" dirty="0">
              <a:solidFill>
                <a:schemeClr val="bg1"/>
              </a:solidFill>
              <a:latin typeface="Bahnschrift Light" panose="020B0502040204020203" pitchFamily="34" charset="0"/>
            </a:rPr>
            <a:t>Actividades Semanales</a:t>
          </a:r>
        </a:p>
      </dgm:t>
    </dgm:pt>
    <dgm:pt modelId="{794A4AC4-8506-4C73-9A55-0E1C12D72337}" type="parTrans" cxnId="{53C8D39D-64EF-47D8-9210-9748377BAF7F}">
      <dgm:prSet/>
      <dgm:spPr/>
      <dgm:t>
        <a:bodyPr/>
        <a:lstStyle/>
        <a:p>
          <a:endParaRPr lang="es-CL"/>
        </a:p>
      </dgm:t>
    </dgm:pt>
    <dgm:pt modelId="{C5FC7133-38DA-4001-8547-C4CED334BB2A}" type="sibTrans" cxnId="{53C8D39D-64EF-47D8-9210-9748377BAF7F}">
      <dgm:prSet/>
      <dgm:spPr/>
      <dgm:t>
        <a:bodyPr/>
        <a:lstStyle/>
        <a:p>
          <a:endParaRPr lang="es-CL"/>
        </a:p>
      </dgm:t>
    </dgm:pt>
    <dgm:pt modelId="{3DFF6A57-D735-4E59-973D-CB533CB6E1B2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ES" sz="2400" b="0" dirty="0">
              <a:solidFill>
                <a:schemeClr val="bg1"/>
              </a:solidFill>
              <a:latin typeface="Bahnschrift Light" panose="020B0502040204020203" pitchFamily="34" charset="0"/>
            </a:rPr>
            <a:t>Fiesta Aniversario y Rancho Camaradería</a:t>
          </a:r>
          <a:endParaRPr lang="es-CL" sz="2400" b="0" dirty="0">
            <a:solidFill>
              <a:schemeClr val="bg1"/>
            </a:solidFill>
            <a:latin typeface="Bahnschrift Light" panose="020B0502040204020203" pitchFamily="34" charset="0"/>
          </a:endParaRPr>
        </a:p>
      </dgm:t>
    </dgm:pt>
    <dgm:pt modelId="{40447555-5917-43E2-B0AC-1BF21095F089}" type="parTrans" cxnId="{31433E96-157B-4419-A627-B3D457D98F50}">
      <dgm:prSet/>
      <dgm:spPr/>
      <dgm:t>
        <a:bodyPr/>
        <a:lstStyle/>
        <a:p>
          <a:endParaRPr lang="es-CL"/>
        </a:p>
      </dgm:t>
    </dgm:pt>
    <dgm:pt modelId="{E06BD915-7F11-4A6B-A921-C87DAC8B09FA}" type="sibTrans" cxnId="{31433E96-157B-4419-A627-B3D457D98F50}">
      <dgm:prSet/>
      <dgm:spPr/>
      <dgm:t>
        <a:bodyPr/>
        <a:lstStyle/>
        <a:p>
          <a:endParaRPr lang="es-CL"/>
        </a:p>
      </dgm:t>
    </dgm:pt>
    <dgm:pt modelId="{1DF6D4B3-F385-48A4-BE06-28AFCCADAEA7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CL" sz="2400" b="0" dirty="0">
              <a:solidFill>
                <a:schemeClr val="bg1"/>
              </a:solidFill>
              <a:latin typeface="Bahnschrift Light" panose="020B0502040204020203" pitchFamily="34" charset="0"/>
            </a:rPr>
            <a:t>Comentarios Finales</a:t>
          </a:r>
        </a:p>
      </dgm:t>
    </dgm:pt>
    <dgm:pt modelId="{38CEF898-7EA6-45C3-9469-5DA6EE945074}" type="parTrans" cxnId="{FEE23E1A-A40A-4E3E-9A44-C8511ECBE8CA}">
      <dgm:prSet/>
      <dgm:spPr/>
      <dgm:t>
        <a:bodyPr/>
        <a:lstStyle/>
        <a:p>
          <a:endParaRPr lang="es-CL"/>
        </a:p>
      </dgm:t>
    </dgm:pt>
    <dgm:pt modelId="{F950F5BC-F039-4370-AEEF-2AEFDA9FC232}" type="sibTrans" cxnId="{FEE23E1A-A40A-4E3E-9A44-C8511ECBE8CA}">
      <dgm:prSet/>
      <dgm:spPr/>
      <dgm:t>
        <a:bodyPr/>
        <a:lstStyle/>
        <a:p>
          <a:endParaRPr lang="es-CL"/>
        </a:p>
      </dgm:t>
    </dgm:pt>
    <dgm:pt modelId="{A205AC68-B637-4439-B81D-442E212D7158}" type="pres">
      <dgm:prSet presAssocID="{7D26576C-D369-EB43-A42F-A909A090E07C}" presName="diagram" presStyleCnt="0">
        <dgm:presLayoutVars>
          <dgm:dir/>
          <dgm:resizeHandles val="exact"/>
        </dgm:presLayoutVars>
      </dgm:prSet>
      <dgm:spPr/>
    </dgm:pt>
    <dgm:pt modelId="{99449082-2E84-4849-BAC2-45D8A659F184}" type="pres">
      <dgm:prSet presAssocID="{07D72312-A94B-8D49-A29D-CDE0259745BC}" presName="node" presStyleLbl="node1" presStyleIdx="0" presStyleCnt="4">
        <dgm:presLayoutVars>
          <dgm:bulletEnabled val="1"/>
        </dgm:presLayoutVars>
      </dgm:prSet>
      <dgm:spPr>
        <a:prstGeom prst="roundRect">
          <a:avLst/>
        </a:prstGeom>
      </dgm:spPr>
    </dgm:pt>
    <dgm:pt modelId="{E2935264-DB78-4D73-84F3-C6D758E8FAE4}" type="pres">
      <dgm:prSet presAssocID="{2C89EE6B-642E-B744-9B78-D70E6023A20E}" presName="sibTrans" presStyleCnt="0"/>
      <dgm:spPr/>
    </dgm:pt>
    <dgm:pt modelId="{DE77595E-1626-489B-86D2-6B024DE6373A}" type="pres">
      <dgm:prSet presAssocID="{12677957-F2AF-4D14-BEAF-6F83917B0D75}" presName="node" presStyleLbl="node1" presStyleIdx="1" presStyleCnt="4">
        <dgm:presLayoutVars>
          <dgm:bulletEnabled val="1"/>
        </dgm:presLayoutVars>
      </dgm:prSet>
      <dgm:spPr>
        <a:prstGeom prst="roundRect">
          <a:avLst/>
        </a:prstGeom>
      </dgm:spPr>
    </dgm:pt>
    <dgm:pt modelId="{E735AA2E-407D-4840-9C8A-DE3D92ECDE5A}" type="pres">
      <dgm:prSet presAssocID="{C5FC7133-38DA-4001-8547-C4CED334BB2A}" presName="sibTrans" presStyleCnt="0"/>
      <dgm:spPr/>
    </dgm:pt>
    <dgm:pt modelId="{00D03424-28FF-45D1-B03F-1EB1D7E0F56C}" type="pres">
      <dgm:prSet presAssocID="{3DFF6A57-D735-4E59-973D-CB533CB6E1B2}" presName="node" presStyleLbl="node1" presStyleIdx="2" presStyleCnt="4">
        <dgm:presLayoutVars>
          <dgm:bulletEnabled val="1"/>
        </dgm:presLayoutVars>
      </dgm:prSet>
      <dgm:spPr>
        <a:prstGeom prst="roundRect">
          <a:avLst/>
        </a:prstGeom>
      </dgm:spPr>
    </dgm:pt>
    <dgm:pt modelId="{7F52F0D5-9BE7-443E-93F6-C608C9959CD9}" type="pres">
      <dgm:prSet presAssocID="{E06BD915-7F11-4A6B-A921-C87DAC8B09FA}" presName="sibTrans" presStyleCnt="0"/>
      <dgm:spPr/>
    </dgm:pt>
    <dgm:pt modelId="{7F0FC473-BFDF-43D5-BF21-61FAFABA43BB}" type="pres">
      <dgm:prSet presAssocID="{1DF6D4B3-F385-48A4-BE06-28AFCCADAEA7}" presName="node" presStyleLbl="node1" presStyleIdx="3" presStyleCnt="4">
        <dgm:presLayoutVars>
          <dgm:bulletEnabled val="1"/>
        </dgm:presLayoutVars>
      </dgm:prSet>
      <dgm:spPr>
        <a:prstGeom prst="roundRect">
          <a:avLst/>
        </a:prstGeom>
      </dgm:spPr>
    </dgm:pt>
  </dgm:ptLst>
  <dgm:cxnLst>
    <dgm:cxn modelId="{FEE23E1A-A40A-4E3E-9A44-C8511ECBE8CA}" srcId="{7D26576C-D369-EB43-A42F-A909A090E07C}" destId="{1DF6D4B3-F385-48A4-BE06-28AFCCADAEA7}" srcOrd="3" destOrd="0" parTransId="{38CEF898-7EA6-45C3-9469-5DA6EE945074}" sibTransId="{F950F5BC-F039-4370-AEEF-2AEFDA9FC232}"/>
    <dgm:cxn modelId="{64B03421-30DA-49F4-AFB2-42D2E0AD4A7B}" type="presOf" srcId="{1DF6D4B3-F385-48A4-BE06-28AFCCADAEA7}" destId="{7F0FC473-BFDF-43D5-BF21-61FAFABA43BB}" srcOrd="0" destOrd="0" presId="urn:microsoft.com/office/officeart/2005/8/layout/default"/>
    <dgm:cxn modelId="{13F3F346-8E2C-4422-B4FA-26A84939EEE3}" type="presOf" srcId="{12677957-F2AF-4D14-BEAF-6F83917B0D75}" destId="{DE77595E-1626-489B-86D2-6B024DE6373A}" srcOrd="0" destOrd="0" presId="urn:microsoft.com/office/officeart/2005/8/layout/default"/>
    <dgm:cxn modelId="{49A47148-4A86-4C61-925C-26E51C26B264}" type="presOf" srcId="{7D26576C-D369-EB43-A42F-A909A090E07C}" destId="{A205AC68-B637-4439-B81D-442E212D7158}" srcOrd="0" destOrd="0" presId="urn:microsoft.com/office/officeart/2005/8/layout/default"/>
    <dgm:cxn modelId="{254CC659-ABE4-419D-A5C8-C9F752755DDE}" type="presOf" srcId="{07D72312-A94B-8D49-A29D-CDE0259745BC}" destId="{99449082-2E84-4849-BAC2-45D8A659F184}" srcOrd="0" destOrd="0" presId="urn:microsoft.com/office/officeart/2005/8/layout/default"/>
    <dgm:cxn modelId="{31433E96-157B-4419-A627-B3D457D98F50}" srcId="{7D26576C-D369-EB43-A42F-A909A090E07C}" destId="{3DFF6A57-D735-4E59-973D-CB533CB6E1B2}" srcOrd="2" destOrd="0" parTransId="{40447555-5917-43E2-B0AC-1BF21095F089}" sibTransId="{E06BD915-7F11-4A6B-A921-C87DAC8B09FA}"/>
    <dgm:cxn modelId="{53C8D39D-64EF-47D8-9210-9748377BAF7F}" srcId="{7D26576C-D369-EB43-A42F-A909A090E07C}" destId="{12677957-F2AF-4D14-BEAF-6F83917B0D75}" srcOrd="1" destOrd="0" parTransId="{794A4AC4-8506-4C73-9A55-0E1C12D72337}" sibTransId="{C5FC7133-38DA-4001-8547-C4CED334BB2A}"/>
    <dgm:cxn modelId="{38676EAE-717C-204B-A128-1998743ED245}" srcId="{7D26576C-D369-EB43-A42F-A909A090E07C}" destId="{07D72312-A94B-8D49-A29D-CDE0259745BC}" srcOrd="0" destOrd="0" parTransId="{66E88D88-E937-344C-905E-C075FF87F7DC}" sibTransId="{2C89EE6B-642E-B744-9B78-D70E6023A20E}"/>
    <dgm:cxn modelId="{ACFD8BD2-F9E1-4BD6-B49A-ADA1C67F64B4}" type="presOf" srcId="{3DFF6A57-D735-4E59-973D-CB533CB6E1B2}" destId="{00D03424-28FF-45D1-B03F-1EB1D7E0F56C}" srcOrd="0" destOrd="0" presId="urn:microsoft.com/office/officeart/2005/8/layout/default"/>
    <dgm:cxn modelId="{FA55630A-CCDF-4D61-8416-FF8620621E45}" type="presParOf" srcId="{A205AC68-B637-4439-B81D-442E212D7158}" destId="{99449082-2E84-4849-BAC2-45D8A659F184}" srcOrd="0" destOrd="0" presId="urn:microsoft.com/office/officeart/2005/8/layout/default"/>
    <dgm:cxn modelId="{5B34A196-7221-428D-B91B-431527FE32D2}" type="presParOf" srcId="{A205AC68-B637-4439-B81D-442E212D7158}" destId="{E2935264-DB78-4D73-84F3-C6D758E8FAE4}" srcOrd="1" destOrd="0" presId="urn:microsoft.com/office/officeart/2005/8/layout/default"/>
    <dgm:cxn modelId="{11BC649B-A8A3-4A14-9B61-6EE1171544E1}" type="presParOf" srcId="{A205AC68-B637-4439-B81D-442E212D7158}" destId="{DE77595E-1626-489B-86D2-6B024DE6373A}" srcOrd="2" destOrd="0" presId="urn:microsoft.com/office/officeart/2005/8/layout/default"/>
    <dgm:cxn modelId="{E85A1318-0C66-4090-9E53-BE0822BFCC7E}" type="presParOf" srcId="{A205AC68-B637-4439-B81D-442E212D7158}" destId="{E735AA2E-407D-4840-9C8A-DE3D92ECDE5A}" srcOrd="3" destOrd="0" presId="urn:microsoft.com/office/officeart/2005/8/layout/default"/>
    <dgm:cxn modelId="{956626BE-E38D-40F6-9EB9-8D3878438ED6}" type="presParOf" srcId="{A205AC68-B637-4439-B81D-442E212D7158}" destId="{00D03424-28FF-45D1-B03F-1EB1D7E0F56C}" srcOrd="4" destOrd="0" presId="urn:microsoft.com/office/officeart/2005/8/layout/default"/>
    <dgm:cxn modelId="{E3CBCA41-ED61-485B-A37E-0A7EA34B82B0}" type="presParOf" srcId="{A205AC68-B637-4439-B81D-442E212D7158}" destId="{7F52F0D5-9BE7-443E-93F6-C608C9959CD9}" srcOrd="5" destOrd="0" presId="urn:microsoft.com/office/officeart/2005/8/layout/default"/>
    <dgm:cxn modelId="{B99A014C-3FE7-4FE2-A18D-6982FC1DC080}" type="presParOf" srcId="{A205AC68-B637-4439-B81D-442E212D7158}" destId="{7F0FC473-BFDF-43D5-BF21-61FAFABA43BB}" srcOrd="6" destOrd="0" presId="urn:microsoft.com/office/officeart/2005/8/layout/default"/>
  </dgm:cxnLst>
  <dgm:bg>
    <a:noFill/>
    <a:effectLst>
      <a:outerShdw blurRad="50800" dist="50800" dir="5400000" algn="ctr" rotWithShape="0">
        <a:srgbClr val="000000"/>
      </a:outerShdw>
    </a:effectLst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A71CE9-9946-4DBE-B0A6-5EAB69B0BC02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01C71A4A-8FB4-44F1-B58E-6083C1D6C74D}">
      <dgm:prSet phldrT="[Texto]" phldr="0"/>
      <dgm:spPr/>
      <dgm:t>
        <a:bodyPr/>
        <a:lstStyle/>
        <a:p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Resident Evil</a:t>
          </a:r>
        </a:p>
        <a:p>
          <a:r>
            <a:rPr lang="es-CL" dirty="0">
              <a:solidFill>
                <a:schemeClr val="bg1"/>
              </a:solidFill>
              <a:latin typeface="Bahnschrift Light" panose="020B0502040204020203" pitchFamily="34" charset="0"/>
            </a:rPr>
            <a:t>Cadete Guerrero</a:t>
          </a:r>
        </a:p>
      </dgm:t>
    </dgm:pt>
    <dgm:pt modelId="{CC54A61C-F9B8-4C9B-A595-A577AA317017}" type="parTrans" cxnId="{DBB3DA82-69F5-4D61-ADB1-D29562B4EADA}">
      <dgm:prSet/>
      <dgm:spPr/>
      <dgm:t>
        <a:bodyPr/>
        <a:lstStyle/>
        <a:p>
          <a:endParaRPr lang="es-CL"/>
        </a:p>
      </dgm:t>
    </dgm:pt>
    <dgm:pt modelId="{A9A0457E-01FB-4157-AFA8-F25B831394E5}" type="sibTrans" cxnId="{DBB3DA82-69F5-4D61-ADB1-D29562B4EADA}">
      <dgm:prSet/>
      <dgm:spPr/>
      <dgm:t>
        <a:bodyPr/>
        <a:lstStyle/>
        <a:p>
          <a:endParaRPr lang="es-CL"/>
        </a:p>
      </dgm:t>
    </dgm:pt>
    <dgm:pt modelId="{E13C7D03-213F-4252-9350-A300582B36EB}">
      <dgm:prSet phldrT="[Texto]" phldr="0"/>
      <dgm:spPr/>
      <dgm:t>
        <a:bodyPr/>
        <a:lstStyle/>
        <a:p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GTA V</a:t>
          </a:r>
        </a:p>
        <a:p>
          <a:r>
            <a:rPr lang="es-CL" dirty="0">
              <a:solidFill>
                <a:schemeClr val="bg1"/>
              </a:solidFill>
              <a:latin typeface="Bahnschrift Light" panose="020B0502040204020203" pitchFamily="34" charset="0"/>
            </a:rPr>
            <a:t>Cadete Zárate</a:t>
          </a:r>
        </a:p>
      </dgm:t>
    </dgm:pt>
    <dgm:pt modelId="{1CFB5F28-5C38-4E27-A6C6-6DD6F6C7E6A9}" type="parTrans" cxnId="{1544E5AE-C48B-43CE-A5E6-FBA99191C705}">
      <dgm:prSet/>
      <dgm:spPr/>
      <dgm:t>
        <a:bodyPr/>
        <a:lstStyle/>
        <a:p>
          <a:endParaRPr lang="es-CL"/>
        </a:p>
      </dgm:t>
    </dgm:pt>
    <dgm:pt modelId="{2088618C-6C87-406E-A51E-50E2257B2488}" type="sibTrans" cxnId="{1544E5AE-C48B-43CE-A5E6-FBA99191C705}">
      <dgm:prSet/>
      <dgm:spPr/>
      <dgm:t>
        <a:bodyPr/>
        <a:lstStyle/>
        <a:p>
          <a:endParaRPr lang="es-CL"/>
        </a:p>
      </dgm:t>
    </dgm:pt>
    <dgm:pt modelId="{DD7A96A7-C333-4427-9682-8C13872F5C35}">
      <dgm:prSet phldrT="[Texto]" phldr="0"/>
      <dgm:spPr/>
      <dgm:t>
        <a:bodyPr/>
        <a:lstStyle/>
        <a:p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Kirby </a:t>
          </a:r>
        </a:p>
        <a:p>
          <a:r>
            <a:rPr lang="es-CL" dirty="0">
              <a:solidFill>
                <a:schemeClr val="bg1"/>
              </a:solidFill>
              <a:latin typeface="Bahnschrift Light" panose="020B0502040204020203" pitchFamily="34" charset="0"/>
            </a:rPr>
            <a:t>Cadete Torrealba</a:t>
          </a:r>
        </a:p>
      </dgm:t>
    </dgm:pt>
    <dgm:pt modelId="{C3734F18-5B0D-4DCD-8124-4F088B6086C4}" type="parTrans" cxnId="{E02E3B1F-0976-48E9-999A-A71FD8F3DDBF}">
      <dgm:prSet/>
      <dgm:spPr/>
      <dgm:t>
        <a:bodyPr/>
        <a:lstStyle/>
        <a:p>
          <a:endParaRPr lang="es-CL"/>
        </a:p>
      </dgm:t>
    </dgm:pt>
    <dgm:pt modelId="{3073E36A-224E-4CF0-939A-4F44997D9576}" type="sibTrans" cxnId="{E02E3B1F-0976-48E9-999A-A71FD8F3DDBF}">
      <dgm:prSet/>
      <dgm:spPr/>
      <dgm:t>
        <a:bodyPr/>
        <a:lstStyle/>
        <a:p>
          <a:endParaRPr lang="es-CL"/>
        </a:p>
      </dgm:t>
    </dgm:pt>
    <dgm:pt modelId="{1F89DF18-C243-4B8D-93F1-EF95BBBE5712}">
      <dgm:prSet phldrT="[Texto]" phldr="0"/>
      <dgm:spPr/>
      <dgm:t>
        <a:bodyPr/>
        <a:lstStyle/>
        <a:p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Plants vs Zombies</a:t>
          </a:r>
        </a:p>
        <a:p>
          <a:r>
            <a:rPr lang="es-CL" dirty="0">
              <a:solidFill>
                <a:schemeClr val="bg1"/>
              </a:solidFill>
              <a:latin typeface="Bahnschrift Light" panose="020B0502040204020203" pitchFamily="34" charset="0"/>
            </a:rPr>
            <a:t>Cadete AB Rivas</a:t>
          </a:r>
        </a:p>
      </dgm:t>
    </dgm:pt>
    <dgm:pt modelId="{722560A9-0BD5-4D71-A638-B5B7BDCCEAB3}" type="parTrans" cxnId="{97B95834-763A-454C-B1B0-904A862F730C}">
      <dgm:prSet/>
      <dgm:spPr/>
      <dgm:t>
        <a:bodyPr/>
        <a:lstStyle/>
        <a:p>
          <a:endParaRPr lang="es-CL"/>
        </a:p>
      </dgm:t>
    </dgm:pt>
    <dgm:pt modelId="{25474AC0-DCE1-454D-BF25-8072EB56500A}" type="sibTrans" cxnId="{97B95834-763A-454C-B1B0-904A862F730C}">
      <dgm:prSet/>
      <dgm:spPr/>
      <dgm:t>
        <a:bodyPr/>
        <a:lstStyle/>
        <a:p>
          <a:endParaRPr lang="es-CL"/>
        </a:p>
      </dgm:t>
    </dgm:pt>
    <dgm:pt modelId="{E975F4E5-E30E-4160-96DA-A43B6B02F8B2}">
      <dgm:prSet phldrT="[Texto]" phldr="0"/>
      <dgm:spPr/>
      <dgm:t>
        <a:bodyPr/>
        <a:lstStyle/>
        <a:p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Batman Arkham</a:t>
          </a:r>
        </a:p>
        <a:p>
          <a:r>
            <a:rPr lang="es-CL" dirty="0">
              <a:solidFill>
                <a:schemeClr val="bg1"/>
              </a:solidFill>
              <a:latin typeface="Bahnschrift Light" panose="020B0502040204020203" pitchFamily="34" charset="0"/>
            </a:rPr>
            <a:t>Cadete Montecino</a:t>
          </a:r>
        </a:p>
      </dgm:t>
    </dgm:pt>
    <dgm:pt modelId="{940853AF-E8F1-42E9-B067-16998050A5F0}" type="parTrans" cxnId="{82387681-8426-4D32-9B58-82A37FAE2E9D}">
      <dgm:prSet/>
      <dgm:spPr/>
      <dgm:t>
        <a:bodyPr/>
        <a:lstStyle/>
        <a:p>
          <a:endParaRPr lang="es-CL"/>
        </a:p>
      </dgm:t>
    </dgm:pt>
    <dgm:pt modelId="{5027E806-74FC-4BAB-8D71-5D4B213BC7C9}" type="sibTrans" cxnId="{82387681-8426-4D32-9B58-82A37FAE2E9D}">
      <dgm:prSet/>
      <dgm:spPr/>
      <dgm:t>
        <a:bodyPr/>
        <a:lstStyle/>
        <a:p>
          <a:endParaRPr lang="es-CL"/>
        </a:p>
      </dgm:t>
    </dgm:pt>
    <dgm:pt modelId="{7AC57C2B-4D49-486F-942B-7F07B62A6798}">
      <dgm:prSet phldrT="[Texto]" phldr="0"/>
      <dgm:spPr/>
      <dgm:t>
        <a:bodyPr/>
        <a:lstStyle/>
        <a:p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Cuphead</a:t>
          </a:r>
        </a:p>
        <a:p>
          <a:r>
            <a:rPr lang="es-CL" dirty="0">
              <a:solidFill>
                <a:schemeClr val="bg1"/>
              </a:solidFill>
              <a:latin typeface="Bahnschrift Light" panose="020B0502040204020203" pitchFamily="34" charset="0"/>
            </a:rPr>
            <a:t>Cadete Torres</a:t>
          </a:r>
        </a:p>
      </dgm:t>
    </dgm:pt>
    <dgm:pt modelId="{4BA2A61B-9991-48C1-BE2D-21F08A135111}" type="parTrans" cxnId="{CD780785-6C52-4F3E-BF7C-ED7C489CC5AA}">
      <dgm:prSet/>
      <dgm:spPr/>
      <dgm:t>
        <a:bodyPr/>
        <a:lstStyle/>
        <a:p>
          <a:endParaRPr lang="es-CL"/>
        </a:p>
      </dgm:t>
    </dgm:pt>
    <dgm:pt modelId="{438F1EB6-8B0A-4DD3-9613-91AEFF69D64A}" type="sibTrans" cxnId="{CD780785-6C52-4F3E-BF7C-ED7C489CC5AA}">
      <dgm:prSet/>
      <dgm:spPr/>
      <dgm:t>
        <a:bodyPr/>
        <a:lstStyle/>
        <a:p>
          <a:endParaRPr lang="es-CL"/>
        </a:p>
      </dgm:t>
    </dgm:pt>
    <dgm:pt modelId="{A84581BE-67A8-4916-8402-9AC5C3D155DF}" type="pres">
      <dgm:prSet presAssocID="{62A71CE9-9946-4DBE-B0A6-5EAB69B0BC02}" presName="Name0" presStyleCnt="0">
        <dgm:presLayoutVars>
          <dgm:dir/>
          <dgm:resizeHandles val="exact"/>
        </dgm:presLayoutVars>
      </dgm:prSet>
      <dgm:spPr/>
    </dgm:pt>
    <dgm:pt modelId="{DC25968B-22F5-4097-B318-438B1536F84F}" type="pres">
      <dgm:prSet presAssocID="{01C71A4A-8FB4-44F1-B58E-6083C1D6C74D}" presName="compNode" presStyleCnt="0"/>
      <dgm:spPr/>
    </dgm:pt>
    <dgm:pt modelId="{C44A9885-D2A1-4F30-9F68-521BAAE4E043}" type="pres">
      <dgm:prSet presAssocID="{01C71A4A-8FB4-44F1-B58E-6083C1D6C74D}" presName="pictRect" presStyleLbl="node1" presStyleIdx="0" presStyleCnt="6"/>
      <dgm:spPr>
        <a:blipFill rotWithShape="1">
          <a:blip xmlns:r="http://schemas.openxmlformats.org/officeDocument/2006/relationships" r:embed="rId1"/>
          <a:srcRect/>
          <a:stretch>
            <a:fillRect l="-19000" r="-19000"/>
          </a:stretch>
        </a:blipFill>
        <a:ln>
          <a:noFill/>
        </a:ln>
        <a:scene3d>
          <a:camera prst="orthographicFront"/>
          <a:lightRig rig="threePt" dir="t"/>
        </a:scene3d>
        <a:sp3d>
          <a:bevelT prst="angle"/>
        </a:sp3d>
      </dgm:spPr>
    </dgm:pt>
    <dgm:pt modelId="{EADFAACE-DDE1-4085-BF69-B2C84F91D4C4}" type="pres">
      <dgm:prSet presAssocID="{01C71A4A-8FB4-44F1-B58E-6083C1D6C74D}" presName="textRect" presStyleLbl="revTx" presStyleIdx="0" presStyleCnt="6">
        <dgm:presLayoutVars>
          <dgm:bulletEnabled val="1"/>
        </dgm:presLayoutVars>
      </dgm:prSet>
      <dgm:spPr/>
    </dgm:pt>
    <dgm:pt modelId="{C52D58CA-B965-4513-A581-35278187B27D}" type="pres">
      <dgm:prSet presAssocID="{A9A0457E-01FB-4157-AFA8-F25B831394E5}" presName="sibTrans" presStyleLbl="sibTrans2D1" presStyleIdx="0" presStyleCnt="0"/>
      <dgm:spPr/>
    </dgm:pt>
    <dgm:pt modelId="{6912A706-69EC-48BF-A50E-2BC08660EF7F}" type="pres">
      <dgm:prSet presAssocID="{E13C7D03-213F-4252-9350-A300582B36EB}" presName="compNode" presStyleCnt="0"/>
      <dgm:spPr/>
    </dgm:pt>
    <dgm:pt modelId="{CCBE25B8-BBD0-462C-8EA3-84B15F2CC546}" type="pres">
      <dgm:prSet presAssocID="{E13C7D03-213F-4252-9350-A300582B36EB}" presName="pictRect" presStyleLbl="node1" presStyleIdx="1" presStyleCnt="6"/>
      <dgm:spPr>
        <a:blipFill rotWithShape="1">
          <a:blip xmlns:r="http://schemas.openxmlformats.org/officeDocument/2006/relationships" r:embed="rId2"/>
          <a:srcRect/>
          <a:stretch>
            <a:fillRect l="-5000" r="-5000"/>
          </a:stretch>
        </a:blipFill>
        <a:ln>
          <a:noFill/>
        </a:ln>
        <a:scene3d>
          <a:camera prst="orthographicFront"/>
          <a:lightRig rig="threePt" dir="t"/>
        </a:scene3d>
        <a:sp3d>
          <a:bevelT prst="angle"/>
        </a:sp3d>
      </dgm:spPr>
    </dgm:pt>
    <dgm:pt modelId="{BECCEE4C-31ED-495D-8928-C8B7238D1151}" type="pres">
      <dgm:prSet presAssocID="{E13C7D03-213F-4252-9350-A300582B36EB}" presName="textRect" presStyleLbl="revTx" presStyleIdx="1" presStyleCnt="6">
        <dgm:presLayoutVars>
          <dgm:bulletEnabled val="1"/>
        </dgm:presLayoutVars>
      </dgm:prSet>
      <dgm:spPr/>
    </dgm:pt>
    <dgm:pt modelId="{ADDE86CE-2910-4A9E-A87B-FD1C374B1D81}" type="pres">
      <dgm:prSet presAssocID="{2088618C-6C87-406E-A51E-50E2257B2488}" presName="sibTrans" presStyleLbl="sibTrans2D1" presStyleIdx="0" presStyleCnt="0"/>
      <dgm:spPr/>
    </dgm:pt>
    <dgm:pt modelId="{88F9020E-8C65-4465-AD8D-F6763D31F79D}" type="pres">
      <dgm:prSet presAssocID="{DD7A96A7-C333-4427-9682-8C13872F5C35}" presName="compNode" presStyleCnt="0"/>
      <dgm:spPr/>
    </dgm:pt>
    <dgm:pt modelId="{87E10290-270D-4B79-BA40-A6CF45BD7EBF}" type="pres">
      <dgm:prSet presAssocID="{DD7A96A7-C333-4427-9682-8C13872F5C35}" presName="pictRect" presStyleLbl="node1" presStyleIdx="2" presStyleCnt="6"/>
      <dgm:spPr>
        <a:blipFill rotWithShape="1">
          <a:blip xmlns:r="http://schemas.openxmlformats.org/officeDocument/2006/relationships" r:embed="rId3"/>
          <a:srcRect/>
          <a:stretch>
            <a:fillRect l="-11000" r="-11000"/>
          </a:stretch>
        </a:blipFill>
        <a:ln>
          <a:noFill/>
        </a:ln>
        <a:scene3d>
          <a:camera prst="orthographicFront"/>
          <a:lightRig rig="threePt" dir="t"/>
        </a:scene3d>
        <a:sp3d>
          <a:bevelT prst="angle"/>
        </a:sp3d>
      </dgm:spPr>
    </dgm:pt>
    <dgm:pt modelId="{7B7C98F3-EB62-4F5D-A1F7-7E1B6710E461}" type="pres">
      <dgm:prSet presAssocID="{DD7A96A7-C333-4427-9682-8C13872F5C35}" presName="textRect" presStyleLbl="revTx" presStyleIdx="2" presStyleCnt="6">
        <dgm:presLayoutVars>
          <dgm:bulletEnabled val="1"/>
        </dgm:presLayoutVars>
      </dgm:prSet>
      <dgm:spPr/>
    </dgm:pt>
    <dgm:pt modelId="{F6CA4AAD-8B26-40BF-A3F2-5159AD516EB7}" type="pres">
      <dgm:prSet presAssocID="{3073E36A-224E-4CF0-939A-4F44997D9576}" presName="sibTrans" presStyleLbl="sibTrans2D1" presStyleIdx="0" presStyleCnt="0"/>
      <dgm:spPr/>
    </dgm:pt>
    <dgm:pt modelId="{01B83249-B2F7-440F-AF0F-65E9A97E1102}" type="pres">
      <dgm:prSet presAssocID="{1F89DF18-C243-4B8D-93F1-EF95BBBE5712}" presName="compNode" presStyleCnt="0"/>
      <dgm:spPr/>
    </dgm:pt>
    <dgm:pt modelId="{105FF7CC-E15C-4901-B410-64F2CA1C477B}" type="pres">
      <dgm:prSet presAssocID="{1F89DF18-C243-4B8D-93F1-EF95BBBE5712}" presName="pictRect" presStyleLbl="node1" presStyleIdx="3" presStyleCnt="6"/>
      <dgm:spPr>
        <a:blipFill rotWithShape="1">
          <a:blip xmlns:r="http://schemas.openxmlformats.org/officeDocument/2006/relationships" r:embed="rId4"/>
          <a:srcRect/>
          <a:stretch>
            <a:fillRect t="-4000" b="-4000"/>
          </a:stretch>
        </a:blipFill>
        <a:ln>
          <a:noFill/>
        </a:ln>
        <a:scene3d>
          <a:camera prst="orthographicFront"/>
          <a:lightRig rig="threePt" dir="t"/>
        </a:scene3d>
        <a:sp3d>
          <a:bevelT prst="angle"/>
        </a:sp3d>
      </dgm:spPr>
    </dgm:pt>
    <dgm:pt modelId="{702B8E27-4B99-412A-9A4C-54E45980DDC4}" type="pres">
      <dgm:prSet presAssocID="{1F89DF18-C243-4B8D-93F1-EF95BBBE5712}" presName="textRect" presStyleLbl="revTx" presStyleIdx="3" presStyleCnt="6">
        <dgm:presLayoutVars>
          <dgm:bulletEnabled val="1"/>
        </dgm:presLayoutVars>
      </dgm:prSet>
      <dgm:spPr/>
    </dgm:pt>
    <dgm:pt modelId="{AD774DE6-BD62-4339-B35F-09E11880C047}" type="pres">
      <dgm:prSet presAssocID="{25474AC0-DCE1-454D-BF25-8072EB56500A}" presName="sibTrans" presStyleLbl="sibTrans2D1" presStyleIdx="0" presStyleCnt="0"/>
      <dgm:spPr/>
    </dgm:pt>
    <dgm:pt modelId="{BA4ADF0F-31DB-4554-802C-1DAC3FA26718}" type="pres">
      <dgm:prSet presAssocID="{E975F4E5-E30E-4160-96DA-A43B6B02F8B2}" presName="compNode" presStyleCnt="0"/>
      <dgm:spPr/>
    </dgm:pt>
    <dgm:pt modelId="{37F99C55-F580-4523-9415-734F595240C5}" type="pres">
      <dgm:prSet presAssocID="{E975F4E5-E30E-4160-96DA-A43B6B02F8B2}" presName="pictRect" presStyleLbl="node1" presStyleIdx="4" presStyleCnt="6"/>
      <dgm:spPr>
        <a:blipFill rotWithShape="1">
          <a:blip xmlns:r="http://schemas.openxmlformats.org/officeDocument/2006/relationships" r:embed="rId5"/>
          <a:srcRect/>
          <a:stretch>
            <a:fillRect l="-11000" r="-11000"/>
          </a:stretch>
        </a:blipFill>
        <a:ln>
          <a:noFill/>
        </a:ln>
        <a:scene3d>
          <a:camera prst="orthographicFront"/>
          <a:lightRig rig="threePt" dir="t"/>
        </a:scene3d>
        <a:sp3d>
          <a:bevelT prst="angle"/>
        </a:sp3d>
      </dgm:spPr>
    </dgm:pt>
    <dgm:pt modelId="{E57B703D-BF26-459F-B00A-F74294532E81}" type="pres">
      <dgm:prSet presAssocID="{E975F4E5-E30E-4160-96DA-A43B6B02F8B2}" presName="textRect" presStyleLbl="revTx" presStyleIdx="4" presStyleCnt="6">
        <dgm:presLayoutVars>
          <dgm:bulletEnabled val="1"/>
        </dgm:presLayoutVars>
      </dgm:prSet>
      <dgm:spPr/>
    </dgm:pt>
    <dgm:pt modelId="{7BCB3C2B-AD42-494D-820B-652022A808CE}" type="pres">
      <dgm:prSet presAssocID="{5027E806-74FC-4BAB-8D71-5D4B213BC7C9}" presName="sibTrans" presStyleLbl="sibTrans2D1" presStyleIdx="0" presStyleCnt="0"/>
      <dgm:spPr/>
    </dgm:pt>
    <dgm:pt modelId="{B6BD3317-BD5C-4A73-B3B6-C862736CF79B}" type="pres">
      <dgm:prSet presAssocID="{7AC57C2B-4D49-486F-942B-7F07B62A6798}" presName="compNode" presStyleCnt="0"/>
      <dgm:spPr/>
    </dgm:pt>
    <dgm:pt modelId="{60A91597-4C2E-4E65-966F-AD7001DCE778}" type="pres">
      <dgm:prSet presAssocID="{7AC57C2B-4D49-486F-942B-7F07B62A6798}" presName="pictRect" presStyleLbl="node1" presStyleIdx="5" presStyleCnt="6"/>
      <dgm:spPr>
        <a:blipFill rotWithShape="1">
          <a:blip xmlns:r="http://schemas.openxmlformats.org/officeDocument/2006/relationships" r:embed="rId6"/>
          <a:srcRect/>
          <a:stretch>
            <a:fillRect l="-10000" r="-10000"/>
          </a:stretch>
        </a:blipFill>
        <a:ln>
          <a:noFill/>
        </a:ln>
        <a:scene3d>
          <a:camera prst="orthographicFront"/>
          <a:lightRig rig="threePt" dir="t"/>
        </a:scene3d>
        <a:sp3d>
          <a:bevelT prst="angle"/>
        </a:sp3d>
      </dgm:spPr>
    </dgm:pt>
    <dgm:pt modelId="{C4AB6874-ADB8-4E3D-8D0B-373FFAF5A10E}" type="pres">
      <dgm:prSet presAssocID="{7AC57C2B-4D49-486F-942B-7F07B62A6798}" presName="textRect" presStyleLbl="revTx" presStyleIdx="5" presStyleCnt="6">
        <dgm:presLayoutVars>
          <dgm:bulletEnabled val="1"/>
        </dgm:presLayoutVars>
      </dgm:prSet>
      <dgm:spPr/>
    </dgm:pt>
  </dgm:ptLst>
  <dgm:cxnLst>
    <dgm:cxn modelId="{E02E3B1F-0976-48E9-999A-A71FD8F3DDBF}" srcId="{62A71CE9-9946-4DBE-B0A6-5EAB69B0BC02}" destId="{DD7A96A7-C333-4427-9682-8C13872F5C35}" srcOrd="2" destOrd="0" parTransId="{C3734F18-5B0D-4DCD-8124-4F088B6086C4}" sibTransId="{3073E36A-224E-4CF0-939A-4F44997D9576}"/>
    <dgm:cxn modelId="{A6E4B620-6107-41C1-BAAC-04AC689D4279}" type="presOf" srcId="{5027E806-74FC-4BAB-8D71-5D4B213BC7C9}" destId="{7BCB3C2B-AD42-494D-820B-652022A808CE}" srcOrd="0" destOrd="0" presId="urn:microsoft.com/office/officeart/2005/8/layout/pList1"/>
    <dgm:cxn modelId="{97B95834-763A-454C-B1B0-904A862F730C}" srcId="{62A71CE9-9946-4DBE-B0A6-5EAB69B0BC02}" destId="{1F89DF18-C243-4B8D-93F1-EF95BBBE5712}" srcOrd="3" destOrd="0" parTransId="{722560A9-0BD5-4D71-A638-B5B7BDCCEAB3}" sibTransId="{25474AC0-DCE1-454D-BF25-8072EB56500A}"/>
    <dgm:cxn modelId="{ACF4134F-6CB6-4A69-9214-A5DEC5F2C55B}" type="presOf" srcId="{E13C7D03-213F-4252-9350-A300582B36EB}" destId="{BECCEE4C-31ED-495D-8928-C8B7238D1151}" srcOrd="0" destOrd="0" presId="urn:microsoft.com/office/officeart/2005/8/layout/pList1"/>
    <dgm:cxn modelId="{549C816F-033B-4A68-91C5-60E2E090D7A8}" type="presOf" srcId="{7AC57C2B-4D49-486F-942B-7F07B62A6798}" destId="{C4AB6874-ADB8-4E3D-8D0B-373FFAF5A10E}" srcOrd="0" destOrd="0" presId="urn:microsoft.com/office/officeart/2005/8/layout/pList1"/>
    <dgm:cxn modelId="{63AC1F7B-0D62-4B32-BBED-965E46D3F5EA}" type="presOf" srcId="{01C71A4A-8FB4-44F1-B58E-6083C1D6C74D}" destId="{EADFAACE-DDE1-4085-BF69-B2C84F91D4C4}" srcOrd="0" destOrd="0" presId="urn:microsoft.com/office/officeart/2005/8/layout/pList1"/>
    <dgm:cxn modelId="{82387681-8426-4D32-9B58-82A37FAE2E9D}" srcId="{62A71CE9-9946-4DBE-B0A6-5EAB69B0BC02}" destId="{E975F4E5-E30E-4160-96DA-A43B6B02F8B2}" srcOrd="4" destOrd="0" parTransId="{940853AF-E8F1-42E9-B067-16998050A5F0}" sibTransId="{5027E806-74FC-4BAB-8D71-5D4B213BC7C9}"/>
    <dgm:cxn modelId="{DBB3DA82-69F5-4D61-ADB1-D29562B4EADA}" srcId="{62A71CE9-9946-4DBE-B0A6-5EAB69B0BC02}" destId="{01C71A4A-8FB4-44F1-B58E-6083C1D6C74D}" srcOrd="0" destOrd="0" parTransId="{CC54A61C-F9B8-4C9B-A595-A577AA317017}" sibTransId="{A9A0457E-01FB-4157-AFA8-F25B831394E5}"/>
    <dgm:cxn modelId="{CD780785-6C52-4F3E-BF7C-ED7C489CC5AA}" srcId="{62A71CE9-9946-4DBE-B0A6-5EAB69B0BC02}" destId="{7AC57C2B-4D49-486F-942B-7F07B62A6798}" srcOrd="5" destOrd="0" parTransId="{4BA2A61B-9991-48C1-BE2D-21F08A135111}" sibTransId="{438F1EB6-8B0A-4DD3-9613-91AEFF69D64A}"/>
    <dgm:cxn modelId="{7E47CB88-CB1D-4E5C-B37F-39DB7981F199}" type="presOf" srcId="{E975F4E5-E30E-4160-96DA-A43B6B02F8B2}" destId="{E57B703D-BF26-459F-B00A-F74294532E81}" srcOrd="0" destOrd="0" presId="urn:microsoft.com/office/officeart/2005/8/layout/pList1"/>
    <dgm:cxn modelId="{1544E5AE-C48B-43CE-A5E6-FBA99191C705}" srcId="{62A71CE9-9946-4DBE-B0A6-5EAB69B0BC02}" destId="{E13C7D03-213F-4252-9350-A300582B36EB}" srcOrd="1" destOrd="0" parTransId="{1CFB5F28-5C38-4E27-A6C6-6DD6F6C7E6A9}" sibTransId="{2088618C-6C87-406E-A51E-50E2257B2488}"/>
    <dgm:cxn modelId="{DE73FDC7-C1BC-4BF8-843D-0136D4DFB64E}" type="presOf" srcId="{3073E36A-224E-4CF0-939A-4F44997D9576}" destId="{F6CA4AAD-8B26-40BF-A3F2-5159AD516EB7}" srcOrd="0" destOrd="0" presId="urn:microsoft.com/office/officeart/2005/8/layout/pList1"/>
    <dgm:cxn modelId="{BD1CFDCD-E48D-4BE0-A021-2BFD2C5966F7}" type="presOf" srcId="{2088618C-6C87-406E-A51E-50E2257B2488}" destId="{ADDE86CE-2910-4A9E-A87B-FD1C374B1D81}" srcOrd="0" destOrd="0" presId="urn:microsoft.com/office/officeart/2005/8/layout/pList1"/>
    <dgm:cxn modelId="{57A20EE0-4A47-41C8-BBDC-40BC785A6F6E}" type="presOf" srcId="{DD7A96A7-C333-4427-9682-8C13872F5C35}" destId="{7B7C98F3-EB62-4F5D-A1F7-7E1B6710E461}" srcOrd="0" destOrd="0" presId="urn:microsoft.com/office/officeart/2005/8/layout/pList1"/>
    <dgm:cxn modelId="{8B5D3CEB-CBE7-47AC-B7EE-7F1B73AB6FCC}" type="presOf" srcId="{1F89DF18-C243-4B8D-93F1-EF95BBBE5712}" destId="{702B8E27-4B99-412A-9A4C-54E45980DDC4}" srcOrd="0" destOrd="0" presId="urn:microsoft.com/office/officeart/2005/8/layout/pList1"/>
    <dgm:cxn modelId="{E8237DF1-7B80-4C44-866E-18ABE7FACEEC}" type="presOf" srcId="{62A71CE9-9946-4DBE-B0A6-5EAB69B0BC02}" destId="{A84581BE-67A8-4916-8402-9AC5C3D155DF}" srcOrd="0" destOrd="0" presId="urn:microsoft.com/office/officeart/2005/8/layout/pList1"/>
    <dgm:cxn modelId="{8A3C13F4-C695-4451-BFAF-2D786B83E0FC}" type="presOf" srcId="{A9A0457E-01FB-4157-AFA8-F25B831394E5}" destId="{C52D58CA-B965-4513-A581-35278187B27D}" srcOrd="0" destOrd="0" presId="urn:microsoft.com/office/officeart/2005/8/layout/pList1"/>
    <dgm:cxn modelId="{B5A377FB-DDD9-47DD-9548-14C36BE9F646}" type="presOf" srcId="{25474AC0-DCE1-454D-BF25-8072EB56500A}" destId="{AD774DE6-BD62-4339-B35F-09E11880C047}" srcOrd="0" destOrd="0" presId="urn:microsoft.com/office/officeart/2005/8/layout/pList1"/>
    <dgm:cxn modelId="{7B36DDA8-72EB-4630-A0DA-A4E8A0648725}" type="presParOf" srcId="{A84581BE-67A8-4916-8402-9AC5C3D155DF}" destId="{DC25968B-22F5-4097-B318-438B1536F84F}" srcOrd="0" destOrd="0" presId="urn:microsoft.com/office/officeart/2005/8/layout/pList1"/>
    <dgm:cxn modelId="{1B1A0055-64E9-4920-8FB2-BC8C34204D62}" type="presParOf" srcId="{DC25968B-22F5-4097-B318-438B1536F84F}" destId="{C44A9885-D2A1-4F30-9F68-521BAAE4E043}" srcOrd="0" destOrd="0" presId="urn:microsoft.com/office/officeart/2005/8/layout/pList1"/>
    <dgm:cxn modelId="{781B6CED-56F9-4401-AE7A-4DA7B9E52B52}" type="presParOf" srcId="{DC25968B-22F5-4097-B318-438B1536F84F}" destId="{EADFAACE-DDE1-4085-BF69-B2C84F91D4C4}" srcOrd="1" destOrd="0" presId="urn:microsoft.com/office/officeart/2005/8/layout/pList1"/>
    <dgm:cxn modelId="{143D8B08-79C5-4D14-BDA2-C164E93385F7}" type="presParOf" srcId="{A84581BE-67A8-4916-8402-9AC5C3D155DF}" destId="{C52D58CA-B965-4513-A581-35278187B27D}" srcOrd="1" destOrd="0" presId="urn:microsoft.com/office/officeart/2005/8/layout/pList1"/>
    <dgm:cxn modelId="{E23155F7-8864-42B2-8797-806AF52C6482}" type="presParOf" srcId="{A84581BE-67A8-4916-8402-9AC5C3D155DF}" destId="{6912A706-69EC-48BF-A50E-2BC08660EF7F}" srcOrd="2" destOrd="0" presId="urn:microsoft.com/office/officeart/2005/8/layout/pList1"/>
    <dgm:cxn modelId="{15FE2A3A-A20A-4680-A0DB-F8B3C85B06FE}" type="presParOf" srcId="{6912A706-69EC-48BF-A50E-2BC08660EF7F}" destId="{CCBE25B8-BBD0-462C-8EA3-84B15F2CC546}" srcOrd="0" destOrd="0" presId="urn:microsoft.com/office/officeart/2005/8/layout/pList1"/>
    <dgm:cxn modelId="{699332E8-1667-4666-BDB2-F8710F6AD89F}" type="presParOf" srcId="{6912A706-69EC-48BF-A50E-2BC08660EF7F}" destId="{BECCEE4C-31ED-495D-8928-C8B7238D1151}" srcOrd="1" destOrd="0" presId="urn:microsoft.com/office/officeart/2005/8/layout/pList1"/>
    <dgm:cxn modelId="{870CC108-7E96-417F-8D37-C5808F3A437A}" type="presParOf" srcId="{A84581BE-67A8-4916-8402-9AC5C3D155DF}" destId="{ADDE86CE-2910-4A9E-A87B-FD1C374B1D81}" srcOrd="3" destOrd="0" presId="urn:microsoft.com/office/officeart/2005/8/layout/pList1"/>
    <dgm:cxn modelId="{AF4A9DF9-EE3B-40D5-8257-B3D1955CAD8C}" type="presParOf" srcId="{A84581BE-67A8-4916-8402-9AC5C3D155DF}" destId="{88F9020E-8C65-4465-AD8D-F6763D31F79D}" srcOrd="4" destOrd="0" presId="urn:microsoft.com/office/officeart/2005/8/layout/pList1"/>
    <dgm:cxn modelId="{6F1FE33B-FD75-473D-8ECA-D4DCE66F917D}" type="presParOf" srcId="{88F9020E-8C65-4465-AD8D-F6763D31F79D}" destId="{87E10290-270D-4B79-BA40-A6CF45BD7EBF}" srcOrd="0" destOrd="0" presId="urn:microsoft.com/office/officeart/2005/8/layout/pList1"/>
    <dgm:cxn modelId="{A3EE8043-38B7-4AED-B82B-DFEFC88E78EB}" type="presParOf" srcId="{88F9020E-8C65-4465-AD8D-F6763D31F79D}" destId="{7B7C98F3-EB62-4F5D-A1F7-7E1B6710E461}" srcOrd="1" destOrd="0" presId="urn:microsoft.com/office/officeart/2005/8/layout/pList1"/>
    <dgm:cxn modelId="{3AAA5EB5-7E20-4AAA-AAC0-6BB199E248EF}" type="presParOf" srcId="{A84581BE-67A8-4916-8402-9AC5C3D155DF}" destId="{F6CA4AAD-8B26-40BF-A3F2-5159AD516EB7}" srcOrd="5" destOrd="0" presId="urn:microsoft.com/office/officeart/2005/8/layout/pList1"/>
    <dgm:cxn modelId="{FB2D3E0B-F33D-4F1F-9914-E60214D44DC9}" type="presParOf" srcId="{A84581BE-67A8-4916-8402-9AC5C3D155DF}" destId="{01B83249-B2F7-440F-AF0F-65E9A97E1102}" srcOrd="6" destOrd="0" presId="urn:microsoft.com/office/officeart/2005/8/layout/pList1"/>
    <dgm:cxn modelId="{3BD60FE8-3337-4E77-814B-D1CFAC73982F}" type="presParOf" srcId="{01B83249-B2F7-440F-AF0F-65E9A97E1102}" destId="{105FF7CC-E15C-4901-B410-64F2CA1C477B}" srcOrd="0" destOrd="0" presId="urn:microsoft.com/office/officeart/2005/8/layout/pList1"/>
    <dgm:cxn modelId="{22E324DB-7C9E-41DD-8FF4-C7EFD01456A9}" type="presParOf" srcId="{01B83249-B2F7-440F-AF0F-65E9A97E1102}" destId="{702B8E27-4B99-412A-9A4C-54E45980DDC4}" srcOrd="1" destOrd="0" presId="urn:microsoft.com/office/officeart/2005/8/layout/pList1"/>
    <dgm:cxn modelId="{14D2AD18-D4D3-43C1-AE47-E11C8E6D2895}" type="presParOf" srcId="{A84581BE-67A8-4916-8402-9AC5C3D155DF}" destId="{AD774DE6-BD62-4339-B35F-09E11880C047}" srcOrd="7" destOrd="0" presId="urn:microsoft.com/office/officeart/2005/8/layout/pList1"/>
    <dgm:cxn modelId="{6947E47B-EBCE-4428-90F1-41D918F965CD}" type="presParOf" srcId="{A84581BE-67A8-4916-8402-9AC5C3D155DF}" destId="{BA4ADF0F-31DB-4554-802C-1DAC3FA26718}" srcOrd="8" destOrd="0" presId="urn:microsoft.com/office/officeart/2005/8/layout/pList1"/>
    <dgm:cxn modelId="{38A5709D-9E56-4631-B28E-328ED2D9BFE0}" type="presParOf" srcId="{BA4ADF0F-31DB-4554-802C-1DAC3FA26718}" destId="{37F99C55-F580-4523-9415-734F595240C5}" srcOrd="0" destOrd="0" presId="urn:microsoft.com/office/officeart/2005/8/layout/pList1"/>
    <dgm:cxn modelId="{85A6848A-2D55-45C3-8870-E7768B09069A}" type="presParOf" srcId="{BA4ADF0F-31DB-4554-802C-1DAC3FA26718}" destId="{E57B703D-BF26-459F-B00A-F74294532E81}" srcOrd="1" destOrd="0" presId="urn:microsoft.com/office/officeart/2005/8/layout/pList1"/>
    <dgm:cxn modelId="{B9195162-B8FB-43CD-A67E-55C0EDD306F9}" type="presParOf" srcId="{A84581BE-67A8-4916-8402-9AC5C3D155DF}" destId="{7BCB3C2B-AD42-494D-820B-652022A808CE}" srcOrd="9" destOrd="0" presId="urn:microsoft.com/office/officeart/2005/8/layout/pList1"/>
    <dgm:cxn modelId="{644899BF-7CF8-491E-9CBC-781E249F4F18}" type="presParOf" srcId="{A84581BE-67A8-4916-8402-9AC5C3D155DF}" destId="{B6BD3317-BD5C-4A73-B3B6-C862736CF79B}" srcOrd="10" destOrd="0" presId="urn:microsoft.com/office/officeart/2005/8/layout/pList1"/>
    <dgm:cxn modelId="{CC9C88F2-CBCE-4872-97F1-4CCA8631B5AA}" type="presParOf" srcId="{B6BD3317-BD5C-4A73-B3B6-C862736CF79B}" destId="{60A91597-4C2E-4E65-966F-AD7001DCE778}" srcOrd="0" destOrd="0" presId="urn:microsoft.com/office/officeart/2005/8/layout/pList1"/>
    <dgm:cxn modelId="{8C6539C7-2EA7-4271-9E4A-CE8251CD6622}" type="presParOf" srcId="{B6BD3317-BD5C-4A73-B3B6-C862736CF79B}" destId="{C4AB6874-ADB8-4E3D-8D0B-373FFAF5A10E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2A71CE9-9946-4DBE-B0A6-5EAB69B0BC02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01C71A4A-8FB4-44F1-B58E-6083C1D6C74D}">
      <dgm:prSet phldrT="[Texto]" phldr="0"/>
      <dgm:spPr/>
      <dgm:t>
        <a:bodyPr/>
        <a:lstStyle/>
        <a:p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Entrada</a:t>
          </a:r>
        </a:p>
        <a:p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(</a:t>
          </a:r>
          <a:r>
            <a:rPr lang="es-CL" dirty="0" err="1">
              <a:solidFill>
                <a:schemeClr val="bg1"/>
              </a:solidFill>
              <a:latin typeface="Bahnschrift SemiBold" panose="020B0502040204020203" pitchFamily="34" charset="0"/>
            </a:rPr>
            <a:t>Aracade</a:t>
          </a:r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)</a:t>
          </a:r>
        </a:p>
        <a:p>
          <a:r>
            <a:rPr lang="es-CL" dirty="0">
              <a:solidFill>
                <a:schemeClr val="bg1"/>
              </a:solidFill>
              <a:latin typeface="Bahnschrift Light" panose="020B0502040204020203" pitchFamily="34" charset="0"/>
            </a:rPr>
            <a:t>Cadete Hidalgo</a:t>
          </a:r>
        </a:p>
      </dgm:t>
    </dgm:pt>
    <dgm:pt modelId="{CC54A61C-F9B8-4C9B-A595-A577AA317017}" type="parTrans" cxnId="{DBB3DA82-69F5-4D61-ADB1-D29562B4EADA}">
      <dgm:prSet/>
      <dgm:spPr/>
      <dgm:t>
        <a:bodyPr/>
        <a:lstStyle/>
        <a:p>
          <a:endParaRPr lang="es-CL"/>
        </a:p>
      </dgm:t>
    </dgm:pt>
    <dgm:pt modelId="{A9A0457E-01FB-4157-AFA8-F25B831394E5}" type="sibTrans" cxnId="{DBB3DA82-69F5-4D61-ADB1-D29562B4EADA}">
      <dgm:prSet/>
      <dgm:spPr/>
      <dgm:t>
        <a:bodyPr/>
        <a:lstStyle/>
        <a:p>
          <a:endParaRPr lang="es-CL"/>
        </a:p>
      </dgm:t>
    </dgm:pt>
    <dgm:pt modelId="{E13C7D03-213F-4252-9350-A300582B36EB}">
      <dgm:prSet phldrT="[Texto]" phldr="0"/>
      <dgm:spPr/>
      <dgm:t>
        <a:bodyPr/>
        <a:lstStyle/>
        <a:p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Bar </a:t>
          </a:r>
        </a:p>
        <a:p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(Red </a:t>
          </a:r>
          <a:r>
            <a:rPr lang="es-CL" dirty="0" err="1">
              <a:solidFill>
                <a:schemeClr val="bg1"/>
              </a:solidFill>
              <a:latin typeface="Bahnschrift SemiBold" panose="020B0502040204020203" pitchFamily="34" charset="0"/>
            </a:rPr>
            <a:t>Dead</a:t>
          </a:r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 </a:t>
          </a:r>
          <a:r>
            <a:rPr lang="es-CL" dirty="0" err="1">
              <a:solidFill>
                <a:schemeClr val="bg1"/>
              </a:solidFill>
              <a:latin typeface="Bahnschrift SemiBold" panose="020B0502040204020203" pitchFamily="34" charset="0"/>
            </a:rPr>
            <a:t>Redemption</a:t>
          </a:r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)</a:t>
          </a:r>
        </a:p>
        <a:p>
          <a:r>
            <a:rPr lang="es-CL" dirty="0">
              <a:solidFill>
                <a:schemeClr val="bg1"/>
              </a:solidFill>
              <a:latin typeface="Bahnschrift Light" panose="020B0502040204020203" pitchFamily="34" charset="0"/>
            </a:rPr>
            <a:t>Cadete Illanes</a:t>
          </a:r>
        </a:p>
      </dgm:t>
    </dgm:pt>
    <dgm:pt modelId="{1CFB5F28-5C38-4E27-A6C6-6DD6F6C7E6A9}" type="parTrans" cxnId="{1544E5AE-C48B-43CE-A5E6-FBA99191C705}">
      <dgm:prSet/>
      <dgm:spPr/>
      <dgm:t>
        <a:bodyPr/>
        <a:lstStyle/>
        <a:p>
          <a:endParaRPr lang="es-CL"/>
        </a:p>
      </dgm:t>
    </dgm:pt>
    <dgm:pt modelId="{2088618C-6C87-406E-A51E-50E2257B2488}" type="sibTrans" cxnId="{1544E5AE-C48B-43CE-A5E6-FBA99191C705}">
      <dgm:prSet/>
      <dgm:spPr/>
      <dgm:t>
        <a:bodyPr/>
        <a:lstStyle/>
        <a:p>
          <a:endParaRPr lang="es-CL"/>
        </a:p>
      </dgm:t>
    </dgm:pt>
    <dgm:pt modelId="{DD7A96A7-C333-4427-9682-8C13872F5C35}">
      <dgm:prSet phldrT="[Texto]" phldr="0"/>
      <dgm:spPr/>
      <dgm:t>
        <a:bodyPr/>
        <a:lstStyle/>
        <a:p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Comedor</a:t>
          </a:r>
        </a:p>
        <a:p>
          <a:r>
            <a:rPr lang="es-CL" dirty="0">
              <a:solidFill>
                <a:schemeClr val="bg1"/>
              </a:solidFill>
              <a:latin typeface="Bahnschrift SemiBold" panose="020B0502040204020203" pitchFamily="34" charset="0"/>
            </a:rPr>
            <a:t>(Mix Videojuegos) </a:t>
          </a:r>
        </a:p>
        <a:p>
          <a:r>
            <a:rPr lang="es-CL" dirty="0">
              <a:solidFill>
                <a:schemeClr val="bg1"/>
              </a:solidFill>
              <a:latin typeface="Bahnschrift Light" panose="020B0502040204020203" pitchFamily="34" charset="0"/>
            </a:rPr>
            <a:t>Cadete Roca</a:t>
          </a:r>
        </a:p>
      </dgm:t>
    </dgm:pt>
    <dgm:pt modelId="{C3734F18-5B0D-4DCD-8124-4F088B6086C4}" type="parTrans" cxnId="{E02E3B1F-0976-48E9-999A-A71FD8F3DDBF}">
      <dgm:prSet/>
      <dgm:spPr/>
      <dgm:t>
        <a:bodyPr/>
        <a:lstStyle/>
        <a:p>
          <a:endParaRPr lang="es-CL"/>
        </a:p>
      </dgm:t>
    </dgm:pt>
    <dgm:pt modelId="{3073E36A-224E-4CF0-939A-4F44997D9576}" type="sibTrans" cxnId="{E02E3B1F-0976-48E9-999A-A71FD8F3DDBF}">
      <dgm:prSet/>
      <dgm:spPr/>
      <dgm:t>
        <a:bodyPr/>
        <a:lstStyle/>
        <a:p>
          <a:endParaRPr lang="es-CL"/>
        </a:p>
      </dgm:t>
    </dgm:pt>
    <dgm:pt modelId="{A84581BE-67A8-4916-8402-9AC5C3D155DF}" type="pres">
      <dgm:prSet presAssocID="{62A71CE9-9946-4DBE-B0A6-5EAB69B0BC02}" presName="Name0" presStyleCnt="0">
        <dgm:presLayoutVars>
          <dgm:dir/>
          <dgm:resizeHandles val="exact"/>
        </dgm:presLayoutVars>
      </dgm:prSet>
      <dgm:spPr/>
    </dgm:pt>
    <dgm:pt modelId="{DC25968B-22F5-4097-B318-438B1536F84F}" type="pres">
      <dgm:prSet presAssocID="{01C71A4A-8FB4-44F1-B58E-6083C1D6C74D}" presName="compNode" presStyleCnt="0"/>
      <dgm:spPr/>
    </dgm:pt>
    <dgm:pt modelId="{C44A9885-D2A1-4F30-9F68-521BAAE4E043}" type="pres">
      <dgm:prSet presAssocID="{01C71A4A-8FB4-44F1-B58E-6083C1D6C74D}" presName="pictRect" presStyleLbl="node1" presStyleIdx="0" presStyleCnt="3"/>
      <dgm:spPr>
        <a:blipFill rotWithShape="1">
          <a:blip xmlns:r="http://schemas.openxmlformats.org/officeDocument/2006/relationships" r:embed="rId1"/>
          <a:srcRect/>
          <a:stretch>
            <a:fillRect l="-2000" r="-2000"/>
          </a:stretch>
        </a:blipFill>
        <a:ln>
          <a:noFill/>
        </a:ln>
        <a:scene3d>
          <a:camera prst="orthographicFront"/>
          <a:lightRig rig="threePt" dir="t"/>
        </a:scene3d>
        <a:sp3d>
          <a:bevelT prst="angle"/>
        </a:sp3d>
      </dgm:spPr>
    </dgm:pt>
    <dgm:pt modelId="{EADFAACE-DDE1-4085-BF69-B2C84F91D4C4}" type="pres">
      <dgm:prSet presAssocID="{01C71A4A-8FB4-44F1-B58E-6083C1D6C74D}" presName="textRect" presStyleLbl="revTx" presStyleIdx="0" presStyleCnt="3">
        <dgm:presLayoutVars>
          <dgm:bulletEnabled val="1"/>
        </dgm:presLayoutVars>
      </dgm:prSet>
      <dgm:spPr/>
    </dgm:pt>
    <dgm:pt modelId="{C52D58CA-B965-4513-A581-35278187B27D}" type="pres">
      <dgm:prSet presAssocID="{A9A0457E-01FB-4157-AFA8-F25B831394E5}" presName="sibTrans" presStyleLbl="sibTrans2D1" presStyleIdx="0" presStyleCnt="0"/>
      <dgm:spPr/>
    </dgm:pt>
    <dgm:pt modelId="{6912A706-69EC-48BF-A50E-2BC08660EF7F}" type="pres">
      <dgm:prSet presAssocID="{E13C7D03-213F-4252-9350-A300582B36EB}" presName="compNode" presStyleCnt="0"/>
      <dgm:spPr/>
    </dgm:pt>
    <dgm:pt modelId="{CCBE25B8-BBD0-462C-8EA3-84B15F2CC546}" type="pres">
      <dgm:prSet presAssocID="{E13C7D03-213F-4252-9350-A300582B36EB}" presName="pictRect" presStyleLbl="node1" presStyleIdx="1" presStyleCnt="3"/>
      <dgm:spPr>
        <a:blipFill rotWithShape="1">
          <a:blip xmlns:r="http://schemas.openxmlformats.org/officeDocument/2006/relationships" r:embed="rId2"/>
          <a:srcRect/>
          <a:stretch>
            <a:fillRect l="-11000" r="-11000"/>
          </a:stretch>
        </a:blipFill>
        <a:ln>
          <a:noFill/>
        </a:ln>
        <a:scene3d>
          <a:camera prst="orthographicFront"/>
          <a:lightRig rig="threePt" dir="t"/>
        </a:scene3d>
        <a:sp3d>
          <a:bevelT prst="angle"/>
        </a:sp3d>
      </dgm:spPr>
    </dgm:pt>
    <dgm:pt modelId="{BECCEE4C-31ED-495D-8928-C8B7238D1151}" type="pres">
      <dgm:prSet presAssocID="{E13C7D03-213F-4252-9350-A300582B36EB}" presName="textRect" presStyleLbl="revTx" presStyleIdx="1" presStyleCnt="3">
        <dgm:presLayoutVars>
          <dgm:bulletEnabled val="1"/>
        </dgm:presLayoutVars>
      </dgm:prSet>
      <dgm:spPr/>
    </dgm:pt>
    <dgm:pt modelId="{ADDE86CE-2910-4A9E-A87B-FD1C374B1D81}" type="pres">
      <dgm:prSet presAssocID="{2088618C-6C87-406E-A51E-50E2257B2488}" presName="sibTrans" presStyleLbl="sibTrans2D1" presStyleIdx="0" presStyleCnt="0"/>
      <dgm:spPr/>
    </dgm:pt>
    <dgm:pt modelId="{88F9020E-8C65-4465-AD8D-F6763D31F79D}" type="pres">
      <dgm:prSet presAssocID="{DD7A96A7-C333-4427-9682-8C13872F5C35}" presName="compNode" presStyleCnt="0"/>
      <dgm:spPr/>
    </dgm:pt>
    <dgm:pt modelId="{87E10290-270D-4B79-BA40-A6CF45BD7EBF}" type="pres">
      <dgm:prSet presAssocID="{DD7A96A7-C333-4427-9682-8C13872F5C35}" presName="pictRect" presStyleLbl="node1" presStyleIdx="2" presStyleCnt="3"/>
      <dgm:spPr>
        <a:blipFill rotWithShape="1">
          <a:blip xmlns:r="http://schemas.openxmlformats.org/officeDocument/2006/relationships" r:embed="rId3"/>
          <a:srcRect/>
          <a:stretch>
            <a:fillRect t="-4000" b="-4000"/>
          </a:stretch>
        </a:blipFill>
        <a:ln>
          <a:noFill/>
        </a:ln>
        <a:scene3d>
          <a:camera prst="orthographicFront"/>
          <a:lightRig rig="threePt" dir="t"/>
        </a:scene3d>
        <a:sp3d>
          <a:bevelT prst="angle"/>
        </a:sp3d>
      </dgm:spPr>
    </dgm:pt>
    <dgm:pt modelId="{7B7C98F3-EB62-4F5D-A1F7-7E1B6710E461}" type="pres">
      <dgm:prSet presAssocID="{DD7A96A7-C333-4427-9682-8C13872F5C35}" presName="textRect" presStyleLbl="revTx" presStyleIdx="2" presStyleCnt="3">
        <dgm:presLayoutVars>
          <dgm:bulletEnabled val="1"/>
        </dgm:presLayoutVars>
      </dgm:prSet>
      <dgm:spPr/>
    </dgm:pt>
  </dgm:ptLst>
  <dgm:cxnLst>
    <dgm:cxn modelId="{E02E3B1F-0976-48E9-999A-A71FD8F3DDBF}" srcId="{62A71CE9-9946-4DBE-B0A6-5EAB69B0BC02}" destId="{DD7A96A7-C333-4427-9682-8C13872F5C35}" srcOrd="2" destOrd="0" parTransId="{C3734F18-5B0D-4DCD-8124-4F088B6086C4}" sibTransId="{3073E36A-224E-4CF0-939A-4F44997D9576}"/>
    <dgm:cxn modelId="{ACF4134F-6CB6-4A69-9214-A5DEC5F2C55B}" type="presOf" srcId="{E13C7D03-213F-4252-9350-A300582B36EB}" destId="{BECCEE4C-31ED-495D-8928-C8B7238D1151}" srcOrd="0" destOrd="0" presId="urn:microsoft.com/office/officeart/2005/8/layout/pList1"/>
    <dgm:cxn modelId="{63AC1F7B-0D62-4B32-BBED-965E46D3F5EA}" type="presOf" srcId="{01C71A4A-8FB4-44F1-B58E-6083C1D6C74D}" destId="{EADFAACE-DDE1-4085-BF69-B2C84F91D4C4}" srcOrd="0" destOrd="0" presId="urn:microsoft.com/office/officeart/2005/8/layout/pList1"/>
    <dgm:cxn modelId="{DBB3DA82-69F5-4D61-ADB1-D29562B4EADA}" srcId="{62A71CE9-9946-4DBE-B0A6-5EAB69B0BC02}" destId="{01C71A4A-8FB4-44F1-B58E-6083C1D6C74D}" srcOrd="0" destOrd="0" parTransId="{CC54A61C-F9B8-4C9B-A595-A577AA317017}" sibTransId="{A9A0457E-01FB-4157-AFA8-F25B831394E5}"/>
    <dgm:cxn modelId="{1544E5AE-C48B-43CE-A5E6-FBA99191C705}" srcId="{62A71CE9-9946-4DBE-B0A6-5EAB69B0BC02}" destId="{E13C7D03-213F-4252-9350-A300582B36EB}" srcOrd="1" destOrd="0" parTransId="{1CFB5F28-5C38-4E27-A6C6-6DD6F6C7E6A9}" sibTransId="{2088618C-6C87-406E-A51E-50E2257B2488}"/>
    <dgm:cxn modelId="{BD1CFDCD-E48D-4BE0-A021-2BFD2C5966F7}" type="presOf" srcId="{2088618C-6C87-406E-A51E-50E2257B2488}" destId="{ADDE86CE-2910-4A9E-A87B-FD1C374B1D81}" srcOrd="0" destOrd="0" presId="urn:microsoft.com/office/officeart/2005/8/layout/pList1"/>
    <dgm:cxn modelId="{57A20EE0-4A47-41C8-BBDC-40BC785A6F6E}" type="presOf" srcId="{DD7A96A7-C333-4427-9682-8C13872F5C35}" destId="{7B7C98F3-EB62-4F5D-A1F7-7E1B6710E461}" srcOrd="0" destOrd="0" presId="urn:microsoft.com/office/officeart/2005/8/layout/pList1"/>
    <dgm:cxn modelId="{E8237DF1-7B80-4C44-866E-18ABE7FACEEC}" type="presOf" srcId="{62A71CE9-9946-4DBE-B0A6-5EAB69B0BC02}" destId="{A84581BE-67A8-4916-8402-9AC5C3D155DF}" srcOrd="0" destOrd="0" presId="urn:microsoft.com/office/officeart/2005/8/layout/pList1"/>
    <dgm:cxn modelId="{8A3C13F4-C695-4451-BFAF-2D786B83E0FC}" type="presOf" srcId="{A9A0457E-01FB-4157-AFA8-F25B831394E5}" destId="{C52D58CA-B965-4513-A581-35278187B27D}" srcOrd="0" destOrd="0" presId="urn:microsoft.com/office/officeart/2005/8/layout/pList1"/>
    <dgm:cxn modelId="{7B36DDA8-72EB-4630-A0DA-A4E8A0648725}" type="presParOf" srcId="{A84581BE-67A8-4916-8402-9AC5C3D155DF}" destId="{DC25968B-22F5-4097-B318-438B1536F84F}" srcOrd="0" destOrd="0" presId="urn:microsoft.com/office/officeart/2005/8/layout/pList1"/>
    <dgm:cxn modelId="{1B1A0055-64E9-4920-8FB2-BC8C34204D62}" type="presParOf" srcId="{DC25968B-22F5-4097-B318-438B1536F84F}" destId="{C44A9885-D2A1-4F30-9F68-521BAAE4E043}" srcOrd="0" destOrd="0" presId="urn:microsoft.com/office/officeart/2005/8/layout/pList1"/>
    <dgm:cxn modelId="{781B6CED-56F9-4401-AE7A-4DA7B9E52B52}" type="presParOf" srcId="{DC25968B-22F5-4097-B318-438B1536F84F}" destId="{EADFAACE-DDE1-4085-BF69-B2C84F91D4C4}" srcOrd="1" destOrd="0" presId="urn:microsoft.com/office/officeart/2005/8/layout/pList1"/>
    <dgm:cxn modelId="{143D8B08-79C5-4D14-BDA2-C164E93385F7}" type="presParOf" srcId="{A84581BE-67A8-4916-8402-9AC5C3D155DF}" destId="{C52D58CA-B965-4513-A581-35278187B27D}" srcOrd="1" destOrd="0" presId="urn:microsoft.com/office/officeart/2005/8/layout/pList1"/>
    <dgm:cxn modelId="{E23155F7-8864-42B2-8797-806AF52C6482}" type="presParOf" srcId="{A84581BE-67A8-4916-8402-9AC5C3D155DF}" destId="{6912A706-69EC-48BF-A50E-2BC08660EF7F}" srcOrd="2" destOrd="0" presId="urn:microsoft.com/office/officeart/2005/8/layout/pList1"/>
    <dgm:cxn modelId="{15FE2A3A-A20A-4680-A0DB-F8B3C85B06FE}" type="presParOf" srcId="{6912A706-69EC-48BF-A50E-2BC08660EF7F}" destId="{CCBE25B8-BBD0-462C-8EA3-84B15F2CC546}" srcOrd="0" destOrd="0" presId="urn:microsoft.com/office/officeart/2005/8/layout/pList1"/>
    <dgm:cxn modelId="{699332E8-1667-4666-BDB2-F8710F6AD89F}" type="presParOf" srcId="{6912A706-69EC-48BF-A50E-2BC08660EF7F}" destId="{BECCEE4C-31ED-495D-8928-C8B7238D1151}" srcOrd="1" destOrd="0" presId="urn:microsoft.com/office/officeart/2005/8/layout/pList1"/>
    <dgm:cxn modelId="{870CC108-7E96-417F-8D37-C5808F3A437A}" type="presParOf" srcId="{A84581BE-67A8-4916-8402-9AC5C3D155DF}" destId="{ADDE86CE-2910-4A9E-A87B-FD1C374B1D81}" srcOrd="3" destOrd="0" presId="urn:microsoft.com/office/officeart/2005/8/layout/pList1"/>
    <dgm:cxn modelId="{AF4A9DF9-EE3B-40D5-8257-B3D1955CAD8C}" type="presParOf" srcId="{A84581BE-67A8-4916-8402-9AC5C3D155DF}" destId="{88F9020E-8C65-4465-AD8D-F6763D31F79D}" srcOrd="4" destOrd="0" presId="urn:microsoft.com/office/officeart/2005/8/layout/pList1"/>
    <dgm:cxn modelId="{6F1FE33B-FD75-473D-8ECA-D4DCE66F917D}" type="presParOf" srcId="{88F9020E-8C65-4465-AD8D-F6763D31F79D}" destId="{87E10290-270D-4B79-BA40-A6CF45BD7EBF}" srcOrd="0" destOrd="0" presId="urn:microsoft.com/office/officeart/2005/8/layout/pList1"/>
    <dgm:cxn modelId="{A3EE8043-38B7-4AED-B82B-DFEFC88E78EB}" type="presParOf" srcId="{88F9020E-8C65-4465-AD8D-F6763D31F79D}" destId="{7B7C98F3-EB62-4F5D-A1F7-7E1B6710E461}" srcOrd="1" destOrd="0" presId="urn:microsoft.com/office/officeart/2005/8/layout/pList1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D26576C-D369-EB43-A42F-A909A090E07C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07D72312-A94B-8D49-A29D-CDE0259745BC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ES" sz="2400" b="1" dirty="0">
              <a:solidFill>
                <a:schemeClr val="bg1"/>
              </a:solidFill>
              <a:latin typeface="Bahnschrift Light" panose="020B0502040204020203" pitchFamily="34" charset="0"/>
            </a:rPr>
            <a:t>Tramoyas</a:t>
          </a:r>
          <a:endParaRPr lang="es-CL" sz="3900" b="1" dirty="0">
            <a:solidFill>
              <a:schemeClr val="bg1"/>
            </a:solidFill>
            <a:latin typeface="Bahnschrift Light" panose="020B0502040204020203" pitchFamily="34" charset="0"/>
          </a:endParaRPr>
        </a:p>
      </dgm:t>
    </dgm:pt>
    <dgm:pt modelId="{2C89EE6B-642E-B744-9B78-D70E6023A20E}" type="sibTrans" cxnId="{38676EAE-717C-204B-A128-1998743ED245}">
      <dgm:prSet/>
      <dgm:spPr/>
      <dgm:t>
        <a:bodyPr/>
        <a:lstStyle/>
        <a:p>
          <a:endParaRPr lang="es-MX"/>
        </a:p>
      </dgm:t>
    </dgm:pt>
    <dgm:pt modelId="{66E88D88-E937-344C-905E-C075FF87F7DC}" type="parTrans" cxnId="{38676EAE-717C-204B-A128-1998743ED245}">
      <dgm:prSet/>
      <dgm:spPr/>
      <dgm:t>
        <a:bodyPr/>
        <a:lstStyle/>
        <a:p>
          <a:endParaRPr lang="es-MX"/>
        </a:p>
      </dgm:t>
    </dgm:pt>
    <dgm:pt modelId="{12677957-F2AF-4D14-BEAF-6F83917B0D75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ES" sz="3200" b="1" dirty="0">
              <a:solidFill>
                <a:schemeClr val="bg1"/>
              </a:solidFill>
              <a:latin typeface="Bahnschrift SemiBold" panose="020B0502040204020203" pitchFamily="34" charset="0"/>
            </a:rPr>
            <a:t>Actividades Semanales</a:t>
          </a:r>
          <a:endParaRPr lang="es-CL" sz="3200" b="0" dirty="0">
            <a:solidFill>
              <a:schemeClr val="bg1"/>
            </a:solidFill>
            <a:latin typeface="Bahnschrift Light" panose="020B0502040204020203" pitchFamily="34" charset="0"/>
          </a:endParaRPr>
        </a:p>
      </dgm:t>
    </dgm:pt>
    <dgm:pt modelId="{794A4AC4-8506-4C73-9A55-0E1C12D72337}" type="parTrans" cxnId="{53C8D39D-64EF-47D8-9210-9748377BAF7F}">
      <dgm:prSet/>
      <dgm:spPr/>
      <dgm:t>
        <a:bodyPr/>
        <a:lstStyle/>
        <a:p>
          <a:endParaRPr lang="es-CL"/>
        </a:p>
      </dgm:t>
    </dgm:pt>
    <dgm:pt modelId="{C5FC7133-38DA-4001-8547-C4CED334BB2A}" type="sibTrans" cxnId="{53C8D39D-64EF-47D8-9210-9748377BAF7F}">
      <dgm:prSet/>
      <dgm:spPr/>
      <dgm:t>
        <a:bodyPr/>
        <a:lstStyle/>
        <a:p>
          <a:endParaRPr lang="es-CL"/>
        </a:p>
      </dgm:t>
    </dgm:pt>
    <dgm:pt modelId="{3DFF6A57-D735-4E59-973D-CB533CB6E1B2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ES" sz="2400" b="0" dirty="0">
              <a:solidFill>
                <a:schemeClr val="bg1"/>
              </a:solidFill>
              <a:latin typeface="Bahnschrift Light" panose="020B0502040204020203" pitchFamily="34" charset="0"/>
            </a:rPr>
            <a:t>Fiesta Aniversario y Rancho Camaradería</a:t>
          </a:r>
          <a:endParaRPr lang="es-CL" sz="2400" b="0" dirty="0">
            <a:solidFill>
              <a:schemeClr val="bg1"/>
            </a:solidFill>
            <a:latin typeface="Bahnschrift Light" panose="020B0502040204020203" pitchFamily="34" charset="0"/>
          </a:endParaRPr>
        </a:p>
      </dgm:t>
    </dgm:pt>
    <dgm:pt modelId="{40447555-5917-43E2-B0AC-1BF21095F089}" type="parTrans" cxnId="{31433E96-157B-4419-A627-B3D457D98F50}">
      <dgm:prSet/>
      <dgm:spPr/>
      <dgm:t>
        <a:bodyPr/>
        <a:lstStyle/>
        <a:p>
          <a:endParaRPr lang="es-CL"/>
        </a:p>
      </dgm:t>
    </dgm:pt>
    <dgm:pt modelId="{E06BD915-7F11-4A6B-A921-C87DAC8B09FA}" type="sibTrans" cxnId="{31433E96-157B-4419-A627-B3D457D98F50}">
      <dgm:prSet/>
      <dgm:spPr/>
      <dgm:t>
        <a:bodyPr/>
        <a:lstStyle/>
        <a:p>
          <a:endParaRPr lang="es-CL"/>
        </a:p>
      </dgm:t>
    </dgm:pt>
    <dgm:pt modelId="{1DF6D4B3-F385-48A4-BE06-28AFCCADAEA7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CL" sz="2400" b="0" dirty="0">
              <a:solidFill>
                <a:schemeClr val="bg1"/>
              </a:solidFill>
              <a:latin typeface="Bahnschrift Light" panose="020B0502040204020203" pitchFamily="34" charset="0"/>
            </a:rPr>
            <a:t>Propuestas Generales</a:t>
          </a:r>
        </a:p>
      </dgm:t>
    </dgm:pt>
    <dgm:pt modelId="{38CEF898-7EA6-45C3-9469-5DA6EE945074}" type="parTrans" cxnId="{FEE23E1A-A40A-4E3E-9A44-C8511ECBE8CA}">
      <dgm:prSet/>
      <dgm:spPr/>
      <dgm:t>
        <a:bodyPr/>
        <a:lstStyle/>
        <a:p>
          <a:endParaRPr lang="es-CL"/>
        </a:p>
      </dgm:t>
    </dgm:pt>
    <dgm:pt modelId="{F950F5BC-F039-4370-AEEF-2AEFDA9FC232}" type="sibTrans" cxnId="{FEE23E1A-A40A-4E3E-9A44-C8511ECBE8CA}">
      <dgm:prSet/>
      <dgm:spPr/>
      <dgm:t>
        <a:bodyPr/>
        <a:lstStyle/>
        <a:p>
          <a:endParaRPr lang="es-CL"/>
        </a:p>
      </dgm:t>
    </dgm:pt>
    <dgm:pt modelId="{A205AC68-B637-4439-B81D-442E212D7158}" type="pres">
      <dgm:prSet presAssocID="{7D26576C-D369-EB43-A42F-A909A090E07C}" presName="diagram" presStyleCnt="0">
        <dgm:presLayoutVars>
          <dgm:dir/>
          <dgm:resizeHandles val="exact"/>
        </dgm:presLayoutVars>
      </dgm:prSet>
      <dgm:spPr/>
    </dgm:pt>
    <dgm:pt modelId="{99449082-2E84-4849-BAC2-45D8A659F184}" type="pres">
      <dgm:prSet presAssocID="{07D72312-A94B-8D49-A29D-CDE0259745BC}" presName="node" presStyleLbl="node1" presStyleIdx="0" presStyleCnt="4">
        <dgm:presLayoutVars>
          <dgm:bulletEnabled val="1"/>
        </dgm:presLayoutVars>
      </dgm:prSet>
      <dgm:spPr>
        <a:prstGeom prst="roundRect">
          <a:avLst/>
        </a:prstGeom>
      </dgm:spPr>
    </dgm:pt>
    <dgm:pt modelId="{E2935264-DB78-4D73-84F3-C6D758E8FAE4}" type="pres">
      <dgm:prSet presAssocID="{2C89EE6B-642E-B744-9B78-D70E6023A20E}" presName="sibTrans" presStyleCnt="0"/>
      <dgm:spPr/>
    </dgm:pt>
    <dgm:pt modelId="{DE77595E-1626-489B-86D2-6B024DE6373A}" type="pres">
      <dgm:prSet presAssocID="{12677957-F2AF-4D14-BEAF-6F83917B0D75}" presName="node" presStyleLbl="node1" presStyleIdx="1" presStyleCnt="4" custScaleX="110000" custScaleY="110000">
        <dgm:presLayoutVars>
          <dgm:bulletEnabled val="1"/>
        </dgm:presLayoutVars>
      </dgm:prSet>
      <dgm:spPr>
        <a:prstGeom prst="roundRect">
          <a:avLst/>
        </a:prstGeom>
      </dgm:spPr>
    </dgm:pt>
    <dgm:pt modelId="{E735AA2E-407D-4840-9C8A-DE3D92ECDE5A}" type="pres">
      <dgm:prSet presAssocID="{C5FC7133-38DA-4001-8547-C4CED334BB2A}" presName="sibTrans" presStyleCnt="0"/>
      <dgm:spPr/>
    </dgm:pt>
    <dgm:pt modelId="{00D03424-28FF-45D1-B03F-1EB1D7E0F56C}" type="pres">
      <dgm:prSet presAssocID="{3DFF6A57-D735-4E59-973D-CB533CB6E1B2}" presName="node" presStyleLbl="node1" presStyleIdx="2" presStyleCnt="4">
        <dgm:presLayoutVars>
          <dgm:bulletEnabled val="1"/>
        </dgm:presLayoutVars>
      </dgm:prSet>
      <dgm:spPr>
        <a:prstGeom prst="roundRect">
          <a:avLst/>
        </a:prstGeom>
      </dgm:spPr>
    </dgm:pt>
    <dgm:pt modelId="{7F52F0D5-9BE7-443E-93F6-C608C9959CD9}" type="pres">
      <dgm:prSet presAssocID="{E06BD915-7F11-4A6B-A921-C87DAC8B09FA}" presName="sibTrans" presStyleCnt="0"/>
      <dgm:spPr/>
    </dgm:pt>
    <dgm:pt modelId="{7F0FC473-BFDF-43D5-BF21-61FAFABA43BB}" type="pres">
      <dgm:prSet presAssocID="{1DF6D4B3-F385-48A4-BE06-28AFCCADAEA7}" presName="node" presStyleLbl="node1" presStyleIdx="3" presStyleCnt="4">
        <dgm:presLayoutVars>
          <dgm:bulletEnabled val="1"/>
        </dgm:presLayoutVars>
      </dgm:prSet>
      <dgm:spPr>
        <a:prstGeom prst="roundRect">
          <a:avLst/>
        </a:prstGeom>
      </dgm:spPr>
    </dgm:pt>
  </dgm:ptLst>
  <dgm:cxnLst>
    <dgm:cxn modelId="{FEE23E1A-A40A-4E3E-9A44-C8511ECBE8CA}" srcId="{7D26576C-D369-EB43-A42F-A909A090E07C}" destId="{1DF6D4B3-F385-48A4-BE06-28AFCCADAEA7}" srcOrd="3" destOrd="0" parTransId="{38CEF898-7EA6-45C3-9469-5DA6EE945074}" sibTransId="{F950F5BC-F039-4370-AEEF-2AEFDA9FC232}"/>
    <dgm:cxn modelId="{64B03421-30DA-49F4-AFB2-42D2E0AD4A7B}" type="presOf" srcId="{1DF6D4B3-F385-48A4-BE06-28AFCCADAEA7}" destId="{7F0FC473-BFDF-43D5-BF21-61FAFABA43BB}" srcOrd="0" destOrd="0" presId="urn:microsoft.com/office/officeart/2005/8/layout/default"/>
    <dgm:cxn modelId="{13F3F346-8E2C-4422-B4FA-26A84939EEE3}" type="presOf" srcId="{12677957-F2AF-4D14-BEAF-6F83917B0D75}" destId="{DE77595E-1626-489B-86D2-6B024DE6373A}" srcOrd="0" destOrd="0" presId="urn:microsoft.com/office/officeart/2005/8/layout/default"/>
    <dgm:cxn modelId="{49A47148-4A86-4C61-925C-26E51C26B264}" type="presOf" srcId="{7D26576C-D369-EB43-A42F-A909A090E07C}" destId="{A205AC68-B637-4439-B81D-442E212D7158}" srcOrd="0" destOrd="0" presId="urn:microsoft.com/office/officeart/2005/8/layout/default"/>
    <dgm:cxn modelId="{254CC659-ABE4-419D-A5C8-C9F752755DDE}" type="presOf" srcId="{07D72312-A94B-8D49-A29D-CDE0259745BC}" destId="{99449082-2E84-4849-BAC2-45D8A659F184}" srcOrd="0" destOrd="0" presId="urn:microsoft.com/office/officeart/2005/8/layout/default"/>
    <dgm:cxn modelId="{31433E96-157B-4419-A627-B3D457D98F50}" srcId="{7D26576C-D369-EB43-A42F-A909A090E07C}" destId="{3DFF6A57-D735-4E59-973D-CB533CB6E1B2}" srcOrd="2" destOrd="0" parTransId="{40447555-5917-43E2-B0AC-1BF21095F089}" sibTransId="{E06BD915-7F11-4A6B-A921-C87DAC8B09FA}"/>
    <dgm:cxn modelId="{53C8D39D-64EF-47D8-9210-9748377BAF7F}" srcId="{7D26576C-D369-EB43-A42F-A909A090E07C}" destId="{12677957-F2AF-4D14-BEAF-6F83917B0D75}" srcOrd="1" destOrd="0" parTransId="{794A4AC4-8506-4C73-9A55-0E1C12D72337}" sibTransId="{C5FC7133-38DA-4001-8547-C4CED334BB2A}"/>
    <dgm:cxn modelId="{38676EAE-717C-204B-A128-1998743ED245}" srcId="{7D26576C-D369-EB43-A42F-A909A090E07C}" destId="{07D72312-A94B-8D49-A29D-CDE0259745BC}" srcOrd="0" destOrd="0" parTransId="{66E88D88-E937-344C-905E-C075FF87F7DC}" sibTransId="{2C89EE6B-642E-B744-9B78-D70E6023A20E}"/>
    <dgm:cxn modelId="{ACFD8BD2-F9E1-4BD6-B49A-ADA1C67F64B4}" type="presOf" srcId="{3DFF6A57-D735-4E59-973D-CB533CB6E1B2}" destId="{00D03424-28FF-45D1-B03F-1EB1D7E0F56C}" srcOrd="0" destOrd="0" presId="urn:microsoft.com/office/officeart/2005/8/layout/default"/>
    <dgm:cxn modelId="{FA55630A-CCDF-4D61-8416-FF8620621E45}" type="presParOf" srcId="{A205AC68-B637-4439-B81D-442E212D7158}" destId="{99449082-2E84-4849-BAC2-45D8A659F184}" srcOrd="0" destOrd="0" presId="urn:microsoft.com/office/officeart/2005/8/layout/default"/>
    <dgm:cxn modelId="{5B34A196-7221-428D-B91B-431527FE32D2}" type="presParOf" srcId="{A205AC68-B637-4439-B81D-442E212D7158}" destId="{E2935264-DB78-4D73-84F3-C6D758E8FAE4}" srcOrd="1" destOrd="0" presId="urn:microsoft.com/office/officeart/2005/8/layout/default"/>
    <dgm:cxn modelId="{11BC649B-A8A3-4A14-9B61-6EE1171544E1}" type="presParOf" srcId="{A205AC68-B637-4439-B81D-442E212D7158}" destId="{DE77595E-1626-489B-86D2-6B024DE6373A}" srcOrd="2" destOrd="0" presId="urn:microsoft.com/office/officeart/2005/8/layout/default"/>
    <dgm:cxn modelId="{E85A1318-0C66-4090-9E53-BE0822BFCC7E}" type="presParOf" srcId="{A205AC68-B637-4439-B81D-442E212D7158}" destId="{E735AA2E-407D-4840-9C8A-DE3D92ECDE5A}" srcOrd="3" destOrd="0" presId="urn:microsoft.com/office/officeart/2005/8/layout/default"/>
    <dgm:cxn modelId="{956626BE-E38D-40F6-9EB9-8D3878438ED6}" type="presParOf" srcId="{A205AC68-B637-4439-B81D-442E212D7158}" destId="{00D03424-28FF-45D1-B03F-1EB1D7E0F56C}" srcOrd="4" destOrd="0" presId="urn:microsoft.com/office/officeart/2005/8/layout/default"/>
    <dgm:cxn modelId="{E3CBCA41-ED61-485B-A37E-0A7EA34B82B0}" type="presParOf" srcId="{A205AC68-B637-4439-B81D-442E212D7158}" destId="{7F52F0D5-9BE7-443E-93F6-C608C9959CD9}" srcOrd="5" destOrd="0" presId="urn:microsoft.com/office/officeart/2005/8/layout/default"/>
    <dgm:cxn modelId="{B99A014C-3FE7-4FE2-A18D-6982FC1DC080}" type="presParOf" srcId="{A205AC68-B637-4439-B81D-442E212D7158}" destId="{7F0FC473-BFDF-43D5-BF21-61FAFABA43BB}" srcOrd="6" destOrd="0" presId="urn:microsoft.com/office/officeart/2005/8/layout/default"/>
  </dgm:cxnLst>
  <dgm:bg>
    <a:noFill/>
    <a:effectLst>
      <a:outerShdw blurRad="50800" dist="50800" dir="5400000" algn="ctr" rotWithShape="0">
        <a:srgbClr val="000000"/>
      </a:outerShdw>
    </a:effectLst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D26576C-D369-EB43-A42F-A909A090E07C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07D72312-A94B-8D49-A29D-CDE0259745BC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ES" sz="2400" b="0" dirty="0">
              <a:solidFill>
                <a:schemeClr val="bg1"/>
              </a:solidFill>
              <a:latin typeface="Bahnschrift Light" panose="020B0502040204020203" pitchFamily="34" charset="0"/>
            </a:rPr>
            <a:t>Tramoyas</a:t>
          </a:r>
          <a:endParaRPr lang="es-CL" sz="3900" b="0" dirty="0">
            <a:solidFill>
              <a:schemeClr val="bg1"/>
            </a:solidFill>
            <a:latin typeface="Bahnschrift Light" panose="020B0502040204020203" pitchFamily="34" charset="0"/>
          </a:endParaRPr>
        </a:p>
      </dgm:t>
    </dgm:pt>
    <dgm:pt modelId="{2C89EE6B-642E-B744-9B78-D70E6023A20E}" type="sibTrans" cxnId="{38676EAE-717C-204B-A128-1998743ED245}">
      <dgm:prSet/>
      <dgm:spPr/>
      <dgm:t>
        <a:bodyPr/>
        <a:lstStyle/>
        <a:p>
          <a:endParaRPr lang="es-MX"/>
        </a:p>
      </dgm:t>
    </dgm:pt>
    <dgm:pt modelId="{66E88D88-E937-344C-905E-C075FF87F7DC}" type="parTrans" cxnId="{38676EAE-717C-204B-A128-1998743ED245}">
      <dgm:prSet/>
      <dgm:spPr/>
      <dgm:t>
        <a:bodyPr/>
        <a:lstStyle/>
        <a:p>
          <a:endParaRPr lang="es-MX"/>
        </a:p>
      </dgm:t>
    </dgm:pt>
    <dgm:pt modelId="{12677957-F2AF-4D14-BEAF-6F83917B0D75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ES" sz="2800" b="0" dirty="0">
              <a:solidFill>
                <a:schemeClr val="bg1"/>
              </a:solidFill>
              <a:latin typeface="Bahnschrift SemiBold" panose="020B0502040204020203" pitchFamily="34" charset="0"/>
            </a:rPr>
            <a:t>Fiesta Aniversario y Rancho Camaradería</a:t>
          </a:r>
          <a:endParaRPr lang="es-CL" sz="2800" b="0" dirty="0">
            <a:solidFill>
              <a:schemeClr val="bg1"/>
            </a:solidFill>
            <a:latin typeface="Bahnschrift SemiBold" panose="020B0502040204020203" pitchFamily="34" charset="0"/>
          </a:endParaRPr>
        </a:p>
      </dgm:t>
    </dgm:pt>
    <dgm:pt modelId="{794A4AC4-8506-4C73-9A55-0E1C12D72337}" type="parTrans" cxnId="{53C8D39D-64EF-47D8-9210-9748377BAF7F}">
      <dgm:prSet/>
      <dgm:spPr/>
      <dgm:t>
        <a:bodyPr/>
        <a:lstStyle/>
        <a:p>
          <a:endParaRPr lang="es-CL"/>
        </a:p>
      </dgm:t>
    </dgm:pt>
    <dgm:pt modelId="{C5FC7133-38DA-4001-8547-C4CED334BB2A}" type="sibTrans" cxnId="{53C8D39D-64EF-47D8-9210-9748377BAF7F}">
      <dgm:prSet/>
      <dgm:spPr/>
      <dgm:t>
        <a:bodyPr/>
        <a:lstStyle/>
        <a:p>
          <a:endParaRPr lang="es-CL"/>
        </a:p>
      </dgm:t>
    </dgm:pt>
    <dgm:pt modelId="{1DF6D4B3-F385-48A4-BE06-28AFCCADAEA7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CL" sz="2400" b="0" dirty="0">
              <a:solidFill>
                <a:schemeClr val="bg1"/>
              </a:solidFill>
              <a:latin typeface="Bahnschrift Light" panose="020B0502040204020203" pitchFamily="34" charset="0"/>
            </a:rPr>
            <a:t>Propuestas Generales</a:t>
          </a:r>
        </a:p>
      </dgm:t>
    </dgm:pt>
    <dgm:pt modelId="{38CEF898-7EA6-45C3-9469-5DA6EE945074}" type="parTrans" cxnId="{FEE23E1A-A40A-4E3E-9A44-C8511ECBE8CA}">
      <dgm:prSet/>
      <dgm:spPr/>
      <dgm:t>
        <a:bodyPr/>
        <a:lstStyle/>
        <a:p>
          <a:endParaRPr lang="es-CL"/>
        </a:p>
      </dgm:t>
    </dgm:pt>
    <dgm:pt modelId="{F950F5BC-F039-4370-AEEF-2AEFDA9FC232}" type="sibTrans" cxnId="{FEE23E1A-A40A-4E3E-9A44-C8511ECBE8CA}">
      <dgm:prSet/>
      <dgm:spPr/>
      <dgm:t>
        <a:bodyPr/>
        <a:lstStyle/>
        <a:p>
          <a:endParaRPr lang="es-CL"/>
        </a:p>
      </dgm:t>
    </dgm:pt>
    <dgm:pt modelId="{16B834D2-4DE7-4560-8338-EA4F460F0322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CL" sz="2400" b="0" dirty="0">
              <a:solidFill>
                <a:schemeClr val="bg1"/>
              </a:solidFill>
              <a:latin typeface="Bahnschrift Light" panose="020B0502040204020203" pitchFamily="34" charset="0"/>
            </a:rPr>
            <a:t>Actividades Semanales</a:t>
          </a:r>
        </a:p>
      </dgm:t>
    </dgm:pt>
    <dgm:pt modelId="{0818D24C-E0F6-4747-84B7-DC654E818C93}" type="parTrans" cxnId="{FAD272CA-BA89-4349-8CDC-8333170302C1}">
      <dgm:prSet/>
      <dgm:spPr/>
      <dgm:t>
        <a:bodyPr/>
        <a:lstStyle/>
        <a:p>
          <a:endParaRPr lang="es-CL"/>
        </a:p>
      </dgm:t>
    </dgm:pt>
    <dgm:pt modelId="{61361DA2-DCB3-494E-8C6F-C19C2A2AA357}" type="sibTrans" cxnId="{FAD272CA-BA89-4349-8CDC-8333170302C1}">
      <dgm:prSet/>
      <dgm:spPr/>
      <dgm:t>
        <a:bodyPr/>
        <a:lstStyle/>
        <a:p>
          <a:endParaRPr lang="es-CL"/>
        </a:p>
      </dgm:t>
    </dgm:pt>
    <dgm:pt modelId="{A205AC68-B637-4439-B81D-442E212D7158}" type="pres">
      <dgm:prSet presAssocID="{7D26576C-D369-EB43-A42F-A909A090E07C}" presName="diagram" presStyleCnt="0">
        <dgm:presLayoutVars>
          <dgm:dir/>
          <dgm:resizeHandles val="exact"/>
        </dgm:presLayoutVars>
      </dgm:prSet>
      <dgm:spPr/>
    </dgm:pt>
    <dgm:pt modelId="{99449082-2E84-4849-BAC2-45D8A659F184}" type="pres">
      <dgm:prSet presAssocID="{07D72312-A94B-8D49-A29D-CDE0259745BC}" presName="node" presStyleLbl="node1" presStyleIdx="0" presStyleCnt="4">
        <dgm:presLayoutVars>
          <dgm:bulletEnabled val="1"/>
        </dgm:presLayoutVars>
      </dgm:prSet>
      <dgm:spPr>
        <a:prstGeom prst="roundRect">
          <a:avLst/>
        </a:prstGeom>
      </dgm:spPr>
    </dgm:pt>
    <dgm:pt modelId="{E2935264-DB78-4D73-84F3-C6D758E8FAE4}" type="pres">
      <dgm:prSet presAssocID="{2C89EE6B-642E-B744-9B78-D70E6023A20E}" presName="sibTrans" presStyleCnt="0"/>
      <dgm:spPr/>
    </dgm:pt>
    <dgm:pt modelId="{D6898938-4E6E-4A3B-97F6-92E6B7A12ED9}" type="pres">
      <dgm:prSet presAssocID="{16B834D2-4DE7-4560-8338-EA4F460F0322}" presName="node" presStyleLbl="node1" presStyleIdx="1" presStyleCnt="4">
        <dgm:presLayoutVars>
          <dgm:bulletEnabled val="1"/>
        </dgm:presLayoutVars>
      </dgm:prSet>
      <dgm:spPr>
        <a:prstGeom prst="roundRect">
          <a:avLst/>
        </a:prstGeom>
      </dgm:spPr>
    </dgm:pt>
    <dgm:pt modelId="{B5A0FB02-1E6B-4C74-B847-DB7BA374BA9B}" type="pres">
      <dgm:prSet presAssocID="{61361DA2-DCB3-494E-8C6F-C19C2A2AA357}" presName="sibTrans" presStyleCnt="0"/>
      <dgm:spPr/>
    </dgm:pt>
    <dgm:pt modelId="{DE77595E-1626-489B-86D2-6B024DE6373A}" type="pres">
      <dgm:prSet presAssocID="{12677957-F2AF-4D14-BEAF-6F83917B0D75}" presName="node" presStyleLbl="node1" presStyleIdx="2" presStyleCnt="4" custScaleX="110000" custScaleY="110000">
        <dgm:presLayoutVars>
          <dgm:bulletEnabled val="1"/>
        </dgm:presLayoutVars>
      </dgm:prSet>
      <dgm:spPr>
        <a:prstGeom prst="roundRect">
          <a:avLst/>
        </a:prstGeom>
      </dgm:spPr>
    </dgm:pt>
    <dgm:pt modelId="{E735AA2E-407D-4840-9C8A-DE3D92ECDE5A}" type="pres">
      <dgm:prSet presAssocID="{C5FC7133-38DA-4001-8547-C4CED334BB2A}" presName="sibTrans" presStyleCnt="0"/>
      <dgm:spPr/>
    </dgm:pt>
    <dgm:pt modelId="{7F0FC473-BFDF-43D5-BF21-61FAFABA43BB}" type="pres">
      <dgm:prSet presAssocID="{1DF6D4B3-F385-48A4-BE06-28AFCCADAEA7}" presName="node" presStyleLbl="node1" presStyleIdx="3" presStyleCnt="4">
        <dgm:presLayoutVars>
          <dgm:bulletEnabled val="1"/>
        </dgm:presLayoutVars>
      </dgm:prSet>
      <dgm:spPr>
        <a:prstGeom prst="roundRect">
          <a:avLst/>
        </a:prstGeom>
      </dgm:spPr>
    </dgm:pt>
  </dgm:ptLst>
  <dgm:cxnLst>
    <dgm:cxn modelId="{FEE23E1A-A40A-4E3E-9A44-C8511ECBE8CA}" srcId="{7D26576C-D369-EB43-A42F-A909A090E07C}" destId="{1DF6D4B3-F385-48A4-BE06-28AFCCADAEA7}" srcOrd="3" destOrd="0" parTransId="{38CEF898-7EA6-45C3-9469-5DA6EE945074}" sibTransId="{F950F5BC-F039-4370-AEEF-2AEFDA9FC232}"/>
    <dgm:cxn modelId="{64B03421-30DA-49F4-AFB2-42D2E0AD4A7B}" type="presOf" srcId="{1DF6D4B3-F385-48A4-BE06-28AFCCADAEA7}" destId="{7F0FC473-BFDF-43D5-BF21-61FAFABA43BB}" srcOrd="0" destOrd="0" presId="urn:microsoft.com/office/officeart/2005/8/layout/default"/>
    <dgm:cxn modelId="{13F3F346-8E2C-4422-B4FA-26A84939EEE3}" type="presOf" srcId="{12677957-F2AF-4D14-BEAF-6F83917B0D75}" destId="{DE77595E-1626-489B-86D2-6B024DE6373A}" srcOrd="0" destOrd="0" presId="urn:microsoft.com/office/officeart/2005/8/layout/default"/>
    <dgm:cxn modelId="{49A47148-4A86-4C61-925C-26E51C26B264}" type="presOf" srcId="{7D26576C-D369-EB43-A42F-A909A090E07C}" destId="{A205AC68-B637-4439-B81D-442E212D7158}" srcOrd="0" destOrd="0" presId="urn:microsoft.com/office/officeart/2005/8/layout/default"/>
    <dgm:cxn modelId="{254CC659-ABE4-419D-A5C8-C9F752755DDE}" type="presOf" srcId="{07D72312-A94B-8D49-A29D-CDE0259745BC}" destId="{99449082-2E84-4849-BAC2-45D8A659F184}" srcOrd="0" destOrd="0" presId="urn:microsoft.com/office/officeart/2005/8/layout/default"/>
    <dgm:cxn modelId="{A6CBB981-3FC8-4674-9728-93ACAD21B39C}" type="presOf" srcId="{16B834D2-4DE7-4560-8338-EA4F460F0322}" destId="{D6898938-4E6E-4A3B-97F6-92E6B7A12ED9}" srcOrd="0" destOrd="0" presId="urn:microsoft.com/office/officeart/2005/8/layout/default"/>
    <dgm:cxn modelId="{53C8D39D-64EF-47D8-9210-9748377BAF7F}" srcId="{7D26576C-D369-EB43-A42F-A909A090E07C}" destId="{12677957-F2AF-4D14-BEAF-6F83917B0D75}" srcOrd="2" destOrd="0" parTransId="{794A4AC4-8506-4C73-9A55-0E1C12D72337}" sibTransId="{C5FC7133-38DA-4001-8547-C4CED334BB2A}"/>
    <dgm:cxn modelId="{38676EAE-717C-204B-A128-1998743ED245}" srcId="{7D26576C-D369-EB43-A42F-A909A090E07C}" destId="{07D72312-A94B-8D49-A29D-CDE0259745BC}" srcOrd="0" destOrd="0" parTransId="{66E88D88-E937-344C-905E-C075FF87F7DC}" sibTransId="{2C89EE6B-642E-B744-9B78-D70E6023A20E}"/>
    <dgm:cxn modelId="{FAD272CA-BA89-4349-8CDC-8333170302C1}" srcId="{7D26576C-D369-EB43-A42F-A909A090E07C}" destId="{16B834D2-4DE7-4560-8338-EA4F460F0322}" srcOrd="1" destOrd="0" parTransId="{0818D24C-E0F6-4747-84B7-DC654E818C93}" sibTransId="{61361DA2-DCB3-494E-8C6F-C19C2A2AA357}"/>
    <dgm:cxn modelId="{FA55630A-CCDF-4D61-8416-FF8620621E45}" type="presParOf" srcId="{A205AC68-B637-4439-B81D-442E212D7158}" destId="{99449082-2E84-4849-BAC2-45D8A659F184}" srcOrd="0" destOrd="0" presId="urn:microsoft.com/office/officeart/2005/8/layout/default"/>
    <dgm:cxn modelId="{5B34A196-7221-428D-B91B-431527FE32D2}" type="presParOf" srcId="{A205AC68-B637-4439-B81D-442E212D7158}" destId="{E2935264-DB78-4D73-84F3-C6D758E8FAE4}" srcOrd="1" destOrd="0" presId="urn:microsoft.com/office/officeart/2005/8/layout/default"/>
    <dgm:cxn modelId="{711C15FD-3F1B-4DB6-962B-FFD2F331EEBF}" type="presParOf" srcId="{A205AC68-B637-4439-B81D-442E212D7158}" destId="{D6898938-4E6E-4A3B-97F6-92E6B7A12ED9}" srcOrd="2" destOrd="0" presId="urn:microsoft.com/office/officeart/2005/8/layout/default"/>
    <dgm:cxn modelId="{E40E9B66-68E1-40CA-97B5-A156F7413427}" type="presParOf" srcId="{A205AC68-B637-4439-B81D-442E212D7158}" destId="{B5A0FB02-1E6B-4C74-B847-DB7BA374BA9B}" srcOrd="3" destOrd="0" presId="urn:microsoft.com/office/officeart/2005/8/layout/default"/>
    <dgm:cxn modelId="{11BC649B-A8A3-4A14-9B61-6EE1171544E1}" type="presParOf" srcId="{A205AC68-B637-4439-B81D-442E212D7158}" destId="{DE77595E-1626-489B-86D2-6B024DE6373A}" srcOrd="4" destOrd="0" presId="urn:microsoft.com/office/officeart/2005/8/layout/default"/>
    <dgm:cxn modelId="{E85A1318-0C66-4090-9E53-BE0822BFCC7E}" type="presParOf" srcId="{A205AC68-B637-4439-B81D-442E212D7158}" destId="{E735AA2E-407D-4840-9C8A-DE3D92ECDE5A}" srcOrd="5" destOrd="0" presId="urn:microsoft.com/office/officeart/2005/8/layout/default"/>
    <dgm:cxn modelId="{B99A014C-3FE7-4FE2-A18D-6982FC1DC080}" type="presParOf" srcId="{A205AC68-B637-4439-B81D-442E212D7158}" destId="{7F0FC473-BFDF-43D5-BF21-61FAFABA43BB}" srcOrd="6" destOrd="0" presId="urn:microsoft.com/office/officeart/2005/8/layout/default"/>
  </dgm:cxnLst>
  <dgm:bg>
    <a:noFill/>
    <a:effectLst>
      <a:outerShdw blurRad="50800" dist="50800" dir="5400000" algn="ctr" rotWithShape="0">
        <a:srgbClr val="000000"/>
      </a:outerShdw>
    </a:effectLst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D26576C-D369-EB43-A42F-A909A090E07C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07D72312-A94B-8D49-A29D-CDE0259745BC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ES" sz="2400" b="0" dirty="0">
              <a:solidFill>
                <a:schemeClr val="bg1"/>
              </a:solidFill>
              <a:latin typeface="Bahnschrift Light" panose="020B0502040204020203" pitchFamily="34" charset="0"/>
            </a:rPr>
            <a:t>Tramoyas</a:t>
          </a:r>
          <a:endParaRPr lang="es-CL" sz="3900" b="0" dirty="0">
            <a:solidFill>
              <a:schemeClr val="bg1"/>
            </a:solidFill>
            <a:latin typeface="Bahnschrift Light" panose="020B0502040204020203" pitchFamily="34" charset="0"/>
          </a:endParaRPr>
        </a:p>
      </dgm:t>
    </dgm:pt>
    <dgm:pt modelId="{2C89EE6B-642E-B744-9B78-D70E6023A20E}" type="sibTrans" cxnId="{38676EAE-717C-204B-A128-1998743ED245}">
      <dgm:prSet/>
      <dgm:spPr/>
      <dgm:t>
        <a:bodyPr/>
        <a:lstStyle/>
        <a:p>
          <a:endParaRPr lang="es-MX"/>
        </a:p>
      </dgm:t>
    </dgm:pt>
    <dgm:pt modelId="{66E88D88-E937-344C-905E-C075FF87F7DC}" type="parTrans" cxnId="{38676EAE-717C-204B-A128-1998743ED245}">
      <dgm:prSet/>
      <dgm:spPr/>
      <dgm:t>
        <a:bodyPr/>
        <a:lstStyle/>
        <a:p>
          <a:endParaRPr lang="es-MX"/>
        </a:p>
      </dgm:t>
    </dgm:pt>
    <dgm:pt modelId="{12677957-F2AF-4D14-BEAF-6F83917B0D75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ES" sz="2800" b="0" dirty="0">
              <a:solidFill>
                <a:schemeClr val="bg1"/>
              </a:solidFill>
              <a:latin typeface="Bahnschrift SemiBold" panose="020B0502040204020203" pitchFamily="34" charset="0"/>
            </a:rPr>
            <a:t>Comentarios </a:t>
          </a:r>
        </a:p>
        <a:p>
          <a:r>
            <a:rPr lang="es-ES" sz="2800" b="0" dirty="0">
              <a:solidFill>
                <a:schemeClr val="bg1"/>
              </a:solidFill>
              <a:latin typeface="Bahnschrift SemiBold" panose="020B0502040204020203" pitchFamily="34" charset="0"/>
            </a:rPr>
            <a:t>Finales</a:t>
          </a:r>
          <a:endParaRPr lang="es-CL" sz="2800" b="0" dirty="0">
            <a:solidFill>
              <a:schemeClr val="bg1"/>
            </a:solidFill>
            <a:latin typeface="Bahnschrift SemiBold" panose="020B0502040204020203" pitchFamily="34" charset="0"/>
          </a:endParaRPr>
        </a:p>
      </dgm:t>
    </dgm:pt>
    <dgm:pt modelId="{794A4AC4-8506-4C73-9A55-0E1C12D72337}" type="parTrans" cxnId="{53C8D39D-64EF-47D8-9210-9748377BAF7F}">
      <dgm:prSet/>
      <dgm:spPr/>
      <dgm:t>
        <a:bodyPr/>
        <a:lstStyle/>
        <a:p>
          <a:endParaRPr lang="es-CL"/>
        </a:p>
      </dgm:t>
    </dgm:pt>
    <dgm:pt modelId="{C5FC7133-38DA-4001-8547-C4CED334BB2A}" type="sibTrans" cxnId="{53C8D39D-64EF-47D8-9210-9748377BAF7F}">
      <dgm:prSet/>
      <dgm:spPr/>
      <dgm:t>
        <a:bodyPr/>
        <a:lstStyle/>
        <a:p>
          <a:endParaRPr lang="es-CL"/>
        </a:p>
      </dgm:t>
    </dgm:pt>
    <dgm:pt modelId="{16B834D2-4DE7-4560-8338-EA4F460F0322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CL" sz="2400" b="0" dirty="0">
              <a:solidFill>
                <a:schemeClr val="bg1"/>
              </a:solidFill>
              <a:latin typeface="Bahnschrift Light" panose="020B0502040204020203" pitchFamily="34" charset="0"/>
            </a:rPr>
            <a:t>Actividades Semanales</a:t>
          </a:r>
        </a:p>
      </dgm:t>
    </dgm:pt>
    <dgm:pt modelId="{0818D24C-E0F6-4747-84B7-DC654E818C93}" type="parTrans" cxnId="{FAD272CA-BA89-4349-8CDC-8333170302C1}">
      <dgm:prSet/>
      <dgm:spPr/>
      <dgm:t>
        <a:bodyPr/>
        <a:lstStyle/>
        <a:p>
          <a:endParaRPr lang="es-CL"/>
        </a:p>
      </dgm:t>
    </dgm:pt>
    <dgm:pt modelId="{61361DA2-DCB3-494E-8C6F-C19C2A2AA357}" type="sibTrans" cxnId="{FAD272CA-BA89-4349-8CDC-8333170302C1}">
      <dgm:prSet/>
      <dgm:spPr/>
      <dgm:t>
        <a:bodyPr/>
        <a:lstStyle/>
        <a:p>
          <a:endParaRPr lang="es-CL"/>
        </a:p>
      </dgm:t>
    </dgm:pt>
    <dgm:pt modelId="{AAB814BF-376C-4EB8-AFEE-8525E5180D9B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s-CL" sz="2400" b="0" dirty="0">
              <a:solidFill>
                <a:schemeClr val="bg1"/>
              </a:solidFill>
              <a:latin typeface="Bahnschrift Light" panose="020B0502040204020203" pitchFamily="34" charset="0"/>
            </a:rPr>
            <a:t>Fiesta Aniversario y Rancho Camaradería</a:t>
          </a:r>
        </a:p>
      </dgm:t>
    </dgm:pt>
    <dgm:pt modelId="{E5784D9B-8392-4860-B090-4A3A583D01AC}" type="parTrans" cxnId="{00931482-98D8-4548-867B-2A24586EC21E}">
      <dgm:prSet/>
      <dgm:spPr/>
      <dgm:t>
        <a:bodyPr/>
        <a:lstStyle/>
        <a:p>
          <a:endParaRPr lang="es-CL"/>
        </a:p>
      </dgm:t>
    </dgm:pt>
    <dgm:pt modelId="{F7267787-79F7-4371-B4BF-D1ADC03EEFA6}" type="sibTrans" cxnId="{00931482-98D8-4548-867B-2A24586EC21E}">
      <dgm:prSet/>
      <dgm:spPr/>
      <dgm:t>
        <a:bodyPr/>
        <a:lstStyle/>
        <a:p>
          <a:endParaRPr lang="es-CL"/>
        </a:p>
      </dgm:t>
    </dgm:pt>
    <dgm:pt modelId="{A205AC68-B637-4439-B81D-442E212D7158}" type="pres">
      <dgm:prSet presAssocID="{7D26576C-D369-EB43-A42F-A909A090E07C}" presName="diagram" presStyleCnt="0">
        <dgm:presLayoutVars>
          <dgm:dir/>
          <dgm:resizeHandles val="exact"/>
        </dgm:presLayoutVars>
      </dgm:prSet>
      <dgm:spPr/>
    </dgm:pt>
    <dgm:pt modelId="{99449082-2E84-4849-BAC2-45D8A659F184}" type="pres">
      <dgm:prSet presAssocID="{07D72312-A94B-8D49-A29D-CDE0259745BC}" presName="node" presStyleLbl="node1" presStyleIdx="0" presStyleCnt="4">
        <dgm:presLayoutVars>
          <dgm:bulletEnabled val="1"/>
        </dgm:presLayoutVars>
      </dgm:prSet>
      <dgm:spPr>
        <a:prstGeom prst="roundRect">
          <a:avLst/>
        </a:prstGeom>
      </dgm:spPr>
    </dgm:pt>
    <dgm:pt modelId="{E2935264-DB78-4D73-84F3-C6D758E8FAE4}" type="pres">
      <dgm:prSet presAssocID="{2C89EE6B-642E-B744-9B78-D70E6023A20E}" presName="sibTrans" presStyleCnt="0"/>
      <dgm:spPr/>
    </dgm:pt>
    <dgm:pt modelId="{D6898938-4E6E-4A3B-97F6-92E6B7A12ED9}" type="pres">
      <dgm:prSet presAssocID="{16B834D2-4DE7-4560-8338-EA4F460F0322}" presName="node" presStyleLbl="node1" presStyleIdx="1" presStyleCnt="4">
        <dgm:presLayoutVars>
          <dgm:bulletEnabled val="1"/>
        </dgm:presLayoutVars>
      </dgm:prSet>
      <dgm:spPr>
        <a:prstGeom prst="roundRect">
          <a:avLst/>
        </a:prstGeom>
      </dgm:spPr>
    </dgm:pt>
    <dgm:pt modelId="{B5A0FB02-1E6B-4C74-B847-DB7BA374BA9B}" type="pres">
      <dgm:prSet presAssocID="{61361DA2-DCB3-494E-8C6F-C19C2A2AA357}" presName="sibTrans" presStyleCnt="0"/>
      <dgm:spPr/>
    </dgm:pt>
    <dgm:pt modelId="{17A1F7C8-E5BD-4C86-AD03-C9D6C047F8E5}" type="pres">
      <dgm:prSet presAssocID="{AAB814BF-376C-4EB8-AFEE-8525E5180D9B}" presName="node" presStyleLbl="node1" presStyleIdx="2" presStyleCnt="4">
        <dgm:presLayoutVars>
          <dgm:bulletEnabled val="1"/>
        </dgm:presLayoutVars>
      </dgm:prSet>
      <dgm:spPr>
        <a:prstGeom prst="roundRect">
          <a:avLst/>
        </a:prstGeom>
      </dgm:spPr>
    </dgm:pt>
    <dgm:pt modelId="{F2CFEB61-2041-42F6-8531-9585148A6508}" type="pres">
      <dgm:prSet presAssocID="{F7267787-79F7-4371-B4BF-D1ADC03EEFA6}" presName="sibTrans" presStyleCnt="0"/>
      <dgm:spPr/>
    </dgm:pt>
    <dgm:pt modelId="{DE77595E-1626-489B-86D2-6B024DE6373A}" type="pres">
      <dgm:prSet presAssocID="{12677957-F2AF-4D14-BEAF-6F83917B0D75}" presName="node" presStyleLbl="node1" presStyleIdx="3" presStyleCnt="4" custScaleX="110000" custScaleY="110000">
        <dgm:presLayoutVars>
          <dgm:bulletEnabled val="1"/>
        </dgm:presLayoutVars>
      </dgm:prSet>
      <dgm:spPr>
        <a:prstGeom prst="roundRect">
          <a:avLst/>
        </a:prstGeom>
      </dgm:spPr>
    </dgm:pt>
  </dgm:ptLst>
  <dgm:cxnLst>
    <dgm:cxn modelId="{47B03033-C80E-4524-8B5D-516AA36F5EA5}" type="presOf" srcId="{AAB814BF-376C-4EB8-AFEE-8525E5180D9B}" destId="{17A1F7C8-E5BD-4C86-AD03-C9D6C047F8E5}" srcOrd="0" destOrd="0" presId="urn:microsoft.com/office/officeart/2005/8/layout/default"/>
    <dgm:cxn modelId="{13F3F346-8E2C-4422-B4FA-26A84939EEE3}" type="presOf" srcId="{12677957-F2AF-4D14-BEAF-6F83917B0D75}" destId="{DE77595E-1626-489B-86D2-6B024DE6373A}" srcOrd="0" destOrd="0" presId="urn:microsoft.com/office/officeart/2005/8/layout/default"/>
    <dgm:cxn modelId="{49A47148-4A86-4C61-925C-26E51C26B264}" type="presOf" srcId="{7D26576C-D369-EB43-A42F-A909A090E07C}" destId="{A205AC68-B637-4439-B81D-442E212D7158}" srcOrd="0" destOrd="0" presId="urn:microsoft.com/office/officeart/2005/8/layout/default"/>
    <dgm:cxn modelId="{254CC659-ABE4-419D-A5C8-C9F752755DDE}" type="presOf" srcId="{07D72312-A94B-8D49-A29D-CDE0259745BC}" destId="{99449082-2E84-4849-BAC2-45D8A659F184}" srcOrd="0" destOrd="0" presId="urn:microsoft.com/office/officeart/2005/8/layout/default"/>
    <dgm:cxn modelId="{A6CBB981-3FC8-4674-9728-93ACAD21B39C}" type="presOf" srcId="{16B834D2-4DE7-4560-8338-EA4F460F0322}" destId="{D6898938-4E6E-4A3B-97F6-92E6B7A12ED9}" srcOrd="0" destOrd="0" presId="urn:microsoft.com/office/officeart/2005/8/layout/default"/>
    <dgm:cxn modelId="{00931482-98D8-4548-867B-2A24586EC21E}" srcId="{7D26576C-D369-EB43-A42F-A909A090E07C}" destId="{AAB814BF-376C-4EB8-AFEE-8525E5180D9B}" srcOrd="2" destOrd="0" parTransId="{E5784D9B-8392-4860-B090-4A3A583D01AC}" sibTransId="{F7267787-79F7-4371-B4BF-D1ADC03EEFA6}"/>
    <dgm:cxn modelId="{53C8D39D-64EF-47D8-9210-9748377BAF7F}" srcId="{7D26576C-D369-EB43-A42F-A909A090E07C}" destId="{12677957-F2AF-4D14-BEAF-6F83917B0D75}" srcOrd="3" destOrd="0" parTransId="{794A4AC4-8506-4C73-9A55-0E1C12D72337}" sibTransId="{C5FC7133-38DA-4001-8547-C4CED334BB2A}"/>
    <dgm:cxn modelId="{38676EAE-717C-204B-A128-1998743ED245}" srcId="{7D26576C-D369-EB43-A42F-A909A090E07C}" destId="{07D72312-A94B-8D49-A29D-CDE0259745BC}" srcOrd="0" destOrd="0" parTransId="{66E88D88-E937-344C-905E-C075FF87F7DC}" sibTransId="{2C89EE6B-642E-B744-9B78-D70E6023A20E}"/>
    <dgm:cxn modelId="{FAD272CA-BA89-4349-8CDC-8333170302C1}" srcId="{7D26576C-D369-EB43-A42F-A909A090E07C}" destId="{16B834D2-4DE7-4560-8338-EA4F460F0322}" srcOrd="1" destOrd="0" parTransId="{0818D24C-E0F6-4747-84B7-DC654E818C93}" sibTransId="{61361DA2-DCB3-494E-8C6F-C19C2A2AA357}"/>
    <dgm:cxn modelId="{FA55630A-CCDF-4D61-8416-FF8620621E45}" type="presParOf" srcId="{A205AC68-B637-4439-B81D-442E212D7158}" destId="{99449082-2E84-4849-BAC2-45D8A659F184}" srcOrd="0" destOrd="0" presId="urn:microsoft.com/office/officeart/2005/8/layout/default"/>
    <dgm:cxn modelId="{5B34A196-7221-428D-B91B-431527FE32D2}" type="presParOf" srcId="{A205AC68-B637-4439-B81D-442E212D7158}" destId="{E2935264-DB78-4D73-84F3-C6D758E8FAE4}" srcOrd="1" destOrd="0" presId="urn:microsoft.com/office/officeart/2005/8/layout/default"/>
    <dgm:cxn modelId="{711C15FD-3F1B-4DB6-962B-FFD2F331EEBF}" type="presParOf" srcId="{A205AC68-B637-4439-B81D-442E212D7158}" destId="{D6898938-4E6E-4A3B-97F6-92E6B7A12ED9}" srcOrd="2" destOrd="0" presId="urn:microsoft.com/office/officeart/2005/8/layout/default"/>
    <dgm:cxn modelId="{E40E9B66-68E1-40CA-97B5-A156F7413427}" type="presParOf" srcId="{A205AC68-B637-4439-B81D-442E212D7158}" destId="{B5A0FB02-1E6B-4C74-B847-DB7BA374BA9B}" srcOrd="3" destOrd="0" presId="urn:microsoft.com/office/officeart/2005/8/layout/default"/>
    <dgm:cxn modelId="{275708D6-FB66-404D-8FD4-9112E7E3886F}" type="presParOf" srcId="{A205AC68-B637-4439-B81D-442E212D7158}" destId="{17A1F7C8-E5BD-4C86-AD03-C9D6C047F8E5}" srcOrd="4" destOrd="0" presId="urn:microsoft.com/office/officeart/2005/8/layout/default"/>
    <dgm:cxn modelId="{C67B6FCC-C645-4F19-9E7D-F463C390334A}" type="presParOf" srcId="{A205AC68-B637-4439-B81D-442E212D7158}" destId="{F2CFEB61-2041-42F6-8531-9585148A6508}" srcOrd="5" destOrd="0" presId="urn:microsoft.com/office/officeart/2005/8/layout/default"/>
    <dgm:cxn modelId="{11BC649B-A8A3-4A14-9B61-6EE1171544E1}" type="presParOf" srcId="{A205AC68-B637-4439-B81D-442E212D7158}" destId="{DE77595E-1626-489B-86D2-6B024DE6373A}" srcOrd="6" destOrd="0" presId="urn:microsoft.com/office/officeart/2005/8/layout/default"/>
  </dgm:cxnLst>
  <dgm:bg>
    <a:noFill/>
    <a:effectLst>
      <a:outerShdw blurRad="50800" dist="50800" dir="5400000" algn="ctr" rotWithShape="0">
        <a:srgbClr val="000000"/>
      </a:outerShdw>
    </a:effectLst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D26576C-D369-EB43-A42F-A909A090E07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07D72312-A94B-8D49-A29D-CDE0259745BC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 anchor="ctr"/>
        <a:lstStyle/>
        <a:p>
          <a:pPr algn="just"/>
          <a:r>
            <a:rPr lang="es-ES" sz="2000" b="0" i="0" dirty="0">
              <a:solidFill>
                <a:schemeClr val="bg1"/>
              </a:solidFill>
              <a:latin typeface="Bahnschrift Light" panose="020B0502040204020203" pitchFamily="34" charset="0"/>
            </a:rPr>
            <a:t>Se extiende la invitación a todo el curso CAOR a participar íntegramente de todas las actividades.</a:t>
          </a:r>
          <a:endParaRPr lang="es-CL" sz="3600" b="0" dirty="0">
            <a:solidFill>
              <a:schemeClr val="bg1"/>
            </a:solidFill>
            <a:latin typeface="Bahnschrift Light" panose="020B0502040204020203" pitchFamily="34" charset="0"/>
          </a:endParaRPr>
        </a:p>
      </dgm:t>
    </dgm:pt>
    <dgm:pt modelId="{2C89EE6B-642E-B744-9B78-D70E6023A20E}" type="sibTrans" cxnId="{38676EAE-717C-204B-A128-1998743ED245}">
      <dgm:prSet/>
      <dgm:spPr/>
      <dgm:t>
        <a:bodyPr/>
        <a:lstStyle/>
        <a:p>
          <a:endParaRPr lang="es-MX"/>
        </a:p>
      </dgm:t>
    </dgm:pt>
    <dgm:pt modelId="{66E88D88-E937-344C-905E-C075FF87F7DC}" type="parTrans" cxnId="{38676EAE-717C-204B-A128-1998743ED245}">
      <dgm:prSet/>
      <dgm:spPr/>
      <dgm:t>
        <a:bodyPr/>
        <a:lstStyle/>
        <a:p>
          <a:endParaRPr lang="es-MX"/>
        </a:p>
      </dgm:t>
    </dgm:pt>
    <dgm:pt modelId="{16B834D2-4DE7-4560-8338-EA4F460F0322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 anchor="ctr"/>
        <a:lstStyle/>
        <a:p>
          <a:pPr algn="just"/>
          <a:r>
            <a:rPr lang="es-ES" sz="2000" b="0" i="0" dirty="0">
              <a:solidFill>
                <a:schemeClr val="bg1"/>
              </a:solidFill>
              <a:latin typeface="Bahnschrift SemiBold" panose="020B0502040204020203" pitchFamily="34" charset="0"/>
            </a:rPr>
            <a:t>Durante la semana no se pueden difundir imágenes en RR.SS. Ni tampoco hacer registros con fines personales.</a:t>
          </a:r>
          <a:endParaRPr lang="es-CL" sz="2000" b="0" dirty="0">
            <a:solidFill>
              <a:schemeClr val="bg1"/>
            </a:solidFill>
            <a:latin typeface="Bahnschrift Light" panose="020B0502040204020203" pitchFamily="34" charset="0"/>
          </a:endParaRPr>
        </a:p>
      </dgm:t>
    </dgm:pt>
    <dgm:pt modelId="{0818D24C-E0F6-4747-84B7-DC654E818C93}" type="parTrans" cxnId="{FAD272CA-BA89-4349-8CDC-8333170302C1}">
      <dgm:prSet/>
      <dgm:spPr/>
      <dgm:t>
        <a:bodyPr/>
        <a:lstStyle/>
        <a:p>
          <a:endParaRPr lang="es-CL"/>
        </a:p>
      </dgm:t>
    </dgm:pt>
    <dgm:pt modelId="{61361DA2-DCB3-494E-8C6F-C19C2A2AA357}" type="sibTrans" cxnId="{FAD272CA-BA89-4349-8CDC-8333170302C1}">
      <dgm:prSet/>
      <dgm:spPr/>
      <dgm:t>
        <a:bodyPr/>
        <a:lstStyle/>
        <a:p>
          <a:endParaRPr lang="es-CL"/>
        </a:p>
      </dgm:t>
    </dgm:pt>
    <dgm:pt modelId="{AAB814BF-376C-4EB8-AFEE-8525E5180D9B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 anchor="ctr"/>
        <a:lstStyle/>
        <a:p>
          <a:pPr algn="just"/>
          <a:r>
            <a:rPr lang="es-CL" sz="2000" b="0" dirty="0">
              <a:solidFill>
                <a:schemeClr val="bg1"/>
              </a:solidFill>
              <a:latin typeface="Bahnschrift Light" panose="020B0502040204020203" pitchFamily="34" charset="0"/>
            </a:rPr>
            <a:t>Vamos a canalizar a través de su jefe de curso vuestra participación.</a:t>
          </a:r>
        </a:p>
      </dgm:t>
    </dgm:pt>
    <dgm:pt modelId="{E5784D9B-8392-4860-B090-4A3A583D01AC}" type="parTrans" cxnId="{00931482-98D8-4548-867B-2A24586EC21E}">
      <dgm:prSet/>
      <dgm:spPr/>
      <dgm:t>
        <a:bodyPr/>
        <a:lstStyle/>
        <a:p>
          <a:endParaRPr lang="es-CL"/>
        </a:p>
      </dgm:t>
    </dgm:pt>
    <dgm:pt modelId="{F7267787-79F7-4371-B4BF-D1ADC03EEFA6}" type="sibTrans" cxnId="{00931482-98D8-4548-867B-2A24586EC21E}">
      <dgm:prSet/>
      <dgm:spPr/>
      <dgm:t>
        <a:bodyPr/>
        <a:lstStyle/>
        <a:p>
          <a:endParaRPr lang="es-CL"/>
        </a:p>
      </dgm:t>
    </dgm:pt>
    <dgm:pt modelId="{E432E941-9DD8-48E1-8949-8D3184DFB852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 anchor="ctr"/>
        <a:lstStyle/>
        <a:p>
          <a:pPr algn="just"/>
          <a:r>
            <a:rPr lang="es-419" sz="2000" b="0" i="0" dirty="0">
              <a:solidFill>
                <a:schemeClr val="bg1"/>
              </a:solidFill>
              <a:latin typeface="Bahnschrift SemiBold" panose="020B0502040204020203" pitchFamily="34" charset="0"/>
            </a:rPr>
            <a:t>En caso de querer participar activamente de una actividad especifica, coordinarlo con T1° LT Ruiz</a:t>
          </a:r>
          <a:endParaRPr lang="es-CL" sz="2000" b="0" dirty="0">
            <a:solidFill>
              <a:schemeClr val="bg1"/>
            </a:solidFill>
            <a:latin typeface="Bahnschrift Light" panose="020B0502040204020203" pitchFamily="34" charset="0"/>
          </a:endParaRPr>
        </a:p>
      </dgm:t>
    </dgm:pt>
    <dgm:pt modelId="{96D35F78-C259-4C38-906C-EE515DBD4E78}" type="parTrans" cxnId="{19B62DA1-940C-4FE2-85EC-591E75130DBB}">
      <dgm:prSet/>
      <dgm:spPr/>
      <dgm:t>
        <a:bodyPr/>
        <a:lstStyle/>
        <a:p>
          <a:endParaRPr lang="es-CL"/>
        </a:p>
      </dgm:t>
    </dgm:pt>
    <dgm:pt modelId="{B36208A6-5088-429B-952B-AC2B8625242D}" type="sibTrans" cxnId="{19B62DA1-940C-4FE2-85EC-591E75130DBB}">
      <dgm:prSet/>
      <dgm:spPr/>
      <dgm:t>
        <a:bodyPr/>
        <a:lstStyle/>
        <a:p>
          <a:endParaRPr lang="es-CL"/>
        </a:p>
      </dgm:t>
    </dgm:pt>
    <dgm:pt modelId="{6284FD2B-AEDF-4152-A12D-3531C21C52DA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 anchor="ctr"/>
        <a:lstStyle/>
        <a:p>
          <a:pPr algn="just"/>
          <a:r>
            <a:rPr lang="es-CL" sz="2000" b="0" dirty="0">
              <a:solidFill>
                <a:schemeClr val="bg1"/>
              </a:solidFill>
              <a:latin typeface="Bahnschrift Light" panose="020B0502040204020203" pitchFamily="34" charset="0"/>
            </a:rPr>
            <a:t>Se acepta toda iniciativa, colaboración y/o coordinación que vaya en fomentar la semana.</a:t>
          </a:r>
        </a:p>
      </dgm:t>
    </dgm:pt>
    <dgm:pt modelId="{D0F38549-FAE0-4903-8EB6-C69C78C0404A}" type="parTrans" cxnId="{D3150676-E1B8-46EB-AA58-F781C89B2147}">
      <dgm:prSet/>
      <dgm:spPr/>
      <dgm:t>
        <a:bodyPr/>
        <a:lstStyle/>
        <a:p>
          <a:endParaRPr lang="es-CL"/>
        </a:p>
      </dgm:t>
    </dgm:pt>
    <dgm:pt modelId="{2A2E7D09-A92F-4A3D-B2D6-732757CDEBB4}" type="sibTrans" cxnId="{D3150676-E1B8-46EB-AA58-F781C89B2147}">
      <dgm:prSet/>
      <dgm:spPr/>
      <dgm:t>
        <a:bodyPr/>
        <a:lstStyle/>
        <a:p>
          <a:endParaRPr lang="es-CL"/>
        </a:p>
      </dgm:t>
    </dgm:pt>
    <dgm:pt modelId="{07DEB0F2-9211-4604-8587-0F6068079CAA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 anchor="ctr"/>
        <a:lstStyle/>
        <a:p>
          <a:pPr algn="just"/>
          <a:r>
            <a:rPr lang="es-CL" sz="2000" b="0" dirty="0">
              <a:solidFill>
                <a:schemeClr val="bg1"/>
              </a:solidFill>
              <a:latin typeface="Bahnschrift Light" panose="020B0502040204020203" pitchFamily="34" charset="0"/>
            </a:rPr>
            <a:t>La participación en la ceremonia de aniversario debe ser canalizada a través del Jefe de Curso.</a:t>
          </a:r>
        </a:p>
      </dgm:t>
    </dgm:pt>
    <dgm:pt modelId="{7BF6B190-E3FC-420E-B1CE-9665DFDC0867}" type="parTrans" cxnId="{2696F508-80D4-4749-BB8C-604D25A33220}">
      <dgm:prSet/>
      <dgm:spPr/>
      <dgm:t>
        <a:bodyPr/>
        <a:lstStyle/>
        <a:p>
          <a:endParaRPr lang="es-CL"/>
        </a:p>
      </dgm:t>
    </dgm:pt>
    <dgm:pt modelId="{7460E434-B5F4-4BAE-A14D-E6EBFA83264F}" type="sibTrans" cxnId="{2696F508-80D4-4749-BB8C-604D25A33220}">
      <dgm:prSet/>
      <dgm:spPr/>
      <dgm:t>
        <a:bodyPr/>
        <a:lstStyle/>
        <a:p>
          <a:endParaRPr lang="es-CL"/>
        </a:p>
      </dgm:t>
    </dgm:pt>
    <dgm:pt modelId="{2426049F-007A-4572-935F-0E7F2113AF6C}">
      <dgm:prSet custT="1"/>
      <dgm:spPr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scene3d>
          <a:camera prst="orthographicFront"/>
          <a:lightRig rig="threePt" dir="t"/>
        </a:scene3d>
        <a:sp3d>
          <a:bevelT prst="angle"/>
        </a:sp3d>
      </dgm:spPr>
      <dgm:t>
        <a:bodyPr anchor="ctr"/>
        <a:lstStyle/>
        <a:p>
          <a:pPr algn="just"/>
          <a:r>
            <a:rPr lang="es-MX" sz="1800" b="0" dirty="0">
              <a:solidFill>
                <a:schemeClr val="bg1"/>
              </a:solidFill>
              <a:latin typeface="Bahnschrift Light" panose="020B0502040204020203" pitchFamily="34" charset="0"/>
            </a:rPr>
            <a:t>La intención del Comandante es que sean parte del cuerpo de cadetes y vivan una semana del 4 de agosto.</a:t>
          </a:r>
          <a:endParaRPr lang="es-CL" sz="1800" b="0" dirty="0">
            <a:solidFill>
              <a:schemeClr val="bg1"/>
            </a:solidFill>
            <a:latin typeface="Bahnschrift SemiBold" panose="020B0502040204020203" pitchFamily="34" charset="0"/>
          </a:endParaRPr>
        </a:p>
      </dgm:t>
    </dgm:pt>
    <dgm:pt modelId="{2841A450-CE9F-4B27-AD9E-19502144CA32}" type="parTrans" cxnId="{2A7BC4BE-406C-41C1-976E-1E5A0D72F237}">
      <dgm:prSet/>
      <dgm:spPr/>
      <dgm:t>
        <a:bodyPr/>
        <a:lstStyle/>
        <a:p>
          <a:endParaRPr lang="es-CL"/>
        </a:p>
      </dgm:t>
    </dgm:pt>
    <dgm:pt modelId="{A23BAFC2-8C3E-4857-ABDF-CDCDA2506210}" type="sibTrans" cxnId="{2A7BC4BE-406C-41C1-976E-1E5A0D72F237}">
      <dgm:prSet/>
      <dgm:spPr/>
      <dgm:t>
        <a:bodyPr/>
        <a:lstStyle/>
        <a:p>
          <a:endParaRPr lang="es-CL"/>
        </a:p>
      </dgm:t>
    </dgm:pt>
    <dgm:pt modelId="{6BF8F3F2-0604-B341-B5B4-F84C34F39D90}">
      <dgm:prSet phldrT="[Texto]"/>
      <dgm:spPr/>
      <dgm:t>
        <a:bodyPr/>
        <a:lstStyle/>
        <a:p>
          <a:r>
            <a:rPr lang="es-MX" dirty="0">
              <a:solidFill>
                <a:schemeClr val="bg1"/>
              </a:solidFill>
            </a:rPr>
            <a:t>Valor por persona para participación de la fiesta es de:  $72.000.</a:t>
          </a:r>
          <a:r>
            <a:rPr lang="es-MX" dirty="0"/>
            <a:t> </a:t>
          </a:r>
        </a:p>
      </dgm:t>
    </dgm:pt>
    <dgm:pt modelId="{D376E830-BC1A-524A-B619-50D4175138AC}" type="parTrans" cxnId="{EE109703-E96E-1245-BC94-65A921E244AD}">
      <dgm:prSet/>
      <dgm:spPr/>
      <dgm:t>
        <a:bodyPr/>
        <a:lstStyle/>
        <a:p>
          <a:endParaRPr lang="es-MX"/>
        </a:p>
      </dgm:t>
    </dgm:pt>
    <dgm:pt modelId="{F12E1AE8-57DA-E340-ACA4-61660C2895C9}" type="sibTrans" cxnId="{EE109703-E96E-1245-BC94-65A921E244AD}">
      <dgm:prSet/>
      <dgm:spPr/>
      <dgm:t>
        <a:bodyPr/>
        <a:lstStyle/>
        <a:p>
          <a:endParaRPr lang="es-MX"/>
        </a:p>
      </dgm:t>
    </dgm:pt>
    <dgm:pt modelId="{D93070F4-AE25-4561-ADB3-7E870E9BA8F5}" type="pres">
      <dgm:prSet presAssocID="{7D26576C-D369-EB43-A42F-A909A090E07C}" presName="vert0" presStyleCnt="0">
        <dgm:presLayoutVars>
          <dgm:dir/>
          <dgm:animOne val="branch"/>
          <dgm:animLvl val="lvl"/>
        </dgm:presLayoutVars>
      </dgm:prSet>
      <dgm:spPr/>
    </dgm:pt>
    <dgm:pt modelId="{8A00861C-3A22-43DD-891E-E2986B07B671}" type="pres">
      <dgm:prSet presAssocID="{07D72312-A94B-8D49-A29D-CDE0259745BC}" presName="thickLine" presStyleLbl="alignNode1" presStyleIdx="0" presStyleCnt="8" custLinFactNeighborY="5952"/>
      <dgm:spPr/>
    </dgm:pt>
    <dgm:pt modelId="{6AE6E8C2-31A9-4E34-BB62-0FD93310FB0E}" type="pres">
      <dgm:prSet presAssocID="{07D72312-A94B-8D49-A29D-CDE0259745BC}" presName="horz1" presStyleCnt="0"/>
      <dgm:spPr/>
    </dgm:pt>
    <dgm:pt modelId="{8348378E-339E-44FD-B9B6-CB7580B90D1D}" type="pres">
      <dgm:prSet presAssocID="{07D72312-A94B-8D49-A29D-CDE0259745BC}" presName="tx1" presStyleLbl="revTx" presStyleIdx="0" presStyleCnt="8"/>
      <dgm:spPr/>
    </dgm:pt>
    <dgm:pt modelId="{0C641B64-EFAF-423F-9A7D-2E56E0F12BC6}" type="pres">
      <dgm:prSet presAssocID="{07D72312-A94B-8D49-A29D-CDE0259745BC}" presName="vert1" presStyleCnt="0"/>
      <dgm:spPr/>
    </dgm:pt>
    <dgm:pt modelId="{AB2AD651-A042-4C10-81A6-C73AC3B5192C}" type="pres">
      <dgm:prSet presAssocID="{16B834D2-4DE7-4560-8338-EA4F460F0322}" presName="thickLine" presStyleLbl="alignNode1" presStyleIdx="1" presStyleCnt="8"/>
      <dgm:spPr/>
    </dgm:pt>
    <dgm:pt modelId="{1FF36A6B-AF7D-4A13-975A-B7DAED19A702}" type="pres">
      <dgm:prSet presAssocID="{16B834D2-4DE7-4560-8338-EA4F460F0322}" presName="horz1" presStyleCnt="0"/>
      <dgm:spPr/>
    </dgm:pt>
    <dgm:pt modelId="{EBFE5D54-F636-4D6F-AA3E-39F1D39BC8B0}" type="pres">
      <dgm:prSet presAssocID="{16B834D2-4DE7-4560-8338-EA4F460F0322}" presName="tx1" presStyleLbl="revTx" presStyleIdx="1" presStyleCnt="8" custLinFactNeighborX="2416"/>
      <dgm:spPr/>
    </dgm:pt>
    <dgm:pt modelId="{BB81657F-A6AA-4099-83B3-0B7CBB6D182F}" type="pres">
      <dgm:prSet presAssocID="{16B834D2-4DE7-4560-8338-EA4F460F0322}" presName="vert1" presStyleCnt="0"/>
      <dgm:spPr/>
    </dgm:pt>
    <dgm:pt modelId="{425022C5-0CFD-4A42-BEA5-3E7083D00520}" type="pres">
      <dgm:prSet presAssocID="{AAB814BF-376C-4EB8-AFEE-8525E5180D9B}" presName="thickLine" presStyleLbl="alignNode1" presStyleIdx="2" presStyleCnt="8"/>
      <dgm:spPr/>
    </dgm:pt>
    <dgm:pt modelId="{9488F08A-8C38-4863-8D0D-749F475AAE88}" type="pres">
      <dgm:prSet presAssocID="{AAB814BF-376C-4EB8-AFEE-8525E5180D9B}" presName="horz1" presStyleCnt="0"/>
      <dgm:spPr/>
    </dgm:pt>
    <dgm:pt modelId="{EFE4D3A3-D44D-4B6F-9BF8-DAC63DB040C5}" type="pres">
      <dgm:prSet presAssocID="{AAB814BF-376C-4EB8-AFEE-8525E5180D9B}" presName="tx1" presStyleLbl="revTx" presStyleIdx="2" presStyleCnt="8"/>
      <dgm:spPr/>
    </dgm:pt>
    <dgm:pt modelId="{AA5FC890-9AB9-4317-BA96-18577E413528}" type="pres">
      <dgm:prSet presAssocID="{AAB814BF-376C-4EB8-AFEE-8525E5180D9B}" presName="vert1" presStyleCnt="0"/>
      <dgm:spPr/>
    </dgm:pt>
    <dgm:pt modelId="{136B41B9-9434-4A61-8B14-2DD359F69DF8}" type="pres">
      <dgm:prSet presAssocID="{E432E941-9DD8-48E1-8949-8D3184DFB852}" presName="thickLine" presStyleLbl="alignNode1" presStyleIdx="3" presStyleCnt="8"/>
      <dgm:spPr/>
    </dgm:pt>
    <dgm:pt modelId="{301F109A-6DCE-4F32-B969-7C15249D8BB1}" type="pres">
      <dgm:prSet presAssocID="{E432E941-9DD8-48E1-8949-8D3184DFB852}" presName="horz1" presStyleCnt="0"/>
      <dgm:spPr/>
    </dgm:pt>
    <dgm:pt modelId="{CEEDBB73-6540-419B-BB65-439EDDDD920E}" type="pres">
      <dgm:prSet presAssocID="{E432E941-9DD8-48E1-8949-8D3184DFB852}" presName="tx1" presStyleLbl="revTx" presStyleIdx="3" presStyleCnt="8"/>
      <dgm:spPr/>
    </dgm:pt>
    <dgm:pt modelId="{1C38B0BA-6E37-437F-8163-CD5AE268E3EC}" type="pres">
      <dgm:prSet presAssocID="{E432E941-9DD8-48E1-8949-8D3184DFB852}" presName="vert1" presStyleCnt="0"/>
      <dgm:spPr/>
    </dgm:pt>
    <dgm:pt modelId="{0DF8900F-6965-449F-897B-B3699A381424}" type="pres">
      <dgm:prSet presAssocID="{6284FD2B-AEDF-4152-A12D-3531C21C52DA}" presName="thickLine" presStyleLbl="alignNode1" presStyleIdx="4" presStyleCnt="8"/>
      <dgm:spPr/>
    </dgm:pt>
    <dgm:pt modelId="{C732D485-F139-400D-A668-4AFD6BB062AE}" type="pres">
      <dgm:prSet presAssocID="{6284FD2B-AEDF-4152-A12D-3531C21C52DA}" presName="horz1" presStyleCnt="0"/>
      <dgm:spPr/>
    </dgm:pt>
    <dgm:pt modelId="{047230FD-9C27-4C33-BBEF-F33C3351C5DD}" type="pres">
      <dgm:prSet presAssocID="{6284FD2B-AEDF-4152-A12D-3531C21C52DA}" presName="tx1" presStyleLbl="revTx" presStyleIdx="4" presStyleCnt="8"/>
      <dgm:spPr/>
    </dgm:pt>
    <dgm:pt modelId="{F089B046-E024-478D-89ED-4DF12B859937}" type="pres">
      <dgm:prSet presAssocID="{6284FD2B-AEDF-4152-A12D-3531C21C52DA}" presName="vert1" presStyleCnt="0"/>
      <dgm:spPr/>
    </dgm:pt>
    <dgm:pt modelId="{027D8F52-4F00-4ABB-946D-67B63FD25DF5}" type="pres">
      <dgm:prSet presAssocID="{07DEB0F2-9211-4604-8587-0F6068079CAA}" presName="thickLine" presStyleLbl="alignNode1" presStyleIdx="5" presStyleCnt="8"/>
      <dgm:spPr/>
    </dgm:pt>
    <dgm:pt modelId="{397EDABB-666D-4752-BCBF-D747223A274D}" type="pres">
      <dgm:prSet presAssocID="{07DEB0F2-9211-4604-8587-0F6068079CAA}" presName="horz1" presStyleCnt="0"/>
      <dgm:spPr/>
    </dgm:pt>
    <dgm:pt modelId="{15B8764D-8E26-4D7A-93F1-4C283DC2AC48}" type="pres">
      <dgm:prSet presAssocID="{07DEB0F2-9211-4604-8587-0F6068079CAA}" presName="tx1" presStyleLbl="revTx" presStyleIdx="5" presStyleCnt="8"/>
      <dgm:spPr/>
    </dgm:pt>
    <dgm:pt modelId="{97453F41-E0A8-4F59-A158-0407CAE4892A}" type="pres">
      <dgm:prSet presAssocID="{07DEB0F2-9211-4604-8587-0F6068079CAA}" presName="vert1" presStyleCnt="0"/>
      <dgm:spPr/>
    </dgm:pt>
    <dgm:pt modelId="{A144514E-BBA7-4E24-8EFB-B0C3E7EEE92E}" type="pres">
      <dgm:prSet presAssocID="{2426049F-007A-4572-935F-0E7F2113AF6C}" presName="thickLine" presStyleLbl="alignNode1" presStyleIdx="6" presStyleCnt="8"/>
      <dgm:spPr/>
    </dgm:pt>
    <dgm:pt modelId="{2C26500A-9CC1-415F-91BC-CA09DBD1653C}" type="pres">
      <dgm:prSet presAssocID="{2426049F-007A-4572-935F-0E7F2113AF6C}" presName="horz1" presStyleCnt="0"/>
      <dgm:spPr/>
    </dgm:pt>
    <dgm:pt modelId="{2C698F6B-8E7E-4627-979E-9E5BAB7038AE}" type="pres">
      <dgm:prSet presAssocID="{2426049F-007A-4572-935F-0E7F2113AF6C}" presName="tx1" presStyleLbl="revTx" presStyleIdx="6" presStyleCnt="8"/>
      <dgm:spPr/>
    </dgm:pt>
    <dgm:pt modelId="{ED8AD769-B1A9-48DD-9050-C4B0F69B14AE}" type="pres">
      <dgm:prSet presAssocID="{2426049F-007A-4572-935F-0E7F2113AF6C}" presName="vert1" presStyleCnt="0"/>
      <dgm:spPr/>
    </dgm:pt>
    <dgm:pt modelId="{FD58685B-87A7-CB47-AEFF-07B1F0291580}" type="pres">
      <dgm:prSet presAssocID="{6BF8F3F2-0604-B341-B5B4-F84C34F39D90}" presName="thickLine" presStyleLbl="alignNode1" presStyleIdx="7" presStyleCnt="8"/>
      <dgm:spPr/>
    </dgm:pt>
    <dgm:pt modelId="{E2012A80-0CDC-4947-8B39-EC924DC0EF1C}" type="pres">
      <dgm:prSet presAssocID="{6BF8F3F2-0604-B341-B5B4-F84C34F39D90}" presName="horz1" presStyleCnt="0"/>
      <dgm:spPr/>
    </dgm:pt>
    <dgm:pt modelId="{99B82820-38EE-5942-8AA4-188CA0F8A327}" type="pres">
      <dgm:prSet presAssocID="{6BF8F3F2-0604-B341-B5B4-F84C34F39D90}" presName="tx1" presStyleLbl="revTx" presStyleIdx="7" presStyleCnt="8"/>
      <dgm:spPr/>
    </dgm:pt>
    <dgm:pt modelId="{DF99F844-9FC4-2949-A3BE-B47BF053D3E4}" type="pres">
      <dgm:prSet presAssocID="{6BF8F3F2-0604-B341-B5B4-F84C34F39D90}" presName="vert1" presStyleCnt="0"/>
      <dgm:spPr/>
    </dgm:pt>
  </dgm:ptLst>
  <dgm:cxnLst>
    <dgm:cxn modelId="{EE109703-E96E-1245-BC94-65A921E244AD}" srcId="{7D26576C-D369-EB43-A42F-A909A090E07C}" destId="{6BF8F3F2-0604-B341-B5B4-F84C34F39D90}" srcOrd="7" destOrd="0" parTransId="{D376E830-BC1A-524A-B619-50D4175138AC}" sibTransId="{F12E1AE8-57DA-E340-ACA4-61660C2895C9}"/>
    <dgm:cxn modelId="{2696F508-80D4-4749-BB8C-604D25A33220}" srcId="{7D26576C-D369-EB43-A42F-A909A090E07C}" destId="{07DEB0F2-9211-4604-8587-0F6068079CAA}" srcOrd="5" destOrd="0" parTransId="{7BF6B190-E3FC-420E-B1CE-9665DFDC0867}" sibTransId="{7460E434-B5F4-4BAE-A14D-E6EBFA83264F}"/>
    <dgm:cxn modelId="{15E5FD43-DDDF-4985-88F3-DB8A0E59D86A}" type="presOf" srcId="{E432E941-9DD8-48E1-8949-8D3184DFB852}" destId="{CEEDBB73-6540-419B-BB65-439EDDDD920E}" srcOrd="0" destOrd="0" presId="urn:microsoft.com/office/officeart/2008/layout/LinedList"/>
    <dgm:cxn modelId="{E178ED51-A30C-A84A-ACA4-871E2421265F}" type="presOf" srcId="{6BF8F3F2-0604-B341-B5B4-F84C34F39D90}" destId="{99B82820-38EE-5942-8AA4-188CA0F8A327}" srcOrd="0" destOrd="0" presId="urn:microsoft.com/office/officeart/2008/layout/LinedList"/>
    <dgm:cxn modelId="{66DE1C52-54C1-4396-ADC0-59FCA94C918A}" type="presOf" srcId="{7D26576C-D369-EB43-A42F-A909A090E07C}" destId="{D93070F4-AE25-4561-ADB3-7E870E9BA8F5}" srcOrd="0" destOrd="0" presId="urn:microsoft.com/office/officeart/2008/layout/LinedList"/>
    <dgm:cxn modelId="{63F8985D-592F-4CB0-A1AC-48843D0B1965}" type="presOf" srcId="{AAB814BF-376C-4EB8-AFEE-8525E5180D9B}" destId="{EFE4D3A3-D44D-4B6F-9BF8-DAC63DB040C5}" srcOrd="0" destOrd="0" presId="urn:microsoft.com/office/officeart/2008/layout/LinedList"/>
    <dgm:cxn modelId="{D3150676-E1B8-46EB-AA58-F781C89B2147}" srcId="{7D26576C-D369-EB43-A42F-A909A090E07C}" destId="{6284FD2B-AEDF-4152-A12D-3531C21C52DA}" srcOrd="4" destOrd="0" parTransId="{D0F38549-FAE0-4903-8EB6-C69C78C0404A}" sibTransId="{2A2E7D09-A92F-4A3D-B2D6-732757CDEBB4}"/>
    <dgm:cxn modelId="{00931482-98D8-4548-867B-2A24586EC21E}" srcId="{7D26576C-D369-EB43-A42F-A909A090E07C}" destId="{AAB814BF-376C-4EB8-AFEE-8525E5180D9B}" srcOrd="2" destOrd="0" parTransId="{E5784D9B-8392-4860-B090-4A3A583D01AC}" sibTransId="{F7267787-79F7-4371-B4BF-D1ADC03EEFA6}"/>
    <dgm:cxn modelId="{53909B86-5DD4-451B-BFF5-3C1E0E1A1FDF}" type="presOf" srcId="{6284FD2B-AEDF-4152-A12D-3531C21C52DA}" destId="{047230FD-9C27-4C33-BBEF-F33C3351C5DD}" srcOrd="0" destOrd="0" presId="urn:microsoft.com/office/officeart/2008/layout/LinedList"/>
    <dgm:cxn modelId="{0353E297-BB44-4FE8-829A-AD7A378C0F38}" type="presOf" srcId="{07DEB0F2-9211-4604-8587-0F6068079CAA}" destId="{15B8764D-8E26-4D7A-93F1-4C283DC2AC48}" srcOrd="0" destOrd="0" presId="urn:microsoft.com/office/officeart/2008/layout/LinedList"/>
    <dgm:cxn modelId="{19B62DA1-940C-4FE2-85EC-591E75130DBB}" srcId="{7D26576C-D369-EB43-A42F-A909A090E07C}" destId="{E432E941-9DD8-48E1-8949-8D3184DFB852}" srcOrd="3" destOrd="0" parTransId="{96D35F78-C259-4C38-906C-EE515DBD4E78}" sibTransId="{B36208A6-5088-429B-952B-AC2B8625242D}"/>
    <dgm:cxn modelId="{8CFD79A1-9D5D-4F66-A62C-6C5361670547}" type="presOf" srcId="{16B834D2-4DE7-4560-8338-EA4F460F0322}" destId="{EBFE5D54-F636-4D6F-AA3E-39F1D39BC8B0}" srcOrd="0" destOrd="0" presId="urn:microsoft.com/office/officeart/2008/layout/LinedList"/>
    <dgm:cxn modelId="{2004E0A9-A390-4CE2-87BB-2751E72FA8BB}" type="presOf" srcId="{2426049F-007A-4572-935F-0E7F2113AF6C}" destId="{2C698F6B-8E7E-4627-979E-9E5BAB7038AE}" srcOrd="0" destOrd="0" presId="urn:microsoft.com/office/officeart/2008/layout/LinedList"/>
    <dgm:cxn modelId="{38676EAE-717C-204B-A128-1998743ED245}" srcId="{7D26576C-D369-EB43-A42F-A909A090E07C}" destId="{07D72312-A94B-8D49-A29D-CDE0259745BC}" srcOrd="0" destOrd="0" parTransId="{66E88D88-E937-344C-905E-C075FF87F7DC}" sibTransId="{2C89EE6B-642E-B744-9B78-D70E6023A20E}"/>
    <dgm:cxn modelId="{2A7BC4BE-406C-41C1-976E-1E5A0D72F237}" srcId="{7D26576C-D369-EB43-A42F-A909A090E07C}" destId="{2426049F-007A-4572-935F-0E7F2113AF6C}" srcOrd="6" destOrd="0" parTransId="{2841A450-CE9F-4B27-AD9E-19502144CA32}" sibTransId="{A23BAFC2-8C3E-4857-ABDF-CDCDA2506210}"/>
    <dgm:cxn modelId="{FAD272CA-BA89-4349-8CDC-8333170302C1}" srcId="{7D26576C-D369-EB43-A42F-A909A090E07C}" destId="{16B834D2-4DE7-4560-8338-EA4F460F0322}" srcOrd="1" destOrd="0" parTransId="{0818D24C-E0F6-4747-84B7-DC654E818C93}" sibTransId="{61361DA2-DCB3-494E-8C6F-C19C2A2AA357}"/>
    <dgm:cxn modelId="{8FCF7ED1-AABA-455D-950A-0856A91872BF}" type="presOf" srcId="{07D72312-A94B-8D49-A29D-CDE0259745BC}" destId="{8348378E-339E-44FD-B9B6-CB7580B90D1D}" srcOrd="0" destOrd="0" presId="urn:microsoft.com/office/officeart/2008/layout/LinedList"/>
    <dgm:cxn modelId="{DDA37586-099E-4B4D-B0A4-26F1022734F5}" type="presParOf" srcId="{D93070F4-AE25-4561-ADB3-7E870E9BA8F5}" destId="{8A00861C-3A22-43DD-891E-E2986B07B671}" srcOrd="0" destOrd="0" presId="urn:microsoft.com/office/officeart/2008/layout/LinedList"/>
    <dgm:cxn modelId="{EFCC92DB-0AA6-4E82-8C01-489F19D1EC26}" type="presParOf" srcId="{D93070F4-AE25-4561-ADB3-7E870E9BA8F5}" destId="{6AE6E8C2-31A9-4E34-BB62-0FD93310FB0E}" srcOrd="1" destOrd="0" presId="urn:microsoft.com/office/officeart/2008/layout/LinedList"/>
    <dgm:cxn modelId="{83028958-36E9-4115-8E38-9CF09551EA44}" type="presParOf" srcId="{6AE6E8C2-31A9-4E34-BB62-0FD93310FB0E}" destId="{8348378E-339E-44FD-B9B6-CB7580B90D1D}" srcOrd="0" destOrd="0" presId="urn:microsoft.com/office/officeart/2008/layout/LinedList"/>
    <dgm:cxn modelId="{338F4BC4-2AD9-496F-8E93-B7CDE2DD2E7E}" type="presParOf" srcId="{6AE6E8C2-31A9-4E34-BB62-0FD93310FB0E}" destId="{0C641B64-EFAF-423F-9A7D-2E56E0F12BC6}" srcOrd="1" destOrd="0" presId="urn:microsoft.com/office/officeart/2008/layout/LinedList"/>
    <dgm:cxn modelId="{71F9C7BE-A303-4333-8B7A-449A0722A551}" type="presParOf" srcId="{D93070F4-AE25-4561-ADB3-7E870E9BA8F5}" destId="{AB2AD651-A042-4C10-81A6-C73AC3B5192C}" srcOrd="2" destOrd="0" presId="urn:microsoft.com/office/officeart/2008/layout/LinedList"/>
    <dgm:cxn modelId="{F6088977-01B0-4A9A-928C-304B32354D9E}" type="presParOf" srcId="{D93070F4-AE25-4561-ADB3-7E870E9BA8F5}" destId="{1FF36A6B-AF7D-4A13-975A-B7DAED19A702}" srcOrd="3" destOrd="0" presId="urn:microsoft.com/office/officeart/2008/layout/LinedList"/>
    <dgm:cxn modelId="{E489DF6D-3DF5-4578-854E-1DD9201D4D47}" type="presParOf" srcId="{1FF36A6B-AF7D-4A13-975A-B7DAED19A702}" destId="{EBFE5D54-F636-4D6F-AA3E-39F1D39BC8B0}" srcOrd="0" destOrd="0" presId="urn:microsoft.com/office/officeart/2008/layout/LinedList"/>
    <dgm:cxn modelId="{E8E76C7D-472C-4FFF-A966-6EA946DCDB09}" type="presParOf" srcId="{1FF36A6B-AF7D-4A13-975A-B7DAED19A702}" destId="{BB81657F-A6AA-4099-83B3-0B7CBB6D182F}" srcOrd="1" destOrd="0" presId="urn:microsoft.com/office/officeart/2008/layout/LinedList"/>
    <dgm:cxn modelId="{EE2BB39E-4648-45F7-AEC9-454E85828EFD}" type="presParOf" srcId="{D93070F4-AE25-4561-ADB3-7E870E9BA8F5}" destId="{425022C5-0CFD-4A42-BEA5-3E7083D00520}" srcOrd="4" destOrd="0" presId="urn:microsoft.com/office/officeart/2008/layout/LinedList"/>
    <dgm:cxn modelId="{D24C8E89-7FFB-4F54-9956-269468580898}" type="presParOf" srcId="{D93070F4-AE25-4561-ADB3-7E870E9BA8F5}" destId="{9488F08A-8C38-4863-8D0D-749F475AAE88}" srcOrd="5" destOrd="0" presId="urn:microsoft.com/office/officeart/2008/layout/LinedList"/>
    <dgm:cxn modelId="{0C5D1B8D-D90A-411D-A973-679850AE1EA1}" type="presParOf" srcId="{9488F08A-8C38-4863-8D0D-749F475AAE88}" destId="{EFE4D3A3-D44D-4B6F-9BF8-DAC63DB040C5}" srcOrd="0" destOrd="0" presId="urn:microsoft.com/office/officeart/2008/layout/LinedList"/>
    <dgm:cxn modelId="{3C0CA9AD-A461-4EA1-B91F-2BB08EA9ED68}" type="presParOf" srcId="{9488F08A-8C38-4863-8D0D-749F475AAE88}" destId="{AA5FC890-9AB9-4317-BA96-18577E413528}" srcOrd="1" destOrd="0" presId="urn:microsoft.com/office/officeart/2008/layout/LinedList"/>
    <dgm:cxn modelId="{FDA57690-DECB-40EA-9B44-F40B1C8A1025}" type="presParOf" srcId="{D93070F4-AE25-4561-ADB3-7E870E9BA8F5}" destId="{136B41B9-9434-4A61-8B14-2DD359F69DF8}" srcOrd="6" destOrd="0" presId="urn:microsoft.com/office/officeart/2008/layout/LinedList"/>
    <dgm:cxn modelId="{AB1E52C1-5C2D-49AD-9ED2-769E62301D84}" type="presParOf" srcId="{D93070F4-AE25-4561-ADB3-7E870E9BA8F5}" destId="{301F109A-6DCE-4F32-B969-7C15249D8BB1}" srcOrd="7" destOrd="0" presId="urn:microsoft.com/office/officeart/2008/layout/LinedList"/>
    <dgm:cxn modelId="{ABB52A25-797C-47D9-81CC-273DC1FBA9A8}" type="presParOf" srcId="{301F109A-6DCE-4F32-B969-7C15249D8BB1}" destId="{CEEDBB73-6540-419B-BB65-439EDDDD920E}" srcOrd="0" destOrd="0" presId="urn:microsoft.com/office/officeart/2008/layout/LinedList"/>
    <dgm:cxn modelId="{78A4A493-E29D-4336-81D6-4A5C756E4F0D}" type="presParOf" srcId="{301F109A-6DCE-4F32-B969-7C15249D8BB1}" destId="{1C38B0BA-6E37-437F-8163-CD5AE268E3EC}" srcOrd="1" destOrd="0" presId="urn:microsoft.com/office/officeart/2008/layout/LinedList"/>
    <dgm:cxn modelId="{0C10C89B-12EC-47C0-B7B1-4D47BF823C17}" type="presParOf" srcId="{D93070F4-AE25-4561-ADB3-7E870E9BA8F5}" destId="{0DF8900F-6965-449F-897B-B3699A381424}" srcOrd="8" destOrd="0" presId="urn:microsoft.com/office/officeart/2008/layout/LinedList"/>
    <dgm:cxn modelId="{1C9CBB27-E3F5-4177-9133-EFB9B809FB8D}" type="presParOf" srcId="{D93070F4-AE25-4561-ADB3-7E870E9BA8F5}" destId="{C732D485-F139-400D-A668-4AFD6BB062AE}" srcOrd="9" destOrd="0" presId="urn:microsoft.com/office/officeart/2008/layout/LinedList"/>
    <dgm:cxn modelId="{1508AD62-A4A6-4F08-817C-122E679A0F5F}" type="presParOf" srcId="{C732D485-F139-400D-A668-4AFD6BB062AE}" destId="{047230FD-9C27-4C33-BBEF-F33C3351C5DD}" srcOrd="0" destOrd="0" presId="urn:microsoft.com/office/officeart/2008/layout/LinedList"/>
    <dgm:cxn modelId="{D2F25866-7F11-4B7B-9247-2887CDEBF7C9}" type="presParOf" srcId="{C732D485-F139-400D-A668-4AFD6BB062AE}" destId="{F089B046-E024-478D-89ED-4DF12B859937}" srcOrd="1" destOrd="0" presId="urn:microsoft.com/office/officeart/2008/layout/LinedList"/>
    <dgm:cxn modelId="{82A9673F-41F2-40AA-8503-3B44E0589EB5}" type="presParOf" srcId="{D93070F4-AE25-4561-ADB3-7E870E9BA8F5}" destId="{027D8F52-4F00-4ABB-946D-67B63FD25DF5}" srcOrd="10" destOrd="0" presId="urn:microsoft.com/office/officeart/2008/layout/LinedList"/>
    <dgm:cxn modelId="{509F6B53-FB5B-4A68-92FB-9F0DE6BCDC29}" type="presParOf" srcId="{D93070F4-AE25-4561-ADB3-7E870E9BA8F5}" destId="{397EDABB-666D-4752-BCBF-D747223A274D}" srcOrd="11" destOrd="0" presId="urn:microsoft.com/office/officeart/2008/layout/LinedList"/>
    <dgm:cxn modelId="{5BCFE61E-BA7B-44FC-801B-C366CFA535F8}" type="presParOf" srcId="{397EDABB-666D-4752-BCBF-D747223A274D}" destId="{15B8764D-8E26-4D7A-93F1-4C283DC2AC48}" srcOrd="0" destOrd="0" presId="urn:microsoft.com/office/officeart/2008/layout/LinedList"/>
    <dgm:cxn modelId="{4553AAAA-4C74-48FA-B7D5-9B8BC93B20C1}" type="presParOf" srcId="{397EDABB-666D-4752-BCBF-D747223A274D}" destId="{97453F41-E0A8-4F59-A158-0407CAE4892A}" srcOrd="1" destOrd="0" presId="urn:microsoft.com/office/officeart/2008/layout/LinedList"/>
    <dgm:cxn modelId="{DD8BAC42-C2A6-48CB-8F1F-CDA45B139177}" type="presParOf" srcId="{D93070F4-AE25-4561-ADB3-7E870E9BA8F5}" destId="{A144514E-BBA7-4E24-8EFB-B0C3E7EEE92E}" srcOrd="12" destOrd="0" presId="urn:microsoft.com/office/officeart/2008/layout/LinedList"/>
    <dgm:cxn modelId="{DE5282F5-0034-4E09-BAF8-47AC2ED4630A}" type="presParOf" srcId="{D93070F4-AE25-4561-ADB3-7E870E9BA8F5}" destId="{2C26500A-9CC1-415F-91BC-CA09DBD1653C}" srcOrd="13" destOrd="0" presId="urn:microsoft.com/office/officeart/2008/layout/LinedList"/>
    <dgm:cxn modelId="{C5D45211-A690-4A98-AE0A-46C429C0E3B3}" type="presParOf" srcId="{2C26500A-9CC1-415F-91BC-CA09DBD1653C}" destId="{2C698F6B-8E7E-4627-979E-9E5BAB7038AE}" srcOrd="0" destOrd="0" presId="urn:microsoft.com/office/officeart/2008/layout/LinedList"/>
    <dgm:cxn modelId="{512E87C8-1715-4A2B-AB33-5F329080B14E}" type="presParOf" srcId="{2C26500A-9CC1-415F-91BC-CA09DBD1653C}" destId="{ED8AD769-B1A9-48DD-9050-C4B0F69B14AE}" srcOrd="1" destOrd="0" presId="urn:microsoft.com/office/officeart/2008/layout/LinedList"/>
    <dgm:cxn modelId="{091D2918-283E-174D-A816-E90D6DA8E4DC}" type="presParOf" srcId="{D93070F4-AE25-4561-ADB3-7E870E9BA8F5}" destId="{FD58685B-87A7-CB47-AEFF-07B1F0291580}" srcOrd="14" destOrd="0" presId="urn:microsoft.com/office/officeart/2008/layout/LinedList"/>
    <dgm:cxn modelId="{A265C638-10B9-E544-AFFF-5A9CFB6800B2}" type="presParOf" srcId="{D93070F4-AE25-4561-ADB3-7E870E9BA8F5}" destId="{E2012A80-0CDC-4947-8B39-EC924DC0EF1C}" srcOrd="15" destOrd="0" presId="urn:microsoft.com/office/officeart/2008/layout/LinedList"/>
    <dgm:cxn modelId="{53387C45-76EE-E643-A24C-2791527EAF1D}" type="presParOf" srcId="{E2012A80-0CDC-4947-8B39-EC924DC0EF1C}" destId="{99B82820-38EE-5942-8AA4-188CA0F8A327}" srcOrd="0" destOrd="0" presId="urn:microsoft.com/office/officeart/2008/layout/LinedList"/>
    <dgm:cxn modelId="{DC9D1D21-C2C8-6B43-BE43-3078A098A609}" type="presParOf" srcId="{E2012A80-0CDC-4947-8B39-EC924DC0EF1C}" destId="{DF99F844-9FC4-2949-A3BE-B47BF053D3E4}" srcOrd="1" destOrd="0" presId="urn:microsoft.com/office/officeart/2008/layout/LinedList"/>
  </dgm:cxnLst>
  <dgm:bg>
    <a:noFill/>
    <a:effectLst>
      <a:outerShdw blurRad="50800" dist="50800" dir="5400000" algn="ctr" rotWithShape="0">
        <a:srgbClr val="000000"/>
      </a:outerShdw>
    </a:effectLst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449082-2E84-4849-BAC2-45D8A659F184}">
      <dsp:nvSpPr>
        <dsp:cNvPr id="0" name=""/>
        <dsp:cNvSpPr/>
      </dsp:nvSpPr>
      <dsp:spPr>
        <a:xfrm>
          <a:off x="3300" y="99965"/>
          <a:ext cx="2618531" cy="1571118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900" b="1" kern="1200" dirty="0">
              <a:solidFill>
                <a:schemeClr val="bg1"/>
              </a:solidFill>
              <a:latin typeface="Bahnschrift SemiBold" panose="020B0502040204020203" pitchFamily="34" charset="0"/>
            </a:rPr>
            <a:t>Tramoyas</a:t>
          </a:r>
          <a:endParaRPr lang="es-CL" sz="3900" b="1" kern="1200" dirty="0">
            <a:solidFill>
              <a:schemeClr val="bg1"/>
            </a:solidFill>
            <a:latin typeface="Bahnschrift SemiBold" panose="020B0502040204020203" pitchFamily="34" charset="0"/>
          </a:endParaRPr>
        </a:p>
      </dsp:txBody>
      <dsp:txXfrm>
        <a:off x="79996" y="176661"/>
        <a:ext cx="2465139" cy="1417726"/>
      </dsp:txXfrm>
    </dsp:sp>
    <dsp:sp modelId="{DE77595E-1626-489B-86D2-6B024DE6373A}">
      <dsp:nvSpPr>
        <dsp:cNvPr id="0" name=""/>
        <dsp:cNvSpPr/>
      </dsp:nvSpPr>
      <dsp:spPr>
        <a:xfrm>
          <a:off x="2883684" y="99965"/>
          <a:ext cx="2618531" cy="1571118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Actividades Semanales</a:t>
          </a:r>
        </a:p>
      </dsp:txBody>
      <dsp:txXfrm>
        <a:off x="2960380" y="176661"/>
        <a:ext cx="2465139" cy="1417726"/>
      </dsp:txXfrm>
    </dsp:sp>
    <dsp:sp modelId="{00D03424-28FF-45D1-B03F-1EB1D7E0F56C}">
      <dsp:nvSpPr>
        <dsp:cNvPr id="0" name=""/>
        <dsp:cNvSpPr/>
      </dsp:nvSpPr>
      <dsp:spPr>
        <a:xfrm>
          <a:off x="5764069" y="99965"/>
          <a:ext cx="2618531" cy="1571118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Fiesta Aniversario y Rancho Camaradería</a:t>
          </a:r>
          <a:endParaRPr lang="es-CL" sz="2400" b="0" kern="1200" dirty="0">
            <a:solidFill>
              <a:schemeClr val="bg1"/>
            </a:solidFill>
            <a:latin typeface="Bahnschrift Light" panose="020B0502040204020203" pitchFamily="34" charset="0"/>
          </a:endParaRPr>
        </a:p>
      </dsp:txBody>
      <dsp:txXfrm>
        <a:off x="5840765" y="176661"/>
        <a:ext cx="2465139" cy="1417726"/>
      </dsp:txXfrm>
    </dsp:sp>
    <dsp:sp modelId="{7F0FC473-BFDF-43D5-BF21-61FAFABA43BB}">
      <dsp:nvSpPr>
        <dsp:cNvPr id="0" name=""/>
        <dsp:cNvSpPr/>
      </dsp:nvSpPr>
      <dsp:spPr>
        <a:xfrm>
          <a:off x="8644453" y="99965"/>
          <a:ext cx="2618531" cy="1571118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Comentarios Finales</a:t>
          </a:r>
        </a:p>
      </dsp:txBody>
      <dsp:txXfrm>
        <a:off x="8721149" y="176661"/>
        <a:ext cx="2465139" cy="14177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4A9885-D2A1-4F30-9F68-521BAAE4E043}">
      <dsp:nvSpPr>
        <dsp:cNvPr id="0" name=""/>
        <dsp:cNvSpPr/>
      </dsp:nvSpPr>
      <dsp:spPr>
        <a:xfrm>
          <a:off x="464967" y="3979"/>
          <a:ext cx="2249336" cy="1549792"/>
        </a:xfrm>
        <a:prstGeom prst="roundRect">
          <a:avLst/>
        </a:prstGeom>
        <a:blipFill rotWithShape="1">
          <a:blip xmlns:r="http://schemas.openxmlformats.org/officeDocument/2006/relationships" r:embed="rId1"/>
          <a:srcRect/>
          <a:stretch>
            <a:fillRect l="-19000" r="-19000"/>
          </a:stretch>
        </a:blipFill>
        <a:ln w="12700" cap="flat" cmpd="sng" algn="ctr">
          <a:noFill/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DFAACE-DDE1-4085-BF69-B2C84F91D4C4}">
      <dsp:nvSpPr>
        <dsp:cNvPr id="0" name=""/>
        <dsp:cNvSpPr/>
      </dsp:nvSpPr>
      <dsp:spPr>
        <a:xfrm>
          <a:off x="464967" y="1553772"/>
          <a:ext cx="2249336" cy="8345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>
              <a:solidFill>
                <a:schemeClr val="bg1"/>
              </a:solidFill>
              <a:latin typeface="Bahnschrift SemiBold" panose="020B0502040204020203" pitchFamily="34" charset="0"/>
            </a:rPr>
            <a:t>Resident Evil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>
              <a:solidFill>
                <a:schemeClr val="bg1"/>
              </a:solidFill>
              <a:latin typeface="Bahnschrift Light" panose="020B0502040204020203" pitchFamily="34" charset="0"/>
            </a:rPr>
            <a:t>Cadete Guerrero</a:t>
          </a:r>
        </a:p>
      </dsp:txBody>
      <dsp:txXfrm>
        <a:off x="464967" y="1553772"/>
        <a:ext cx="2249336" cy="834503"/>
      </dsp:txXfrm>
    </dsp:sp>
    <dsp:sp modelId="{CCBE25B8-BBD0-462C-8EA3-84B15F2CC546}">
      <dsp:nvSpPr>
        <dsp:cNvPr id="0" name=""/>
        <dsp:cNvSpPr/>
      </dsp:nvSpPr>
      <dsp:spPr>
        <a:xfrm>
          <a:off x="2939331" y="3979"/>
          <a:ext cx="2249336" cy="1549792"/>
        </a:xfrm>
        <a:prstGeom prst="roundRect">
          <a:avLst/>
        </a:prstGeom>
        <a:blipFill rotWithShape="1">
          <a:blip xmlns:r="http://schemas.openxmlformats.org/officeDocument/2006/relationships" r:embed="rId2"/>
          <a:srcRect/>
          <a:stretch>
            <a:fillRect l="-5000" r="-5000"/>
          </a:stretch>
        </a:blipFill>
        <a:ln w="12700" cap="flat" cmpd="sng" algn="ctr">
          <a:noFill/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CCEE4C-31ED-495D-8928-C8B7238D1151}">
      <dsp:nvSpPr>
        <dsp:cNvPr id="0" name=""/>
        <dsp:cNvSpPr/>
      </dsp:nvSpPr>
      <dsp:spPr>
        <a:xfrm>
          <a:off x="2939331" y="1553772"/>
          <a:ext cx="2249336" cy="8345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>
              <a:solidFill>
                <a:schemeClr val="bg1"/>
              </a:solidFill>
              <a:latin typeface="Bahnschrift SemiBold" panose="020B0502040204020203" pitchFamily="34" charset="0"/>
            </a:rPr>
            <a:t>GTA V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>
              <a:solidFill>
                <a:schemeClr val="bg1"/>
              </a:solidFill>
              <a:latin typeface="Bahnschrift Light" panose="020B0502040204020203" pitchFamily="34" charset="0"/>
            </a:rPr>
            <a:t>Cadete Zárate</a:t>
          </a:r>
        </a:p>
      </dsp:txBody>
      <dsp:txXfrm>
        <a:off x="2939331" y="1553772"/>
        <a:ext cx="2249336" cy="834503"/>
      </dsp:txXfrm>
    </dsp:sp>
    <dsp:sp modelId="{87E10290-270D-4B79-BA40-A6CF45BD7EBF}">
      <dsp:nvSpPr>
        <dsp:cNvPr id="0" name=""/>
        <dsp:cNvSpPr/>
      </dsp:nvSpPr>
      <dsp:spPr>
        <a:xfrm>
          <a:off x="5413696" y="3979"/>
          <a:ext cx="2249336" cy="1549792"/>
        </a:xfrm>
        <a:prstGeom prst="roundRect">
          <a:avLst/>
        </a:prstGeom>
        <a:blipFill rotWithShape="1">
          <a:blip xmlns:r="http://schemas.openxmlformats.org/officeDocument/2006/relationships" r:embed="rId3"/>
          <a:srcRect/>
          <a:stretch>
            <a:fillRect l="-11000" r="-11000"/>
          </a:stretch>
        </a:blipFill>
        <a:ln w="12700" cap="flat" cmpd="sng" algn="ctr">
          <a:noFill/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7C98F3-EB62-4F5D-A1F7-7E1B6710E461}">
      <dsp:nvSpPr>
        <dsp:cNvPr id="0" name=""/>
        <dsp:cNvSpPr/>
      </dsp:nvSpPr>
      <dsp:spPr>
        <a:xfrm>
          <a:off x="5413696" y="1553772"/>
          <a:ext cx="2249336" cy="8345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>
              <a:solidFill>
                <a:schemeClr val="bg1"/>
              </a:solidFill>
              <a:latin typeface="Bahnschrift SemiBold" panose="020B0502040204020203" pitchFamily="34" charset="0"/>
            </a:rPr>
            <a:t>Kirby 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>
              <a:solidFill>
                <a:schemeClr val="bg1"/>
              </a:solidFill>
              <a:latin typeface="Bahnschrift Light" panose="020B0502040204020203" pitchFamily="34" charset="0"/>
            </a:rPr>
            <a:t>Cadete Torrealba</a:t>
          </a:r>
        </a:p>
      </dsp:txBody>
      <dsp:txXfrm>
        <a:off x="5413696" y="1553772"/>
        <a:ext cx="2249336" cy="834503"/>
      </dsp:txXfrm>
    </dsp:sp>
    <dsp:sp modelId="{105FF7CC-E15C-4901-B410-64F2CA1C477B}">
      <dsp:nvSpPr>
        <dsp:cNvPr id="0" name=""/>
        <dsp:cNvSpPr/>
      </dsp:nvSpPr>
      <dsp:spPr>
        <a:xfrm>
          <a:off x="464967" y="2613209"/>
          <a:ext cx="2249336" cy="1549792"/>
        </a:xfrm>
        <a:prstGeom prst="roundRect">
          <a:avLst/>
        </a:prstGeom>
        <a:blipFill rotWithShape="1">
          <a:blip xmlns:r="http://schemas.openxmlformats.org/officeDocument/2006/relationships" r:embed="rId4"/>
          <a:srcRect/>
          <a:stretch>
            <a:fillRect t="-4000" b="-4000"/>
          </a:stretch>
        </a:blipFill>
        <a:ln w="12700" cap="flat" cmpd="sng" algn="ctr">
          <a:noFill/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2B8E27-4B99-412A-9A4C-54E45980DDC4}">
      <dsp:nvSpPr>
        <dsp:cNvPr id="0" name=""/>
        <dsp:cNvSpPr/>
      </dsp:nvSpPr>
      <dsp:spPr>
        <a:xfrm>
          <a:off x="464967" y="4163002"/>
          <a:ext cx="2249336" cy="8345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>
              <a:solidFill>
                <a:schemeClr val="bg1"/>
              </a:solidFill>
              <a:latin typeface="Bahnschrift SemiBold" panose="020B0502040204020203" pitchFamily="34" charset="0"/>
            </a:rPr>
            <a:t>Plants vs Zombies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>
              <a:solidFill>
                <a:schemeClr val="bg1"/>
              </a:solidFill>
              <a:latin typeface="Bahnschrift Light" panose="020B0502040204020203" pitchFamily="34" charset="0"/>
            </a:rPr>
            <a:t>Cadete AB Rivas</a:t>
          </a:r>
        </a:p>
      </dsp:txBody>
      <dsp:txXfrm>
        <a:off x="464967" y="4163002"/>
        <a:ext cx="2249336" cy="834503"/>
      </dsp:txXfrm>
    </dsp:sp>
    <dsp:sp modelId="{37F99C55-F580-4523-9415-734F595240C5}">
      <dsp:nvSpPr>
        <dsp:cNvPr id="0" name=""/>
        <dsp:cNvSpPr/>
      </dsp:nvSpPr>
      <dsp:spPr>
        <a:xfrm>
          <a:off x="2939331" y="2613209"/>
          <a:ext cx="2249336" cy="1549792"/>
        </a:xfrm>
        <a:prstGeom prst="roundRect">
          <a:avLst/>
        </a:prstGeom>
        <a:blipFill rotWithShape="1">
          <a:blip xmlns:r="http://schemas.openxmlformats.org/officeDocument/2006/relationships" r:embed="rId5"/>
          <a:srcRect/>
          <a:stretch>
            <a:fillRect l="-11000" r="-11000"/>
          </a:stretch>
        </a:blipFill>
        <a:ln w="12700" cap="flat" cmpd="sng" algn="ctr">
          <a:noFill/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7B703D-BF26-459F-B00A-F74294532E81}">
      <dsp:nvSpPr>
        <dsp:cNvPr id="0" name=""/>
        <dsp:cNvSpPr/>
      </dsp:nvSpPr>
      <dsp:spPr>
        <a:xfrm>
          <a:off x="2939331" y="4163002"/>
          <a:ext cx="2249336" cy="8345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>
              <a:solidFill>
                <a:schemeClr val="bg1"/>
              </a:solidFill>
              <a:latin typeface="Bahnschrift SemiBold" panose="020B0502040204020203" pitchFamily="34" charset="0"/>
            </a:rPr>
            <a:t>Batman Arkham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>
              <a:solidFill>
                <a:schemeClr val="bg1"/>
              </a:solidFill>
              <a:latin typeface="Bahnschrift Light" panose="020B0502040204020203" pitchFamily="34" charset="0"/>
            </a:rPr>
            <a:t>Cadete Montecino</a:t>
          </a:r>
        </a:p>
      </dsp:txBody>
      <dsp:txXfrm>
        <a:off x="2939331" y="4163002"/>
        <a:ext cx="2249336" cy="834503"/>
      </dsp:txXfrm>
    </dsp:sp>
    <dsp:sp modelId="{60A91597-4C2E-4E65-966F-AD7001DCE778}">
      <dsp:nvSpPr>
        <dsp:cNvPr id="0" name=""/>
        <dsp:cNvSpPr/>
      </dsp:nvSpPr>
      <dsp:spPr>
        <a:xfrm>
          <a:off x="5413696" y="2613209"/>
          <a:ext cx="2249336" cy="1549792"/>
        </a:xfrm>
        <a:prstGeom prst="roundRect">
          <a:avLst/>
        </a:prstGeom>
        <a:blipFill rotWithShape="1">
          <a:blip xmlns:r="http://schemas.openxmlformats.org/officeDocument/2006/relationships" r:embed="rId6"/>
          <a:srcRect/>
          <a:stretch>
            <a:fillRect l="-10000" r="-10000"/>
          </a:stretch>
        </a:blipFill>
        <a:ln w="12700" cap="flat" cmpd="sng" algn="ctr">
          <a:noFill/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AB6874-ADB8-4E3D-8D0B-373FFAF5A10E}">
      <dsp:nvSpPr>
        <dsp:cNvPr id="0" name=""/>
        <dsp:cNvSpPr/>
      </dsp:nvSpPr>
      <dsp:spPr>
        <a:xfrm>
          <a:off x="5413696" y="4163002"/>
          <a:ext cx="2249336" cy="8345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>
              <a:solidFill>
                <a:schemeClr val="bg1"/>
              </a:solidFill>
              <a:latin typeface="Bahnschrift SemiBold" panose="020B0502040204020203" pitchFamily="34" charset="0"/>
            </a:rPr>
            <a:t>Cuphead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>
              <a:solidFill>
                <a:schemeClr val="bg1"/>
              </a:solidFill>
              <a:latin typeface="Bahnschrift Light" panose="020B0502040204020203" pitchFamily="34" charset="0"/>
            </a:rPr>
            <a:t>Cadete Torres</a:t>
          </a:r>
        </a:p>
      </dsp:txBody>
      <dsp:txXfrm>
        <a:off x="5413696" y="4163002"/>
        <a:ext cx="2249336" cy="8345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4A9885-D2A1-4F30-9F68-521BAAE4E043}">
      <dsp:nvSpPr>
        <dsp:cNvPr id="0" name=""/>
        <dsp:cNvSpPr/>
      </dsp:nvSpPr>
      <dsp:spPr>
        <a:xfrm>
          <a:off x="1775" y="1006140"/>
          <a:ext cx="2817509" cy="1941264"/>
        </a:xfrm>
        <a:prstGeom prst="roundRect">
          <a:avLst/>
        </a:prstGeom>
        <a:blipFill rotWithShape="1">
          <a:blip xmlns:r="http://schemas.openxmlformats.org/officeDocument/2006/relationships" r:embed="rId1"/>
          <a:srcRect/>
          <a:stretch>
            <a:fillRect l="-2000" r="-2000"/>
          </a:stretch>
        </a:blipFill>
        <a:ln w="12700" cap="flat" cmpd="sng" algn="ctr">
          <a:noFill/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DFAACE-DDE1-4085-BF69-B2C84F91D4C4}">
      <dsp:nvSpPr>
        <dsp:cNvPr id="0" name=""/>
        <dsp:cNvSpPr/>
      </dsp:nvSpPr>
      <dsp:spPr>
        <a:xfrm>
          <a:off x="1775" y="2947404"/>
          <a:ext cx="2817509" cy="1045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700" kern="1200" dirty="0">
              <a:solidFill>
                <a:schemeClr val="bg1"/>
              </a:solidFill>
              <a:latin typeface="Bahnschrift SemiBold" panose="020B0502040204020203" pitchFamily="34" charset="0"/>
            </a:rPr>
            <a:t>Entrada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700" kern="1200" dirty="0">
              <a:solidFill>
                <a:schemeClr val="bg1"/>
              </a:solidFill>
              <a:latin typeface="Bahnschrift SemiBold" panose="020B0502040204020203" pitchFamily="34" charset="0"/>
            </a:rPr>
            <a:t>(</a:t>
          </a:r>
          <a:r>
            <a:rPr lang="es-CL" sz="1700" kern="1200" dirty="0" err="1">
              <a:solidFill>
                <a:schemeClr val="bg1"/>
              </a:solidFill>
              <a:latin typeface="Bahnschrift SemiBold" panose="020B0502040204020203" pitchFamily="34" charset="0"/>
            </a:rPr>
            <a:t>Aracade</a:t>
          </a:r>
          <a:r>
            <a:rPr lang="es-CL" sz="1700" kern="1200" dirty="0">
              <a:solidFill>
                <a:schemeClr val="bg1"/>
              </a:solidFill>
              <a:latin typeface="Bahnschrift SemiBold" panose="020B0502040204020203" pitchFamily="34" charset="0"/>
            </a:rPr>
            <a:t>)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700" kern="1200" dirty="0">
              <a:solidFill>
                <a:schemeClr val="bg1"/>
              </a:solidFill>
              <a:latin typeface="Bahnschrift Light" panose="020B0502040204020203" pitchFamily="34" charset="0"/>
            </a:rPr>
            <a:t>Cadete Hidalgo</a:t>
          </a:r>
        </a:p>
      </dsp:txBody>
      <dsp:txXfrm>
        <a:off x="1775" y="2947404"/>
        <a:ext cx="2817509" cy="1045296"/>
      </dsp:txXfrm>
    </dsp:sp>
    <dsp:sp modelId="{CCBE25B8-BBD0-462C-8EA3-84B15F2CC546}">
      <dsp:nvSpPr>
        <dsp:cNvPr id="0" name=""/>
        <dsp:cNvSpPr/>
      </dsp:nvSpPr>
      <dsp:spPr>
        <a:xfrm>
          <a:off x="3101154" y="1006140"/>
          <a:ext cx="2817509" cy="1941264"/>
        </a:xfrm>
        <a:prstGeom prst="roundRect">
          <a:avLst/>
        </a:prstGeom>
        <a:blipFill rotWithShape="1">
          <a:blip xmlns:r="http://schemas.openxmlformats.org/officeDocument/2006/relationships" r:embed="rId2"/>
          <a:srcRect/>
          <a:stretch>
            <a:fillRect l="-11000" r="-11000"/>
          </a:stretch>
        </a:blipFill>
        <a:ln w="12700" cap="flat" cmpd="sng" algn="ctr">
          <a:noFill/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CCEE4C-31ED-495D-8928-C8B7238D1151}">
      <dsp:nvSpPr>
        <dsp:cNvPr id="0" name=""/>
        <dsp:cNvSpPr/>
      </dsp:nvSpPr>
      <dsp:spPr>
        <a:xfrm>
          <a:off x="3101154" y="2947404"/>
          <a:ext cx="2817509" cy="1045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700" kern="1200" dirty="0">
              <a:solidFill>
                <a:schemeClr val="bg1"/>
              </a:solidFill>
              <a:latin typeface="Bahnschrift SemiBold" panose="020B0502040204020203" pitchFamily="34" charset="0"/>
            </a:rPr>
            <a:t>Bar 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700" kern="1200" dirty="0">
              <a:solidFill>
                <a:schemeClr val="bg1"/>
              </a:solidFill>
              <a:latin typeface="Bahnschrift SemiBold" panose="020B0502040204020203" pitchFamily="34" charset="0"/>
            </a:rPr>
            <a:t>(Red </a:t>
          </a:r>
          <a:r>
            <a:rPr lang="es-CL" sz="1700" kern="1200" dirty="0" err="1">
              <a:solidFill>
                <a:schemeClr val="bg1"/>
              </a:solidFill>
              <a:latin typeface="Bahnschrift SemiBold" panose="020B0502040204020203" pitchFamily="34" charset="0"/>
            </a:rPr>
            <a:t>Dead</a:t>
          </a:r>
          <a:r>
            <a:rPr lang="es-CL" sz="1700" kern="1200" dirty="0">
              <a:solidFill>
                <a:schemeClr val="bg1"/>
              </a:solidFill>
              <a:latin typeface="Bahnschrift SemiBold" panose="020B0502040204020203" pitchFamily="34" charset="0"/>
            </a:rPr>
            <a:t> </a:t>
          </a:r>
          <a:r>
            <a:rPr lang="es-CL" sz="1700" kern="1200" dirty="0" err="1">
              <a:solidFill>
                <a:schemeClr val="bg1"/>
              </a:solidFill>
              <a:latin typeface="Bahnschrift SemiBold" panose="020B0502040204020203" pitchFamily="34" charset="0"/>
            </a:rPr>
            <a:t>Redemption</a:t>
          </a:r>
          <a:r>
            <a:rPr lang="es-CL" sz="1700" kern="1200" dirty="0">
              <a:solidFill>
                <a:schemeClr val="bg1"/>
              </a:solidFill>
              <a:latin typeface="Bahnschrift SemiBold" panose="020B0502040204020203" pitchFamily="34" charset="0"/>
            </a:rPr>
            <a:t>)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700" kern="1200" dirty="0">
              <a:solidFill>
                <a:schemeClr val="bg1"/>
              </a:solidFill>
              <a:latin typeface="Bahnschrift Light" panose="020B0502040204020203" pitchFamily="34" charset="0"/>
            </a:rPr>
            <a:t>Cadete Illanes</a:t>
          </a:r>
        </a:p>
      </dsp:txBody>
      <dsp:txXfrm>
        <a:off x="3101154" y="2947404"/>
        <a:ext cx="2817509" cy="1045296"/>
      </dsp:txXfrm>
    </dsp:sp>
    <dsp:sp modelId="{87E10290-270D-4B79-BA40-A6CF45BD7EBF}">
      <dsp:nvSpPr>
        <dsp:cNvPr id="0" name=""/>
        <dsp:cNvSpPr/>
      </dsp:nvSpPr>
      <dsp:spPr>
        <a:xfrm>
          <a:off x="6200533" y="1006140"/>
          <a:ext cx="2817509" cy="1941264"/>
        </a:xfrm>
        <a:prstGeom prst="roundRect">
          <a:avLst/>
        </a:prstGeom>
        <a:blipFill rotWithShape="1">
          <a:blip xmlns:r="http://schemas.openxmlformats.org/officeDocument/2006/relationships" r:embed="rId3"/>
          <a:srcRect/>
          <a:stretch>
            <a:fillRect t="-4000" b="-4000"/>
          </a:stretch>
        </a:blipFill>
        <a:ln w="12700" cap="flat" cmpd="sng" algn="ctr">
          <a:noFill/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7C98F3-EB62-4F5D-A1F7-7E1B6710E461}">
      <dsp:nvSpPr>
        <dsp:cNvPr id="0" name=""/>
        <dsp:cNvSpPr/>
      </dsp:nvSpPr>
      <dsp:spPr>
        <a:xfrm>
          <a:off x="6200533" y="2947404"/>
          <a:ext cx="2817509" cy="1045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700" kern="1200" dirty="0">
              <a:solidFill>
                <a:schemeClr val="bg1"/>
              </a:solidFill>
              <a:latin typeface="Bahnschrift SemiBold" panose="020B0502040204020203" pitchFamily="34" charset="0"/>
            </a:rPr>
            <a:t>Comedor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700" kern="1200" dirty="0">
              <a:solidFill>
                <a:schemeClr val="bg1"/>
              </a:solidFill>
              <a:latin typeface="Bahnschrift SemiBold" panose="020B0502040204020203" pitchFamily="34" charset="0"/>
            </a:rPr>
            <a:t>(Mix Videojuegos) 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700" kern="1200" dirty="0">
              <a:solidFill>
                <a:schemeClr val="bg1"/>
              </a:solidFill>
              <a:latin typeface="Bahnschrift Light" panose="020B0502040204020203" pitchFamily="34" charset="0"/>
            </a:rPr>
            <a:t>Cadete Roca</a:t>
          </a:r>
        </a:p>
      </dsp:txBody>
      <dsp:txXfrm>
        <a:off x="6200533" y="2947404"/>
        <a:ext cx="2817509" cy="104529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449082-2E84-4849-BAC2-45D8A659F184}">
      <dsp:nvSpPr>
        <dsp:cNvPr id="0" name=""/>
        <dsp:cNvSpPr/>
      </dsp:nvSpPr>
      <dsp:spPr>
        <a:xfrm>
          <a:off x="5501" y="118118"/>
          <a:ext cx="2558018" cy="1534811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1" kern="1200" dirty="0">
              <a:solidFill>
                <a:schemeClr val="bg1"/>
              </a:solidFill>
              <a:latin typeface="Bahnschrift Light" panose="020B0502040204020203" pitchFamily="34" charset="0"/>
            </a:rPr>
            <a:t>Tramoyas</a:t>
          </a:r>
          <a:endParaRPr lang="es-CL" sz="3900" b="1" kern="1200" dirty="0">
            <a:solidFill>
              <a:schemeClr val="bg1"/>
            </a:solidFill>
            <a:latin typeface="Bahnschrift Light" panose="020B0502040204020203" pitchFamily="34" charset="0"/>
          </a:endParaRPr>
        </a:p>
      </dsp:txBody>
      <dsp:txXfrm>
        <a:off x="80424" y="193041"/>
        <a:ext cx="2408172" cy="1384965"/>
      </dsp:txXfrm>
    </dsp:sp>
    <dsp:sp modelId="{DE77595E-1626-489B-86D2-6B024DE6373A}">
      <dsp:nvSpPr>
        <dsp:cNvPr id="0" name=""/>
        <dsp:cNvSpPr/>
      </dsp:nvSpPr>
      <dsp:spPr>
        <a:xfrm>
          <a:off x="2819321" y="41378"/>
          <a:ext cx="2813820" cy="1688292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200" b="1" kern="1200" dirty="0">
              <a:solidFill>
                <a:schemeClr val="bg1"/>
              </a:solidFill>
              <a:latin typeface="Bahnschrift SemiBold" panose="020B0502040204020203" pitchFamily="34" charset="0"/>
            </a:rPr>
            <a:t>Actividades Semanales</a:t>
          </a:r>
          <a:endParaRPr lang="es-CL" sz="3200" b="0" kern="1200" dirty="0">
            <a:solidFill>
              <a:schemeClr val="bg1"/>
            </a:solidFill>
            <a:latin typeface="Bahnschrift Light" panose="020B0502040204020203" pitchFamily="34" charset="0"/>
          </a:endParaRPr>
        </a:p>
      </dsp:txBody>
      <dsp:txXfrm>
        <a:off x="2901737" y="123794"/>
        <a:ext cx="2648988" cy="1523460"/>
      </dsp:txXfrm>
    </dsp:sp>
    <dsp:sp modelId="{00D03424-28FF-45D1-B03F-1EB1D7E0F56C}">
      <dsp:nvSpPr>
        <dsp:cNvPr id="0" name=""/>
        <dsp:cNvSpPr/>
      </dsp:nvSpPr>
      <dsp:spPr>
        <a:xfrm>
          <a:off x="5888944" y="118118"/>
          <a:ext cx="2558018" cy="1534811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Fiesta Aniversario y Rancho Camaradería</a:t>
          </a:r>
          <a:endParaRPr lang="es-CL" sz="2400" b="0" kern="1200" dirty="0">
            <a:solidFill>
              <a:schemeClr val="bg1"/>
            </a:solidFill>
            <a:latin typeface="Bahnschrift Light" panose="020B0502040204020203" pitchFamily="34" charset="0"/>
          </a:endParaRPr>
        </a:p>
      </dsp:txBody>
      <dsp:txXfrm>
        <a:off x="5963867" y="193041"/>
        <a:ext cx="2408172" cy="1384965"/>
      </dsp:txXfrm>
    </dsp:sp>
    <dsp:sp modelId="{7F0FC473-BFDF-43D5-BF21-61FAFABA43BB}">
      <dsp:nvSpPr>
        <dsp:cNvPr id="0" name=""/>
        <dsp:cNvSpPr/>
      </dsp:nvSpPr>
      <dsp:spPr>
        <a:xfrm>
          <a:off x="8702765" y="118118"/>
          <a:ext cx="2558018" cy="1534811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Propuestas Generales</a:t>
          </a:r>
        </a:p>
      </dsp:txBody>
      <dsp:txXfrm>
        <a:off x="8777688" y="193041"/>
        <a:ext cx="2408172" cy="138496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449082-2E84-4849-BAC2-45D8A659F184}">
      <dsp:nvSpPr>
        <dsp:cNvPr id="0" name=""/>
        <dsp:cNvSpPr/>
      </dsp:nvSpPr>
      <dsp:spPr>
        <a:xfrm>
          <a:off x="5501" y="118118"/>
          <a:ext cx="2558018" cy="1534811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Tramoyas</a:t>
          </a:r>
          <a:endParaRPr lang="es-CL" sz="3900" b="0" kern="1200" dirty="0">
            <a:solidFill>
              <a:schemeClr val="bg1"/>
            </a:solidFill>
            <a:latin typeface="Bahnschrift Light" panose="020B0502040204020203" pitchFamily="34" charset="0"/>
          </a:endParaRPr>
        </a:p>
      </dsp:txBody>
      <dsp:txXfrm>
        <a:off x="80424" y="193041"/>
        <a:ext cx="2408172" cy="1384965"/>
      </dsp:txXfrm>
    </dsp:sp>
    <dsp:sp modelId="{D6898938-4E6E-4A3B-97F6-92E6B7A12ED9}">
      <dsp:nvSpPr>
        <dsp:cNvPr id="0" name=""/>
        <dsp:cNvSpPr/>
      </dsp:nvSpPr>
      <dsp:spPr>
        <a:xfrm>
          <a:off x="2819321" y="118118"/>
          <a:ext cx="2558018" cy="1534811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Actividades Semanales</a:t>
          </a:r>
        </a:p>
      </dsp:txBody>
      <dsp:txXfrm>
        <a:off x="2894244" y="193041"/>
        <a:ext cx="2408172" cy="1384965"/>
      </dsp:txXfrm>
    </dsp:sp>
    <dsp:sp modelId="{DE77595E-1626-489B-86D2-6B024DE6373A}">
      <dsp:nvSpPr>
        <dsp:cNvPr id="0" name=""/>
        <dsp:cNvSpPr/>
      </dsp:nvSpPr>
      <dsp:spPr>
        <a:xfrm>
          <a:off x="5633142" y="41378"/>
          <a:ext cx="2813820" cy="1688292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b="0" kern="1200" dirty="0">
              <a:solidFill>
                <a:schemeClr val="bg1"/>
              </a:solidFill>
              <a:latin typeface="Bahnschrift SemiBold" panose="020B0502040204020203" pitchFamily="34" charset="0"/>
            </a:rPr>
            <a:t>Fiesta Aniversario y Rancho Camaradería</a:t>
          </a:r>
          <a:endParaRPr lang="es-CL" sz="2800" b="0" kern="1200" dirty="0">
            <a:solidFill>
              <a:schemeClr val="bg1"/>
            </a:solidFill>
            <a:latin typeface="Bahnschrift SemiBold" panose="020B0502040204020203" pitchFamily="34" charset="0"/>
          </a:endParaRPr>
        </a:p>
      </dsp:txBody>
      <dsp:txXfrm>
        <a:off x="5715558" y="123794"/>
        <a:ext cx="2648988" cy="1523460"/>
      </dsp:txXfrm>
    </dsp:sp>
    <dsp:sp modelId="{7F0FC473-BFDF-43D5-BF21-61FAFABA43BB}">
      <dsp:nvSpPr>
        <dsp:cNvPr id="0" name=""/>
        <dsp:cNvSpPr/>
      </dsp:nvSpPr>
      <dsp:spPr>
        <a:xfrm>
          <a:off x="8702765" y="118118"/>
          <a:ext cx="2558018" cy="1534811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Propuestas Generales</a:t>
          </a:r>
        </a:p>
      </dsp:txBody>
      <dsp:txXfrm>
        <a:off x="8777688" y="193041"/>
        <a:ext cx="2408172" cy="138496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449082-2E84-4849-BAC2-45D8A659F184}">
      <dsp:nvSpPr>
        <dsp:cNvPr id="0" name=""/>
        <dsp:cNvSpPr/>
      </dsp:nvSpPr>
      <dsp:spPr>
        <a:xfrm>
          <a:off x="5501" y="118118"/>
          <a:ext cx="2558018" cy="1534811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Tramoyas</a:t>
          </a:r>
          <a:endParaRPr lang="es-CL" sz="3900" b="0" kern="1200" dirty="0">
            <a:solidFill>
              <a:schemeClr val="bg1"/>
            </a:solidFill>
            <a:latin typeface="Bahnschrift Light" panose="020B0502040204020203" pitchFamily="34" charset="0"/>
          </a:endParaRPr>
        </a:p>
      </dsp:txBody>
      <dsp:txXfrm>
        <a:off x="80424" y="193041"/>
        <a:ext cx="2408172" cy="1384965"/>
      </dsp:txXfrm>
    </dsp:sp>
    <dsp:sp modelId="{D6898938-4E6E-4A3B-97F6-92E6B7A12ED9}">
      <dsp:nvSpPr>
        <dsp:cNvPr id="0" name=""/>
        <dsp:cNvSpPr/>
      </dsp:nvSpPr>
      <dsp:spPr>
        <a:xfrm>
          <a:off x="2819321" y="118118"/>
          <a:ext cx="2558018" cy="1534811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Actividades Semanales</a:t>
          </a:r>
        </a:p>
      </dsp:txBody>
      <dsp:txXfrm>
        <a:off x="2894244" y="193041"/>
        <a:ext cx="2408172" cy="1384965"/>
      </dsp:txXfrm>
    </dsp:sp>
    <dsp:sp modelId="{17A1F7C8-E5BD-4C86-AD03-C9D6C047F8E5}">
      <dsp:nvSpPr>
        <dsp:cNvPr id="0" name=""/>
        <dsp:cNvSpPr/>
      </dsp:nvSpPr>
      <dsp:spPr>
        <a:xfrm>
          <a:off x="5633142" y="118118"/>
          <a:ext cx="2558018" cy="1534811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Fiesta Aniversario y Rancho Camaradería</a:t>
          </a:r>
        </a:p>
      </dsp:txBody>
      <dsp:txXfrm>
        <a:off x="5708065" y="193041"/>
        <a:ext cx="2408172" cy="1384965"/>
      </dsp:txXfrm>
    </dsp:sp>
    <dsp:sp modelId="{DE77595E-1626-489B-86D2-6B024DE6373A}">
      <dsp:nvSpPr>
        <dsp:cNvPr id="0" name=""/>
        <dsp:cNvSpPr/>
      </dsp:nvSpPr>
      <dsp:spPr>
        <a:xfrm>
          <a:off x="8446963" y="41378"/>
          <a:ext cx="2813820" cy="1688292"/>
        </a:xfrm>
        <a:prstGeom prst="roundRect">
          <a:avLst/>
        </a:prstGeom>
        <a:solidFill>
          <a:srgbClr val="0F172A"/>
        </a:solidFill>
        <a:ln w="12700" cap="flat" cmpd="sng" algn="ctr">
          <a:noFill/>
          <a:prstDash val="solid"/>
          <a:miter lim="800000"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b="0" kern="1200" dirty="0">
              <a:solidFill>
                <a:schemeClr val="bg1"/>
              </a:solidFill>
              <a:latin typeface="Bahnschrift SemiBold" panose="020B0502040204020203" pitchFamily="34" charset="0"/>
            </a:rPr>
            <a:t>Comentarios 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b="0" kern="1200" dirty="0">
              <a:solidFill>
                <a:schemeClr val="bg1"/>
              </a:solidFill>
              <a:latin typeface="Bahnschrift SemiBold" panose="020B0502040204020203" pitchFamily="34" charset="0"/>
            </a:rPr>
            <a:t>Finales</a:t>
          </a:r>
          <a:endParaRPr lang="es-CL" sz="2800" b="0" kern="1200" dirty="0">
            <a:solidFill>
              <a:schemeClr val="bg1"/>
            </a:solidFill>
            <a:latin typeface="Bahnschrift SemiBold" panose="020B0502040204020203" pitchFamily="34" charset="0"/>
          </a:endParaRPr>
        </a:p>
      </dsp:txBody>
      <dsp:txXfrm>
        <a:off x="8529379" y="123794"/>
        <a:ext cx="2648988" cy="152346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00861C-3A22-43DD-891E-E2986B07B671}">
      <dsp:nvSpPr>
        <dsp:cNvPr id="0" name=""/>
        <dsp:cNvSpPr/>
      </dsp:nvSpPr>
      <dsp:spPr>
        <a:xfrm>
          <a:off x="0" y="32891"/>
          <a:ext cx="112662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48378E-339E-44FD-B9B6-CB7580B90D1D}">
      <dsp:nvSpPr>
        <dsp:cNvPr id="0" name=""/>
        <dsp:cNvSpPr/>
      </dsp:nvSpPr>
      <dsp:spPr>
        <a:xfrm>
          <a:off x="0" y="0"/>
          <a:ext cx="11266284" cy="552611"/>
        </a:xfrm>
        <a:prstGeom prst="rect">
          <a:avLst/>
        </a:prstGeom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0" i="0" kern="1200" dirty="0">
              <a:solidFill>
                <a:schemeClr val="bg1"/>
              </a:solidFill>
              <a:latin typeface="Bahnschrift Light" panose="020B0502040204020203" pitchFamily="34" charset="0"/>
            </a:rPr>
            <a:t>Se extiende la invitación a todo el curso CAOR a participar íntegramente de todas las actividades.</a:t>
          </a:r>
          <a:endParaRPr lang="es-CL" sz="3600" b="0" kern="1200" dirty="0">
            <a:solidFill>
              <a:schemeClr val="bg1"/>
            </a:solidFill>
            <a:latin typeface="Bahnschrift Light" panose="020B0502040204020203" pitchFamily="34" charset="0"/>
          </a:endParaRPr>
        </a:p>
      </dsp:txBody>
      <dsp:txXfrm>
        <a:off x="0" y="0"/>
        <a:ext cx="11266284" cy="552611"/>
      </dsp:txXfrm>
    </dsp:sp>
    <dsp:sp modelId="{AB2AD651-A042-4C10-81A6-C73AC3B5192C}">
      <dsp:nvSpPr>
        <dsp:cNvPr id="0" name=""/>
        <dsp:cNvSpPr/>
      </dsp:nvSpPr>
      <dsp:spPr>
        <a:xfrm>
          <a:off x="0" y="552611"/>
          <a:ext cx="112662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FE5D54-F636-4D6F-AA3E-39F1D39BC8B0}">
      <dsp:nvSpPr>
        <dsp:cNvPr id="0" name=""/>
        <dsp:cNvSpPr/>
      </dsp:nvSpPr>
      <dsp:spPr>
        <a:xfrm>
          <a:off x="0" y="552611"/>
          <a:ext cx="11266284" cy="552611"/>
        </a:xfrm>
        <a:prstGeom prst="rect">
          <a:avLst/>
        </a:prstGeom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0" i="0" kern="1200" dirty="0">
              <a:solidFill>
                <a:schemeClr val="bg1"/>
              </a:solidFill>
              <a:latin typeface="Bahnschrift SemiBold" panose="020B0502040204020203" pitchFamily="34" charset="0"/>
            </a:rPr>
            <a:t>Durante la semana no se pueden difundir imágenes en RR.SS. Ni tampoco hacer registros con fines personales.</a:t>
          </a:r>
          <a:endParaRPr lang="es-CL" sz="2000" b="0" kern="1200" dirty="0">
            <a:solidFill>
              <a:schemeClr val="bg1"/>
            </a:solidFill>
            <a:latin typeface="Bahnschrift Light" panose="020B0502040204020203" pitchFamily="34" charset="0"/>
          </a:endParaRPr>
        </a:p>
      </dsp:txBody>
      <dsp:txXfrm>
        <a:off x="0" y="552611"/>
        <a:ext cx="11266284" cy="552611"/>
      </dsp:txXfrm>
    </dsp:sp>
    <dsp:sp modelId="{425022C5-0CFD-4A42-BEA5-3E7083D00520}">
      <dsp:nvSpPr>
        <dsp:cNvPr id="0" name=""/>
        <dsp:cNvSpPr/>
      </dsp:nvSpPr>
      <dsp:spPr>
        <a:xfrm>
          <a:off x="0" y="1105223"/>
          <a:ext cx="112662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E4D3A3-D44D-4B6F-9BF8-DAC63DB040C5}">
      <dsp:nvSpPr>
        <dsp:cNvPr id="0" name=""/>
        <dsp:cNvSpPr/>
      </dsp:nvSpPr>
      <dsp:spPr>
        <a:xfrm>
          <a:off x="0" y="1105223"/>
          <a:ext cx="11266284" cy="552611"/>
        </a:xfrm>
        <a:prstGeom prst="rect">
          <a:avLst/>
        </a:prstGeom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Vamos a canalizar a través de su jefe de curso vuestra participación.</a:t>
          </a:r>
        </a:p>
      </dsp:txBody>
      <dsp:txXfrm>
        <a:off x="0" y="1105223"/>
        <a:ext cx="11266284" cy="552611"/>
      </dsp:txXfrm>
    </dsp:sp>
    <dsp:sp modelId="{136B41B9-9434-4A61-8B14-2DD359F69DF8}">
      <dsp:nvSpPr>
        <dsp:cNvPr id="0" name=""/>
        <dsp:cNvSpPr/>
      </dsp:nvSpPr>
      <dsp:spPr>
        <a:xfrm>
          <a:off x="0" y="1657835"/>
          <a:ext cx="112662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EDBB73-6540-419B-BB65-439EDDDD920E}">
      <dsp:nvSpPr>
        <dsp:cNvPr id="0" name=""/>
        <dsp:cNvSpPr/>
      </dsp:nvSpPr>
      <dsp:spPr>
        <a:xfrm>
          <a:off x="0" y="1657835"/>
          <a:ext cx="11266284" cy="552611"/>
        </a:xfrm>
        <a:prstGeom prst="rect">
          <a:avLst/>
        </a:prstGeom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419" sz="2000" b="0" i="0" kern="1200" dirty="0">
              <a:solidFill>
                <a:schemeClr val="bg1"/>
              </a:solidFill>
              <a:latin typeface="Bahnschrift SemiBold" panose="020B0502040204020203" pitchFamily="34" charset="0"/>
            </a:rPr>
            <a:t>En caso de querer participar activamente de una actividad especifica, coordinarlo con T1° LT Ruiz</a:t>
          </a:r>
          <a:endParaRPr lang="es-CL" sz="2000" b="0" kern="1200" dirty="0">
            <a:solidFill>
              <a:schemeClr val="bg1"/>
            </a:solidFill>
            <a:latin typeface="Bahnschrift Light" panose="020B0502040204020203" pitchFamily="34" charset="0"/>
          </a:endParaRPr>
        </a:p>
      </dsp:txBody>
      <dsp:txXfrm>
        <a:off x="0" y="1657835"/>
        <a:ext cx="11266284" cy="552611"/>
      </dsp:txXfrm>
    </dsp:sp>
    <dsp:sp modelId="{0DF8900F-6965-449F-897B-B3699A381424}">
      <dsp:nvSpPr>
        <dsp:cNvPr id="0" name=""/>
        <dsp:cNvSpPr/>
      </dsp:nvSpPr>
      <dsp:spPr>
        <a:xfrm>
          <a:off x="0" y="2210447"/>
          <a:ext cx="112662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7230FD-9C27-4C33-BBEF-F33C3351C5DD}">
      <dsp:nvSpPr>
        <dsp:cNvPr id="0" name=""/>
        <dsp:cNvSpPr/>
      </dsp:nvSpPr>
      <dsp:spPr>
        <a:xfrm>
          <a:off x="0" y="2210447"/>
          <a:ext cx="11266284" cy="552611"/>
        </a:xfrm>
        <a:prstGeom prst="rect">
          <a:avLst/>
        </a:prstGeom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Se acepta toda iniciativa, colaboración y/o coordinación que vaya en fomentar la semana.</a:t>
          </a:r>
        </a:p>
      </dsp:txBody>
      <dsp:txXfrm>
        <a:off x="0" y="2210447"/>
        <a:ext cx="11266284" cy="552611"/>
      </dsp:txXfrm>
    </dsp:sp>
    <dsp:sp modelId="{027D8F52-4F00-4ABB-946D-67B63FD25DF5}">
      <dsp:nvSpPr>
        <dsp:cNvPr id="0" name=""/>
        <dsp:cNvSpPr/>
      </dsp:nvSpPr>
      <dsp:spPr>
        <a:xfrm>
          <a:off x="0" y="2763060"/>
          <a:ext cx="112662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B8764D-8E26-4D7A-93F1-4C283DC2AC48}">
      <dsp:nvSpPr>
        <dsp:cNvPr id="0" name=""/>
        <dsp:cNvSpPr/>
      </dsp:nvSpPr>
      <dsp:spPr>
        <a:xfrm>
          <a:off x="0" y="2763059"/>
          <a:ext cx="11266284" cy="552611"/>
        </a:xfrm>
        <a:prstGeom prst="rect">
          <a:avLst/>
        </a:prstGeom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La participación en la ceremonia de aniversario debe ser canalizada a través del Jefe de Curso.</a:t>
          </a:r>
        </a:p>
      </dsp:txBody>
      <dsp:txXfrm>
        <a:off x="0" y="2763059"/>
        <a:ext cx="11266284" cy="552611"/>
      </dsp:txXfrm>
    </dsp:sp>
    <dsp:sp modelId="{A144514E-BBA7-4E24-8EFB-B0C3E7EEE92E}">
      <dsp:nvSpPr>
        <dsp:cNvPr id="0" name=""/>
        <dsp:cNvSpPr/>
      </dsp:nvSpPr>
      <dsp:spPr>
        <a:xfrm>
          <a:off x="0" y="3315671"/>
          <a:ext cx="112662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698F6B-8E7E-4627-979E-9E5BAB7038AE}">
      <dsp:nvSpPr>
        <dsp:cNvPr id="0" name=""/>
        <dsp:cNvSpPr/>
      </dsp:nvSpPr>
      <dsp:spPr>
        <a:xfrm>
          <a:off x="0" y="3315671"/>
          <a:ext cx="11266284" cy="552611"/>
        </a:xfrm>
        <a:prstGeom prst="rect">
          <a:avLst/>
        </a:prstGeom>
        <a:solidFill>
          <a:srgbClr val="0F172A"/>
        </a:solidFill>
        <a:ln>
          <a:noFill/>
          <a:extLst>
            <a:ext uri="{C807C97D-BFC1-408E-A445-0C87EB9F89A2}">
              <ask:lineSketchStyleProps xmlns:ask="http://schemas.microsoft.com/office/drawing/2018/sketchyshapes">
                <ask:type>
                  <ask:lineSketchNone/>
                </ask:type>
              </ask:lineSketchStyleProps>
            </a:ext>
          </a:extLst>
        </a:ln>
        <a:effectLst/>
        <a:scene3d>
          <a:camera prst="orthographicFront"/>
          <a:lightRig rig="threePt" dir="t"/>
        </a:scene3d>
        <a:sp3d>
          <a:bevelT prst="angle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b="0" kern="1200" dirty="0">
              <a:solidFill>
                <a:schemeClr val="bg1"/>
              </a:solidFill>
              <a:latin typeface="Bahnschrift Light" panose="020B0502040204020203" pitchFamily="34" charset="0"/>
            </a:rPr>
            <a:t>La intención del Comandante es que sean parte del cuerpo de cadetes y vivan una semana del 4 de agosto.</a:t>
          </a:r>
          <a:endParaRPr lang="es-CL" sz="1800" b="0" kern="1200" dirty="0">
            <a:solidFill>
              <a:schemeClr val="bg1"/>
            </a:solidFill>
            <a:latin typeface="Bahnschrift SemiBold" panose="020B0502040204020203" pitchFamily="34" charset="0"/>
          </a:endParaRPr>
        </a:p>
      </dsp:txBody>
      <dsp:txXfrm>
        <a:off x="0" y="3315671"/>
        <a:ext cx="11266284" cy="552611"/>
      </dsp:txXfrm>
    </dsp:sp>
    <dsp:sp modelId="{FD58685B-87A7-CB47-AEFF-07B1F0291580}">
      <dsp:nvSpPr>
        <dsp:cNvPr id="0" name=""/>
        <dsp:cNvSpPr/>
      </dsp:nvSpPr>
      <dsp:spPr>
        <a:xfrm>
          <a:off x="0" y="3868283"/>
          <a:ext cx="1126628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B82820-38EE-5942-8AA4-188CA0F8A327}">
      <dsp:nvSpPr>
        <dsp:cNvPr id="0" name=""/>
        <dsp:cNvSpPr/>
      </dsp:nvSpPr>
      <dsp:spPr>
        <a:xfrm>
          <a:off x="0" y="3868283"/>
          <a:ext cx="11266284" cy="552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500" kern="1200" dirty="0">
              <a:solidFill>
                <a:schemeClr val="bg1"/>
              </a:solidFill>
            </a:rPr>
            <a:t>Valor por persona para participación de la fiesta es de:  $72.000.</a:t>
          </a:r>
          <a:r>
            <a:rPr lang="es-MX" sz="2500" kern="1200" dirty="0"/>
            <a:t> </a:t>
          </a:r>
        </a:p>
      </dsp:txBody>
      <dsp:txXfrm>
        <a:off x="0" y="3868283"/>
        <a:ext cx="11266284" cy="5526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495" cy="5013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01109" y="0"/>
            <a:ext cx="2985495" cy="5013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69B7434-F266-4846-8109-8C2992355450}" type="datetimeFigureOut">
              <a:rPr lang="es-CL"/>
              <a:pPr>
                <a:defRPr/>
              </a:pPr>
              <a:t>23-07-26</a:t>
            </a:fld>
            <a:endParaRPr lang="es-CL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7861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9440" y="4760328"/>
            <a:ext cx="5509283" cy="4508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517232"/>
            <a:ext cx="2985495" cy="50135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01109" y="9517232"/>
            <a:ext cx="2985495" cy="50135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C016B1FD-EBD9-40F1-B39A-B4B9D38F1325}" type="slidenum">
              <a:rPr lang="es-CL" altLang="es-CL"/>
              <a:pPr/>
              <a:t>‹Nº›</a:t>
            </a:fld>
            <a:endParaRPr lang="es-CL" altLang="es-C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4775" y="750888"/>
            <a:ext cx="6678613" cy="375761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51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0E0A2B0-D3CE-40B4-92A8-2F3D4A10B916}" type="slidenum">
              <a:rPr lang="es-CL" altLang="es-CL">
                <a:latin typeface="Calibri" panose="020F0502020204030204" pitchFamily="34" charset="0"/>
              </a:rPr>
              <a:pPr eaLnBrk="1" hangingPunct="1"/>
              <a:t>1</a:t>
            </a:fld>
            <a:endParaRPr lang="es-CL" altLang="es-CL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483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2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2681801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78D0BC-FD4F-6963-7DF6-CA0D9819E3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8D6772C-51FD-CD4F-0515-0BC8DBC2BF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3BC3F99F-96A8-1F9D-EB25-CF12BBB6B4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2CD8893-C27E-C7D1-B937-2AC2AC91D9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3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488824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6FFDBB-EAFC-B46C-60EB-47AFBC635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F2A470A-E31B-884E-7EB7-8193F6DFB0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DDEC60F-A92B-93F1-F5A8-91186F683B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790748E-5232-EB59-59F9-7BD64F480A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4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9368894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4BCFA9-8881-4A28-3C3E-D505200C7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5592AE0D-9374-0C6C-41C9-263BD2DB94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0B594DBC-A433-D97D-29BC-FF91E4BE03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7996DB4-6FD7-7498-39FA-5C8AE1D9B9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5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14757809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7E11ED-A2A0-DC49-95FA-649DE5231B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317F596B-BC29-AA31-D368-DA7B91E46F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25ED69D1-8B13-F082-A6B3-F751510846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50189C9-8FB4-7A40-8568-9E5DC23EC9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6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4357416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AE9DE0-0A39-1740-FCB9-EE6C9EFB4B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8D06F8E0-D197-9392-2E0E-DD3867B99D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B30AAF5-47D7-91A7-FB6D-157DE05105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B22EC85-A2EE-FC13-1947-89B52D69B2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7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9601537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D5DA1B-2327-0FDC-A0C7-CA817AFC7E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D7739D4F-0FF1-3DCA-807A-4CE141795E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83E874A3-FBE7-DD2C-0F8C-BB7799D65E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E7DA33C-E3DA-B8A4-6F0E-C1470CBBA3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8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10873940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6597C1-465B-CED0-D721-D292DF430D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72EDA94B-448F-BEB4-0F17-4B5DDFB744B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7AE03BE3-782C-65D1-7584-B2FE6DC72E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AD10836-A4CD-818F-529F-A39B58F40D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9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5911504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CEABA3-29E9-49A5-A7A5-86942FB52E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3230A617-0880-7159-2E66-9FB571D7B2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DAF6211-C271-5FF3-C44E-2C89F5038D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50695AD-3144-E6C9-9F26-12A53ABBFE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10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6449520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FB41C3-6DA4-CC29-4862-75219BE57D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6837E738-2441-6517-5805-74A242CBCE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19ECE0BD-AB88-0D17-A8B3-856F41B309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2E49E1D-9A97-3D54-C398-4E3C109587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11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342513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F398B4-B0D3-BB84-DBD3-4B7216F175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3F8F4F11-1B6D-DBAA-97BD-2EEFFC7BBD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4360AEF1-1A1F-0A90-716A-DF43F03304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F428924-819F-B068-924A-0CD4874313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12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4806802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31491B-A70D-1AE8-6F69-BB797B28E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5EB5AAA2-1085-9E0E-4A2B-51555D9AD6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78FE369F-B3B3-C191-9CFC-06A5F970DE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61643A7-DBF1-775C-BB3D-0DFD8E2D67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13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5369503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E069A1-6DA8-E8DA-81C3-9E50A1EE90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5674E87D-2F1F-06C1-821C-788320BC47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3E7BA69F-B561-A7A6-C3D8-4D0BBEED27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CE6C13A-0880-687E-D758-3CA74E6D75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14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7075073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CCD149-1C99-489A-1836-DCD0F06D40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2F8DDCAC-FF7B-60AD-B5EE-4E655B33A8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5E6D6A92-DA2E-B5CA-DDE2-4AD7998D31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12B7E51-24A5-6294-B5B3-854C08AF8F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15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8284630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618D01-BE86-7B8E-3D1D-8B8C575F7A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981BF32F-FF46-0D5E-F65F-C4E8CAEB9A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D2869249-8D9B-7612-5A1A-DC9EC35917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D7BF75C-B458-DEAC-3A5A-9D8BADB571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16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6515567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09DF10-F1C8-DC20-9D7E-BA0843FEA3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7CD820BF-D0D5-C2AB-26BD-B14FD7ED22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0AE0729-94B8-42C9-8D1A-16065FF2B8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363FA2B-3EA8-A7D5-D512-9E11BF495C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17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18016915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5B4959-4AB8-F215-60AE-4254F54F4C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484ACFC9-5E72-8B5A-6304-9916629544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53C3D2F-1BE8-85E8-3CEC-D081D9C500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D9A542D-D529-6BF0-CED6-98BBA3543A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18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40816683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801176-C3EB-1963-8F58-75CB062A86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33DEACD7-C7B3-60DF-0872-44C7C8FAC1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D3AE4E5-2CB9-101F-506C-86839A3580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99FCBDE-741A-4953-5DF5-3B3A81DE53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19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9840667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09396F-1E92-7726-820D-EFF926413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F506ECC5-5E1B-18B3-5C42-2DF85EFD74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31A0A85B-D8E1-FE42-4379-73CD51A805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94A5807-EFE2-A03C-B745-C3F05E3794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20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0096480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131B3A-CA17-AC66-7851-D82AD7CB84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DD9657D-6F89-676F-A64A-44596E46E1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B4C483C-F04E-D7B1-D950-BEB55AFEEB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0832515-D1B0-4331-5026-134132A8C4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16B1FD-EBD9-40F1-B39A-B4B9D38F1325}" type="slidenum">
              <a:rPr lang="es-CL" altLang="es-CL" smtClean="0"/>
              <a:pPr/>
              <a:t>21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1793535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B710E9-CEE2-F620-860E-DEB8756CD3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imagen de diapositiva">
            <a:extLst>
              <a:ext uri="{FF2B5EF4-FFF2-40B4-BE49-F238E27FC236}">
                <a16:creationId xmlns:a16="http://schemas.microsoft.com/office/drawing/2014/main" id="{19E9D1D0-4178-7744-3935-11089CD65FA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4775" y="750888"/>
            <a:ext cx="6678613" cy="375761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5123" name="2 Marcador de notas">
            <a:extLst>
              <a:ext uri="{FF2B5EF4-FFF2-40B4-BE49-F238E27FC236}">
                <a16:creationId xmlns:a16="http://schemas.microsoft.com/office/drawing/2014/main" id="{24B14115-E78D-78C1-7100-5BE78C4DA17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 dirty="0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1EAE981A-2BFC-F55D-248F-666469C790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0E0A2B0-D3CE-40B4-92A8-2F3D4A10B916}" type="slidenum">
              <a:rPr lang="es-CL" altLang="es-CL">
                <a:latin typeface="Calibri" panose="020F0502020204030204" pitchFamily="34" charset="0"/>
              </a:rPr>
              <a:pPr eaLnBrk="1" hangingPunct="1"/>
              <a:t>22</a:t>
            </a:fld>
            <a:endParaRPr lang="es-CL" altLang="es-CL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2809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50334CE-B0B9-44F1-AE34-4A148BC47D25}" type="datetime1">
              <a:rPr lang="es-CL" smtClean="0"/>
              <a:t>23-07-26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mtClean="0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032169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D42D63-6ACE-4DEB-B733-3F08CF5BE392}" type="datetime1">
              <a:rPr lang="es-CL" smtClean="0"/>
              <a:t>23-07-26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6CA4C-B18B-4101-BCD2-31ACCA21C410}" type="slidenum">
              <a:rPr lang="es-CL" altLang="es-CL" smtClean="0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2115572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7F1951-45B2-4417-995E-5B5C627163F8}" type="datetime1">
              <a:rPr lang="es-CL" smtClean="0"/>
              <a:t>23-07-26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70F38-84C2-4204-AA6B-0879F0D0F7B9}" type="slidenum">
              <a:rPr lang="es-CL" altLang="es-CL" smtClean="0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1423544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308304-86A1-46A4-9925-9D7BFBED3B3A}" type="datetime1">
              <a:rPr lang="es-CL" smtClean="0"/>
              <a:t>23-07-26</a:t>
            </a:fld>
            <a:endParaRPr lang="es-C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55E77-1EA4-47B8-AEE8-FDBF0BDE16D5}" type="slidenum">
              <a:rPr lang="es-CL" altLang="es-CL" smtClean="0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4273747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1D3FCF-A27A-4BE0-A27D-9149C98F119E}" type="datetime1">
              <a:rPr lang="es-CL" smtClean="0"/>
              <a:t>23-07-26</a:t>
            </a:fld>
            <a:endParaRPr lang="es-CL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3D811-1F62-4D61-9E88-1260DBF24019}" type="slidenum">
              <a:rPr lang="es-CL" altLang="es-CL" smtClean="0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4053098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25861A-AE29-4B00-84C9-81BD3B14049E}" type="datetime1">
              <a:rPr lang="es-CL" smtClean="0"/>
              <a:t>23-07-26</a:t>
            </a:fld>
            <a:endParaRPr lang="es-C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2DD5D-A36E-4E2D-BFE5-633B4F29665A}" type="slidenum">
              <a:rPr lang="es-CL" altLang="es-CL" smtClean="0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4202548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1DB74C4-6511-4997-BFDA-9BC9B2E52EFA}" type="datetime1">
              <a:rPr lang="es-CL" smtClean="0"/>
              <a:t>23-07-26</a:t>
            </a:fld>
            <a:endParaRPr lang="es-CL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15BB1-0CB0-4BA7-A00A-767CE99CD6E8}" type="slidenum">
              <a:rPr lang="es-CL" altLang="es-CL" smtClean="0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076463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07F62D-2613-43F9-8149-995A70871702}" type="datetime1">
              <a:rPr lang="es-CL" smtClean="0"/>
              <a:t>23-07-26</a:t>
            </a:fld>
            <a:endParaRPr lang="es-C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79EDD-E14E-4896-8F2F-C4E48F91685C}" type="slidenum">
              <a:rPr lang="es-CL" altLang="es-CL" smtClean="0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948450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4DE79D-EB7A-420F-A86D-E0A50BBC4122}" type="datetime1">
              <a:rPr lang="es-CL" smtClean="0"/>
              <a:t>23-07-26</a:t>
            </a:fld>
            <a:endParaRPr lang="es-C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B9B49-E9C0-4DCA-9530-F93C3CFF078F}" type="slidenum">
              <a:rPr lang="es-CL" altLang="es-CL" smtClean="0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622747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F0C492-B1EA-432F-B37F-E4BAF8934991}" type="datetime1">
              <a:rPr lang="es-CL" smtClean="0"/>
              <a:t>23-07-26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E73A2-8331-4A0F-AFA5-6A6B237929DC}" type="slidenum">
              <a:rPr lang="es-CL" altLang="es-CL" smtClean="0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1706906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F8A33D-DACD-4C76-B0C1-20F4E5D15DDE}" type="datetime1">
              <a:rPr lang="es-CL" smtClean="0"/>
              <a:t>23-07-26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80051-FA9B-4B24-A116-EC146CD0BAA0}" type="slidenum">
              <a:rPr lang="es-CL" altLang="es-CL" smtClean="0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3535492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29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E14448D-E505-4960-8B5B-74F5044B3CB0}" type="datetime1">
              <a:rPr lang="es-CL" smtClean="0"/>
              <a:t>23-07-26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62DD5D-A36E-4E2D-BFE5-633B4F29665A}" type="slidenum">
              <a:rPr lang="es-CL" altLang="es-CL" smtClean="0"/>
              <a:pPr/>
              <a:t>‹Nº›</a:t>
            </a:fld>
            <a:endParaRPr lang="es-CL" altLang="es-CL" dirty="0"/>
          </a:p>
        </p:txBody>
      </p:sp>
    </p:spTree>
    <p:extLst>
      <p:ext uri="{BB962C8B-B14F-4D97-AF65-F5344CB8AC3E}">
        <p14:creationId xmlns:p14="http://schemas.microsoft.com/office/powerpoint/2010/main" val="713591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7" r:id="rId1"/>
    <p:sldLayoutId id="2147484178" r:id="rId2"/>
    <p:sldLayoutId id="2147484179" r:id="rId3"/>
    <p:sldLayoutId id="2147484180" r:id="rId4"/>
    <p:sldLayoutId id="2147484181" r:id="rId5"/>
    <p:sldLayoutId id="2147484182" r:id="rId6"/>
    <p:sldLayoutId id="2147484183" r:id="rId7"/>
    <p:sldLayoutId id="2147484184" r:id="rId8"/>
    <p:sldLayoutId id="2147484185" r:id="rId9"/>
    <p:sldLayoutId id="2147484186" r:id="rId10"/>
    <p:sldLayoutId id="2147484187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lipse 13">
            <a:extLst>
              <a:ext uri="{FF2B5EF4-FFF2-40B4-BE49-F238E27FC236}">
                <a16:creationId xmlns:a16="http://schemas.microsoft.com/office/drawing/2014/main" id="{5A780EE6-547C-7110-A1BC-60A0A31B59D3}"/>
              </a:ext>
            </a:extLst>
          </p:cNvPr>
          <p:cNvSpPr/>
          <p:nvPr/>
        </p:nvSpPr>
        <p:spPr>
          <a:xfrm>
            <a:off x="3139448" y="808383"/>
            <a:ext cx="5913092" cy="5913092"/>
          </a:xfrm>
          <a:prstGeom prst="ellipse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F8AE8399-2389-D2F1-217A-675FDEC31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15BB1-0CB0-4BA7-A00A-767CE99CD6E8}" type="slidenum">
              <a:rPr lang="es-CL" altLang="es-CL" sz="1100"/>
              <a:pPr/>
              <a:t>1</a:t>
            </a:fld>
            <a:endParaRPr lang="es-CL" altLang="es-CL" sz="1100" dirty="0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5163C347-1252-F566-5150-7BFDB328FBD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9725"/>
          <a:stretch>
            <a:fillRect/>
          </a:stretch>
        </p:blipFill>
        <p:spPr>
          <a:xfrm>
            <a:off x="4876529" y="1630245"/>
            <a:ext cx="2438941" cy="3038215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750395C4-F88C-30DA-A0AE-183A494529BA}"/>
              </a:ext>
            </a:extLst>
          </p:cNvPr>
          <p:cNvSpPr txBox="1"/>
          <p:nvPr/>
        </p:nvSpPr>
        <p:spPr>
          <a:xfrm>
            <a:off x="3576371" y="4826603"/>
            <a:ext cx="50392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solidFill>
                  <a:schemeClr val="bg1"/>
                </a:solidFill>
                <a:latin typeface="Bahnschrift SemiBold" panose="020B0502040204020203" pitchFamily="34" charset="0"/>
              </a:rPr>
              <a:t>ANIVERSARIO 208° ESCUELA NAVAL</a:t>
            </a:r>
          </a:p>
          <a:p>
            <a:pPr algn="ctr"/>
            <a:r>
              <a:rPr lang="es-CL" sz="2000" dirty="0">
                <a:solidFill>
                  <a:schemeClr val="bg1"/>
                </a:solidFill>
                <a:latin typeface="Bahnschrift Light" panose="020B0502040204020203" pitchFamily="34" charset="0"/>
              </a:rPr>
              <a:t>PRESENTACION CURSO CAOR YATE</a:t>
            </a:r>
          </a:p>
        </p:txBody>
      </p:sp>
    </p:spTree>
    <p:extLst>
      <p:ext uri="{BB962C8B-B14F-4D97-AF65-F5344CB8AC3E}">
        <p14:creationId xmlns:p14="http://schemas.microsoft.com/office/powerpoint/2010/main" val="19714961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id="{8FDA0957-5933-94C9-D97A-286DC2E33E54}"/>
              </a:ext>
            </a:extLst>
          </p:cNvPr>
          <p:cNvSpPr/>
          <p:nvPr/>
        </p:nvSpPr>
        <p:spPr>
          <a:xfrm>
            <a:off x="1782416" y="2158835"/>
            <a:ext cx="8627165" cy="3226648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2800" dirty="0">
                <a:latin typeface="Bahnschrift Light" panose="020B0502040204020203" pitchFamily="34" charset="0"/>
              </a:rPr>
              <a:t>Honrar el aniversario de la Escuela Naval con distintas actividades buscando estrechar los lazos entre los cadetes, promoviendo la buena convivencia y fortaleciendo las relaciones militares dentro demuestra institución.</a:t>
            </a:r>
          </a:p>
          <a:p>
            <a:pPr algn="ctr"/>
            <a:endParaRPr lang="es-CL" dirty="0"/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3405770E-7477-E00E-9FAC-15CEC0072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2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E97F760-D030-8E03-D698-035933ECDE2F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5F7B6CC9-5849-BA12-42DF-19CEE2619739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9FE3E050-28D5-7AE8-6CD0-35C6331DA8FE}"/>
              </a:ext>
            </a:extLst>
          </p:cNvPr>
          <p:cNvSpPr txBox="1"/>
          <p:nvPr/>
        </p:nvSpPr>
        <p:spPr>
          <a:xfrm>
            <a:off x="1782416" y="1544197"/>
            <a:ext cx="50392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OBJETIVO GENERAL</a:t>
            </a:r>
          </a:p>
        </p:txBody>
      </p:sp>
    </p:spTree>
    <p:extLst>
      <p:ext uri="{BB962C8B-B14F-4D97-AF65-F5344CB8AC3E}">
        <p14:creationId xmlns:p14="http://schemas.microsoft.com/office/powerpoint/2010/main" val="7899440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50174C-5718-69C6-5FF1-4311EDCB5C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id="{79481583-A13F-2773-46AD-4E1233261447}"/>
              </a:ext>
            </a:extLst>
          </p:cNvPr>
          <p:cNvSpPr/>
          <p:nvPr/>
        </p:nvSpPr>
        <p:spPr>
          <a:xfrm>
            <a:off x="4548766" y="1628551"/>
            <a:ext cx="2928480" cy="1261365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CL" sz="1200" dirty="0">
                <a:latin typeface="Bahnschrift Light" panose="020B0502040204020203" pitchFamily="34" charset="0"/>
              </a:rPr>
              <a:t>COORDINADOR GENERAL</a:t>
            </a:r>
          </a:p>
          <a:p>
            <a:pPr algn="r"/>
            <a:r>
              <a:rPr lang="es-CL" sz="1400" dirty="0">
                <a:latin typeface="Bahnschrift SemiBold" panose="020B0502040204020203" pitchFamily="34" charset="0"/>
              </a:rPr>
              <a:t>Cadete Sánchez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8109628B-82AD-8A73-31CE-C5AAC63B7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3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F4C7F09-BAEF-084B-15D0-D01D5C586466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F75F7A2A-BC9D-B7F2-9EC6-63541AE0A26E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56F57B77-2A8F-B329-D3A5-053DD240E8A8}"/>
              </a:ext>
            </a:extLst>
          </p:cNvPr>
          <p:cNvSpPr txBox="1"/>
          <p:nvPr/>
        </p:nvSpPr>
        <p:spPr>
          <a:xfrm>
            <a:off x="3576367" y="808553"/>
            <a:ext cx="50392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ORGANIGRAMA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90A6794-B8FF-E057-CD30-4D8B877DDC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4822" y="1748030"/>
            <a:ext cx="735751" cy="981001"/>
          </a:xfrm>
          <a:prstGeom prst="roundRect">
            <a:avLst>
              <a:gd name="adj" fmla="val 3524"/>
            </a:avLst>
          </a:prstGeom>
        </p:spPr>
      </p:pic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id="{268AEB6D-C9DE-07BA-98D4-E0A2054F0DE7}"/>
              </a:ext>
            </a:extLst>
          </p:cNvPr>
          <p:cNvSpPr/>
          <p:nvPr/>
        </p:nvSpPr>
        <p:spPr>
          <a:xfrm>
            <a:off x="4548766" y="3125139"/>
            <a:ext cx="2928480" cy="1261365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CL" sz="1200" dirty="0">
                <a:latin typeface="Bahnschrift Light" panose="020B0502040204020203" pitchFamily="34" charset="0"/>
              </a:rPr>
              <a:t>COORDINADOR</a:t>
            </a:r>
          </a:p>
          <a:p>
            <a:pPr algn="r"/>
            <a:r>
              <a:rPr lang="es-CL" sz="1400" dirty="0">
                <a:latin typeface="Bahnschrift SemiBold" panose="020B0502040204020203" pitchFamily="34" charset="0"/>
              </a:rPr>
              <a:t>Cadete Urquiza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17099DE2-940F-EC95-8DE8-E8184093AE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" r="137"/>
          <a:stretch/>
        </p:blipFill>
        <p:spPr>
          <a:xfrm>
            <a:off x="4744822" y="3244618"/>
            <a:ext cx="735751" cy="981001"/>
          </a:xfrm>
          <a:prstGeom prst="roundRect">
            <a:avLst>
              <a:gd name="adj" fmla="val 3524"/>
            </a:avLst>
          </a:prstGeom>
        </p:spPr>
      </p:pic>
      <p:sp>
        <p:nvSpPr>
          <p:cNvPr id="14" name="Rectángulo: esquinas redondeadas 13">
            <a:extLst>
              <a:ext uri="{FF2B5EF4-FFF2-40B4-BE49-F238E27FC236}">
                <a16:creationId xmlns:a16="http://schemas.microsoft.com/office/drawing/2014/main" id="{8E7F6DA9-954E-0690-B74C-835A043CF10E}"/>
              </a:ext>
            </a:extLst>
          </p:cNvPr>
          <p:cNvSpPr/>
          <p:nvPr/>
        </p:nvSpPr>
        <p:spPr>
          <a:xfrm>
            <a:off x="4548766" y="4621727"/>
            <a:ext cx="2928480" cy="1261365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CL" sz="1200" dirty="0">
                <a:latin typeface="Bahnschrift Light" panose="020B0502040204020203" pitchFamily="34" charset="0"/>
              </a:rPr>
              <a:t>ENCARGADO FIESTA</a:t>
            </a:r>
          </a:p>
          <a:p>
            <a:pPr algn="r"/>
            <a:r>
              <a:rPr lang="es-CL" sz="1200" dirty="0">
                <a:latin typeface="Bahnschrift SemiBold" panose="020B0502040204020203" pitchFamily="34" charset="0"/>
              </a:rPr>
              <a:t>Cadete Middleton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DC06B9CF-23E4-207B-461C-C0A5BF67A1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44822" y="4741206"/>
            <a:ext cx="735751" cy="981001"/>
          </a:xfrm>
          <a:prstGeom prst="roundRect">
            <a:avLst>
              <a:gd name="adj" fmla="val 3524"/>
            </a:avLst>
          </a:prstGeom>
        </p:spPr>
      </p:pic>
      <p:sp>
        <p:nvSpPr>
          <p:cNvPr id="20" name="Rectángulo: esquinas redondeadas 19">
            <a:extLst>
              <a:ext uri="{FF2B5EF4-FFF2-40B4-BE49-F238E27FC236}">
                <a16:creationId xmlns:a16="http://schemas.microsoft.com/office/drawing/2014/main" id="{F62B98C4-923E-65F1-10DC-0C865C9F7DD3}"/>
              </a:ext>
            </a:extLst>
          </p:cNvPr>
          <p:cNvSpPr/>
          <p:nvPr/>
        </p:nvSpPr>
        <p:spPr>
          <a:xfrm>
            <a:off x="7813623" y="4621727"/>
            <a:ext cx="2928480" cy="1261365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CL" sz="1200" dirty="0">
                <a:latin typeface="Bahnschrift Light" panose="020B0502040204020203" pitchFamily="34" charset="0"/>
              </a:rPr>
              <a:t>PRESUPUESTOS</a:t>
            </a:r>
          </a:p>
          <a:p>
            <a:pPr algn="r"/>
            <a:r>
              <a:rPr lang="es-CL" sz="1200" dirty="0">
                <a:latin typeface="Bahnschrift SemiBold" panose="020B0502040204020203" pitchFamily="34" charset="0"/>
              </a:rPr>
              <a:t>Cadete AB Figueroa</a:t>
            </a: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3760359A-0DD0-36D0-BE4B-298D6A82375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" r="142"/>
          <a:stretch/>
        </p:blipFill>
        <p:spPr>
          <a:xfrm>
            <a:off x="8009679" y="4741206"/>
            <a:ext cx="735751" cy="981001"/>
          </a:xfrm>
          <a:prstGeom prst="roundRect">
            <a:avLst>
              <a:gd name="adj" fmla="val 3524"/>
            </a:avLst>
          </a:prstGeom>
        </p:spPr>
      </p:pic>
      <p:sp>
        <p:nvSpPr>
          <p:cNvPr id="24" name="Rectángulo: esquinas redondeadas 23">
            <a:extLst>
              <a:ext uri="{FF2B5EF4-FFF2-40B4-BE49-F238E27FC236}">
                <a16:creationId xmlns:a16="http://schemas.microsoft.com/office/drawing/2014/main" id="{7B5DB636-C88C-9495-9020-550BCC0CFA37}"/>
              </a:ext>
            </a:extLst>
          </p:cNvPr>
          <p:cNvSpPr/>
          <p:nvPr/>
        </p:nvSpPr>
        <p:spPr>
          <a:xfrm>
            <a:off x="1283909" y="4621727"/>
            <a:ext cx="2928480" cy="1261365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CL" sz="1200" dirty="0">
                <a:latin typeface="Bahnschrift Light" panose="020B0502040204020203" pitchFamily="34" charset="0"/>
              </a:rPr>
              <a:t>ENCARGADO TRAMOYAS</a:t>
            </a:r>
          </a:p>
          <a:p>
            <a:pPr algn="r"/>
            <a:r>
              <a:rPr lang="es-CL" sz="1200" dirty="0">
                <a:latin typeface="Bahnschrift SemiBold" panose="020B0502040204020203" pitchFamily="34" charset="0"/>
              </a:rPr>
              <a:t>Cadete Castro</a:t>
            </a:r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FB6BC15F-2FA3-2330-2CDD-184391FE0E0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79965" y="4741206"/>
            <a:ext cx="735751" cy="981001"/>
          </a:xfrm>
          <a:prstGeom prst="roundRect">
            <a:avLst>
              <a:gd name="adj" fmla="val 3524"/>
            </a:avLst>
          </a:prstGeom>
        </p:spPr>
      </p:pic>
      <p:cxnSp>
        <p:nvCxnSpPr>
          <p:cNvPr id="30" name="Conector recto 29">
            <a:extLst>
              <a:ext uri="{FF2B5EF4-FFF2-40B4-BE49-F238E27FC236}">
                <a16:creationId xmlns:a16="http://schemas.microsoft.com/office/drawing/2014/main" id="{D1A285C8-956A-BE5E-6BB6-99590D880412}"/>
              </a:ext>
            </a:extLst>
          </p:cNvPr>
          <p:cNvCxnSpPr>
            <a:stCxn id="16" idx="2"/>
            <a:endCxn id="6" idx="0"/>
          </p:cNvCxnSpPr>
          <p:nvPr/>
        </p:nvCxnSpPr>
        <p:spPr>
          <a:xfrm>
            <a:off x="6013006" y="2889916"/>
            <a:ext cx="0" cy="235223"/>
          </a:xfrm>
          <a:prstGeom prst="line">
            <a:avLst/>
          </a:prstGeom>
          <a:ln w="38100">
            <a:solidFill>
              <a:srgbClr val="0F172A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Conector recto 32">
            <a:extLst>
              <a:ext uri="{FF2B5EF4-FFF2-40B4-BE49-F238E27FC236}">
                <a16:creationId xmlns:a16="http://schemas.microsoft.com/office/drawing/2014/main" id="{97CFE4B9-8937-669D-A105-925D28F1B8EA}"/>
              </a:ext>
            </a:extLst>
          </p:cNvPr>
          <p:cNvCxnSpPr>
            <a:stCxn id="6" idx="2"/>
            <a:endCxn id="14" idx="0"/>
          </p:cNvCxnSpPr>
          <p:nvPr/>
        </p:nvCxnSpPr>
        <p:spPr>
          <a:xfrm>
            <a:off x="6013006" y="4386504"/>
            <a:ext cx="0" cy="235223"/>
          </a:xfrm>
          <a:prstGeom prst="line">
            <a:avLst/>
          </a:prstGeom>
          <a:ln w="38100">
            <a:solidFill>
              <a:srgbClr val="0F17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34">
            <a:extLst>
              <a:ext uri="{FF2B5EF4-FFF2-40B4-BE49-F238E27FC236}">
                <a16:creationId xmlns:a16="http://schemas.microsoft.com/office/drawing/2014/main" id="{BC4D801A-0133-51C9-A68F-DF7AC751F0ED}"/>
              </a:ext>
            </a:extLst>
          </p:cNvPr>
          <p:cNvCxnSpPr>
            <a:stCxn id="24" idx="3"/>
            <a:endCxn id="14" idx="1"/>
          </p:cNvCxnSpPr>
          <p:nvPr/>
        </p:nvCxnSpPr>
        <p:spPr>
          <a:xfrm>
            <a:off x="4212389" y="5252410"/>
            <a:ext cx="336377" cy="0"/>
          </a:xfrm>
          <a:prstGeom prst="line">
            <a:avLst/>
          </a:prstGeom>
          <a:ln w="38100">
            <a:solidFill>
              <a:srgbClr val="0F17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ector recto 36">
            <a:extLst>
              <a:ext uri="{FF2B5EF4-FFF2-40B4-BE49-F238E27FC236}">
                <a16:creationId xmlns:a16="http://schemas.microsoft.com/office/drawing/2014/main" id="{FF6FD579-76BB-0458-DAEF-E633A776DF41}"/>
              </a:ext>
            </a:extLst>
          </p:cNvPr>
          <p:cNvCxnSpPr>
            <a:stCxn id="14" idx="3"/>
            <a:endCxn id="20" idx="1"/>
          </p:cNvCxnSpPr>
          <p:nvPr/>
        </p:nvCxnSpPr>
        <p:spPr>
          <a:xfrm>
            <a:off x="7477246" y="5252410"/>
            <a:ext cx="336377" cy="0"/>
          </a:xfrm>
          <a:prstGeom prst="line">
            <a:avLst/>
          </a:prstGeom>
          <a:ln w="38100">
            <a:solidFill>
              <a:srgbClr val="0F17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10320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F427FB-2428-8C8E-1350-6300E13F36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72369FD7-1BF6-F223-DE66-88E04EE44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4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08D59D9F-8A6C-8888-69C1-50D1BECA802B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D82FFB5D-384C-28B3-ADE3-6F46016012B2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F517A2A2-6589-E2D6-4000-00CBD138653A}"/>
              </a:ext>
            </a:extLst>
          </p:cNvPr>
          <p:cNvSpPr txBox="1"/>
          <p:nvPr/>
        </p:nvSpPr>
        <p:spPr>
          <a:xfrm>
            <a:off x="3576367" y="808553"/>
            <a:ext cx="50392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TEMARIO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2C4094ED-4593-926D-4102-083846ACC3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78800011"/>
              </p:ext>
            </p:extLst>
          </p:nvPr>
        </p:nvGraphicFramePr>
        <p:xfrm>
          <a:off x="461654" y="2873140"/>
          <a:ext cx="11266285" cy="1771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427630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4D0564-EB43-B237-160A-350DFA48F1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id="{32AA22A1-3F68-1356-E4C8-937ACE94DD63}"/>
              </a:ext>
            </a:extLst>
          </p:cNvPr>
          <p:cNvSpPr/>
          <p:nvPr/>
        </p:nvSpPr>
        <p:spPr>
          <a:xfrm>
            <a:off x="3115076" y="917351"/>
            <a:ext cx="8726967" cy="4748270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CL" sz="1400" dirty="0">
              <a:latin typeface="Bahnschrift SemiBold" panose="020B0502040204020203" pitchFamily="34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BE70D54-C088-50C4-DF84-27677EF436F5}"/>
              </a:ext>
            </a:extLst>
          </p:cNvPr>
          <p:cNvSpPr/>
          <p:nvPr/>
        </p:nvSpPr>
        <p:spPr>
          <a:xfrm>
            <a:off x="0" y="619048"/>
            <a:ext cx="2743200" cy="623895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400" b="1" dirty="0">
                <a:latin typeface="Bahnschrift SemiBold" panose="020B0502040204020203" pitchFamily="34" charset="0"/>
              </a:rPr>
              <a:t>Tramoyas</a:t>
            </a:r>
          </a:p>
          <a:p>
            <a:r>
              <a:rPr lang="es-CL" dirty="0">
                <a:latin typeface="Bahnschrift Light" panose="020B0502040204020203" pitchFamily="34" charset="0"/>
              </a:rPr>
              <a:t>Listado y distribución</a:t>
            </a:r>
          </a:p>
          <a:p>
            <a:endParaRPr lang="es-CL" sz="1400" dirty="0">
              <a:latin typeface="Bahnschrift Light" panose="020B0502040204020203" pitchFamily="34" charset="0"/>
            </a:endParaRPr>
          </a:p>
          <a:p>
            <a:endParaRPr lang="es-CL" sz="1400" dirty="0">
              <a:latin typeface="Bahnschrift Light" panose="020B0502040204020203" pitchFamily="34" charset="0"/>
            </a:endParaRPr>
          </a:p>
          <a:p>
            <a:pPr marL="342900" indent="-342900">
              <a:buFont typeface="+mj-lt"/>
              <a:buAutoNum type="alphaUcPeriod"/>
            </a:pPr>
            <a:r>
              <a:rPr lang="es-CL" dirty="0">
                <a:latin typeface="Bahnschrift Light" panose="020B0502040204020203" pitchFamily="34" charset="0"/>
              </a:rPr>
              <a:t>Entrada</a:t>
            </a:r>
          </a:p>
          <a:p>
            <a:pPr marL="342900" indent="-342900">
              <a:buFont typeface="+mj-lt"/>
              <a:buAutoNum type="alphaUcPeriod"/>
            </a:pPr>
            <a:r>
              <a:rPr lang="es-CL" dirty="0">
                <a:latin typeface="Bahnschrift Light" panose="020B0502040204020203" pitchFamily="34" charset="0"/>
              </a:rPr>
              <a:t>Plantas vs Zombies</a:t>
            </a:r>
          </a:p>
          <a:p>
            <a:pPr marL="342900" indent="-342900">
              <a:buFont typeface="+mj-lt"/>
              <a:buAutoNum type="alphaUcPeriod"/>
            </a:pPr>
            <a:r>
              <a:rPr lang="es-CL" dirty="0">
                <a:latin typeface="Bahnschrift Light" panose="020B0502040204020203" pitchFamily="34" charset="0"/>
              </a:rPr>
              <a:t>GTA V</a:t>
            </a:r>
          </a:p>
          <a:p>
            <a:pPr marL="342900" indent="-342900">
              <a:buFont typeface="+mj-lt"/>
              <a:buAutoNum type="alphaUcPeriod"/>
            </a:pPr>
            <a:r>
              <a:rPr lang="es-CL" dirty="0">
                <a:latin typeface="Bahnschrift Light" panose="020B0502040204020203" pitchFamily="34" charset="0"/>
              </a:rPr>
              <a:t>Resident Evil</a:t>
            </a:r>
          </a:p>
          <a:p>
            <a:pPr marL="342900" indent="-342900">
              <a:buFont typeface="+mj-lt"/>
              <a:buAutoNum type="alphaUcPeriod"/>
            </a:pPr>
            <a:r>
              <a:rPr lang="es-CL" dirty="0">
                <a:latin typeface="Bahnschrift Light" panose="020B0502040204020203" pitchFamily="34" charset="0"/>
              </a:rPr>
              <a:t>Cuphead</a:t>
            </a:r>
          </a:p>
          <a:p>
            <a:pPr marL="342900" indent="-342900">
              <a:buFont typeface="+mj-lt"/>
              <a:buAutoNum type="alphaUcPeriod"/>
            </a:pPr>
            <a:r>
              <a:rPr lang="es-CL" dirty="0">
                <a:latin typeface="Bahnschrift Light" panose="020B0502040204020203" pitchFamily="34" charset="0"/>
              </a:rPr>
              <a:t>Batman</a:t>
            </a:r>
          </a:p>
          <a:p>
            <a:pPr marL="342900" indent="-342900">
              <a:buFont typeface="+mj-lt"/>
              <a:buAutoNum type="alphaUcPeriod"/>
            </a:pPr>
            <a:r>
              <a:rPr lang="es-CL" dirty="0">
                <a:latin typeface="Bahnschrift Light" panose="020B0502040204020203" pitchFamily="34" charset="0"/>
              </a:rPr>
              <a:t>Kirby</a:t>
            </a:r>
          </a:p>
          <a:p>
            <a:pPr marL="342900" indent="-342900">
              <a:buFont typeface="+mj-lt"/>
              <a:buAutoNum type="alphaUcPeriod"/>
            </a:pPr>
            <a:r>
              <a:rPr lang="es-CL" dirty="0">
                <a:latin typeface="Bahnschrift Light" panose="020B0502040204020203" pitchFamily="34" charset="0"/>
              </a:rPr>
              <a:t>Mario Bros</a:t>
            </a:r>
          </a:p>
          <a:p>
            <a:pPr marL="342900" indent="-342900">
              <a:buFont typeface="+mj-lt"/>
              <a:buAutoNum type="alphaUcPeriod"/>
            </a:pPr>
            <a:r>
              <a:rPr lang="es-CL" dirty="0">
                <a:latin typeface="Bahnschrift Light" panose="020B0502040204020203" pitchFamily="34" charset="0"/>
              </a:rPr>
              <a:t>Comedor</a:t>
            </a:r>
          </a:p>
          <a:p>
            <a:pPr marL="342900" indent="-342900">
              <a:buFont typeface="+mj-lt"/>
              <a:buAutoNum type="alphaUcPeriod"/>
            </a:pPr>
            <a:r>
              <a:rPr lang="es-CL" dirty="0">
                <a:latin typeface="Bahnschrift Light" panose="020B0502040204020203" pitchFamily="34" charset="0"/>
              </a:rPr>
              <a:t>Bar</a:t>
            </a:r>
          </a:p>
          <a:p>
            <a:endParaRPr lang="es-CL" sz="1400" dirty="0">
              <a:latin typeface="Bahnschrift Light" panose="020B0502040204020203" pitchFamily="34" charset="0"/>
            </a:endParaRPr>
          </a:p>
          <a:p>
            <a:endParaRPr lang="es-CL" sz="1400" dirty="0">
              <a:latin typeface="Bahnschrift Light" panose="020B0502040204020203" pitchFamily="34" charset="0"/>
            </a:endParaRPr>
          </a:p>
          <a:p>
            <a:endParaRPr lang="es-CL" sz="1400" dirty="0">
              <a:latin typeface="Bahnschrift Light" panose="020B0502040204020203" pitchFamily="34" charset="0"/>
            </a:endParaRPr>
          </a:p>
          <a:p>
            <a:endParaRPr lang="es-CL" sz="1400" dirty="0">
              <a:latin typeface="Bahnschrift Light" panose="020B0502040204020203" pitchFamily="34" charset="0"/>
            </a:endParaRPr>
          </a:p>
          <a:p>
            <a:endParaRPr lang="es-CL" sz="1400" dirty="0">
              <a:latin typeface="Bahnschrift Light" panose="020B0502040204020203" pitchFamily="34" charset="0"/>
            </a:endParaRPr>
          </a:p>
          <a:p>
            <a:endParaRPr lang="es-CL" sz="1400" dirty="0">
              <a:latin typeface="Bahnschrift Light" panose="020B0502040204020203" pitchFamily="34" charset="0"/>
            </a:endParaRPr>
          </a:p>
          <a:p>
            <a:endParaRPr lang="es-CL" sz="1400" dirty="0">
              <a:latin typeface="Bahnschrift Light" panose="020B0502040204020203" pitchFamily="34" charset="0"/>
            </a:endParaRPr>
          </a:p>
          <a:p>
            <a:endParaRPr lang="es-CL" sz="1400" dirty="0">
              <a:latin typeface="Bahnschrift Light" panose="020B0502040204020203" pitchFamily="34" charset="0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3CD1A42F-3F57-8BA8-76B5-8AEC2E5CF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5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1AF5594D-9B8F-E468-6317-487BE642148E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7FFF2A24-C3C3-89ED-7615-C0652EFCB808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9596A98C-435F-D4DA-F347-2742F92CB8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b="21830"/>
          <a:stretch>
            <a:fillRect/>
          </a:stretch>
        </p:blipFill>
        <p:spPr>
          <a:xfrm>
            <a:off x="3318933" y="1100941"/>
            <a:ext cx="8331201" cy="4330403"/>
          </a:xfrm>
          <a:prstGeom prst="roundRect">
            <a:avLst>
              <a:gd name="adj" fmla="val 4415"/>
            </a:avLst>
          </a:prstGeom>
        </p:spPr>
      </p:pic>
      <p:sp>
        <p:nvSpPr>
          <p:cNvPr id="12" name="Elipse 11">
            <a:extLst>
              <a:ext uri="{FF2B5EF4-FFF2-40B4-BE49-F238E27FC236}">
                <a16:creationId xmlns:a16="http://schemas.microsoft.com/office/drawing/2014/main" id="{AD2F5880-AC0C-F4EE-DE68-32F692AEC745}"/>
              </a:ext>
            </a:extLst>
          </p:cNvPr>
          <p:cNvSpPr/>
          <p:nvPr/>
        </p:nvSpPr>
        <p:spPr>
          <a:xfrm>
            <a:off x="5401734" y="3645230"/>
            <a:ext cx="414097" cy="414097"/>
          </a:xfrm>
          <a:prstGeom prst="ellipse">
            <a:avLst/>
          </a:prstGeom>
          <a:solidFill>
            <a:srgbClr val="0F1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A</a:t>
            </a: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A217DC1F-46E5-687D-E691-B8FC23ABBB2E}"/>
              </a:ext>
            </a:extLst>
          </p:cNvPr>
          <p:cNvSpPr/>
          <p:nvPr/>
        </p:nvSpPr>
        <p:spPr>
          <a:xfrm>
            <a:off x="6161571" y="3645231"/>
            <a:ext cx="414097" cy="414097"/>
          </a:xfrm>
          <a:prstGeom prst="ellipse">
            <a:avLst/>
          </a:prstGeom>
          <a:solidFill>
            <a:srgbClr val="0F1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B</a:t>
            </a: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B1BF67CD-AE41-24BC-F2F0-F7924DC2F4B5}"/>
              </a:ext>
            </a:extLst>
          </p:cNvPr>
          <p:cNvSpPr/>
          <p:nvPr/>
        </p:nvSpPr>
        <p:spPr>
          <a:xfrm>
            <a:off x="6921408" y="3663771"/>
            <a:ext cx="414097" cy="414097"/>
          </a:xfrm>
          <a:prstGeom prst="ellipse">
            <a:avLst/>
          </a:prstGeom>
          <a:solidFill>
            <a:srgbClr val="0F1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C</a:t>
            </a:r>
          </a:p>
        </p:txBody>
      </p:sp>
      <p:sp>
        <p:nvSpPr>
          <p:cNvPr id="20" name="Elipse 19">
            <a:extLst>
              <a:ext uri="{FF2B5EF4-FFF2-40B4-BE49-F238E27FC236}">
                <a16:creationId xmlns:a16="http://schemas.microsoft.com/office/drawing/2014/main" id="{B591B194-6B4A-50C6-8678-F8D5A0DC54D4}"/>
              </a:ext>
            </a:extLst>
          </p:cNvPr>
          <p:cNvSpPr/>
          <p:nvPr/>
        </p:nvSpPr>
        <p:spPr>
          <a:xfrm>
            <a:off x="7675502" y="3645230"/>
            <a:ext cx="414097" cy="414097"/>
          </a:xfrm>
          <a:prstGeom prst="ellipse">
            <a:avLst/>
          </a:prstGeom>
          <a:solidFill>
            <a:srgbClr val="0F1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D</a:t>
            </a:r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7B1B03FE-0DB7-3E4B-6FCF-D0E899EE4E1D}"/>
              </a:ext>
            </a:extLst>
          </p:cNvPr>
          <p:cNvSpPr/>
          <p:nvPr/>
        </p:nvSpPr>
        <p:spPr>
          <a:xfrm>
            <a:off x="8429596" y="3645230"/>
            <a:ext cx="414097" cy="414097"/>
          </a:xfrm>
          <a:prstGeom prst="ellipse">
            <a:avLst/>
          </a:prstGeom>
          <a:solidFill>
            <a:srgbClr val="0F1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E</a:t>
            </a:r>
          </a:p>
        </p:txBody>
      </p:sp>
      <p:sp>
        <p:nvSpPr>
          <p:cNvPr id="24" name="Elipse 23">
            <a:extLst>
              <a:ext uri="{FF2B5EF4-FFF2-40B4-BE49-F238E27FC236}">
                <a16:creationId xmlns:a16="http://schemas.microsoft.com/office/drawing/2014/main" id="{417F55F0-92E6-BC44-F73E-212BB0A4FF1A}"/>
              </a:ext>
            </a:extLst>
          </p:cNvPr>
          <p:cNvSpPr/>
          <p:nvPr/>
        </p:nvSpPr>
        <p:spPr>
          <a:xfrm>
            <a:off x="6921408" y="4345867"/>
            <a:ext cx="414097" cy="414097"/>
          </a:xfrm>
          <a:prstGeom prst="ellipse">
            <a:avLst/>
          </a:prstGeom>
          <a:solidFill>
            <a:srgbClr val="0F1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H</a:t>
            </a:r>
          </a:p>
        </p:txBody>
      </p:sp>
      <p:sp>
        <p:nvSpPr>
          <p:cNvPr id="26" name="Elipse 25">
            <a:extLst>
              <a:ext uri="{FF2B5EF4-FFF2-40B4-BE49-F238E27FC236}">
                <a16:creationId xmlns:a16="http://schemas.microsoft.com/office/drawing/2014/main" id="{06C618FC-671C-21ED-ADDC-767C28EF35A7}"/>
              </a:ext>
            </a:extLst>
          </p:cNvPr>
          <p:cNvSpPr/>
          <p:nvPr/>
        </p:nvSpPr>
        <p:spPr>
          <a:xfrm>
            <a:off x="10996214" y="3797770"/>
            <a:ext cx="414097" cy="414097"/>
          </a:xfrm>
          <a:prstGeom prst="ellipse">
            <a:avLst/>
          </a:prstGeom>
          <a:solidFill>
            <a:srgbClr val="0F1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I</a:t>
            </a:r>
          </a:p>
        </p:txBody>
      </p:sp>
      <p:sp>
        <p:nvSpPr>
          <p:cNvPr id="28" name="Elipse 27">
            <a:extLst>
              <a:ext uri="{FF2B5EF4-FFF2-40B4-BE49-F238E27FC236}">
                <a16:creationId xmlns:a16="http://schemas.microsoft.com/office/drawing/2014/main" id="{23FC4E32-FD16-63E8-FC7B-31181F02EFB7}"/>
              </a:ext>
            </a:extLst>
          </p:cNvPr>
          <p:cNvSpPr/>
          <p:nvPr/>
        </p:nvSpPr>
        <p:spPr>
          <a:xfrm>
            <a:off x="11042108" y="4345866"/>
            <a:ext cx="414097" cy="414097"/>
          </a:xfrm>
          <a:prstGeom prst="ellipse">
            <a:avLst/>
          </a:prstGeom>
          <a:solidFill>
            <a:srgbClr val="0F1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J</a:t>
            </a:r>
          </a:p>
        </p:txBody>
      </p:sp>
      <p:sp>
        <p:nvSpPr>
          <p:cNvPr id="30" name="Elipse 29">
            <a:extLst>
              <a:ext uri="{FF2B5EF4-FFF2-40B4-BE49-F238E27FC236}">
                <a16:creationId xmlns:a16="http://schemas.microsoft.com/office/drawing/2014/main" id="{4DA5F14E-E972-D684-73DB-3A0EB3A15D1C}"/>
              </a:ext>
            </a:extLst>
          </p:cNvPr>
          <p:cNvSpPr/>
          <p:nvPr/>
        </p:nvSpPr>
        <p:spPr>
          <a:xfrm>
            <a:off x="9142286" y="3645229"/>
            <a:ext cx="414097" cy="414097"/>
          </a:xfrm>
          <a:prstGeom prst="ellipse">
            <a:avLst/>
          </a:prstGeom>
          <a:solidFill>
            <a:srgbClr val="0F1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F</a:t>
            </a:r>
          </a:p>
        </p:txBody>
      </p:sp>
      <p:sp>
        <p:nvSpPr>
          <p:cNvPr id="32" name="Elipse 31">
            <a:extLst>
              <a:ext uri="{FF2B5EF4-FFF2-40B4-BE49-F238E27FC236}">
                <a16:creationId xmlns:a16="http://schemas.microsoft.com/office/drawing/2014/main" id="{8A71E73A-B1FE-74E7-A283-8393169A0EFB}"/>
              </a:ext>
            </a:extLst>
          </p:cNvPr>
          <p:cNvSpPr/>
          <p:nvPr/>
        </p:nvSpPr>
        <p:spPr>
          <a:xfrm>
            <a:off x="9896380" y="3645228"/>
            <a:ext cx="414097" cy="414097"/>
          </a:xfrm>
          <a:prstGeom prst="ellipse">
            <a:avLst/>
          </a:prstGeom>
          <a:solidFill>
            <a:srgbClr val="0F1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G</a:t>
            </a:r>
          </a:p>
        </p:txBody>
      </p:sp>
      <p:sp>
        <p:nvSpPr>
          <p:cNvPr id="36" name="Rectángulo: esquinas redondeadas 35">
            <a:extLst>
              <a:ext uri="{FF2B5EF4-FFF2-40B4-BE49-F238E27FC236}">
                <a16:creationId xmlns:a16="http://schemas.microsoft.com/office/drawing/2014/main" id="{A5C8FB57-5211-A462-C3A5-C0330BD35A49}"/>
              </a:ext>
            </a:extLst>
          </p:cNvPr>
          <p:cNvSpPr/>
          <p:nvPr/>
        </p:nvSpPr>
        <p:spPr>
          <a:xfrm>
            <a:off x="3115076" y="5830144"/>
            <a:ext cx="3231442" cy="891331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dirty="0">
                <a:latin typeface="Bahnschrift Light" panose="020B0502040204020203" pitchFamily="34" charset="0"/>
              </a:rPr>
              <a:t>Presupuesto: </a:t>
            </a:r>
            <a:r>
              <a:rPr lang="es-CL" sz="2000" dirty="0">
                <a:latin typeface="Bahnschrift SemiBold" panose="020B0502040204020203" pitchFamily="34" charset="0"/>
              </a:rPr>
              <a:t>$7.750.000</a:t>
            </a:r>
          </a:p>
        </p:txBody>
      </p:sp>
    </p:spTree>
    <p:extLst>
      <p:ext uri="{BB962C8B-B14F-4D97-AF65-F5344CB8AC3E}">
        <p14:creationId xmlns:p14="http://schemas.microsoft.com/office/powerpoint/2010/main" val="6366139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56623F-B3B8-DF3A-BB3E-80132DAB1F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ángulo: esquinas redondeadas 49">
            <a:extLst>
              <a:ext uri="{FF2B5EF4-FFF2-40B4-BE49-F238E27FC236}">
                <a16:creationId xmlns:a16="http://schemas.microsoft.com/office/drawing/2014/main" id="{4B850BB4-065C-B416-E8B8-4E8F9CA07572}"/>
              </a:ext>
            </a:extLst>
          </p:cNvPr>
          <p:cNvSpPr/>
          <p:nvPr/>
        </p:nvSpPr>
        <p:spPr>
          <a:xfrm>
            <a:off x="2105373" y="1347630"/>
            <a:ext cx="7981247" cy="5305115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CL" sz="1400" dirty="0">
              <a:latin typeface="Bahnschrift SemiBold" panose="020B0502040204020203" pitchFamily="34" charset="0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B80C60C5-D08C-8272-7F97-809C6A406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6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2C2BB32-EEDD-6165-9383-DECB3B09BE71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BEFE246F-CC43-BC35-8E85-EA5AD8C03C58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38144618-0CBA-FDB7-F24E-0D6083381243}"/>
              </a:ext>
            </a:extLst>
          </p:cNvPr>
          <p:cNvSpPr txBox="1"/>
          <p:nvPr/>
        </p:nvSpPr>
        <p:spPr>
          <a:xfrm>
            <a:off x="1844625" y="762855"/>
            <a:ext cx="8502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TEMÁTICAS Y JEFES DE TRAMOYA</a:t>
            </a:r>
          </a:p>
        </p:txBody>
      </p:sp>
      <p:graphicFrame>
        <p:nvGraphicFramePr>
          <p:cNvPr id="48" name="Diagrama 47">
            <a:extLst>
              <a:ext uri="{FF2B5EF4-FFF2-40B4-BE49-F238E27FC236}">
                <a16:creationId xmlns:a16="http://schemas.microsoft.com/office/drawing/2014/main" id="{894BD701-8418-AAF1-A000-6D2BCCA9C9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04665920"/>
              </p:ext>
            </p:extLst>
          </p:nvPr>
        </p:nvGraphicFramePr>
        <p:xfrm>
          <a:off x="2031997" y="1537426"/>
          <a:ext cx="8128000" cy="50014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54512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00C53F-D198-EAB4-5C2A-2171B8BF66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7DB99BF0-76FB-6F92-D0DE-76B63FE9D560}"/>
              </a:ext>
            </a:extLst>
          </p:cNvPr>
          <p:cNvSpPr/>
          <p:nvPr/>
        </p:nvSpPr>
        <p:spPr>
          <a:xfrm>
            <a:off x="1422401" y="2311455"/>
            <a:ext cx="9460088" cy="3389434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s-CL" sz="1400" dirty="0">
              <a:latin typeface="Bahnschrift SemiBold" panose="020B0502040204020203" pitchFamily="34" charset="0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B7FEB274-2E8F-6F29-F234-5D471BC5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7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0EE54286-AB01-9D9E-69F9-B7DABFEF3695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1F87D64C-5D77-7ABC-40E1-E55722C38A3C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70E66DCB-5479-94BC-69CF-AA5B130C32DE}"/>
              </a:ext>
            </a:extLst>
          </p:cNvPr>
          <p:cNvSpPr txBox="1"/>
          <p:nvPr/>
        </p:nvSpPr>
        <p:spPr>
          <a:xfrm>
            <a:off x="1844625" y="762855"/>
            <a:ext cx="8502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TEMÁTICAS Y JEFES DE TRAMOYA</a:t>
            </a:r>
          </a:p>
        </p:txBody>
      </p:sp>
      <p:graphicFrame>
        <p:nvGraphicFramePr>
          <p:cNvPr id="48" name="Diagrama 47">
            <a:extLst>
              <a:ext uri="{FF2B5EF4-FFF2-40B4-BE49-F238E27FC236}">
                <a16:creationId xmlns:a16="http://schemas.microsoft.com/office/drawing/2014/main" id="{3BDEEF57-9E1A-FF5D-A2BD-1B8A6FB1E5C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14964674"/>
              </p:ext>
            </p:extLst>
          </p:nvPr>
        </p:nvGraphicFramePr>
        <p:xfrm>
          <a:off x="1657253" y="1537155"/>
          <a:ext cx="9019819" cy="49988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585736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C39D58-9CCB-31F8-1987-D2B73538F3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7456AF39-BE50-EC10-3DBE-888BE8DA4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8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62C7C00C-8F49-DDF9-03A1-1D3427B50FC3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78BB9C38-208F-4B03-3392-31A10596FB56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AFA50BA-1D50-4088-DDBA-5CEAD586ED86}"/>
              </a:ext>
            </a:extLst>
          </p:cNvPr>
          <p:cNvSpPr txBox="1"/>
          <p:nvPr/>
        </p:nvSpPr>
        <p:spPr>
          <a:xfrm>
            <a:off x="3576367" y="808553"/>
            <a:ext cx="50392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TEMARIO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F0EF78ED-971D-14B6-D527-2CABA859DD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77245566"/>
              </p:ext>
            </p:extLst>
          </p:nvPr>
        </p:nvGraphicFramePr>
        <p:xfrm>
          <a:off x="461654" y="2873140"/>
          <a:ext cx="11266285" cy="1771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577552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F644FA-FFD5-0AA9-10C8-B3D3B2A563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id="{5763AE86-001A-FA0B-B832-2AD0CC15A2CF}"/>
              </a:ext>
            </a:extLst>
          </p:cNvPr>
          <p:cNvSpPr/>
          <p:nvPr/>
        </p:nvSpPr>
        <p:spPr>
          <a:xfrm>
            <a:off x="6792726" y="2036759"/>
            <a:ext cx="4902602" cy="2181314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MIÉRCOLES 29, JUEVES 30 Y VIERNES 31 DE JULIO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Responsables: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Cadete Sánchez y Cadete Castro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Actividades: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Organización de tramoyas y entrega de materiales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7D798C9D-FA50-2696-FEDB-2D448B513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9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81ECA01-CF6D-F20F-ABA3-F8107264C2AA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70B73E6A-67D3-8811-02D5-64CF0E11DC9A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E884219-0E83-621B-1ECE-327D4E295CCD}"/>
              </a:ext>
            </a:extLst>
          </p:cNvPr>
          <p:cNvSpPr txBox="1"/>
          <p:nvPr/>
        </p:nvSpPr>
        <p:spPr>
          <a:xfrm>
            <a:off x="134239" y="813070"/>
            <a:ext cx="50392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29 Y 30 DE JULIO</a:t>
            </a:r>
          </a:p>
          <a:p>
            <a:r>
              <a:rPr lang="es-CL" sz="2000" dirty="0">
                <a:solidFill>
                  <a:schemeClr val="bg1"/>
                </a:solidFill>
                <a:latin typeface="Bahnschrift Light" panose="020B0502040204020203" pitchFamily="34" charset="0"/>
              </a:rPr>
              <a:t>Organización tramoyas</a:t>
            </a:r>
            <a:endParaRPr lang="es-CL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4D8E90CB-AEF7-0751-E574-8AA02F7C39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9" r="5599"/>
          <a:stretch>
            <a:fillRect/>
          </a:stretch>
        </p:blipFill>
        <p:spPr bwMode="auto">
          <a:xfrm>
            <a:off x="248318" y="2036759"/>
            <a:ext cx="5847682" cy="4385761"/>
          </a:xfrm>
          <a:prstGeom prst="roundRect">
            <a:avLst>
              <a:gd name="adj" fmla="val 511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20C83A42-6094-50C4-17B7-1D592F647DA8}"/>
              </a:ext>
            </a:extLst>
          </p:cNvPr>
          <p:cNvSpPr/>
          <p:nvPr/>
        </p:nvSpPr>
        <p:spPr>
          <a:xfrm>
            <a:off x="6791151" y="4601884"/>
            <a:ext cx="4902602" cy="1161070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HORARIO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19:30 – 22:00	</a:t>
            </a:r>
            <a:r>
              <a:rPr lang="es-CL" sz="1600" dirty="0">
                <a:latin typeface="Bahnschrift Light" panose="020B0502040204020203" pitchFamily="34" charset="0"/>
              </a:rPr>
              <a:t>Tramoya y entrega de materiales</a:t>
            </a:r>
          </a:p>
        </p:txBody>
      </p:sp>
    </p:spTree>
    <p:extLst>
      <p:ext uri="{BB962C8B-B14F-4D97-AF65-F5344CB8AC3E}">
        <p14:creationId xmlns:p14="http://schemas.microsoft.com/office/powerpoint/2010/main" val="12752551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A2CD63-926F-D6A1-2AF3-201F23B863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id="{D17C7321-9731-7B6C-D8C2-416C1036190D}"/>
              </a:ext>
            </a:extLst>
          </p:cNvPr>
          <p:cNvSpPr/>
          <p:nvPr/>
        </p:nvSpPr>
        <p:spPr>
          <a:xfrm>
            <a:off x="6792726" y="1144619"/>
            <a:ext cx="4902602" cy="2181314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DOMINGO 2 DE AGOSTO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Responsables: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Cadete IM </a:t>
            </a:r>
            <a:r>
              <a:rPr lang="es-CL" sz="1600" dirty="0" err="1">
                <a:latin typeface="Bahnschrift SemiBold" panose="020B0502040204020203" pitchFamily="34" charset="0"/>
              </a:rPr>
              <a:t>Widow</a:t>
            </a:r>
            <a:endParaRPr lang="es-CL" sz="1600" dirty="0">
              <a:latin typeface="Bahnschrift SemiBold" panose="020B0502040204020203" pitchFamily="34" charset="0"/>
            </a:endParaRP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Actividades: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Recogida general, iniciación y cambio de animadores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7F699059-442E-83E5-2410-9CA2BD50A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10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C9D1387-DCDB-D6C1-2530-5765A98CBBF0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8C7A67F5-1F05-957C-F964-0C709CD6B719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723D386-1057-26AD-C52D-BB64B578226C}"/>
              </a:ext>
            </a:extLst>
          </p:cNvPr>
          <p:cNvSpPr txBox="1"/>
          <p:nvPr/>
        </p:nvSpPr>
        <p:spPr>
          <a:xfrm>
            <a:off x="134239" y="813070"/>
            <a:ext cx="50392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2 DE AGOSTO</a:t>
            </a:r>
          </a:p>
          <a:p>
            <a:r>
              <a:rPr lang="es-CL" sz="2000" dirty="0">
                <a:solidFill>
                  <a:schemeClr val="bg1"/>
                </a:solidFill>
                <a:latin typeface="Bahnschrift Light" panose="020B0502040204020203" pitchFamily="34" charset="0"/>
              </a:rPr>
              <a:t>Recogida general e iniciación</a:t>
            </a:r>
            <a:endParaRPr lang="es-CL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23D6AC29-DAC1-3A77-8C05-70434806AB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4" r="5794"/>
          <a:stretch/>
        </p:blipFill>
        <p:spPr bwMode="auto">
          <a:xfrm>
            <a:off x="248318" y="2036759"/>
            <a:ext cx="5847682" cy="4385761"/>
          </a:xfrm>
          <a:prstGeom prst="roundRect">
            <a:avLst>
              <a:gd name="adj" fmla="val 511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834116CE-B329-2E55-8564-E1FD0AEC13CD}"/>
              </a:ext>
            </a:extLst>
          </p:cNvPr>
          <p:cNvSpPr/>
          <p:nvPr/>
        </p:nvSpPr>
        <p:spPr>
          <a:xfrm>
            <a:off x="6792726" y="3591568"/>
            <a:ext cx="4902602" cy="1555848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HORARIO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18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:00	</a:t>
            </a:r>
            <a:r>
              <a:rPr lang="es-CL" sz="1600" dirty="0">
                <a:latin typeface="Bahnschrift SemiBold" panose="020B0502040204020203" pitchFamily="34" charset="0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Recogida para tercer año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21:30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SemiBold" panose="020B0502040204020203" pitchFamily="34" charset="0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Recogida general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22:00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Iniciación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9EEDEA08-B5A3-06C2-2BFC-6BD1E7E1235C}"/>
              </a:ext>
            </a:extLst>
          </p:cNvPr>
          <p:cNvSpPr/>
          <p:nvPr/>
        </p:nvSpPr>
        <p:spPr>
          <a:xfrm>
            <a:off x="6792726" y="5376362"/>
            <a:ext cx="4902602" cy="1012561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PRESUPUESTO ACTIVIDADES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$200.000</a:t>
            </a:r>
          </a:p>
        </p:txBody>
      </p:sp>
    </p:spTree>
    <p:extLst>
      <p:ext uri="{BB962C8B-B14F-4D97-AF65-F5344CB8AC3E}">
        <p14:creationId xmlns:p14="http://schemas.microsoft.com/office/powerpoint/2010/main" val="12686302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6ADB48-E890-99D3-83D3-33F210A428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id="{7C131235-FCD7-1C08-59A3-1CD249DFD02A}"/>
              </a:ext>
            </a:extLst>
          </p:cNvPr>
          <p:cNvSpPr/>
          <p:nvPr/>
        </p:nvSpPr>
        <p:spPr>
          <a:xfrm>
            <a:off x="6792726" y="1144619"/>
            <a:ext cx="4902602" cy="2181314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LUNES 3 DE AGOSTO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Responsables: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Cadete Bugueño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Actividades: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Combate Naval (HABIVALP) y trinca de equipo para ceremonia de aniversario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59205FB-3709-559A-FF2F-3641B3716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11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8B84B819-CA0D-5FA3-38D0-3D995A75AD91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CFB0EA99-485E-77B3-6E4B-FC9DE2012104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FCE65ADD-49B5-DC18-8FDA-FD48C72F1686}"/>
              </a:ext>
            </a:extLst>
          </p:cNvPr>
          <p:cNvSpPr txBox="1"/>
          <p:nvPr/>
        </p:nvSpPr>
        <p:spPr>
          <a:xfrm>
            <a:off x="134239" y="813070"/>
            <a:ext cx="50392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3 DE AGOSTO</a:t>
            </a:r>
          </a:p>
          <a:p>
            <a:r>
              <a:rPr lang="es-CL" sz="2000" dirty="0">
                <a:solidFill>
                  <a:schemeClr val="bg1"/>
                </a:solidFill>
                <a:latin typeface="Bahnschrift Light" panose="020B0502040204020203" pitchFamily="34" charset="0"/>
              </a:rPr>
              <a:t>Tramoyas y combate naval</a:t>
            </a:r>
            <a:endParaRPr lang="es-CL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CB48FCE4-7071-09A3-90D8-D316A7A6D0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1" r="5641"/>
          <a:stretch/>
        </p:blipFill>
        <p:spPr bwMode="auto">
          <a:xfrm>
            <a:off x="248318" y="2036759"/>
            <a:ext cx="5847682" cy="4385761"/>
          </a:xfrm>
          <a:prstGeom prst="roundRect">
            <a:avLst>
              <a:gd name="adj" fmla="val 511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FD98012F-4E97-C815-83A2-2E9E70434FED}"/>
              </a:ext>
            </a:extLst>
          </p:cNvPr>
          <p:cNvSpPr/>
          <p:nvPr/>
        </p:nvSpPr>
        <p:spPr>
          <a:xfrm>
            <a:off x="6792726" y="3591568"/>
            <a:ext cx="4902602" cy="1555848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HORARIO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08:00 – 11:00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Tramoyas</a:t>
            </a:r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11:00 – 13:00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Combate Naval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14:45 – 22:30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Tramoyas / Trinca de equipo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98932944-1B23-FDE8-D9F0-AD975885C9A5}"/>
              </a:ext>
            </a:extLst>
          </p:cNvPr>
          <p:cNvSpPr/>
          <p:nvPr/>
        </p:nvSpPr>
        <p:spPr>
          <a:xfrm>
            <a:off x="6792726" y="5376362"/>
            <a:ext cx="4902602" cy="1012561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PRESUPUESTO ACTIVIDADES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$90.000</a:t>
            </a:r>
          </a:p>
        </p:txBody>
      </p:sp>
    </p:spTree>
    <p:extLst>
      <p:ext uri="{BB962C8B-B14F-4D97-AF65-F5344CB8AC3E}">
        <p14:creationId xmlns:p14="http://schemas.microsoft.com/office/powerpoint/2010/main" val="7623314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827159-521D-BC68-745A-F59A497433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id="{892843EF-A424-9A5A-11CD-905B670F3FA3}"/>
              </a:ext>
            </a:extLst>
          </p:cNvPr>
          <p:cNvSpPr/>
          <p:nvPr/>
        </p:nvSpPr>
        <p:spPr>
          <a:xfrm>
            <a:off x="6792726" y="2036759"/>
            <a:ext cx="4902602" cy="2181314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MARTES 4 DE AGOSTO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Responsables: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Depto. Ejecutivo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Actividades: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Ceremonia de Aniversario.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A2729764-4585-9359-C7F3-257CC9FE0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12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A4A0F58D-F829-34C9-5CCD-EC05C2FCA5F8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E3D8BB0F-6FB8-254F-A671-2CFEDEBE3031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5472B00-B030-FF62-98A9-2F2A423E89EB}"/>
              </a:ext>
            </a:extLst>
          </p:cNvPr>
          <p:cNvSpPr txBox="1"/>
          <p:nvPr/>
        </p:nvSpPr>
        <p:spPr>
          <a:xfrm>
            <a:off x="134239" y="813070"/>
            <a:ext cx="50392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4 DE AGOSTO</a:t>
            </a:r>
          </a:p>
          <a:p>
            <a:r>
              <a:rPr lang="es-CL" sz="2000" dirty="0">
                <a:solidFill>
                  <a:schemeClr val="bg1"/>
                </a:solidFill>
                <a:latin typeface="Bahnschrift Light" panose="020B0502040204020203" pitchFamily="34" charset="0"/>
              </a:rPr>
              <a:t>Ceremonia 208° Aniversario y franco</a:t>
            </a:r>
            <a:endParaRPr lang="es-CL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86278B54-840F-9825-E96B-E2ED96241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6" r="5556"/>
          <a:stretch/>
        </p:blipFill>
        <p:spPr bwMode="auto">
          <a:xfrm>
            <a:off x="248318" y="2036759"/>
            <a:ext cx="5847682" cy="4385761"/>
          </a:xfrm>
          <a:prstGeom prst="roundRect">
            <a:avLst>
              <a:gd name="adj" fmla="val 511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344E9FD0-01AB-2BF2-7DFA-ADF9F76AF5CE}"/>
              </a:ext>
            </a:extLst>
          </p:cNvPr>
          <p:cNvSpPr/>
          <p:nvPr/>
        </p:nvSpPr>
        <p:spPr>
          <a:xfrm>
            <a:off x="6791151" y="4601883"/>
            <a:ext cx="4902602" cy="1516129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HORARIO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11:00			</a:t>
            </a:r>
            <a:r>
              <a:rPr lang="es-CL" sz="1600" dirty="0">
                <a:latin typeface="Bahnschrift Light" panose="020B0502040204020203" pitchFamily="34" charset="0"/>
              </a:rPr>
              <a:t>Ceremonia 208° Aniversario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HPC			</a:t>
            </a:r>
            <a:r>
              <a:rPr lang="es-CL" sz="1600" dirty="0">
                <a:latin typeface="Bahnschrift Light" panose="020B0502040204020203" pitchFamily="34" charset="0"/>
              </a:rPr>
              <a:t>Franco General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22:30		</a:t>
            </a:r>
            <a:r>
              <a:rPr lang="es-CL" sz="1600" dirty="0">
                <a:latin typeface="Bahnschrift Light" panose="020B0502040204020203" pitchFamily="34" charset="0"/>
              </a:rPr>
              <a:t>Recogida General</a:t>
            </a:r>
          </a:p>
        </p:txBody>
      </p:sp>
    </p:spTree>
    <p:extLst>
      <p:ext uri="{BB962C8B-B14F-4D97-AF65-F5344CB8AC3E}">
        <p14:creationId xmlns:p14="http://schemas.microsoft.com/office/powerpoint/2010/main" val="39319259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C6D5E0-6FFD-597C-9531-979030A764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id="{2CD64A20-358E-6C38-FD04-98F68792EA4A}"/>
              </a:ext>
            </a:extLst>
          </p:cNvPr>
          <p:cNvSpPr/>
          <p:nvPr/>
        </p:nvSpPr>
        <p:spPr>
          <a:xfrm>
            <a:off x="6792726" y="1144619"/>
            <a:ext cx="4902602" cy="2181314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MIÉRCOLES 5 DE AGOSTO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Responsables: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Cadete Pacheco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Actividades: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Peleas de boxeo (Complejo deportivo)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61133BA8-B15D-45D4-66A4-9D7200387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13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4FE94CEE-41C9-5B68-D474-C2D4918052D4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FD7E80E0-30A3-BABB-EC7C-6E252CAD1C86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99346BD-5B26-B756-A768-84D499F5954F}"/>
              </a:ext>
            </a:extLst>
          </p:cNvPr>
          <p:cNvSpPr txBox="1"/>
          <p:nvPr/>
        </p:nvSpPr>
        <p:spPr>
          <a:xfrm>
            <a:off x="134239" y="813070"/>
            <a:ext cx="50392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5 DE AGOSTO</a:t>
            </a:r>
          </a:p>
          <a:p>
            <a:r>
              <a:rPr lang="es-CL" sz="2000" dirty="0">
                <a:solidFill>
                  <a:schemeClr val="bg1"/>
                </a:solidFill>
                <a:latin typeface="Bahnschrift Light" panose="020B0502040204020203" pitchFamily="34" charset="0"/>
              </a:rPr>
              <a:t>Tramoyas, Boxeo y Calducho</a:t>
            </a:r>
            <a:endParaRPr lang="es-CL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BF2ABF25-2388-3638-E200-FDAB252524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" b="52"/>
          <a:stretch/>
        </p:blipFill>
        <p:spPr bwMode="auto">
          <a:xfrm>
            <a:off x="248318" y="2036759"/>
            <a:ext cx="5847682" cy="4385761"/>
          </a:xfrm>
          <a:prstGeom prst="roundRect">
            <a:avLst>
              <a:gd name="adj" fmla="val 511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1DBF1D9D-67FA-05E9-56AE-1F8E1DB8EC33}"/>
              </a:ext>
            </a:extLst>
          </p:cNvPr>
          <p:cNvSpPr/>
          <p:nvPr/>
        </p:nvSpPr>
        <p:spPr>
          <a:xfrm>
            <a:off x="6792726" y="3591568"/>
            <a:ext cx="4902602" cy="1555848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HORARIO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08:00 – 10:30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Tramoyas</a:t>
            </a:r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10:30 – 13:00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  <a:sym typeface="Wingdings" panose="05000000000000000000" pitchFamily="2" charset="2"/>
              </a:rPr>
              <a:t>Boxeo</a:t>
            </a:r>
            <a:endParaRPr lang="es-CL" sz="1600" dirty="0">
              <a:latin typeface="Bahnschrift Light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14:45 – 19:00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Tramoyas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19:00 – 22:30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Calducho (Sunset)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29D99D10-C437-E215-327B-589AD2691B42}"/>
              </a:ext>
            </a:extLst>
          </p:cNvPr>
          <p:cNvSpPr/>
          <p:nvPr/>
        </p:nvSpPr>
        <p:spPr>
          <a:xfrm>
            <a:off x="6792726" y="5376362"/>
            <a:ext cx="4902602" cy="1012561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PRESUPUESTO ACTIVIDADES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$300.000</a:t>
            </a:r>
          </a:p>
        </p:txBody>
      </p:sp>
    </p:spTree>
    <p:extLst>
      <p:ext uri="{BB962C8B-B14F-4D97-AF65-F5344CB8AC3E}">
        <p14:creationId xmlns:p14="http://schemas.microsoft.com/office/powerpoint/2010/main" val="28276253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DCCC1D-DA53-A8E6-7C2C-95A9E6CF00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id="{B49427E1-E9C9-A638-D89D-0436B9359CA2}"/>
              </a:ext>
            </a:extLst>
          </p:cNvPr>
          <p:cNvSpPr/>
          <p:nvPr/>
        </p:nvSpPr>
        <p:spPr>
          <a:xfrm>
            <a:off x="6792726" y="1144619"/>
            <a:ext cx="4902602" cy="2181314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MIÉRCOLES 5 DE AGOSTO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Responsables: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Cadete Letelier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Actividades: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Calducho (Patio Angamos)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AD09B24F-1265-AF24-0106-1BDF83A81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14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D673144-5395-D397-E457-2CE3C505F3B5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181E85E6-AC43-D5C6-D8CD-D741CCDC9D72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C1B881F-0A01-439A-E097-38B34DFDDCE3}"/>
              </a:ext>
            </a:extLst>
          </p:cNvPr>
          <p:cNvSpPr txBox="1"/>
          <p:nvPr/>
        </p:nvSpPr>
        <p:spPr>
          <a:xfrm>
            <a:off x="134239" y="813070"/>
            <a:ext cx="50392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5 DE AGOSTO</a:t>
            </a:r>
          </a:p>
          <a:p>
            <a:r>
              <a:rPr lang="es-CL" sz="2000" dirty="0">
                <a:solidFill>
                  <a:schemeClr val="bg1"/>
                </a:solidFill>
                <a:latin typeface="Bahnschrift Light" panose="020B0502040204020203" pitchFamily="34" charset="0"/>
              </a:rPr>
              <a:t>Tramoyas, Boxeo y Calducho</a:t>
            </a:r>
            <a:endParaRPr lang="es-CL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806C9266-B8F5-9E5F-5E12-F818A179B0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6" r="5396"/>
          <a:stretch/>
        </p:blipFill>
        <p:spPr bwMode="auto">
          <a:xfrm>
            <a:off x="248318" y="2036759"/>
            <a:ext cx="5847682" cy="4385761"/>
          </a:xfrm>
          <a:prstGeom prst="roundRect">
            <a:avLst>
              <a:gd name="adj" fmla="val 511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42E33712-33EA-F940-1A0E-FD2BDF5A8610}"/>
              </a:ext>
            </a:extLst>
          </p:cNvPr>
          <p:cNvSpPr/>
          <p:nvPr/>
        </p:nvSpPr>
        <p:spPr>
          <a:xfrm>
            <a:off x="6792726" y="3591568"/>
            <a:ext cx="4902602" cy="1555848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HORARIO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08:00 – 10:30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Tramoyas</a:t>
            </a:r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10:30 – 13:00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  <a:sym typeface="Wingdings" panose="05000000000000000000" pitchFamily="2" charset="2"/>
              </a:rPr>
              <a:t>Boxeo</a:t>
            </a:r>
            <a:endParaRPr lang="es-CL" sz="1600" dirty="0">
              <a:latin typeface="Bahnschrift Light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14:45 – 19:00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Tramoyas (Sunset)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19:00 – 22:30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Calducho 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AE33FAD0-D2B3-9032-5D42-03E0105AAB65}"/>
              </a:ext>
            </a:extLst>
          </p:cNvPr>
          <p:cNvSpPr/>
          <p:nvPr/>
        </p:nvSpPr>
        <p:spPr>
          <a:xfrm>
            <a:off x="6792726" y="5376362"/>
            <a:ext cx="4902602" cy="1012561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PRESUPUESTO ACTIVIDADES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$1.500.000</a:t>
            </a:r>
          </a:p>
        </p:txBody>
      </p:sp>
      <p:sp>
        <p:nvSpPr>
          <p:cNvPr id="6" name="Google Shape;125;p16">
            <a:extLst>
              <a:ext uri="{FF2B5EF4-FFF2-40B4-BE49-F238E27FC236}">
                <a16:creationId xmlns:a16="http://schemas.microsoft.com/office/drawing/2014/main" id="{1EC5091F-B795-AE76-45D2-F6CA8B4E1FC4}"/>
              </a:ext>
            </a:extLst>
          </p:cNvPr>
          <p:cNvSpPr txBox="1">
            <a:spLocks/>
          </p:cNvSpPr>
          <p:nvPr/>
        </p:nvSpPr>
        <p:spPr>
          <a:xfrm>
            <a:off x="248319" y="5734756"/>
            <a:ext cx="5847682" cy="687764"/>
          </a:xfrm>
          <a:prstGeom prst="rect">
            <a:avLst/>
          </a:prstGeom>
          <a:solidFill>
            <a:srgbClr val="0F172A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s-CL" sz="1200" dirty="0">
                <a:solidFill>
                  <a:schemeClr val="bg1"/>
                </a:solidFill>
                <a:latin typeface="Bahnschrift Light" panose="020B0502040204020203" pitchFamily="34" charset="0"/>
                <a:ea typeface="Calibri"/>
                <a:cs typeface="Calibri"/>
                <a:sym typeface="Calibri"/>
              </a:rPr>
              <a:t>Se considera ingesta de alcohol y disposición para fumar en lugares previamente habilitados</a:t>
            </a:r>
          </a:p>
        </p:txBody>
      </p:sp>
    </p:spTree>
    <p:extLst>
      <p:ext uri="{BB962C8B-B14F-4D97-AF65-F5344CB8AC3E}">
        <p14:creationId xmlns:p14="http://schemas.microsoft.com/office/powerpoint/2010/main" val="32061271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6D20E9-E2D2-74BF-62DC-3D62F9959D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id="{0C963E08-B098-B548-A99E-0055DB86A833}"/>
              </a:ext>
            </a:extLst>
          </p:cNvPr>
          <p:cNvSpPr/>
          <p:nvPr/>
        </p:nvSpPr>
        <p:spPr>
          <a:xfrm>
            <a:off x="6792726" y="1144619"/>
            <a:ext cx="4902602" cy="2181314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JUEVES 6 DE AGOSTO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Responsables: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Cadete Román y Cadete Guerrero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Actividades: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Partido de fútbol y rancho entre oficiales y brigadieres, preparatoria velada y velada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DC746349-FEE7-F110-9141-05FF766FE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15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069F5D2B-58BE-0AD4-175C-2B8D71F2B6D3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590E4AFC-2785-AF3C-120F-9B41A50F34D2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8E27EC3-4A9C-9EC4-B595-B44211CE6B2D}"/>
              </a:ext>
            </a:extLst>
          </p:cNvPr>
          <p:cNvSpPr txBox="1"/>
          <p:nvPr/>
        </p:nvSpPr>
        <p:spPr>
          <a:xfrm>
            <a:off x="134239" y="813070"/>
            <a:ext cx="59617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6 DE AGOSTO</a:t>
            </a:r>
          </a:p>
          <a:p>
            <a:r>
              <a:rPr lang="es-CL" sz="2000" dirty="0">
                <a:solidFill>
                  <a:schemeClr val="bg1"/>
                </a:solidFill>
                <a:latin typeface="Bahnschrift Light" panose="020B0502040204020203" pitchFamily="34" charset="0"/>
              </a:rPr>
              <a:t>Tramoyas, partido de fútbol, rancho oficiales y brigadieres, preparatoria velada y velada</a:t>
            </a:r>
            <a:endParaRPr lang="es-CL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A55E03A7-C0B5-3110-6A39-85F3E04DBE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5" r="4955"/>
          <a:stretch/>
        </p:blipFill>
        <p:spPr bwMode="auto">
          <a:xfrm>
            <a:off x="248318" y="2036759"/>
            <a:ext cx="5847682" cy="4385761"/>
          </a:xfrm>
          <a:prstGeom prst="roundRect">
            <a:avLst>
              <a:gd name="adj" fmla="val 511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0345F469-3B9A-9BB1-343D-CB9FCA4A24FB}"/>
              </a:ext>
            </a:extLst>
          </p:cNvPr>
          <p:cNvSpPr/>
          <p:nvPr/>
        </p:nvSpPr>
        <p:spPr>
          <a:xfrm>
            <a:off x="6792726" y="3591568"/>
            <a:ext cx="4902602" cy="1555848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HORARIO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09:00 – 11:30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  <a:sym typeface="Wingdings" panose="05000000000000000000" pitchFamily="2" charset="2"/>
              </a:rPr>
              <a:t>Preparatoria velada</a:t>
            </a:r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11:00 – 13:00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  <a:sym typeface="Wingdings" panose="05000000000000000000" pitchFamily="2" charset="2"/>
              </a:rPr>
              <a:t>Partido de fútbol</a:t>
            </a:r>
            <a:endParaRPr lang="es-CL" sz="1600" dirty="0">
              <a:latin typeface="Bahnschrift Light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18:00 – 20:00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Rancho oficiales y brigadieres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20:00 – 21:30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Velada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E5597FBC-8823-95C7-0765-7B86184DE4FD}"/>
              </a:ext>
            </a:extLst>
          </p:cNvPr>
          <p:cNvSpPr/>
          <p:nvPr/>
        </p:nvSpPr>
        <p:spPr>
          <a:xfrm>
            <a:off x="6792726" y="5376362"/>
            <a:ext cx="4902602" cy="1012561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PRESUPUESTO ACTIVIDADES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$3.680.000</a:t>
            </a:r>
          </a:p>
        </p:txBody>
      </p:sp>
    </p:spTree>
    <p:extLst>
      <p:ext uri="{BB962C8B-B14F-4D97-AF65-F5344CB8AC3E}">
        <p14:creationId xmlns:p14="http://schemas.microsoft.com/office/powerpoint/2010/main" val="12114732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22565C-7C9B-5C86-EDEE-27F4A026A4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id="{20EE7310-BD87-A9D8-F0B1-E20BA191ED62}"/>
              </a:ext>
            </a:extLst>
          </p:cNvPr>
          <p:cNvSpPr/>
          <p:nvPr/>
        </p:nvSpPr>
        <p:spPr>
          <a:xfrm>
            <a:off x="6792726" y="1144619"/>
            <a:ext cx="4902602" cy="2181314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VIERNES 7 DE AGOSTO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Responsables: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Cadete Letelier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Actividades: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Cancha de airsoft, revista a tramoyas por el sr. Director y franco general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8FFBA484-9483-46F5-8E53-805EE3EA1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16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37080F21-6201-FD70-99C5-7F4A9D44EDEB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23BF579E-0941-A185-935D-FE2869274DA9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F5BFD64-DC86-1782-A46A-6B119261F34B}"/>
              </a:ext>
            </a:extLst>
          </p:cNvPr>
          <p:cNvSpPr txBox="1"/>
          <p:nvPr/>
        </p:nvSpPr>
        <p:spPr>
          <a:xfrm>
            <a:off x="134239" y="813070"/>
            <a:ext cx="59617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7 DE AGOSTO</a:t>
            </a:r>
          </a:p>
          <a:p>
            <a:r>
              <a:rPr lang="es-CL" sz="2000" dirty="0">
                <a:solidFill>
                  <a:schemeClr val="bg1"/>
                </a:solidFill>
                <a:latin typeface="Bahnschrift Light" panose="020B0502040204020203" pitchFamily="34" charset="0"/>
              </a:rPr>
              <a:t>Tramoyas, </a:t>
            </a:r>
            <a:r>
              <a:rPr lang="es-CL" sz="2000" dirty="0" err="1">
                <a:solidFill>
                  <a:schemeClr val="bg1"/>
                </a:solidFill>
                <a:latin typeface="Bahnschrift Light" panose="020B0502040204020203" pitchFamily="34" charset="0"/>
              </a:rPr>
              <a:t>Airsoft</a:t>
            </a:r>
            <a:r>
              <a:rPr lang="es-CL" sz="2000" dirty="0">
                <a:solidFill>
                  <a:schemeClr val="bg1"/>
                </a:solidFill>
                <a:latin typeface="Bahnschrift Light" panose="020B0502040204020203" pitchFamily="34" charset="0"/>
              </a:rPr>
              <a:t> y Revista Tramoyas</a:t>
            </a:r>
            <a:endParaRPr lang="es-CL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562E7C1D-29F4-C3C6-02AE-CC1AEDB8C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98" b="22198"/>
          <a:stretch/>
        </p:blipFill>
        <p:spPr bwMode="auto">
          <a:xfrm>
            <a:off x="248318" y="2036759"/>
            <a:ext cx="5847682" cy="4385761"/>
          </a:xfrm>
          <a:prstGeom prst="roundRect">
            <a:avLst>
              <a:gd name="adj" fmla="val 511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C84A41F8-6480-DE0E-ACC5-221090D414D8}"/>
              </a:ext>
            </a:extLst>
          </p:cNvPr>
          <p:cNvSpPr/>
          <p:nvPr/>
        </p:nvSpPr>
        <p:spPr>
          <a:xfrm>
            <a:off x="6792726" y="3591568"/>
            <a:ext cx="4902602" cy="1555848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HORARIO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10:00 – 13:00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  <a:sym typeface="Wingdings" panose="05000000000000000000" pitchFamily="2" charset="2"/>
              </a:rPr>
              <a:t>Airsoft</a:t>
            </a:r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17:00 – 18:00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  <a:sym typeface="Wingdings" panose="05000000000000000000" pitchFamily="2" charset="2"/>
              </a:rPr>
              <a:t>Revista de tramoyas sr. Director</a:t>
            </a:r>
            <a:endParaRPr lang="es-CL" sz="1600" dirty="0">
              <a:latin typeface="Bahnschrift Light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HPC		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r>
              <a:rPr lang="es-CL" sz="1600" dirty="0">
                <a:latin typeface="Bahnschrift Light" panose="020B0502040204020203" pitchFamily="34" charset="0"/>
              </a:rPr>
              <a:t>Franco general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00BBBB90-AC50-D2A7-1ECD-D29D88768495}"/>
              </a:ext>
            </a:extLst>
          </p:cNvPr>
          <p:cNvSpPr/>
          <p:nvPr/>
        </p:nvSpPr>
        <p:spPr>
          <a:xfrm>
            <a:off x="6792726" y="5376362"/>
            <a:ext cx="4902602" cy="1012561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PRESUPUESTO ACTIVIDADES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$520.000</a:t>
            </a:r>
          </a:p>
        </p:txBody>
      </p:sp>
    </p:spTree>
    <p:extLst>
      <p:ext uri="{BB962C8B-B14F-4D97-AF65-F5344CB8AC3E}">
        <p14:creationId xmlns:p14="http://schemas.microsoft.com/office/powerpoint/2010/main" val="22204895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72684-D640-9D47-1136-6436D2BF6F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FCA4B7E-124E-2A43-3ADF-A2C2745C2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17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C2510A55-52E2-6F18-E31C-348260B352F7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470DE46E-661E-12E9-A9DA-21C23F766B63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6A2770A4-4F75-C1CA-7F50-EBD1EA63DC29}"/>
              </a:ext>
            </a:extLst>
          </p:cNvPr>
          <p:cNvSpPr txBox="1"/>
          <p:nvPr/>
        </p:nvSpPr>
        <p:spPr>
          <a:xfrm>
            <a:off x="3576367" y="808553"/>
            <a:ext cx="50392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TEMARIO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F98A95E6-0018-2A92-070B-5DA2015B29A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16023616"/>
              </p:ext>
            </p:extLst>
          </p:nvPr>
        </p:nvGraphicFramePr>
        <p:xfrm>
          <a:off x="461654" y="2873140"/>
          <a:ext cx="11266285" cy="1771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600462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1D4CE0-5F0A-C92C-3427-F92EFE7DBB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id="{76EC5F88-4F80-01EE-4DB8-137CDDBC8541}"/>
              </a:ext>
            </a:extLst>
          </p:cNvPr>
          <p:cNvSpPr/>
          <p:nvPr/>
        </p:nvSpPr>
        <p:spPr>
          <a:xfrm>
            <a:off x="6792726" y="1144619"/>
            <a:ext cx="4902602" cy="2181314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SÁBADO 8 DE AGOSTO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Responsables: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Cadete Middleton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Actividades: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Fiesta 208° Aniversario Escuela Naval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10EA7628-F4A2-D9D6-5D76-ECE87031C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18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42CD1A41-151F-D040-A6E6-E13EB5E5905B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436B7E26-656E-A154-EA8C-0E4F03C2D923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9AAA3F9-1B5F-FACE-195C-84DE72645EDD}"/>
              </a:ext>
            </a:extLst>
          </p:cNvPr>
          <p:cNvSpPr txBox="1"/>
          <p:nvPr/>
        </p:nvSpPr>
        <p:spPr>
          <a:xfrm>
            <a:off x="134239" y="813070"/>
            <a:ext cx="59617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8 DE AGOSTO</a:t>
            </a:r>
          </a:p>
          <a:p>
            <a:r>
              <a:rPr lang="es-CL" sz="2000" dirty="0">
                <a:solidFill>
                  <a:schemeClr val="bg1"/>
                </a:solidFill>
                <a:latin typeface="Bahnschrift Light" panose="020B0502040204020203" pitchFamily="34" charset="0"/>
              </a:rPr>
              <a:t>Fiesta de aniversario Escuela Naval</a:t>
            </a:r>
            <a:endParaRPr lang="es-CL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92BDD3A6-DE95-A22B-F34E-A5F2A28734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13" r="13413"/>
          <a:stretch/>
        </p:blipFill>
        <p:spPr bwMode="auto">
          <a:xfrm>
            <a:off x="248318" y="2036759"/>
            <a:ext cx="5847682" cy="4385761"/>
          </a:xfrm>
          <a:prstGeom prst="roundRect">
            <a:avLst>
              <a:gd name="adj" fmla="val 511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72401328-396B-44A1-F98B-DD15A61C1AD2}"/>
              </a:ext>
            </a:extLst>
          </p:cNvPr>
          <p:cNvSpPr/>
          <p:nvPr/>
        </p:nvSpPr>
        <p:spPr>
          <a:xfrm>
            <a:off x="6792726" y="3591568"/>
            <a:ext cx="4902602" cy="1555848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HORARIO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19:00 – 19:45 	Ingreso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20:00 – 04:00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 	</a:t>
            </a:r>
            <a:r>
              <a:rPr lang="es-CL" sz="1600" dirty="0">
                <a:latin typeface="Bahnschrift Light" panose="020B0502040204020203" pitchFamily="34" charset="0"/>
                <a:sym typeface="Wingdings" panose="05000000000000000000" pitchFamily="2" charset="2"/>
              </a:rPr>
              <a:t>Fiesta Aniversario</a:t>
            </a:r>
            <a:endParaRPr lang="es-CL" sz="1600" dirty="0">
              <a:latin typeface="Bahnschrift SemiBold" panose="020B0502040204020203" pitchFamily="34" charset="0"/>
            </a:endParaRP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74E155CB-40B1-7785-DBCD-0E7443BBF591}"/>
              </a:ext>
            </a:extLst>
          </p:cNvPr>
          <p:cNvSpPr/>
          <p:nvPr/>
        </p:nvSpPr>
        <p:spPr>
          <a:xfrm>
            <a:off x="6792726" y="5376362"/>
            <a:ext cx="4902602" cy="1012561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PRESUPUESTO ACTIVIDADES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$67.000.000</a:t>
            </a:r>
          </a:p>
        </p:txBody>
      </p:sp>
    </p:spTree>
    <p:extLst>
      <p:ext uri="{BB962C8B-B14F-4D97-AF65-F5344CB8AC3E}">
        <p14:creationId xmlns:p14="http://schemas.microsoft.com/office/powerpoint/2010/main" val="17708791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02B160-3FF5-74C6-32B2-F0902D8FFE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id="{2571CA1E-6C14-700F-D375-46CFC2848CE9}"/>
              </a:ext>
            </a:extLst>
          </p:cNvPr>
          <p:cNvSpPr/>
          <p:nvPr/>
        </p:nvSpPr>
        <p:spPr>
          <a:xfrm>
            <a:off x="6792726" y="1144619"/>
            <a:ext cx="4902602" cy="2181314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VIERNES 14 DE AGOSTO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Responsables: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Cadete LT Carvajal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Light" panose="020B0502040204020203" pitchFamily="34" charset="0"/>
              </a:rPr>
              <a:t>Actividades:</a:t>
            </a:r>
          </a:p>
          <a:p>
            <a:r>
              <a:rPr lang="es-CL" sz="1600" dirty="0">
                <a:latin typeface="Bahnschrift SemiBold" panose="020B0502040204020203" pitchFamily="34" charset="0"/>
              </a:rPr>
              <a:t>Rancho de camaradería </a:t>
            </a: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68927535-7EE3-70FC-F9C3-7555578FB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19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F6B9CBB2-F576-BE9A-612B-33AB9AF6CF91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87E406D6-FC7D-021B-2F69-2C96B03FB953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9F5DAF6-C9C1-E975-AD30-4C71368BD5EC}"/>
              </a:ext>
            </a:extLst>
          </p:cNvPr>
          <p:cNvSpPr txBox="1"/>
          <p:nvPr/>
        </p:nvSpPr>
        <p:spPr>
          <a:xfrm>
            <a:off x="134239" y="813070"/>
            <a:ext cx="59617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14 DE AGOSTO</a:t>
            </a:r>
          </a:p>
          <a:p>
            <a:r>
              <a:rPr lang="es-CL" sz="2000" dirty="0">
                <a:solidFill>
                  <a:schemeClr val="bg1"/>
                </a:solidFill>
                <a:latin typeface="Bahnschrift Light" panose="020B0502040204020203" pitchFamily="34" charset="0"/>
              </a:rPr>
              <a:t>Rancho de Camaradería</a:t>
            </a:r>
            <a:endParaRPr lang="es-CL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59172585-976D-3E41-1F11-A42F11F567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4" r="5614"/>
          <a:stretch/>
        </p:blipFill>
        <p:spPr bwMode="auto">
          <a:xfrm>
            <a:off x="248318" y="2036759"/>
            <a:ext cx="5847682" cy="4385761"/>
          </a:xfrm>
          <a:prstGeom prst="roundRect">
            <a:avLst>
              <a:gd name="adj" fmla="val 511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8D72B1F5-D0BE-C5A6-B8AA-9D5D39601327}"/>
              </a:ext>
            </a:extLst>
          </p:cNvPr>
          <p:cNvSpPr/>
          <p:nvPr/>
        </p:nvSpPr>
        <p:spPr>
          <a:xfrm>
            <a:off x="6792726" y="3591568"/>
            <a:ext cx="4902602" cy="1555848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HORARIO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13:00 – 16:00</a:t>
            </a:r>
            <a:r>
              <a:rPr lang="es-CL" sz="1600" dirty="0">
                <a:latin typeface="Bahnschrift SemiBold" panose="020B0502040204020203" pitchFamily="34" charset="0"/>
                <a:sym typeface="Wingdings" panose="05000000000000000000" pitchFamily="2" charset="2"/>
              </a:rPr>
              <a:t>	</a:t>
            </a:r>
            <a:endParaRPr lang="es-CL" sz="1600" dirty="0">
              <a:latin typeface="Bahnschrift SemiBold" panose="020B0502040204020203" pitchFamily="34" charset="0"/>
            </a:endParaRP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A0FEA4D7-9739-C3B4-01A3-7ED967ADE4B5}"/>
              </a:ext>
            </a:extLst>
          </p:cNvPr>
          <p:cNvSpPr/>
          <p:nvPr/>
        </p:nvSpPr>
        <p:spPr>
          <a:xfrm>
            <a:off x="6792726" y="5376362"/>
            <a:ext cx="4902602" cy="1012561"/>
          </a:xfrm>
          <a:prstGeom prst="roundRect">
            <a:avLst>
              <a:gd name="adj" fmla="val 7641"/>
            </a:avLst>
          </a:prstGeom>
          <a:solidFill>
            <a:srgbClr val="0F172A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600" u="sng" dirty="0">
                <a:latin typeface="Bahnschrift SemiBold" panose="020B0502040204020203" pitchFamily="34" charset="0"/>
              </a:rPr>
              <a:t>PRESUPUESTO ACTIVIDADES</a:t>
            </a:r>
          </a:p>
          <a:p>
            <a:endParaRPr lang="es-CL" sz="1600" dirty="0">
              <a:latin typeface="Bahnschrift SemiBold" panose="020B0502040204020203" pitchFamily="34" charset="0"/>
            </a:endParaRPr>
          </a:p>
          <a:p>
            <a:r>
              <a:rPr lang="es-CL" sz="1600" dirty="0">
                <a:latin typeface="Bahnschrift SemiBold" panose="020B0502040204020203" pitchFamily="34" charset="0"/>
              </a:rPr>
              <a:t>$700.000</a:t>
            </a:r>
          </a:p>
        </p:txBody>
      </p:sp>
      <p:sp>
        <p:nvSpPr>
          <p:cNvPr id="8" name="Google Shape;125;p16">
            <a:extLst>
              <a:ext uri="{FF2B5EF4-FFF2-40B4-BE49-F238E27FC236}">
                <a16:creationId xmlns:a16="http://schemas.microsoft.com/office/drawing/2014/main" id="{A9AD50FA-7380-3400-B3D1-614ADB1DDDD9}"/>
              </a:ext>
            </a:extLst>
          </p:cNvPr>
          <p:cNvSpPr txBox="1">
            <a:spLocks/>
          </p:cNvSpPr>
          <p:nvPr/>
        </p:nvSpPr>
        <p:spPr>
          <a:xfrm>
            <a:off x="248319" y="5734756"/>
            <a:ext cx="5847682" cy="687764"/>
          </a:xfrm>
          <a:prstGeom prst="rect">
            <a:avLst/>
          </a:prstGeom>
          <a:solidFill>
            <a:srgbClr val="0F172A">
              <a:alpha val="69803"/>
            </a:srgb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s-ES" sz="1400" dirty="0">
                <a:solidFill>
                  <a:schemeClr val="bg1"/>
                </a:solidFill>
                <a:latin typeface="Bahnschrift Light" panose="020B0502040204020203" pitchFamily="34" charset="0"/>
                <a:ea typeface="Calibri"/>
                <a:cs typeface="Calibri"/>
                <a:sym typeface="Calibri"/>
              </a:rPr>
              <a:t>Se contará con presentación del circulo de música moderna y un artista invitado.</a:t>
            </a:r>
          </a:p>
        </p:txBody>
      </p:sp>
    </p:spTree>
    <p:extLst>
      <p:ext uri="{BB962C8B-B14F-4D97-AF65-F5344CB8AC3E}">
        <p14:creationId xmlns:p14="http://schemas.microsoft.com/office/powerpoint/2010/main" val="16499628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1674A1-90A5-9F37-B69D-5D08D68A6C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DB478FA-D7F3-6429-6802-6BFF078A7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20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35A50138-72BA-364B-E0DA-4F7A36884D30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860B87CC-E4C3-31F3-6FA3-8F6BA8423627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BB03C9FA-A649-9F3D-05BE-4AE666D56B2F}"/>
              </a:ext>
            </a:extLst>
          </p:cNvPr>
          <p:cNvSpPr txBox="1"/>
          <p:nvPr/>
        </p:nvSpPr>
        <p:spPr>
          <a:xfrm>
            <a:off x="3576367" y="808553"/>
            <a:ext cx="50392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TEMARIO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D3E463B1-D717-3024-91DC-EE50B4F016B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880194"/>
              </p:ext>
            </p:extLst>
          </p:nvPr>
        </p:nvGraphicFramePr>
        <p:xfrm>
          <a:off x="461654" y="2873140"/>
          <a:ext cx="11266285" cy="1771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725129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74BF80-7DDA-2D9C-A3D2-2AE0265B75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843EECA-FF83-2512-3006-93CF4A1B0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CD466-116A-4997-A19F-51FE0927D1FE}" type="slidenum">
              <a:rPr lang="es-CL" altLang="es-CL" sz="1100"/>
              <a:pPr/>
              <a:t>21</a:t>
            </a:fld>
            <a:endParaRPr lang="es-CL" alt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4EC3FD4A-9E90-3BC7-4FDA-E5508D16EDB1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E6115D12-F285-D70E-E894-0D65ABD6728C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D3273A4B-EE56-A030-3CA5-FBEFF7FB864B}"/>
              </a:ext>
            </a:extLst>
          </p:cNvPr>
          <p:cNvSpPr txBox="1"/>
          <p:nvPr/>
        </p:nvSpPr>
        <p:spPr>
          <a:xfrm>
            <a:off x="2670067" y="834535"/>
            <a:ext cx="684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dirty="0">
                <a:solidFill>
                  <a:schemeClr val="bg1"/>
                </a:solidFill>
                <a:latin typeface="Bahnschrift SemiBold" panose="020B0502040204020203" pitchFamily="34" charset="0"/>
              </a:rPr>
              <a:t>COMENTARIOS FINALES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6CB6A110-3489-BB2D-A3EC-D649A6AFBE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73907552"/>
              </p:ext>
            </p:extLst>
          </p:nvPr>
        </p:nvGraphicFramePr>
        <p:xfrm>
          <a:off x="461654" y="1628551"/>
          <a:ext cx="11266285" cy="4420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912753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8604B5-4F58-611B-48D3-FF6895A61E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lipse 13">
            <a:extLst>
              <a:ext uri="{FF2B5EF4-FFF2-40B4-BE49-F238E27FC236}">
                <a16:creationId xmlns:a16="http://schemas.microsoft.com/office/drawing/2014/main" id="{067EA13B-5EB3-04A2-8838-7C33445024AE}"/>
              </a:ext>
            </a:extLst>
          </p:cNvPr>
          <p:cNvSpPr/>
          <p:nvPr/>
        </p:nvSpPr>
        <p:spPr>
          <a:xfrm>
            <a:off x="3139448" y="808383"/>
            <a:ext cx="5913092" cy="5913092"/>
          </a:xfrm>
          <a:prstGeom prst="ellipse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D8DD4D09-45AC-9FDE-0544-81D3F225CB05}"/>
              </a:ext>
            </a:extLst>
          </p:cNvPr>
          <p:cNvSpPr/>
          <p:nvPr/>
        </p:nvSpPr>
        <p:spPr>
          <a:xfrm>
            <a:off x="0" y="0"/>
            <a:ext cx="12191999" cy="527632"/>
          </a:xfrm>
          <a:prstGeom prst="rect">
            <a:avLst/>
          </a:prstGeom>
          <a:solidFill>
            <a:srgbClr val="0F1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Bahnschrift Light" panose="020B0502040204020203" pitchFamily="34" charset="0"/>
                <a:cs typeface="Arial" pitchFamily="34" charset="0"/>
              </a:rPr>
              <a:t>HONOR		LEALTAD		VALENTÍA		INTEGRIDAD		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C42093B8-7AF6-618C-C78F-C9D80CC72303}"/>
              </a:ext>
            </a:extLst>
          </p:cNvPr>
          <p:cNvSpPr/>
          <p:nvPr/>
        </p:nvSpPr>
        <p:spPr>
          <a:xfrm flipV="1">
            <a:off x="0" y="527611"/>
            <a:ext cx="12192000" cy="45719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C16DB3BD-BDFD-4F63-1AC1-FB7A2B1D0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15BB1-0CB0-4BA7-A00A-767CE99CD6E8}" type="slidenum">
              <a:rPr lang="es-CL" altLang="es-CL" sz="1100"/>
              <a:pPr/>
              <a:t>22</a:t>
            </a:fld>
            <a:endParaRPr lang="es-CL" altLang="es-CL" sz="1100" dirty="0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E22DA45B-37FB-5037-1CA6-AB4D059BA37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9725"/>
          <a:stretch>
            <a:fillRect/>
          </a:stretch>
        </p:blipFill>
        <p:spPr>
          <a:xfrm>
            <a:off x="4876529" y="1784133"/>
            <a:ext cx="2438941" cy="3038215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3C2C3F93-C242-7105-BB4F-D17E810D0B50}"/>
              </a:ext>
            </a:extLst>
          </p:cNvPr>
          <p:cNvSpPr txBox="1"/>
          <p:nvPr/>
        </p:nvSpPr>
        <p:spPr>
          <a:xfrm>
            <a:off x="3576371" y="4980491"/>
            <a:ext cx="50392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solidFill>
                  <a:schemeClr val="bg1"/>
                </a:solidFill>
                <a:latin typeface="Bahnschrift SemiBold" panose="020B0502040204020203" pitchFamily="34" charset="0"/>
              </a:rPr>
              <a:t>FIN DE LA PRESENTACIÓN</a:t>
            </a:r>
          </a:p>
        </p:txBody>
      </p:sp>
    </p:spTree>
    <p:extLst>
      <p:ext uri="{BB962C8B-B14F-4D97-AF65-F5344CB8AC3E}">
        <p14:creationId xmlns:p14="http://schemas.microsoft.com/office/powerpoint/2010/main" val="40169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Tema de 2022">
  <a:themeElements>
    <a:clrScheme name="Office 2013 - Tema de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Tema de 2022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Tema de 2022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7315</TotalTime>
  <Words>1433</Words>
  <Application>Microsoft Macintosh PowerPoint</Application>
  <PresentationFormat>Panorámica</PresentationFormat>
  <Paragraphs>352</Paragraphs>
  <Slides>22</Slides>
  <Notes>22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8" baseType="lpstr">
      <vt:lpstr>Arial</vt:lpstr>
      <vt:lpstr>Bahnschrift Light</vt:lpstr>
      <vt:lpstr>Bahnschrift SemiBold</vt:lpstr>
      <vt:lpstr>Calibri</vt:lpstr>
      <vt:lpstr>Calibri Light</vt:lpstr>
      <vt:lpstr>Office 2013 - Tema de 2022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RevolucionUnattended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Jeanette Oyarzun</dc:creator>
  <cp:lastModifiedBy>Cristóbal Ruiz</cp:lastModifiedBy>
  <cp:revision>166</cp:revision>
  <cp:lastPrinted>2024-02-22T11:41:20Z</cp:lastPrinted>
  <dcterms:created xsi:type="dcterms:W3CDTF">2019-03-06T19:27:15Z</dcterms:created>
  <dcterms:modified xsi:type="dcterms:W3CDTF">2026-07-23T18:33:14Z</dcterms:modified>
</cp:coreProperties>
</file>