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73" r:id="rId2"/>
    <p:sldId id="398" r:id="rId3"/>
    <p:sldId id="399" r:id="rId4"/>
    <p:sldId id="397" r:id="rId5"/>
    <p:sldId id="400" r:id="rId6"/>
    <p:sldId id="348" r:id="rId7"/>
    <p:sldId id="401" r:id="rId8"/>
    <p:sldId id="396" r:id="rId9"/>
    <p:sldId id="402" r:id="rId10"/>
    <p:sldId id="403" r:id="rId11"/>
    <p:sldId id="391" r:id="rId12"/>
    <p:sldId id="404" r:id="rId13"/>
    <p:sldId id="395" r:id="rId14"/>
    <p:sldId id="405" r:id="rId15"/>
    <p:sldId id="406" r:id="rId16"/>
    <p:sldId id="411" r:id="rId17"/>
    <p:sldId id="408" r:id="rId18"/>
    <p:sldId id="409" r:id="rId19"/>
    <p:sldId id="347" r:id="rId20"/>
  </p:sldIdLst>
  <p:sldSz cx="12192000" cy="6858000"/>
  <p:notesSz cx="6858000" cy="9144000"/>
  <p:defaultTextStyle>
    <a:defPPr>
      <a:defRPr lang="es-C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celo Chiguay" initials="MC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1F60"/>
    <a:srgbClr val="FF2600"/>
    <a:srgbClr val="FF7E79"/>
    <a:srgbClr val="06094D"/>
    <a:srgbClr val="2B413E"/>
    <a:srgbClr val="E4C49A"/>
    <a:srgbClr val="46920B"/>
    <a:srgbClr val="001222"/>
    <a:srgbClr val="041D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Estilo medio 2 - Énfasis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Estilo medio 2 - Énfasi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DA37D80-6434-44D0-A028-1B22A696006F}" styleName="Estilo claro 3 - Acento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5758FB7-9AC5-4552-8A53-C91805E547FA}" styleName="Estilo temático 1 - Énfasis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BDBED569-4797-4DF1-A0F4-6AAB3CD982D8}" styleName="Estilo claro 3 - Acento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398" autoAdjust="0"/>
    <p:restoredTop sz="93671" autoAdjust="0"/>
  </p:normalViewPr>
  <p:slideViewPr>
    <p:cSldViewPr snapToGrid="0">
      <p:cViewPr varScale="1">
        <p:scale>
          <a:sx n="58" d="100"/>
          <a:sy n="58" d="100"/>
        </p:scale>
        <p:origin x="1060" y="26"/>
      </p:cViewPr>
      <p:guideLst>
        <p:guide orient="horz" pos="2160"/>
        <p:guide pos="381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45" d="100"/>
        <a:sy n="4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xmlns="" id="{30011A30-4AB1-7849-A9CC-253B5631106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xmlns="" id="{17871445-00FE-5846-AC1B-B30BD702FE8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D6D8909-288C-E745-9776-E762A9139F5B}" type="datetimeFigureOut">
              <a:rPr lang="es-CL"/>
              <a:pPr>
                <a:defRPr/>
              </a:pPr>
              <a:t>25-11-2024</a:t>
            </a:fld>
            <a:endParaRPr lang="es-CL"/>
          </a:p>
        </p:txBody>
      </p:sp>
      <p:sp>
        <p:nvSpPr>
          <p:cNvPr id="4" name="Marcador de imagen de diapositiva 3">
            <a:extLst>
              <a:ext uri="{FF2B5EF4-FFF2-40B4-BE49-F238E27FC236}">
                <a16:creationId xmlns:a16="http://schemas.microsoft.com/office/drawing/2014/main" xmlns="" id="{4DEC4BB8-540D-DD49-ACB1-EAEECF4ABF8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CL" noProof="0"/>
          </a:p>
        </p:txBody>
      </p:sp>
      <p:sp>
        <p:nvSpPr>
          <p:cNvPr id="5" name="Marcador de notas 4">
            <a:extLst>
              <a:ext uri="{FF2B5EF4-FFF2-40B4-BE49-F238E27FC236}">
                <a16:creationId xmlns:a16="http://schemas.microsoft.com/office/drawing/2014/main" xmlns="" id="{A469143D-7E5F-5A42-9C4C-44E819A7B7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CL" noProof="0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89FEE750-D5FF-8145-9783-D8B557C6F113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7FDAA3F3-379F-9A4F-9CF5-D03E0DF436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F3F0709-36F0-364D-A7D6-897F2C606CF9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8852011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Marcador de imagen de diapositiva 1">
            <a:extLst>
              <a:ext uri="{FF2B5EF4-FFF2-40B4-BE49-F238E27FC236}">
                <a16:creationId xmlns:a16="http://schemas.microsoft.com/office/drawing/2014/main" xmlns="" id="{DB2BD40E-B6D7-364F-8BF1-4757F31EDA4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6386" name="Marcador de notas 2">
            <a:extLst>
              <a:ext uri="{FF2B5EF4-FFF2-40B4-BE49-F238E27FC236}">
                <a16:creationId xmlns:a16="http://schemas.microsoft.com/office/drawing/2014/main" xmlns="" id="{F86B6F78-71E3-8940-B642-74962DEBB11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5525821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Marcador de imagen de diapositiva 1">
            <a:extLst>
              <a:ext uri="{FF2B5EF4-FFF2-40B4-BE49-F238E27FC236}">
                <a16:creationId xmlns:a16="http://schemas.microsoft.com/office/drawing/2014/main" xmlns="" id="{16030E2C-2A95-F043-8DC6-0A2D6E12AB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Marcador de notas 2">
            <a:extLst>
              <a:ext uri="{FF2B5EF4-FFF2-40B4-BE49-F238E27FC236}">
                <a16:creationId xmlns:a16="http://schemas.microsoft.com/office/drawing/2014/main" xmlns="" id="{1237D340-D8E1-AB4A-B973-ACA7ACF158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7931356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Marcador de imagen de diapositiva 1">
            <a:extLst>
              <a:ext uri="{FF2B5EF4-FFF2-40B4-BE49-F238E27FC236}">
                <a16:creationId xmlns:a16="http://schemas.microsoft.com/office/drawing/2014/main" xmlns="" id="{16030E2C-2A95-F043-8DC6-0A2D6E12AB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Marcador de notas 2">
            <a:extLst>
              <a:ext uri="{FF2B5EF4-FFF2-40B4-BE49-F238E27FC236}">
                <a16:creationId xmlns:a16="http://schemas.microsoft.com/office/drawing/2014/main" xmlns="" id="{1237D340-D8E1-AB4A-B973-ACA7ACF158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67952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Marcador de imagen de diapositiva 1">
            <a:extLst>
              <a:ext uri="{FF2B5EF4-FFF2-40B4-BE49-F238E27FC236}">
                <a16:creationId xmlns:a16="http://schemas.microsoft.com/office/drawing/2014/main" xmlns="" id="{16030E2C-2A95-F043-8DC6-0A2D6E12AB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Marcador de notas 2">
            <a:extLst>
              <a:ext uri="{FF2B5EF4-FFF2-40B4-BE49-F238E27FC236}">
                <a16:creationId xmlns:a16="http://schemas.microsoft.com/office/drawing/2014/main" xmlns="" id="{1237D340-D8E1-AB4A-B973-ACA7ACF158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14291104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Marcador de imagen de diapositiva 1">
            <a:extLst>
              <a:ext uri="{FF2B5EF4-FFF2-40B4-BE49-F238E27FC236}">
                <a16:creationId xmlns:a16="http://schemas.microsoft.com/office/drawing/2014/main" xmlns="" id="{16030E2C-2A95-F043-8DC6-0A2D6E12AB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Marcador de notas 2">
            <a:extLst>
              <a:ext uri="{FF2B5EF4-FFF2-40B4-BE49-F238E27FC236}">
                <a16:creationId xmlns:a16="http://schemas.microsoft.com/office/drawing/2014/main" xmlns="" id="{1237D340-D8E1-AB4A-B973-ACA7ACF158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20514294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Marcador de imagen de diapositiva 1">
            <a:extLst>
              <a:ext uri="{FF2B5EF4-FFF2-40B4-BE49-F238E27FC236}">
                <a16:creationId xmlns:a16="http://schemas.microsoft.com/office/drawing/2014/main" xmlns="" id="{16030E2C-2A95-F043-8DC6-0A2D6E12AB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Marcador de notas 2">
            <a:extLst>
              <a:ext uri="{FF2B5EF4-FFF2-40B4-BE49-F238E27FC236}">
                <a16:creationId xmlns:a16="http://schemas.microsoft.com/office/drawing/2014/main" xmlns="" id="{1237D340-D8E1-AB4A-B973-ACA7ACF158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MX" altLang="es-CL" sz="800" dirty="0" smtClean="0"/>
              <a:t>PN </a:t>
            </a:r>
            <a:r>
              <a:rPr lang="es-MX" altLang="es-CL" sz="800" baseline="0" dirty="0" smtClean="0"/>
              <a:t>LAGUNA SAN RAFAEL - RN LAS GUAITECAS – MN CINCO HERMANAS</a:t>
            </a:r>
            <a:endParaRPr lang="es-CL" altLang="es-CL" sz="800" dirty="0"/>
          </a:p>
        </p:txBody>
      </p:sp>
    </p:spTree>
    <p:extLst>
      <p:ext uri="{BB962C8B-B14F-4D97-AF65-F5344CB8AC3E}">
        <p14:creationId xmlns:p14="http://schemas.microsoft.com/office/powerpoint/2010/main" val="25578110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Marcador de imagen de diapositiva 1">
            <a:extLst>
              <a:ext uri="{FF2B5EF4-FFF2-40B4-BE49-F238E27FC236}">
                <a16:creationId xmlns:a16="http://schemas.microsoft.com/office/drawing/2014/main" xmlns="" id="{16030E2C-2A95-F043-8DC6-0A2D6E12AB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Marcador de notas 2">
            <a:extLst>
              <a:ext uri="{FF2B5EF4-FFF2-40B4-BE49-F238E27FC236}">
                <a16:creationId xmlns:a16="http://schemas.microsoft.com/office/drawing/2014/main" xmlns="" id="{1237D340-D8E1-AB4A-B973-ACA7ACF158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18378339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Marcador de imagen de diapositiva 1">
            <a:extLst>
              <a:ext uri="{FF2B5EF4-FFF2-40B4-BE49-F238E27FC236}">
                <a16:creationId xmlns:a16="http://schemas.microsoft.com/office/drawing/2014/main" xmlns="" id="{16030E2C-2A95-F043-8DC6-0A2D6E12AB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Marcador de notas 2">
            <a:extLst>
              <a:ext uri="{FF2B5EF4-FFF2-40B4-BE49-F238E27FC236}">
                <a16:creationId xmlns:a16="http://schemas.microsoft.com/office/drawing/2014/main" xmlns="" id="{1237D340-D8E1-AB4A-B973-ACA7ACF158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8173165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Marcador de imagen de diapositiva 1">
            <a:extLst>
              <a:ext uri="{FF2B5EF4-FFF2-40B4-BE49-F238E27FC236}">
                <a16:creationId xmlns:a16="http://schemas.microsoft.com/office/drawing/2014/main" xmlns="" id="{16030E2C-2A95-F043-8DC6-0A2D6E12AB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Marcador de notas 2">
            <a:extLst>
              <a:ext uri="{FF2B5EF4-FFF2-40B4-BE49-F238E27FC236}">
                <a16:creationId xmlns:a16="http://schemas.microsoft.com/office/drawing/2014/main" xmlns="" id="{1237D340-D8E1-AB4A-B973-ACA7ACF158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33183829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Marcador de imagen de diapositiva 1">
            <a:extLst>
              <a:ext uri="{FF2B5EF4-FFF2-40B4-BE49-F238E27FC236}">
                <a16:creationId xmlns:a16="http://schemas.microsoft.com/office/drawing/2014/main" xmlns="" id="{16030E2C-2A95-F043-8DC6-0A2D6E12AB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Marcador de notas 2">
            <a:extLst>
              <a:ext uri="{FF2B5EF4-FFF2-40B4-BE49-F238E27FC236}">
                <a16:creationId xmlns:a16="http://schemas.microsoft.com/office/drawing/2014/main" xmlns="" id="{1237D340-D8E1-AB4A-B973-ACA7ACF158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16816040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Marcador de imagen de diapositiva 1">
            <a:extLst>
              <a:ext uri="{FF2B5EF4-FFF2-40B4-BE49-F238E27FC236}">
                <a16:creationId xmlns:a16="http://schemas.microsoft.com/office/drawing/2014/main" xmlns="" id="{16030E2C-2A95-F043-8DC6-0A2D6E12AB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Marcador de notas 2">
            <a:extLst>
              <a:ext uri="{FF2B5EF4-FFF2-40B4-BE49-F238E27FC236}">
                <a16:creationId xmlns:a16="http://schemas.microsoft.com/office/drawing/2014/main" xmlns="" id="{1237D340-D8E1-AB4A-B973-ACA7ACF158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29522836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Marcador de imagen de diapositiva 1">
            <a:extLst>
              <a:ext uri="{FF2B5EF4-FFF2-40B4-BE49-F238E27FC236}">
                <a16:creationId xmlns:a16="http://schemas.microsoft.com/office/drawing/2014/main" xmlns="" id="{16030E2C-2A95-F043-8DC6-0A2D6E12AB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Marcador de notas 2">
            <a:extLst>
              <a:ext uri="{FF2B5EF4-FFF2-40B4-BE49-F238E27FC236}">
                <a16:creationId xmlns:a16="http://schemas.microsoft.com/office/drawing/2014/main" xmlns="" id="{1237D340-D8E1-AB4A-B973-ACA7ACF158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21417834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Marcador de imagen de diapositiva 1">
            <a:extLst>
              <a:ext uri="{FF2B5EF4-FFF2-40B4-BE49-F238E27FC236}">
                <a16:creationId xmlns:a16="http://schemas.microsoft.com/office/drawing/2014/main" xmlns="" id="{16030E2C-2A95-F043-8DC6-0A2D6E12AB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Marcador de notas 2">
            <a:extLst>
              <a:ext uri="{FF2B5EF4-FFF2-40B4-BE49-F238E27FC236}">
                <a16:creationId xmlns:a16="http://schemas.microsoft.com/office/drawing/2014/main" xmlns="" id="{1237D340-D8E1-AB4A-B973-ACA7ACF158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602931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Marcador de imagen de diapositiva 1">
            <a:extLst>
              <a:ext uri="{FF2B5EF4-FFF2-40B4-BE49-F238E27FC236}">
                <a16:creationId xmlns:a16="http://schemas.microsoft.com/office/drawing/2014/main" xmlns="" id="{16030E2C-2A95-F043-8DC6-0A2D6E12AB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Marcador de notas 2">
            <a:extLst>
              <a:ext uri="{FF2B5EF4-FFF2-40B4-BE49-F238E27FC236}">
                <a16:creationId xmlns:a16="http://schemas.microsoft.com/office/drawing/2014/main" xmlns="" id="{1237D340-D8E1-AB4A-B973-ACA7ACF158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36236635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7" name="TextShape 1"/>
          <p:cNvSpPr/>
          <p:nvPr/>
        </p:nvSpPr>
        <p:spPr>
          <a:xfrm>
            <a:off x="3970440" y="8829720"/>
            <a:ext cx="3037680" cy="465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Autofit/>
          </a:bodyPr>
          <a:lstStyle/>
          <a:p>
            <a:pPr algn="r">
              <a:lnSpc>
                <a:spcPct val="100000"/>
              </a:lnSpc>
            </a:pPr>
            <a:fld id="{094B4B44-1079-4461-9487-A97DA2678A08}" type="slidenum">
              <a:rPr lang="es-CL" sz="1200" b="0" u="none" strike="noStrike">
                <a:solidFill>
                  <a:srgbClr val="000000"/>
                </a:solidFill>
                <a:uFillTx/>
                <a:latin typeface="Calibri"/>
              </a:rPr>
              <a:t>15</a:t>
            </a:fld>
            <a:endParaRPr lang="es-CL" sz="1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88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ln w="0">
            <a:noFill/>
          </a:ln>
        </p:spPr>
      </p:sp>
      <p:sp>
        <p:nvSpPr>
          <p:cNvPr id="489" name="CustomShape 3"/>
          <p:cNvSpPr/>
          <p:nvPr/>
        </p:nvSpPr>
        <p:spPr>
          <a:xfrm>
            <a:off x="701640" y="4473720"/>
            <a:ext cx="5608080" cy="3661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CL" sz="18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456233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Marcador de imagen de diapositiva 1">
            <a:extLst>
              <a:ext uri="{FF2B5EF4-FFF2-40B4-BE49-F238E27FC236}">
                <a16:creationId xmlns:a16="http://schemas.microsoft.com/office/drawing/2014/main" xmlns="" id="{16030E2C-2A95-F043-8DC6-0A2D6E12AB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Marcador de notas 2">
            <a:extLst>
              <a:ext uri="{FF2B5EF4-FFF2-40B4-BE49-F238E27FC236}">
                <a16:creationId xmlns:a16="http://schemas.microsoft.com/office/drawing/2014/main" xmlns="" id="{1237D340-D8E1-AB4A-B973-ACA7ACF158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352042028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Marcador de imagen de diapositiva 1">
            <a:extLst>
              <a:ext uri="{FF2B5EF4-FFF2-40B4-BE49-F238E27FC236}">
                <a16:creationId xmlns:a16="http://schemas.microsoft.com/office/drawing/2014/main" xmlns="" id="{DB2BD40E-B6D7-364F-8BF1-4757F31EDA4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6386" name="Marcador de notas 2">
            <a:extLst>
              <a:ext uri="{FF2B5EF4-FFF2-40B4-BE49-F238E27FC236}">
                <a16:creationId xmlns:a16="http://schemas.microsoft.com/office/drawing/2014/main" xmlns="" id="{F86B6F78-71E3-8940-B642-74962DEBB11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8516432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A172E15-C731-A245-A3BB-EE14D19445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543339D-0926-9E46-8E97-C881C71093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CE4BC00-EAC0-3A40-9E1D-81D367D902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9A0A9AA3-E67F-1543-BCAF-998AA015125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63015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BA9D0F7-6CD1-7E47-9EA3-EDEB7A337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EA16C3A-6124-454E-A6D1-18235B4B01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3DE9FFC-2598-F245-9B8F-FCE9E6CB2D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022982A2-21BA-C44B-B84A-8AD93B8E9D9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082270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327A635-6A62-3345-9290-CDB4F22EBE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87051C1-96DE-C840-B223-EF00176F0D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5537086-8DBD-984E-A5EF-CFF0C121C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875D802-1FC0-E246-B609-4749877FE8B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948607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4F1D28FC-AE4E-0244-88F1-1AD9CD88CB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DC86B9D7-5D5E-A547-8A12-DF429158E9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B0530872-B0B2-7B4A-A9CE-19C1B080B8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65A9B684-FE57-1E41-8822-58751F00276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06081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xmlns="" id="{21E5C8F6-DD10-DA41-A4B2-2AACB4F306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xmlns="" id="{DF50A9E5-93E6-844C-AADD-1C913E7325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xmlns="" id="{A6C3595F-F562-444D-BF4B-580EF8567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A2D31DD-527A-2A41-8B9C-EF84B568CF8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234569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xmlns="" id="{578D5000-070A-CE44-8D6D-B8349BBDFA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xmlns="" id="{F190D7FB-6F7F-E447-91DB-3B63E1724B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xmlns="" id="{AAA0B129-7601-D149-8052-BE8FF0FC0D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EAF7CE55-1BB6-6F45-B0D9-D524349AE0E4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029150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xmlns="" id="{AF53210F-88B4-7A4E-9AE1-0BB4B13E1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xmlns="" id="{11ED7BA7-29A6-7F4E-AB96-84222B720E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xmlns="" id="{46848739-E652-434F-893F-87AC6466A2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05082D1E-6A1E-BB42-971F-68413096F88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645471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5810D24D-D976-4247-A959-FD6FFAE4C8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894C9BEB-29B7-4D4A-A028-B462545318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7F99488C-A266-3540-9625-B69693556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FFC4640F-F715-FF4D-8F59-2BE9583CF0C1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385950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6B6A663E-1822-D141-B7A7-CBB2ABE4C1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4AF46FC9-485D-5F47-B988-B0B8B546D5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C65A3356-5954-2E4B-AF2A-06B8B74D99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70021C0-C975-FA4E-9C04-2658E7CD9A65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416515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ED1D76C-00F9-F941-AD25-716AFA9C96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1B5BA75-0EDC-1345-A1E0-3402A2BB9F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BA23012-CE8B-F64F-92F0-390F1C55A5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3DFC2884-A27F-4442-A9C8-761D66E12487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924765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43AB3CE-33F3-C14A-B65C-50D4D8DB44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624F197-B17E-8243-B813-A06B06483F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51CBB93-7796-5846-888B-1D8AEFE89C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6AB2AB7-5A11-6844-A403-B0F7000FE788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363534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609601" y="274745"/>
            <a:ext cx="109728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xmlns="" id="{73DA031E-087E-7646-B244-2E5AAA0CCB1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xmlns="" id="{A614219D-BCEC-CB40-9E8E-A6AFD60A844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xmlns="" id="{C30919F2-425D-2F42-AD7A-70FF8F77BFD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9FC98208-5BB6-994F-8CE6-0F631BBC5C6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252853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xmlns="" id="{7B5037C3-E2AD-F34F-B86D-6806EA134DEB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título del patrón</a:t>
            </a:r>
            <a:endParaRPr lang="en-US" altLang="es-E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xmlns="" id="{C3A17044-8427-3044-9F43-5429FFEAE11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texto del patrón</a:t>
            </a:r>
          </a:p>
          <a:p>
            <a:pPr lvl="1"/>
            <a:r>
              <a:rPr lang="es-ES" altLang="es-ES"/>
              <a:t>Segundo nivel</a:t>
            </a:r>
          </a:p>
          <a:p>
            <a:pPr lvl="2"/>
            <a:r>
              <a:rPr lang="es-ES" altLang="es-ES"/>
              <a:t>Tercer nivel</a:t>
            </a:r>
          </a:p>
          <a:p>
            <a:pPr lvl="3"/>
            <a:r>
              <a:rPr lang="es-ES" altLang="es-ES"/>
              <a:t>Cuarto nivel</a:t>
            </a:r>
          </a:p>
          <a:p>
            <a:pPr lvl="4"/>
            <a:r>
              <a:rPr lang="es-ES" altLang="es-ES"/>
              <a:t>Quinto nivel</a:t>
            </a:r>
            <a:endParaRPr lang="en-US" altLang="es-E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E4E13FB-300B-564D-B961-7BB6A8705FF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B2C287E-C66F-4E4A-A5E7-B2DF41C222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4DE7EBC-B970-3944-80F7-69E9315C3D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D0D18402-3C32-8644-A4F9-03B038C0E9B7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93" r:id="rId1"/>
    <p:sldLayoutId id="2147484094" r:id="rId2"/>
    <p:sldLayoutId id="2147484095" r:id="rId3"/>
    <p:sldLayoutId id="2147484096" r:id="rId4"/>
    <p:sldLayoutId id="2147484097" r:id="rId5"/>
    <p:sldLayoutId id="2147484098" r:id="rId6"/>
    <p:sldLayoutId id="2147484099" r:id="rId7"/>
    <p:sldLayoutId id="2147484100" r:id="rId8"/>
    <p:sldLayoutId id="2147484101" r:id="rId9"/>
    <p:sldLayoutId id="2147484102" r:id="rId10"/>
    <p:sldLayoutId id="2147484103" r:id="rId11"/>
    <p:sldLayoutId id="2147484104" r:id="rId12"/>
  </p:sldLayoutIdLst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2.pn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13" Type="http://schemas.openxmlformats.org/officeDocument/2006/relationships/image" Target="../media/image18.jpeg"/><Relationship Id="rId3" Type="http://schemas.openxmlformats.org/officeDocument/2006/relationships/image" Target="../media/image2.png"/><Relationship Id="rId7" Type="http://schemas.openxmlformats.org/officeDocument/2006/relationships/image" Target="../media/image12.jpeg"/><Relationship Id="rId12" Type="http://schemas.openxmlformats.org/officeDocument/2006/relationships/image" Target="../media/image1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11" Type="http://schemas.openxmlformats.org/officeDocument/2006/relationships/image" Target="../media/image16.jpeg"/><Relationship Id="rId5" Type="http://schemas.openxmlformats.org/officeDocument/2006/relationships/image" Target="../media/image4.gif"/><Relationship Id="rId10" Type="http://schemas.openxmlformats.org/officeDocument/2006/relationships/image" Target="../media/image15.jpeg"/><Relationship Id="rId4" Type="http://schemas.openxmlformats.org/officeDocument/2006/relationships/image" Target="../media/image3.png"/><Relationship Id="rId9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jpe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8.png"/><Relationship Id="rId7" Type="http://schemas.openxmlformats.org/officeDocument/2006/relationships/image" Target="../media/image3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png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.png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www.trizone.com.au/content/images/2024/03/0X9A7116FelipeCaballero.jpe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44" b="6279"/>
          <a:stretch/>
        </p:blipFill>
        <p:spPr bwMode="auto">
          <a:xfrm>
            <a:off x="-14288" y="570755"/>
            <a:ext cx="12206288" cy="6371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xmlns="" id="{2B302CBA-8FEC-A14A-B171-63C6F442032C}"/>
              </a:ext>
            </a:extLst>
          </p:cNvPr>
          <p:cNvSpPr/>
          <p:nvPr/>
        </p:nvSpPr>
        <p:spPr>
          <a:xfrm>
            <a:off x="-7938" y="6262688"/>
            <a:ext cx="12192001" cy="5270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dirty="0">
                <a:solidFill>
                  <a:prstClr val="white"/>
                </a:solidFill>
              </a:rPr>
              <a:t>P A T R I O T I S M O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dirty="0">
                <a:solidFill>
                  <a:prstClr val="white"/>
                </a:solidFill>
              </a:rPr>
              <a:t>HONOR		LEALTAD		         VALENTÍA	         INTEGRIDAD		  DEBER</a:t>
            </a:r>
          </a:p>
        </p:txBody>
      </p:sp>
      <p:pic>
        <p:nvPicPr>
          <p:cNvPr id="15364" name="Picture 2">
            <a:extLst>
              <a:ext uri="{FF2B5EF4-FFF2-40B4-BE49-F238E27FC236}">
                <a16:creationId xmlns:a16="http://schemas.microsoft.com/office/drawing/2014/main" xmlns="" id="{12BCD052-77E7-A044-935F-8148F01D17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cxnSp>
        <p:nvCxnSpPr>
          <p:cNvPr id="26" name="Conector recto 25">
            <a:extLst>
              <a:ext uri="{FF2B5EF4-FFF2-40B4-BE49-F238E27FC236}">
                <a16:creationId xmlns:a16="http://schemas.microsoft.com/office/drawing/2014/main" xmlns="" id="{35D435E9-E6F4-0B4B-A9FB-8C0516AF6462}"/>
              </a:ext>
            </a:extLst>
          </p:cNvPr>
          <p:cNvCxnSpPr/>
          <p:nvPr/>
        </p:nvCxnSpPr>
        <p:spPr>
          <a:xfrm>
            <a:off x="11113" y="6353175"/>
            <a:ext cx="12192000" cy="23813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cto 26">
            <a:extLst>
              <a:ext uri="{FF2B5EF4-FFF2-40B4-BE49-F238E27FC236}">
                <a16:creationId xmlns:a16="http://schemas.microsoft.com/office/drawing/2014/main" xmlns="" id="{17E9DEFE-8688-0B4A-8C91-AE380DBB01FC}"/>
              </a:ext>
            </a:extLst>
          </p:cNvPr>
          <p:cNvCxnSpPr/>
          <p:nvPr/>
        </p:nvCxnSpPr>
        <p:spPr>
          <a:xfrm>
            <a:off x="-14288" y="609600"/>
            <a:ext cx="12192001" cy="23813"/>
          </a:xfrm>
          <a:prstGeom prst="line">
            <a:avLst/>
          </a:prstGeom>
          <a:ln w="2857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368" name="Picture 2" descr="Imagen relacionada">
            <a:extLst>
              <a:ext uri="{FF2B5EF4-FFF2-40B4-BE49-F238E27FC236}">
                <a16:creationId xmlns:a16="http://schemas.microsoft.com/office/drawing/2014/main" xmlns="" id="{9D432545-9A84-9D4F-B2F7-8A4D1E4D3F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0" name="CuadroTexto 9">
            <a:extLst>
              <a:ext uri="{FF2B5EF4-FFF2-40B4-BE49-F238E27FC236}">
                <a16:creationId xmlns:a16="http://schemas.microsoft.com/office/drawing/2014/main" xmlns="" id="{3A40A43E-0D9B-C046-9BB0-97FE7F5DD6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52398" y="-23813"/>
            <a:ext cx="325704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200" b="1" dirty="0">
                <a:solidFill>
                  <a:schemeClr val="bg1"/>
                </a:solidFill>
              </a:rPr>
              <a:t>ARMADA DE CHILE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200" b="1" dirty="0">
                <a:solidFill>
                  <a:schemeClr val="bg1"/>
                </a:solidFill>
              </a:rPr>
              <a:t>GOBERNACIÓN MARÍTIMA DE </a:t>
            </a:r>
            <a:r>
              <a:rPr lang="es-CL" altLang="es-CL" sz="1200" b="1" dirty="0" smtClean="0">
                <a:solidFill>
                  <a:schemeClr val="bg1"/>
                </a:solidFill>
              </a:rPr>
              <a:t>AYSÉN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1200" b="1" dirty="0" smtClean="0">
                <a:solidFill>
                  <a:schemeClr val="bg1"/>
                </a:solidFill>
              </a:rPr>
              <a:t>CAPITANÍA DE PUERTO DE PUERTO CHACABUCO</a:t>
            </a:r>
            <a:endParaRPr lang="es-CL" altLang="es-CL" sz="1200" b="1" dirty="0">
              <a:solidFill>
                <a:schemeClr val="bg1"/>
              </a:solidFill>
            </a:endParaRPr>
          </a:p>
        </p:txBody>
      </p:sp>
      <p:sp>
        <p:nvSpPr>
          <p:cNvPr id="15371" name="CuadroTexto 57">
            <a:extLst>
              <a:ext uri="{FF2B5EF4-FFF2-40B4-BE49-F238E27FC236}">
                <a16:creationId xmlns:a16="http://schemas.microsoft.com/office/drawing/2014/main" xmlns="" id="{45AF9190-FFB0-1C49-8DB3-FD310EEBAF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94019" y="5768262"/>
            <a:ext cx="2632452" cy="27699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200" dirty="0" smtClean="0">
                <a:solidFill>
                  <a:schemeClr val="bg1"/>
                </a:solidFill>
                <a:latin typeface="Futura Medium" panose="020B0602020204020303" pitchFamily="34" charset="-79"/>
                <a:cs typeface="Futura Medium" panose="020B0602020204020303" pitchFamily="34" charset="-79"/>
              </a:rPr>
              <a:t>CC LT SIMÓN STUVEN DEL VALLE</a:t>
            </a:r>
            <a:endParaRPr lang="es-CL" altLang="es-CL" sz="1200" dirty="0">
              <a:solidFill>
                <a:schemeClr val="bg1"/>
              </a:solidFill>
              <a:latin typeface="Futura Medium" panose="020B0602020204020303" pitchFamily="34" charset="-79"/>
              <a:cs typeface="Futura Medium" panose="020B0602020204020303" pitchFamily="34" charset="-79"/>
            </a:endParaRPr>
          </a:p>
        </p:txBody>
      </p:sp>
      <p:pic>
        <p:nvPicPr>
          <p:cNvPr id="15372" name="Imagen 14">
            <a:extLst>
              <a:ext uri="{FF2B5EF4-FFF2-40B4-BE49-F238E27FC236}">
                <a16:creationId xmlns:a16="http://schemas.microsoft.com/office/drawing/2014/main" xmlns="" id="{E55EF121-925B-6A4B-BDBD-84DDBE6348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9007" y="5603467"/>
            <a:ext cx="735012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4" name="Imagen 65">
            <a:extLst>
              <a:ext uri="{FF2B5EF4-FFF2-40B4-BE49-F238E27FC236}">
                <a16:creationId xmlns:a16="http://schemas.microsoft.com/office/drawing/2014/main" xmlns="" id="{A11459FD-B76F-7046-BE1A-853DAA4BE0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" t="89169" r="381" b="5122"/>
          <a:stretch>
            <a:fillRect/>
          </a:stretch>
        </p:blipFill>
        <p:spPr bwMode="auto">
          <a:xfrm>
            <a:off x="34925" y="6403975"/>
            <a:ext cx="12142788" cy="43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6" name="CuadroTexto 58">
            <a:extLst>
              <a:ext uri="{FF2B5EF4-FFF2-40B4-BE49-F238E27FC236}">
                <a16:creationId xmlns:a16="http://schemas.microsoft.com/office/drawing/2014/main" xmlns="" id="{6AF30E30-10EC-824C-A1A5-07FDD216F6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87147" y="6033491"/>
            <a:ext cx="204414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400" b="1" dirty="0">
                <a:solidFill>
                  <a:schemeClr val="bg1"/>
                </a:solidFill>
                <a:latin typeface="Abadi MT Condensed Light" panose="020B0306030101010103" pitchFamily="34" charset="77"/>
                <a:cs typeface="Futura Medium" panose="020B0602020204020303" pitchFamily="34" charset="-79"/>
              </a:rPr>
              <a:t>PUERTO </a:t>
            </a:r>
            <a:r>
              <a:rPr lang="es-CL" altLang="es-CL" sz="1400" b="1" dirty="0" smtClean="0">
                <a:solidFill>
                  <a:schemeClr val="bg1"/>
                </a:solidFill>
                <a:latin typeface="Abadi MT Condensed Light" panose="020B0306030101010103" pitchFamily="34" charset="77"/>
                <a:cs typeface="Futura Medium" panose="020B0602020204020303" pitchFamily="34" charset="-79"/>
              </a:rPr>
              <a:t>CHACABUCO, DIC 01. 2024.</a:t>
            </a:r>
            <a:endParaRPr lang="es-CL" altLang="es-CL" sz="1400" b="1" dirty="0">
              <a:solidFill>
                <a:schemeClr val="bg1"/>
              </a:solidFill>
              <a:latin typeface="Abadi MT Condensed Light" panose="020B0306030101010103" pitchFamily="34" charset="77"/>
              <a:cs typeface="Futura Medium" panose="020B0602020204020303" pitchFamily="34" charset="-79"/>
            </a:endParaRPr>
          </a:p>
        </p:txBody>
      </p:sp>
      <p:pic>
        <p:nvPicPr>
          <p:cNvPr id="20" name="Picture 8"/>
          <p:cNvPicPr/>
          <p:nvPr/>
        </p:nvPicPr>
        <p:blipFill>
          <a:blip r:embed="rId8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  <p:pic>
        <p:nvPicPr>
          <p:cNvPr id="21" name="Picture 8"/>
          <p:cNvPicPr/>
          <p:nvPr/>
        </p:nvPicPr>
        <p:blipFill>
          <a:blip r:embed="rId8"/>
          <a:stretch/>
        </p:blipFill>
        <p:spPr>
          <a:xfrm>
            <a:off x="964052" y="1418140"/>
            <a:ext cx="1297307" cy="1856179"/>
          </a:xfrm>
          <a:prstGeom prst="rect">
            <a:avLst/>
          </a:prstGeom>
          <a:ln w="0">
            <a:noFill/>
          </a:ln>
        </p:spPr>
      </p:pic>
      <p:pic>
        <p:nvPicPr>
          <p:cNvPr id="1026" name="Picture 2" descr="Patagonman 2024 ¡viene con todo! | www.trichile.cl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5531" y="1170830"/>
            <a:ext cx="2232452" cy="2790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chileestuyo.cl/wp-content/uploads/2019/02/patagonman-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380" y="1067546"/>
            <a:ext cx="6297186" cy="391061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5" name="Picture 2">
            <a:extLst>
              <a:ext uri="{FF2B5EF4-FFF2-40B4-BE49-F238E27FC236}">
                <a16:creationId xmlns:a16="http://schemas.microsoft.com/office/drawing/2014/main" xmlns="" id="{98B9747F-14CF-8948-8807-24EEBB0F3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5630" name="Picture 2" descr="Imagen relacionada">
            <a:extLst>
              <a:ext uri="{FF2B5EF4-FFF2-40B4-BE49-F238E27FC236}">
                <a16:creationId xmlns:a16="http://schemas.microsoft.com/office/drawing/2014/main" xmlns="" id="{5D949DEA-05E3-6F4C-8CEA-876B4E142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32" name="Imagen 14">
            <a:extLst>
              <a:ext uri="{FF2B5EF4-FFF2-40B4-BE49-F238E27FC236}">
                <a16:creationId xmlns:a16="http://schemas.microsoft.com/office/drawing/2014/main" xmlns="" id="{ED09B215-C089-D44D-A0E6-F3CB89EAC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2700" y="6246813"/>
            <a:ext cx="735013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11634788" y="6384925"/>
            <a:ext cx="338137" cy="317500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s-CL" sz="1200" dirty="0">
              <a:solidFill>
                <a:srgbClr val="002060"/>
              </a:solidFill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6206490"/>
            <a:ext cx="12238090" cy="651510"/>
            <a:chOff x="0" y="6302612"/>
            <a:chExt cx="12192000" cy="555388"/>
          </a:xfrm>
        </p:grpSpPr>
        <p:sp>
          <p:nvSpPr>
            <p:cNvPr id="80" name="Rectángulo 13">
              <a:extLst>
                <a:ext uri="{FF2B5EF4-FFF2-40B4-BE49-F238E27FC236}">
                  <a16:creationId xmlns="" xmlns:a16="http://schemas.microsoft.com/office/drawing/2014/main" id="{43884BE3-EE01-403E-A374-27AFB9E6CE59}"/>
                </a:ext>
              </a:extLst>
            </p:cNvPr>
            <p:cNvSpPr/>
            <p:nvPr/>
          </p:nvSpPr>
          <p:spPr>
            <a:xfrm>
              <a:off x="0" y="6351072"/>
              <a:ext cx="12192000" cy="506928"/>
            </a:xfrm>
            <a:prstGeom prst="rect">
              <a:avLst/>
            </a:prstGeom>
            <a:solidFill>
              <a:srgbClr val="01189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HONOR		LEALTAD		         VALENTÍA	         INTEGRIDAD		  DEBER</a:t>
              </a:r>
            </a:p>
          </p:txBody>
        </p:sp>
        <p:sp>
          <p:nvSpPr>
            <p:cNvPr id="81" name="Proceso alternativo 7">
              <a:extLst>
                <a:ext uri="{FF2B5EF4-FFF2-40B4-BE49-F238E27FC236}">
                  <a16:creationId xmlns="" xmlns:a16="http://schemas.microsoft.com/office/drawing/2014/main" id="{1B87290E-2BF7-4238-BEBA-3C907A18543A}"/>
                </a:ext>
              </a:extLst>
            </p:cNvPr>
            <p:cNvSpPr/>
            <p:nvPr/>
          </p:nvSpPr>
          <p:spPr>
            <a:xfrm flipV="1">
              <a:off x="0" y="6302612"/>
              <a:ext cx="12192000" cy="50223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43" name="Picture 8"/>
          <p:cNvPicPr/>
          <p:nvPr/>
        </p:nvPicPr>
        <p:blipFill>
          <a:blip r:embed="rId7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  <p:sp>
        <p:nvSpPr>
          <p:cNvPr id="27" name="Text Box 12"/>
          <p:cNvSpPr txBox="1">
            <a:spLocks noChangeArrowheads="1"/>
          </p:cNvSpPr>
          <p:nvPr/>
        </p:nvSpPr>
        <p:spPr bwMode="auto">
          <a:xfrm>
            <a:off x="255959" y="928874"/>
            <a:ext cx="5840041" cy="496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 marL="457200" indent="-45561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pPr marL="1587" indent="0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rgbClr val="001F60"/>
              </a:buClr>
              <a:buSzPct val="100000"/>
              <a:defRPr/>
            </a:pPr>
            <a:r>
              <a:rPr lang="es-CL" altLang="es-CL" sz="2400" b="1" i="1" dirty="0" smtClean="0">
                <a:solidFill>
                  <a:srgbClr val="001F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1. MISIÓN.</a:t>
            </a:r>
          </a:p>
          <a:p>
            <a:pPr marL="1587" indent="0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rgbClr val="001F60"/>
              </a:buClr>
              <a:buSzPct val="100000"/>
              <a:defRPr/>
            </a:pPr>
            <a:r>
              <a:rPr lang="es-CL" altLang="es-CL" sz="2400" b="1" i="1" dirty="0" smtClean="0">
                <a:solidFill>
                  <a:srgbClr val="001F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2. INFORMACIONES.</a:t>
            </a:r>
          </a:p>
          <a:p>
            <a:pPr marL="1587" indent="0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rgbClr val="FFFFFF"/>
              </a:buClr>
              <a:buSzPct val="100000"/>
              <a:defRPr/>
            </a:pPr>
            <a:r>
              <a:rPr lang="es-CL" altLang="es-CL" sz="2400" b="1" i="1" dirty="0" smtClean="0">
                <a:solidFill>
                  <a:srgbClr val="001F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3. MEDIOS DISPONIBLES.</a:t>
            </a:r>
          </a:p>
          <a:p>
            <a:pPr marL="1587" indent="0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rgbClr val="FFFFFF"/>
              </a:buClr>
              <a:buSzPct val="100000"/>
              <a:defRPr/>
            </a:pPr>
            <a:r>
              <a:rPr lang="es-CL" altLang="es-CL" sz="2400" b="1" i="1" dirty="0" smtClean="0">
                <a:solidFill>
                  <a:srgbClr val="001F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4. MEDIDAS DE SEGURIDAD.</a:t>
            </a:r>
          </a:p>
          <a:p>
            <a:pPr marL="1587" indent="0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rgbClr val="FFFFFF"/>
              </a:buClr>
              <a:buSzPct val="100000"/>
              <a:defRPr/>
            </a:pPr>
            <a:r>
              <a:rPr lang="es-CL" altLang="es-CL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5. CONDICIONES METEOROLÓGICAS.</a:t>
            </a:r>
          </a:p>
          <a:p>
            <a:pPr marL="1587" indent="0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rgbClr val="FFFFFF"/>
              </a:buClr>
              <a:buSzPct val="100000"/>
              <a:defRPr/>
            </a:pPr>
            <a:r>
              <a:rPr lang="es-CL" altLang="es-CL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6. DESPLIEGUE DE MEDIOS.</a:t>
            </a:r>
          </a:p>
          <a:p>
            <a:pPr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SzPct val="100000"/>
              <a:defRPr/>
            </a:pPr>
            <a:endParaRPr lang="es-CL" altLang="es-CL" sz="2400" b="1" i="1" dirty="0" smtClean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SzPct val="100000"/>
              <a:defRPr/>
            </a:pPr>
            <a:endParaRPr lang="es-CL" altLang="es-CL" sz="2400" dirty="0" smtClean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454025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SzPct val="100000"/>
              <a:defRPr/>
            </a:pPr>
            <a:endParaRPr lang="es-CL" altLang="es-CL" sz="2400" dirty="0" smtClean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CuadroTexto 9">
            <a:extLst>
              <a:ext uri="{FF2B5EF4-FFF2-40B4-BE49-F238E27FC236}">
                <a16:creationId xmlns:a16="http://schemas.microsoft.com/office/drawing/2014/main" xmlns="" id="{80C86321-EC94-114D-A49B-98D1BFE28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35838" y="74282"/>
            <a:ext cx="147508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TEMARIO</a:t>
            </a:r>
            <a:r>
              <a:rPr lang="es-MX" altLang="es-CL" sz="2400" b="1" dirty="0" smtClean="0">
                <a:solidFill>
                  <a:srgbClr val="FFFF00"/>
                </a:solidFill>
              </a:rPr>
              <a:t> </a:t>
            </a:r>
            <a:endParaRPr lang="es-CL" altLang="es-CL" sz="1800" b="1" dirty="0">
              <a:solidFill>
                <a:schemeClr val="bg1"/>
              </a:solidFill>
            </a:endParaRPr>
          </a:p>
        </p:txBody>
      </p:sp>
      <p:pic>
        <p:nvPicPr>
          <p:cNvPr id="37" name="Imagen 1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713" y="9236"/>
            <a:ext cx="733425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9048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chileestuyo.cl/wp-content/uploads/2019/02/patagonman-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380" y="1067546"/>
            <a:ext cx="6297186" cy="391061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5" name="Picture 2">
            <a:extLst>
              <a:ext uri="{FF2B5EF4-FFF2-40B4-BE49-F238E27FC236}">
                <a16:creationId xmlns:a16="http://schemas.microsoft.com/office/drawing/2014/main" xmlns="" id="{98B9747F-14CF-8948-8807-24EEBB0F3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5630" name="Picture 2" descr="Imagen relacionada">
            <a:extLst>
              <a:ext uri="{FF2B5EF4-FFF2-40B4-BE49-F238E27FC236}">
                <a16:creationId xmlns:a16="http://schemas.microsoft.com/office/drawing/2014/main" xmlns="" id="{5D949DEA-05E3-6F4C-8CEA-876B4E142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32" name="Imagen 14">
            <a:extLst>
              <a:ext uri="{FF2B5EF4-FFF2-40B4-BE49-F238E27FC236}">
                <a16:creationId xmlns:a16="http://schemas.microsoft.com/office/drawing/2014/main" xmlns="" id="{ED09B215-C089-D44D-A0E6-F3CB89EAC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2700" y="6246813"/>
            <a:ext cx="735013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11634788" y="6384925"/>
            <a:ext cx="338137" cy="317500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s-CL" sz="1200" dirty="0">
              <a:solidFill>
                <a:srgbClr val="002060"/>
              </a:solidFill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6206490"/>
            <a:ext cx="12238090" cy="651510"/>
            <a:chOff x="0" y="6302612"/>
            <a:chExt cx="12192000" cy="555388"/>
          </a:xfrm>
        </p:grpSpPr>
        <p:sp>
          <p:nvSpPr>
            <p:cNvPr id="80" name="Rectángulo 13">
              <a:extLst>
                <a:ext uri="{FF2B5EF4-FFF2-40B4-BE49-F238E27FC236}">
                  <a16:creationId xmlns="" xmlns:a16="http://schemas.microsoft.com/office/drawing/2014/main" id="{43884BE3-EE01-403E-A374-27AFB9E6CE59}"/>
                </a:ext>
              </a:extLst>
            </p:cNvPr>
            <p:cNvSpPr/>
            <p:nvPr/>
          </p:nvSpPr>
          <p:spPr>
            <a:xfrm>
              <a:off x="0" y="6351072"/>
              <a:ext cx="12192000" cy="506928"/>
            </a:xfrm>
            <a:prstGeom prst="rect">
              <a:avLst/>
            </a:prstGeom>
            <a:solidFill>
              <a:srgbClr val="01189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HONOR		LEALTAD		         VALENTÍA	         INTEGRIDAD		  DEBER</a:t>
              </a:r>
            </a:p>
          </p:txBody>
        </p:sp>
        <p:sp>
          <p:nvSpPr>
            <p:cNvPr id="81" name="Proceso alternativo 7">
              <a:extLst>
                <a:ext uri="{FF2B5EF4-FFF2-40B4-BE49-F238E27FC236}">
                  <a16:creationId xmlns="" xmlns:a16="http://schemas.microsoft.com/office/drawing/2014/main" id="{1B87290E-2BF7-4238-BEBA-3C907A18543A}"/>
                </a:ext>
              </a:extLst>
            </p:cNvPr>
            <p:cNvSpPr/>
            <p:nvPr/>
          </p:nvSpPr>
          <p:spPr>
            <a:xfrm flipV="1">
              <a:off x="0" y="6302612"/>
              <a:ext cx="12192000" cy="50223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43" name="Picture 8"/>
          <p:cNvPicPr/>
          <p:nvPr/>
        </p:nvPicPr>
        <p:blipFill>
          <a:blip r:embed="rId7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  <p:sp>
        <p:nvSpPr>
          <p:cNvPr id="27" name="Text Box 12"/>
          <p:cNvSpPr txBox="1">
            <a:spLocks noChangeArrowheads="1"/>
          </p:cNvSpPr>
          <p:nvPr/>
        </p:nvSpPr>
        <p:spPr bwMode="auto">
          <a:xfrm>
            <a:off x="255959" y="928874"/>
            <a:ext cx="5840041" cy="496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 marL="457200" indent="-45561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pPr marL="1587" indent="0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rgbClr val="001F60"/>
              </a:buClr>
              <a:buSzPct val="100000"/>
              <a:defRPr/>
            </a:pPr>
            <a:r>
              <a:rPr lang="es-CL" altLang="es-CL" sz="2400" b="1" i="1" dirty="0" smtClean="0">
                <a:solidFill>
                  <a:srgbClr val="001F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s-CL" altLang="es-CL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MISIÓN.</a:t>
            </a:r>
          </a:p>
          <a:p>
            <a:pPr marL="1587" indent="0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rgbClr val="001F60"/>
              </a:buClr>
              <a:buSzPct val="100000"/>
              <a:defRPr/>
            </a:pPr>
            <a:r>
              <a:rPr lang="es-CL" altLang="es-CL" sz="2400" b="1" i="1" dirty="0" smtClean="0">
                <a:solidFill>
                  <a:srgbClr val="001F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2. INFORMACIONES.</a:t>
            </a:r>
          </a:p>
          <a:p>
            <a:pPr marL="1587" indent="0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rgbClr val="FFFFFF"/>
              </a:buClr>
              <a:buSzPct val="100000"/>
              <a:defRPr/>
            </a:pPr>
            <a:r>
              <a:rPr lang="es-CL" altLang="es-CL" sz="2400" b="1" i="1" dirty="0" smtClean="0">
                <a:solidFill>
                  <a:srgbClr val="001F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3. MEDIOS DISPONIBLES.</a:t>
            </a:r>
          </a:p>
          <a:p>
            <a:pPr marL="1587" indent="0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rgbClr val="FFFFFF"/>
              </a:buClr>
              <a:buSzPct val="100000"/>
              <a:defRPr/>
            </a:pPr>
            <a:r>
              <a:rPr lang="es-CL" altLang="es-CL" sz="2400" b="1" i="1" dirty="0" smtClean="0">
                <a:solidFill>
                  <a:srgbClr val="001F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4. MEDIDAS DE SEGURIDAD.</a:t>
            </a:r>
          </a:p>
          <a:p>
            <a:pPr marL="1587" indent="0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rgbClr val="FFFFFF"/>
              </a:buClr>
              <a:buSzPct val="100000"/>
              <a:defRPr/>
            </a:pPr>
            <a:r>
              <a:rPr lang="es-CL" altLang="es-CL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5. CONDICIONES METEOROLÓGICAS.</a:t>
            </a:r>
          </a:p>
          <a:p>
            <a:pPr marL="1587" indent="0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rgbClr val="FFFFFF"/>
              </a:buClr>
              <a:buSzPct val="100000"/>
              <a:defRPr/>
            </a:pPr>
            <a:r>
              <a:rPr lang="es-CL" altLang="es-CL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6. DESPLIEGUE DE MEDIOS.</a:t>
            </a:r>
          </a:p>
          <a:p>
            <a:pPr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SzPct val="100000"/>
              <a:defRPr/>
            </a:pPr>
            <a:endParaRPr lang="es-CL" altLang="es-CL" sz="2400" b="1" i="1" dirty="0" smtClean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SzPct val="100000"/>
              <a:defRPr/>
            </a:pPr>
            <a:endParaRPr lang="es-CL" altLang="es-CL" sz="2400" dirty="0" smtClean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454025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SzPct val="100000"/>
              <a:defRPr/>
            </a:pPr>
            <a:endParaRPr lang="es-CL" altLang="es-CL" sz="2400" dirty="0" smtClean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CuadroTexto 9">
            <a:extLst>
              <a:ext uri="{FF2B5EF4-FFF2-40B4-BE49-F238E27FC236}">
                <a16:creationId xmlns:a16="http://schemas.microsoft.com/office/drawing/2014/main" xmlns="" id="{80C86321-EC94-114D-A49B-98D1BFE28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35838" y="74282"/>
            <a:ext cx="147508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TEMARIO</a:t>
            </a:r>
            <a:r>
              <a:rPr lang="es-MX" altLang="es-CL" sz="2400" b="1" dirty="0" smtClean="0">
                <a:solidFill>
                  <a:srgbClr val="FFFF00"/>
                </a:solidFill>
              </a:rPr>
              <a:t> </a:t>
            </a:r>
            <a:endParaRPr lang="es-CL" altLang="es-CL" sz="1800" b="1" dirty="0">
              <a:solidFill>
                <a:schemeClr val="bg1"/>
              </a:solidFill>
            </a:endParaRPr>
          </a:p>
        </p:txBody>
      </p:sp>
      <p:pic>
        <p:nvPicPr>
          <p:cNvPr id="37" name="Imagen 1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713" y="9236"/>
            <a:ext cx="733425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46209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2">
            <a:extLst>
              <a:ext uri="{FF2B5EF4-FFF2-40B4-BE49-F238E27FC236}">
                <a16:creationId xmlns:a16="http://schemas.microsoft.com/office/drawing/2014/main" xmlns="" id="{98B9747F-14CF-8948-8807-24EEBB0F3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5630" name="Picture 2" descr="Imagen relacionada">
            <a:extLst>
              <a:ext uri="{FF2B5EF4-FFF2-40B4-BE49-F238E27FC236}">
                <a16:creationId xmlns:a16="http://schemas.microsoft.com/office/drawing/2014/main" xmlns="" id="{5D949DEA-05E3-6F4C-8CEA-876B4E142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32" name="Imagen 14">
            <a:extLst>
              <a:ext uri="{FF2B5EF4-FFF2-40B4-BE49-F238E27FC236}">
                <a16:creationId xmlns:a16="http://schemas.microsoft.com/office/drawing/2014/main" xmlns="" id="{ED09B215-C089-D44D-A0E6-F3CB89EAC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2700" y="6246813"/>
            <a:ext cx="735013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11634788" y="6384925"/>
            <a:ext cx="338137" cy="317500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s-CL" sz="1200" dirty="0">
              <a:solidFill>
                <a:srgbClr val="002060"/>
              </a:solidFill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6206490"/>
            <a:ext cx="12238090" cy="651510"/>
            <a:chOff x="0" y="6302612"/>
            <a:chExt cx="12192000" cy="555388"/>
          </a:xfrm>
        </p:grpSpPr>
        <p:sp>
          <p:nvSpPr>
            <p:cNvPr id="80" name="Rectángulo 13">
              <a:extLst>
                <a:ext uri="{FF2B5EF4-FFF2-40B4-BE49-F238E27FC236}">
                  <a16:creationId xmlns="" xmlns:a16="http://schemas.microsoft.com/office/drawing/2014/main" id="{43884BE3-EE01-403E-A374-27AFB9E6CE59}"/>
                </a:ext>
              </a:extLst>
            </p:cNvPr>
            <p:cNvSpPr/>
            <p:nvPr/>
          </p:nvSpPr>
          <p:spPr>
            <a:xfrm>
              <a:off x="0" y="6351072"/>
              <a:ext cx="12192000" cy="506928"/>
            </a:xfrm>
            <a:prstGeom prst="rect">
              <a:avLst/>
            </a:prstGeom>
            <a:solidFill>
              <a:srgbClr val="01189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HONOR		LEALTAD		         VALENTÍA	         INTEGRIDAD		  DEBER</a:t>
              </a:r>
            </a:p>
          </p:txBody>
        </p:sp>
        <p:sp>
          <p:nvSpPr>
            <p:cNvPr id="81" name="Proceso alternativo 7">
              <a:extLst>
                <a:ext uri="{FF2B5EF4-FFF2-40B4-BE49-F238E27FC236}">
                  <a16:creationId xmlns="" xmlns:a16="http://schemas.microsoft.com/office/drawing/2014/main" id="{1B87290E-2BF7-4238-BEBA-3C907A18543A}"/>
                </a:ext>
              </a:extLst>
            </p:cNvPr>
            <p:cNvSpPr/>
            <p:nvPr/>
          </p:nvSpPr>
          <p:spPr>
            <a:xfrm flipV="1">
              <a:off x="0" y="6302612"/>
              <a:ext cx="12192000" cy="50223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43" name="Picture 8"/>
          <p:cNvPicPr/>
          <p:nvPr/>
        </p:nvPicPr>
        <p:blipFill>
          <a:blip r:embed="rId6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  <p:sp>
        <p:nvSpPr>
          <p:cNvPr id="36" name="CuadroTexto 9">
            <a:extLst>
              <a:ext uri="{FF2B5EF4-FFF2-40B4-BE49-F238E27FC236}">
                <a16:creationId xmlns:a16="http://schemas.microsoft.com/office/drawing/2014/main" xmlns="" id="{80C86321-EC94-114D-A49B-98D1BFE28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52056" y="74282"/>
            <a:ext cx="12426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MISIÓN</a:t>
            </a:r>
            <a:r>
              <a:rPr lang="es-MX" altLang="es-CL" sz="2400" b="1" dirty="0" smtClean="0">
                <a:solidFill>
                  <a:srgbClr val="FFFF00"/>
                </a:solidFill>
              </a:rPr>
              <a:t> </a:t>
            </a:r>
            <a:endParaRPr lang="es-CL" altLang="es-CL" sz="1800" b="1" dirty="0">
              <a:solidFill>
                <a:schemeClr val="bg1"/>
              </a:solidFill>
            </a:endParaRPr>
          </a:p>
        </p:txBody>
      </p:sp>
      <p:pic>
        <p:nvPicPr>
          <p:cNvPr id="37" name="Imagen 1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713" y="9236"/>
            <a:ext cx="733425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ustomShape 7"/>
          <p:cNvSpPr/>
          <p:nvPr/>
        </p:nvSpPr>
        <p:spPr>
          <a:xfrm>
            <a:off x="935961" y="1606119"/>
            <a:ext cx="10366168" cy="353797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marL="92160" algn="just"/>
            <a:r>
              <a:rPr lang="es-CL" sz="2800" b="0" i="1" u="none" strike="noStrike" dirty="0">
                <a:solidFill>
                  <a:schemeClr val="accent5">
                    <a:lumMod val="75000"/>
                  </a:schemeClr>
                </a:solidFill>
                <a:uFillTx/>
                <a:latin typeface="Arial"/>
                <a:ea typeface="DejaVu Sans"/>
              </a:rPr>
              <a:t>“DESPLEGAR DISPOSITIVO </a:t>
            </a:r>
            <a:r>
              <a:rPr lang="es-CL" sz="2800" i="1" dirty="0" smtClean="0">
                <a:solidFill>
                  <a:schemeClr val="accent5">
                    <a:lumMod val="75000"/>
                  </a:schemeClr>
                </a:solidFill>
                <a:latin typeface="Arial"/>
                <a:ea typeface="DejaVu Sans"/>
              </a:rPr>
              <a:t>DE </a:t>
            </a:r>
            <a:r>
              <a:rPr lang="es-CL" sz="2800" b="0" i="1" u="none" strike="noStrike" dirty="0" smtClean="0">
                <a:solidFill>
                  <a:schemeClr val="accent5">
                    <a:lumMod val="75000"/>
                  </a:schemeClr>
                </a:solidFill>
                <a:uFillTx/>
                <a:latin typeface="Arial"/>
                <a:ea typeface="DejaVu Sans"/>
              </a:rPr>
              <a:t>SEGURIDAD, CON MEDIOS CIVILES Y NAVALES, DURANTE LA EJECUCIÓN DEL TRIATLÓN EXTREMO PATAGONMAN 2024, ETAPA NATACIÓN EN BAHÍA </a:t>
            </a:r>
            <a:r>
              <a:rPr lang="es-CL" sz="2800" b="0" i="1" u="none" strike="noStrike" dirty="0">
                <a:solidFill>
                  <a:schemeClr val="accent5">
                    <a:lumMod val="75000"/>
                  </a:schemeClr>
                </a:solidFill>
                <a:uFillTx/>
                <a:latin typeface="Arial"/>
                <a:ea typeface="DejaVu Sans"/>
              </a:rPr>
              <a:t>CHACABUCO, CON EL PROPÓSITO DE SALVAGUARDAR LA VIDA HUMANA EN EL </a:t>
            </a:r>
            <a:r>
              <a:rPr lang="es-CL" sz="2800" b="0" i="1" u="none" strike="noStrike" dirty="0" smtClean="0">
                <a:solidFill>
                  <a:schemeClr val="accent5">
                    <a:lumMod val="75000"/>
                  </a:schemeClr>
                </a:solidFill>
                <a:uFillTx/>
                <a:latin typeface="Arial"/>
                <a:ea typeface="DejaVu Sans"/>
              </a:rPr>
              <a:t>MAR Y FOMENTAR EL DESARROLLO DE ACTIVIDADES NÁUTICAS DEPORTIVAS EN JURISDICCIÓN DE LA AUTORIDAD MARÍTIMA” </a:t>
            </a:r>
            <a:endParaRPr lang="es-CL" sz="2800" b="0" u="none" strike="noStrike" dirty="0">
              <a:solidFill>
                <a:schemeClr val="accent5">
                  <a:lumMod val="75000"/>
                </a:schemeClr>
              </a:solidFill>
              <a:uFillTx/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74884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chileestuyo.cl/wp-content/uploads/2019/02/patagonman-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380" y="1067546"/>
            <a:ext cx="6297186" cy="391061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5" name="Picture 2">
            <a:extLst>
              <a:ext uri="{FF2B5EF4-FFF2-40B4-BE49-F238E27FC236}">
                <a16:creationId xmlns:a16="http://schemas.microsoft.com/office/drawing/2014/main" xmlns="" id="{98B9747F-14CF-8948-8807-24EEBB0F3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5630" name="Picture 2" descr="Imagen relacionada">
            <a:extLst>
              <a:ext uri="{FF2B5EF4-FFF2-40B4-BE49-F238E27FC236}">
                <a16:creationId xmlns:a16="http://schemas.microsoft.com/office/drawing/2014/main" xmlns="" id="{5D949DEA-05E3-6F4C-8CEA-876B4E142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32" name="Imagen 14">
            <a:extLst>
              <a:ext uri="{FF2B5EF4-FFF2-40B4-BE49-F238E27FC236}">
                <a16:creationId xmlns:a16="http://schemas.microsoft.com/office/drawing/2014/main" xmlns="" id="{ED09B215-C089-D44D-A0E6-F3CB89EAC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2700" y="6246813"/>
            <a:ext cx="735013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11634788" y="6384925"/>
            <a:ext cx="338137" cy="317500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s-CL" sz="1200" dirty="0">
              <a:solidFill>
                <a:srgbClr val="002060"/>
              </a:solidFill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6206490"/>
            <a:ext cx="12238090" cy="651510"/>
            <a:chOff x="0" y="6302612"/>
            <a:chExt cx="12192000" cy="555388"/>
          </a:xfrm>
        </p:grpSpPr>
        <p:sp>
          <p:nvSpPr>
            <p:cNvPr id="80" name="Rectángulo 13">
              <a:extLst>
                <a:ext uri="{FF2B5EF4-FFF2-40B4-BE49-F238E27FC236}">
                  <a16:creationId xmlns="" xmlns:a16="http://schemas.microsoft.com/office/drawing/2014/main" id="{43884BE3-EE01-403E-A374-27AFB9E6CE59}"/>
                </a:ext>
              </a:extLst>
            </p:cNvPr>
            <p:cNvSpPr/>
            <p:nvPr/>
          </p:nvSpPr>
          <p:spPr>
            <a:xfrm>
              <a:off x="0" y="6351072"/>
              <a:ext cx="12192000" cy="506928"/>
            </a:xfrm>
            <a:prstGeom prst="rect">
              <a:avLst/>
            </a:prstGeom>
            <a:solidFill>
              <a:srgbClr val="01189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HONOR		LEALTAD		         VALENTÍA	         INTEGRIDAD		  DEBER</a:t>
              </a:r>
            </a:p>
          </p:txBody>
        </p:sp>
        <p:sp>
          <p:nvSpPr>
            <p:cNvPr id="81" name="Proceso alternativo 7">
              <a:extLst>
                <a:ext uri="{FF2B5EF4-FFF2-40B4-BE49-F238E27FC236}">
                  <a16:creationId xmlns="" xmlns:a16="http://schemas.microsoft.com/office/drawing/2014/main" id="{1B87290E-2BF7-4238-BEBA-3C907A18543A}"/>
                </a:ext>
              </a:extLst>
            </p:cNvPr>
            <p:cNvSpPr/>
            <p:nvPr/>
          </p:nvSpPr>
          <p:spPr>
            <a:xfrm flipV="1">
              <a:off x="0" y="6302612"/>
              <a:ext cx="12192000" cy="50223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43" name="Picture 8"/>
          <p:cNvPicPr/>
          <p:nvPr/>
        </p:nvPicPr>
        <p:blipFill>
          <a:blip r:embed="rId7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  <p:sp>
        <p:nvSpPr>
          <p:cNvPr id="27" name="Text Box 12"/>
          <p:cNvSpPr txBox="1">
            <a:spLocks noChangeArrowheads="1"/>
          </p:cNvSpPr>
          <p:nvPr/>
        </p:nvSpPr>
        <p:spPr bwMode="auto">
          <a:xfrm>
            <a:off x="255959" y="928874"/>
            <a:ext cx="5840041" cy="496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 marL="457200" indent="-45561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pPr marL="1587" indent="0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rgbClr val="001F60"/>
              </a:buClr>
              <a:buSzPct val="100000"/>
              <a:defRPr/>
            </a:pPr>
            <a:r>
              <a:rPr lang="es-CL" altLang="es-CL" sz="2400" b="1" i="1" dirty="0" smtClean="0">
                <a:solidFill>
                  <a:srgbClr val="001F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1. MISIÓN.</a:t>
            </a:r>
          </a:p>
          <a:p>
            <a:pPr marL="1587" indent="0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rgbClr val="001F60"/>
              </a:buClr>
              <a:buSzPct val="100000"/>
              <a:defRPr/>
            </a:pPr>
            <a:r>
              <a:rPr lang="es-CL" altLang="es-CL" sz="2400" b="1" i="1" dirty="0" smtClean="0">
                <a:solidFill>
                  <a:srgbClr val="001F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s-CL" altLang="es-CL" sz="2400" b="1" i="1" dirty="0" smtClean="0">
                <a:solidFill>
                  <a:srgbClr val="FF2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INFORMACIONES.</a:t>
            </a:r>
          </a:p>
          <a:p>
            <a:pPr marL="1587" indent="0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rgbClr val="FFFFFF"/>
              </a:buClr>
              <a:buSzPct val="100000"/>
              <a:defRPr/>
            </a:pPr>
            <a:r>
              <a:rPr lang="es-CL" altLang="es-CL" sz="2400" b="1" i="1" dirty="0" smtClean="0">
                <a:solidFill>
                  <a:srgbClr val="001F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3. MEDIOS DISPONIBLES.</a:t>
            </a:r>
          </a:p>
          <a:p>
            <a:pPr marL="1587" indent="0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rgbClr val="FFFFFF"/>
              </a:buClr>
              <a:buSzPct val="100000"/>
              <a:defRPr/>
            </a:pPr>
            <a:r>
              <a:rPr lang="es-CL" altLang="es-CL" sz="2400" b="1" i="1" dirty="0" smtClean="0">
                <a:solidFill>
                  <a:srgbClr val="001F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4. MEDIDAS DE SEGURIDAD.</a:t>
            </a:r>
          </a:p>
          <a:p>
            <a:pPr marL="1587" indent="0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rgbClr val="FFFFFF"/>
              </a:buClr>
              <a:buSzPct val="100000"/>
              <a:defRPr/>
            </a:pPr>
            <a:r>
              <a:rPr lang="es-CL" altLang="es-CL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5. CONDICIONES METEOROLÓGICAS.</a:t>
            </a:r>
          </a:p>
          <a:p>
            <a:pPr marL="1587" indent="0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rgbClr val="FFFFFF"/>
              </a:buClr>
              <a:buSzPct val="100000"/>
              <a:defRPr/>
            </a:pPr>
            <a:r>
              <a:rPr lang="es-CL" altLang="es-CL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6. DESPLIEGUE DE MEDIOS.</a:t>
            </a:r>
          </a:p>
          <a:p>
            <a:pPr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SzPct val="100000"/>
              <a:defRPr/>
            </a:pPr>
            <a:endParaRPr lang="es-CL" altLang="es-CL" sz="2400" b="1" i="1" dirty="0" smtClean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SzPct val="100000"/>
              <a:defRPr/>
            </a:pPr>
            <a:endParaRPr lang="es-CL" altLang="es-CL" sz="2400" dirty="0" smtClean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454025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SzPct val="100000"/>
              <a:defRPr/>
            </a:pPr>
            <a:endParaRPr lang="es-CL" altLang="es-CL" sz="2400" dirty="0" smtClean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CuadroTexto 9">
            <a:extLst>
              <a:ext uri="{FF2B5EF4-FFF2-40B4-BE49-F238E27FC236}">
                <a16:creationId xmlns:a16="http://schemas.microsoft.com/office/drawing/2014/main" xmlns="" id="{80C86321-EC94-114D-A49B-98D1BFE28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35838" y="74282"/>
            <a:ext cx="147508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TEMARIO</a:t>
            </a:r>
            <a:r>
              <a:rPr lang="es-MX" altLang="es-CL" sz="2400" b="1" dirty="0" smtClean="0">
                <a:solidFill>
                  <a:srgbClr val="FFFF00"/>
                </a:solidFill>
              </a:rPr>
              <a:t> </a:t>
            </a:r>
            <a:endParaRPr lang="es-CL" altLang="es-CL" sz="1800" b="1" dirty="0">
              <a:solidFill>
                <a:schemeClr val="bg1"/>
              </a:solidFill>
            </a:endParaRPr>
          </a:p>
        </p:txBody>
      </p:sp>
      <p:pic>
        <p:nvPicPr>
          <p:cNvPr id="37" name="Imagen 1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713" y="9236"/>
            <a:ext cx="733425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47172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1206" y="2962412"/>
            <a:ext cx="4848686" cy="31453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605" name="Picture 2">
            <a:extLst>
              <a:ext uri="{FF2B5EF4-FFF2-40B4-BE49-F238E27FC236}">
                <a16:creationId xmlns:a16="http://schemas.microsoft.com/office/drawing/2014/main" xmlns="" id="{98B9747F-14CF-8948-8807-24EEBB0F3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5630" name="Picture 2" descr="Imagen relacionada">
            <a:extLst>
              <a:ext uri="{FF2B5EF4-FFF2-40B4-BE49-F238E27FC236}">
                <a16:creationId xmlns:a16="http://schemas.microsoft.com/office/drawing/2014/main" xmlns="" id="{5D949DEA-05E3-6F4C-8CEA-876B4E142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32" name="Imagen 14">
            <a:extLst>
              <a:ext uri="{FF2B5EF4-FFF2-40B4-BE49-F238E27FC236}">
                <a16:creationId xmlns:a16="http://schemas.microsoft.com/office/drawing/2014/main" xmlns="" id="{ED09B215-C089-D44D-A0E6-F3CB89EAC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2700" y="6246813"/>
            <a:ext cx="735013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11634788" y="6384925"/>
            <a:ext cx="338137" cy="317500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s-CL" sz="1200" dirty="0">
              <a:solidFill>
                <a:srgbClr val="002060"/>
              </a:solidFill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6206490"/>
            <a:ext cx="12238090" cy="651510"/>
            <a:chOff x="0" y="6302612"/>
            <a:chExt cx="12192000" cy="555388"/>
          </a:xfrm>
        </p:grpSpPr>
        <p:sp>
          <p:nvSpPr>
            <p:cNvPr id="80" name="Rectángulo 13">
              <a:extLst>
                <a:ext uri="{FF2B5EF4-FFF2-40B4-BE49-F238E27FC236}">
                  <a16:creationId xmlns="" xmlns:a16="http://schemas.microsoft.com/office/drawing/2014/main" id="{43884BE3-EE01-403E-A374-27AFB9E6CE59}"/>
                </a:ext>
              </a:extLst>
            </p:cNvPr>
            <p:cNvSpPr/>
            <p:nvPr/>
          </p:nvSpPr>
          <p:spPr>
            <a:xfrm>
              <a:off x="0" y="6351072"/>
              <a:ext cx="12192000" cy="506928"/>
            </a:xfrm>
            <a:prstGeom prst="rect">
              <a:avLst/>
            </a:prstGeom>
            <a:solidFill>
              <a:srgbClr val="01189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HONOR		LEALTAD		         VALENTÍA	         INTEGRIDAD		  DEBER</a:t>
              </a:r>
            </a:p>
          </p:txBody>
        </p:sp>
        <p:sp>
          <p:nvSpPr>
            <p:cNvPr id="81" name="Proceso alternativo 7">
              <a:extLst>
                <a:ext uri="{FF2B5EF4-FFF2-40B4-BE49-F238E27FC236}">
                  <a16:creationId xmlns="" xmlns:a16="http://schemas.microsoft.com/office/drawing/2014/main" id="{1B87290E-2BF7-4238-BEBA-3C907A18543A}"/>
                </a:ext>
              </a:extLst>
            </p:cNvPr>
            <p:cNvSpPr/>
            <p:nvPr/>
          </p:nvSpPr>
          <p:spPr>
            <a:xfrm flipV="1">
              <a:off x="0" y="6302612"/>
              <a:ext cx="12192000" cy="50223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43" name="Picture 8"/>
          <p:cNvPicPr/>
          <p:nvPr/>
        </p:nvPicPr>
        <p:blipFill>
          <a:blip r:embed="rId7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  <p:sp>
        <p:nvSpPr>
          <p:cNvPr id="27" name="CuadroTexto 9">
            <a:extLst>
              <a:ext uri="{FF2B5EF4-FFF2-40B4-BE49-F238E27FC236}">
                <a16:creationId xmlns:a16="http://schemas.microsoft.com/office/drawing/2014/main" xmlns="" id="{80C86321-EC94-114D-A49B-98D1BFE28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13869" y="74282"/>
            <a:ext cx="245849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INFORMACIONES</a:t>
            </a:r>
            <a:endParaRPr lang="es-CL" altLang="es-CL" sz="1800" b="1" dirty="0">
              <a:solidFill>
                <a:schemeClr val="bg1"/>
              </a:solidFill>
            </a:endParaRPr>
          </a:p>
        </p:txBody>
      </p:sp>
      <p:pic>
        <p:nvPicPr>
          <p:cNvPr id="33" name="Imagen 1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1139" y="0"/>
            <a:ext cx="733425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532224" y="765633"/>
            <a:ext cx="1153555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23813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es-CL" sz="2400" dirty="0" smtClean="0">
                <a:solidFill>
                  <a:srgbClr val="002060"/>
                </a:solidFill>
                <a:latin typeface="Arial"/>
                <a:ea typeface="DejaVu Sans"/>
              </a:rPr>
              <a:t>Fecha </a:t>
            </a:r>
            <a:r>
              <a:rPr lang="es-CL" sz="2400" dirty="0">
                <a:solidFill>
                  <a:srgbClr val="002060"/>
                </a:solidFill>
                <a:latin typeface="Arial"/>
                <a:ea typeface="DejaVu Sans"/>
              </a:rPr>
              <a:t>Actividad: </a:t>
            </a:r>
            <a:r>
              <a:rPr lang="es-CL" sz="2400" dirty="0" smtClean="0">
                <a:solidFill>
                  <a:srgbClr val="002060"/>
                </a:solidFill>
                <a:latin typeface="Arial"/>
                <a:ea typeface="DejaVu Sans"/>
              </a:rPr>
              <a:t>			01 </a:t>
            </a:r>
            <a:r>
              <a:rPr lang="es-CL" sz="2400" dirty="0">
                <a:solidFill>
                  <a:srgbClr val="002060"/>
                </a:solidFill>
                <a:latin typeface="Arial"/>
                <a:ea typeface="DejaVu Sans"/>
              </a:rPr>
              <a:t>de diciembre </a:t>
            </a:r>
            <a:r>
              <a:rPr lang="es-CL" sz="2400" dirty="0" smtClean="0">
                <a:solidFill>
                  <a:srgbClr val="002060"/>
                </a:solidFill>
                <a:latin typeface="Arial"/>
                <a:ea typeface="DejaVu Sans"/>
              </a:rPr>
              <a:t>2024.</a:t>
            </a:r>
            <a:endParaRPr lang="es-CL" sz="2400" dirty="0">
              <a:solidFill>
                <a:srgbClr val="002060"/>
              </a:solidFill>
              <a:latin typeface="Arial"/>
            </a:endParaRPr>
          </a:p>
          <a:p>
            <a:pPr marL="180975" indent="-23813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es-CL" sz="2400" dirty="0">
                <a:solidFill>
                  <a:srgbClr val="002060"/>
                </a:solidFill>
                <a:latin typeface="Arial"/>
                <a:ea typeface="DejaVu Sans"/>
              </a:rPr>
              <a:t>Competidores esperados: </a:t>
            </a:r>
            <a:r>
              <a:rPr lang="es-CL" sz="2400" dirty="0" smtClean="0">
                <a:solidFill>
                  <a:srgbClr val="002060"/>
                </a:solidFill>
                <a:latin typeface="Arial"/>
                <a:ea typeface="DejaVu Sans"/>
              </a:rPr>
              <a:t>	200 </a:t>
            </a:r>
            <a:r>
              <a:rPr lang="es-CL" sz="2400" dirty="0">
                <a:solidFill>
                  <a:srgbClr val="002060"/>
                </a:solidFill>
                <a:latin typeface="Arial"/>
                <a:ea typeface="DejaVu Sans"/>
              </a:rPr>
              <a:t>competidores. </a:t>
            </a:r>
            <a:endParaRPr lang="es-CL" sz="2400" dirty="0">
              <a:solidFill>
                <a:srgbClr val="002060"/>
              </a:solidFill>
              <a:latin typeface="Arial"/>
            </a:endParaRPr>
          </a:p>
          <a:p>
            <a:pPr marL="180975" indent="-23813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es-CL" sz="2400" dirty="0" smtClean="0">
                <a:solidFill>
                  <a:srgbClr val="FF0000"/>
                </a:solidFill>
                <a:latin typeface="Arial"/>
                <a:ea typeface="DejaVu Sans"/>
              </a:rPr>
              <a:t>010300</a:t>
            </a:r>
            <a:r>
              <a:rPr lang="es-CL" sz="2400" dirty="0">
                <a:solidFill>
                  <a:srgbClr val="002060"/>
                </a:solidFill>
                <a:latin typeface="Arial"/>
                <a:ea typeface="DejaVu Sans"/>
              </a:rPr>
              <a:t>, </a:t>
            </a:r>
            <a:r>
              <a:rPr lang="es-CL" sz="2400" dirty="0" smtClean="0">
                <a:solidFill>
                  <a:srgbClr val="002060"/>
                </a:solidFill>
                <a:latin typeface="Arial"/>
                <a:ea typeface="DejaVu Sans"/>
              </a:rPr>
              <a:t>Inicio arribo </a:t>
            </a:r>
            <a:r>
              <a:rPr lang="es-CL" sz="2400" dirty="0">
                <a:solidFill>
                  <a:srgbClr val="002060"/>
                </a:solidFill>
                <a:latin typeface="Arial"/>
                <a:ea typeface="DejaVu Sans"/>
              </a:rPr>
              <a:t>competidores a EMPORCHA.</a:t>
            </a:r>
            <a:endParaRPr lang="es-CL" sz="2400" dirty="0">
              <a:solidFill>
                <a:srgbClr val="002060"/>
              </a:solidFill>
              <a:latin typeface="Arial"/>
            </a:endParaRPr>
          </a:p>
          <a:p>
            <a:pPr marL="180975" indent="-23813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es-CL" sz="2400" dirty="0" smtClean="0">
                <a:solidFill>
                  <a:srgbClr val="FF0000"/>
                </a:solidFill>
                <a:latin typeface="Arial"/>
                <a:ea typeface="DejaVu Sans"/>
              </a:rPr>
              <a:t>010350</a:t>
            </a:r>
            <a:r>
              <a:rPr lang="es-CL" sz="2400" dirty="0">
                <a:solidFill>
                  <a:srgbClr val="002060"/>
                </a:solidFill>
                <a:latin typeface="Arial"/>
                <a:ea typeface="DejaVu Sans"/>
              </a:rPr>
              <a:t>, Plazo llegada de competidores a EMPORCHA.</a:t>
            </a:r>
            <a:endParaRPr lang="es-CL" sz="2400" dirty="0">
              <a:solidFill>
                <a:srgbClr val="002060"/>
              </a:solidFill>
              <a:latin typeface="Arial"/>
            </a:endParaRPr>
          </a:p>
          <a:p>
            <a:pPr marL="180975" indent="-23813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es-CL" sz="2400" dirty="0" smtClean="0">
                <a:solidFill>
                  <a:srgbClr val="FF0000"/>
                </a:solidFill>
                <a:latin typeface="Arial"/>
                <a:ea typeface="DejaVu Sans"/>
              </a:rPr>
              <a:t>010400</a:t>
            </a:r>
            <a:r>
              <a:rPr lang="es-CL" sz="2400" dirty="0">
                <a:solidFill>
                  <a:srgbClr val="002060"/>
                </a:solidFill>
                <a:latin typeface="Arial"/>
                <a:ea typeface="DejaVu Sans"/>
              </a:rPr>
              <a:t>, </a:t>
            </a:r>
            <a:r>
              <a:rPr lang="es-CL" sz="2400" dirty="0" smtClean="0">
                <a:solidFill>
                  <a:srgbClr val="002060"/>
                </a:solidFill>
                <a:latin typeface="Arial"/>
                <a:ea typeface="DejaVu Sans"/>
              </a:rPr>
              <a:t>Embarco competidores en barcaza.</a:t>
            </a:r>
            <a:endParaRPr lang="es-CL" sz="2400" dirty="0">
              <a:solidFill>
                <a:srgbClr val="002060"/>
              </a:solidFill>
              <a:latin typeface="Arial"/>
            </a:endParaRPr>
          </a:p>
          <a:p>
            <a:pPr marL="180975" indent="-23813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es-CL" sz="2400" dirty="0" smtClean="0">
                <a:solidFill>
                  <a:srgbClr val="FF0000"/>
                </a:solidFill>
                <a:latin typeface="Arial"/>
                <a:ea typeface="DejaVu Sans"/>
              </a:rPr>
              <a:t>010430</a:t>
            </a:r>
            <a:r>
              <a:rPr lang="es-CL" sz="2400" dirty="0">
                <a:solidFill>
                  <a:srgbClr val="002060"/>
                </a:solidFill>
                <a:latin typeface="Arial"/>
                <a:ea typeface="DejaVu Sans"/>
              </a:rPr>
              <a:t>, Zarpe </a:t>
            </a:r>
            <a:r>
              <a:rPr lang="es-CL" sz="2400" dirty="0" smtClean="0">
                <a:solidFill>
                  <a:srgbClr val="002060"/>
                </a:solidFill>
                <a:latin typeface="Arial"/>
                <a:ea typeface="DejaVu Sans"/>
              </a:rPr>
              <a:t>barcaza </a:t>
            </a:r>
            <a:r>
              <a:rPr lang="es-CL" sz="2400" dirty="0">
                <a:solidFill>
                  <a:srgbClr val="002060"/>
                </a:solidFill>
                <a:latin typeface="Arial"/>
                <a:ea typeface="DejaVu Sans"/>
              </a:rPr>
              <a:t>a Punto de Partida.</a:t>
            </a:r>
            <a:endParaRPr lang="es-CL" sz="2400" dirty="0">
              <a:solidFill>
                <a:srgbClr val="002060"/>
              </a:solidFill>
              <a:latin typeface="Arial"/>
            </a:endParaRPr>
          </a:p>
          <a:p>
            <a:pPr marL="180975" indent="-23813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es-CL" sz="2400" dirty="0" smtClean="0">
                <a:solidFill>
                  <a:srgbClr val="FF0000"/>
                </a:solidFill>
                <a:latin typeface="Arial"/>
                <a:ea typeface="DejaVu Sans"/>
              </a:rPr>
              <a:t>010530</a:t>
            </a:r>
            <a:r>
              <a:rPr lang="es-CL" sz="2400" dirty="0">
                <a:solidFill>
                  <a:srgbClr val="002060"/>
                </a:solidFill>
                <a:latin typeface="Arial"/>
                <a:ea typeface="DejaVu Sans"/>
              </a:rPr>
              <a:t>, Salto al agua.</a:t>
            </a:r>
            <a:endParaRPr lang="es-CL" sz="2400" dirty="0">
              <a:solidFill>
                <a:srgbClr val="002060"/>
              </a:solidFill>
              <a:latin typeface="Arial"/>
            </a:endParaRPr>
          </a:p>
          <a:p>
            <a:pPr marL="180975" indent="-23813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es-CL" sz="2400" dirty="0" smtClean="0">
                <a:solidFill>
                  <a:srgbClr val="FF0000"/>
                </a:solidFill>
                <a:latin typeface="Arial"/>
                <a:ea typeface="DejaVu Sans"/>
              </a:rPr>
              <a:t>010730</a:t>
            </a:r>
            <a:r>
              <a:rPr lang="es-CL" sz="2400" dirty="0" smtClean="0">
                <a:solidFill>
                  <a:srgbClr val="002060"/>
                </a:solidFill>
                <a:latin typeface="Arial"/>
                <a:ea typeface="DejaVu Sans"/>
              </a:rPr>
              <a:t>, </a:t>
            </a:r>
            <a:r>
              <a:rPr lang="es-CL" sz="2400" dirty="0">
                <a:solidFill>
                  <a:srgbClr val="002060"/>
                </a:solidFill>
                <a:latin typeface="Arial"/>
                <a:ea typeface="DejaVu Sans"/>
              </a:rPr>
              <a:t>FINEX </a:t>
            </a:r>
            <a:r>
              <a:rPr lang="es-CL" sz="2400" dirty="0" smtClean="0">
                <a:solidFill>
                  <a:srgbClr val="002060"/>
                </a:solidFill>
                <a:latin typeface="Arial"/>
                <a:ea typeface="DejaVu Sans"/>
              </a:rPr>
              <a:t>ETAPA NATACIÓN.</a:t>
            </a:r>
            <a:endParaRPr lang="es-CL" sz="2400" dirty="0">
              <a:solidFill>
                <a:srgbClr val="00206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24177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chileestuyo.cl/wp-content/uploads/2019/02/patagonman-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380" y="1067546"/>
            <a:ext cx="6297186" cy="391061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5" name="Picture 2">
            <a:extLst>
              <a:ext uri="{FF2B5EF4-FFF2-40B4-BE49-F238E27FC236}">
                <a16:creationId xmlns:a16="http://schemas.microsoft.com/office/drawing/2014/main" xmlns="" id="{98B9747F-14CF-8948-8807-24EEBB0F3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prstClr val="white"/>
              </a:solidFill>
            </a:endParaRPr>
          </a:p>
        </p:txBody>
      </p:sp>
      <p:pic>
        <p:nvPicPr>
          <p:cNvPr id="25630" name="Picture 2" descr="Imagen relacionada">
            <a:extLst>
              <a:ext uri="{FF2B5EF4-FFF2-40B4-BE49-F238E27FC236}">
                <a16:creationId xmlns:a16="http://schemas.microsoft.com/office/drawing/2014/main" xmlns="" id="{5D949DEA-05E3-6F4C-8CEA-876B4E142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32" name="Imagen 14">
            <a:extLst>
              <a:ext uri="{FF2B5EF4-FFF2-40B4-BE49-F238E27FC236}">
                <a16:creationId xmlns:a16="http://schemas.microsoft.com/office/drawing/2014/main" xmlns="" id="{ED09B215-C089-D44D-A0E6-F3CB89EAC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2700" y="6246813"/>
            <a:ext cx="735013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11634788" y="6384925"/>
            <a:ext cx="338137" cy="317500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s-CL" sz="1200" dirty="0">
              <a:solidFill>
                <a:srgbClr val="002060"/>
              </a:solidFill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6206490"/>
            <a:ext cx="12238090" cy="651510"/>
            <a:chOff x="0" y="6302612"/>
            <a:chExt cx="12192000" cy="555388"/>
          </a:xfrm>
        </p:grpSpPr>
        <p:sp>
          <p:nvSpPr>
            <p:cNvPr id="80" name="Rectángulo 13">
              <a:extLst>
                <a:ext uri="{FF2B5EF4-FFF2-40B4-BE49-F238E27FC236}">
                  <a16:creationId xmlns="" xmlns:a16="http://schemas.microsoft.com/office/drawing/2014/main" id="{43884BE3-EE01-403E-A374-27AFB9E6CE59}"/>
                </a:ext>
              </a:extLst>
            </p:cNvPr>
            <p:cNvSpPr/>
            <p:nvPr/>
          </p:nvSpPr>
          <p:spPr>
            <a:xfrm>
              <a:off x="0" y="6351072"/>
              <a:ext cx="12192000" cy="506928"/>
            </a:xfrm>
            <a:prstGeom prst="rect">
              <a:avLst/>
            </a:prstGeom>
            <a:solidFill>
              <a:srgbClr val="01189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s-CL" sz="11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</a:pPr>
              <a:r>
                <a:rPr lang="es-CL" sz="11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HONOR		LEALTAD		         VALENTÍA	         INTEGRIDAD		  DEBER</a:t>
              </a:r>
            </a:p>
          </p:txBody>
        </p:sp>
        <p:sp>
          <p:nvSpPr>
            <p:cNvPr id="81" name="Proceso alternativo 7">
              <a:extLst>
                <a:ext uri="{FF2B5EF4-FFF2-40B4-BE49-F238E27FC236}">
                  <a16:creationId xmlns="" xmlns:a16="http://schemas.microsoft.com/office/drawing/2014/main" id="{1B87290E-2BF7-4238-BEBA-3C907A18543A}"/>
                </a:ext>
              </a:extLst>
            </p:cNvPr>
            <p:cNvSpPr/>
            <p:nvPr/>
          </p:nvSpPr>
          <p:spPr>
            <a:xfrm flipV="1">
              <a:off x="0" y="6302612"/>
              <a:ext cx="12192000" cy="50223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>
                <a:solidFill>
                  <a:prstClr val="white"/>
                </a:solidFill>
              </a:endParaRPr>
            </a:p>
          </p:txBody>
        </p:sp>
      </p:grpSp>
      <p:pic>
        <p:nvPicPr>
          <p:cNvPr id="43" name="Picture 8"/>
          <p:cNvPicPr/>
          <p:nvPr/>
        </p:nvPicPr>
        <p:blipFill>
          <a:blip r:embed="rId7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  <p:sp>
        <p:nvSpPr>
          <p:cNvPr id="27" name="Text Box 12"/>
          <p:cNvSpPr txBox="1">
            <a:spLocks noChangeArrowheads="1"/>
          </p:cNvSpPr>
          <p:nvPr/>
        </p:nvSpPr>
        <p:spPr bwMode="auto">
          <a:xfrm>
            <a:off x="255959" y="928874"/>
            <a:ext cx="5840041" cy="496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 marL="457200" indent="-45561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pPr marL="1587" indent="0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rgbClr val="001F60"/>
              </a:buClr>
              <a:buSzPct val="100000"/>
              <a:defRPr/>
            </a:pPr>
            <a:r>
              <a:rPr lang="es-CL" altLang="es-CL" sz="2400" b="1" i="1" dirty="0" smtClean="0">
                <a:solidFill>
                  <a:srgbClr val="001F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1. MISIÓN.</a:t>
            </a:r>
          </a:p>
          <a:p>
            <a:pPr marL="1587" indent="0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rgbClr val="001F60"/>
              </a:buClr>
              <a:buSzPct val="100000"/>
              <a:defRPr/>
            </a:pPr>
            <a:r>
              <a:rPr lang="es-CL" altLang="es-CL" sz="2400" b="1" i="1" dirty="0" smtClean="0">
                <a:solidFill>
                  <a:srgbClr val="001F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2. INFORMACIONES.</a:t>
            </a:r>
          </a:p>
          <a:p>
            <a:pPr marL="1587" indent="0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rgbClr val="FFFFFF"/>
              </a:buClr>
              <a:buSzPct val="100000"/>
              <a:defRPr/>
            </a:pPr>
            <a:r>
              <a:rPr lang="es-CL" altLang="es-CL" sz="2400" b="1" i="1" dirty="0" smtClean="0">
                <a:solidFill>
                  <a:srgbClr val="001F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s-CL" altLang="es-CL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MEDIOS DISPONIBLES.</a:t>
            </a:r>
          </a:p>
          <a:p>
            <a:pPr marL="1587" indent="0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rgbClr val="FFFFFF"/>
              </a:buClr>
              <a:buSzPct val="100000"/>
              <a:defRPr/>
            </a:pPr>
            <a:r>
              <a:rPr lang="es-CL" altLang="es-CL" sz="2400" b="1" i="1" dirty="0" smtClean="0">
                <a:solidFill>
                  <a:srgbClr val="001F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4. MEDIDAS DE SEGURIDAD.</a:t>
            </a:r>
          </a:p>
          <a:p>
            <a:pPr marL="1587" indent="0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rgbClr val="FFFFFF"/>
              </a:buClr>
              <a:buSzPct val="100000"/>
              <a:defRPr/>
            </a:pPr>
            <a:r>
              <a:rPr lang="es-CL" altLang="es-CL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5. CONDICIONES METEOROLÓGICAS.</a:t>
            </a:r>
          </a:p>
          <a:p>
            <a:pPr marL="1587" indent="0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rgbClr val="FFFFFF"/>
              </a:buClr>
              <a:buSzPct val="100000"/>
              <a:defRPr/>
            </a:pPr>
            <a:r>
              <a:rPr lang="es-CL" altLang="es-CL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6. DESPLIEGUE DE MEDIOS.</a:t>
            </a:r>
          </a:p>
          <a:p>
            <a:pPr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SzPct val="100000"/>
              <a:defRPr/>
            </a:pPr>
            <a:endParaRPr lang="es-CL" altLang="es-CL" sz="2400" b="1" i="1" dirty="0" smtClean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SzPct val="100000"/>
              <a:defRPr/>
            </a:pPr>
            <a:endParaRPr lang="es-CL" altLang="es-CL" sz="2400" dirty="0" smtClean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454025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SzPct val="100000"/>
              <a:defRPr/>
            </a:pPr>
            <a:endParaRPr lang="es-CL" altLang="es-CL" sz="2400" dirty="0" smtClean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CuadroTexto 9">
            <a:extLst>
              <a:ext uri="{FF2B5EF4-FFF2-40B4-BE49-F238E27FC236}">
                <a16:creationId xmlns:a16="http://schemas.microsoft.com/office/drawing/2014/main" xmlns="" id="{80C86321-EC94-114D-A49B-98D1BFE28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35838" y="74282"/>
            <a:ext cx="147508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2400" b="1" dirty="0" smtClean="0">
                <a:solidFill>
                  <a:srgbClr val="5B9BD5">
                    <a:lumMod val="40000"/>
                    <a:lumOff val="60000"/>
                  </a:srgbClr>
                </a:solidFill>
              </a:rPr>
              <a:t>TEMARIO</a:t>
            </a:r>
            <a:r>
              <a:rPr lang="es-MX" altLang="es-CL" sz="2400" b="1" dirty="0" smtClean="0">
                <a:solidFill>
                  <a:srgbClr val="FFFF00"/>
                </a:solidFill>
              </a:rPr>
              <a:t> </a:t>
            </a:r>
            <a:endParaRPr lang="es-CL" altLang="es-CL" sz="1800" b="1" dirty="0">
              <a:solidFill>
                <a:prstClr val="white"/>
              </a:solidFill>
            </a:endParaRPr>
          </a:p>
        </p:txBody>
      </p:sp>
      <p:pic>
        <p:nvPicPr>
          <p:cNvPr id="37" name="Imagen 1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713" y="9236"/>
            <a:ext cx="733425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2962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2">
            <a:extLst>
              <a:ext uri="{FF2B5EF4-FFF2-40B4-BE49-F238E27FC236}">
                <a16:creationId xmlns:a16="http://schemas.microsoft.com/office/drawing/2014/main" xmlns="" id="{98B9747F-14CF-8948-8807-24EEBB0F3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14287" y="-239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5630" name="Picture 2" descr="Imagen relacionada">
            <a:extLst>
              <a:ext uri="{FF2B5EF4-FFF2-40B4-BE49-F238E27FC236}">
                <a16:creationId xmlns:a16="http://schemas.microsoft.com/office/drawing/2014/main" xmlns="" id="{5D949DEA-05E3-6F4C-8CEA-876B4E142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32" name="Imagen 14">
            <a:extLst>
              <a:ext uri="{FF2B5EF4-FFF2-40B4-BE49-F238E27FC236}">
                <a16:creationId xmlns:a16="http://schemas.microsoft.com/office/drawing/2014/main" xmlns="" id="{ED09B215-C089-D44D-A0E6-F3CB89EAC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2700" y="6246813"/>
            <a:ext cx="735013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11634788" y="6384925"/>
            <a:ext cx="338137" cy="317500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s-CL" sz="1200" dirty="0">
              <a:solidFill>
                <a:srgbClr val="002060"/>
              </a:solidFill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6206490"/>
            <a:ext cx="12238090" cy="651510"/>
            <a:chOff x="0" y="6302612"/>
            <a:chExt cx="12192000" cy="555388"/>
          </a:xfrm>
        </p:grpSpPr>
        <p:sp>
          <p:nvSpPr>
            <p:cNvPr id="80" name="Rectángulo 13">
              <a:extLst>
                <a:ext uri="{FF2B5EF4-FFF2-40B4-BE49-F238E27FC236}">
                  <a16:creationId xmlns="" xmlns:a16="http://schemas.microsoft.com/office/drawing/2014/main" id="{43884BE3-EE01-403E-A374-27AFB9E6CE59}"/>
                </a:ext>
              </a:extLst>
            </p:cNvPr>
            <p:cNvSpPr/>
            <p:nvPr/>
          </p:nvSpPr>
          <p:spPr>
            <a:xfrm>
              <a:off x="0" y="6351072"/>
              <a:ext cx="12192000" cy="506928"/>
            </a:xfrm>
            <a:prstGeom prst="rect">
              <a:avLst/>
            </a:prstGeom>
            <a:solidFill>
              <a:srgbClr val="01189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HONOR		LEALTAD		         VALENTÍA	         INTEGRIDAD		  DEBER</a:t>
              </a:r>
            </a:p>
          </p:txBody>
        </p:sp>
        <p:sp>
          <p:nvSpPr>
            <p:cNvPr id="81" name="Proceso alternativo 7">
              <a:extLst>
                <a:ext uri="{FF2B5EF4-FFF2-40B4-BE49-F238E27FC236}">
                  <a16:creationId xmlns="" xmlns:a16="http://schemas.microsoft.com/office/drawing/2014/main" id="{1B87290E-2BF7-4238-BEBA-3C907A18543A}"/>
                </a:ext>
              </a:extLst>
            </p:cNvPr>
            <p:cNvSpPr/>
            <p:nvPr/>
          </p:nvSpPr>
          <p:spPr>
            <a:xfrm flipV="1">
              <a:off x="0" y="6302612"/>
              <a:ext cx="12192000" cy="50223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43" name="Picture 8"/>
          <p:cNvPicPr/>
          <p:nvPr/>
        </p:nvPicPr>
        <p:blipFill>
          <a:blip r:embed="rId6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  <p:sp>
        <p:nvSpPr>
          <p:cNvPr id="36" name="CuadroTexto 9">
            <a:extLst>
              <a:ext uri="{FF2B5EF4-FFF2-40B4-BE49-F238E27FC236}">
                <a16:creationId xmlns:a16="http://schemas.microsoft.com/office/drawing/2014/main" xmlns="" id="{80C86321-EC94-114D-A49B-98D1BFE28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6636" y="112194"/>
            <a:ext cx="30462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MEDIOS DISPONIBLES</a:t>
            </a:r>
            <a:r>
              <a:rPr lang="es-MX" altLang="es-CL" sz="2400" b="1" dirty="0" smtClean="0">
                <a:solidFill>
                  <a:srgbClr val="FFFF00"/>
                </a:solidFill>
              </a:rPr>
              <a:t> </a:t>
            </a:r>
            <a:endParaRPr lang="es-CL" altLang="es-CL" sz="1800" b="1" dirty="0">
              <a:solidFill>
                <a:schemeClr val="bg1"/>
              </a:solidFill>
            </a:endParaRPr>
          </a:p>
        </p:txBody>
      </p:sp>
      <p:pic>
        <p:nvPicPr>
          <p:cNvPr id="37" name="Imagen 1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713" y="9236"/>
            <a:ext cx="733425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-88869" y="721281"/>
            <a:ext cx="11816320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2440" algn="ctr">
              <a:lnSpc>
                <a:spcPct val="100000"/>
              </a:lnSpc>
            </a:pPr>
            <a:r>
              <a:rPr lang="es-CL" sz="2400" b="1" u="sng" dirty="0" smtClean="0">
                <a:solidFill>
                  <a:srgbClr val="001F60"/>
                </a:solidFill>
                <a:latin typeface="Arial"/>
                <a:ea typeface="DejaVu Sans"/>
              </a:rPr>
              <a:t>HUMANOS </a:t>
            </a:r>
          </a:p>
          <a:p>
            <a:pPr marL="804863" indent="-355600" algn="ctr">
              <a:lnSpc>
                <a:spcPct val="100000"/>
              </a:lnSpc>
              <a:tabLst>
                <a:tab pos="804863" algn="l"/>
              </a:tabLst>
            </a:pPr>
            <a:endParaRPr lang="es-CL" sz="800" b="1" u="sng" dirty="0">
              <a:solidFill>
                <a:srgbClr val="001F60"/>
              </a:solidFill>
              <a:latin typeface="Arial"/>
            </a:endParaRPr>
          </a:p>
          <a:p>
            <a:pPr marL="804863" lvl="1" indent="-3556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  <a:tabLst>
                <a:tab pos="804863" algn="l"/>
              </a:tabLst>
            </a:pPr>
            <a:r>
              <a:rPr lang="es-CL" sz="2400" dirty="0" smtClean="0">
                <a:solidFill>
                  <a:srgbClr val="001F60"/>
                </a:solidFill>
                <a:latin typeface="Arial"/>
                <a:ea typeface="DejaVu Sans"/>
              </a:rPr>
              <a:t>14 staff organización. (03 a bordo embarcación – 11 en recinto portuario).</a:t>
            </a:r>
            <a:endParaRPr lang="es-CL" sz="2400" dirty="0" smtClean="0">
              <a:solidFill>
                <a:srgbClr val="001F60"/>
              </a:solidFill>
              <a:latin typeface="Arial"/>
            </a:endParaRPr>
          </a:p>
          <a:p>
            <a:pPr marL="804863" lvl="1" indent="-3556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  <a:tabLst>
                <a:tab pos="804863" algn="l"/>
              </a:tabLst>
            </a:pPr>
            <a:r>
              <a:rPr lang="es-CL" sz="2400" dirty="0" smtClean="0">
                <a:solidFill>
                  <a:srgbClr val="001F60"/>
                </a:solidFill>
                <a:latin typeface="Arial"/>
                <a:ea typeface="DejaVu Sans"/>
              </a:rPr>
              <a:t>02 personas a cargo equipos GPS (organización).</a:t>
            </a:r>
            <a:endParaRPr lang="es-CL" sz="2400" dirty="0" smtClean="0">
              <a:solidFill>
                <a:srgbClr val="001F60"/>
              </a:solidFill>
              <a:latin typeface="Arial"/>
            </a:endParaRPr>
          </a:p>
          <a:p>
            <a:pPr marL="804863" lvl="1" indent="-3556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  <a:tabLst>
                <a:tab pos="804863" algn="l"/>
              </a:tabLst>
            </a:pPr>
            <a:r>
              <a:rPr lang="es-CL" sz="2400" dirty="0" smtClean="0">
                <a:solidFill>
                  <a:srgbClr val="001F60"/>
                </a:solidFill>
                <a:latin typeface="Arial"/>
                <a:ea typeface="DejaVu Sans"/>
              </a:rPr>
              <a:t>02 personas contabilizadores visuales (organización y ARMADA).</a:t>
            </a:r>
            <a:endParaRPr lang="es-CL" sz="2400" dirty="0" smtClean="0">
              <a:solidFill>
                <a:srgbClr val="001F60"/>
              </a:solidFill>
              <a:latin typeface="Arial"/>
            </a:endParaRPr>
          </a:p>
          <a:p>
            <a:pPr marL="804863" lvl="1" indent="-3556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  <a:tabLst>
                <a:tab pos="804863" algn="l"/>
              </a:tabLst>
            </a:pPr>
            <a:r>
              <a:rPr lang="es-CL" sz="2400" dirty="0" smtClean="0">
                <a:solidFill>
                  <a:srgbClr val="001F60"/>
                </a:solidFill>
                <a:latin typeface="Arial"/>
                <a:ea typeface="DejaVu Sans"/>
              </a:rPr>
              <a:t>01 enfermero y 02 buzo ARMADA a bordo Unidad Naval.</a:t>
            </a:r>
            <a:endParaRPr lang="es-CL" sz="2400" dirty="0" smtClean="0">
              <a:solidFill>
                <a:srgbClr val="001F60"/>
              </a:solidFill>
              <a:latin typeface="Arial"/>
            </a:endParaRPr>
          </a:p>
          <a:p>
            <a:pPr marL="804863" lvl="1" indent="-355600" algn="just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  <a:tabLst>
                <a:tab pos="804863" algn="l"/>
              </a:tabLst>
            </a:pPr>
            <a:r>
              <a:rPr lang="es-CL" sz="2400" dirty="0" smtClean="0">
                <a:solidFill>
                  <a:srgbClr val="001F60"/>
                </a:solidFill>
                <a:latin typeface="Arial"/>
                <a:ea typeface="DejaVu Sans"/>
              </a:rPr>
              <a:t>Policía Marítima en recinto portuario.</a:t>
            </a:r>
            <a:endParaRPr lang="es-CL" sz="2400" dirty="0" smtClean="0">
              <a:solidFill>
                <a:srgbClr val="001F60"/>
              </a:solidFill>
              <a:latin typeface="Arial"/>
            </a:endParaRPr>
          </a:p>
          <a:p>
            <a:pPr algn="just">
              <a:lnSpc>
                <a:spcPct val="100000"/>
              </a:lnSpc>
              <a:tabLst>
                <a:tab pos="720720" algn="l"/>
              </a:tabLst>
            </a:pPr>
            <a:endParaRPr lang="es-CL" sz="2400" dirty="0">
              <a:solidFill>
                <a:srgbClr val="001F60"/>
              </a:solidFill>
              <a:latin typeface="Arial"/>
            </a:endParaRPr>
          </a:p>
        </p:txBody>
      </p:sp>
      <p:pic>
        <p:nvPicPr>
          <p:cNvPr id="1026" name="Picture 2" descr="Armada dispuso amplio operativo de seguridad en Triatlón Patagonman en  Puerto Chacabuco - Armada de Chile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485" y="4032357"/>
            <a:ext cx="3083846" cy="20546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rmada desplegó dispositivo de seguridad en apoyo al Patagonman Xtri 2019 -  Armada de Chile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5430" y="3606530"/>
            <a:ext cx="4352021" cy="244438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3396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2">
            <a:extLst>
              <a:ext uri="{FF2B5EF4-FFF2-40B4-BE49-F238E27FC236}">
                <a16:creationId xmlns:a16="http://schemas.microsoft.com/office/drawing/2014/main" xmlns="" id="{98B9747F-14CF-8948-8807-24EEBB0F3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14287" y="-239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5630" name="Picture 2" descr="Imagen relacionada">
            <a:extLst>
              <a:ext uri="{FF2B5EF4-FFF2-40B4-BE49-F238E27FC236}">
                <a16:creationId xmlns:a16="http://schemas.microsoft.com/office/drawing/2014/main" xmlns="" id="{5D949DEA-05E3-6F4C-8CEA-876B4E142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32" name="Imagen 14">
            <a:extLst>
              <a:ext uri="{FF2B5EF4-FFF2-40B4-BE49-F238E27FC236}">
                <a16:creationId xmlns:a16="http://schemas.microsoft.com/office/drawing/2014/main" xmlns="" id="{ED09B215-C089-D44D-A0E6-F3CB89EAC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2700" y="6246813"/>
            <a:ext cx="735013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11634788" y="6384925"/>
            <a:ext cx="338137" cy="317500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s-CL" sz="1200" dirty="0">
              <a:solidFill>
                <a:srgbClr val="002060"/>
              </a:solidFill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6206490"/>
            <a:ext cx="12238090" cy="651510"/>
            <a:chOff x="0" y="6302612"/>
            <a:chExt cx="12192000" cy="555388"/>
          </a:xfrm>
        </p:grpSpPr>
        <p:sp>
          <p:nvSpPr>
            <p:cNvPr id="80" name="Rectángulo 13">
              <a:extLst>
                <a:ext uri="{FF2B5EF4-FFF2-40B4-BE49-F238E27FC236}">
                  <a16:creationId xmlns="" xmlns:a16="http://schemas.microsoft.com/office/drawing/2014/main" id="{43884BE3-EE01-403E-A374-27AFB9E6CE59}"/>
                </a:ext>
              </a:extLst>
            </p:cNvPr>
            <p:cNvSpPr/>
            <p:nvPr/>
          </p:nvSpPr>
          <p:spPr>
            <a:xfrm>
              <a:off x="0" y="6351072"/>
              <a:ext cx="12192000" cy="506928"/>
            </a:xfrm>
            <a:prstGeom prst="rect">
              <a:avLst/>
            </a:prstGeom>
            <a:solidFill>
              <a:srgbClr val="01189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HONOR		LEALTAD		         VALENTÍA	         INTEGRIDAD		  DEBER</a:t>
              </a:r>
            </a:p>
          </p:txBody>
        </p:sp>
        <p:sp>
          <p:nvSpPr>
            <p:cNvPr id="81" name="Proceso alternativo 7">
              <a:extLst>
                <a:ext uri="{FF2B5EF4-FFF2-40B4-BE49-F238E27FC236}">
                  <a16:creationId xmlns="" xmlns:a16="http://schemas.microsoft.com/office/drawing/2014/main" id="{1B87290E-2BF7-4238-BEBA-3C907A18543A}"/>
                </a:ext>
              </a:extLst>
            </p:cNvPr>
            <p:cNvSpPr/>
            <p:nvPr/>
          </p:nvSpPr>
          <p:spPr>
            <a:xfrm flipV="1">
              <a:off x="0" y="6302612"/>
              <a:ext cx="12192000" cy="50223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43" name="Picture 8"/>
          <p:cNvPicPr/>
          <p:nvPr/>
        </p:nvPicPr>
        <p:blipFill>
          <a:blip r:embed="rId6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  <p:sp>
        <p:nvSpPr>
          <p:cNvPr id="36" name="CuadroTexto 9">
            <a:extLst>
              <a:ext uri="{FF2B5EF4-FFF2-40B4-BE49-F238E27FC236}">
                <a16:creationId xmlns:a16="http://schemas.microsoft.com/office/drawing/2014/main" xmlns="" id="{80C86321-EC94-114D-A49B-98D1BFE28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6636" y="112194"/>
            <a:ext cx="30462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MEDIOS DISPONIBLES</a:t>
            </a:r>
            <a:r>
              <a:rPr lang="es-MX" altLang="es-CL" sz="2400" b="1" dirty="0" smtClean="0">
                <a:solidFill>
                  <a:srgbClr val="FFFF00"/>
                </a:solidFill>
              </a:rPr>
              <a:t> </a:t>
            </a:r>
            <a:endParaRPr lang="es-CL" altLang="es-CL" sz="1800" b="1" dirty="0">
              <a:solidFill>
                <a:schemeClr val="bg1"/>
              </a:solidFill>
            </a:endParaRPr>
          </a:p>
        </p:txBody>
      </p:sp>
      <p:pic>
        <p:nvPicPr>
          <p:cNvPr id="37" name="Imagen 1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713" y="9236"/>
            <a:ext cx="733425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4493457" y="749748"/>
            <a:ext cx="22002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70360" lvl="0">
              <a:buClr>
                <a:srgbClr val="5B9BD5">
                  <a:lumMod val="75000"/>
                </a:srgbClr>
              </a:buClr>
              <a:tabLst>
                <a:tab pos="0" algn="l"/>
              </a:tabLst>
            </a:pPr>
            <a:r>
              <a:rPr lang="es-CL" sz="2400" b="1" u="sng" dirty="0" smtClean="0">
                <a:solidFill>
                  <a:srgbClr val="001F60"/>
                </a:solidFill>
                <a:latin typeface="Arial"/>
                <a:ea typeface="DejaVu Sans"/>
              </a:rPr>
              <a:t>MARÍTIMOS</a:t>
            </a:r>
            <a:endParaRPr lang="es-CL" sz="2400" b="1" u="sng" dirty="0">
              <a:solidFill>
                <a:srgbClr val="001F60"/>
              </a:solidFill>
              <a:latin typeface="Arial"/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2804707" y="2725809"/>
            <a:ext cx="94771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>
              <a:lnSpc>
                <a:spcPct val="100000"/>
              </a:lnSpc>
              <a:buClr>
                <a:schemeClr val="accent1">
                  <a:lumMod val="75000"/>
                </a:schemeClr>
              </a:buClr>
              <a:tabLst>
                <a:tab pos="0" algn="l"/>
              </a:tabLst>
            </a:pPr>
            <a:r>
              <a:rPr lang="es-CL" sz="1600" b="1" dirty="0" smtClean="0">
                <a:solidFill>
                  <a:schemeClr val="accent1">
                    <a:lumMod val="75000"/>
                  </a:schemeClr>
                </a:solidFill>
                <a:latin typeface="Arial"/>
                <a:ea typeface="DejaVu Sans"/>
              </a:rPr>
              <a:t>01 LSG  </a:t>
            </a:r>
            <a:endParaRPr lang="es-CL" sz="1600" b="1" dirty="0">
              <a:solidFill>
                <a:schemeClr val="accent1">
                  <a:lumMod val="75000"/>
                </a:schemeClr>
              </a:solidFill>
              <a:latin typeface="Arial"/>
            </a:endParaRPr>
          </a:p>
        </p:txBody>
      </p:sp>
      <p:pic>
        <p:nvPicPr>
          <p:cNvPr id="2054" name="Picture 6" descr="Amplio despliegue por mar y tierra de la Policía Marítima durante fiesta de  año nuevo en el mar - FGMEDIA.cl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86"/>
          <a:stretch/>
        </p:blipFill>
        <p:spPr bwMode="auto">
          <a:xfrm>
            <a:off x="6543505" y="1445688"/>
            <a:ext cx="2291780" cy="116846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tángulo 19"/>
          <p:cNvSpPr/>
          <p:nvPr/>
        </p:nvSpPr>
        <p:spPr>
          <a:xfrm>
            <a:off x="6843315" y="2764691"/>
            <a:ext cx="185719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>
              <a:lnSpc>
                <a:spcPct val="100000"/>
              </a:lnSpc>
              <a:buClr>
                <a:schemeClr val="accent1">
                  <a:lumMod val="75000"/>
                </a:schemeClr>
              </a:buClr>
              <a:tabLst>
                <a:tab pos="0" algn="l"/>
              </a:tabLst>
            </a:pPr>
            <a:r>
              <a:rPr lang="es-CL" sz="1600" b="1" dirty="0" smtClean="0">
                <a:solidFill>
                  <a:schemeClr val="accent1">
                    <a:lumMod val="75000"/>
                  </a:schemeClr>
                </a:solidFill>
                <a:latin typeface="Arial"/>
                <a:ea typeface="DejaVu Sans"/>
              </a:rPr>
              <a:t>02 LPM Arcángel  </a:t>
            </a:r>
            <a:endParaRPr lang="es-CL" sz="1600" b="1" dirty="0">
              <a:solidFill>
                <a:schemeClr val="accent1">
                  <a:lumMod val="75000"/>
                </a:schemeClr>
              </a:solidFill>
              <a:latin typeface="Arial"/>
            </a:endParaRPr>
          </a:p>
        </p:txBody>
      </p:sp>
      <p:pic>
        <p:nvPicPr>
          <p:cNvPr id="2056" name="Picture 8" descr="Una aventura en bote de goma | Revista de Marina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63"/>
          <a:stretch/>
        </p:blipFill>
        <p:spPr bwMode="auto">
          <a:xfrm>
            <a:off x="9117818" y="1515964"/>
            <a:ext cx="2200886" cy="111385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Rectángulo 21"/>
          <p:cNvSpPr/>
          <p:nvPr/>
        </p:nvSpPr>
        <p:spPr>
          <a:xfrm>
            <a:off x="9333812" y="2794595"/>
            <a:ext cx="203412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>
              <a:lnSpc>
                <a:spcPct val="100000"/>
              </a:lnSpc>
              <a:buClr>
                <a:schemeClr val="accent1">
                  <a:lumMod val="75000"/>
                </a:schemeClr>
              </a:buClr>
              <a:tabLst>
                <a:tab pos="0" algn="l"/>
              </a:tabLst>
            </a:pPr>
            <a:r>
              <a:rPr lang="es-CL" sz="1600" b="1" dirty="0" smtClean="0">
                <a:solidFill>
                  <a:schemeClr val="accent1">
                    <a:lumMod val="75000"/>
                  </a:schemeClr>
                </a:solidFill>
                <a:latin typeface="Arial"/>
                <a:ea typeface="DejaVu Sans"/>
              </a:rPr>
              <a:t>03 Botes de Goma</a:t>
            </a:r>
            <a:endParaRPr lang="es-CL" sz="1600" b="1" dirty="0">
              <a:solidFill>
                <a:schemeClr val="accent1">
                  <a:lumMod val="75000"/>
                </a:schemeClr>
              </a:solidFill>
              <a:latin typeface="Arial"/>
            </a:endParaRPr>
          </a:p>
        </p:txBody>
      </p:sp>
      <p:sp>
        <p:nvSpPr>
          <p:cNvPr id="24" name="Rectángulo 23"/>
          <p:cNvSpPr/>
          <p:nvPr/>
        </p:nvSpPr>
        <p:spPr>
          <a:xfrm>
            <a:off x="-122504" y="2133749"/>
            <a:ext cx="18837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70360" lvl="0">
              <a:buClr>
                <a:srgbClr val="5B9BD5">
                  <a:lumMod val="75000"/>
                </a:srgbClr>
              </a:buClr>
              <a:tabLst>
                <a:tab pos="0" algn="l"/>
              </a:tabLst>
            </a:pPr>
            <a:r>
              <a:rPr lang="es-ES" sz="2400" b="1" u="sng" dirty="0" smtClean="0">
                <a:solidFill>
                  <a:srgbClr val="001F60"/>
                </a:solidFill>
                <a:latin typeface="Arial"/>
              </a:rPr>
              <a:t>NAVALES</a:t>
            </a:r>
            <a:endParaRPr lang="es-CL" sz="2400" b="1" u="sng" dirty="0">
              <a:solidFill>
                <a:srgbClr val="001F60"/>
              </a:solidFill>
              <a:latin typeface="Arial"/>
            </a:endParaRPr>
          </a:p>
        </p:txBody>
      </p:sp>
      <p:pic>
        <p:nvPicPr>
          <p:cNvPr id="2050" name="Picture 2" descr="Armada de Chile - Un día como hoy, hace 24 años, se izó el Pabellón  Nacional 🇨🇱 en la Lancha de Servicio General (LSG) &quot;Aysén&quot; ¡Felicidades a  todas las dotaciones que han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2" t="25475" r="6873" b="13780"/>
          <a:stretch/>
        </p:blipFill>
        <p:spPr bwMode="auto">
          <a:xfrm>
            <a:off x="2231662" y="1552573"/>
            <a:ext cx="2093804" cy="106508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Rectángulo 24"/>
          <p:cNvSpPr/>
          <p:nvPr/>
        </p:nvSpPr>
        <p:spPr>
          <a:xfrm>
            <a:off x="-79604" y="4563921"/>
            <a:ext cx="16536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70360" lvl="0">
              <a:buClr>
                <a:srgbClr val="5B9BD5">
                  <a:lumMod val="75000"/>
                </a:srgbClr>
              </a:buClr>
              <a:tabLst>
                <a:tab pos="0" algn="l"/>
              </a:tabLst>
            </a:pPr>
            <a:r>
              <a:rPr lang="es-ES" sz="2400" b="1" u="sng" dirty="0" smtClean="0">
                <a:solidFill>
                  <a:srgbClr val="001F60"/>
                </a:solidFill>
                <a:latin typeface="Arial"/>
              </a:rPr>
              <a:t>CIVILES</a:t>
            </a:r>
            <a:endParaRPr lang="es-CL" sz="2400" b="1" u="sng" dirty="0">
              <a:solidFill>
                <a:srgbClr val="001F60"/>
              </a:solidFill>
              <a:latin typeface="Arial"/>
            </a:endParaRPr>
          </a:p>
        </p:txBody>
      </p:sp>
      <p:pic>
        <p:nvPicPr>
          <p:cNvPr id="2058" name="Picture 10" descr="Expreso Patagon - proAQAysén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08" r="30331"/>
          <a:stretch/>
        </p:blipFill>
        <p:spPr bwMode="auto">
          <a:xfrm>
            <a:off x="2679757" y="3811106"/>
            <a:ext cx="1990801" cy="14688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Rectángulo 25"/>
          <p:cNvSpPr/>
          <p:nvPr/>
        </p:nvSpPr>
        <p:spPr>
          <a:xfrm>
            <a:off x="2621745" y="5198617"/>
            <a:ext cx="26915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>
              <a:lnSpc>
                <a:spcPct val="100000"/>
              </a:lnSpc>
              <a:buClr>
                <a:schemeClr val="accent1">
                  <a:lumMod val="75000"/>
                </a:schemeClr>
              </a:buClr>
              <a:tabLst>
                <a:tab pos="0" algn="l"/>
              </a:tabLst>
            </a:pPr>
            <a:r>
              <a:rPr lang="es-CL" sz="1600" b="1" dirty="0" smtClean="0">
                <a:solidFill>
                  <a:schemeClr val="accent1">
                    <a:lumMod val="75000"/>
                  </a:schemeClr>
                </a:solidFill>
                <a:latin typeface="Arial"/>
                <a:ea typeface="DejaVu Sans"/>
              </a:rPr>
              <a:t>02 Lanchas de apoyo  </a:t>
            </a:r>
            <a:endParaRPr lang="es-CL" sz="1600" b="1" dirty="0">
              <a:solidFill>
                <a:schemeClr val="accent1">
                  <a:lumMod val="75000"/>
                </a:schemeClr>
              </a:solidFill>
              <a:latin typeface="Arial"/>
            </a:endParaRPr>
          </a:p>
        </p:txBody>
      </p:sp>
      <p:pic>
        <p:nvPicPr>
          <p:cNvPr id="2064" name="Picture 16" descr="Bote Inflable Hsm320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0909" y="3962960"/>
            <a:ext cx="2521920" cy="963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Rectángulo 29"/>
          <p:cNvSpPr/>
          <p:nvPr/>
        </p:nvSpPr>
        <p:spPr>
          <a:xfrm>
            <a:off x="5313249" y="5102783"/>
            <a:ext cx="26915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>
              <a:lnSpc>
                <a:spcPct val="100000"/>
              </a:lnSpc>
              <a:buClr>
                <a:schemeClr val="accent1">
                  <a:lumMod val="75000"/>
                </a:schemeClr>
              </a:buClr>
              <a:tabLst>
                <a:tab pos="0" algn="l"/>
              </a:tabLst>
            </a:pPr>
            <a:r>
              <a:rPr lang="es-CL" sz="1600" b="1" dirty="0" smtClean="0">
                <a:solidFill>
                  <a:schemeClr val="accent1">
                    <a:lumMod val="75000"/>
                  </a:schemeClr>
                </a:solidFill>
                <a:latin typeface="Arial"/>
                <a:ea typeface="DejaVu Sans"/>
              </a:rPr>
              <a:t>01 Bote de Goma</a:t>
            </a:r>
            <a:endParaRPr lang="es-CL" sz="1600" b="1" dirty="0">
              <a:solidFill>
                <a:schemeClr val="accent1">
                  <a:lumMod val="75000"/>
                </a:schemeClr>
              </a:solidFill>
              <a:latin typeface="Arial"/>
            </a:endParaRPr>
          </a:p>
        </p:txBody>
      </p:sp>
      <p:pic>
        <p:nvPicPr>
          <p:cNvPr id="2066" name="Picture 18" descr="Deportista coyhaiquina rompe récord en Puerto Gala: Nadó más de 7  kilómetros por el canal Moraleda – Radio45Sur.cl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2986" y="3762664"/>
            <a:ext cx="2123975" cy="14134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Rectángulo 31"/>
          <p:cNvSpPr/>
          <p:nvPr/>
        </p:nvSpPr>
        <p:spPr>
          <a:xfrm>
            <a:off x="8290982" y="5148383"/>
            <a:ext cx="248371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>
              <a:lnSpc>
                <a:spcPct val="100000"/>
              </a:lnSpc>
              <a:buClr>
                <a:schemeClr val="accent1">
                  <a:lumMod val="75000"/>
                </a:schemeClr>
              </a:buClr>
              <a:tabLst>
                <a:tab pos="0" algn="l"/>
              </a:tabLst>
            </a:pPr>
            <a:r>
              <a:rPr lang="es-CL" sz="1600" b="1" dirty="0" smtClean="0">
                <a:solidFill>
                  <a:schemeClr val="accent1">
                    <a:lumMod val="75000"/>
                  </a:schemeClr>
                </a:solidFill>
                <a:latin typeface="Arial"/>
                <a:ea typeface="DejaVu Sans"/>
              </a:rPr>
              <a:t>Agrupación de  Kayaks</a:t>
            </a:r>
            <a:endParaRPr lang="es-CL" sz="1600" b="1" dirty="0">
              <a:solidFill>
                <a:schemeClr val="accent1">
                  <a:lumMod val="75000"/>
                </a:schemeClr>
              </a:solidFill>
              <a:latin typeface="Arial"/>
            </a:endParaRPr>
          </a:p>
        </p:txBody>
      </p:sp>
      <p:pic>
        <p:nvPicPr>
          <p:cNvPr id="1028" name="Picture 4" descr="Taxonomía - Armada de Chile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833" y="1546252"/>
            <a:ext cx="1704913" cy="11366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Rectángulo 30"/>
          <p:cNvSpPr/>
          <p:nvPr/>
        </p:nvSpPr>
        <p:spPr>
          <a:xfrm>
            <a:off x="5012254" y="2752577"/>
            <a:ext cx="185719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>
              <a:lnSpc>
                <a:spcPct val="100000"/>
              </a:lnSpc>
              <a:buClr>
                <a:schemeClr val="accent1">
                  <a:lumMod val="75000"/>
                </a:schemeClr>
              </a:buClr>
              <a:tabLst>
                <a:tab pos="0" algn="l"/>
              </a:tabLst>
            </a:pPr>
            <a:r>
              <a:rPr lang="es-CL" sz="1600" b="1" dirty="0" smtClean="0">
                <a:solidFill>
                  <a:schemeClr val="accent1">
                    <a:lumMod val="75000"/>
                  </a:schemeClr>
                </a:solidFill>
                <a:latin typeface="Arial"/>
                <a:ea typeface="DejaVu Sans"/>
              </a:rPr>
              <a:t>01 LPC</a:t>
            </a:r>
            <a:endParaRPr lang="es-CL" sz="1600" b="1" dirty="0">
              <a:solidFill>
                <a:schemeClr val="accent1">
                  <a:lumMod val="75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4248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chileestuyo.cl/wp-content/uploads/2019/02/patagonman-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380" y="1067546"/>
            <a:ext cx="6297186" cy="391061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5" name="Picture 2">
            <a:extLst>
              <a:ext uri="{FF2B5EF4-FFF2-40B4-BE49-F238E27FC236}">
                <a16:creationId xmlns:a16="http://schemas.microsoft.com/office/drawing/2014/main" xmlns="" id="{98B9747F-14CF-8948-8807-24EEBB0F3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5630" name="Picture 2" descr="Imagen relacionada">
            <a:extLst>
              <a:ext uri="{FF2B5EF4-FFF2-40B4-BE49-F238E27FC236}">
                <a16:creationId xmlns:a16="http://schemas.microsoft.com/office/drawing/2014/main" xmlns="" id="{5D949DEA-05E3-6F4C-8CEA-876B4E142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32" name="Imagen 14">
            <a:extLst>
              <a:ext uri="{FF2B5EF4-FFF2-40B4-BE49-F238E27FC236}">
                <a16:creationId xmlns:a16="http://schemas.microsoft.com/office/drawing/2014/main" xmlns="" id="{ED09B215-C089-D44D-A0E6-F3CB89EAC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2700" y="6246813"/>
            <a:ext cx="735013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11634788" y="6384925"/>
            <a:ext cx="338137" cy="317500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s-CL" sz="1200" dirty="0">
              <a:solidFill>
                <a:srgbClr val="002060"/>
              </a:solidFill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6206490"/>
            <a:ext cx="12238090" cy="651510"/>
            <a:chOff x="0" y="6302612"/>
            <a:chExt cx="12192000" cy="555388"/>
          </a:xfrm>
        </p:grpSpPr>
        <p:sp>
          <p:nvSpPr>
            <p:cNvPr id="80" name="Rectángulo 13">
              <a:extLst>
                <a:ext uri="{FF2B5EF4-FFF2-40B4-BE49-F238E27FC236}">
                  <a16:creationId xmlns="" xmlns:a16="http://schemas.microsoft.com/office/drawing/2014/main" id="{43884BE3-EE01-403E-A374-27AFB9E6CE59}"/>
                </a:ext>
              </a:extLst>
            </p:cNvPr>
            <p:cNvSpPr/>
            <p:nvPr/>
          </p:nvSpPr>
          <p:spPr>
            <a:xfrm>
              <a:off x="0" y="6351072"/>
              <a:ext cx="12192000" cy="506928"/>
            </a:xfrm>
            <a:prstGeom prst="rect">
              <a:avLst/>
            </a:prstGeom>
            <a:solidFill>
              <a:srgbClr val="01189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HONOR		LEALTAD		         VALENTÍA	         INTEGRIDAD		  DEBER</a:t>
              </a:r>
            </a:p>
          </p:txBody>
        </p:sp>
        <p:sp>
          <p:nvSpPr>
            <p:cNvPr id="81" name="Proceso alternativo 7">
              <a:extLst>
                <a:ext uri="{FF2B5EF4-FFF2-40B4-BE49-F238E27FC236}">
                  <a16:creationId xmlns="" xmlns:a16="http://schemas.microsoft.com/office/drawing/2014/main" id="{1B87290E-2BF7-4238-BEBA-3C907A18543A}"/>
                </a:ext>
              </a:extLst>
            </p:cNvPr>
            <p:cNvSpPr/>
            <p:nvPr/>
          </p:nvSpPr>
          <p:spPr>
            <a:xfrm flipV="1">
              <a:off x="0" y="6302612"/>
              <a:ext cx="12192000" cy="50223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43" name="Picture 8"/>
          <p:cNvPicPr/>
          <p:nvPr/>
        </p:nvPicPr>
        <p:blipFill>
          <a:blip r:embed="rId7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  <p:sp>
        <p:nvSpPr>
          <p:cNvPr id="27" name="Text Box 12"/>
          <p:cNvSpPr txBox="1">
            <a:spLocks noChangeArrowheads="1"/>
          </p:cNvSpPr>
          <p:nvPr/>
        </p:nvSpPr>
        <p:spPr bwMode="auto">
          <a:xfrm>
            <a:off x="255959" y="928874"/>
            <a:ext cx="5840041" cy="496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 marL="457200" indent="-45561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pPr marL="1587" indent="0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rgbClr val="001F60"/>
              </a:buClr>
              <a:buSzPct val="100000"/>
              <a:defRPr/>
            </a:pPr>
            <a:r>
              <a:rPr lang="es-CL" altLang="es-CL" sz="2400" b="1" i="1" dirty="0" smtClean="0">
                <a:solidFill>
                  <a:srgbClr val="001F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1. MISIÓN.</a:t>
            </a:r>
          </a:p>
          <a:p>
            <a:pPr marL="1587" indent="0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rgbClr val="001F60"/>
              </a:buClr>
              <a:buSzPct val="100000"/>
              <a:defRPr/>
            </a:pPr>
            <a:r>
              <a:rPr lang="es-CL" altLang="es-CL" sz="2400" b="1" i="1" dirty="0" smtClean="0">
                <a:solidFill>
                  <a:srgbClr val="001F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2. INFORMACIONES.</a:t>
            </a:r>
          </a:p>
          <a:p>
            <a:pPr marL="1587" indent="0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rgbClr val="FFFFFF"/>
              </a:buClr>
              <a:buSzPct val="100000"/>
              <a:defRPr/>
            </a:pPr>
            <a:r>
              <a:rPr lang="es-CL" altLang="es-CL" sz="2400" b="1" i="1" dirty="0" smtClean="0">
                <a:solidFill>
                  <a:srgbClr val="001F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3. MEDIOS DISPONIBLES.</a:t>
            </a:r>
          </a:p>
          <a:p>
            <a:pPr marL="1587" indent="0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rgbClr val="FFFFFF"/>
              </a:buClr>
              <a:buSzPct val="100000"/>
              <a:defRPr/>
            </a:pPr>
            <a:r>
              <a:rPr lang="es-CL" altLang="es-CL" sz="2400" b="1" i="1" dirty="0" smtClean="0">
                <a:solidFill>
                  <a:srgbClr val="001F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s-CL" altLang="es-CL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MEDIDAS DE SEGURIDAD.</a:t>
            </a:r>
          </a:p>
          <a:p>
            <a:pPr marL="1587" indent="0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rgbClr val="FFFFFF"/>
              </a:buClr>
              <a:buSzPct val="100000"/>
              <a:defRPr/>
            </a:pPr>
            <a:r>
              <a:rPr lang="es-CL" altLang="es-CL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5. CONDICIONES METEOROLÓGICAS.</a:t>
            </a:r>
          </a:p>
          <a:p>
            <a:pPr marL="1587" indent="0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rgbClr val="FFFFFF"/>
              </a:buClr>
              <a:buSzPct val="100000"/>
              <a:defRPr/>
            </a:pPr>
            <a:r>
              <a:rPr lang="es-CL" altLang="es-CL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6. DESPLIEGUE DE MEDIOS.</a:t>
            </a:r>
          </a:p>
          <a:p>
            <a:pPr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SzPct val="100000"/>
              <a:defRPr/>
            </a:pPr>
            <a:endParaRPr lang="es-CL" altLang="es-CL" sz="2400" b="1" i="1" dirty="0" smtClean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SzPct val="100000"/>
              <a:defRPr/>
            </a:pPr>
            <a:endParaRPr lang="es-CL" altLang="es-CL" sz="2400" dirty="0" smtClean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454025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SzPct val="100000"/>
              <a:defRPr/>
            </a:pPr>
            <a:endParaRPr lang="es-CL" altLang="es-CL" sz="2400" dirty="0" smtClean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CuadroTexto 9">
            <a:extLst>
              <a:ext uri="{FF2B5EF4-FFF2-40B4-BE49-F238E27FC236}">
                <a16:creationId xmlns:a16="http://schemas.microsoft.com/office/drawing/2014/main" xmlns="" id="{80C86321-EC94-114D-A49B-98D1BFE28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35838" y="74282"/>
            <a:ext cx="147508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TEMARIO</a:t>
            </a:r>
            <a:r>
              <a:rPr lang="es-MX" altLang="es-CL" sz="2400" b="1" dirty="0" smtClean="0">
                <a:solidFill>
                  <a:srgbClr val="FFFF00"/>
                </a:solidFill>
              </a:rPr>
              <a:t> </a:t>
            </a:r>
            <a:endParaRPr lang="es-CL" altLang="es-CL" sz="1800" b="1" dirty="0">
              <a:solidFill>
                <a:schemeClr val="bg1"/>
              </a:solidFill>
            </a:endParaRPr>
          </a:p>
        </p:txBody>
      </p:sp>
      <p:pic>
        <p:nvPicPr>
          <p:cNvPr id="37" name="Imagen 1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713" y="9236"/>
            <a:ext cx="733425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6831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2">
            <a:extLst>
              <a:ext uri="{FF2B5EF4-FFF2-40B4-BE49-F238E27FC236}">
                <a16:creationId xmlns:a16="http://schemas.microsoft.com/office/drawing/2014/main" xmlns="" id="{98B9747F-14CF-8948-8807-24EEBB0F3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prstClr val="white"/>
              </a:solidFill>
            </a:endParaRPr>
          </a:p>
        </p:txBody>
      </p:sp>
      <p:pic>
        <p:nvPicPr>
          <p:cNvPr id="25630" name="Picture 2" descr="Imagen relacionada">
            <a:extLst>
              <a:ext uri="{FF2B5EF4-FFF2-40B4-BE49-F238E27FC236}">
                <a16:creationId xmlns:a16="http://schemas.microsoft.com/office/drawing/2014/main" xmlns="" id="{5D949DEA-05E3-6F4C-8CEA-876B4E142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32" name="Imagen 14">
            <a:extLst>
              <a:ext uri="{FF2B5EF4-FFF2-40B4-BE49-F238E27FC236}">
                <a16:creationId xmlns:a16="http://schemas.microsoft.com/office/drawing/2014/main" xmlns="" id="{ED09B215-C089-D44D-A0E6-F3CB89EAC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2700" y="6246813"/>
            <a:ext cx="735013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11634788" y="6384925"/>
            <a:ext cx="338137" cy="317500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s-CL" sz="1200" dirty="0">
              <a:solidFill>
                <a:srgbClr val="002060"/>
              </a:solidFill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6206490"/>
            <a:ext cx="12238090" cy="651510"/>
            <a:chOff x="0" y="6302612"/>
            <a:chExt cx="12192000" cy="555388"/>
          </a:xfrm>
        </p:grpSpPr>
        <p:sp>
          <p:nvSpPr>
            <p:cNvPr id="80" name="Rectángulo 13">
              <a:extLst>
                <a:ext uri="{FF2B5EF4-FFF2-40B4-BE49-F238E27FC236}">
                  <a16:creationId xmlns="" xmlns:a16="http://schemas.microsoft.com/office/drawing/2014/main" id="{43884BE3-EE01-403E-A374-27AFB9E6CE59}"/>
                </a:ext>
              </a:extLst>
            </p:cNvPr>
            <p:cNvSpPr/>
            <p:nvPr/>
          </p:nvSpPr>
          <p:spPr>
            <a:xfrm>
              <a:off x="0" y="6351072"/>
              <a:ext cx="12192000" cy="506928"/>
            </a:xfrm>
            <a:prstGeom prst="rect">
              <a:avLst/>
            </a:prstGeom>
            <a:solidFill>
              <a:srgbClr val="01189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s-CL" sz="11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</a:pPr>
              <a:r>
                <a:rPr lang="es-CL" sz="11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HONOR		LEALTAD		         VALENTÍA	         INTEGRIDAD		  DEBER</a:t>
              </a:r>
            </a:p>
          </p:txBody>
        </p:sp>
        <p:sp>
          <p:nvSpPr>
            <p:cNvPr id="81" name="Proceso alternativo 7">
              <a:extLst>
                <a:ext uri="{FF2B5EF4-FFF2-40B4-BE49-F238E27FC236}">
                  <a16:creationId xmlns="" xmlns:a16="http://schemas.microsoft.com/office/drawing/2014/main" id="{1B87290E-2BF7-4238-BEBA-3C907A18543A}"/>
                </a:ext>
              </a:extLst>
            </p:cNvPr>
            <p:cNvSpPr/>
            <p:nvPr/>
          </p:nvSpPr>
          <p:spPr>
            <a:xfrm flipV="1">
              <a:off x="0" y="6302612"/>
              <a:ext cx="12192000" cy="50223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>
                <a:solidFill>
                  <a:prstClr val="white"/>
                </a:solidFill>
              </a:endParaRPr>
            </a:p>
          </p:txBody>
        </p:sp>
      </p:grpSp>
      <p:pic>
        <p:nvPicPr>
          <p:cNvPr id="43" name="Picture 8"/>
          <p:cNvPicPr/>
          <p:nvPr/>
        </p:nvPicPr>
        <p:blipFill>
          <a:blip r:embed="rId6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  <p:sp>
        <p:nvSpPr>
          <p:cNvPr id="18" name="CuadroTexto 9">
            <a:extLst>
              <a:ext uri="{FF2B5EF4-FFF2-40B4-BE49-F238E27FC236}">
                <a16:creationId xmlns:a16="http://schemas.microsoft.com/office/drawing/2014/main" xmlns="" id="{80C86321-EC94-114D-A49B-98D1BFE28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0449" y="66593"/>
            <a:ext cx="339092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2400" b="1" dirty="0" smtClean="0">
                <a:solidFill>
                  <a:srgbClr val="5B9BD5">
                    <a:lumMod val="40000"/>
                    <a:lumOff val="60000"/>
                  </a:srgbClr>
                </a:solidFill>
              </a:rPr>
              <a:t>MEDIDAS DE SEGURIDAD</a:t>
            </a:r>
            <a:endParaRPr lang="es-CL" altLang="es-CL" sz="1800" b="1" dirty="0">
              <a:solidFill>
                <a:prstClr val="white"/>
              </a:solidFill>
            </a:endParaRPr>
          </a:p>
        </p:txBody>
      </p:sp>
      <p:pic>
        <p:nvPicPr>
          <p:cNvPr id="19" name="Imagen 1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713" y="9236"/>
            <a:ext cx="733425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453364" y="941525"/>
            <a:ext cx="1135684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24340" indent="-342900" algn="just">
              <a:lnSpc>
                <a:spcPct val="150000"/>
              </a:lnSpc>
              <a:buClr>
                <a:srgbClr val="001F60"/>
              </a:buClr>
              <a:buFont typeface="Wingdings" panose="05000000000000000000" pitchFamily="2" charset="2"/>
              <a:buChar char="Ø"/>
              <a:tabLst>
                <a:tab pos="631800" algn="l"/>
              </a:tabLst>
            </a:pPr>
            <a:r>
              <a:rPr lang="es-CL" sz="2000" dirty="0" smtClean="0">
                <a:solidFill>
                  <a:srgbClr val="001F60"/>
                </a:solidFill>
                <a:latin typeface="Arial"/>
                <a:ea typeface="DejaVu Sans"/>
              </a:rPr>
              <a:t>Previa evaluación de condiciones meteorológicas (CAPUERTOCHB / Organización).</a:t>
            </a:r>
            <a:endParaRPr lang="es-CL" sz="2000" dirty="0" smtClean="0">
              <a:solidFill>
                <a:srgbClr val="001F60"/>
              </a:solidFill>
              <a:latin typeface="Arial"/>
            </a:endParaRPr>
          </a:p>
          <a:p>
            <a:pPr marL="524340" indent="-342900" algn="just">
              <a:lnSpc>
                <a:spcPct val="150000"/>
              </a:lnSpc>
              <a:buClr>
                <a:srgbClr val="001F60"/>
              </a:buClr>
              <a:buFont typeface="Wingdings" panose="05000000000000000000" pitchFamily="2" charset="2"/>
              <a:buChar char="Ø"/>
              <a:tabLst>
                <a:tab pos="631800" algn="l"/>
              </a:tabLst>
            </a:pPr>
            <a:r>
              <a:rPr lang="es-CL" sz="2000" dirty="0" smtClean="0">
                <a:solidFill>
                  <a:srgbClr val="001F60"/>
                </a:solidFill>
                <a:latin typeface="Arial"/>
                <a:ea typeface="DejaVu Sans"/>
              </a:rPr>
              <a:t>Difusión mensaje de seguridad antes y durante la actividad.</a:t>
            </a:r>
            <a:endParaRPr lang="es-CL" sz="2000" dirty="0" smtClean="0">
              <a:solidFill>
                <a:srgbClr val="001F60"/>
              </a:solidFill>
              <a:latin typeface="Arial"/>
            </a:endParaRPr>
          </a:p>
          <a:p>
            <a:pPr marL="524340" indent="-342900" algn="just">
              <a:lnSpc>
                <a:spcPct val="150000"/>
              </a:lnSpc>
              <a:buClr>
                <a:srgbClr val="001F60"/>
              </a:buClr>
              <a:buFont typeface="Wingdings" panose="05000000000000000000" pitchFamily="2" charset="2"/>
              <a:buChar char="Ø"/>
              <a:tabLst>
                <a:tab pos="631800" algn="l"/>
              </a:tabLst>
            </a:pPr>
            <a:r>
              <a:rPr lang="es-CL" sz="2000" dirty="0" smtClean="0">
                <a:solidFill>
                  <a:srgbClr val="001F60"/>
                </a:solidFill>
                <a:latin typeface="Arial"/>
                <a:ea typeface="DejaVu Sans"/>
              </a:rPr>
              <a:t>Traje competidores con boyarín naranjo y chip (uso obligatorio).</a:t>
            </a:r>
            <a:endParaRPr lang="es-CL" sz="2000" dirty="0" smtClean="0">
              <a:solidFill>
                <a:srgbClr val="001F60"/>
              </a:solidFill>
              <a:latin typeface="Arial"/>
            </a:endParaRPr>
          </a:p>
          <a:p>
            <a:pPr marL="524340" indent="-342900" algn="just">
              <a:lnSpc>
                <a:spcPct val="150000"/>
              </a:lnSpc>
              <a:buClr>
                <a:srgbClr val="001F60"/>
              </a:buClr>
              <a:buFont typeface="Wingdings" panose="05000000000000000000" pitchFamily="2" charset="2"/>
              <a:buChar char="Ø"/>
              <a:tabLst>
                <a:tab pos="631800" algn="l"/>
              </a:tabLst>
            </a:pPr>
            <a:r>
              <a:rPr lang="es-CL" sz="2000" dirty="0" smtClean="0">
                <a:solidFill>
                  <a:srgbClr val="001F60"/>
                </a:solidFill>
                <a:latin typeface="Arial"/>
                <a:ea typeface="DejaVu Sans"/>
              </a:rPr>
              <a:t>Posta primeros auxilios CECOSF Puerto Chacabuco + </a:t>
            </a:r>
            <a:r>
              <a:rPr lang="es-CL" sz="2000" dirty="0" smtClean="0">
                <a:solidFill>
                  <a:srgbClr val="FF0000"/>
                </a:solidFill>
                <a:latin typeface="Arial"/>
                <a:ea typeface="DejaVu Sans"/>
              </a:rPr>
              <a:t>02</a:t>
            </a:r>
            <a:r>
              <a:rPr lang="es-CL" sz="2000" dirty="0" smtClean="0">
                <a:solidFill>
                  <a:srgbClr val="001F60"/>
                </a:solidFill>
                <a:latin typeface="Arial"/>
                <a:ea typeface="DejaVu Sans"/>
              </a:rPr>
              <a:t> ambulancias en recinto portuario.</a:t>
            </a:r>
            <a:endParaRPr lang="es-CL" sz="2000" dirty="0" smtClean="0">
              <a:solidFill>
                <a:srgbClr val="001F60"/>
              </a:solidFill>
              <a:latin typeface="Arial"/>
            </a:endParaRPr>
          </a:p>
          <a:p>
            <a:pPr marL="524340" indent="-342900" algn="just">
              <a:lnSpc>
                <a:spcPct val="150000"/>
              </a:lnSpc>
              <a:buClr>
                <a:srgbClr val="001F60"/>
              </a:buClr>
              <a:buFont typeface="Wingdings" panose="05000000000000000000" pitchFamily="2" charset="2"/>
              <a:buChar char="Ø"/>
              <a:tabLst>
                <a:tab pos="631800" algn="l"/>
              </a:tabLst>
            </a:pPr>
            <a:r>
              <a:rPr lang="es-CL" sz="2000" dirty="0" smtClean="0">
                <a:solidFill>
                  <a:srgbClr val="001F60"/>
                </a:solidFill>
                <a:latin typeface="Arial"/>
                <a:ea typeface="DejaVu Sans"/>
              </a:rPr>
              <a:t>Conteo visual y digital de competidores, antes, durante y después de la natación (ARMADA/Organización).</a:t>
            </a:r>
            <a:endParaRPr lang="es-CL" sz="2000" dirty="0" smtClean="0">
              <a:solidFill>
                <a:srgbClr val="001F60"/>
              </a:solidFill>
              <a:latin typeface="Arial"/>
            </a:endParaRPr>
          </a:p>
          <a:p>
            <a:pPr marL="524340" indent="-342900" algn="just">
              <a:lnSpc>
                <a:spcPct val="150000"/>
              </a:lnSpc>
              <a:buClr>
                <a:srgbClr val="001F60"/>
              </a:buClr>
              <a:buFont typeface="Wingdings" panose="05000000000000000000" pitchFamily="2" charset="2"/>
              <a:buChar char="Ø"/>
              <a:tabLst>
                <a:tab pos="631800" algn="l"/>
              </a:tabLst>
            </a:pPr>
            <a:r>
              <a:rPr lang="es-CL" sz="2000" dirty="0" smtClean="0">
                <a:solidFill>
                  <a:srgbClr val="001F60"/>
                </a:solidFill>
                <a:latin typeface="Arial"/>
                <a:ea typeface="DejaVu Sans"/>
              </a:rPr>
              <a:t>Medios en el agua acompañan nadadores y asisten en caso necesario (kayaks forman línea de partida).</a:t>
            </a:r>
            <a:endParaRPr lang="es-CL" sz="2000" dirty="0" smtClean="0">
              <a:solidFill>
                <a:srgbClr val="001F60"/>
              </a:solidFill>
              <a:latin typeface="Arial"/>
            </a:endParaRPr>
          </a:p>
          <a:p>
            <a:pPr marL="524340" indent="-342900" algn="just">
              <a:lnSpc>
                <a:spcPct val="150000"/>
              </a:lnSpc>
              <a:buClr>
                <a:srgbClr val="001F60"/>
              </a:buClr>
              <a:buFont typeface="Wingdings" panose="05000000000000000000" pitchFamily="2" charset="2"/>
              <a:buChar char="Ø"/>
              <a:tabLst>
                <a:tab pos="631800" algn="l"/>
              </a:tabLst>
            </a:pPr>
            <a:r>
              <a:rPr lang="es-CL" sz="2000" dirty="0" smtClean="0">
                <a:solidFill>
                  <a:srgbClr val="001F60"/>
                </a:solidFill>
                <a:latin typeface="Arial"/>
                <a:ea typeface="DejaVu Sans"/>
              </a:rPr>
              <a:t>Control tráfico marítimo en la bahía durante la competencia</a:t>
            </a:r>
            <a:r>
              <a:rPr lang="es-CL" sz="2400" dirty="0" smtClean="0">
                <a:solidFill>
                  <a:srgbClr val="001F60"/>
                </a:solidFill>
                <a:latin typeface="Arial"/>
                <a:ea typeface="DejaVu Sans"/>
              </a:rPr>
              <a:t>.</a:t>
            </a:r>
            <a:endParaRPr lang="es-CL" sz="2400" dirty="0" smtClean="0">
              <a:solidFill>
                <a:srgbClr val="001F60"/>
              </a:solidFill>
              <a:latin typeface="Arial"/>
            </a:endParaRPr>
          </a:p>
          <a:p>
            <a:pPr marL="524340" lvl="1" indent="-342900" algn="just">
              <a:lnSpc>
                <a:spcPct val="150000"/>
              </a:lnSpc>
              <a:buClr>
                <a:srgbClr val="001F60"/>
              </a:buClr>
              <a:buFont typeface="Wingdings" panose="05000000000000000000" pitchFamily="2" charset="2"/>
              <a:buChar char="Ø"/>
              <a:tabLst>
                <a:tab pos="631800" algn="l"/>
              </a:tabLst>
            </a:pPr>
            <a:r>
              <a:rPr lang="es-CL" sz="2000" dirty="0" smtClean="0">
                <a:solidFill>
                  <a:srgbClr val="001F60"/>
                </a:solidFill>
                <a:latin typeface="Arial"/>
                <a:ea typeface="DejaVu Sans"/>
              </a:rPr>
              <a:t>Comunicaciones en canal 10 de trabajo VHF marítimo. (control Autoridad Marítima)</a:t>
            </a:r>
            <a:endParaRPr lang="es-CL" sz="2000" dirty="0" smtClean="0">
              <a:solidFill>
                <a:srgbClr val="001F6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7628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chileestuyo.cl/wp-content/uploads/2019/02/patagonman-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380" y="1067546"/>
            <a:ext cx="6297186" cy="391061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5" name="Picture 2">
            <a:extLst>
              <a:ext uri="{FF2B5EF4-FFF2-40B4-BE49-F238E27FC236}">
                <a16:creationId xmlns:a16="http://schemas.microsoft.com/office/drawing/2014/main" xmlns="" id="{98B9747F-14CF-8948-8807-24EEBB0F3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5630" name="Picture 2" descr="Imagen relacionada">
            <a:extLst>
              <a:ext uri="{FF2B5EF4-FFF2-40B4-BE49-F238E27FC236}">
                <a16:creationId xmlns:a16="http://schemas.microsoft.com/office/drawing/2014/main" xmlns="" id="{5D949DEA-05E3-6F4C-8CEA-876B4E142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32" name="Imagen 14">
            <a:extLst>
              <a:ext uri="{FF2B5EF4-FFF2-40B4-BE49-F238E27FC236}">
                <a16:creationId xmlns:a16="http://schemas.microsoft.com/office/drawing/2014/main" xmlns="" id="{ED09B215-C089-D44D-A0E6-F3CB89EAC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2700" y="6246813"/>
            <a:ext cx="735013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11634788" y="6384925"/>
            <a:ext cx="338137" cy="317500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s-CL" sz="1200" dirty="0">
              <a:solidFill>
                <a:srgbClr val="002060"/>
              </a:solidFill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6206490"/>
            <a:ext cx="12238090" cy="651510"/>
            <a:chOff x="0" y="6302612"/>
            <a:chExt cx="12192000" cy="555388"/>
          </a:xfrm>
        </p:grpSpPr>
        <p:sp>
          <p:nvSpPr>
            <p:cNvPr id="80" name="Rectángulo 13">
              <a:extLst>
                <a:ext uri="{FF2B5EF4-FFF2-40B4-BE49-F238E27FC236}">
                  <a16:creationId xmlns="" xmlns:a16="http://schemas.microsoft.com/office/drawing/2014/main" id="{43884BE3-EE01-403E-A374-27AFB9E6CE59}"/>
                </a:ext>
              </a:extLst>
            </p:cNvPr>
            <p:cNvSpPr/>
            <p:nvPr/>
          </p:nvSpPr>
          <p:spPr>
            <a:xfrm>
              <a:off x="0" y="6351072"/>
              <a:ext cx="12192000" cy="506928"/>
            </a:xfrm>
            <a:prstGeom prst="rect">
              <a:avLst/>
            </a:prstGeom>
            <a:solidFill>
              <a:srgbClr val="01189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HONOR		LEALTAD		         VALENTÍA	         INTEGRIDAD		  DEBER</a:t>
              </a:r>
            </a:p>
          </p:txBody>
        </p:sp>
        <p:sp>
          <p:nvSpPr>
            <p:cNvPr id="81" name="Proceso alternativo 7">
              <a:extLst>
                <a:ext uri="{FF2B5EF4-FFF2-40B4-BE49-F238E27FC236}">
                  <a16:creationId xmlns="" xmlns:a16="http://schemas.microsoft.com/office/drawing/2014/main" id="{1B87290E-2BF7-4238-BEBA-3C907A18543A}"/>
                </a:ext>
              </a:extLst>
            </p:cNvPr>
            <p:cNvSpPr/>
            <p:nvPr/>
          </p:nvSpPr>
          <p:spPr>
            <a:xfrm flipV="1">
              <a:off x="0" y="6302612"/>
              <a:ext cx="12192000" cy="50223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43" name="Picture 8"/>
          <p:cNvPicPr/>
          <p:nvPr/>
        </p:nvPicPr>
        <p:blipFill>
          <a:blip r:embed="rId7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  <p:sp>
        <p:nvSpPr>
          <p:cNvPr id="27" name="Text Box 12"/>
          <p:cNvSpPr txBox="1">
            <a:spLocks noChangeArrowheads="1"/>
          </p:cNvSpPr>
          <p:nvPr/>
        </p:nvSpPr>
        <p:spPr bwMode="auto">
          <a:xfrm>
            <a:off x="255959" y="928874"/>
            <a:ext cx="5840041" cy="496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 marL="457200" indent="-45561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pPr marL="1587" indent="0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rgbClr val="001F60"/>
              </a:buClr>
              <a:buSzPct val="100000"/>
              <a:defRPr/>
            </a:pPr>
            <a:r>
              <a:rPr lang="es-CL" altLang="es-CL" sz="2400" b="1" i="1" dirty="0" smtClean="0">
                <a:solidFill>
                  <a:srgbClr val="001F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1. MISIÓN.</a:t>
            </a:r>
          </a:p>
          <a:p>
            <a:pPr marL="1587" indent="0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rgbClr val="001F60"/>
              </a:buClr>
              <a:buSzPct val="100000"/>
              <a:defRPr/>
            </a:pPr>
            <a:r>
              <a:rPr lang="es-CL" altLang="es-CL" sz="2400" b="1" i="1" dirty="0" smtClean="0">
                <a:solidFill>
                  <a:srgbClr val="001F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2. INFORMACIONES.</a:t>
            </a:r>
          </a:p>
          <a:p>
            <a:pPr marL="1587" indent="0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rgbClr val="FFFFFF"/>
              </a:buClr>
              <a:buSzPct val="100000"/>
              <a:defRPr/>
            </a:pPr>
            <a:r>
              <a:rPr lang="es-CL" altLang="es-CL" sz="2400" b="1" i="1" dirty="0" smtClean="0">
                <a:solidFill>
                  <a:srgbClr val="001F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3. MEDIOS DISPONIBLES.</a:t>
            </a:r>
          </a:p>
          <a:p>
            <a:pPr marL="1587" indent="0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rgbClr val="FFFFFF"/>
              </a:buClr>
              <a:buSzPct val="100000"/>
              <a:defRPr/>
            </a:pPr>
            <a:r>
              <a:rPr lang="es-CL" altLang="es-CL" sz="2400" b="1" i="1" dirty="0" smtClean="0">
                <a:solidFill>
                  <a:srgbClr val="001F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4. MEDIDAS DE SEGURIDAD.</a:t>
            </a:r>
          </a:p>
          <a:p>
            <a:pPr marL="1587" indent="0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rgbClr val="FFFFFF"/>
              </a:buClr>
              <a:buSzPct val="100000"/>
              <a:defRPr/>
            </a:pPr>
            <a:r>
              <a:rPr lang="es-CL" altLang="es-CL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es-CL" altLang="es-CL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CONDICIONES METEOROLÓGICAS.</a:t>
            </a:r>
          </a:p>
          <a:p>
            <a:pPr marL="1587" indent="0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rgbClr val="FFFFFF"/>
              </a:buClr>
              <a:buSzPct val="100000"/>
              <a:defRPr/>
            </a:pPr>
            <a:r>
              <a:rPr lang="es-CL" altLang="es-CL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6. DESPLIEGUE DE MEDIOS.</a:t>
            </a:r>
          </a:p>
          <a:p>
            <a:pPr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SzPct val="100000"/>
              <a:defRPr/>
            </a:pPr>
            <a:endParaRPr lang="es-CL" altLang="es-CL" sz="2400" b="1" i="1" dirty="0" smtClean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SzPct val="100000"/>
              <a:defRPr/>
            </a:pPr>
            <a:endParaRPr lang="es-CL" altLang="es-CL" sz="2400" dirty="0" smtClean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454025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SzPct val="100000"/>
              <a:defRPr/>
            </a:pPr>
            <a:endParaRPr lang="es-CL" altLang="es-CL" sz="2400" dirty="0" smtClean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CuadroTexto 9">
            <a:extLst>
              <a:ext uri="{FF2B5EF4-FFF2-40B4-BE49-F238E27FC236}">
                <a16:creationId xmlns:a16="http://schemas.microsoft.com/office/drawing/2014/main" xmlns="" id="{80C86321-EC94-114D-A49B-98D1BFE28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35838" y="74282"/>
            <a:ext cx="147508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TEMARIO</a:t>
            </a:r>
            <a:r>
              <a:rPr lang="es-MX" altLang="es-CL" sz="2400" b="1" dirty="0" smtClean="0">
                <a:solidFill>
                  <a:srgbClr val="FFFF00"/>
                </a:solidFill>
              </a:rPr>
              <a:t> </a:t>
            </a:r>
            <a:endParaRPr lang="es-CL" altLang="es-CL" sz="1800" b="1" dirty="0">
              <a:solidFill>
                <a:schemeClr val="bg1"/>
              </a:solidFill>
            </a:endParaRPr>
          </a:p>
        </p:txBody>
      </p:sp>
      <p:pic>
        <p:nvPicPr>
          <p:cNvPr id="37" name="Imagen 1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713" y="9236"/>
            <a:ext cx="733425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87941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2">
            <a:extLst>
              <a:ext uri="{FF2B5EF4-FFF2-40B4-BE49-F238E27FC236}">
                <a16:creationId xmlns:a16="http://schemas.microsoft.com/office/drawing/2014/main" xmlns="" id="{98B9747F-14CF-8948-8807-24EEBB0F3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5630" name="Picture 2" descr="Imagen relacionada">
            <a:extLst>
              <a:ext uri="{FF2B5EF4-FFF2-40B4-BE49-F238E27FC236}">
                <a16:creationId xmlns:a16="http://schemas.microsoft.com/office/drawing/2014/main" xmlns="" id="{5D949DEA-05E3-6F4C-8CEA-876B4E142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32" name="Imagen 14">
            <a:extLst>
              <a:ext uri="{FF2B5EF4-FFF2-40B4-BE49-F238E27FC236}">
                <a16:creationId xmlns:a16="http://schemas.microsoft.com/office/drawing/2014/main" xmlns="" id="{ED09B215-C089-D44D-A0E6-F3CB89EAC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2700" y="6246813"/>
            <a:ext cx="735013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11634788" y="6384925"/>
            <a:ext cx="338137" cy="317500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s-CL" sz="1200" dirty="0">
              <a:solidFill>
                <a:srgbClr val="002060"/>
              </a:solidFill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6206490"/>
            <a:ext cx="12238090" cy="651510"/>
            <a:chOff x="0" y="6302612"/>
            <a:chExt cx="12192000" cy="555388"/>
          </a:xfrm>
        </p:grpSpPr>
        <p:sp>
          <p:nvSpPr>
            <p:cNvPr id="80" name="Rectángulo 13">
              <a:extLst>
                <a:ext uri="{FF2B5EF4-FFF2-40B4-BE49-F238E27FC236}">
                  <a16:creationId xmlns="" xmlns:a16="http://schemas.microsoft.com/office/drawing/2014/main" id="{43884BE3-EE01-403E-A374-27AFB9E6CE59}"/>
                </a:ext>
              </a:extLst>
            </p:cNvPr>
            <p:cNvSpPr/>
            <p:nvPr/>
          </p:nvSpPr>
          <p:spPr>
            <a:xfrm>
              <a:off x="0" y="6351072"/>
              <a:ext cx="12192000" cy="506928"/>
            </a:xfrm>
            <a:prstGeom prst="rect">
              <a:avLst/>
            </a:prstGeom>
            <a:solidFill>
              <a:srgbClr val="01189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HONOR		LEALTAD		         VALENTÍA	         INTEGRIDAD		  DEBER</a:t>
              </a:r>
            </a:p>
          </p:txBody>
        </p:sp>
        <p:sp>
          <p:nvSpPr>
            <p:cNvPr id="81" name="Proceso alternativo 7">
              <a:extLst>
                <a:ext uri="{FF2B5EF4-FFF2-40B4-BE49-F238E27FC236}">
                  <a16:creationId xmlns="" xmlns:a16="http://schemas.microsoft.com/office/drawing/2014/main" id="{1B87290E-2BF7-4238-BEBA-3C907A18543A}"/>
                </a:ext>
              </a:extLst>
            </p:cNvPr>
            <p:cNvSpPr/>
            <p:nvPr/>
          </p:nvSpPr>
          <p:spPr>
            <a:xfrm flipV="1">
              <a:off x="0" y="6302612"/>
              <a:ext cx="12192000" cy="50223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43" name="Picture 8"/>
          <p:cNvPicPr/>
          <p:nvPr/>
        </p:nvPicPr>
        <p:blipFill>
          <a:blip r:embed="rId6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  <p:sp>
        <p:nvSpPr>
          <p:cNvPr id="36" name="CuadroTexto 9">
            <a:extLst>
              <a:ext uri="{FF2B5EF4-FFF2-40B4-BE49-F238E27FC236}">
                <a16:creationId xmlns:a16="http://schemas.microsoft.com/office/drawing/2014/main" xmlns="" id="{80C86321-EC94-114D-A49B-98D1BFE28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8347" y="55909"/>
            <a:ext cx="428386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CONDIONES METEOROLÓGICAS</a:t>
            </a:r>
            <a:r>
              <a:rPr lang="es-MX" altLang="es-CL" sz="2400" b="1" dirty="0" smtClean="0">
                <a:solidFill>
                  <a:srgbClr val="FFFF00"/>
                </a:solidFill>
              </a:rPr>
              <a:t> </a:t>
            </a:r>
            <a:endParaRPr lang="es-CL" altLang="es-CL" sz="1800" b="1" dirty="0">
              <a:solidFill>
                <a:schemeClr val="bg1"/>
              </a:solidFill>
            </a:endParaRPr>
          </a:p>
        </p:txBody>
      </p:sp>
      <p:pic>
        <p:nvPicPr>
          <p:cNvPr id="37" name="Imagen 1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713" y="9236"/>
            <a:ext cx="733425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380879" y="932830"/>
            <a:ext cx="1142297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3260" indent="-342900" algn="just">
              <a:buClr>
                <a:srgbClr val="001F60"/>
              </a:buClr>
              <a:buFont typeface="Wingdings" panose="05000000000000000000" pitchFamily="2" charset="2"/>
              <a:buChar char="Ø"/>
              <a:tabLst>
                <a:tab pos="263520" algn="l"/>
              </a:tabLst>
            </a:pPr>
            <a:r>
              <a:rPr lang="es-CL" sz="2000" dirty="0" smtClean="0">
                <a:solidFill>
                  <a:srgbClr val="001F60"/>
                </a:solidFill>
                <a:latin typeface="Arial"/>
                <a:ea typeface="DejaVu Sans"/>
              </a:rPr>
              <a:t>010355 zarpa LPM 4411 con CAPUERTOCHB y representante Organización  objeto evaluar condiciones meteorológicas en </a:t>
            </a:r>
            <a:r>
              <a:rPr lang="es-CL" sz="2000" dirty="0">
                <a:solidFill>
                  <a:srgbClr val="001F60"/>
                </a:solidFill>
                <a:latin typeface="Arial"/>
                <a:ea typeface="DejaVu Sans"/>
              </a:rPr>
              <a:t>conjunto. En caso de mal tiempo se suspende etapa natación</a:t>
            </a:r>
            <a:endParaRPr lang="es-CL" sz="2000" dirty="0">
              <a:solidFill>
                <a:srgbClr val="001F60"/>
              </a:solidFill>
            </a:endParaRPr>
          </a:p>
          <a:p>
            <a:pPr marL="342900" indent="-342900" algn="just">
              <a:lnSpc>
                <a:spcPct val="100000"/>
              </a:lnSpc>
              <a:buClr>
                <a:srgbClr val="001F60"/>
              </a:buClr>
              <a:buFont typeface="Wingdings" panose="05000000000000000000" pitchFamily="2" charset="2"/>
              <a:buChar char="Ø"/>
              <a:tabLst>
                <a:tab pos="263520" algn="l"/>
              </a:tabLst>
            </a:pPr>
            <a:endParaRPr lang="es-CL" sz="2000" dirty="0" smtClean="0">
              <a:solidFill>
                <a:srgbClr val="001F60"/>
              </a:solidFill>
              <a:latin typeface="Arial"/>
            </a:endParaRPr>
          </a:p>
          <a:p>
            <a:pPr marL="343260" indent="-342900" algn="just">
              <a:lnSpc>
                <a:spcPct val="100000"/>
              </a:lnSpc>
              <a:buClr>
                <a:srgbClr val="001F60"/>
              </a:buClr>
              <a:buFont typeface="Wingdings" panose="05000000000000000000" pitchFamily="2" charset="2"/>
              <a:buChar char="Ø"/>
              <a:tabLst>
                <a:tab pos="263520" algn="l"/>
              </a:tabLst>
            </a:pPr>
            <a:r>
              <a:rPr lang="es-CL" sz="2000" dirty="0" smtClean="0">
                <a:solidFill>
                  <a:srgbClr val="001F60"/>
                </a:solidFill>
                <a:latin typeface="Arial"/>
                <a:ea typeface="DejaVu Sans"/>
              </a:rPr>
              <a:t>Condiciones meteorológicas desfavorables, considera acortar etapa natación a tramo línea recta hasta rampa EMPORCHA (1.500 </a:t>
            </a:r>
            <a:r>
              <a:rPr lang="es-CL" sz="2000" dirty="0" err="1" smtClean="0">
                <a:solidFill>
                  <a:srgbClr val="001F60"/>
                </a:solidFill>
                <a:latin typeface="Arial"/>
                <a:ea typeface="DejaVu Sans"/>
              </a:rPr>
              <a:t>mts</a:t>
            </a:r>
            <a:r>
              <a:rPr lang="es-CL" sz="2000" dirty="0" smtClean="0">
                <a:solidFill>
                  <a:srgbClr val="001F60"/>
                </a:solidFill>
                <a:latin typeface="Arial"/>
                <a:ea typeface="DejaVu Sans"/>
              </a:rPr>
              <a:t> app).</a:t>
            </a:r>
          </a:p>
          <a:p>
            <a:pPr marL="343260" indent="-342900" algn="just">
              <a:lnSpc>
                <a:spcPct val="100000"/>
              </a:lnSpc>
              <a:buClr>
                <a:srgbClr val="001F60"/>
              </a:buClr>
              <a:buFont typeface="Wingdings" panose="05000000000000000000" pitchFamily="2" charset="2"/>
              <a:buChar char="Ø"/>
              <a:tabLst>
                <a:tab pos="263520" algn="l"/>
              </a:tabLst>
            </a:pPr>
            <a:endParaRPr lang="es-CL" sz="2000" dirty="0" smtClean="0">
              <a:solidFill>
                <a:srgbClr val="001F60"/>
              </a:solidFill>
              <a:latin typeface="Arial"/>
              <a:ea typeface="DejaVu Sans"/>
            </a:endParaRPr>
          </a:p>
          <a:p>
            <a:pPr marL="343260" indent="-342900" algn="just">
              <a:lnSpc>
                <a:spcPct val="100000"/>
              </a:lnSpc>
              <a:buClr>
                <a:srgbClr val="001F60"/>
              </a:buClr>
              <a:buFont typeface="Wingdings" panose="05000000000000000000" pitchFamily="2" charset="2"/>
              <a:buChar char="Ø"/>
              <a:tabLst>
                <a:tab pos="263520" algn="l"/>
              </a:tabLst>
            </a:pPr>
            <a:r>
              <a:rPr lang="es-ES" sz="2000" dirty="0" smtClean="0">
                <a:solidFill>
                  <a:srgbClr val="001F60"/>
                </a:solidFill>
                <a:latin typeface="Arial"/>
              </a:rPr>
              <a:t>Se considerará monitoreo temperatura del mar efectuado días previos a la competencia.</a:t>
            </a:r>
            <a:endParaRPr lang="es-CL" sz="2000" dirty="0" smtClean="0">
              <a:solidFill>
                <a:srgbClr val="001F60"/>
              </a:solidFill>
              <a:latin typeface="Arial"/>
            </a:endParaRPr>
          </a:p>
          <a:p>
            <a:pPr marL="342900" indent="-342900" algn="just">
              <a:lnSpc>
                <a:spcPct val="100000"/>
              </a:lnSpc>
              <a:buClr>
                <a:srgbClr val="001F60"/>
              </a:buClr>
              <a:buFont typeface="Wingdings" panose="05000000000000000000" pitchFamily="2" charset="2"/>
              <a:buChar char="Ø"/>
              <a:tabLst>
                <a:tab pos="263520" algn="l"/>
              </a:tabLst>
            </a:pPr>
            <a:endParaRPr lang="es-CL" sz="2000" dirty="0" smtClean="0">
              <a:solidFill>
                <a:srgbClr val="001F60"/>
              </a:solidFill>
              <a:latin typeface="Arial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33744" y="3297903"/>
            <a:ext cx="6329619" cy="2931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154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chileestuyo.cl/wp-content/uploads/2019/02/patagonman-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380" y="1067546"/>
            <a:ext cx="6297186" cy="391061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5" name="Picture 2">
            <a:extLst>
              <a:ext uri="{FF2B5EF4-FFF2-40B4-BE49-F238E27FC236}">
                <a16:creationId xmlns:a16="http://schemas.microsoft.com/office/drawing/2014/main" xmlns="" id="{98B9747F-14CF-8948-8807-24EEBB0F3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prstClr val="white"/>
              </a:solidFill>
            </a:endParaRPr>
          </a:p>
        </p:txBody>
      </p:sp>
      <p:pic>
        <p:nvPicPr>
          <p:cNvPr id="25630" name="Picture 2" descr="Imagen relacionada">
            <a:extLst>
              <a:ext uri="{FF2B5EF4-FFF2-40B4-BE49-F238E27FC236}">
                <a16:creationId xmlns:a16="http://schemas.microsoft.com/office/drawing/2014/main" xmlns="" id="{5D949DEA-05E3-6F4C-8CEA-876B4E142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32" name="Imagen 14">
            <a:extLst>
              <a:ext uri="{FF2B5EF4-FFF2-40B4-BE49-F238E27FC236}">
                <a16:creationId xmlns:a16="http://schemas.microsoft.com/office/drawing/2014/main" xmlns="" id="{ED09B215-C089-D44D-A0E6-F3CB89EAC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2700" y="6246813"/>
            <a:ext cx="735013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11634788" y="6384925"/>
            <a:ext cx="338137" cy="317500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s-CL" sz="1200" dirty="0">
              <a:solidFill>
                <a:srgbClr val="002060"/>
              </a:solidFill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6206490"/>
            <a:ext cx="12238090" cy="651510"/>
            <a:chOff x="0" y="6302612"/>
            <a:chExt cx="12192000" cy="555388"/>
          </a:xfrm>
        </p:grpSpPr>
        <p:sp>
          <p:nvSpPr>
            <p:cNvPr id="80" name="Rectángulo 13">
              <a:extLst>
                <a:ext uri="{FF2B5EF4-FFF2-40B4-BE49-F238E27FC236}">
                  <a16:creationId xmlns="" xmlns:a16="http://schemas.microsoft.com/office/drawing/2014/main" id="{43884BE3-EE01-403E-A374-27AFB9E6CE59}"/>
                </a:ext>
              </a:extLst>
            </p:cNvPr>
            <p:cNvSpPr/>
            <p:nvPr/>
          </p:nvSpPr>
          <p:spPr>
            <a:xfrm>
              <a:off x="0" y="6351072"/>
              <a:ext cx="12192000" cy="506928"/>
            </a:xfrm>
            <a:prstGeom prst="rect">
              <a:avLst/>
            </a:prstGeom>
            <a:solidFill>
              <a:srgbClr val="01189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s-CL" sz="11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</a:pPr>
              <a:r>
                <a:rPr lang="es-CL" sz="11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HONOR		LEALTAD		         VALENTÍA	         INTEGRIDAD		  DEBER</a:t>
              </a:r>
            </a:p>
          </p:txBody>
        </p:sp>
        <p:sp>
          <p:nvSpPr>
            <p:cNvPr id="81" name="Proceso alternativo 7">
              <a:extLst>
                <a:ext uri="{FF2B5EF4-FFF2-40B4-BE49-F238E27FC236}">
                  <a16:creationId xmlns="" xmlns:a16="http://schemas.microsoft.com/office/drawing/2014/main" id="{1B87290E-2BF7-4238-BEBA-3C907A18543A}"/>
                </a:ext>
              </a:extLst>
            </p:cNvPr>
            <p:cNvSpPr/>
            <p:nvPr/>
          </p:nvSpPr>
          <p:spPr>
            <a:xfrm flipV="1">
              <a:off x="0" y="6302612"/>
              <a:ext cx="12192000" cy="50223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>
                <a:solidFill>
                  <a:prstClr val="white"/>
                </a:solidFill>
              </a:endParaRPr>
            </a:p>
          </p:txBody>
        </p:sp>
      </p:grpSp>
      <p:pic>
        <p:nvPicPr>
          <p:cNvPr id="43" name="Picture 8"/>
          <p:cNvPicPr/>
          <p:nvPr/>
        </p:nvPicPr>
        <p:blipFill>
          <a:blip r:embed="rId7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  <p:sp>
        <p:nvSpPr>
          <p:cNvPr id="27" name="Text Box 12"/>
          <p:cNvSpPr txBox="1">
            <a:spLocks noChangeArrowheads="1"/>
          </p:cNvSpPr>
          <p:nvPr/>
        </p:nvSpPr>
        <p:spPr bwMode="auto">
          <a:xfrm>
            <a:off x="255959" y="928874"/>
            <a:ext cx="5840041" cy="496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 marL="457200" indent="-45561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pPr marL="1587" indent="0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rgbClr val="001F60"/>
              </a:buClr>
              <a:buSzPct val="100000"/>
              <a:defRPr/>
            </a:pPr>
            <a:r>
              <a:rPr lang="es-CL" altLang="es-CL" sz="2400" b="1" i="1" dirty="0" smtClean="0">
                <a:solidFill>
                  <a:srgbClr val="001F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1. MISIÓN.</a:t>
            </a:r>
          </a:p>
          <a:p>
            <a:pPr marL="1587" indent="0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rgbClr val="001F60"/>
              </a:buClr>
              <a:buSzPct val="100000"/>
              <a:defRPr/>
            </a:pPr>
            <a:r>
              <a:rPr lang="es-CL" altLang="es-CL" sz="2400" b="1" i="1" dirty="0" smtClean="0">
                <a:solidFill>
                  <a:srgbClr val="001F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2. INFORMACIONES.</a:t>
            </a:r>
          </a:p>
          <a:p>
            <a:pPr marL="1587" indent="0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rgbClr val="FFFFFF"/>
              </a:buClr>
              <a:buSzPct val="100000"/>
              <a:defRPr/>
            </a:pPr>
            <a:r>
              <a:rPr lang="es-CL" altLang="es-CL" sz="2400" b="1" i="1" dirty="0" smtClean="0">
                <a:solidFill>
                  <a:srgbClr val="001F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3. MEDIOS DISPONIBLES.</a:t>
            </a:r>
          </a:p>
          <a:p>
            <a:pPr marL="1587" indent="0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rgbClr val="FFFFFF"/>
              </a:buClr>
              <a:buSzPct val="100000"/>
              <a:defRPr/>
            </a:pPr>
            <a:r>
              <a:rPr lang="es-CL" altLang="es-CL" sz="2400" b="1" i="1" dirty="0" smtClean="0">
                <a:solidFill>
                  <a:srgbClr val="001F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4. MEDIDAS DE SEGURIDAD.</a:t>
            </a:r>
          </a:p>
          <a:p>
            <a:pPr marL="1587" indent="0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rgbClr val="FFFFFF"/>
              </a:buClr>
              <a:buSzPct val="100000"/>
              <a:defRPr/>
            </a:pPr>
            <a:r>
              <a:rPr lang="es-CL" altLang="es-CL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5. CONDICIONES METEOROLÓGICAS.</a:t>
            </a:r>
          </a:p>
          <a:p>
            <a:pPr marL="1587" indent="0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rgbClr val="FFFFFF"/>
              </a:buClr>
              <a:buSzPct val="100000"/>
              <a:defRPr/>
            </a:pPr>
            <a:r>
              <a:rPr lang="es-CL" altLang="es-CL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6. </a:t>
            </a:r>
            <a:r>
              <a:rPr lang="es-CL" altLang="es-CL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DESPLIEGUE DE MEDIOS.</a:t>
            </a:r>
          </a:p>
          <a:p>
            <a:pPr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SzPct val="100000"/>
              <a:defRPr/>
            </a:pPr>
            <a:endParaRPr lang="es-CL" altLang="es-CL" sz="2400" b="1" i="1" dirty="0" smtClean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SzPct val="100000"/>
              <a:defRPr/>
            </a:pPr>
            <a:endParaRPr lang="es-CL" altLang="es-CL" sz="2400" dirty="0" smtClean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454025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SzPct val="100000"/>
              <a:defRPr/>
            </a:pPr>
            <a:endParaRPr lang="es-CL" altLang="es-CL" sz="2400" dirty="0" smtClean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CuadroTexto 9">
            <a:extLst>
              <a:ext uri="{FF2B5EF4-FFF2-40B4-BE49-F238E27FC236}">
                <a16:creationId xmlns:a16="http://schemas.microsoft.com/office/drawing/2014/main" xmlns="" id="{80C86321-EC94-114D-A49B-98D1BFE28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35838" y="74282"/>
            <a:ext cx="147508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2400" b="1" dirty="0" smtClean="0">
                <a:solidFill>
                  <a:srgbClr val="5B9BD5">
                    <a:lumMod val="40000"/>
                    <a:lumOff val="60000"/>
                  </a:srgbClr>
                </a:solidFill>
              </a:rPr>
              <a:t>TEMARIO</a:t>
            </a:r>
            <a:r>
              <a:rPr lang="es-MX" altLang="es-CL" sz="2400" b="1" dirty="0" smtClean="0">
                <a:solidFill>
                  <a:srgbClr val="FFFF00"/>
                </a:solidFill>
              </a:rPr>
              <a:t> </a:t>
            </a:r>
            <a:endParaRPr lang="es-CL" altLang="es-CL" sz="1800" b="1" dirty="0">
              <a:solidFill>
                <a:prstClr val="white"/>
              </a:solidFill>
            </a:endParaRPr>
          </a:p>
        </p:txBody>
      </p:sp>
      <p:pic>
        <p:nvPicPr>
          <p:cNvPr id="37" name="Imagen 1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713" y="9236"/>
            <a:ext cx="733425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5539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69" t="45702" r="55232" b="38285"/>
          <a:stretch/>
        </p:blipFill>
        <p:spPr>
          <a:xfrm>
            <a:off x="27662" y="-7699"/>
            <a:ext cx="12183178" cy="6571352"/>
          </a:xfrm>
          <a:prstGeom prst="rect">
            <a:avLst/>
          </a:prstGeom>
        </p:spPr>
      </p:pic>
      <p:sp>
        <p:nvSpPr>
          <p:cNvPr id="301" name="CustomShape 1"/>
          <p:cNvSpPr/>
          <p:nvPr/>
        </p:nvSpPr>
        <p:spPr>
          <a:xfrm>
            <a:off x="0" y="0"/>
            <a:ext cx="12189600" cy="6857280"/>
          </a:xfrm>
          <a:prstGeom prst="rect">
            <a:avLst/>
          </a:prstGeom>
          <a:noFill/>
          <a:ln w="57240" cap="sq">
            <a:solidFill>
              <a:srgbClr val="00003E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CL" sz="18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05" name="CustomShape 4"/>
          <p:cNvSpPr/>
          <p:nvPr/>
        </p:nvSpPr>
        <p:spPr>
          <a:xfrm>
            <a:off x="8883720" y="6006960"/>
            <a:ext cx="2742480" cy="364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ctr">
            <a:noAutofit/>
          </a:bodyPr>
          <a:lstStyle/>
          <a:p>
            <a: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DD2F8A18-9A37-452E-B15C-3C74EFC2D577}" type="slidenum">
              <a:rPr lang="es-CL" sz="1200" b="0" u="none" strike="noStrike">
                <a:solidFill>
                  <a:srgbClr val="898989"/>
                </a:solidFill>
                <a:uFillTx/>
                <a:latin typeface="Calibri"/>
                <a:ea typeface="SimSun"/>
              </a:rPr>
              <a:t>15</a:t>
            </a:fld>
            <a:endParaRPr lang="es-CL" sz="1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07" name="CustomShape 6"/>
          <p:cNvSpPr/>
          <p:nvPr/>
        </p:nvSpPr>
        <p:spPr>
          <a:xfrm>
            <a:off x="0" y="6330960"/>
            <a:ext cx="12189600" cy="505800"/>
          </a:xfrm>
          <a:prstGeom prst="rect">
            <a:avLst/>
          </a:prstGeom>
          <a:solidFill>
            <a:srgbClr val="011893"/>
          </a:solidFill>
          <a:ln w="12600" cap="sq">
            <a:solidFill>
              <a:srgbClr val="41719C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80" algn="l"/>
                <a:tab pos="10782360" algn="l"/>
                <a:tab pos="11231640" algn="l"/>
                <a:tab pos="11680920" algn="l"/>
                <a:tab pos="12130200" algn="l"/>
              </a:tabLst>
            </a:pPr>
            <a:r>
              <a:rPr lang="es-CL" sz="1400" b="0" u="none" strike="noStrike">
                <a:solidFill>
                  <a:srgbClr val="FFFFFF"/>
                </a:solidFill>
                <a:uFillTx/>
                <a:latin typeface="Calibri Light"/>
                <a:ea typeface="SimSun"/>
              </a:rPr>
              <a:t>P A T R I O T I S M O</a:t>
            </a:r>
            <a:endParaRPr lang="es-CL" sz="1400" b="0" u="none" strike="noStrike">
              <a:solidFill>
                <a:srgbClr val="FFFFFF"/>
              </a:solidFill>
              <a:uFillTx/>
              <a:latin typeface="Arial"/>
            </a:endParaRPr>
          </a:p>
          <a:p>
            <a:pPr algn="ct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80" algn="l"/>
                <a:tab pos="10782360" algn="l"/>
                <a:tab pos="11231640" algn="l"/>
                <a:tab pos="11680920" algn="l"/>
                <a:tab pos="12130200" algn="l"/>
              </a:tabLst>
            </a:pPr>
            <a:r>
              <a:rPr lang="es-CL" sz="1400" b="0" u="none" strike="noStrike">
                <a:solidFill>
                  <a:srgbClr val="FFFFFF"/>
                </a:solidFill>
                <a:uFillTx/>
                <a:latin typeface="Calibri Light"/>
                <a:ea typeface="SimSun"/>
              </a:rPr>
              <a:t>HONOR		LEALTAD		         VALENTÍA	         INTEGRIDAD		  DEBER</a:t>
            </a:r>
            <a:endParaRPr lang="es-CL" sz="1400" b="0" u="none" strike="noStrike">
              <a:solidFill>
                <a:srgbClr val="FFFFFF"/>
              </a:solidFill>
              <a:uFillTx/>
              <a:latin typeface="Arial"/>
            </a:endParaRPr>
          </a:p>
        </p:txBody>
      </p:sp>
      <p:grpSp>
        <p:nvGrpSpPr>
          <p:cNvPr id="308" name="Group 7"/>
          <p:cNvGrpSpPr/>
          <p:nvPr/>
        </p:nvGrpSpPr>
        <p:grpSpPr>
          <a:xfrm>
            <a:off x="-23760" y="6267600"/>
            <a:ext cx="12235680" cy="81720"/>
            <a:chOff x="-23760" y="6267600"/>
            <a:chExt cx="12235680" cy="81720"/>
          </a:xfrm>
        </p:grpSpPr>
        <p:pic>
          <p:nvPicPr>
            <p:cNvPr id="309" name="Picture 9"/>
            <p:cNvPicPr/>
            <p:nvPr/>
          </p:nvPicPr>
          <p:blipFill>
            <a:blip r:embed="rId4"/>
            <a:stretch/>
          </p:blipFill>
          <p:spPr>
            <a:xfrm>
              <a:off x="-23760" y="6267600"/>
              <a:ext cx="12235680" cy="8172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310" name="CustomShape 8"/>
            <p:cNvSpPr/>
            <p:nvPr/>
          </p:nvSpPr>
          <p:spPr>
            <a:xfrm rot="10800000">
              <a:off x="2160" y="6291360"/>
              <a:ext cx="12184920" cy="3888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-5760" rIns="90000" bIns="-5760" anchor="t">
              <a:noAutofit/>
            </a:bodyPr>
            <a:lstStyle/>
            <a:p>
              <a:endParaRPr lang="es-CL" sz="1800" b="0" u="none" strike="noStrike">
                <a:solidFill>
                  <a:srgbClr val="000000"/>
                </a:solidFill>
                <a:uFillTx/>
                <a:latin typeface="Arial"/>
              </a:endParaRPr>
            </a:p>
          </p:txBody>
        </p:sp>
      </p:grpSp>
      <p:sp>
        <p:nvSpPr>
          <p:cNvPr id="313" name="CustomShape 9"/>
          <p:cNvSpPr/>
          <p:nvPr/>
        </p:nvSpPr>
        <p:spPr>
          <a:xfrm>
            <a:off x="0" y="851040"/>
            <a:ext cx="12189600" cy="1464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t">
            <a:spAutoFit/>
          </a:bodyPr>
          <a:lstStyle/>
          <a:p>
            <a:pPr algn="ct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80" algn="l"/>
                <a:tab pos="10782360" algn="l"/>
                <a:tab pos="11231640" algn="l"/>
                <a:tab pos="11680920" algn="l"/>
                <a:tab pos="12130200" algn="l"/>
              </a:tabLst>
            </a:pPr>
            <a:endParaRPr lang="es-CL" sz="18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algn="ct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80" algn="l"/>
                <a:tab pos="10782360" algn="l"/>
                <a:tab pos="11231640" algn="l"/>
                <a:tab pos="11680920" algn="l"/>
                <a:tab pos="12130200" algn="l"/>
              </a:tabLst>
            </a:pPr>
            <a:endParaRPr lang="es-CL" sz="18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algn="ct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80" algn="l"/>
                <a:tab pos="10782360" algn="l"/>
                <a:tab pos="11231640" algn="l"/>
                <a:tab pos="11680920" algn="l"/>
                <a:tab pos="12130200" algn="l"/>
              </a:tabLst>
            </a:pPr>
            <a:endParaRPr lang="es-CL" sz="18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algn="ct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80" algn="l"/>
                <a:tab pos="10782360" algn="l"/>
                <a:tab pos="11231640" algn="l"/>
                <a:tab pos="11680920" algn="l"/>
                <a:tab pos="12130200" algn="l"/>
              </a:tabLst>
            </a:pPr>
            <a:endParaRPr lang="es-CL" sz="18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80" algn="l"/>
                <a:tab pos="10782360" algn="l"/>
                <a:tab pos="11231640" algn="l"/>
                <a:tab pos="11680920" algn="l"/>
                <a:tab pos="12130200" algn="l"/>
              </a:tabLst>
            </a:pPr>
            <a:endParaRPr lang="es-CL" sz="1800" b="0" u="none" strike="noStrike" dirty="0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19" name="CustomShape 13"/>
          <p:cNvSpPr/>
          <p:nvPr/>
        </p:nvSpPr>
        <p:spPr>
          <a:xfrm rot="15747230">
            <a:off x="5769762" y="100380"/>
            <a:ext cx="730201" cy="3110760"/>
          </a:xfrm>
          <a:prstGeom prst="rect">
            <a:avLst/>
          </a:prstGeom>
          <a:noFill/>
          <a:ln w="38100">
            <a:solidFill>
              <a:srgbClr val="FF000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CL" sz="18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20" name="CustomShape 14"/>
          <p:cNvSpPr/>
          <p:nvPr/>
        </p:nvSpPr>
        <p:spPr>
          <a:xfrm>
            <a:off x="2601884" y="703227"/>
            <a:ext cx="2565167" cy="367878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s-CL" sz="1800" b="1" u="none" strike="noStrike" dirty="0">
                <a:solidFill>
                  <a:schemeClr val="accent3">
                    <a:lumMod val="20000"/>
                    <a:lumOff val="80000"/>
                  </a:schemeClr>
                </a:solidFill>
                <a:uFillTx/>
                <a:latin typeface="Calibri Light"/>
                <a:ea typeface="DejaVu Sans"/>
              </a:rPr>
              <a:t>CAMINO A PUERTO AYSÉN</a:t>
            </a:r>
            <a:endParaRPr lang="es-CL" sz="1800" b="0" u="none" strike="noStrike" dirty="0">
              <a:solidFill>
                <a:schemeClr val="accent3">
                  <a:lumMod val="20000"/>
                  <a:lumOff val="80000"/>
                </a:schemeClr>
              </a:solidFill>
              <a:uFillTx/>
              <a:latin typeface="Arial"/>
            </a:endParaRPr>
          </a:p>
        </p:txBody>
      </p:sp>
      <p:sp>
        <p:nvSpPr>
          <p:cNvPr id="322" name="CustomShape 16"/>
          <p:cNvSpPr/>
          <p:nvPr/>
        </p:nvSpPr>
        <p:spPr>
          <a:xfrm>
            <a:off x="5742494" y="1472146"/>
            <a:ext cx="835783" cy="429433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s-CL" sz="1100" b="1" u="none" strike="noStrike" dirty="0">
                <a:solidFill>
                  <a:srgbClr val="FF0000"/>
                </a:solidFill>
                <a:uFillTx/>
                <a:latin typeface="Calibri"/>
                <a:ea typeface="DejaVu Sans"/>
              </a:rPr>
              <a:t>SECTOR</a:t>
            </a:r>
            <a:endParaRPr lang="es-CL" sz="1100" b="1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es-CL" sz="1100" b="1" u="none" strike="noStrike" dirty="0">
                <a:solidFill>
                  <a:srgbClr val="FF0000"/>
                </a:solidFill>
                <a:uFillTx/>
                <a:latin typeface="Calibri"/>
                <a:ea typeface="DejaVu Sans"/>
              </a:rPr>
              <a:t>BICICLETAS</a:t>
            </a:r>
            <a:endParaRPr lang="es-CL" sz="1100" b="1" u="none" strike="noStrike" dirty="0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24" name="CustomShape 18"/>
          <p:cNvSpPr/>
          <p:nvPr/>
        </p:nvSpPr>
        <p:spPr>
          <a:xfrm rot="15771264">
            <a:off x="7843525" y="818243"/>
            <a:ext cx="680400" cy="3110760"/>
          </a:xfrm>
          <a:prstGeom prst="rect">
            <a:avLst/>
          </a:prstGeom>
          <a:noFill/>
          <a:ln w="38100">
            <a:solidFill>
              <a:srgbClr val="0070C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CL" sz="18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25" name="CustomShape 19"/>
          <p:cNvSpPr/>
          <p:nvPr/>
        </p:nvSpPr>
        <p:spPr>
          <a:xfrm rot="21127236">
            <a:off x="7436823" y="2038302"/>
            <a:ext cx="1585080" cy="592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s-CL" sz="1100" b="0" u="none" strike="noStrike" dirty="0">
                <a:solidFill>
                  <a:srgbClr val="2E75B6"/>
                </a:solidFill>
                <a:uFillTx/>
                <a:latin typeface="Calibri"/>
                <a:ea typeface="DejaVu Sans"/>
              </a:rPr>
              <a:t>SECTOR</a:t>
            </a:r>
            <a:endParaRPr lang="es-CL" sz="11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es-CL" sz="1100" b="0" u="none" strike="noStrike" dirty="0">
                <a:solidFill>
                  <a:srgbClr val="2E75B6"/>
                </a:solidFill>
                <a:uFillTx/>
                <a:latin typeface="Calibri"/>
                <a:ea typeface="DejaVu Sans"/>
              </a:rPr>
              <a:t>VEHÍCULOS DE APOYO Y ORGANIZACIÓN</a:t>
            </a:r>
            <a:endParaRPr lang="es-CL" sz="1100" b="0" u="none" strike="noStrike" dirty="0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35" name="CustomShape 29"/>
          <p:cNvSpPr/>
          <p:nvPr/>
        </p:nvSpPr>
        <p:spPr>
          <a:xfrm>
            <a:off x="2388600" y="4716360"/>
            <a:ext cx="181822" cy="367878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endParaRPr lang="es-CL" sz="1800" b="0" u="none" strike="noStrike" dirty="0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43" name="CustomShape 37"/>
          <p:cNvSpPr/>
          <p:nvPr/>
        </p:nvSpPr>
        <p:spPr>
          <a:xfrm>
            <a:off x="144360" y="-144360"/>
            <a:ext cx="304200" cy="304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CL" sz="18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348" name="Picture 2" descr="Venta y Fabricación de Ambulancias - Vespek"/>
          <p:cNvPicPr/>
          <p:nvPr/>
        </p:nvPicPr>
        <p:blipFill>
          <a:blip r:embed="rId5"/>
          <a:stretch/>
        </p:blipFill>
        <p:spPr>
          <a:xfrm>
            <a:off x="2565729" y="3499242"/>
            <a:ext cx="1152726" cy="672162"/>
          </a:xfrm>
          <a:prstGeom prst="rect">
            <a:avLst/>
          </a:prstGeom>
          <a:ln w="0">
            <a:noFill/>
          </a:ln>
        </p:spPr>
      </p:pic>
      <p:pic>
        <p:nvPicPr>
          <p:cNvPr id="52" name="Imagen 51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2" t="11239" r="2116" b="6850"/>
          <a:stretch/>
        </p:blipFill>
        <p:spPr>
          <a:xfrm>
            <a:off x="4130037" y="4047310"/>
            <a:ext cx="2237311" cy="1065580"/>
          </a:xfrm>
          <a:prstGeom prst="rect">
            <a:avLst/>
          </a:prstGeom>
        </p:spPr>
      </p:pic>
      <p:pic>
        <p:nvPicPr>
          <p:cNvPr id="3074" name="Picture 2" descr="Iniciar sesión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7159" y="1162204"/>
            <a:ext cx="1377146" cy="430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2" descr="Iniciar sesión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2734" y="1173363"/>
            <a:ext cx="1377146" cy="430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2" descr="Iniciar sesión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9376" y="3492146"/>
            <a:ext cx="1377146" cy="430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Conector recto de flecha 4"/>
          <p:cNvCxnSpPr/>
          <p:nvPr/>
        </p:nvCxnSpPr>
        <p:spPr>
          <a:xfrm flipH="1" flipV="1">
            <a:off x="1152939" y="829080"/>
            <a:ext cx="1130221" cy="21241"/>
          </a:xfrm>
          <a:prstGeom prst="straightConnector1">
            <a:avLst/>
          </a:prstGeom>
          <a:ln w="38100">
            <a:solidFill>
              <a:schemeClr val="tx2">
                <a:lumMod val="40000"/>
                <a:lumOff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Imagen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0369273">
            <a:off x="7892444" y="1537361"/>
            <a:ext cx="651158" cy="104984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</p:pic>
      <p:pic>
        <p:nvPicPr>
          <p:cNvPr id="62" name="Imagen 6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0487664">
            <a:off x="8930859" y="1422820"/>
            <a:ext cx="651158" cy="104984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458210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2">
            <a:extLst>
              <a:ext uri="{FF2B5EF4-FFF2-40B4-BE49-F238E27FC236}">
                <a16:creationId xmlns:a16="http://schemas.microsoft.com/office/drawing/2014/main" xmlns="" id="{98B9747F-14CF-8948-8807-24EEBB0F3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prstClr val="white"/>
              </a:solidFill>
            </a:endParaRPr>
          </a:p>
        </p:txBody>
      </p:sp>
      <p:pic>
        <p:nvPicPr>
          <p:cNvPr id="25630" name="Picture 2" descr="Imagen relacionada">
            <a:extLst>
              <a:ext uri="{FF2B5EF4-FFF2-40B4-BE49-F238E27FC236}">
                <a16:creationId xmlns:a16="http://schemas.microsoft.com/office/drawing/2014/main" xmlns="" id="{5D949DEA-05E3-6F4C-8CEA-876B4E142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32" name="Imagen 14">
            <a:extLst>
              <a:ext uri="{FF2B5EF4-FFF2-40B4-BE49-F238E27FC236}">
                <a16:creationId xmlns:a16="http://schemas.microsoft.com/office/drawing/2014/main" xmlns="" id="{ED09B215-C089-D44D-A0E6-F3CB89EAC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2700" y="6246813"/>
            <a:ext cx="735013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11634788" y="6384925"/>
            <a:ext cx="338137" cy="317500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s-CL" sz="1200" dirty="0">
              <a:solidFill>
                <a:srgbClr val="002060"/>
              </a:solidFill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-16695" y="6206490"/>
            <a:ext cx="12238090" cy="651510"/>
            <a:chOff x="0" y="6302612"/>
            <a:chExt cx="12192000" cy="555388"/>
          </a:xfrm>
        </p:grpSpPr>
        <p:sp>
          <p:nvSpPr>
            <p:cNvPr id="80" name="Rectángulo 13">
              <a:extLst>
                <a:ext uri="{FF2B5EF4-FFF2-40B4-BE49-F238E27FC236}">
                  <a16:creationId xmlns="" xmlns:a16="http://schemas.microsoft.com/office/drawing/2014/main" id="{43884BE3-EE01-403E-A374-27AFB9E6CE59}"/>
                </a:ext>
              </a:extLst>
            </p:cNvPr>
            <p:cNvSpPr/>
            <p:nvPr/>
          </p:nvSpPr>
          <p:spPr>
            <a:xfrm>
              <a:off x="0" y="6351072"/>
              <a:ext cx="12192000" cy="506928"/>
            </a:xfrm>
            <a:prstGeom prst="rect">
              <a:avLst/>
            </a:prstGeom>
            <a:solidFill>
              <a:srgbClr val="01189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s-CL" sz="11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</a:pPr>
              <a:r>
                <a:rPr lang="es-CL" sz="11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HONOR		LEALTAD		         VALENTÍA	         INTEGRIDAD		  DEBER</a:t>
              </a:r>
            </a:p>
          </p:txBody>
        </p:sp>
        <p:sp>
          <p:nvSpPr>
            <p:cNvPr id="81" name="Proceso alternativo 7">
              <a:extLst>
                <a:ext uri="{FF2B5EF4-FFF2-40B4-BE49-F238E27FC236}">
                  <a16:creationId xmlns="" xmlns:a16="http://schemas.microsoft.com/office/drawing/2014/main" id="{1B87290E-2BF7-4238-BEBA-3C907A18543A}"/>
                </a:ext>
              </a:extLst>
            </p:cNvPr>
            <p:cNvSpPr/>
            <p:nvPr/>
          </p:nvSpPr>
          <p:spPr>
            <a:xfrm flipV="1">
              <a:off x="0" y="6302612"/>
              <a:ext cx="12192000" cy="50223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>
                <a:solidFill>
                  <a:prstClr val="white"/>
                </a:solidFill>
              </a:endParaRPr>
            </a:p>
          </p:txBody>
        </p:sp>
      </p:grpSp>
      <p:pic>
        <p:nvPicPr>
          <p:cNvPr id="43" name="Picture 8"/>
          <p:cNvPicPr/>
          <p:nvPr/>
        </p:nvPicPr>
        <p:blipFill>
          <a:blip r:embed="rId6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  <p:sp>
        <p:nvSpPr>
          <p:cNvPr id="36" name="CuadroTexto 9">
            <a:extLst>
              <a:ext uri="{FF2B5EF4-FFF2-40B4-BE49-F238E27FC236}">
                <a16:creationId xmlns:a16="http://schemas.microsoft.com/office/drawing/2014/main" xmlns="" id="{80C86321-EC94-114D-A49B-98D1BFE28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15147" y="65431"/>
            <a:ext cx="271850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2400" b="1" dirty="0" smtClean="0">
                <a:solidFill>
                  <a:srgbClr val="5B9BD5">
                    <a:lumMod val="40000"/>
                    <a:lumOff val="60000"/>
                  </a:srgbClr>
                </a:solidFill>
              </a:rPr>
              <a:t>TRAMOS NATACIÓN</a:t>
            </a:r>
          </a:p>
        </p:txBody>
      </p:sp>
      <p:pic>
        <p:nvPicPr>
          <p:cNvPr id="37" name="Imagen 1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713" y="9236"/>
            <a:ext cx="733425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Imagen 2"/>
          <p:cNvPicPr/>
          <p:nvPr/>
        </p:nvPicPr>
        <p:blipFill>
          <a:blip r:embed="rId7"/>
          <a:stretch/>
        </p:blipFill>
        <p:spPr>
          <a:xfrm>
            <a:off x="330840" y="1576800"/>
            <a:ext cx="5637960" cy="3163320"/>
          </a:xfrm>
          <a:prstGeom prst="rect">
            <a:avLst/>
          </a:prstGeom>
          <a:ln w="28575">
            <a:solidFill>
              <a:srgbClr val="FFFF66"/>
            </a:solidFill>
            <a:miter/>
          </a:ln>
        </p:spPr>
      </p:pic>
      <p:pic>
        <p:nvPicPr>
          <p:cNvPr id="22" name="Picture 2"/>
          <p:cNvPicPr/>
          <p:nvPr/>
        </p:nvPicPr>
        <p:blipFill>
          <a:blip r:embed="rId8"/>
          <a:srcRect l="14539" t="23957" r="9546" b="7720"/>
          <a:stretch/>
        </p:blipFill>
        <p:spPr>
          <a:xfrm>
            <a:off x="6222240" y="1565280"/>
            <a:ext cx="5665680" cy="3186360"/>
          </a:xfrm>
          <a:prstGeom prst="rect">
            <a:avLst/>
          </a:prstGeom>
          <a:ln w="38100">
            <a:solidFill>
              <a:srgbClr val="FFFF00"/>
            </a:solidFill>
            <a:miter/>
          </a:ln>
        </p:spPr>
      </p:pic>
      <p:sp>
        <p:nvSpPr>
          <p:cNvPr id="24" name="CustomShape 7"/>
          <p:cNvSpPr/>
          <p:nvPr/>
        </p:nvSpPr>
        <p:spPr>
          <a:xfrm>
            <a:off x="1986120" y="4924440"/>
            <a:ext cx="2327400" cy="7642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Autofit/>
          </a:bodyPr>
          <a:lstStyle/>
          <a:p>
            <a:pPr algn="ctr">
              <a:lnSpc>
                <a:spcPct val="90000"/>
              </a:lnSpc>
            </a:pPr>
            <a:r>
              <a:rPr lang="es-ES" sz="2800" b="0" u="none" strike="noStrike" dirty="0">
                <a:solidFill>
                  <a:srgbClr val="001F60"/>
                </a:solidFill>
                <a:uFillTx/>
                <a:latin typeface="Arial"/>
                <a:ea typeface="DejaVu Sans"/>
              </a:rPr>
              <a:t>Plan «A»</a:t>
            </a:r>
            <a:endParaRPr lang="es-CL" sz="2800" b="0" u="none" strike="noStrike" dirty="0">
              <a:solidFill>
                <a:srgbClr val="001F60"/>
              </a:solidFill>
              <a:uFillTx/>
              <a:latin typeface="Arial"/>
            </a:endParaRPr>
          </a:p>
        </p:txBody>
      </p:sp>
      <p:sp>
        <p:nvSpPr>
          <p:cNvPr id="25" name="CustomShape 8"/>
          <p:cNvSpPr/>
          <p:nvPr/>
        </p:nvSpPr>
        <p:spPr>
          <a:xfrm>
            <a:off x="7943760" y="5007600"/>
            <a:ext cx="2327400" cy="7642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Autofit/>
          </a:bodyPr>
          <a:lstStyle/>
          <a:p>
            <a:pPr algn="ctr">
              <a:lnSpc>
                <a:spcPct val="90000"/>
              </a:lnSpc>
            </a:pPr>
            <a:r>
              <a:rPr lang="es-ES" sz="2800" b="0" u="none" strike="noStrike" dirty="0">
                <a:solidFill>
                  <a:srgbClr val="001F60"/>
                </a:solidFill>
                <a:uFillTx/>
                <a:latin typeface="Arial"/>
                <a:ea typeface="DejaVu Sans"/>
              </a:rPr>
              <a:t>Plan «B»</a:t>
            </a:r>
            <a:endParaRPr lang="es-CL" sz="2800" b="0" u="none" strike="noStrike" dirty="0">
              <a:solidFill>
                <a:srgbClr val="001F60"/>
              </a:solidFill>
              <a:uFillTx/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44466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CustomShape 1"/>
          <p:cNvSpPr/>
          <p:nvPr/>
        </p:nvSpPr>
        <p:spPr>
          <a:xfrm>
            <a:off x="0" y="0"/>
            <a:ext cx="12191400" cy="685728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CL" sz="18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63" name="CustomShape 2"/>
          <p:cNvSpPr/>
          <p:nvPr/>
        </p:nvSpPr>
        <p:spPr>
          <a:xfrm>
            <a:off x="542520" y="884160"/>
            <a:ext cx="10854000" cy="45000"/>
          </a:xfrm>
          <a:prstGeom prst="flowChartAlternateProcess">
            <a:avLst/>
          </a:prstGeom>
          <a:solidFill>
            <a:srgbClr val="FFFF00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-4320" rIns="90000" bIns="-4320" anchor="t">
            <a:noAutofit/>
          </a:bodyPr>
          <a:lstStyle/>
          <a:p>
            <a:endParaRPr lang="es-CL" sz="18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64" name="CustomShape 3"/>
          <p:cNvSpPr/>
          <p:nvPr/>
        </p:nvSpPr>
        <p:spPr>
          <a:xfrm>
            <a:off x="8885160" y="6006960"/>
            <a:ext cx="2742480" cy="364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r">
              <a:lnSpc>
                <a:spcPct val="100000"/>
              </a:lnSpc>
            </a:pPr>
            <a:fld id="{1E268CCF-6357-47A4-BCDC-FA388B2B4195}" type="slidenum">
              <a:rPr lang="es-CL" sz="1200" b="0" u="none" strike="noStrike">
                <a:solidFill>
                  <a:srgbClr val="898989"/>
                </a:solidFill>
                <a:uFillTx/>
                <a:latin typeface="Calibri"/>
                <a:ea typeface="DejaVu Sans"/>
              </a:rPr>
              <a:t>17</a:t>
            </a:fld>
            <a:endParaRPr lang="es-CL" sz="1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65" name="CustomShape 4"/>
          <p:cNvSpPr/>
          <p:nvPr/>
        </p:nvSpPr>
        <p:spPr>
          <a:xfrm>
            <a:off x="2173320" y="-31680"/>
            <a:ext cx="7844760" cy="7642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Autofit/>
          </a:bodyPr>
          <a:lstStyle/>
          <a:p>
            <a:pPr algn="ctr">
              <a:lnSpc>
                <a:spcPct val="90000"/>
              </a:lnSpc>
            </a:pPr>
            <a:r>
              <a:rPr lang="es-ES" sz="2800" b="0" u="none" strike="noStrike">
                <a:solidFill>
                  <a:srgbClr val="FFFF00"/>
                </a:solidFill>
                <a:uFillTx/>
                <a:latin typeface="Arial"/>
                <a:ea typeface="DejaVu Sans"/>
              </a:rPr>
              <a:t>CAPITANÍA DE PUERTO CHACABUCO</a:t>
            </a:r>
            <a:endParaRPr lang="es-CL" sz="28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66" name="CustomShape 5"/>
          <p:cNvSpPr/>
          <p:nvPr/>
        </p:nvSpPr>
        <p:spPr>
          <a:xfrm>
            <a:off x="0" y="6330960"/>
            <a:ext cx="12191400" cy="505800"/>
          </a:xfrm>
          <a:prstGeom prst="rect">
            <a:avLst/>
          </a:prstGeom>
          <a:solidFill>
            <a:srgbClr val="011893"/>
          </a:solidFill>
          <a:ln>
            <a:solidFill>
              <a:srgbClr val="43729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es-CL" sz="1400" b="0" u="none" strike="noStrike">
                <a:solidFill>
                  <a:srgbClr val="FFFFFF"/>
                </a:solidFill>
                <a:uFillTx/>
                <a:latin typeface="Calibri Light"/>
                <a:ea typeface="DejaVu Sans"/>
              </a:rPr>
              <a:t>P A T R I O T I S M O</a:t>
            </a:r>
            <a:endParaRPr lang="es-CL" sz="1400" b="0" u="none" strike="noStrike">
              <a:solidFill>
                <a:srgbClr val="FFFFFF"/>
              </a:solidFill>
              <a:uFillTx/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es-CL" sz="1400" b="0" u="none" strike="noStrike">
                <a:solidFill>
                  <a:srgbClr val="FFFFFF"/>
                </a:solidFill>
                <a:uFillTx/>
                <a:latin typeface="Calibri Light"/>
                <a:ea typeface="DejaVu Sans"/>
              </a:rPr>
              <a:t>HONOR		LEALTAD		         VALENTÍA	         INTEGRIDAD		  DEBER</a:t>
            </a:r>
            <a:endParaRPr lang="es-CL" sz="1400" b="0" u="none" strike="noStrik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367" name="CustomShape 6"/>
          <p:cNvSpPr/>
          <p:nvPr/>
        </p:nvSpPr>
        <p:spPr>
          <a:xfrm flipV="1">
            <a:off x="0" y="6285240"/>
            <a:ext cx="12191400" cy="45000"/>
          </a:xfrm>
          <a:prstGeom prst="flowChartAlternateProcess">
            <a:avLst/>
          </a:prstGeom>
          <a:solidFill>
            <a:srgbClr val="FFFF00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-4320" rIns="90000" bIns="-4320" anchor="t">
            <a:noAutofit/>
          </a:bodyPr>
          <a:lstStyle/>
          <a:p>
            <a:endParaRPr lang="es-CL" sz="18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368" name="Picture 2" descr="Imagen relacionada"/>
          <p:cNvPicPr/>
          <p:nvPr/>
        </p:nvPicPr>
        <p:blipFill>
          <a:blip r:embed="rId2"/>
          <a:stretch/>
        </p:blipFill>
        <p:spPr>
          <a:xfrm>
            <a:off x="90360" y="57240"/>
            <a:ext cx="786600" cy="1010520"/>
          </a:xfrm>
          <a:prstGeom prst="rect">
            <a:avLst/>
          </a:prstGeom>
          <a:ln w="0">
            <a:noFill/>
          </a:ln>
        </p:spPr>
      </p:pic>
      <p:pic>
        <p:nvPicPr>
          <p:cNvPr id="369" name="Imagen 2"/>
          <p:cNvPicPr/>
          <p:nvPr/>
        </p:nvPicPr>
        <p:blipFill>
          <a:blip r:embed="rId3"/>
          <a:stretch/>
        </p:blipFill>
        <p:spPr>
          <a:xfrm>
            <a:off x="11152080" y="65160"/>
            <a:ext cx="735840" cy="1015200"/>
          </a:xfrm>
          <a:prstGeom prst="rect">
            <a:avLst/>
          </a:prstGeom>
          <a:ln w="0">
            <a:noFill/>
          </a:ln>
        </p:spPr>
      </p:pic>
      <p:pic>
        <p:nvPicPr>
          <p:cNvPr id="370" name="Imagen 2"/>
          <p:cNvPicPr/>
          <p:nvPr/>
        </p:nvPicPr>
        <p:blipFill>
          <a:blip r:embed="rId4"/>
          <a:stretch/>
        </p:blipFill>
        <p:spPr>
          <a:xfrm>
            <a:off x="0" y="-31680"/>
            <a:ext cx="12241080" cy="6868440"/>
          </a:xfrm>
          <a:prstGeom prst="rect">
            <a:avLst/>
          </a:prstGeom>
          <a:ln w="28575">
            <a:solidFill>
              <a:srgbClr val="FFFF66"/>
            </a:solidFill>
            <a:miter/>
          </a:ln>
        </p:spPr>
      </p:pic>
      <p:sp>
        <p:nvSpPr>
          <p:cNvPr id="371" name="CustomShape 7"/>
          <p:cNvSpPr/>
          <p:nvPr/>
        </p:nvSpPr>
        <p:spPr>
          <a:xfrm>
            <a:off x="0" y="0"/>
            <a:ext cx="12191400" cy="685728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CL" sz="18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74" name="CustomShape 10"/>
          <p:cNvSpPr/>
          <p:nvPr/>
        </p:nvSpPr>
        <p:spPr>
          <a:xfrm>
            <a:off x="0" y="6330960"/>
            <a:ext cx="12191400" cy="505800"/>
          </a:xfrm>
          <a:prstGeom prst="rect">
            <a:avLst/>
          </a:prstGeom>
          <a:solidFill>
            <a:srgbClr val="011893"/>
          </a:solidFill>
          <a:ln>
            <a:solidFill>
              <a:srgbClr val="43729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es-CL" sz="1400" b="0" u="none" strike="noStrike">
                <a:solidFill>
                  <a:srgbClr val="FFFFFF"/>
                </a:solidFill>
                <a:uFillTx/>
                <a:latin typeface="Calibri Light"/>
                <a:ea typeface="DejaVu Sans"/>
              </a:rPr>
              <a:t>P A T R I O T I S M O</a:t>
            </a:r>
            <a:endParaRPr lang="es-CL" sz="1400" b="0" u="none" strike="noStrike">
              <a:solidFill>
                <a:srgbClr val="FFFFFF"/>
              </a:solidFill>
              <a:uFillTx/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es-CL" sz="1400" b="0" u="none" strike="noStrike">
                <a:solidFill>
                  <a:srgbClr val="FFFFFF"/>
                </a:solidFill>
                <a:uFillTx/>
                <a:latin typeface="Calibri Light"/>
                <a:ea typeface="DejaVu Sans"/>
              </a:rPr>
              <a:t>HONOR		LEALTAD		         VALENTÍA	         INTEGRIDAD		  DEBER</a:t>
            </a:r>
            <a:endParaRPr lang="es-CL" sz="1400" b="0" u="none" strike="noStrik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375" name="CustomShape 11"/>
          <p:cNvSpPr/>
          <p:nvPr/>
        </p:nvSpPr>
        <p:spPr>
          <a:xfrm flipV="1">
            <a:off x="0" y="6285240"/>
            <a:ext cx="12191400" cy="45000"/>
          </a:xfrm>
          <a:prstGeom prst="flowChartAlternateProcess">
            <a:avLst/>
          </a:prstGeom>
          <a:solidFill>
            <a:srgbClr val="FFFF00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-4320" rIns="90000" bIns="-4320" anchor="t">
            <a:noAutofit/>
          </a:bodyPr>
          <a:lstStyle/>
          <a:p>
            <a:endParaRPr lang="es-CL" sz="18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78" name="CustomShape 12"/>
          <p:cNvSpPr/>
          <p:nvPr/>
        </p:nvSpPr>
        <p:spPr>
          <a:xfrm>
            <a:off x="6610320" y="4082760"/>
            <a:ext cx="456480" cy="699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s-ES" sz="4000" b="0" u="none" strike="noStrike">
                <a:solidFill>
                  <a:srgbClr val="FFFFFF"/>
                </a:solidFill>
                <a:uFillTx/>
                <a:latin typeface="Calibri"/>
                <a:ea typeface="DejaVu Sans"/>
              </a:rPr>
              <a:t>B</a:t>
            </a:r>
            <a:endParaRPr lang="es-CL" sz="40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79" name="CustomShape 13"/>
          <p:cNvSpPr/>
          <p:nvPr/>
        </p:nvSpPr>
        <p:spPr>
          <a:xfrm>
            <a:off x="3618720" y="992160"/>
            <a:ext cx="474840" cy="699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s-CL" sz="4000" b="0" u="none" strike="noStrike">
                <a:solidFill>
                  <a:srgbClr val="FFFFFF"/>
                </a:solidFill>
                <a:uFillTx/>
                <a:latin typeface="Calibri"/>
                <a:ea typeface="DejaVu Sans"/>
              </a:rPr>
              <a:t>A</a:t>
            </a:r>
            <a:endParaRPr lang="es-CL" sz="40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81" name="CustomShape 14"/>
          <p:cNvSpPr/>
          <p:nvPr/>
        </p:nvSpPr>
        <p:spPr>
          <a:xfrm>
            <a:off x="6645600" y="1971000"/>
            <a:ext cx="1040760" cy="394920"/>
          </a:xfrm>
          <a:prstGeom prst="rect">
            <a:avLst/>
          </a:prstGeom>
          <a:solidFill>
            <a:srgbClr val="7030A0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marL="631800" indent="-631440" algn="ctr">
              <a:lnSpc>
                <a:spcPct val="100000"/>
              </a:lnSpc>
              <a:tabLst>
                <a:tab pos="0" algn="l"/>
              </a:tabLst>
            </a:pPr>
            <a:r>
              <a:rPr lang="es-CL" sz="1000" b="0" u="none" strike="noStrike">
                <a:solidFill>
                  <a:srgbClr val="9DC3E6"/>
                </a:solidFill>
                <a:uFillTx/>
                <a:latin typeface="Arial"/>
                <a:ea typeface="DejaVu Sans"/>
              </a:rPr>
              <a:t>LANCHA </a:t>
            </a:r>
            <a:endParaRPr lang="es-CL" sz="1000" b="0" u="none" strike="noStrike">
              <a:solidFill>
                <a:srgbClr val="FFFFFF"/>
              </a:solidFill>
              <a:uFillTx/>
              <a:latin typeface="Arial"/>
            </a:endParaRPr>
          </a:p>
          <a:p>
            <a:pPr marL="631800" indent="-631440" algn="ctr">
              <a:lnSpc>
                <a:spcPct val="100000"/>
              </a:lnSpc>
              <a:tabLst>
                <a:tab pos="0" algn="l"/>
              </a:tabLst>
            </a:pPr>
            <a:r>
              <a:rPr lang="es-CL" sz="1000" b="0" u="none" strike="noStrike">
                <a:solidFill>
                  <a:srgbClr val="9DC3E6"/>
                </a:solidFill>
                <a:uFillTx/>
                <a:latin typeface="Arial"/>
                <a:ea typeface="DejaVu Sans"/>
              </a:rPr>
              <a:t>APOYO</a:t>
            </a:r>
            <a:endParaRPr lang="es-CL" sz="1000" b="0" u="none" strike="noStrik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382" name="CustomShape 15"/>
          <p:cNvSpPr/>
          <p:nvPr/>
        </p:nvSpPr>
        <p:spPr>
          <a:xfrm>
            <a:off x="2410920" y="3164760"/>
            <a:ext cx="102600" cy="142200"/>
          </a:xfrm>
          <a:prstGeom prst="ellipse">
            <a:avLst/>
          </a:prstGeom>
          <a:solidFill>
            <a:srgbClr val="FF0000"/>
          </a:solidFill>
          <a:ln>
            <a:solidFill>
              <a:srgbClr val="43729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CL" sz="1800" b="0" u="none" strike="noStrik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383" name="CustomShape 16"/>
          <p:cNvSpPr/>
          <p:nvPr/>
        </p:nvSpPr>
        <p:spPr>
          <a:xfrm>
            <a:off x="9126360" y="3045240"/>
            <a:ext cx="102600" cy="142200"/>
          </a:xfrm>
          <a:prstGeom prst="ellipse">
            <a:avLst/>
          </a:prstGeom>
          <a:solidFill>
            <a:srgbClr val="FF0000"/>
          </a:solidFill>
          <a:ln>
            <a:solidFill>
              <a:srgbClr val="43729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CL" sz="1800" b="0" u="none" strike="noStrik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384" name="CustomShape 17"/>
          <p:cNvSpPr/>
          <p:nvPr/>
        </p:nvSpPr>
        <p:spPr>
          <a:xfrm>
            <a:off x="2174040" y="3259800"/>
            <a:ext cx="102600" cy="142200"/>
          </a:xfrm>
          <a:prstGeom prst="ellipse">
            <a:avLst/>
          </a:prstGeom>
          <a:solidFill>
            <a:srgbClr val="FF0000"/>
          </a:solidFill>
          <a:ln>
            <a:solidFill>
              <a:srgbClr val="43729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CL" sz="1800" b="0" u="none" strike="noStrik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385" name="CustomShape 18"/>
          <p:cNvSpPr/>
          <p:nvPr/>
        </p:nvSpPr>
        <p:spPr>
          <a:xfrm>
            <a:off x="2732760" y="3049200"/>
            <a:ext cx="102600" cy="142200"/>
          </a:xfrm>
          <a:prstGeom prst="ellipse">
            <a:avLst/>
          </a:prstGeom>
          <a:solidFill>
            <a:srgbClr val="FF0000"/>
          </a:solidFill>
          <a:ln>
            <a:solidFill>
              <a:srgbClr val="43729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CL" sz="1800" b="0" u="none" strike="noStrik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386" name="CustomShape 19"/>
          <p:cNvSpPr/>
          <p:nvPr/>
        </p:nvSpPr>
        <p:spPr>
          <a:xfrm>
            <a:off x="2031840" y="2886120"/>
            <a:ext cx="102600" cy="142200"/>
          </a:xfrm>
          <a:prstGeom prst="ellipse">
            <a:avLst/>
          </a:prstGeom>
          <a:solidFill>
            <a:srgbClr val="FF0000"/>
          </a:solidFill>
          <a:ln>
            <a:solidFill>
              <a:srgbClr val="43729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CL" sz="1800" b="0" u="none" strike="noStrik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388" name="CustomShape 21"/>
          <p:cNvSpPr/>
          <p:nvPr/>
        </p:nvSpPr>
        <p:spPr>
          <a:xfrm>
            <a:off x="2332440" y="2823480"/>
            <a:ext cx="102600" cy="142200"/>
          </a:xfrm>
          <a:prstGeom prst="ellipse">
            <a:avLst/>
          </a:prstGeom>
          <a:solidFill>
            <a:srgbClr val="FF0000"/>
          </a:solidFill>
          <a:ln>
            <a:solidFill>
              <a:srgbClr val="43729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CL" sz="1800" b="0" u="none" strike="noStrik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389" name="CustomShape 22"/>
          <p:cNvSpPr/>
          <p:nvPr/>
        </p:nvSpPr>
        <p:spPr>
          <a:xfrm>
            <a:off x="9366840" y="3277800"/>
            <a:ext cx="102600" cy="142200"/>
          </a:xfrm>
          <a:prstGeom prst="ellipse">
            <a:avLst/>
          </a:prstGeom>
          <a:solidFill>
            <a:srgbClr val="FF0000"/>
          </a:solidFill>
          <a:ln>
            <a:solidFill>
              <a:srgbClr val="43729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CL" sz="1800" b="0" u="none" strike="noStrik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390" name="CustomShape 23"/>
          <p:cNvSpPr/>
          <p:nvPr/>
        </p:nvSpPr>
        <p:spPr>
          <a:xfrm>
            <a:off x="9777240" y="4749840"/>
            <a:ext cx="2294640" cy="1005480"/>
          </a:xfrm>
          <a:prstGeom prst="rect">
            <a:avLst/>
          </a:prstGeom>
          <a:solidFill>
            <a:srgbClr val="FF0000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s-CL" sz="1000" b="0" u="none" strike="noStrike" dirty="0" smtClean="0">
                <a:solidFill>
                  <a:srgbClr val="FFFFFF"/>
                </a:solidFill>
                <a:uFillTx/>
                <a:latin typeface="Arial"/>
                <a:ea typeface="DejaVu Sans"/>
              </a:rPr>
              <a:t>05 </a:t>
            </a:r>
            <a:r>
              <a:rPr lang="es-CL" sz="1000" b="0" u="none" strike="noStrike" dirty="0">
                <a:solidFill>
                  <a:srgbClr val="FFFFFF"/>
                </a:solidFill>
                <a:uFillTx/>
                <a:latin typeface="Arial"/>
                <a:ea typeface="DejaVu Sans"/>
              </a:rPr>
              <a:t>KAYAK MARCAN LÍNEA PARTIDA  Y POSTERIORMENTE ACOMPAÑAN NADADORES. </a:t>
            </a:r>
            <a:endParaRPr lang="es-CL" sz="1000" b="0" u="none" strike="noStrike" dirty="0">
              <a:solidFill>
                <a:srgbClr val="FFFFFF"/>
              </a:solidFill>
              <a:uFillTx/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es-CL" sz="1000" b="0" u="none" strike="noStrike" dirty="0">
                <a:solidFill>
                  <a:srgbClr val="FFFFFF"/>
                </a:solidFill>
                <a:uFillTx/>
                <a:latin typeface="Arial"/>
                <a:ea typeface="DejaVu Sans"/>
              </a:rPr>
              <a:t>3 POR LADO MARCANDO RUTA.</a:t>
            </a:r>
            <a:endParaRPr lang="es-CL" sz="1000" b="0" u="none" strike="noStrike" dirty="0">
              <a:solidFill>
                <a:srgbClr val="FFFFFF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s-CL" sz="1000" b="0" u="none" strike="noStrike" dirty="0">
                <a:solidFill>
                  <a:srgbClr val="FFFFFF"/>
                </a:solidFill>
                <a:uFillTx/>
                <a:latin typeface="Arial"/>
                <a:ea typeface="DejaVu Sans"/>
              </a:rPr>
              <a:t>2 KAYAK QUEDAN EN PUNTO SALIDA.</a:t>
            </a:r>
            <a:endParaRPr lang="es-CL" sz="1000" b="0" u="none" strike="noStrike" dirty="0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391" name="CustomShape 24"/>
          <p:cNvSpPr/>
          <p:nvPr/>
        </p:nvSpPr>
        <p:spPr>
          <a:xfrm>
            <a:off x="9807480" y="2090880"/>
            <a:ext cx="2294640" cy="852840"/>
          </a:xfrm>
          <a:prstGeom prst="rect">
            <a:avLst/>
          </a:prstGeom>
          <a:solidFill>
            <a:srgbClr val="7030A0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just">
              <a:lnSpc>
                <a:spcPct val="100000"/>
              </a:lnSpc>
              <a:tabLst>
                <a:tab pos="0" algn="l"/>
              </a:tabLst>
            </a:pPr>
            <a:r>
              <a:rPr lang="es-CL" sz="1000" b="0" u="none" strike="noStrike" dirty="0" smtClean="0">
                <a:solidFill>
                  <a:srgbClr val="9DC3E6"/>
                </a:solidFill>
                <a:uFillTx/>
                <a:latin typeface="Arial"/>
                <a:ea typeface="DejaVu Sans"/>
              </a:rPr>
              <a:t>02 </a:t>
            </a:r>
            <a:r>
              <a:rPr lang="es-CL" sz="1000" b="0" u="none" strike="noStrike" dirty="0">
                <a:solidFill>
                  <a:srgbClr val="9DC3E6"/>
                </a:solidFill>
                <a:uFillTx/>
                <a:latin typeface="Arial"/>
                <a:ea typeface="DejaVu Sans"/>
              </a:rPr>
              <a:t>LANCHAS APOYO  PARA TRASLADO PERSONAL, POSTERIORMENTE TOMAN POSICIÓN PARA RESGUARDO COMPETIDORES.</a:t>
            </a:r>
            <a:endParaRPr lang="es-CL" sz="1000" b="0" u="none" strike="noStrike" dirty="0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392" name="CustomShape 25"/>
          <p:cNvSpPr/>
          <p:nvPr/>
        </p:nvSpPr>
        <p:spPr>
          <a:xfrm>
            <a:off x="9236160" y="3993480"/>
            <a:ext cx="1081800" cy="394920"/>
          </a:xfrm>
          <a:prstGeom prst="rect">
            <a:avLst/>
          </a:prstGeom>
          <a:solidFill>
            <a:schemeClr val="accent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marL="631800" indent="-631440" algn="ctr">
              <a:lnSpc>
                <a:spcPct val="100000"/>
              </a:lnSpc>
              <a:tabLst>
                <a:tab pos="0" algn="l"/>
              </a:tabLst>
            </a:pPr>
            <a:r>
              <a:rPr lang="es-CL" sz="1000" b="0" u="none" strike="noStrike">
                <a:solidFill>
                  <a:srgbClr val="000000"/>
                </a:solidFill>
                <a:uFillTx/>
                <a:latin typeface="Arial"/>
                <a:ea typeface="DejaVu Sans"/>
              </a:rPr>
              <a:t>BOTE </a:t>
            </a:r>
            <a:endParaRPr lang="es-CL" sz="1000" b="0" u="none" strike="noStrike">
              <a:solidFill>
                <a:srgbClr val="FFFFFF"/>
              </a:solidFill>
              <a:uFillTx/>
              <a:latin typeface="Arial"/>
            </a:endParaRPr>
          </a:p>
          <a:p>
            <a:pPr marL="631800" indent="-631440" algn="ctr">
              <a:lnSpc>
                <a:spcPct val="100000"/>
              </a:lnSpc>
              <a:tabLst>
                <a:tab pos="0" algn="l"/>
              </a:tabLst>
            </a:pPr>
            <a:r>
              <a:rPr lang="es-CL" sz="1000" b="0" u="none" strike="noStrike">
                <a:solidFill>
                  <a:srgbClr val="000000"/>
                </a:solidFill>
                <a:uFillTx/>
                <a:latin typeface="Arial"/>
                <a:ea typeface="DejaVu Sans"/>
              </a:rPr>
              <a:t>EMPORCHA</a:t>
            </a:r>
            <a:endParaRPr lang="es-CL" sz="1000" b="0" u="none" strike="noStrik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393" name="CustomShape 26"/>
          <p:cNvSpPr/>
          <p:nvPr/>
        </p:nvSpPr>
        <p:spPr>
          <a:xfrm>
            <a:off x="10188720" y="3072240"/>
            <a:ext cx="1926360" cy="547560"/>
          </a:xfrm>
          <a:prstGeom prst="rect">
            <a:avLst/>
          </a:prstGeom>
          <a:solidFill>
            <a:schemeClr val="accent2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s-CL" sz="1000" b="0" u="none" strike="noStrike">
                <a:solidFill>
                  <a:srgbClr val="5B9BD5"/>
                </a:solidFill>
                <a:uFillTx/>
                <a:latin typeface="Arial"/>
                <a:ea typeface="DejaVu Sans"/>
              </a:rPr>
              <a:t>02 MOTOS PRIMER MEDIO  RESCATE Y EVACUACIÓN A MUELLE ARTESANAL..</a:t>
            </a:r>
            <a:endParaRPr lang="es-CL" sz="10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94" name="CustomShape 27"/>
          <p:cNvSpPr/>
          <p:nvPr/>
        </p:nvSpPr>
        <p:spPr>
          <a:xfrm>
            <a:off x="71280" y="3930120"/>
            <a:ext cx="3100680" cy="1921320"/>
          </a:xfrm>
          <a:prstGeom prst="rect">
            <a:avLst/>
          </a:prstGeom>
          <a:solidFill>
            <a:srgbClr val="002060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s-CL" sz="1000" b="0" u="none" strike="noStrike">
                <a:solidFill>
                  <a:srgbClr val="FF0000"/>
                </a:solidFill>
                <a:uFillTx/>
                <a:latin typeface="Arial"/>
                <a:ea typeface="DejaVu Sans"/>
              </a:rPr>
              <a:t>MEDIOS NAVALES  MANTENDRÁN RESGUARDO SEGURIDAD DE NADADORES SEGÚN  INSTRUCCIONES  CAPUERTOCHB.</a:t>
            </a:r>
            <a:endParaRPr lang="es-CL" sz="1000" b="0" u="none" strike="noStrike">
              <a:solidFill>
                <a:srgbClr val="FFFFFF"/>
              </a:solidFill>
              <a:uFillTx/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es-CL" sz="1000" b="0" u="none" strike="noStrike">
              <a:solidFill>
                <a:srgbClr val="FFFFFF"/>
              </a:solidFill>
              <a:uFillTx/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es-CL" sz="1000" b="0" u="none" strike="noStrike">
                <a:solidFill>
                  <a:srgbClr val="FFFF00"/>
                </a:solidFill>
                <a:uFillTx/>
                <a:latin typeface="Arial"/>
                <a:ea typeface="DejaVu Sans"/>
              </a:rPr>
              <a:t>LSG: </a:t>
            </a:r>
            <a:r>
              <a:rPr lang="es-CL" sz="1000" b="0" u="none" strike="noStrike">
                <a:solidFill>
                  <a:srgbClr val="FF0000"/>
                </a:solidFill>
                <a:uFillTx/>
                <a:latin typeface="Arial"/>
                <a:ea typeface="DejaVu Sans"/>
              </a:rPr>
              <a:t>REFERENCIA COMPETIDORES.</a:t>
            </a:r>
            <a:endParaRPr lang="es-CL" sz="1000" b="0" u="none" strike="noStrike">
              <a:solidFill>
                <a:srgbClr val="FFFFFF"/>
              </a:solidFill>
              <a:uFillTx/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es-CL" sz="1000" b="0" u="none" strike="noStrike">
                <a:solidFill>
                  <a:srgbClr val="FFFF00"/>
                </a:solidFill>
                <a:uFillTx/>
                <a:latin typeface="Arial"/>
                <a:ea typeface="DejaVu Sans"/>
              </a:rPr>
              <a:t>LPM 4411: </a:t>
            </a:r>
            <a:r>
              <a:rPr lang="es-CL" sz="1000" b="0" u="none" strike="noStrike">
                <a:solidFill>
                  <a:srgbClr val="FF0000"/>
                </a:solidFill>
                <a:uFillTx/>
                <a:latin typeface="Arial"/>
                <a:ea typeface="DejaVu Sans"/>
              </a:rPr>
              <a:t>CONTROL DE MEDIOS MARÍTIMOS..</a:t>
            </a:r>
            <a:endParaRPr lang="es-CL" sz="1000" b="0" u="none" strike="noStrike">
              <a:solidFill>
                <a:srgbClr val="FFFFFF"/>
              </a:solidFill>
              <a:uFillTx/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es-CL" sz="1000" b="0" u="none" strike="noStrike">
                <a:solidFill>
                  <a:srgbClr val="FFFF00"/>
                </a:solidFill>
                <a:uFillTx/>
                <a:latin typeface="Arial"/>
                <a:ea typeface="DejaVu Sans"/>
              </a:rPr>
              <a:t>LPM 4409: </a:t>
            </a:r>
            <a:r>
              <a:rPr lang="es-CL" sz="1000" b="0" u="none" strike="noStrike">
                <a:solidFill>
                  <a:srgbClr val="FF0000"/>
                </a:solidFill>
                <a:uFillTx/>
                <a:latin typeface="Arial"/>
                <a:ea typeface="DejaVu Sans"/>
              </a:rPr>
              <a:t>LANCHA RESCATE/ CONTROL TRÁFICO MARÍTIMO BAHÍA.</a:t>
            </a:r>
            <a:endParaRPr lang="es-CL" sz="1000" b="0" u="none" strike="noStrike">
              <a:solidFill>
                <a:srgbClr val="FFFFFF"/>
              </a:solidFill>
              <a:uFillTx/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es-CL" sz="1000" b="0" u="none" strike="noStrike">
                <a:solidFill>
                  <a:srgbClr val="FFFF00"/>
                </a:solidFill>
                <a:uFillTx/>
                <a:latin typeface="Arial"/>
                <a:ea typeface="DejaVu Sans"/>
              </a:rPr>
              <a:t>BOTE CAPUERTOCHB: </a:t>
            </a:r>
            <a:r>
              <a:rPr lang="es-CL" sz="1000" b="0" u="none" strike="noStrike">
                <a:solidFill>
                  <a:srgbClr val="FF0000"/>
                </a:solidFill>
                <a:uFillTx/>
                <a:latin typeface="Arial"/>
                <a:ea typeface="DejaVu Sans"/>
              </a:rPr>
              <a:t>CONTROL SECTOR A.</a:t>
            </a:r>
            <a:endParaRPr lang="es-CL" sz="1000" b="0" u="none" strike="noStrike">
              <a:solidFill>
                <a:srgbClr val="FFFFFF"/>
              </a:solidFill>
              <a:uFillTx/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es-CL" sz="1000" b="0" u="none" strike="noStrike">
                <a:solidFill>
                  <a:srgbClr val="FFFF00"/>
                </a:solidFill>
                <a:uFillTx/>
                <a:latin typeface="Arial"/>
                <a:ea typeface="DejaVu Sans"/>
              </a:rPr>
              <a:t>BOTE AYSÉN: </a:t>
            </a:r>
            <a:r>
              <a:rPr lang="es-CL" sz="1000" b="0" u="none" strike="noStrike">
                <a:solidFill>
                  <a:srgbClr val="FF0000"/>
                </a:solidFill>
                <a:uFillTx/>
                <a:latin typeface="Arial"/>
                <a:ea typeface="DejaVu Sans"/>
              </a:rPr>
              <a:t>SECTOR A.</a:t>
            </a:r>
            <a:endParaRPr lang="es-CL" sz="1000" b="0" u="none" strike="noStrike">
              <a:solidFill>
                <a:srgbClr val="FFFFFF"/>
              </a:solidFill>
              <a:uFillTx/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es-CL" sz="1000" b="0" u="none" strike="noStrike">
                <a:solidFill>
                  <a:srgbClr val="FFFF00"/>
                </a:solidFill>
                <a:uFillTx/>
                <a:latin typeface="Arial"/>
                <a:ea typeface="DejaVu Sans"/>
              </a:rPr>
              <a:t>BOTE MACHADO: </a:t>
            </a:r>
            <a:r>
              <a:rPr lang="es-CL" sz="1000" b="0" u="none" strike="noStrike">
                <a:solidFill>
                  <a:srgbClr val="FF0000"/>
                </a:solidFill>
                <a:uFillTx/>
                <a:latin typeface="Arial"/>
                <a:ea typeface="DejaVu Sans"/>
              </a:rPr>
              <a:t>  SECTOR B.</a:t>
            </a:r>
            <a:endParaRPr lang="es-CL" sz="1000" b="0" u="none" strike="noStrike">
              <a:solidFill>
                <a:srgbClr val="FFFFFF"/>
              </a:solidFill>
              <a:uFillTx/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es-CL" sz="1000" b="0" u="none" strike="noStrike">
                <a:solidFill>
                  <a:srgbClr val="FFFF00"/>
                </a:solidFill>
                <a:uFillTx/>
                <a:latin typeface="Arial"/>
                <a:ea typeface="DejaVu Sans"/>
              </a:rPr>
              <a:t>BOTE LSG: </a:t>
            </a:r>
            <a:r>
              <a:rPr lang="es-CL" sz="1000" b="0" u="none" strike="noStrike">
                <a:solidFill>
                  <a:srgbClr val="FF0000"/>
                </a:solidFill>
                <a:uFillTx/>
                <a:latin typeface="Arial"/>
                <a:ea typeface="DejaVu Sans"/>
              </a:rPr>
              <a:t>CONTROL SECTOR B:</a:t>
            </a:r>
            <a:endParaRPr lang="es-CL" sz="1000" b="0" u="none" strike="noStrike">
              <a:solidFill>
                <a:srgbClr val="FFFFFF"/>
              </a:solidFill>
              <a:uFillTx/>
              <a:latin typeface="Arial"/>
            </a:endParaRPr>
          </a:p>
        </p:txBody>
      </p:sp>
      <p:grpSp>
        <p:nvGrpSpPr>
          <p:cNvPr id="395" name="Group 28"/>
          <p:cNvGrpSpPr/>
          <p:nvPr/>
        </p:nvGrpSpPr>
        <p:grpSpPr>
          <a:xfrm>
            <a:off x="4688640" y="1082520"/>
            <a:ext cx="821520" cy="620280"/>
            <a:chOff x="4688640" y="1082520"/>
            <a:chExt cx="821520" cy="620280"/>
          </a:xfrm>
        </p:grpSpPr>
        <p:pic>
          <p:nvPicPr>
            <p:cNvPr id="396" name="Picture 44" descr="Armada de Chile: &quot;ARCÁNGEL&quot; - Lancha de patrullaje y rescate"/>
            <p:cNvPicPr/>
            <p:nvPr/>
          </p:nvPicPr>
          <p:blipFill>
            <a:blip r:embed="rId5"/>
            <a:stretch/>
          </p:blipFill>
          <p:spPr>
            <a:xfrm>
              <a:off x="4688640" y="1082520"/>
              <a:ext cx="821520" cy="61560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397" name="CustomShape 29"/>
            <p:cNvSpPr/>
            <p:nvPr/>
          </p:nvSpPr>
          <p:spPr>
            <a:xfrm>
              <a:off x="4740120" y="1475640"/>
              <a:ext cx="715320" cy="227160"/>
            </a:xfrm>
            <a:prstGeom prst="rect">
              <a:avLst/>
            </a:prstGeom>
            <a:solidFill>
              <a:srgbClr val="002060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spAutoFit/>
            </a:bodyPr>
            <a:lstStyle/>
            <a:p>
              <a:pPr marL="631800" indent="-631440" algn="ctr">
                <a:lnSpc>
                  <a:spcPct val="100000"/>
                </a:lnSpc>
                <a:tabLst>
                  <a:tab pos="0" algn="l"/>
                </a:tabLst>
              </a:pPr>
              <a:r>
                <a:rPr lang="es-CL" sz="900" b="0" u="none" strike="noStrike">
                  <a:solidFill>
                    <a:srgbClr val="FFFFFF"/>
                  </a:solidFill>
                  <a:uFillTx/>
                  <a:latin typeface="Arial"/>
                  <a:ea typeface="DejaVu Sans"/>
                </a:rPr>
                <a:t>LPM 4409</a:t>
              </a:r>
              <a:endParaRPr lang="es-CL" sz="900" b="0" u="none" strike="noStrike">
                <a:solidFill>
                  <a:srgbClr val="FFFFFF"/>
                </a:solidFill>
                <a:uFillTx/>
                <a:latin typeface="Arial"/>
              </a:endParaRPr>
            </a:p>
          </p:txBody>
        </p:sp>
      </p:grpSp>
      <p:grpSp>
        <p:nvGrpSpPr>
          <p:cNvPr id="398" name="Group 30"/>
          <p:cNvGrpSpPr/>
          <p:nvPr/>
        </p:nvGrpSpPr>
        <p:grpSpPr>
          <a:xfrm>
            <a:off x="5247000" y="3199680"/>
            <a:ext cx="821520" cy="619200"/>
            <a:chOff x="5247000" y="3199680"/>
            <a:chExt cx="821520" cy="619200"/>
          </a:xfrm>
        </p:grpSpPr>
        <p:pic>
          <p:nvPicPr>
            <p:cNvPr id="399" name="Picture 44" descr="Armada de Chile: &quot;ARCÁNGEL&quot; - Lancha de patrullaje y rescate"/>
            <p:cNvPicPr/>
            <p:nvPr/>
          </p:nvPicPr>
          <p:blipFill>
            <a:blip r:embed="rId5"/>
            <a:stretch/>
          </p:blipFill>
          <p:spPr>
            <a:xfrm>
              <a:off x="5247000" y="3199680"/>
              <a:ext cx="821520" cy="61416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400" name="CustomShape 31"/>
            <p:cNvSpPr/>
            <p:nvPr/>
          </p:nvSpPr>
          <p:spPr>
            <a:xfrm>
              <a:off x="5298480" y="3591720"/>
              <a:ext cx="715320" cy="227160"/>
            </a:xfrm>
            <a:prstGeom prst="rect">
              <a:avLst/>
            </a:prstGeom>
            <a:solidFill>
              <a:srgbClr val="002060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spAutoFit/>
            </a:bodyPr>
            <a:lstStyle/>
            <a:p>
              <a:pPr marL="631800" indent="-631440" algn="ctr">
                <a:lnSpc>
                  <a:spcPct val="100000"/>
                </a:lnSpc>
                <a:tabLst>
                  <a:tab pos="0" algn="l"/>
                </a:tabLst>
              </a:pPr>
              <a:r>
                <a:rPr lang="es-CL" sz="900" b="0" u="none" strike="noStrike">
                  <a:solidFill>
                    <a:srgbClr val="FFFFFF"/>
                  </a:solidFill>
                  <a:uFillTx/>
                  <a:latin typeface="Arial"/>
                  <a:ea typeface="DejaVu Sans"/>
                </a:rPr>
                <a:t>LPM 4411</a:t>
              </a:r>
              <a:endParaRPr lang="es-CL" sz="900" b="0" u="none" strike="noStrike">
                <a:solidFill>
                  <a:srgbClr val="FFFFFF"/>
                </a:solidFill>
                <a:uFillTx/>
                <a:latin typeface="Arial"/>
              </a:endParaRPr>
            </a:p>
          </p:txBody>
        </p:sp>
      </p:grpSp>
      <p:grpSp>
        <p:nvGrpSpPr>
          <p:cNvPr id="401" name="Group 32"/>
          <p:cNvGrpSpPr/>
          <p:nvPr/>
        </p:nvGrpSpPr>
        <p:grpSpPr>
          <a:xfrm>
            <a:off x="2435760" y="1834920"/>
            <a:ext cx="1188360" cy="855000"/>
            <a:chOff x="2435760" y="1834920"/>
            <a:chExt cx="1188360" cy="855000"/>
          </a:xfrm>
        </p:grpSpPr>
        <p:sp>
          <p:nvSpPr>
            <p:cNvPr id="402" name="CustomShape 33"/>
            <p:cNvSpPr/>
            <p:nvPr/>
          </p:nvSpPr>
          <p:spPr>
            <a:xfrm>
              <a:off x="2435760" y="2295000"/>
              <a:ext cx="1188360" cy="394920"/>
            </a:xfrm>
            <a:prstGeom prst="rect">
              <a:avLst/>
            </a:prstGeom>
            <a:solidFill>
              <a:srgbClr val="002060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spAutoFit/>
            </a:bodyPr>
            <a:lstStyle/>
            <a:p>
              <a:pPr marL="631800" indent="-631440" algn="ctr">
                <a:lnSpc>
                  <a:spcPct val="100000"/>
                </a:lnSpc>
                <a:tabLst>
                  <a:tab pos="0" algn="l"/>
                </a:tabLst>
              </a:pPr>
              <a:r>
                <a:rPr lang="es-CL" sz="1000" b="0" u="none" strike="noStrike">
                  <a:solidFill>
                    <a:srgbClr val="FF0000"/>
                  </a:solidFill>
                  <a:uFillTx/>
                  <a:latin typeface="Arial"/>
                  <a:ea typeface="DejaVu Sans"/>
                </a:rPr>
                <a:t>BOTE </a:t>
              </a:r>
              <a:endParaRPr lang="es-CL" sz="1000" b="0" u="none" strike="noStrike">
                <a:solidFill>
                  <a:srgbClr val="FFFFFF"/>
                </a:solidFill>
                <a:uFillTx/>
                <a:latin typeface="Arial"/>
              </a:endParaRPr>
            </a:p>
            <a:p>
              <a:pPr marL="631800" indent="-631440" algn="ctr">
                <a:lnSpc>
                  <a:spcPct val="100000"/>
                </a:lnSpc>
                <a:tabLst>
                  <a:tab pos="0" algn="l"/>
                </a:tabLst>
              </a:pPr>
              <a:r>
                <a:rPr lang="es-CL" sz="1000" b="0" u="none" strike="noStrike">
                  <a:solidFill>
                    <a:srgbClr val="FF0000"/>
                  </a:solidFill>
                  <a:uFillTx/>
                  <a:latin typeface="Arial"/>
                  <a:ea typeface="DejaVu Sans"/>
                </a:rPr>
                <a:t> AYSÉN</a:t>
              </a:r>
              <a:endParaRPr lang="es-CL" sz="1000" b="0" u="none" strike="noStrik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pic>
          <p:nvPicPr>
            <p:cNvPr id="403" name="Picture 48" descr="Accidente de bote zodiac en Aysén dejó dos desaparecidos - Cooperativa.cl"/>
            <p:cNvPicPr/>
            <p:nvPr/>
          </p:nvPicPr>
          <p:blipFill>
            <a:blip r:embed="rId6"/>
            <a:stretch/>
          </p:blipFill>
          <p:spPr>
            <a:xfrm>
              <a:off x="2577600" y="1834920"/>
              <a:ext cx="904320" cy="509040"/>
            </a:xfrm>
            <a:prstGeom prst="rect">
              <a:avLst/>
            </a:prstGeom>
            <a:ln w="0">
              <a:noFill/>
            </a:ln>
          </p:spPr>
        </p:pic>
      </p:grpSp>
      <p:grpSp>
        <p:nvGrpSpPr>
          <p:cNvPr id="404" name="Group 34"/>
          <p:cNvGrpSpPr/>
          <p:nvPr/>
        </p:nvGrpSpPr>
        <p:grpSpPr>
          <a:xfrm>
            <a:off x="3172680" y="3049200"/>
            <a:ext cx="1188360" cy="838080"/>
            <a:chOff x="3172680" y="3049200"/>
            <a:chExt cx="1188360" cy="838080"/>
          </a:xfrm>
        </p:grpSpPr>
        <p:sp>
          <p:nvSpPr>
            <p:cNvPr id="405" name="CustomShape 35"/>
            <p:cNvSpPr/>
            <p:nvPr/>
          </p:nvSpPr>
          <p:spPr>
            <a:xfrm>
              <a:off x="3172680" y="3492360"/>
              <a:ext cx="1188360" cy="394920"/>
            </a:xfrm>
            <a:prstGeom prst="rect">
              <a:avLst/>
            </a:prstGeom>
            <a:solidFill>
              <a:srgbClr val="002060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spAutoFit/>
            </a:bodyPr>
            <a:lstStyle/>
            <a:p>
              <a:pPr marL="631800" indent="-631440" algn="ctr">
                <a:lnSpc>
                  <a:spcPct val="100000"/>
                </a:lnSpc>
                <a:tabLst>
                  <a:tab pos="0" algn="l"/>
                </a:tabLst>
              </a:pPr>
              <a:r>
                <a:rPr lang="es-CL" sz="1000" b="0" u="none" strike="noStrike">
                  <a:solidFill>
                    <a:srgbClr val="FF0000"/>
                  </a:solidFill>
                  <a:uFillTx/>
                  <a:latin typeface="Arial"/>
                  <a:ea typeface="DejaVu Sans"/>
                </a:rPr>
                <a:t>BOTE </a:t>
              </a:r>
              <a:endParaRPr lang="es-CL" sz="1000" b="0" u="none" strike="noStrike">
                <a:solidFill>
                  <a:srgbClr val="FFFFFF"/>
                </a:solidFill>
                <a:uFillTx/>
                <a:latin typeface="Arial"/>
              </a:endParaRPr>
            </a:p>
            <a:p>
              <a:pPr marL="631800" indent="-631440" algn="ctr">
                <a:lnSpc>
                  <a:spcPct val="100000"/>
                </a:lnSpc>
                <a:tabLst>
                  <a:tab pos="0" algn="l"/>
                </a:tabLst>
              </a:pPr>
              <a:r>
                <a:rPr lang="es-CL" sz="1000" b="0" u="none" strike="noStrike">
                  <a:solidFill>
                    <a:srgbClr val="FF0000"/>
                  </a:solidFill>
                  <a:uFillTx/>
                  <a:latin typeface="Arial"/>
                  <a:ea typeface="DejaVu Sans"/>
                </a:rPr>
                <a:t>CAPUERTOCHB</a:t>
              </a:r>
              <a:endParaRPr lang="es-CL" sz="1000" b="0" u="none" strike="noStrik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pic>
          <p:nvPicPr>
            <p:cNvPr id="406" name="Picture 48" descr="Accidente de bote zodiac en Aysén dejó dos desaparecidos - Cooperativa.cl"/>
            <p:cNvPicPr/>
            <p:nvPr/>
          </p:nvPicPr>
          <p:blipFill>
            <a:blip r:embed="rId6"/>
            <a:stretch/>
          </p:blipFill>
          <p:spPr>
            <a:xfrm>
              <a:off x="3314520" y="3049200"/>
              <a:ext cx="904320" cy="50832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407" name="CustomShape 36"/>
          <p:cNvSpPr/>
          <p:nvPr/>
        </p:nvSpPr>
        <p:spPr>
          <a:xfrm>
            <a:off x="144360" y="-144360"/>
            <a:ext cx="304200" cy="304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CL" sz="18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08" name="CustomShape 37"/>
          <p:cNvSpPr/>
          <p:nvPr/>
        </p:nvSpPr>
        <p:spPr>
          <a:xfrm>
            <a:off x="297000" y="7920"/>
            <a:ext cx="304200" cy="304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CL" sz="18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09" name="CustomShape 38"/>
          <p:cNvSpPr/>
          <p:nvPr/>
        </p:nvSpPr>
        <p:spPr>
          <a:xfrm>
            <a:off x="449280" y="160200"/>
            <a:ext cx="304200" cy="304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CL" sz="18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10" name="CustomShape 39"/>
          <p:cNvSpPr/>
          <p:nvPr/>
        </p:nvSpPr>
        <p:spPr>
          <a:xfrm>
            <a:off x="10295640" y="3652200"/>
            <a:ext cx="180360" cy="169200"/>
          </a:xfrm>
          <a:prstGeom prst="ellipse">
            <a:avLst/>
          </a:prstGeom>
          <a:solidFill>
            <a:schemeClr val="accent2"/>
          </a:solidFill>
          <a:ln>
            <a:solidFill>
              <a:srgbClr val="43729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CL" sz="18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11" name="CustomShape 40"/>
          <p:cNvSpPr/>
          <p:nvPr/>
        </p:nvSpPr>
        <p:spPr>
          <a:xfrm>
            <a:off x="8136720" y="3656160"/>
            <a:ext cx="1040760" cy="394920"/>
          </a:xfrm>
          <a:prstGeom prst="rect">
            <a:avLst/>
          </a:prstGeom>
          <a:solidFill>
            <a:srgbClr val="7030A0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marL="631800" indent="-631440" algn="ctr">
              <a:lnSpc>
                <a:spcPct val="100000"/>
              </a:lnSpc>
              <a:tabLst>
                <a:tab pos="0" algn="l"/>
              </a:tabLst>
            </a:pPr>
            <a:r>
              <a:rPr lang="es-CL" sz="1000" b="0" u="none" strike="noStrike">
                <a:solidFill>
                  <a:srgbClr val="9DC3E6"/>
                </a:solidFill>
                <a:uFillTx/>
                <a:latin typeface="Arial"/>
                <a:ea typeface="DejaVu Sans"/>
              </a:rPr>
              <a:t>LANCHA </a:t>
            </a:r>
            <a:endParaRPr lang="es-CL" sz="1000" b="0" u="none" strike="noStrike">
              <a:solidFill>
                <a:srgbClr val="FFFFFF"/>
              </a:solidFill>
              <a:uFillTx/>
              <a:latin typeface="Arial"/>
            </a:endParaRPr>
          </a:p>
          <a:p>
            <a:pPr marL="631800" indent="-631440" algn="ctr">
              <a:lnSpc>
                <a:spcPct val="100000"/>
              </a:lnSpc>
              <a:tabLst>
                <a:tab pos="0" algn="l"/>
              </a:tabLst>
            </a:pPr>
            <a:r>
              <a:rPr lang="es-CL" sz="1000" b="0" u="none" strike="noStrike">
                <a:solidFill>
                  <a:srgbClr val="9DC3E6"/>
                </a:solidFill>
                <a:uFillTx/>
                <a:latin typeface="Arial"/>
                <a:ea typeface="DejaVu Sans"/>
              </a:rPr>
              <a:t>APOYO</a:t>
            </a:r>
            <a:endParaRPr lang="es-CL" sz="1000" b="0" u="none" strike="noStrik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413" name="CustomShape 42"/>
          <p:cNvSpPr/>
          <p:nvPr/>
        </p:nvSpPr>
        <p:spPr>
          <a:xfrm>
            <a:off x="4050000" y="1843200"/>
            <a:ext cx="708120" cy="242280"/>
          </a:xfrm>
          <a:prstGeom prst="rect">
            <a:avLst/>
          </a:prstGeom>
          <a:solidFill>
            <a:schemeClr val="accent2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marL="631800" indent="-631440" algn="ctr">
              <a:lnSpc>
                <a:spcPct val="100000"/>
              </a:lnSpc>
              <a:tabLst>
                <a:tab pos="0" algn="l"/>
              </a:tabLst>
            </a:pPr>
            <a:r>
              <a:rPr lang="es-CL" sz="1000" b="0" u="none" strike="noStrike">
                <a:solidFill>
                  <a:srgbClr val="5B9BD5"/>
                </a:solidFill>
                <a:uFillTx/>
                <a:latin typeface="Arial"/>
                <a:ea typeface="DejaVu Sans"/>
              </a:rPr>
              <a:t>MOTO </a:t>
            </a:r>
            <a:endParaRPr lang="es-CL" sz="10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14" name="CustomShape 43"/>
          <p:cNvSpPr/>
          <p:nvPr/>
        </p:nvSpPr>
        <p:spPr>
          <a:xfrm>
            <a:off x="5741640" y="2691000"/>
            <a:ext cx="708120" cy="242280"/>
          </a:xfrm>
          <a:prstGeom prst="rect">
            <a:avLst/>
          </a:prstGeom>
          <a:solidFill>
            <a:schemeClr val="accent2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marL="631800" indent="-631440" algn="ctr">
              <a:lnSpc>
                <a:spcPct val="100000"/>
              </a:lnSpc>
              <a:tabLst>
                <a:tab pos="0" algn="l"/>
              </a:tabLst>
            </a:pPr>
            <a:r>
              <a:rPr lang="es-CL" sz="1000" b="0" u="none" strike="noStrike">
                <a:solidFill>
                  <a:srgbClr val="5B9BD5"/>
                </a:solidFill>
                <a:uFillTx/>
                <a:latin typeface="Arial"/>
                <a:ea typeface="DejaVu Sans"/>
              </a:rPr>
              <a:t>MOTO </a:t>
            </a:r>
            <a:endParaRPr lang="es-CL" sz="10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grpSp>
        <p:nvGrpSpPr>
          <p:cNvPr id="415" name="Group 44"/>
          <p:cNvGrpSpPr/>
          <p:nvPr/>
        </p:nvGrpSpPr>
        <p:grpSpPr>
          <a:xfrm>
            <a:off x="7868160" y="1680120"/>
            <a:ext cx="1188360" cy="855000"/>
            <a:chOff x="7868160" y="1680120"/>
            <a:chExt cx="1188360" cy="855000"/>
          </a:xfrm>
        </p:grpSpPr>
        <p:sp>
          <p:nvSpPr>
            <p:cNvPr id="416" name="CustomShape 45"/>
            <p:cNvSpPr/>
            <p:nvPr/>
          </p:nvSpPr>
          <p:spPr>
            <a:xfrm>
              <a:off x="7868160" y="2140200"/>
              <a:ext cx="1188360" cy="394920"/>
            </a:xfrm>
            <a:prstGeom prst="rect">
              <a:avLst/>
            </a:prstGeom>
            <a:solidFill>
              <a:srgbClr val="002060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spAutoFit/>
            </a:bodyPr>
            <a:lstStyle/>
            <a:p>
              <a:pPr marL="631800" indent="-631440" algn="ctr">
                <a:lnSpc>
                  <a:spcPct val="100000"/>
                </a:lnSpc>
                <a:tabLst>
                  <a:tab pos="0" algn="l"/>
                </a:tabLst>
              </a:pPr>
              <a:r>
                <a:rPr lang="es-CL" sz="1000" b="0" u="none" strike="noStrike">
                  <a:solidFill>
                    <a:srgbClr val="FF0000"/>
                  </a:solidFill>
                  <a:uFillTx/>
                  <a:latin typeface="Arial"/>
                  <a:ea typeface="DejaVu Sans"/>
                </a:rPr>
                <a:t>BOTE </a:t>
              </a:r>
              <a:endParaRPr lang="es-CL" sz="1000" b="0" u="none" strike="noStrike">
                <a:solidFill>
                  <a:srgbClr val="FFFFFF"/>
                </a:solidFill>
                <a:uFillTx/>
                <a:latin typeface="Arial"/>
              </a:endParaRPr>
            </a:p>
            <a:p>
              <a:pPr marL="631800" indent="-631440" algn="ctr">
                <a:lnSpc>
                  <a:spcPct val="100000"/>
                </a:lnSpc>
                <a:tabLst>
                  <a:tab pos="0" algn="l"/>
                </a:tabLst>
              </a:pPr>
              <a:r>
                <a:rPr lang="es-CL" sz="1000" b="0" u="none" strike="noStrike">
                  <a:solidFill>
                    <a:srgbClr val="FF0000"/>
                  </a:solidFill>
                  <a:uFillTx/>
                  <a:latin typeface="Arial"/>
                  <a:ea typeface="DejaVu Sans"/>
                </a:rPr>
                <a:t> LSG</a:t>
              </a:r>
              <a:endParaRPr lang="es-CL" sz="1000" b="0" u="none" strike="noStrik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pic>
          <p:nvPicPr>
            <p:cNvPr id="417" name="Picture 48" descr="Accidente de bote zodiac en Aysén dejó dos desaparecidos - Cooperativa.cl"/>
            <p:cNvPicPr/>
            <p:nvPr/>
          </p:nvPicPr>
          <p:blipFill>
            <a:blip r:embed="rId6"/>
            <a:stretch/>
          </p:blipFill>
          <p:spPr>
            <a:xfrm>
              <a:off x="8010360" y="1680120"/>
              <a:ext cx="904320" cy="509040"/>
            </a:xfrm>
            <a:prstGeom prst="rect">
              <a:avLst/>
            </a:prstGeom>
            <a:ln w="0">
              <a:noFill/>
            </a:ln>
          </p:spPr>
        </p:pic>
      </p:grpSp>
      <p:grpSp>
        <p:nvGrpSpPr>
          <p:cNvPr id="418" name="Group 46"/>
          <p:cNvGrpSpPr/>
          <p:nvPr/>
        </p:nvGrpSpPr>
        <p:grpSpPr>
          <a:xfrm>
            <a:off x="6958080" y="3269520"/>
            <a:ext cx="1188360" cy="838080"/>
            <a:chOff x="6958080" y="3269520"/>
            <a:chExt cx="1188360" cy="838080"/>
          </a:xfrm>
        </p:grpSpPr>
        <p:sp>
          <p:nvSpPr>
            <p:cNvPr id="419" name="CustomShape 47"/>
            <p:cNvSpPr/>
            <p:nvPr/>
          </p:nvSpPr>
          <p:spPr>
            <a:xfrm>
              <a:off x="6958080" y="3712680"/>
              <a:ext cx="1188360" cy="394920"/>
            </a:xfrm>
            <a:prstGeom prst="rect">
              <a:avLst/>
            </a:prstGeom>
            <a:solidFill>
              <a:srgbClr val="002060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spAutoFit/>
            </a:bodyPr>
            <a:lstStyle/>
            <a:p>
              <a:pPr marL="631800" indent="-631440" algn="ctr">
                <a:lnSpc>
                  <a:spcPct val="100000"/>
                </a:lnSpc>
                <a:tabLst>
                  <a:tab pos="0" algn="l"/>
                </a:tabLst>
              </a:pPr>
              <a:r>
                <a:rPr lang="es-CL" sz="1000" b="0" u="none" strike="noStrike">
                  <a:solidFill>
                    <a:srgbClr val="FF0000"/>
                  </a:solidFill>
                  <a:uFillTx/>
                  <a:latin typeface="Arial"/>
                  <a:ea typeface="DejaVu Sans"/>
                </a:rPr>
                <a:t>BOTE </a:t>
              </a:r>
              <a:endParaRPr lang="es-CL" sz="1000" b="0" u="none" strike="noStrike">
                <a:solidFill>
                  <a:srgbClr val="FFFFFF"/>
                </a:solidFill>
                <a:uFillTx/>
                <a:latin typeface="Arial"/>
              </a:endParaRPr>
            </a:p>
            <a:p>
              <a:pPr marL="631800" indent="-631440" algn="ctr">
                <a:lnSpc>
                  <a:spcPct val="100000"/>
                </a:lnSpc>
                <a:tabLst>
                  <a:tab pos="0" algn="l"/>
                </a:tabLst>
              </a:pPr>
              <a:r>
                <a:rPr lang="es-CL" sz="1000" b="0" u="none" strike="noStrike">
                  <a:solidFill>
                    <a:srgbClr val="FF0000"/>
                  </a:solidFill>
                  <a:uFillTx/>
                  <a:latin typeface="Arial"/>
                  <a:ea typeface="DejaVu Sans"/>
                </a:rPr>
                <a:t>MACHADO</a:t>
              </a:r>
              <a:endParaRPr lang="es-CL" sz="1000" b="0" u="none" strike="noStrik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pic>
          <p:nvPicPr>
            <p:cNvPr id="420" name="Picture 48" descr="Accidente de bote zodiac en Aysén dejó dos desaparecidos - Cooperativa.cl"/>
            <p:cNvPicPr/>
            <p:nvPr/>
          </p:nvPicPr>
          <p:blipFill>
            <a:blip r:embed="rId6"/>
            <a:stretch/>
          </p:blipFill>
          <p:spPr>
            <a:xfrm>
              <a:off x="7099920" y="3269520"/>
              <a:ext cx="904320" cy="508320"/>
            </a:xfrm>
            <a:prstGeom prst="rect">
              <a:avLst/>
            </a:prstGeom>
            <a:ln w="0"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3647018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fill="hold" nodeType="click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CustomShape 1"/>
          <p:cNvSpPr/>
          <p:nvPr/>
        </p:nvSpPr>
        <p:spPr>
          <a:xfrm>
            <a:off x="0" y="0"/>
            <a:ext cx="12191400" cy="685728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CL" sz="18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22" name="CustomShape 2"/>
          <p:cNvSpPr/>
          <p:nvPr/>
        </p:nvSpPr>
        <p:spPr>
          <a:xfrm>
            <a:off x="542520" y="884160"/>
            <a:ext cx="10854000" cy="45000"/>
          </a:xfrm>
          <a:prstGeom prst="flowChartAlternateProcess">
            <a:avLst/>
          </a:prstGeom>
          <a:solidFill>
            <a:srgbClr val="FFFF00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-4320" rIns="90000" bIns="-4320" anchor="t">
            <a:noAutofit/>
          </a:bodyPr>
          <a:lstStyle/>
          <a:p>
            <a:endParaRPr lang="es-CL" sz="18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23" name="CustomShape 3"/>
          <p:cNvSpPr/>
          <p:nvPr/>
        </p:nvSpPr>
        <p:spPr>
          <a:xfrm>
            <a:off x="2173320" y="-31680"/>
            <a:ext cx="7844760" cy="7642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Autofit/>
          </a:bodyPr>
          <a:lstStyle/>
          <a:p>
            <a:pPr algn="ctr">
              <a:lnSpc>
                <a:spcPct val="90000"/>
              </a:lnSpc>
            </a:pPr>
            <a:r>
              <a:rPr lang="es-ES" sz="2800" b="0" u="none" strike="noStrike">
                <a:solidFill>
                  <a:srgbClr val="FFFF00"/>
                </a:solidFill>
                <a:uFillTx/>
                <a:latin typeface="Arial"/>
                <a:ea typeface="DejaVu Sans"/>
              </a:rPr>
              <a:t>CAPITANÍA DE PUERTO CHACABUCO</a:t>
            </a:r>
            <a:endParaRPr lang="es-CL" sz="28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24" name="CustomShape 4"/>
          <p:cNvSpPr/>
          <p:nvPr/>
        </p:nvSpPr>
        <p:spPr>
          <a:xfrm>
            <a:off x="0" y="6330960"/>
            <a:ext cx="12191400" cy="505800"/>
          </a:xfrm>
          <a:prstGeom prst="rect">
            <a:avLst/>
          </a:prstGeom>
          <a:solidFill>
            <a:srgbClr val="011893"/>
          </a:solidFill>
          <a:ln>
            <a:solidFill>
              <a:srgbClr val="43729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es-CL" sz="1400" b="0" u="none" strike="noStrike">
                <a:solidFill>
                  <a:srgbClr val="FFFFFF"/>
                </a:solidFill>
                <a:uFillTx/>
                <a:latin typeface="Calibri Light"/>
                <a:ea typeface="DejaVu Sans"/>
              </a:rPr>
              <a:t>P A T R I O T I S M O</a:t>
            </a:r>
            <a:endParaRPr lang="es-CL" sz="1400" b="0" u="none" strike="noStrike">
              <a:solidFill>
                <a:srgbClr val="FFFFFF"/>
              </a:solidFill>
              <a:uFillTx/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es-CL" sz="1400" b="0" u="none" strike="noStrike">
                <a:solidFill>
                  <a:srgbClr val="FFFFFF"/>
                </a:solidFill>
                <a:uFillTx/>
                <a:latin typeface="Calibri Light"/>
                <a:ea typeface="DejaVu Sans"/>
              </a:rPr>
              <a:t>HONOR		LEALTAD		         VALENTÍA	         INTEGRIDAD		  DEBER</a:t>
            </a:r>
            <a:endParaRPr lang="es-CL" sz="1400" b="0" u="none" strike="noStrik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425" name="CustomShape 5"/>
          <p:cNvSpPr/>
          <p:nvPr/>
        </p:nvSpPr>
        <p:spPr>
          <a:xfrm flipV="1">
            <a:off x="0" y="6285240"/>
            <a:ext cx="12191400" cy="45000"/>
          </a:xfrm>
          <a:prstGeom prst="flowChartAlternateProcess">
            <a:avLst/>
          </a:prstGeom>
          <a:solidFill>
            <a:srgbClr val="FFFF00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-4320" rIns="90000" bIns="-4320" anchor="t">
            <a:noAutofit/>
          </a:bodyPr>
          <a:lstStyle/>
          <a:p>
            <a:endParaRPr lang="es-CL" sz="18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426" name="Picture 2" descr="Imagen relacionada"/>
          <p:cNvPicPr/>
          <p:nvPr/>
        </p:nvPicPr>
        <p:blipFill>
          <a:blip r:embed="rId2"/>
          <a:stretch/>
        </p:blipFill>
        <p:spPr>
          <a:xfrm>
            <a:off x="90360" y="57240"/>
            <a:ext cx="786600" cy="1010520"/>
          </a:xfrm>
          <a:prstGeom prst="rect">
            <a:avLst/>
          </a:prstGeom>
          <a:ln w="0">
            <a:noFill/>
          </a:ln>
        </p:spPr>
      </p:pic>
      <p:pic>
        <p:nvPicPr>
          <p:cNvPr id="427" name="Imagen 2"/>
          <p:cNvPicPr/>
          <p:nvPr/>
        </p:nvPicPr>
        <p:blipFill>
          <a:blip r:embed="rId3"/>
          <a:stretch/>
        </p:blipFill>
        <p:spPr>
          <a:xfrm>
            <a:off x="11152080" y="65160"/>
            <a:ext cx="735840" cy="1015200"/>
          </a:xfrm>
          <a:prstGeom prst="rect">
            <a:avLst/>
          </a:prstGeom>
          <a:ln w="0">
            <a:noFill/>
          </a:ln>
        </p:spPr>
      </p:pic>
      <p:sp>
        <p:nvSpPr>
          <p:cNvPr id="428" name="CustomShape 6"/>
          <p:cNvSpPr/>
          <p:nvPr/>
        </p:nvSpPr>
        <p:spPr>
          <a:xfrm>
            <a:off x="2705040" y="771480"/>
            <a:ext cx="4912560" cy="6382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 marL="905040">
              <a:lnSpc>
                <a:spcPct val="150000"/>
              </a:lnSpc>
            </a:pPr>
            <a:r>
              <a:rPr lang="es-CL" sz="2400" b="0" u="none" strike="noStrike">
                <a:solidFill>
                  <a:srgbClr val="FFFF00"/>
                </a:solidFill>
                <a:uFillTx/>
                <a:latin typeface="Arial"/>
                <a:ea typeface="DejaVu Sans"/>
              </a:rPr>
              <a:t>DESPLIEGUE DE MEDIOS.</a:t>
            </a:r>
            <a:endParaRPr lang="es-CL" sz="2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429" name="Picture 2"/>
          <p:cNvPicPr/>
          <p:nvPr/>
        </p:nvPicPr>
        <p:blipFill>
          <a:blip r:embed="rId4"/>
          <a:srcRect l="14539" t="23957" r="9546" b="7720"/>
          <a:stretch/>
        </p:blipFill>
        <p:spPr>
          <a:xfrm>
            <a:off x="-16200" y="-2556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430" name="Line 7"/>
          <p:cNvSpPr/>
          <p:nvPr/>
        </p:nvSpPr>
        <p:spPr>
          <a:xfrm>
            <a:off x="4533840" y="3786120"/>
            <a:ext cx="4133880" cy="360"/>
          </a:xfrm>
          <a:prstGeom prst="line">
            <a:avLst/>
          </a:prstGeom>
          <a:ln w="38100">
            <a:solidFill>
              <a:srgbClr val="FFFF00">
                <a:lumMod val="40000"/>
                <a:lumOff val="6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  <p:txBody>
          <a:bodyPr lIns="90000" tIns="-44640" rIns="90000" bIns="-44640" anchor="t" anchorCtr="1">
            <a:noAutofit/>
          </a:bodyPr>
          <a:lstStyle/>
          <a:p>
            <a:endParaRPr lang="es-CL" sz="18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31" name="CustomShape 8"/>
          <p:cNvSpPr/>
          <p:nvPr/>
        </p:nvSpPr>
        <p:spPr>
          <a:xfrm>
            <a:off x="3996720" y="1289160"/>
            <a:ext cx="474840" cy="699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s-CL" sz="4000" b="0" u="none" strike="noStrike">
                <a:solidFill>
                  <a:srgbClr val="FFFFFF"/>
                </a:solidFill>
                <a:uFillTx/>
                <a:latin typeface="Calibri"/>
                <a:ea typeface="DejaVu Sans"/>
              </a:rPr>
              <a:t>A</a:t>
            </a:r>
            <a:endParaRPr lang="es-CL" sz="40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32" name="CustomShape 9"/>
          <p:cNvSpPr/>
          <p:nvPr/>
        </p:nvSpPr>
        <p:spPr>
          <a:xfrm>
            <a:off x="4064760" y="5210280"/>
            <a:ext cx="456480" cy="699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s-CL" sz="4000" b="0" u="none" strike="noStrike">
                <a:solidFill>
                  <a:srgbClr val="FFFFFF"/>
                </a:solidFill>
                <a:uFillTx/>
                <a:latin typeface="Calibri"/>
                <a:ea typeface="DejaVu Sans"/>
              </a:rPr>
              <a:t>B</a:t>
            </a:r>
            <a:endParaRPr lang="es-CL" sz="40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33" name="CustomShape 10"/>
          <p:cNvSpPr/>
          <p:nvPr/>
        </p:nvSpPr>
        <p:spPr>
          <a:xfrm>
            <a:off x="7467480" y="5261040"/>
            <a:ext cx="451800" cy="699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s-CL" sz="4000" b="0" u="none" strike="noStrike">
                <a:solidFill>
                  <a:srgbClr val="FFFFFF"/>
                </a:solidFill>
                <a:uFillTx/>
                <a:latin typeface="Calibri"/>
                <a:ea typeface="DejaVu Sans"/>
              </a:rPr>
              <a:t>C</a:t>
            </a:r>
            <a:endParaRPr lang="es-CL" sz="40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434" name="Imagen 2"/>
          <p:cNvPicPr/>
          <p:nvPr/>
        </p:nvPicPr>
        <p:blipFill>
          <a:blip r:embed="rId5"/>
          <a:srcRect r="77669" b="80936"/>
          <a:stretch/>
        </p:blipFill>
        <p:spPr>
          <a:xfrm>
            <a:off x="90360" y="88920"/>
            <a:ext cx="2044080" cy="978840"/>
          </a:xfrm>
          <a:prstGeom prst="rect">
            <a:avLst/>
          </a:prstGeom>
          <a:ln w="28575">
            <a:solidFill>
              <a:srgbClr val="FFFF66"/>
            </a:solidFill>
            <a:miter/>
          </a:ln>
        </p:spPr>
      </p:pic>
      <p:sp>
        <p:nvSpPr>
          <p:cNvPr id="435" name="CustomShape 11"/>
          <p:cNvSpPr/>
          <p:nvPr/>
        </p:nvSpPr>
        <p:spPr>
          <a:xfrm>
            <a:off x="6916680" y="1596960"/>
            <a:ext cx="1040760" cy="394920"/>
          </a:xfrm>
          <a:prstGeom prst="rect">
            <a:avLst/>
          </a:prstGeom>
          <a:solidFill>
            <a:srgbClr val="7030A0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marL="631800" indent="-631440" algn="ctr">
              <a:lnSpc>
                <a:spcPct val="100000"/>
              </a:lnSpc>
              <a:tabLst>
                <a:tab pos="0" algn="l"/>
              </a:tabLst>
            </a:pPr>
            <a:r>
              <a:rPr lang="es-CL" sz="1000" b="0" u="none" strike="noStrike">
                <a:solidFill>
                  <a:srgbClr val="9DC3E6"/>
                </a:solidFill>
                <a:uFillTx/>
                <a:latin typeface="Arial"/>
                <a:ea typeface="DejaVu Sans"/>
              </a:rPr>
              <a:t>LANCHA </a:t>
            </a:r>
            <a:endParaRPr lang="es-CL" sz="1000" b="0" u="none" strike="noStrike">
              <a:solidFill>
                <a:srgbClr val="FFFFFF"/>
              </a:solidFill>
              <a:uFillTx/>
              <a:latin typeface="Arial"/>
            </a:endParaRPr>
          </a:p>
          <a:p>
            <a:pPr marL="631800" indent="-631440" algn="ctr">
              <a:lnSpc>
                <a:spcPct val="100000"/>
              </a:lnSpc>
              <a:tabLst>
                <a:tab pos="0" algn="l"/>
              </a:tabLst>
            </a:pPr>
            <a:r>
              <a:rPr lang="es-CL" sz="1000" b="0" u="none" strike="noStrike">
                <a:solidFill>
                  <a:srgbClr val="9DC3E6"/>
                </a:solidFill>
                <a:uFillTx/>
                <a:latin typeface="Arial"/>
                <a:ea typeface="DejaVu Sans"/>
              </a:rPr>
              <a:t>APOYO</a:t>
            </a:r>
            <a:endParaRPr lang="es-CL" sz="1000" b="0" u="none" strike="noStrik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436" name="CustomShape 12"/>
          <p:cNvSpPr/>
          <p:nvPr/>
        </p:nvSpPr>
        <p:spPr>
          <a:xfrm>
            <a:off x="6062760" y="1487520"/>
            <a:ext cx="102600" cy="142200"/>
          </a:xfrm>
          <a:prstGeom prst="ellipse">
            <a:avLst/>
          </a:prstGeom>
          <a:solidFill>
            <a:srgbClr val="FF0000"/>
          </a:solidFill>
          <a:ln>
            <a:solidFill>
              <a:srgbClr val="43729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CL" sz="1800" b="0" u="none" strike="noStrik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437" name="CustomShape 13"/>
          <p:cNvSpPr/>
          <p:nvPr/>
        </p:nvSpPr>
        <p:spPr>
          <a:xfrm>
            <a:off x="8308800" y="3157560"/>
            <a:ext cx="102600" cy="142200"/>
          </a:xfrm>
          <a:prstGeom prst="ellipse">
            <a:avLst/>
          </a:prstGeom>
          <a:solidFill>
            <a:srgbClr val="FF0000"/>
          </a:solidFill>
          <a:ln>
            <a:solidFill>
              <a:srgbClr val="43729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CL" sz="1800" b="0" u="none" strike="noStrik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438" name="CustomShape 14"/>
          <p:cNvSpPr/>
          <p:nvPr/>
        </p:nvSpPr>
        <p:spPr>
          <a:xfrm>
            <a:off x="6045120" y="1790640"/>
            <a:ext cx="102600" cy="142200"/>
          </a:xfrm>
          <a:prstGeom prst="ellipse">
            <a:avLst/>
          </a:prstGeom>
          <a:solidFill>
            <a:srgbClr val="FF0000"/>
          </a:solidFill>
          <a:ln>
            <a:solidFill>
              <a:srgbClr val="43729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CL" sz="1800" b="0" u="none" strike="noStrik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440" name="CustomShape 16"/>
          <p:cNvSpPr/>
          <p:nvPr/>
        </p:nvSpPr>
        <p:spPr>
          <a:xfrm>
            <a:off x="6022800" y="1076400"/>
            <a:ext cx="102600" cy="142200"/>
          </a:xfrm>
          <a:prstGeom prst="ellipse">
            <a:avLst/>
          </a:prstGeom>
          <a:solidFill>
            <a:srgbClr val="FF0000"/>
          </a:solidFill>
          <a:ln>
            <a:solidFill>
              <a:srgbClr val="43729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CL" sz="1800" b="0" u="none" strike="noStrik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441" name="CustomShape 17"/>
          <p:cNvSpPr/>
          <p:nvPr/>
        </p:nvSpPr>
        <p:spPr>
          <a:xfrm>
            <a:off x="6389640" y="1481040"/>
            <a:ext cx="102600" cy="142200"/>
          </a:xfrm>
          <a:prstGeom prst="ellipse">
            <a:avLst/>
          </a:prstGeom>
          <a:solidFill>
            <a:srgbClr val="FF0000"/>
          </a:solidFill>
          <a:ln>
            <a:solidFill>
              <a:srgbClr val="43729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CL" sz="1800" b="0" u="none" strike="noStrik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442" name="CustomShape 18"/>
          <p:cNvSpPr/>
          <p:nvPr/>
        </p:nvSpPr>
        <p:spPr>
          <a:xfrm>
            <a:off x="6381720" y="1076400"/>
            <a:ext cx="102600" cy="142200"/>
          </a:xfrm>
          <a:prstGeom prst="ellipse">
            <a:avLst/>
          </a:prstGeom>
          <a:solidFill>
            <a:srgbClr val="FF0000"/>
          </a:solidFill>
          <a:ln>
            <a:solidFill>
              <a:srgbClr val="43729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CL" sz="1800" b="0" u="none" strike="noStrik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443" name="CustomShape 19"/>
          <p:cNvSpPr/>
          <p:nvPr/>
        </p:nvSpPr>
        <p:spPr>
          <a:xfrm>
            <a:off x="8577360" y="3384720"/>
            <a:ext cx="102600" cy="142200"/>
          </a:xfrm>
          <a:prstGeom prst="ellipse">
            <a:avLst/>
          </a:prstGeom>
          <a:solidFill>
            <a:srgbClr val="FF0000"/>
          </a:solidFill>
          <a:ln>
            <a:solidFill>
              <a:srgbClr val="43729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CL" sz="1800" b="0" u="none" strike="noStrik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444" name="CustomShape 20"/>
          <p:cNvSpPr/>
          <p:nvPr/>
        </p:nvSpPr>
        <p:spPr>
          <a:xfrm>
            <a:off x="9777240" y="4749840"/>
            <a:ext cx="2294640" cy="1005480"/>
          </a:xfrm>
          <a:prstGeom prst="rect">
            <a:avLst/>
          </a:prstGeom>
          <a:solidFill>
            <a:srgbClr val="FF0000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s-CL" sz="1000" b="0" u="none" strike="noStrike" dirty="0" smtClean="0">
                <a:solidFill>
                  <a:srgbClr val="FFFFFF"/>
                </a:solidFill>
                <a:uFillTx/>
                <a:latin typeface="Arial"/>
                <a:ea typeface="DejaVu Sans"/>
              </a:rPr>
              <a:t>05 </a:t>
            </a:r>
            <a:r>
              <a:rPr lang="es-CL" sz="1000" b="0" u="none" strike="noStrike" dirty="0">
                <a:solidFill>
                  <a:srgbClr val="FFFFFF"/>
                </a:solidFill>
                <a:uFillTx/>
                <a:latin typeface="Arial"/>
                <a:ea typeface="DejaVu Sans"/>
              </a:rPr>
              <a:t>KAYAK MARCAN LÍNEA PARTIDA  Y POSTERIORMENTE ACOMPAÑAN NADADORES. </a:t>
            </a:r>
            <a:endParaRPr lang="es-CL" sz="1000" b="0" u="none" strike="noStrike" dirty="0">
              <a:solidFill>
                <a:srgbClr val="FFFFFF"/>
              </a:solidFill>
              <a:uFillTx/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es-CL" sz="1000" b="0" u="none" strike="noStrike" dirty="0">
                <a:solidFill>
                  <a:srgbClr val="FFFFFF"/>
                </a:solidFill>
                <a:uFillTx/>
                <a:latin typeface="Arial"/>
                <a:ea typeface="DejaVu Sans"/>
              </a:rPr>
              <a:t>3 POR LADO MARCANDO RUTA.</a:t>
            </a:r>
            <a:endParaRPr lang="es-CL" sz="1000" b="0" u="none" strike="noStrike" dirty="0">
              <a:solidFill>
                <a:srgbClr val="FFFFFF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s-CL" sz="1000" b="0" u="none" strike="noStrike" dirty="0">
                <a:solidFill>
                  <a:srgbClr val="FFFFFF"/>
                </a:solidFill>
                <a:uFillTx/>
                <a:latin typeface="Arial"/>
                <a:ea typeface="DejaVu Sans"/>
              </a:rPr>
              <a:t>2 KAYAK QUEDAN EN PUNTO SALIDA.</a:t>
            </a:r>
            <a:endParaRPr lang="es-CL" sz="1000" b="0" u="none" strike="noStrike" dirty="0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445" name="CustomShape 21"/>
          <p:cNvSpPr/>
          <p:nvPr/>
        </p:nvSpPr>
        <p:spPr>
          <a:xfrm>
            <a:off x="9807480" y="2090880"/>
            <a:ext cx="2294640" cy="852840"/>
          </a:xfrm>
          <a:prstGeom prst="rect">
            <a:avLst/>
          </a:prstGeom>
          <a:solidFill>
            <a:srgbClr val="7030A0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just">
              <a:lnSpc>
                <a:spcPct val="100000"/>
              </a:lnSpc>
              <a:tabLst>
                <a:tab pos="0" algn="l"/>
              </a:tabLst>
            </a:pPr>
            <a:r>
              <a:rPr lang="es-CL" sz="1000" b="0" u="none" strike="noStrike" dirty="0" smtClean="0">
                <a:solidFill>
                  <a:srgbClr val="9DC3E6"/>
                </a:solidFill>
                <a:uFillTx/>
                <a:latin typeface="Arial"/>
                <a:ea typeface="DejaVu Sans"/>
              </a:rPr>
              <a:t>02 </a:t>
            </a:r>
            <a:r>
              <a:rPr lang="es-CL" sz="1000" b="0" u="none" strike="noStrike" dirty="0">
                <a:solidFill>
                  <a:srgbClr val="9DC3E6"/>
                </a:solidFill>
                <a:uFillTx/>
                <a:latin typeface="Arial"/>
                <a:ea typeface="DejaVu Sans"/>
              </a:rPr>
              <a:t>LANCHAS APOYO  PARA TRASLADO PERSONAL, POSTERIORMENTE TOMAN POSICIÓN SECTOR  A – B -C PARA RESGUARDO COMPETIDORES.</a:t>
            </a:r>
            <a:endParaRPr lang="es-CL" sz="1000" b="0" u="none" strike="noStrike" dirty="0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446" name="CustomShape 22"/>
          <p:cNvSpPr/>
          <p:nvPr/>
        </p:nvSpPr>
        <p:spPr>
          <a:xfrm>
            <a:off x="8147160" y="4193280"/>
            <a:ext cx="1081800" cy="394920"/>
          </a:xfrm>
          <a:prstGeom prst="rect">
            <a:avLst/>
          </a:prstGeom>
          <a:solidFill>
            <a:schemeClr val="accent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marL="631800" indent="-631440" algn="ctr">
              <a:lnSpc>
                <a:spcPct val="100000"/>
              </a:lnSpc>
              <a:tabLst>
                <a:tab pos="0" algn="l"/>
              </a:tabLst>
            </a:pPr>
            <a:r>
              <a:rPr lang="es-CL" sz="1000" b="0" u="none" strike="noStrike">
                <a:solidFill>
                  <a:srgbClr val="000000"/>
                </a:solidFill>
                <a:uFillTx/>
                <a:latin typeface="Arial"/>
                <a:ea typeface="DejaVu Sans"/>
              </a:rPr>
              <a:t>BOTE </a:t>
            </a:r>
            <a:endParaRPr lang="es-CL" sz="1000" b="0" u="none" strike="noStrike">
              <a:solidFill>
                <a:srgbClr val="FFFFFF"/>
              </a:solidFill>
              <a:uFillTx/>
              <a:latin typeface="Arial"/>
            </a:endParaRPr>
          </a:p>
          <a:p>
            <a:pPr marL="631800" indent="-631440" algn="ctr">
              <a:lnSpc>
                <a:spcPct val="100000"/>
              </a:lnSpc>
              <a:tabLst>
                <a:tab pos="0" algn="l"/>
              </a:tabLst>
            </a:pPr>
            <a:r>
              <a:rPr lang="es-CL" sz="1000" b="0" u="none" strike="noStrike">
                <a:solidFill>
                  <a:srgbClr val="000000"/>
                </a:solidFill>
                <a:uFillTx/>
                <a:latin typeface="Arial"/>
                <a:ea typeface="DejaVu Sans"/>
              </a:rPr>
              <a:t>EMPORCHA</a:t>
            </a:r>
            <a:endParaRPr lang="es-CL" sz="1000" b="0" u="none" strike="noStrik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447" name="CustomShape 23"/>
          <p:cNvSpPr/>
          <p:nvPr/>
        </p:nvSpPr>
        <p:spPr>
          <a:xfrm>
            <a:off x="9896400" y="1484280"/>
            <a:ext cx="2118600" cy="394920"/>
          </a:xfrm>
          <a:prstGeom prst="rect">
            <a:avLst/>
          </a:prstGeom>
          <a:solidFill>
            <a:schemeClr val="accent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s-CL" sz="1000" b="0" u="none" strike="noStrike">
                <a:solidFill>
                  <a:srgbClr val="000000"/>
                </a:solidFill>
                <a:uFillTx/>
                <a:latin typeface="Arial"/>
                <a:ea typeface="DejaVu Sans"/>
              </a:rPr>
              <a:t>BOTE EMPORCHA, APOYO SECTOR C.</a:t>
            </a:r>
            <a:endParaRPr lang="es-CL" sz="1000" b="0" u="none" strike="noStrik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448" name="CustomShape 24"/>
          <p:cNvSpPr/>
          <p:nvPr/>
        </p:nvSpPr>
        <p:spPr>
          <a:xfrm>
            <a:off x="9896400" y="3916440"/>
            <a:ext cx="1926360" cy="547560"/>
          </a:xfrm>
          <a:prstGeom prst="rect">
            <a:avLst/>
          </a:prstGeom>
          <a:solidFill>
            <a:schemeClr val="accent2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s-CL" sz="1000" b="0" u="none" strike="noStrike">
                <a:solidFill>
                  <a:srgbClr val="5B9BD5"/>
                </a:solidFill>
                <a:uFillTx/>
                <a:latin typeface="Arial"/>
                <a:ea typeface="DejaVu Sans"/>
              </a:rPr>
              <a:t>02 MOTOS PRIMER MEDIO  RESCATE Y EVACUACIÓN A MUELLE ARTESANAL..</a:t>
            </a:r>
            <a:endParaRPr lang="es-CL" sz="10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49" name="CustomShape 25"/>
          <p:cNvSpPr/>
          <p:nvPr/>
        </p:nvSpPr>
        <p:spPr>
          <a:xfrm>
            <a:off x="71280" y="3930120"/>
            <a:ext cx="3100680" cy="2073960"/>
          </a:xfrm>
          <a:prstGeom prst="rect">
            <a:avLst/>
          </a:prstGeom>
          <a:solidFill>
            <a:srgbClr val="002060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s-CL" sz="1000" b="0" u="none" strike="noStrike">
                <a:solidFill>
                  <a:srgbClr val="FF0000"/>
                </a:solidFill>
                <a:uFillTx/>
                <a:latin typeface="Arial"/>
                <a:ea typeface="DejaVu Sans"/>
              </a:rPr>
              <a:t>MEDIOS NAVALES  MANTENDRÁN RESGUARDO SEGURIDAD DE NADADORES SEGÚN  INSTRUCCIONES  CAPUERTOCHB.</a:t>
            </a:r>
            <a:endParaRPr lang="es-CL" sz="1000" b="0" u="none" strike="noStrike">
              <a:solidFill>
                <a:srgbClr val="FFFFFF"/>
              </a:solidFill>
              <a:uFillTx/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es-CL" sz="1000" b="0" u="none" strike="noStrike">
              <a:solidFill>
                <a:srgbClr val="FFFFFF"/>
              </a:solidFill>
              <a:uFillTx/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es-CL" sz="1000" b="0" u="none" strike="noStrike">
                <a:solidFill>
                  <a:srgbClr val="FFFF00"/>
                </a:solidFill>
                <a:uFillTx/>
                <a:latin typeface="Arial"/>
                <a:ea typeface="DejaVu Sans"/>
              </a:rPr>
              <a:t>LSG: </a:t>
            </a:r>
            <a:r>
              <a:rPr lang="es-CL" sz="1000" b="0" u="none" strike="noStrike">
                <a:solidFill>
                  <a:srgbClr val="FF0000"/>
                </a:solidFill>
                <a:uFillTx/>
                <a:latin typeface="Arial"/>
                <a:ea typeface="DejaVu Sans"/>
              </a:rPr>
              <a:t>REFERENCIA COMPETIDORES.</a:t>
            </a:r>
            <a:endParaRPr lang="es-CL" sz="1000" b="0" u="none" strike="noStrike">
              <a:solidFill>
                <a:srgbClr val="FFFFFF"/>
              </a:solidFill>
              <a:uFillTx/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es-CL" sz="1000" b="0" u="none" strike="noStrike">
                <a:solidFill>
                  <a:srgbClr val="FFFF00"/>
                </a:solidFill>
                <a:uFillTx/>
                <a:latin typeface="Arial"/>
                <a:ea typeface="DejaVu Sans"/>
              </a:rPr>
              <a:t>LPM 4411: </a:t>
            </a:r>
            <a:r>
              <a:rPr lang="es-CL" sz="1000" b="0" u="none" strike="noStrike">
                <a:solidFill>
                  <a:srgbClr val="FF0000"/>
                </a:solidFill>
                <a:uFillTx/>
                <a:latin typeface="Arial"/>
                <a:ea typeface="DejaVu Sans"/>
              </a:rPr>
              <a:t>CONTROL DE MEDIOS MARÍTIMOS/CONTROL SECTOR C.</a:t>
            </a:r>
            <a:endParaRPr lang="es-CL" sz="1000" b="0" u="none" strike="noStrike">
              <a:solidFill>
                <a:srgbClr val="FFFFFF"/>
              </a:solidFill>
              <a:uFillTx/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es-CL" sz="1000" b="0" u="none" strike="noStrike">
                <a:solidFill>
                  <a:srgbClr val="FFFF00"/>
                </a:solidFill>
                <a:uFillTx/>
                <a:latin typeface="Arial"/>
                <a:ea typeface="DejaVu Sans"/>
              </a:rPr>
              <a:t>LPM 4409: </a:t>
            </a:r>
            <a:r>
              <a:rPr lang="es-CL" sz="1000" b="0" u="none" strike="noStrike">
                <a:solidFill>
                  <a:srgbClr val="FF0000"/>
                </a:solidFill>
                <a:uFillTx/>
                <a:latin typeface="Arial"/>
                <a:ea typeface="DejaVu Sans"/>
              </a:rPr>
              <a:t>LANCHA RESCATE/ CONTROL TRÁFICO MARÍTIMO BAHÍA.</a:t>
            </a:r>
            <a:endParaRPr lang="es-CL" sz="1000" b="0" u="none" strike="noStrike">
              <a:solidFill>
                <a:srgbClr val="FFFFFF"/>
              </a:solidFill>
              <a:uFillTx/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es-CL" sz="1000" b="0" u="none" strike="noStrike">
                <a:solidFill>
                  <a:srgbClr val="FFFF00"/>
                </a:solidFill>
                <a:uFillTx/>
                <a:latin typeface="Arial"/>
                <a:ea typeface="DejaVu Sans"/>
              </a:rPr>
              <a:t>BOTE CAPUERTOCHB: </a:t>
            </a:r>
            <a:r>
              <a:rPr lang="es-CL" sz="1000" b="0" u="none" strike="noStrike">
                <a:solidFill>
                  <a:srgbClr val="FF0000"/>
                </a:solidFill>
                <a:uFillTx/>
                <a:latin typeface="Arial"/>
                <a:ea typeface="DejaVu Sans"/>
              </a:rPr>
              <a:t>CONTROL SECTOR A.</a:t>
            </a:r>
            <a:endParaRPr lang="es-CL" sz="1000" b="0" u="none" strike="noStrike">
              <a:solidFill>
                <a:srgbClr val="FFFFFF"/>
              </a:solidFill>
              <a:uFillTx/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es-CL" sz="1000" b="0" u="none" strike="noStrike">
                <a:solidFill>
                  <a:srgbClr val="FFFF00"/>
                </a:solidFill>
                <a:uFillTx/>
                <a:latin typeface="Arial"/>
                <a:ea typeface="DejaVu Sans"/>
              </a:rPr>
              <a:t>BOTE AYSÉN: </a:t>
            </a:r>
            <a:r>
              <a:rPr lang="es-CL" sz="1000" b="0" u="none" strike="noStrike">
                <a:solidFill>
                  <a:srgbClr val="FF0000"/>
                </a:solidFill>
                <a:uFillTx/>
                <a:latin typeface="Arial"/>
                <a:ea typeface="DejaVu Sans"/>
              </a:rPr>
              <a:t>SECTOR A.</a:t>
            </a:r>
            <a:endParaRPr lang="es-CL" sz="1000" b="0" u="none" strike="noStrike">
              <a:solidFill>
                <a:srgbClr val="FFFFFF"/>
              </a:solidFill>
              <a:uFillTx/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es-CL" sz="1000" b="0" u="none" strike="noStrike">
                <a:solidFill>
                  <a:srgbClr val="FFFF00"/>
                </a:solidFill>
                <a:uFillTx/>
                <a:latin typeface="Arial"/>
                <a:ea typeface="DejaVu Sans"/>
              </a:rPr>
              <a:t>BOTE MACHADO: </a:t>
            </a:r>
            <a:r>
              <a:rPr lang="es-CL" sz="1000" b="0" u="none" strike="noStrike">
                <a:solidFill>
                  <a:srgbClr val="FF0000"/>
                </a:solidFill>
                <a:uFillTx/>
                <a:latin typeface="Arial"/>
                <a:ea typeface="DejaVu Sans"/>
              </a:rPr>
              <a:t>  SECTOR B-C.</a:t>
            </a:r>
            <a:endParaRPr lang="es-CL" sz="1000" b="0" u="none" strike="noStrike">
              <a:solidFill>
                <a:srgbClr val="FFFFFF"/>
              </a:solidFill>
              <a:uFillTx/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es-CL" sz="1000" b="0" u="none" strike="noStrike">
                <a:solidFill>
                  <a:srgbClr val="FFFF00"/>
                </a:solidFill>
                <a:uFillTx/>
                <a:latin typeface="Arial"/>
                <a:ea typeface="DejaVu Sans"/>
              </a:rPr>
              <a:t>BOTE LSG: </a:t>
            </a:r>
            <a:r>
              <a:rPr lang="es-CL" sz="1000" b="0" u="none" strike="noStrike">
                <a:solidFill>
                  <a:srgbClr val="FF0000"/>
                </a:solidFill>
                <a:uFillTx/>
                <a:latin typeface="Arial"/>
                <a:ea typeface="DejaVu Sans"/>
              </a:rPr>
              <a:t>CONTROL SECTOR B:</a:t>
            </a:r>
            <a:endParaRPr lang="es-CL" sz="1000" b="0" u="none" strike="noStrike">
              <a:solidFill>
                <a:srgbClr val="FFFFFF"/>
              </a:solidFill>
              <a:uFillTx/>
              <a:latin typeface="Arial"/>
            </a:endParaRPr>
          </a:p>
        </p:txBody>
      </p:sp>
      <p:grpSp>
        <p:nvGrpSpPr>
          <p:cNvPr id="450" name="Group 26"/>
          <p:cNvGrpSpPr/>
          <p:nvPr/>
        </p:nvGrpSpPr>
        <p:grpSpPr>
          <a:xfrm>
            <a:off x="6642000" y="808200"/>
            <a:ext cx="821520" cy="619920"/>
            <a:chOff x="6642000" y="808200"/>
            <a:chExt cx="821520" cy="619920"/>
          </a:xfrm>
        </p:grpSpPr>
        <p:pic>
          <p:nvPicPr>
            <p:cNvPr id="451" name="Picture 44" descr="Armada de Chile: &quot;ARCÁNGEL&quot; - Lancha de patrullaje y rescate"/>
            <p:cNvPicPr/>
            <p:nvPr/>
          </p:nvPicPr>
          <p:blipFill>
            <a:blip r:embed="rId6"/>
            <a:stretch/>
          </p:blipFill>
          <p:spPr>
            <a:xfrm>
              <a:off x="6642000" y="808200"/>
              <a:ext cx="821520" cy="61560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452" name="CustomShape 27"/>
            <p:cNvSpPr/>
            <p:nvPr/>
          </p:nvSpPr>
          <p:spPr>
            <a:xfrm>
              <a:off x="6693480" y="1200960"/>
              <a:ext cx="715320" cy="227160"/>
            </a:xfrm>
            <a:prstGeom prst="rect">
              <a:avLst/>
            </a:prstGeom>
            <a:solidFill>
              <a:srgbClr val="002060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spAutoFit/>
            </a:bodyPr>
            <a:lstStyle/>
            <a:p>
              <a:pPr marL="631800" indent="-631440" algn="ctr">
                <a:lnSpc>
                  <a:spcPct val="100000"/>
                </a:lnSpc>
                <a:tabLst>
                  <a:tab pos="0" algn="l"/>
                </a:tabLst>
              </a:pPr>
              <a:r>
                <a:rPr lang="es-CL" sz="900" b="0" u="none" strike="noStrike">
                  <a:solidFill>
                    <a:srgbClr val="FFFFFF"/>
                  </a:solidFill>
                  <a:uFillTx/>
                  <a:latin typeface="Arial"/>
                  <a:ea typeface="DejaVu Sans"/>
                </a:rPr>
                <a:t>LPM 4409</a:t>
              </a:r>
              <a:endParaRPr lang="es-CL" sz="900" b="0" u="none" strike="noStrike">
                <a:solidFill>
                  <a:srgbClr val="FFFFFF"/>
                </a:solidFill>
                <a:uFillTx/>
                <a:latin typeface="Arial"/>
              </a:endParaRPr>
            </a:p>
          </p:txBody>
        </p:sp>
      </p:grpSp>
      <p:grpSp>
        <p:nvGrpSpPr>
          <p:cNvPr id="453" name="Group 28"/>
          <p:cNvGrpSpPr/>
          <p:nvPr/>
        </p:nvGrpSpPr>
        <p:grpSpPr>
          <a:xfrm>
            <a:off x="7135920" y="3019320"/>
            <a:ext cx="821520" cy="619200"/>
            <a:chOff x="7135920" y="3019320"/>
            <a:chExt cx="821520" cy="619200"/>
          </a:xfrm>
        </p:grpSpPr>
        <p:pic>
          <p:nvPicPr>
            <p:cNvPr id="454" name="Picture 44" descr="Armada de Chile: &quot;ARCÁNGEL&quot; - Lancha de patrullaje y rescate"/>
            <p:cNvPicPr/>
            <p:nvPr/>
          </p:nvPicPr>
          <p:blipFill>
            <a:blip r:embed="rId6"/>
            <a:stretch/>
          </p:blipFill>
          <p:spPr>
            <a:xfrm>
              <a:off x="7135920" y="3019320"/>
              <a:ext cx="821520" cy="61416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455" name="CustomShape 29"/>
            <p:cNvSpPr/>
            <p:nvPr/>
          </p:nvSpPr>
          <p:spPr>
            <a:xfrm>
              <a:off x="7187400" y="3411360"/>
              <a:ext cx="715320" cy="227160"/>
            </a:xfrm>
            <a:prstGeom prst="rect">
              <a:avLst/>
            </a:prstGeom>
            <a:solidFill>
              <a:srgbClr val="002060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spAutoFit/>
            </a:bodyPr>
            <a:lstStyle/>
            <a:p>
              <a:pPr marL="631800" indent="-631440" algn="ctr">
                <a:lnSpc>
                  <a:spcPct val="100000"/>
                </a:lnSpc>
                <a:tabLst>
                  <a:tab pos="0" algn="l"/>
                </a:tabLst>
              </a:pPr>
              <a:r>
                <a:rPr lang="es-CL" sz="900" b="0" u="none" strike="noStrike">
                  <a:solidFill>
                    <a:srgbClr val="FFFFFF"/>
                  </a:solidFill>
                  <a:uFillTx/>
                  <a:latin typeface="Arial"/>
                  <a:ea typeface="DejaVu Sans"/>
                </a:rPr>
                <a:t>LPM 4411</a:t>
              </a:r>
              <a:endParaRPr lang="es-CL" sz="900" b="0" u="none" strike="noStrike">
                <a:solidFill>
                  <a:srgbClr val="FFFFFF"/>
                </a:solidFill>
                <a:uFillTx/>
                <a:latin typeface="Arial"/>
              </a:endParaRPr>
            </a:p>
          </p:txBody>
        </p:sp>
      </p:grpSp>
      <p:pic>
        <p:nvPicPr>
          <p:cNvPr id="456" name="Picture 46" descr="Formulario de Visitas - LSG-1609 &quot;Aysén&quot; - Armada de Chile"/>
          <p:cNvPicPr/>
          <p:nvPr/>
        </p:nvPicPr>
        <p:blipFill>
          <a:blip r:embed="rId7"/>
          <a:stretch/>
        </p:blipFill>
        <p:spPr>
          <a:xfrm>
            <a:off x="4998960" y="5991120"/>
            <a:ext cx="1023120" cy="681840"/>
          </a:xfrm>
          <a:prstGeom prst="rect">
            <a:avLst/>
          </a:prstGeom>
          <a:ln w="0">
            <a:noFill/>
          </a:ln>
        </p:spPr>
      </p:pic>
      <p:grpSp>
        <p:nvGrpSpPr>
          <p:cNvPr id="457" name="Group 30"/>
          <p:cNvGrpSpPr/>
          <p:nvPr/>
        </p:nvGrpSpPr>
        <p:grpSpPr>
          <a:xfrm>
            <a:off x="4553640" y="578520"/>
            <a:ext cx="1188360" cy="855000"/>
            <a:chOff x="4553640" y="578520"/>
            <a:chExt cx="1188360" cy="855000"/>
          </a:xfrm>
        </p:grpSpPr>
        <p:sp>
          <p:nvSpPr>
            <p:cNvPr id="458" name="CustomShape 31"/>
            <p:cNvSpPr/>
            <p:nvPr/>
          </p:nvSpPr>
          <p:spPr>
            <a:xfrm>
              <a:off x="4553640" y="1038600"/>
              <a:ext cx="1188360" cy="394920"/>
            </a:xfrm>
            <a:prstGeom prst="rect">
              <a:avLst/>
            </a:prstGeom>
            <a:solidFill>
              <a:srgbClr val="002060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spAutoFit/>
            </a:bodyPr>
            <a:lstStyle/>
            <a:p>
              <a:pPr marL="631800" indent="-631440" algn="ctr">
                <a:lnSpc>
                  <a:spcPct val="100000"/>
                </a:lnSpc>
                <a:tabLst>
                  <a:tab pos="0" algn="l"/>
                </a:tabLst>
              </a:pPr>
              <a:r>
                <a:rPr lang="es-CL" sz="1000" b="0" u="none" strike="noStrike">
                  <a:solidFill>
                    <a:srgbClr val="FF0000"/>
                  </a:solidFill>
                  <a:uFillTx/>
                  <a:latin typeface="Arial"/>
                  <a:ea typeface="DejaVu Sans"/>
                </a:rPr>
                <a:t>BOTE </a:t>
              </a:r>
              <a:endParaRPr lang="es-CL" sz="1000" b="0" u="none" strike="noStrike">
                <a:solidFill>
                  <a:srgbClr val="FFFFFF"/>
                </a:solidFill>
                <a:uFillTx/>
                <a:latin typeface="Arial"/>
              </a:endParaRPr>
            </a:p>
            <a:p>
              <a:pPr marL="631800" indent="-631440" algn="ctr">
                <a:lnSpc>
                  <a:spcPct val="100000"/>
                </a:lnSpc>
                <a:tabLst>
                  <a:tab pos="0" algn="l"/>
                </a:tabLst>
              </a:pPr>
              <a:r>
                <a:rPr lang="es-CL" sz="1000" b="0" u="none" strike="noStrike">
                  <a:solidFill>
                    <a:srgbClr val="FF0000"/>
                  </a:solidFill>
                  <a:uFillTx/>
                  <a:latin typeface="Arial"/>
                  <a:ea typeface="DejaVu Sans"/>
                </a:rPr>
                <a:t> AYSÉN</a:t>
              </a:r>
              <a:endParaRPr lang="es-CL" sz="1000" b="0" u="none" strike="noStrik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pic>
          <p:nvPicPr>
            <p:cNvPr id="459" name="Picture 48" descr="Accidente de bote zodiac en Aysén dejó dos desaparecidos - Cooperativa.cl"/>
            <p:cNvPicPr/>
            <p:nvPr/>
          </p:nvPicPr>
          <p:blipFill>
            <a:blip r:embed="rId8"/>
            <a:stretch/>
          </p:blipFill>
          <p:spPr>
            <a:xfrm>
              <a:off x="4695840" y="578520"/>
              <a:ext cx="904320" cy="509040"/>
            </a:xfrm>
            <a:prstGeom prst="rect">
              <a:avLst/>
            </a:prstGeom>
            <a:ln w="0">
              <a:noFill/>
            </a:ln>
          </p:spPr>
        </p:pic>
      </p:grpSp>
      <p:grpSp>
        <p:nvGrpSpPr>
          <p:cNvPr id="460" name="Group 32"/>
          <p:cNvGrpSpPr/>
          <p:nvPr/>
        </p:nvGrpSpPr>
        <p:grpSpPr>
          <a:xfrm>
            <a:off x="4136760" y="2192400"/>
            <a:ext cx="1188360" cy="838080"/>
            <a:chOff x="4136760" y="2192400"/>
            <a:chExt cx="1188360" cy="838080"/>
          </a:xfrm>
        </p:grpSpPr>
        <p:sp>
          <p:nvSpPr>
            <p:cNvPr id="461" name="CustomShape 33"/>
            <p:cNvSpPr/>
            <p:nvPr/>
          </p:nvSpPr>
          <p:spPr>
            <a:xfrm>
              <a:off x="4136760" y="2635560"/>
              <a:ext cx="1188360" cy="394920"/>
            </a:xfrm>
            <a:prstGeom prst="rect">
              <a:avLst/>
            </a:prstGeom>
            <a:solidFill>
              <a:srgbClr val="002060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spAutoFit/>
            </a:bodyPr>
            <a:lstStyle/>
            <a:p>
              <a:pPr marL="631800" indent="-631440" algn="ctr">
                <a:lnSpc>
                  <a:spcPct val="100000"/>
                </a:lnSpc>
                <a:tabLst>
                  <a:tab pos="0" algn="l"/>
                </a:tabLst>
              </a:pPr>
              <a:r>
                <a:rPr lang="es-CL" sz="1000" b="0" u="none" strike="noStrike">
                  <a:solidFill>
                    <a:srgbClr val="FF0000"/>
                  </a:solidFill>
                  <a:uFillTx/>
                  <a:latin typeface="Arial"/>
                  <a:ea typeface="DejaVu Sans"/>
                </a:rPr>
                <a:t>BOTE </a:t>
              </a:r>
              <a:endParaRPr lang="es-CL" sz="1000" b="0" u="none" strike="noStrike">
                <a:solidFill>
                  <a:srgbClr val="FFFFFF"/>
                </a:solidFill>
                <a:uFillTx/>
                <a:latin typeface="Arial"/>
              </a:endParaRPr>
            </a:p>
            <a:p>
              <a:pPr marL="631800" indent="-631440" algn="ctr">
                <a:lnSpc>
                  <a:spcPct val="100000"/>
                </a:lnSpc>
                <a:tabLst>
                  <a:tab pos="0" algn="l"/>
                </a:tabLst>
              </a:pPr>
              <a:r>
                <a:rPr lang="es-CL" sz="1000" b="0" u="none" strike="noStrike">
                  <a:solidFill>
                    <a:srgbClr val="FF0000"/>
                  </a:solidFill>
                  <a:uFillTx/>
                  <a:latin typeface="Arial"/>
                  <a:ea typeface="DejaVu Sans"/>
                </a:rPr>
                <a:t>CAPUERTOCHB</a:t>
              </a:r>
              <a:endParaRPr lang="es-CL" sz="1000" b="0" u="none" strike="noStrik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pic>
          <p:nvPicPr>
            <p:cNvPr id="462" name="Picture 48" descr="Accidente de bote zodiac en Aysén dejó dos desaparecidos - Cooperativa.cl"/>
            <p:cNvPicPr/>
            <p:nvPr/>
          </p:nvPicPr>
          <p:blipFill>
            <a:blip r:embed="rId8"/>
            <a:stretch/>
          </p:blipFill>
          <p:spPr>
            <a:xfrm>
              <a:off x="4278960" y="2192400"/>
              <a:ext cx="904320" cy="50832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463" name="CustomShape 34"/>
          <p:cNvSpPr/>
          <p:nvPr/>
        </p:nvSpPr>
        <p:spPr>
          <a:xfrm>
            <a:off x="144360" y="-144360"/>
            <a:ext cx="304200" cy="304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CL" sz="18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64" name="CustomShape 35"/>
          <p:cNvSpPr/>
          <p:nvPr/>
        </p:nvSpPr>
        <p:spPr>
          <a:xfrm>
            <a:off x="297000" y="7920"/>
            <a:ext cx="304200" cy="304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CL" sz="18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65" name="CustomShape 36"/>
          <p:cNvSpPr/>
          <p:nvPr/>
        </p:nvSpPr>
        <p:spPr>
          <a:xfrm>
            <a:off x="449280" y="160200"/>
            <a:ext cx="304200" cy="304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CL" sz="18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66" name="CustomShape 37"/>
          <p:cNvSpPr/>
          <p:nvPr/>
        </p:nvSpPr>
        <p:spPr>
          <a:xfrm>
            <a:off x="9375840" y="4095720"/>
            <a:ext cx="180360" cy="169200"/>
          </a:xfrm>
          <a:prstGeom prst="ellipse">
            <a:avLst/>
          </a:prstGeom>
          <a:solidFill>
            <a:schemeClr val="accent2"/>
          </a:solidFill>
          <a:ln>
            <a:solidFill>
              <a:srgbClr val="43729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s-CL" sz="18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67" name="CustomShape 38"/>
          <p:cNvSpPr/>
          <p:nvPr/>
        </p:nvSpPr>
        <p:spPr>
          <a:xfrm>
            <a:off x="7498800" y="4908240"/>
            <a:ext cx="1040760" cy="394920"/>
          </a:xfrm>
          <a:prstGeom prst="rect">
            <a:avLst/>
          </a:prstGeom>
          <a:solidFill>
            <a:srgbClr val="7030A0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marL="631800" indent="-631440" algn="ctr">
              <a:lnSpc>
                <a:spcPct val="100000"/>
              </a:lnSpc>
              <a:tabLst>
                <a:tab pos="0" algn="l"/>
              </a:tabLst>
            </a:pPr>
            <a:r>
              <a:rPr lang="es-CL" sz="1000" b="0" u="none" strike="noStrike">
                <a:solidFill>
                  <a:srgbClr val="9DC3E6"/>
                </a:solidFill>
                <a:uFillTx/>
                <a:latin typeface="Arial"/>
                <a:ea typeface="DejaVu Sans"/>
              </a:rPr>
              <a:t>LANCHA </a:t>
            </a:r>
            <a:endParaRPr lang="es-CL" sz="1000" b="0" u="none" strike="noStrike">
              <a:solidFill>
                <a:srgbClr val="FFFFFF"/>
              </a:solidFill>
              <a:uFillTx/>
              <a:latin typeface="Arial"/>
            </a:endParaRPr>
          </a:p>
          <a:p>
            <a:pPr marL="631800" indent="-631440" algn="ctr">
              <a:lnSpc>
                <a:spcPct val="100000"/>
              </a:lnSpc>
              <a:tabLst>
                <a:tab pos="0" algn="l"/>
              </a:tabLst>
            </a:pPr>
            <a:r>
              <a:rPr lang="es-CL" sz="1000" b="0" u="none" strike="noStrike">
                <a:solidFill>
                  <a:srgbClr val="9DC3E6"/>
                </a:solidFill>
                <a:uFillTx/>
                <a:latin typeface="Arial"/>
                <a:ea typeface="DejaVu Sans"/>
              </a:rPr>
              <a:t>APOYO</a:t>
            </a:r>
            <a:endParaRPr lang="es-CL" sz="1000" b="0" u="none" strike="noStrik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469" name="CustomShape 40"/>
          <p:cNvSpPr/>
          <p:nvPr/>
        </p:nvSpPr>
        <p:spPr>
          <a:xfrm>
            <a:off x="4849560" y="1647360"/>
            <a:ext cx="708120" cy="242280"/>
          </a:xfrm>
          <a:prstGeom prst="rect">
            <a:avLst/>
          </a:prstGeom>
          <a:solidFill>
            <a:schemeClr val="accent2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marL="631800" indent="-631440" algn="ctr">
              <a:lnSpc>
                <a:spcPct val="100000"/>
              </a:lnSpc>
              <a:tabLst>
                <a:tab pos="0" algn="l"/>
              </a:tabLst>
            </a:pPr>
            <a:r>
              <a:rPr lang="es-CL" sz="1000" b="0" u="none" strike="noStrike">
                <a:solidFill>
                  <a:srgbClr val="5B9BD5"/>
                </a:solidFill>
                <a:uFillTx/>
                <a:latin typeface="Arial"/>
                <a:ea typeface="DejaVu Sans"/>
              </a:rPr>
              <a:t>MOTO </a:t>
            </a:r>
            <a:endParaRPr lang="es-CL" sz="10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70" name="CustomShape 41"/>
          <p:cNvSpPr/>
          <p:nvPr/>
        </p:nvSpPr>
        <p:spPr>
          <a:xfrm>
            <a:off x="6996960" y="2367720"/>
            <a:ext cx="708120" cy="242280"/>
          </a:xfrm>
          <a:prstGeom prst="rect">
            <a:avLst/>
          </a:prstGeom>
          <a:solidFill>
            <a:schemeClr val="accent2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marL="631800" indent="-631440" algn="ctr">
              <a:lnSpc>
                <a:spcPct val="100000"/>
              </a:lnSpc>
              <a:tabLst>
                <a:tab pos="0" algn="l"/>
              </a:tabLst>
            </a:pPr>
            <a:r>
              <a:rPr lang="es-CL" sz="1000" b="0" u="none" strike="noStrike">
                <a:solidFill>
                  <a:srgbClr val="5B9BD5"/>
                </a:solidFill>
                <a:uFillTx/>
                <a:latin typeface="Arial"/>
                <a:ea typeface="DejaVu Sans"/>
              </a:rPr>
              <a:t>MOTO </a:t>
            </a:r>
            <a:endParaRPr lang="es-CL" sz="10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grpSp>
        <p:nvGrpSpPr>
          <p:cNvPr id="474" name="Group 44"/>
          <p:cNvGrpSpPr/>
          <p:nvPr/>
        </p:nvGrpSpPr>
        <p:grpSpPr>
          <a:xfrm>
            <a:off x="6972840" y="5830920"/>
            <a:ext cx="1188360" cy="838080"/>
            <a:chOff x="6972840" y="5830920"/>
            <a:chExt cx="1188360" cy="838080"/>
          </a:xfrm>
        </p:grpSpPr>
        <p:sp>
          <p:nvSpPr>
            <p:cNvPr id="475" name="CustomShape 45"/>
            <p:cNvSpPr/>
            <p:nvPr/>
          </p:nvSpPr>
          <p:spPr>
            <a:xfrm>
              <a:off x="6972840" y="6274080"/>
              <a:ext cx="1188360" cy="394920"/>
            </a:xfrm>
            <a:prstGeom prst="rect">
              <a:avLst/>
            </a:prstGeom>
            <a:solidFill>
              <a:srgbClr val="002060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spAutoFit/>
            </a:bodyPr>
            <a:lstStyle/>
            <a:p>
              <a:pPr marL="631800" indent="-631440" algn="ctr">
                <a:lnSpc>
                  <a:spcPct val="100000"/>
                </a:lnSpc>
                <a:tabLst>
                  <a:tab pos="0" algn="l"/>
                </a:tabLst>
              </a:pPr>
              <a:r>
                <a:rPr lang="es-CL" sz="1000" b="0" u="none" strike="noStrike">
                  <a:solidFill>
                    <a:srgbClr val="FF0000"/>
                  </a:solidFill>
                  <a:uFillTx/>
                  <a:latin typeface="Arial"/>
                  <a:ea typeface="DejaVu Sans"/>
                </a:rPr>
                <a:t>BOTE </a:t>
              </a:r>
              <a:endParaRPr lang="es-CL" sz="1000" b="0" u="none" strike="noStrike">
                <a:solidFill>
                  <a:srgbClr val="FFFFFF"/>
                </a:solidFill>
                <a:uFillTx/>
                <a:latin typeface="Arial"/>
              </a:endParaRPr>
            </a:p>
            <a:p>
              <a:pPr marL="631800" indent="-631440" algn="ctr">
                <a:lnSpc>
                  <a:spcPct val="100000"/>
                </a:lnSpc>
                <a:tabLst>
                  <a:tab pos="0" algn="l"/>
                </a:tabLst>
              </a:pPr>
              <a:r>
                <a:rPr lang="es-CL" sz="1000" b="0" u="none" strike="noStrike">
                  <a:solidFill>
                    <a:srgbClr val="FF0000"/>
                  </a:solidFill>
                  <a:uFillTx/>
                  <a:latin typeface="Arial"/>
                  <a:ea typeface="DejaVu Sans"/>
                </a:rPr>
                <a:t>MACHADO</a:t>
              </a:r>
              <a:endParaRPr lang="es-CL" sz="1000" b="0" u="none" strike="noStrik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pic>
          <p:nvPicPr>
            <p:cNvPr id="476" name="Picture 48" descr="Accidente de bote zodiac en Aysén dejó dos desaparecidos - Cooperativa.cl"/>
            <p:cNvPicPr/>
            <p:nvPr/>
          </p:nvPicPr>
          <p:blipFill>
            <a:blip r:embed="rId8"/>
            <a:stretch/>
          </p:blipFill>
          <p:spPr>
            <a:xfrm>
              <a:off x="7114680" y="5830920"/>
              <a:ext cx="904320" cy="508320"/>
            </a:xfrm>
            <a:prstGeom prst="rect">
              <a:avLst/>
            </a:prstGeom>
            <a:ln w="0"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3951577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 nodeType="clickEffect">
                      <p:stCondLst>
                        <p:cond delay="indefinite"/>
                      </p:stCondLst>
                      <p:childTnLst>
                        <p:par>
                          <p:cTn id="4" fill="hold" nodeType="withEffect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Effect">
                      <p:stCondLst>
                        <p:cond delay="indefinite"/>
                      </p:stCondLst>
                      <p:childTnLst>
                        <p:par>
                          <p:cTn id="14" fill="hold" nodeType="withEffect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Effect">
                      <p:stCondLst>
                        <p:cond delay="indefinite"/>
                      </p:stCondLst>
                      <p:childTnLst>
                        <p:par>
                          <p:cTn id="28" fill="hold" nodeType="withEffect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Effect">
                      <p:stCondLst>
                        <p:cond delay="indefinite"/>
                      </p:stCondLst>
                      <p:childTnLst>
                        <p:par>
                          <p:cTn id="34" fill="hold" nodeType="withEffect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Effect">
                      <p:stCondLst>
                        <p:cond delay="indefinite"/>
                      </p:stCondLst>
                      <p:childTnLst>
                        <p:par>
                          <p:cTn id="42" fill="hold" nodeType="withEffect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Effect">
                      <p:stCondLst>
                        <p:cond delay="indefinite"/>
                      </p:stCondLst>
                      <p:childTnLst>
                        <p:par>
                          <p:cTn id="50" fill="hold" nodeType="withEffect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ángulo 11">
            <a:extLst>
              <a:ext uri="{FF2B5EF4-FFF2-40B4-BE49-F238E27FC236}">
                <a16:creationId xmlns:a16="http://schemas.microsoft.com/office/drawing/2014/main" xmlns="" id="{2B302CBA-8FEC-A14A-B171-63C6F442032C}"/>
              </a:ext>
            </a:extLst>
          </p:cNvPr>
          <p:cNvSpPr/>
          <p:nvPr/>
        </p:nvSpPr>
        <p:spPr>
          <a:xfrm>
            <a:off x="-7938" y="6262688"/>
            <a:ext cx="12192001" cy="5270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dirty="0">
                <a:solidFill>
                  <a:prstClr val="white"/>
                </a:solidFill>
              </a:rPr>
              <a:t>P A T R I O T I S M O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dirty="0">
                <a:solidFill>
                  <a:prstClr val="white"/>
                </a:solidFill>
              </a:rPr>
              <a:t>HONOR		LEALTAD		         VALENTÍA	         INTEGRIDAD		  DEBER</a:t>
            </a:r>
          </a:p>
        </p:txBody>
      </p:sp>
      <p:pic>
        <p:nvPicPr>
          <p:cNvPr id="15364" name="Picture 2">
            <a:extLst>
              <a:ext uri="{FF2B5EF4-FFF2-40B4-BE49-F238E27FC236}">
                <a16:creationId xmlns:a16="http://schemas.microsoft.com/office/drawing/2014/main" xmlns="" id="{12BCD052-77E7-A044-935F-8148F01D17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cxnSp>
        <p:nvCxnSpPr>
          <p:cNvPr id="26" name="Conector recto 25">
            <a:extLst>
              <a:ext uri="{FF2B5EF4-FFF2-40B4-BE49-F238E27FC236}">
                <a16:creationId xmlns:a16="http://schemas.microsoft.com/office/drawing/2014/main" xmlns="" id="{35D435E9-E6F4-0B4B-A9FB-8C0516AF6462}"/>
              </a:ext>
            </a:extLst>
          </p:cNvPr>
          <p:cNvCxnSpPr/>
          <p:nvPr/>
        </p:nvCxnSpPr>
        <p:spPr>
          <a:xfrm>
            <a:off x="11113" y="6353175"/>
            <a:ext cx="12192000" cy="23813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cto 26">
            <a:extLst>
              <a:ext uri="{FF2B5EF4-FFF2-40B4-BE49-F238E27FC236}">
                <a16:creationId xmlns:a16="http://schemas.microsoft.com/office/drawing/2014/main" xmlns="" id="{17E9DEFE-8688-0B4A-8C91-AE380DBB01FC}"/>
              </a:ext>
            </a:extLst>
          </p:cNvPr>
          <p:cNvCxnSpPr/>
          <p:nvPr/>
        </p:nvCxnSpPr>
        <p:spPr>
          <a:xfrm>
            <a:off x="-14288" y="609600"/>
            <a:ext cx="12192001" cy="23813"/>
          </a:xfrm>
          <a:prstGeom prst="line">
            <a:avLst/>
          </a:prstGeom>
          <a:ln w="2857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368" name="Picture 2" descr="Imagen relacionada">
            <a:extLst>
              <a:ext uri="{FF2B5EF4-FFF2-40B4-BE49-F238E27FC236}">
                <a16:creationId xmlns:a16="http://schemas.microsoft.com/office/drawing/2014/main" xmlns="" id="{9D432545-9A84-9D4F-B2F7-8A4D1E4D3F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0" name="CuadroTexto 9">
            <a:extLst>
              <a:ext uri="{FF2B5EF4-FFF2-40B4-BE49-F238E27FC236}">
                <a16:creationId xmlns:a16="http://schemas.microsoft.com/office/drawing/2014/main" xmlns="" id="{3A40A43E-0D9B-C046-9BB0-97FE7F5DD6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52398" y="-23813"/>
            <a:ext cx="325704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200" b="1" dirty="0">
                <a:solidFill>
                  <a:schemeClr val="bg1"/>
                </a:solidFill>
              </a:rPr>
              <a:t>ARMADA DE CHILE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200" b="1" dirty="0">
                <a:solidFill>
                  <a:schemeClr val="bg1"/>
                </a:solidFill>
              </a:rPr>
              <a:t>GOBERNACIÓN MARÍTIMA DE </a:t>
            </a:r>
            <a:r>
              <a:rPr lang="es-CL" altLang="es-CL" sz="1200" b="1" dirty="0" smtClean="0">
                <a:solidFill>
                  <a:schemeClr val="bg1"/>
                </a:solidFill>
              </a:rPr>
              <a:t>AYSÉN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1200" b="1" dirty="0" smtClean="0">
                <a:solidFill>
                  <a:schemeClr val="bg1"/>
                </a:solidFill>
              </a:rPr>
              <a:t>CAPITANÍA DE PUERTO DE PUERTO CHACABUCO</a:t>
            </a:r>
            <a:endParaRPr lang="es-CL" altLang="es-CL" sz="1200" b="1" dirty="0">
              <a:solidFill>
                <a:schemeClr val="bg1"/>
              </a:solidFill>
            </a:endParaRPr>
          </a:p>
        </p:txBody>
      </p:sp>
      <p:sp>
        <p:nvSpPr>
          <p:cNvPr id="15373" name="CuadroTexto 63">
            <a:extLst>
              <a:ext uri="{FF2B5EF4-FFF2-40B4-BE49-F238E27FC236}">
                <a16:creationId xmlns:a16="http://schemas.microsoft.com/office/drawing/2014/main" xmlns="" id="{E7A06379-66DF-294A-B256-1BADCF48E8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4663" y="5521325"/>
            <a:ext cx="20462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800">
                <a:solidFill>
                  <a:schemeClr val="bg1"/>
                </a:solidFill>
                <a:latin typeface="Futura Medium" panose="020B0602020204020303" pitchFamily="34" charset="-79"/>
                <a:cs typeface="Futura Medium" panose="020B0602020204020303" pitchFamily="34" charset="-79"/>
              </a:rPr>
              <a:t>CONCLUSIONES</a:t>
            </a:r>
          </a:p>
        </p:txBody>
      </p:sp>
      <p:pic>
        <p:nvPicPr>
          <p:cNvPr id="15374" name="Imagen 65">
            <a:extLst>
              <a:ext uri="{FF2B5EF4-FFF2-40B4-BE49-F238E27FC236}">
                <a16:creationId xmlns:a16="http://schemas.microsoft.com/office/drawing/2014/main" xmlns="" id="{A11459FD-B76F-7046-BE1A-853DAA4BE0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" t="89169" r="381" b="5122"/>
          <a:stretch>
            <a:fillRect/>
          </a:stretch>
        </p:blipFill>
        <p:spPr bwMode="auto">
          <a:xfrm>
            <a:off x="34925" y="6403975"/>
            <a:ext cx="12142788" cy="43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8"/>
          <p:cNvPicPr/>
          <p:nvPr/>
        </p:nvPicPr>
        <p:blipFill>
          <a:blip r:embed="rId6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  <p:pic>
        <p:nvPicPr>
          <p:cNvPr id="21" name="Picture 8"/>
          <p:cNvPicPr/>
          <p:nvPr/>
        </p:nvPicPr>
        <p:blipFill>
          <a:blip r:embed="rId6"/>
          <a:stretch/>
        </p:blipFill>
        <p:spPr>
          <a:xfrm>
            <a:off x="8471686" y="770840"/>
            <a:ext cx="1221529" cy="1918192"/>
          </a:xfrm>
          <a:prstGeom prst="rect">
            <a:avLst/>
          </a:prstGeom>
          <a:ln w="0">
            <a:noFill/>
          </a:ln>
        </p:spPr>
      </p:pic>
      <p:pic>
        <p:nvPicPr>
          <p:cNvPr id="22" name="Imagen 14">
            <a:extLst>
              <a:ext uri="{FF2B5EF4-FFF2-40B4-BE49-F238E27FC236}">
                <a16:creationId xmlns:a16="http://schemas.microsoft.com/office/drawing/2014/main" xmlns="" id="{9E8C84E7-4859-1540-8E99-96F1F5E993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0783" y="4703021"/>
            <a:ext cx="1301750" cy="1099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CuadroTexto 3">
            <a:extLst>
              <a:ext uri="{FF2B5EF4-FFF2-40B4-BE49-F238E27FC236}">
                <a16:creationId xmlns:a16="http://schemas.microsoft.com/office/drawing/2014/main" xmlns="" id="{030EAD88-F1E6-9F44-AF40-14B5B0E922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75801" y="3506789"/>
            <a:ext cx="48133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800" b="1" dirty="0" smtClean="0">
                <a:solidFill>
                  <a:srgbClr val="001F60"/>
                </a:solidFill>
                <a:latin typeface="Century Gothic" panose="020B0502020202020204" pitchFamily="34" charset="0"/>
              </a:rPr>
              <a:t>99 </a:t>
            </a:r>
            <a:r>
              <a:rPr lang="es-CL" altLang="es-CL" sz="1800" b="1" dirty="0">
                <a:solidFill>
                  <a:srgbClr val="001F60"/>
                </a:solidFill>
                <a:latin typeface="Century Gothic" panose="020B0502020202020204" pitchFamily="34" charset="0"/>
              </a:rPr>
              <a:t>AÑOS AL  SERVICIO DE LA ARMADA DE CHILE Y DE LA REGIÓN</a:t>
            </a:r>
          </a:p>
        </p:txBody>
      </p:sp>
      <p:sp>
        <p:nvSpPr>
          <p:cNvPr id="25" name="CuadroTexto 6">
            <a:extLst>
              <a:ext uri="{FF2B5EF4-FFF2-40B4-BE49-F238E27FC236}">
                <a16:creationId xmlns:a16="http://schemas.microsoft.com/office/drawing/2014/main" xmlns="" id="{325E4A97-41D2-4140-B7EC-1D289FD593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40783" y="4298437"/>
            <a:ext cx="119135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800" dirty="0" smtClean="0">
                <a:solidFill>
                  <a:srgbClr val="001F60"/>
                </a:solidFill>
              </a:rPr>
              <a:t>1925-2024</a:t>
            </a:r>
            <a:endParaRPr lang="es-CL" altLang="es-CL" sz="1800" dirty="0">
              <a:solidFill>
                <a:srgbClr val="001F60"/>
              </a:solidFill>
            </a:endParaRPr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xmlns="" id="{298307C7-A9EC-C348-8446-612D586B0813}"/>
              </a:ext>
            </a:extLst>
          </p:cNvPr>
          <p:cNvSpPr txBox="1"/>
          <p:nvPr/>
        </p:nvSpPr>
        <p:spPr>
          <a:xfrm>
            <a:off x="6399972" y="2652325"/>
            <a:ext cx="547297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CL" sz="2800" b="1" dirty="0">
                <a:solidFill>
                  <a:srgbClr val="001F60"/>
                </a:solidFill>
                <a:latin typeface="Futura Medium" panose="020B0602020204020303" pitchFamily="34" charset="-79"/>
                <a:cs typeface="Futura Medium" panose="020B0602020204020303" pitchFamily="34" charset="-79"/>
              </a:rPr>
              <a:t>TÉRMINO DE LA EXPOSICIÓN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1752" y="1141631"/>
            <a:ext cx="6206196" cy="39006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05134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8_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Exposición QUINZONA</Template>
  <TotalTime>33868</TotalTime>
  <Words>1149</Words>
  <Application>Microsoft Office PowerPoint</Application>
  <PresentationFormat>Panorámica</PresentationFormat>
  <Paragraphs>239</Paragraphs>
  <Slides>19</Slides>
  <Notes>17</Notes>
  <HiddenSlides>0</HiddenSlides>
  <MMClips>0</MMClips>
  <ScaleCrop>false</ScaleCrop>
  <HeadingPairs>
    <vt:vector size="6" baseType="variant">
      <vt:variant>
        <vt:lpstr>Fuentes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30" baseType="lpstr">
      <vt:lpstr>Microsoft YaHei</vt:lpstr>
      <vt:lpstr>SimSun</vt:lpstr>
      <vt:lpstr>Abadi MT Condensed Light</vt:lpstr>
      <vt:lpstr>Arial</vt:lpstr>
      <vt:lpstr>Calibri</vt:lpstr>
      <vt:lpstr>Calibri Light</vt:lpstr>
      <vt:lpstr>Century Gothic</vt:lpstr>
      <vt:lpstr>DejaVu Sans</vt:lpstr>
      <vt:lpstr>Futura Medium</vt:lpstr>
      <vt:lpstr>Wingdings</vt:lpstr>
      <vt:lpstr>18_Tema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Felipe Rodríguez Muñoz</dc:creator>
  <cp:lastModifiedBy>OPERACIONES</cp:lastModifiedBy>
  <cp:revision>655</cp:revision>
  <cp:lastPrinted>2021-04-23T02:50:54Z</cp:lastPrinted>
  <dcterms:created xsi:type="dcterms:W3CDTF">2021-02-24T21:06:23Z</dcterms:created>
  <dcterms:modified xsi:type="dcterms:W3CDTF">2024-11-25T11:58:46Z</dcterms:modified>
</cp:coreProperties>
</file>