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14" name="13 Título"/>
          <p:cNvSpPr>
            <a:spLocks noGrp="1"/>
          </p:cNvSpPr>
          <p:nvPr>
            <p:ph type="ctrTitle"/>
          </p:nvPr>
        </p:nvSpPr>
        <p:spPr>
          <a:xfrm>
            <a:off x="1432560" y="359898"/>
            <a:ext cx="7406640" cy="1472184"/>
          </a:xfrm>
        </p:spPr>
        <p:txBody>
          <a:bodyPr anchor="b"/>
          <a:lstStyle>
            <a:lvl1pPr algn="l">
              <a:defRPr/>
            </a:lvl1pPr>
            <a:extLst/>
          </a:lstStyle>
          <a:p>
            <a:r>
              <a:rPr kumimoji="0" lang="es-ES" smtClean="0"/>
              <a:t>Haga clic para modificar el estilo de título del patrón</a:t>
            </a:r>
            <a:endParaRPr kumimoji="0" lang="en-US"/>
          </a:p>
        </p:txBody>
      </p:sp>
      <p:sp>
        <p:nvSpPr>
          <p:cNvPr id="22" name="21 Subtítulo"/>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7" name="6 Marcador de fecha"/>
          <p:cNvSpPr>
            <a:spLocks noGrp="1"/>
          </p:cNvSpPr>
          <p:nvPr>
            <p:ph type="dt" sz="half" idx="10"/>
          </p:nvPr>
        </p:nvSpPr>
        <p:spPr/>
        <p:txBody>
          <a:bodyPr/>
          <a:lstStyle>
            <a:extLst/>
          </a:lstStyle>
          <a:p>
            <a:fld id="{52D31863-B675-4C42-81B8-DBF297D073B2}" type="datetimeFigureOut">
              <a:rPr lang="es-CL" smtClean="0"/>
              <a:t>05-06-2024</a:t>
            </a:fld>
            <a:endParaRPr lang="es-CL"/>
          </a:p>
        </p:txBody>
      </p:sp>
      <p:sp>
        <p:nvSpPr>
          <p:cNvPr id="20" name="19 Marcador de pie de página"/>
          <p:cNvSpPr>
            <a:spLocks noGrp="1"/>
          </p:cNvSpPr>
          <p:nvPr>
            <p:ph type="ftr" sz="quarter" idx="11"/>
          </p:nvPr>
        </p:nvSpPr>
        <p:spPr/>
        <p:txBody>
          <a:bodyPr/>
          <a:lstStyle>
            <a:extLst/>
          </a:lstStyle>
          <a:p>
            <a:endParaRPr lang="es-CL"/>
          </a:p>
        </p:txBody>
      </p:sp>
      <p:sp>
        <p:nvSpPr>
          <p:cNvPr id="10" name="9 Marcador de número de diapositiva"/>
          <p:cNvSpPr>
            <a:spLocks noGrp="1"/>
          </p:cNvSpPr>
          <p:nvPr>
            <p:ph type="sldNum" sz="quarter" idx="12"/>
          </p:nvPr>
        </p:nvSpPr>
        <p:spPr/>
        <p:txBody>
          <a:bodyPr/>
          <a:lstStyle>
            <a:extLst/>
          </a:lstStyle>
          <a:p>
            <a:fld id="{CB7F913E-1C41-435B-BEB6-37D8C83558EC}" type="slidenum">
              <a:rPr lang="es-CL" smtClean="0"/>
              <a:t>‹Nº›</a:t>
            </a:fld>
            <a:endParaRPr lang="es-CL"/>
          </a:p>
        </p:txBody>
      </p:sp>
      <p:sp>
        <p:nvSpPr>
          <p:cNvPr id="8" name="7 Elipse"/>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Elipse"/>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52D31863-B675-4C42-81B8-DBF297D073B2}" type="datetimeFigureOut">
              <a:rPr lang="es-CL" smtClean="0"/>
              <a:t>05-06-2024</a:t>
            </a:fld>
            <a:endParaRPr lang="es-CL"/>
          </a:p>
        </p:txBody>
      </p:sp>
      <p:sp>
        <p:nvSpPr>
          <p:cNvPr id="5" name="4 Marcador de pie de página"/>
          <p:cNvSpPr>
            <a:spLocks noGrp="1"/>
          </p:cNvSpPr>
          <p:nvPr>
            <p:ph type="ftr" sz="quarter" idx="11"/>
          </p:nvPr>
        </p:nvSpPr>
        <p:spPr/>
        <p:txBody>
          <a:bodyPr/>
          <a:lstStyle>
            <a:extLst/>
          </a:lstStyle>
          <a:p>
            <a:endParaRPr lang="es-CL"/>
          </a:p>
        </p:txBody>
      </p:sp>
      <p:sp>
        <p:nvSpPr>
          <p:cNvPr id="6" name="5 Marcador de número de diapositiva"/>
          <p:cNvSpPr>
            <a:spLocks noGrp="1"/>
          </p:cNvSpPr>
          <p:nvPr>
            <p:ph type="sldNum" sz="quarter" idx="12"/>
          </p:nvPr>
        </p:nvSpPr>
        <p:spPr/>
        <p:txBody>
          <a:bodyPr/>
          <a:lstStyle>
            <a:extLst/>
          </a:lstStyle>
          <a:p>
            <a:fld id="{CB7F913E-1C41-435B-BEB6-37D8C83558EC}" type="slidenum">
              <a:rPr lang="es-CL" smtClean="0"/>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6 Rectángulo"/>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52D31863-B675-4C42-81B8-DBF297D073B2}" type="datetimeFigureOut">
              <a:rPr lang="es-CL" smtClean="0"/>
              <a:t>05-06-2024</a:t>
            </a:fld>
            <a:endParaRPr lang="es-CL"/>
          </a:p>
        </p:txBody>
      </p:sp>
      <p:sp>
        <p:nvSpPr>
          <p:cNvPr id="5" name="4 Marcador de pie de página"/>
          <p:cNvSpPr>
            <a:spLocks noGrp="1"/>
          </p:cNvSpPr>
          <p:nvPr>
            <p:ph type="ftr" sz="quarter" idx="11"/>
          </p:nvPr>
        </p:nvSpPr>
        <p:spPr/>
        <p:txBody>
          <a:bodyPr/>
          <a:lstStyle>
            <a:extLst/>
          </a:lstStyle>
          <a:p>
            <a:endParaRPr lang="es-CL"/>
          </a:p>
        </p:txBody>
      </p:sp>
      <p:sp>
        <p:nvSpPr>
          <p:cNvPr id="6" name="5 Marcador de número de diapositiva"/>
          <p:cNvSpPr>
            <a:spLocks noGrp="1"/>
          </p:cNvSpPr>
          <p:nvPr>
            <p:ph type="sldNum" sz="quarter" idx="12"/>
          </p:nvPr>
        </p:nvSpPr>
        <p:spPr/>
        <p:txBody>
          <a:bodyPr/>
          <a:lstStyle>
            <a:extLst/>
          </a:lstStyle>
          <a:p>
            <a:fld id="{CB7F913E-1C41-435B-BEB6-37D8C83558EC}" type="slidenum">
              <a:rPr lang="es-CL" smtClean="0"/>
              <a:t>‹Nº›</a:t>
            </a:fld>
            <a:endParaRPr lang="es-CL"/>
          </a:p>
        </p:txBody>
      </p:sp>
      <p:sp>
        <p:nvSpPr>
          <p:cNvPr id="10" name="9 Rectángulo"/>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Elipse"/>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Elipse"/>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52D31863-B675-4C42-81B8-DBF297D073B2}" type="datetimeFigureOut">
              <a:rPr lang="es-CL" smtClean="0"/>
              <a:t>05-06-2024</a:t>
            </a:fld>
            <a:endParaRPr lang="es-CL"/>
          </a:p>
        </p:txBody>
      </p:sp>
      <p:sp>
        <p:nvSpPr>
          <p:cNvPr id="6" name="5 Marcador de pie de página"/>
          <p:cNvSpPr>
            <a:spLocks noGrp="1"/>
          </p:cNvSpPr>
          <p:nvPr>
            <p:ph type="ftr" sz="quarter" idx="11"/>
          </p:nvPr>
        </p:nvSpPr>
        <p:spPr/>
        <p:txBody>
          <a:bodyPr/>
          <a:lstStyle>
            <a:extLst/>
          </a:lstStyle>
          <a:p>
            <a:endParaRPr lang="es-CL"/>
          </a:p>
        </p:txBody>
      </p:sp>
      <p:sp>
        <p:nvSpPr>
          <p:cNvPr id="7" name="6 Marcador de número de diapositiva"/>
          <p:cNvSpPr>
            <a:spLocks noGrp="1"/>
          </p:cNvSpPr>
          <p:nvPr>
            <p:ph type="sldNum" sz="quarter" idx="12"/>
          </p:nvPr>
        </p:nvSpPr>
        <p:spPr/>
        <p:txBody>
          <a:bodyPr/>
          <a:lstStyle>
            <a:extLst/>
          </a:lstStyle>
          <a:p>
            <a:fld id="{CB7F913E-1C41-435B-BEB6-37D8C83558EC}" type="slidenum">
              <a:rPr lang="es-CL" smtClean="0"/>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52D31863-B675-4C42-81B8-DBF297D073B2}" type="datetimeFigureOut">
              <a:rPr lang="es-CL" smtClean="0"/>
              <a:t>05-06-2024</a:t>
            </a:fld>
            <a:endParaRPr lang="es-CL"/>
          </a:p>
        </p:txBody>
      </p:sp>
      <p:sp>
        <p:nvSpPr>
          <p:cNvPr id="8" name="7 Marcador de pie de página"/>
          <p:cNvSpPr>
            <a:spLocks noGrp="1"/>
          </p:cNvSpPr>
          <p:nvPr>
            <p:ph type="ftr" sz="quarter" idx="11"/>
          </p:nvPr>
        </p:nvSpPr>
        <p:spPr/>
        <p:txBody>
          <a:bodyPr/>
          <a:lstStyle>
            <a:extLst/>
          </a:lstStyle>
          <a:p>
            <a:endParaRPr lang="es-CL"/>
          </a:p>
        </p:txBody>
      </p:sp>
      <p:sp>
        <p:nvSpPr>
          <p:cNvPr id="9" name="8 Marcador de número de diapositiva"/>
          <p:cNvSpPr>
            <a:spLocks noGrp="1"/>
          </p:cNvSpPr>
          <p:nvPr>
            <p:ph type="sldNum" sz="quarter" idx="12"/>
          </p:nvPr>
        </p:nvSpPr>
        <p:spPr/>
        <p:txBody>
          <a:bodyPr/>
          <a:lstStyle>
            <a:extLst/>
          </a:lstStyle>
          <a:p>
            <a:fld id="{CB7F913E-1C41-435B-BEB6-37D8C83558EC}" type="slidenum">
              <a:rPr lang="es-CL" smtClean="0"/>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nchor="ct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52D31863-B675-4C42-81B8-DBF297D073B2}" type="datetimeFigureOut">
              <a:rPr lang="es-CL" smtClean="0"/>
              <a:t>05-06-2024</a:t>
            </a:fld>
            <a:endParaRPr lang="es-CL"/>
          </a:p>
        </p:txBody>
      </p:sp>
      <p:sp>
        <p:nvSpPr>
          <p:cNvPr id="4" name="3 Marcador de pie de página"/>
          <p:cNvSpPr>
            <a:spLocks noGrp="1"/>
          </p:cNvSpPr>
          <p:nvPr>
            <p:ph type="ftr" sz="quarter" idx="11"/>
          </p:nvPr>
        </p:nvSpPr>
        <p:spPr/>
        <p:txBody>
          <a:bodyPr/>
          <a:lstStyle>
            <a:extLst/>
          </a:lstStyle>
          <a:p>
            <a:endParaRPr lang="es-CL"/>
          </a:p>
        </p:txBody>
      </p:sp>
      <p:sp>
        <p:nvSpPr>
          <p:cNvPr id="5" name="4 Marcador de número de diapositiva"/>
          <p:cNvSpPr>
            <a:spLocks noGrp="1"/>
          </p:cNvSpPr>
          <p:nvPr>
            <p:ph type="sldNum" sz="quarter" idx="12"/>
          </p:nvPr>
        </p:nvSpPr>
        <p:spPr/>
        <p:txBody>
          <a:bodyPr/>
          <a:lstStyle>
            <a:extLst/>
          </a:lstStyle>
          <a:p>
            <a:fld id="{CB7F913E-1C41-435B-BEB6-37D8C83558EC}"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4 Rectángulo"/>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Marcador de fecha"/>
          <p:cNvSpPr>
            <a:spLocks noGrp="1"/>
          </p:cNvSpPr>
          <p:nvPr>
            <p:ph type="dt" sz="half" idx="10"/>
          </p:nvPr>
        </p:nvSpPr>
        <p:spPr/>
        <p:txBody>
          <a:bodyPr/>
          <a:lstStyle>
            <a:extLst/>
          </a:lstStyle>
          <a:p>
            <a:fld id="{52D31863-B675-4C42-81B8-DBF297D073B2}" type="datetimeFigureOut">
              <a:rPr lang="es-CL" smtClean="0"/>
              <a:t>05-06-2024</a:t>
            </a:fld>
            <a:endParaRPr lang="es-CL"/>
          </a:p>
        </p:txBody>
      </p:sp>
      <p:sp>
        <p:nvSpPr>
          <p:cNvPr id="3" name="2 Marcador de pie de página"/>
          <p:cNvSpPr>
            <a:spLocks noGrp="1"/>
          </p:cNvSpPr>
          <p:nvPr>
            <p:ph type="ftr" sz="quarter" idx="11"/>
          </p:nvPr>
        </p:nvSpPr>
        <p:spPr/>
        <p:txBody>
          <a:bodyPr/>
          <a:lstStyle>
            <a:extLst/>
          </a:lstStyle>
          <a:p>
            <a:endParaRPr lang="es-CL"/>
          </a:p>
        </p:txBody>
      </p:sp>
      <p:sp>
        <p:nvSpPr>
          <p:cNvPr id="4" name="3 Marcador de número de diapositiva"/>
          <p:cNvSpPr>
            <a:spLocks noGrp="1"/>
          </p:cNvSpPr>
          <p:nvPr>
            <p:ph type="sldNum" sz="quarter" idx="12"/>
          </p:nvPr>
        </p:nvSpPr>
        <p:spPr/>
        <p:txBody>
          <a:bodyPr/>
          <a:lstStyle>
            <a:extLst/>
          </a:lstStyle>
          <a:p>
            <a:fld id="{CB7F913E-1C41-435B-BEB6-37D8C83558EC}" type="slidenum">
              <a:rPr lang="es-CL" smtClean="0"/>
              <a:t>‹Nº›</a:t>
            </a:fld>
            <a:endParaRPr lang="es-CL"/>
          </a:p>
        </p:txBody>
      </p:sp>
      <p:sp>
        <p:nvSpPr>
          <p:cNvPr id="6" name="5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52D31863-B675-4C42-81B8-DBF297D073B2}" type="datetimeFigureOut">
              <a:rPr lang="es-CL" smtClean="0"/>
              <a:t>05-06-2024</a:t>
            </a:fld>
            <a:endParaRPr lang="es-CL"/>
          </a:p>
        </p:txBody>
      </p:sp>
      <p:sp>
        <p:nvSpPr>
          <p:cNvPr id="6" name="5 Marcador de pie de página"/>
          <p:cNvSpPr>
            <a:spLocks noGrp="1"/>
          </p:cNvSpPr>
          <p:nvPr>
            <p:ph type="ftr" sz="quarter" idx="11"/>
          </p:nvPr>
        </p:nvSpPr>
        <p:spPr/>
        <p:txBody>
          <a:bodyPr/>
          <a:lstStyle>
            <a:extLst/>
          </a:lstStyle>
          <a:p>
            <a:endParaRPr lang="es-CL"/>
          </a:p>
        </p:txBody>
      </p:sp>
      <p:sp>
        <p:nvSpPr>
          <p:cNvPr id="7" name="6 Marcador de número de diapositiva"/>
          <p:cNvSpPr>
            <a:spLocks noGrp="1"/>
          </p:cNvSpPr>
          <p:nvPr>
            <p:ph type="sldNum" sz="quarter" idx="12"/>
          </p:nvPr>
        </p:nvSpPr>
        <p:spPr/>
        <p:txBody>
          <a:bodyPr/>
          <a:lstStyle>
            <a:extLst/>
          </a:lstStyle>
          <a:p>
            <a:fld id="{CB7F913E-1C41-435B-BEB6-37D8C83558EC}"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extLst/>
          </a:lstStyle>
          <a:p>
            <a:fld id="{52D31863-B675-4C42-81B8-DBF297D073B2}" type="datetimeFigureOut">
              <a:rPr lang="es-CL" smtClean="0"/>
              <a:t>05-06-2024</a:t>
            </a:fld>
            <a:endParaRPr lang="es-CL"/>
          </a:p>
        </p:txBody>
      </p:sp>
      <p:sp>
        <p:nvSpPr>
          <p:cNvPr id="6" name="5 Marcador de pie de página"/>
          <p:cNvSpPr>
            <a:spLocks noGrp="1"/>
          </p:cNvSpPr>
          <p:nvPr>
            <p:ph type="ftr" sz="quarter" idx="11"/>
          </p:nvPr>
        </p:nvSpPr>
        <p:spPr/>
        <p:txBody>
          <a:bodyPr/>
          <a:lstStyle>
            <a:extLst/>
          </a:lstStyle>
          <a:p>
            <a:endParaRPr lang="es-CL"/>
          </a:p>
        </p:txBody>
      </p:sp>
      <p:sp>
        <p:nvSpPr>
          <p:cNvPr id="7" name="6 Marcador de número de diapositiva"/>
          <p:cNvSpPr>
            <a:spLocks noGrp="1"/>
          </p:cNvSpPr>
          <p:nvPr>
            <p:ph type="sldNum" sz="quarter" idx="12"/>
          </p:nvPr>
        </p:nvSpPr>
        <p:spPr/>
        <p:txBody>
          <a:bodyPr/>
          <a:lstStyle>
            <a:extLst/>
          </a:lstStyle>
          <a:p>
            <a:fld id="{CB7F913E-1C41-435B-BEB6-37D8C83558EC}" type="slidenum">
              <a:rPr lang="es-CL" smtClean="0"/>
              <a:t>‹Nº›</a:t>
            </a:fld>
            <a:endParaRPr lang="es-CL"/>
          </a:p>
        </p:txBody>
      </p:sp>
      <p:sp>
        <p:nvSpPr>
          <p:cNvPr id="8" name="7 Rectángulo"/>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2 Marcador de posición de imagen"/>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s-ES" smtClean="0"/>
              <a:t>Haga clic en el icono para agregar una imagen</a:t>
            </a:r>
            <a:endParaRPr kumimoji="0" lang="en-US" dirty="0"/>
          </a:p>
        </p:txBody>
      </p:sp>
      <p:sp>
        <p:nvSpPr>
          <p:cNvPr id="9" name="8 Proceso"/>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9 Proceso"/>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3 Marcador de texto"/>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52D31863-B675-4C42-81B8-DBF297D073B2}" type="datetimeFigureOut">
              <a:rPr lang="es-CL" smtClean="0"/>
              <a:t>05-06-2024</a:t>
            </a:fld>
            <a:endParaRPr lang="es-CL"/>
          </a:p>
        </p:txBody>
      </p:sp>
      <p:sp>
        <p:nvSpPr>
          <p:cNvPr id="5" name="4 Marcador de pie de página"/>
          <p:cNvSpPr>
            <a:spLocks noGrp="1"/>
          </p:cNvSpPr>
          <p:nvPr>
            <p:ph type="ftr" sz="quarter" idx="11"/>
          </p:nvPr>
        </p:nvSpPr>
        <p:spPr/>
        <p:txBody>
          <a:bodyPr/>
          <a:lstStyle>
            <a:extLst/>
          </a:lstStyle>
          <a:p>
            <a:endParaRPr lang="es-CL"/>
          </a:p>
        </p:txBody>
      </p:sp>
      <p:sp>
        <p:nvSpPr>
          <p:cNvPr id="6" name="5 Marcador de número de diapositiva"/>
          <p:cNvSpPr>
            <a:spLocks noGrp="1"/>
          </p:cNvSpPr>
          <p:nvPr>
            <p:ph type="sldNum" sz="quarter" idx="12"/>
          </p:nvPr>
        </p:nvSpPr>
        <p:spPr/>
        <p:txBody>
          <a:bodyPr/>
          <a:lstStyle>
            <a:extLst/>
          </a:lstStyle>
          <a:p>
            <a:fld id="{CB7F913E-1C41-435B-BEB6-37D8C83558EC}"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274639"/>
            <a:ext cx="1828800" cy="5851525"/>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1143000" y="274640"/>
            <a:ext cx="55626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52D31863-B675-4C42-81B8-DBF297D073B2}" type="datetimeFigureOut">
              <a:rPr lang="es-CL" smtClean="0"/>
              <a:t>05-06-2024</a:t>
            </a:fld>
            <a:endParaRPr lang="es-CL"/>
          </a:p>
        </p:txBody>
      </p:sp>
      <p:sp>
        <p:nvSpPr>
          <p:cNvPr id="5" name="4 Marcador de pie de página"/>
          <p:cNvSpPr>
            <a:spLocks noGrp="1"/>
          </p:cNvSpPr>
          <p:nvPr>
            <p:ph type="ftr" sz="quarter" idx="11"/>
          </p:nvPr>
        </p:nvSpPr>
        <p:spPr/>
        <p:txBody>
          <a:bodyPr/>
          <a:lstStyle>
            <a:extLst/>
          </a:lstStyle>
          <a:p>
            <a:endParaRPr lang="es-CL"/>
          </a:p>
        </p:txBody>
      </p:sp>
      <p:sp>
        <p:nvSpPr>
          <p:cNvPr id="6" name="5 Marcador de número de diapositiva"/>
          <p:cNvSpPr>
            <a:spLocks noGrp="1"/>
          </p:cNvSpPr>
          <p:nvPr>
            <p:ph type="sldNum" sz="quarter" idx="12"/>
          </p:nvPr>
        </p:nvSpPr>
        <p:spPr/>
        <p:txBody>
          <a:bodyPr/>
          <a:lstStyle>
            <a:extLst/>
          </a:lstStyle>
          <a:p>
            <a:fld id="{CB7F913E-1C41-435B-BEB6-37D8C83558EC}" type="slidenum">
              <a:rPr lang="es-CL" smtClean="0"/>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ircular"/>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Elipse"/>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Anillo"/>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11 Rectángulo"/>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4 Marcador de título"/>
          <p:cNvSpPr>
            <a:spLocks noGrp="1"/>
          </p:cNvSpPr>
          <p:nvPr>
            <p:ph type="title"/>
          </p:nvPr>
        </p:nvSpPr>
        <p:spPr>
          <a:xfrm>
            <a:off x="1435608" y="274638"/>
            <a:ext cx="7498080" cy="1143000"/>
          </a:xfrm>
          <a:prstGeom prst="rect">
            <a:avLst/>
          </a:prstGeom>
        </p:spPr>
        <p:txBody>
          <a:bodyPr anchor="ctr">
            <a:normAutofit/>
          </a:bodyPr>
          <a:lstStyle>
            <a:extLst/>
          </a:lstStyle>
          <a:p>
            <a:r>
              <a:rPr kumimoji="0" lang="es-ES" smtClean="0"/>
              <a:t>Haga clic para modificar el estilo de título del patrón</a:t>
            </a:r>
            <a:endParaRPr kumimoji="0" lang="en-US"/>
          </a:p>
        </p:txBody>
      </p:sp>
      <p:sp>
        <p:nvSpPr>
          <p:cNvPr id="9" name="8 Marcador de texto"/>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4" name="23 Marcador de fecha"/>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52D31863-B675-4C42-81B8-DBF297D073B2}" type="datetimeFigureOut">
              <a:rPr lang="es-CL" smtClean="0"/>
              <a:t>05-06-2024</a:t>
            </a:fld>
            <a:endParaRPr lang="es-CL"/>
          </a:p>
        </p:txBody>
      </p:sp>
      <p:sp>
        <p:nvSpPr>
          <p:cNvPr id="10" name="9 Marcador de pie de página"/>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s-CL"/>
          </a:p>
        </p:txBody>
      </p:sp>
      <p:sp>
        <p:nvSpPr>
          <p:cNvPr id="22" name="21 Marcador de número de diapositiva"/>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CB7F913E-1C41-435B-BEB6-37D8C83558EC}" type="slidenum">
              <a:rPr lang="es-CL" smtClean="0"/>
              <a:t>‹Nº›</a:t>
            </a:fld>
            <a:endParaRPr lang="es-CL"/>
          </a:p>
        </p:txBody>
      </p:sp>
      <p:sp>
        <p:nvSpPr>
          <p:cNvPr id="15" name="14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928794" y="2000241"/>
            <a:ext cx="6529406" cy="1600210"/>
          </a:xfrm>
        </p:spPr>
        <p:txBody>
          <a:bodyPr>
            <a:normAutofit/>
          </a:bodyPr>
          <a:lstStyle/>
          <a:p>
            <a:pPr algn="just"/>
            <a:r>
              <a:rPr lang="es-MX" sz="4800" dirty="0" smtClean="0"/>
              <a:t>“YO EN LA ESCUELA”</a:t>
            </a:r>
            <a:endParaRPr lang="es-CL" sz="4800" dirty="0"/>
          </a:p>
        </p:txBody>
      </p:sp>
      <p:sp>
        <p:nvSpPr>
          <p:cNvPr id="3" name="2 Subtítulo"/>
          <p:cNvSpPr>
            <a:spLocks noGrp="1"/>
          </p:cNvSpPr>
          <p:nvPr>
            <p:ph type="subTitle" idx="1"/>
          </p:nvPr>
        </p:nvSpPr>
        <p:spPr>
          <a:xfrm>
            <a:off x="6429388" y="6000768"/>
            <a:ext cx="2343144" cy="280974"/>
          </a:xfrm>
        </p:spPr>
        <p:txBody>
          <a:bodyPr>
            <a:noAutofit/>
          </a:bodyPr>
          <a:lstStyle/>
          <a:p>
            <a:pPr algn="just"/>
            <a:r>
              <a:rPr lang="es-MX" sz="1800" b="1" dirty="0" smtClean="0"/>
              <a:t>Arturo Guerrero 1C</a:t>
            </a:r>
            <a:endParaRPr lang="es-CL" sz="1800" b="1" dirty="0"/>
          </a:p>
        </p:txBody>
      </p:sp>
      <p:sp>
        <p:nvSpPr>
          <p:cNvPr id="11266" name="AutoShape 2" descr="Escuela Naval – Valparaíso -Enelpr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1268" name="AutoShape 4" descr="Escuela Naval – Valparaíso -Enelpr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1270" name="AutoShape 6" descr="Escuela Naval – Valparaíso -Enelpr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1272" name="Picture 8" descr="Escuela Naval – Valparaíso -Enelpro"/>
          <p:cNvPicPr>
            <a:picLocks noChangeAspect="1" noChangeArrowheads="1"/>
          </p:cNvPicPr>
          <p:nvPr/>
        </p:nvPicPr>
        <p:blipFill>
          <a:blip r:embed="rId2"/>
          <a:srcRect/>
          <a:stretch>
            <a:fillRect/>
          </a:stretch>
        </p:blipFill>
        <p:spPr bwMode="auto">
          <a:xfrm>
            <a:off x="1000100" y="0"/>
            <a:ext cx="2200556" cy="1585948"/>
          </a:xfrm>
          <a:prstGeom prst="rect">
            <a:avLst/>
          </a:prstGeom>
          <a:noFill/>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Deportes </a:t>
            </a:r>
            <a:endParaRPr lang="es-CL" dirty="0"/>
          </a:p>
        </p:txBody>
      </p:sp>
      <p:sp>
        <p:nvSpPr>
          <p:cNvPr id="3" name="2 Marcador de contenido"/>
          <p:cNvSpPr>
            <a:spLocks noGrp="1"/>
          </p:cNvSpPr>
          <p:nvPr>
            <p:ph idx="1"/>
          </p:nvPr>
        </p:nvSpPr>
        <p:spPr/>
        <p:txBody>
          <a:bodyPr>
            <a:normAutofit/>
          </a:bodyPr>
          <a:lstStyle/>
          <a:p>
            <a:pPr algn="just"/>
            <a:r>
              <a:rPr lang="es-MX" sz="1600" dirty="0" smtClean="0">
                <a:latin typeface="Arial" pitchFamily="34" charset="0"/>
                <a:cs typeface="Arial" pitchFamily="34" charset="0"/>
              </a:rPr>
              <a:t>Dentro de las diversas actividades que realizamos en las escuela naval una de las  que más se destaca es el deporte ,desde ,seleccionado hasta algo tan común como correr para todos lados en beneficio de uno mismo que en lo personal me lo disfruto bastante.</a:t>
            </a:r>
            <a:endParaRPr lang="es-CL" sz="1600" dirty="0">
              <a:latin typeface="Arial" pitchFamily="34" charset="0"/>
              <a:cs typeface="Arial" pitchFamily="34" charset="0"/>
            </a:endParaRPr>
          </a:p>
        </p:txBody>
      </p:sp>
      <p:pic>
        <p:nvPicPr>
          <p:cNvPr id="5" name="4 Imagen" descr="53610063261_789fd50049_o.jpg"/>
          <p:cNvPicPr>
            <a:picLocks noChangeAspect="1"/>
          </p:cNvPicPr>
          <p:nvPr/>
        </p:nvPicPr>
        <p:blipFill>
          <a:blip r:embed="rId2" cstate="print"/>
          <a:stretch>
            <a:fillRect/>
          </a:stretch>
        </p:blipFill>
        <p:spPr>
          <a:xfrm>
            <a:off x="2285984" y="2571744"/>
            <a:ext cx="5357818" cy="357662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Desfile ( 21 de mayo)</a:t>
            </a:r>
            <a:endParaRPr lang="es-CL" dirty="0"/>
          </a:p>
        </p:txBody>
      </p:sp>
      <p:sp>
        <p:nvSpPr>
          <p:cNvPr id="3" name="2 Marcador de contenido"/>
          <p:cNvSpPr>
            <a:spLocks noGrp="1"/>
          </p:cNvSpPr>
          <p:nvPr>
            <p:ph idx="1"/>
          </p:nvPr>
        </p:nvSpPr>
        <p:spPr/>
        <p:txBody>
          <a:bodyPr>
            <a:normAutofit/>
          </a:bodyPr>
          <a:lstStyle/>
          <a:p>
            <a:pPr algn="just"/>
            <a:r>
              <a:rPr lang="es-MX" sz="1600" dirty="0" smtClean="0">
                <a:latin typeface="Arial" pitchFamily="34" charset="0"/>
                <a:cs typeface="Arial" pitchFamily="34" charset="0"/>
              </a:rPr>
              <a:t>Sin duda una de las mejores experiencia que uno puede vivir dentro de la escuela es el famoso  21 de mayo. Realmente es un día especial para nosotros los que compartimos el amor hacia la misma bandera , por las diversas sensaciones encontradas sobretodo  por el sentimiento de decir que todo el esfuerzo valió la pena , sin duda , un momento único</a:t>
            </a:r>
            <a:endParaRPr lang="es-CL" sz="1600" dirty="0">
              <a:latin typeface="Arial" pitchFamily="34" charset="0"/>
              <a:cs typeface="Arial" pitchFamily="34" charset="0"/>
            </a:endParaRPr>
          </a:p>
        </p:txBody>
      </p:sp>
      <p:pic>
        <p:nvPicPr>
          <p:cNvPr id="5" name="4 Imagen" descr="53737700886_c0dacecbc3_o.jpg"/>
          <p:cNvPicPr>
            <a:picLocks noChangeAspect="1"/>
          </p:cNvPicPr>
          <p:nvPr/>
        </p:nvPicPr>
        <p:blipFill>
          <a:blip r:embed="rId2" cstate="print"/>
          <a:stretch>
            <a:fillRect/>
          </a:stretch>
        </p:blipFill>
        <p:spPr>
          <a:xfrm>
            <a:off x="2357422" y="2857496"/>
            <a:ext cx="5357850" cy="35770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214414" y="0"/>
            <a:ext cx="7719274" cy="1417638"/>
          </a:xfrm>
        </p:spPr>
        <p:txBody>
          <a:bodyPr/>
          <a:lstStyle/>
          <a:p>
            <a:r>
              <a:rPr lang="es-MX" dirty="0" smtClean="0"/>
              <a:t>Carretas </a:t>
            </a:r>
            <a:endParaRPr lang="es-CL" dirty="0"/>
          </a:p>
        </p:txBody>
      </p:sp>
      <p:sp>
        <p:nvSpPr>
          <p:cNvPr id="3" name="2 Marcador de contenido"/>
          <p:cNvSpPr>
            <a:spLocks noGrp="1"/>
          </p:cNvSpPr>
          <p:nvPr>
            <p:ph idx="1"/>
          </p:nvPr>
        </p:nvSpPr>
        <p:spPr>
          <a:xfrm>
            <a:off x="1071538" y="1000108"/>
            <a:ext cx="8072462" cy="3214710"/>
          </a:xfrm>
        </p:spPr>
        <p:txBody>
          <a:bodyPr>
            <a:normAutofit/>
          </a:bodyPr>
          <a:lstStyle/>
          <a:p>
            <a:pPr algn="just"/>
            <a:r>
              <a:rPr lang="es-MX" sz="1600" dirty="0" smtClean="0">
                <a:latin typeface="Arial" pitchFamily="34" charset="0"/>
                <a:cs typeface="Arial" pitchFamily="34" charset="0"/>
              </a:rPr>
              <a:t>Desde el primer día que uno ingresa a la escuela naval no se imagina lo fundamental que se convierte un “desconocido” para pasar el día a día. Son muchas las horas que compartimos juntos desde pagar juntos, dormir , comer y incluso hasta bañarse juntos . Los “carretas” son más que simples amigos son personas que están ahí en las buenas y en las malas totalmente incondicionales generando un vinculo que difícilmente se va a romper en un futuro de nuestras vidas.</a:t>
            </a:r>
            <a:endParaRPr lang="es-CL" sz="1600" dirty="0">
              <a:latin typeface="Arial" pitchFamily="34" charset="0"/>
              <a:cs typeface="Arial" pitchFamily="34" charset="0"/>
            </a:endParaRPr>
          </a:p>
        </p:txBody>
      </p:sp>
      <p:pic>
        <p:nvPicPr>
          <p:cNvPr id="6" name="5 Imagen" descr="53515569270_009e518f05_o.jpg"/>
          <p:cNvPicPr>
            <a:picLocks noChangeAspect="1"/>
          </p:cNvPicPr>
          <p:nvPr/>
        </p:nvPicPr>
        <p:blipFill>
          <a:blip r:embed="rId2"/>
          <a:stretch>
            <a:fillRect/>
          </a:stretch>
        </p:blipFill>
        <p:spPr>
          <a:xfrm>
            <a:off x="2000232" y="2786058"/>
            <a:ext cx="6072230" cy="38505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io">
  <a:themeElements>
    <a:clrScheme name="Solsti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44</TotalTime>
  <Words>218</Words>
  <Application>Microsoft Office PowerPoint</Application>
  <PresentationFormat>Presentación en pantalla (4:3)</PresentationFormat>
  <Paragraphs>8</Paragraphs>
  <Slides>4</Slides>
  <Notes>0</Notes>
  <HiddenSlides>0</HiddenSlides>
  <MMClips>0</MMClips>
  <ScaleCrop>false</ScaleCrop>
  <HeadingPairs>
    <vt:vector size="4" baseType="variant">
      <vt:variant>
        <vt:lpstr>Tema</vt:lpstr>
      </vt:variant>
      <vt:variant>
        <vt:i4>1</vt:i4>
      </vt:variant>
      <vt:variant>
        <vt:lpstr>Títulos de diapositiva</vt:lpstr>
      </vt:variant>
      <vt:variant>
        <vt:i4>4</vt:i4>
      </vt:variant>
    </vt:vector>
  </HeadingPairs>
  <TitlesOfParts>
    <vt:vector size="5" baseType="lpstr">
      <vt:lpstr>Solsticio</vt:lpstr>
      <vt:lpstr>“YO EN LA ESCUELA”</vt:lpstr>
      <vt:lpstr>Deportes </vt:lpstr>
      <vt:lpstr>Desfile ( 21 de mayo)</vt:lpstr>
      <vt:lpstr>Carretas </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 EN LA ESCUELA”</dc:title>
  <dc:creator>Lab_Ingles 10</dc:creator>
  <cp:lastModifiedBy>Lab_Ingles 10</cp:lastModifiedBy>
  <cp:revision>5</cp:revision>
  <dcterms:created xsi:type="dcterms:W3CDTF">2024-06-05T13:23:11Z</dcterms:created>
  <dcterms:modified xsi:type="dcterms:W3CDTF">2024-06-05T14:07:57Z</dcterms:modified>
</cp:coreProperties>
</file>