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ink/ink115.xml" ContentType="application/inkml+xml"/>
  <Override PartName="/ppt/ink/ink116.xml" ContentType="application/inkml+xml"/>
  <Override PartName="/ppt/ink/ink117.xml" ContentType="application/inkml+xml"/>
  <Override PartName="/ppt/ink/ink118.xml" ContentType="application/inkml+xml"/>
  <Override PartName="/ppt/ink/ink119.xml" ContentType="application/inkml+xml"/>
  <Override PartName="/ppt/ink/ink120.xml" ContentType="application/inkml+xml"/>
  <Override PartName="/ppt/ink/ink121.xml" ContentType="application/inkml+xml"/>
  <Override PartName="/ppt/ink/ink122.xml" ContentType="application/inkml+xml"/>
  <Override PartName="/ppt/ink/ink123.xml" ContentType="application/inkml+xml"/>
  <Override PartName="/ppt/ink/ink124.xml" ContentType="application/inkml+xml"/>
  <Override PartName="/ppt/ink/ink125.xml" ContentType="application/inkml+xml"/>
  <Override PartName="/ppt/ink/ink126.xml" ContentType="application/inkml+xml"/>
  <Override PartName="/ppt/ink/ink127.xml" ContentType="application/inkml+xml"/>
  <Override PartName="/ppt/ink/ink128.xml" ContentType="application/inkml+xml"/>
  <Override PartName="/ppt/ink/ink129.xml" ContentType="application/inkml+xml"/>
  <Override PartName="/ppt/ink/ink130.xml" ContentType="application/inkml+xml"/>
  <Override PartName="/ppt/ink/ink131.xml" ContentType="application/inkml+xml"/>
  <Override PartName="/ppt/ink/ink132.xml" ContentType="application/inkml+xml"/>
  <Override PartName="/ppt/ink/ink133.xml" ContentType="application/inkml+xml"/>
  <Override PartName="/ppt/ink/ink134.xml" ContentType="application/inkml+xml"/>
  <Override PartName="/ppt/ink/ink135.xml" ContentType="application/inkml+xml"/>
  <Override PartName="/ppt/ink/ink136.xml" ContentType="application/inkml+xml"/>
  <Override PartName="/ppt/ink/ink137.xml" ContentType="application/inkml+xml"/>
  <Override PartName="/ppt/ink/ink138.xml" ContentType="application/inkml+xml"/>
  <Override PartName="/ppt/ink/ink139.xml" ContentType="application/inkml+xml"/>
  <Override PartName="/ppt/ink/ink140.xml" ContentType="application/inkml+xml"/>
  <Override PartName="/ppt/ink/ink141.xml" ContentType="application/inkml+xml"/>
  <Override PartName="/ppt/ink/ink142.xml" ContentType="application/inkml+xml"/>
  <Override PartName="/ppt/ink/ink143.xml" ContentType="application/inkml+xml"/>
  <Override PartName="/ppt/ink/ink144.xml" ContentType="application/inkml+xml"/>
  <Override PartName="/ppt/ink/ink145.xml" ContentType="application/inkml+xml"/>
  <Override PartName="/ppt/ink/ink146.xml" ContentType="application/inkml+xml"/>
  <Override PartName="/ppt/ink/ink147.xml" ContentType="application/inkml+xml"/>
  <Override PartName="/ppt/ink/ink148.xml" ContentType="application/inkml+xml"/>
  <Override PartName="/ppt/ink/ink149.xml" ContentType="application/inkml+xml"/>
  <Override PartName="/ppt/ink/ink150.xml" ContentType="application/inkml+xml"/>
  <Override PartName="/ppt/ink/ink151.xml" ContentType="application/inkml+xml"/>
  <Override PartName="/ppt/ink/ink152.xml" ContentType="application/inkml+xml"/>
  <Override PartName="/ppt/ink/ink153.xml" ContentType="application/inkml+xml"/>
  <Override PartName="/ppt/ink/ink154.xml" ContentType="application/inkml+xml"/>
  <Override PartName="/ppt/ink/ink155.xml" ContentType="application/inkml+xml"/>
  <Override PartName="/ppt/ink/ink156.xml" ContentType="application/inkml+xml"/>
  <Override PartName="/ppt/ink/ink157.xml" ContentType="application/inkml+xml"/>
  <Override PartName="/ppt/ink/ink158.xml" ContentType="application/inkml+xml"/>
  <Override PartName="/ppt/ink/ink159.xml" ContentType="application/inkml+xml"/>
  <Override PartName="/ppt/ink/ink160.xml" ContentType="application/inkml+xml"/>
  <Override PartName="/ppt/ink/ink161.xml" ContentType="application/inkml+xml"/>
  <Override PartName="/ppt/ink/ink162.xml" ContentType="application/inkml+xml"/>
  <Override PartName="/ppt/ink/ink163.xml" ContentType="application/inkml+xml"/>
  <Override PartName="/ppt/ink/ink164.xml" ContentType="application/inkml+xml"/>
  <Override PartName="/ppt/ink/ink165.xml" ContentType="application/inkml+xml"/>
  <Override PartName="/ppt/ink/ink166.xml" ContentType="application/inkml+xml"/>
  <Override PartName="/ppt/ink/ink167.xml" ContentType="application/inkml+xml"/>
  <Override PartName="/ppt/ink/ink168.xml" ContentType="application/inkml+xml"/>
  <Override PartName="/ppt/ink/ink169.xml" ContentType="application/inkml+xml"/>
  <Override PartName="/ppt/ink/ink170.xml" ContentType="application/inkml+xml"/>
  <Override PartName="/ppt/ink/ink171.xml" ContentType="application/inkml+xml"/>
  <Override PartName="/ppt/ink/ink172.xml" ContentType="application/inkml+xml"/>
  <Override PartName="/ppt/ink/ink173.xml" ContentType="application/inkml+xml"/>
  <Override PartName="/ppt/ink/ink174.xml" ContentType="application/inkml+xml"/>
  <Override PartName="/ppt/ink/ink175.xml" ContentType="application/inkml+xml"/>
  <Override PartName="/ppt/ink/ink176.xml" ContentType="application/inkml+xml"/>
  <Override PartName="/ppt/ink/ink177.xml" ContentType="application/inkml+xml"/>
  <Override PartName="/ppt/ink/ink178.xml" ContentType="application/inkml+xml"/>
  <Override PartName="/ppt/ink/ink179.xml" ContentType="application/inkml+xml"/>
  <Override PartName="/ppt/ink/ink180.xml" ContentType="application/inkml+xml"/>
  <Override PartName="/ppt/ink/ink181.xml" ContentType="application/inkml+xml"/>
  <Override PartName="/ppt/ink/ink182.xml" ContentType="application/inkml+xml"/>
  <Override PartName="/ppt/ink/ink183.xml" ContentType="application/inkml+xml"/>
  <Override PartName="/ppt/ink/ink184.xml" ContentType="application/inkml+xml"/>
  <Override PartName="/ppt/ink/ink185.xml" ContentType="application/inkml+xml"/>
  <Override PartName="/ppt/ink/ink186.xml" ContentType="application/inkml+xml"/>
  <Override PartName="/ppt/ink/ink187.xml" ContentType="application/inkml+xml"/>
  <Override PartName="/ppt/ink/ink188.xml" ContentType="application/inkml+xml"/>
  <Override PartName="/ppt/ink/ink189.xml" ContentType="application/inkml+xml"/>
  <Override PartName="/ppt/ink/ink190.xml" ContentType="application/inkml+xml"/>
  <Override PartName="/ppt/ink/ink191.xml" ContentType="application/inkml+xml"/>
  <Override PartName="/ppt/ink/ink192.xml" ContentType="application/inkml+xml"/>
  <Override PartName="/ppt/ink/ink193.xml" ContentType="application/inkml+xml"/>
  <Override PartName="/ppt/ink/ink194.xml" ContentType="application/inkml+xml"/>
  <Override PartName="/ppt/ink/ink195.xml" ContentType="application/inkml+xml"/>
  <Override PartName="/ppt/ink/ink196.xml" ContentType="application/inkml+xml"/>
  <Override PartName="/ppt/ink/ink197.xml" ContentType="application/inkml+xml"/>
  <Override PartName="/ppt/ink/ink198.xml" ContentType="application/inkml+xml"/>
  <Override PartName="/ppt/ink/ink199.xml" ContentType="application/inkml+xml"/>
  <Override PartName="/ppt/ink/ink200.xml" ContentType="application/inkml+xml"/>
  <Override PartName="/ppt/ink/ink201.xml" ContentType="application/inkml+xml"/>
  <Override PartName="/ppt/ink/ink202.xml" ContentType="application/inkml+xml"/>
  <Override PartName="/ppt/ink/ink203.xml" ContentType="application/inkml+xml"/>
  <Override PartName="/ppt/ink/ink204.xml" ContentType="application/inkml+xml"/>
  <Override PartName="/ppt/ink/ink205.xml" ContentType="application/inkml+xml"/>
  <Override PartName="/ppt/ink/ink206.xml" ContentType="application/inkml+xml"/>
  <Override PartName="/ppt/ink/ink207.xml" ContentType="application/inkml+xml"/>
  <Override PartName="/ppt/ink/ink208.xml" ContentType="application/inkml+xml"/>
  <Override PartName="/ppt/ink/ink209.xml" ContentType="application/inkml+xml"/>
  <Override PartName="/ppt/ink/ink210.xml" ContentType="application/inkml+xml"/>
  <Override PartName="/ppt/ink/ink211.xml" ContentType="application/inkml+xml"/>
  <Override PartName="/ppt/ink/ink212.xml" ContentType="application/inkml+xml"/>
  <Override PartName="/ppt/ink/ink213.xml" ContentType="application/inkml+xml"/>
  <Override PartName="/ppt/ink/ink214.xml" ContentType="application/inkml+xml"/>
  <Override PartName="/ppt/ink/ink215.xml" ContentType="application/inkml+xml"/>
  <Override PartName="/ppt/ink/ink216.xml" ContentType="application/inkml+xml"/>
  <Override PartName="/ppt/ink/ink217.xml" ContentType="application/inkml+xml"/>
  <Override PartName="/ppt/ink/ink218.xml" ContentType="application/inkml+xml"/>
  <Override PartName="/ppt/ink/ink219.xml" ContentType="application/inkml+xml"/>
  <Override PartName="/ppt/ink/ink220.xml" ContentType="application/inkml+xml"/>
  <Override PartName="/ppt/ink/ink221.xml" ContentType="application/inkml+xml"/>
  <Override PartName="/ppt/ink/ink222.xml" ContentType="application/inkml+xml"/>
  <Override PartName="/ppt/ink/ink223.xml" ContentType="application/inkml+xml"/>
  <Override PartName="/ppt/ink/ink224.xml" ContentType="application/inkml+xml"/>
  <Override PartName="/ppt/ink/ink225.xml" ContentType="application/inkml+xml"/>
  <Override PartName="/ppt/ink/ink226.xml" ContentType="application/inkml+xml"/>
  <Override PartName="/ppt/ink/ink227.xml" ContentType="application/inkml+xml"/>
  <Override PartName="/ppt/ink/ink228.xml" ContentType="application/inkml+xml"/>
  <Override PartName="/ppt/ink/ink229.xml" ContentType="application/inkml+xml"/>
  <Override PartName="/ppt/ink/ink230.xml" ContentType="application/inkml+xml"/>
  <Override PartName="/ppt/ink/ink231.xml" ContentType="application/inkml+xml"/>
  <Override PartName="/ppt/ink/ink232.xml" ContentType="application/inkml+xml"/>
  <Override PartName="/ppt/ink/ink233.xml" ContentType="application/inkml+xml"/>
  <Override PartName="/ppt/ink/ink234.xml" ContentType="application/inkml+xml"/>
  <Override PartName="/ppt/ink/ink235.xml" ContentType="application/inkml+xml"/>
  <Override PartName="/ppt/ink/ink236.xml" ContentType="application/inkml+xml"/>
  <Override PartName="/ppt/ink/ink237.xml" ContentType="application/inkml+xml"/>
  <Override PartName="/ppt/ink/ink238.xml" ContentType="application/inkml+xml"/>
  <Override PartName="/ppt/ink/ink239.xml" ContentType="application/inkml+xml"/>
  <Override PartName="/ppt/ink/ink240.xml" ContentType="application/inkml+xml"/>
  <Override PartName="/ppt/ink/ink241.xml" ContentType="application/inkml+xml"/>
  <Override PartName="/ppt/ink/ink242.xml" ContentType="application/inkml+xml"/>
  <Override PartName="/ppt/ink/ink243.xml" ContentType="application/inkml+xml"/>
  <Override PartName="/ppt/ink/ink244.xml" ContentType="application/inkml+xml"/>
  <Override PartName="/ppt/ink/ink245.xml" ContentType="application/inkml+xml"/>
  <Override PartName="/ppt/ink/ink246.xml" ContentType="application/inkml+xml"/>
  <Override PartName="/ppt/ink/ink247.xml" ContentType="application/inkml+xml"/>
  <Override PartName="/ppt/ink/ink248.xml" ContentType="application/inkml+xml"/>
  <Override PartName="/ppt/ink/ink249.xml" ContentType="application/inkml+xml"/>
  <Override PartName="/ppt/ink/ink250.xml" ContentType="application/inkml+xml"/>
  <Override PartName="/ppt/ink/ink251.xml" ContentType="application/inkml+xml"/>
  <Override PartName="/ppt/ink/ink252.xml" ContentType="application/inkml+xml"/>
  <Override PartName="/ppt/ink/ink253.xml" ContentType="application/inkml+xml"/>
  <Override PartName="/ppt/ink/ink254.xml" ContentType="application/inkml+xml"/>
  <Override PartName="/ppt/ink/ink255.xml" ContentType="application/inkml+xml"/>
  <Override PartName="/ppt/ink/ink256.xml" ContentType="application/inkml+xml"/>
  <Override PartName="/ppt/ink/ink257.xml" ContentType="application/inkml+xml"/>
  <Override PartName="/ppt/ink/ink258.xml" ContentType="application/inkml+xml"/>
  <Override PartName="/ppt/ink/ink259.xml" ContentType="application/inkml+xml"/>
  <Override PartName="/ppt/ink/ink260.xml" ContentType="application/inkml+xml"/>
  <Override PartName="/ppt/ink/ink261.xml" ContentType="application/inkml+xml"/>
  <Override PartName="/ppt/ink/ink262.xml" ContentType="application/inkml+xml"/>
  <Override PartName="/ppt/ink/ink263.xml" ContentType="application/inkml+xml"/>
  <Override PartName="/ppt/ink/ink264.xml" ContentType="application/inkml+xml"/>
  <Override PartName="/ppt/ink/ink265.xml" ContentType="application/inkml+xml"/>
  <Override PartName="/ppt/ink/ink266.xml" ContentType="application/inkml+xml"/>
  <Override PartName="/ppt/ink/ink267.xml" ContentType="application/inkml+xml"/>
  <Override PartName="/ppt/ink/ink268.xml" ContentType="application/inkml+xml"/>
  <Override PartName="/ppt/ink/ink269.xml" ContentType="application/inkml+xml"/>
  <Override PartName="/ppt/ink/ink270.xml" ContentType="application/inkml+xml"/>
  <Override PartName="/ppt/ink/ink271.xml" ContentType="application/inkml+xml"/>
  <Override PartName="/ppt/ink/ink272.xml" ContentType="application/inkml+xml"/>
  <Override PartName="/ppt/ink/ink273.xml" ContentType="application/inkml+xml"/>
  <Override PartName="/ppt/ink/ink274.xml" ContentType="application/inkml+xml"/>
  <Override PartName="/ppt/ink/ink275.xml" ContentType="application/inkml+xml"/>
  <Override PartName="/ppt/ink/ink276.xml" ContentType="application/inkml+xml"/>
  <Override PartName="/ppt/ink/ink277.xml" ContentType="application/inkml+xml"/>
  <Override PartName="/ppt/ink/ink278.xml" ContentType="application/inkml+xml"/>
  <Override PartName="/ppt/ink/ink279.xml" ContentType="application/inkml+xml"/>
  <Override PartName="/ppt/ink/ink280.xml" ContentType="application/inkml+xml"/>
  <Override PartName="/ppt/ink/ink281.xml" ContentType="application/inkml+xml"/>
  <Override PartName="/ppt/ink/ink282.xml" ContentType="application/inkml+xml"/>
  <Override PartName="/ppt/ink/ink283.xml" ContentType="application/inkml+xml"/>
  <Override PartName="/ppt/ink/ink284.xml" ContentType="application/inkml+xml"/>
  <Override PartName="/ppt/ink/ink285.xml" ContentType="application/inkml+xml"/>
  <Override PartName="/ppt/ink/ink286.xml" ContentType="application/inkml+xml"/>
  <Override PartName="/ppt/ink/ink287.xml" ContentType="application/inkml+xml"/>
  <Override PartName="/ppt/ink/ink288.xml" ContentType="application/inkml+xml"/>
  <Override PartName="/ppt/ink/ink289.xml" ContentType="application/inkml+xml"/>
  <Override PartName="/ppt/ink/ink290.xml" ContentType="application/inkml+xml"/>
  <Override PartName="/ppt/ink/ink291.xml" ContentType="application/inkml+xml"/>
  <Override PartName="/ppt/ink/ink292.xml" ContentType="application/inkml+xml"/>
  <Override PartName="/ppt/ink/ink293.xml" ContentType="application/inkml+xml"/>
  <Override PartName="/ppt/ink/ink294.xml" ContentType="application/inkml+xml"/>
  <Override PartName="/ppt/ink/ink295.xml" ContentType="application/inkml+xml"/>
  <Override PartName="/ppt/ink/ink296.xml" ContentType="application/inkml+xml"/>
  <Override PartName="/ppt/ink/ink297.xml" ContentType="application/inkml+xml"/>
  <Override PartName="/ppt/ink/ink298.xml" ContentType="application/inkml+xml"/>
  <Override PartName="/ppt/ink/ink299.xml" ContentType="application/inkml+xml"/>
  <Override PartName="/ppt/ink/ink300.xml" ContentType="application/inkml+xml"/>
  <Override PartName="/ppt/ink/ink301.xml" ContentType="application/inkml+xml"/>
  <Override PartName="/ppt/ink/ink302.xml" ContentType="application/inkml+xml"/>
  <Override PartName="/ppt/ink/ink303.xml" ContentType="application/inkml+xml"/>
  <Override PartName="/ppt/ink/ink304.xml" ContentType="application/inkml+xml"/>
  <Override PartName="/ppt/ink/ink305.xml" ContentType="application/inkml+xml"/>
  <Override PartName="/ppt/ink/ink306.xml" ContentType="application/inkml+xml"/>
  <Override PartName="/ppt/ink/ink307.xml" ContentType="application/inkml+xml"/>
  <Override PartName="/ppt/ink/ink308.xml" ContentType="application/inkml+xml"/>
  <Override PartName="/ppt/ink/ink309.xml" ContentType="application/inkml+xml"/>
  <Override PartName="/ppt/ink/ink310.xml" ContentType="application/inkml+xml"/>
  <Override PartName="/ppt/ink/ink311.xml" ContentType="application/inkml+xml"/>
  <Override PartName="/ppt/ink/ink312.xml" ContentType="application/inkml+xml"/>
  <Override PartName="/ppt/ink/ink313.xml" ContentType="application/inkml+xml"/>
  <Override PartName="/ppt/ink/ink314.xml" ContentType="application/inkml+xml"/>
  <Override PartName="/ppt/ink/ink315.xml" ContentType="application/inkml+xml"/>
  <Override PartName="/ppt/ink/ink316.xml" ContentType="application/inkml+xml"/>
  <Override PartName="/ppt/ink/ink317.xml" ContentType="application/inkml+xml"/>
  <Override PartName="/ppt/ink/ink318.xml" ContentType="application/inkml+xml"/>
  <Override PartName="/ppt/ink/ink319.xml" ContentType="application/inkml+xml"/>
  <Override PartName="/ppt/ink/ink320.xml" ContentType="application/inkml+xml"/>
  <Override PartName="/ppt/ink/ink321.xml" ContentType="application/inkml+xml"/>
  <Override PartName="/ppt/ink/ink322.xml" ContentType="application/inkml+xml"/>
  <Override PartName="/ppt/ink/ink323.xml" ContentType="application/inkml+xml"/>
  <Override PartName="/ppt/ink/ink324.xml" ContentType="application/inkml+xml"/>
  <Override PartName="/ppt/ink/ink325.xml" ContentType="application/inkml+xml"/>
  <Override PartName="/ppt/ink/ink326.xml" ContentType="application/inkml+xml"/>
  <Override PartName="/ppt/ink/ink327.xml" ContentType="application/inkml+xml"/>
  <Override PartName="/ppt/ink/ink328.xml" ContentType="application/inkml+xml"/>
  <Override PartName="/ppt/ink/ink329.xml" ContentType="application/inkml+xml"/>
  <Override PartName="/ppt/ink/ink330.xml" ContentType="application/inkml+xml"/>
  <Override PartName="/ppt/ink/ink331.xml" ContentType="application/inkml+xml"/>
  <Override PartName="/ppt/ink/ink332.xml" ContentType="application/inkml+xml"/>
  <Override PartName="/ppt/ink/ink333.xml" ContentType="application/inkml+xml"/>
  <Override PartName="/ppt/ink/ink334.xml" ContentType="application/inkml+xml"/>
  <Override PartName="/ppt/ink/ink335.xml" ContentType="application/inkml+xml"/>
  <Override PartName="/ppt/ink/ink336.xml" ContentType="application/inkml+xml"/>
  <Override PartName="/ppt/ink/ink337.xml" ContentType="application/inkml+xml"/>
  <Override PartName="/ppt/ink/ink338.xml" ContentType="application/inkml+xml"/>
  <Override PartName="/ppt/ink/ink339.xml" ContentType="application/inkml+xml"/>
  <Override PartName="/ppt/ink/ink340.xml" ContentType="application/inkml+xml"/>
  <Override PartName="/ppt/ink/ink341.xml" ContentType="application/inkml+xml"/>
  <Override PartName="/ppt/ink/ink342.xml" ContentType="application/inkml+xml"/>
  <Override PartName="/ppt/ink/ink343.xml" ContentType="application/inkml+xml"/>
  <Override PartName="/ppt/ink/ink344.xml" ContentType="application/inkml+xml"/>
  <Override PartName="/ppt/ink/ink345.xml" ContentType="application/inkml+xml"/>
  <Override PartName="/ppt/ink/ink346.xml" ContentType="application/inkml+xml"/>
  <Override PartName="/ppt/ink/ink347.xml" ContentType="application/inkml+xml"/>
  <Override PartName="/ppt/ink/ink348.xml" ContentType="application/inkml+xml"/>
  <Override PartName="/ppt/ink/ink349.xml" ContentType="application/inkml+xml"/>
  <Override PartName="/ppt/ink/ink350.xml" ContentType="application/inkml+xml"/>
  <Override PartName="/ppt/ink/ink351.xml" ContentType="application/inkml+xml"/>
  <Override PartName="/ppt/ink/ink352.xml" ContentType="application/inkml+xml"/>
  <Override PartName="/ppt/ink/ink353.xml" ContentType="application/inkml+xml"/>
  <Override PartName="/ppt/ink/ink354.xml" ContentType="application/inkml+xml"/>
  <Override PartName="/ppt/ink/ink355.xml" ContentType="application/inkml+xml"/>
  <Override PartName="/ppt/ink/ink356.xml" ContentType="application/inkml+xml"/>
  <Override PartName="/ppt/ink/ink357.xml" ContentType="application/inkml+xml"/>
  <Override PartName="/ppt/ink/ink358.xml" ContentType="application/inkml+xml"/>
  <Override PartName="/ppt/ink/ink359.xml" ContentType="application/inkml+xml"/>
  <Override PartName="/ppt/ink/ink360.xml" ContentType="application/inkml+xml"/>
  <Override PartName="/ppt/ink/ink361.xml" ContentType="application/inkml+xml"/>
  <Override PartName="/ppt/ink/ink362.xml" ContentType="application/inkml+xml"/>
  <Override PartName="/ppt/ink/ink363.xml" ContentType="application/inkml+xml"/>
  <Override PartName="/ppt/ink/ink364.xml" ContentType="application/inkml+xml"/>
  <Override PartName="/ppt/ink/ink365.xml" ContentType="application/inkml+xml"/>
  <Override PartName="/ppt/ink/ink366.xml" ContentType="application/inkml+xml"/>
  <Override PartName="/ppt/ink/ink367.xml" ContentType="application/inkml+xml"/>
  <Override PartName="/ppt/ink/ink368.xml" ContentType="application/inkml+xml"/>
  <Override PartName="/ppt/ink/ink369.xml" ContentType="application/inkml+xml"/>
  <Override PartName="/ppt/ink/ink370.xml" ContentType="application/inkml+xml"/>
  <Override PartName="/ppt/ink/ink371.xml" ContentType="application/inkml+xml"/>
  <Override PartName="/ppt/ink/ink372.xml" ContentType="application/inkml+xml"/>
  <Override PartName="/ppt/ink/ink373.xml" ContentType="application/inkml+xml"/>
  <Override PartName="/ppt/ink/ink374.xml" ContentType="application/inkml+xml"/>
  <Override PartName="/ppt/ink/ink375.xml" ContentType="application/inkml+xml"/>
  <Override PartName="/ppt/ink/ink376.xml" ContentType="application/inkml+xml"/>
  <Override PartName="/ppt/ink/ink377.xml" ContentType="application/inkml+xml"/>
  <Override PartName="/ppt/ink/ink378.xml" ContentType="application/inkml+xml"/>
  <Override PartName="/ppt/ink/ink379.xml" ContentType="application/inkml+xml"/>
  <Override PartName="/ppt/ink/ink380.xml" ContentType="application/inkml+xml"/>
  <Override PartName="/ppt/ink/ink381.xml" ContentType="application/inkml+xml"/>
  <Override PartName="/ppt/ink/ink382.xml" ContentType="application/inkml+xml"/>
  <Override PartName="/ppt/ink/ink383.xml" ContentType="application/inkml+xml"/>
  <Override PartName="/ppt/ink/ink384.xml" ContentType="application/inkml+xml"/>
  <Override PartName="/ppt/ink/ink385.xml" ContentType="application/inkml+xml"/>
  <Override PartName="/ppt/ink/ink386.xml" ContentType="application/inkml+xml"/>
  <Override PartName="/ppt/ink/ink387.xml" ContentType="application/inkml+xml"/>
  <Override PartName="/ppt/ink/ink388.xml" ContentType="application/inkml+xml"/>
  <Override PartName="/ppt/ink/ink389.xml" ContentType="application/inkml+xml"/>
  <Override PartName="/ppt/ink/ink390.xml" ContentType="application/inkml+xml"/>
  <Override PartName="/ppt/ink/ink391.xml" ContentType="application/inkml+xml"/>
  <Override PartName="/ppt/ink/ink392.xml" ContentType="application/inkml+xml"/>
  <Override PartName="/ppt/ink/ink393.xml" ContentType="application/inkml+xml"/>
  <Override PartName="/ppt/ink/ink394.xml" ContentType="application/inkml+xml"/>
  <Override PartName="/ppt/ink/ink395.xml" ContentType="application/inkml+xml"/>
  <Override PartName="/ppt/ink/ink396.xml" ContentType="application/inkml+xml"/>
  <Override PartName="/ppt/ink/ink397.xml" ContentType="application/inkml+xml"/>
  <Override PartName="/ppt/ink/ink398.xml" ContentType="application/inkml+xml"/>
  <Override PartName="/ppt/ink/ink399.xml" ContentType="application/inkml+xml"/>
  <Override PartName="/ppt/ink/ink400.xml" ContentType="application/inkml+xml"/>
  <Override PartName="/ppt/ink/ink401.xml" ContentType="application/inkml+xml"/>
  <Override PartName="/ppt/ink/ink402.xml" ContentType="application/inkml+xml"/>
  <Override PartName="/ppt/ink/ink403.xml" ContentType="application/inkml+xml"/>
  <Override PartName="/ppt/ink/ink404.xml" ContentType="application/inkml+xml"/>
  <Override PartName="/ppt/ink/ink405.xml" ContentType="application/inkml+xml"/>
  <Override PartName="/ppt/ink/ink406.xml" ContentType="application/inkml+xml"/>
  <Override PartName="/ppt/ink/ink407.xml" ContentType="application/inkml+xml"/>
  <Override PartName="/ppt/ink/ink408.xml" ContentType="application/inkml+xml"/>
  <Override PartName="/ppt/ink/ink409.xml" ContentType="application/inkml+xml"/>
  <Override PartName="/ppt/ink/ink410.xml" ContentType="application/inkml+xml"/>
  <Override PartName="/ppt/ink/ink411.xml" ContentType="application/inkml+xml"/>
  <Override PartName="/ppt/ink/ink412.xml" ContentType="application/inkml+xml"/>
  <Override PartName="/ppt/ink/ink413.xml" ContentType="application/inkml+xml"/>
  <Override PartName="/ppt/ink/ink414.xml" ContentType="application/inkml+xml"/>
  <Override PartName="/ppt/ink/ink415.xml" ContentType="application/inkml+xml"/>
  <Override PartName="/ppt/ink/ink416.xml" ContentType="application/inkml+xml"/>
  <Override PartName="/ppt/ink/ink417.xml" ContentType="application/inkml+xml"/>
  <Override PartName="/ppt/ink/ink418.xml" ContentType="application/inkml+xml"/>
  <Override PartName="/ppt/ink/ink419.xml" ContentType="application/inkml+xml"/>
  <Override PartName="/ppt/ink/ink420.xml" ContentType="application/inkml+xml"/>
  <Override PartName="/ppt/ink/ink421.xml" ContentType="application/inkml+xml"/>
  <Override PartName="/ppt/ink/ink422.xml" ContentType="application/inkml+xml"/>
  <Override PartName="/ppt/ink/ink423.xml" ContentType="application/inkml+xml"/>
  <Override PartName="/ppt/ink/ink424.xml" ContentType="application/inkml+xml"/>
  <Override PartName="/ppt/ink/ink425.xml" ContentType="application/inkml+xml"/>
  <Override PartName="/ppt/ink/ink426.xml" ContentType="application/inkml+xml"/>
  <Override PartName="/ppt/ink/ink427.xml" ContentType="application/inkml+xml"/>
  <Override PartName="/ppt/ink/ink428.xml" ContentType="application/inkml+xml"/>
  <Override PartName="/ppt/ink/ink429.xml" ContentType="application/inkml+xml"/>
  <Override PartName="/ppt/ink/ink430.xml" ContentType="application/inkml+xml"/>
  <Override PartName="/ppt/ink/ink431.xml" ContentType="application/inkml+xml"/>
  <Override PartName="/ppt/ink/ink432.xml" ContentType="application/inkml+xml"/>
  <Override PartName="/ppt/ink/ink433.xml" ContentType="application/inkml+xml"/>
  <Override PartName="/ppt/ink/ink434.xml" ContentType="application/inkml+xml"/>
  <Override PartName="/ppt/ink/ink435.xml" ContentType="application/inkml+xml"/>
  <Override PartName="/ppt/ink/ink436.xml" ContentType="application/inkml+xml"/>
  <Override PartName="/ppt/ink/ink437.xml" ContentType="application/inkml+xml"/>
  <Override PartName="/ppt/ink/ink438.xml" ContentType="application/inkml+xml"/>
  <Override PartName="/ppt/ink/ink439.xml" ContentType="application/inkml+xml"/>
  <Override PartName="/ppt/ink/ink440.xml" ContentType="application/inkml+xml"/>
  <Override PartName="/ppt/ink/ink441.xml" ContentType="application/inkml+xml"/>
  <Override PartName="/ppt/ink/ink442.xml" ContentType="application/inkml+xml"/>
  <Override PartName="/ppt/ink/ink443.xml" ContentType="application/inkml+xml"/>
  <Override PartName="/ppt/ink/ink444.xml" ContentType="application/inkml+xml"/>
  <Override PartName="/ppt/ink/ink445.xml" ContentType="application/inkml+xml"/>
  <Override PartName="/ppt/ink/ink446.xml" ContentType="application/inkml+xml"/>
  <Override PartName="/ppt/ink/ink447.xml" ContentType="application/inkml+xml"/>
  <Override PartName="/ppt/ink/ink448.xml" ContentType="application/inkml+xml"/>
  <Override PartName="/ppt/ink/ink449.xml" ContentType="application/inkml+xml"/>
  <Override PartName="/ppt/ink/ink450.xml" ContentType="application/inkml+xml"/>
  <Override PartName="/ppt/ink/ink451.xml" ContentType="application/inkml+xml"/>
  <Override PartName="/ppt/ink/ink452.xml" ContentType="application/inkml+xml"/>
  <Override PartName="/ppt/ink/ink453.xml" ContentType="application/inkml+xml"/>
  <Override PartName="/ppt/ink/ink454.xml" ContentType="application/inkml+xml"/>
  <Override PartName="/ppt/ink/ink455.xml" ContentType="application/inkml+xml"/>
  <Override PartName="/ppt/ink/ink456.xml" ContentType="application/inkml+xml"/>
  <Override PartName="/ppt/ink/ink457.xml" ContentType="application/inkml+xml"/>
  <Override PartName="/ppt/ink/ink458.xml" ContentType="application/inkml+xml"/>
  <Override PartName="/ppt/ink/ink459.xml" ContentType="application/inkml+xml"/>
  <Override PartName="/ppt/ink/ink460.xml" ContentType="application/inkml+xml"/>
  <Override PartName="/ppt/ink/ink461.xml" ContentType="application/inkml+xml"/>
  <Override PartName="/ppt/ink/ink462.xml" ContentType="application/inkml+xml"/>
  <Override PartName="/ppt/ink/ink463.xml" ContentType="application/inkml+xml"/>
  <Override PartName="/ppt/ink/ink464.xml" ContentType="application/inkml+xml"/>
  <Override PartName="/ppt/ink/ink465.xml" ContentType="application/inkml+xml"/>
  <Override PartName="/ppt/ink/ink466.xml" ContentType="application/inkml+xml"/>
  <Override PartName="/ppt/ink/ink467.xml" ContentType="application/inkml+xml"/>
  <Override PartName="/ppt/ink/ink468.xml" ContentType="application/inkml+xml"/>
  <Override PartName="/ppt/ink/ink469.xml" ContentType="application/inkml+xml"/>
  <Override PartName="/ppt/ink/ink470.xml" ContentType="application/inkml+xml"/>
  <Override PartName="/ppt/ink/ink471.xml" ContentType="application/inkml+xml"/>
  <Override PartName="/ppt/ink/ink472.xml" ContentType="application/inkml+xml"/>
  <Override PartName="/ppt/ink/ink473.xml" ContentType="application/inkml+xml"/>
  <Override PartName="/ppt/ink/ink474.xml" ContentType="application/inkml+xml"/>
  <Override PartName="/ppt/ink/ink475.xml" ContentType="application/inkml+xml"/>
  <Override PartName="/ppt/ink/ink476.xml" ContentType="application/inkml+xml"/>
  <Override PartName="/ppt/ink/ink477.xml" ContentType="application/inkml+xml"/>
  <Override PartName="/ppt/ink/ink478.xml" ContentType="application/inkml+xml"/>
  <Override PartName="/ppt/ink/ink479.xml" ContentType="application/inkml+xml"/>
  <Override PartName="/ppt/ink/ink480.xml" ContentType="application/inkml+xml"/>
  <Override PartName="/ppt/ink/ink481.xml" ContentType="application/inkml+xml"/>
  <Override PartName="/ppt/ink/ink482.xml" ContentType="application/inkml+xml"/>
  <Override PartName="/ppt/ink/ink483.xml" ContentType="application/inkml+xml"/>
  <Override PartName="/ppt/ink/ink484.xml" ContentType="application/inkml+xml"/>
  <Override PartName="/ppt/ink/ink485.xml" ContentType="application/inkml+xml"/>
  <Override PartName="/ppt/ink/ink486.xml" ContentType="application/inkml+xml"/>
  <Override PartName="/ppt/ink/ink487.xml" ContentType="application/inkml+xml"/>
  <Override PartName="/ppt/ink/ink488.xml" ContentType="application/inkml+xml"/>
  <Override PartName="/ppt/ink/ink489.xml" ContentType="application/inkml+xml"/>
  <Override PartName="/ppt/ink/ink490.xml" ContentType="application/inkml+xml"/>
  <Override PartName="/ppt/ink/ink491.xml" ContentType="application/inkml+xml"/>
  <Override PartName="/ppt/ink/ink492.xml" ContentType="application/inkml+xml"/>
  <Override PartName="/ppt/ink/ink493.xml" ContentType="application/inkml+xml"/>
  <Override PartName="/ppt/ink/ink494.xml" ContentType="application/inkml+xml"/>
  <Override PartName="/ppt/ink/ink495.xml" ContentType="application/inkml+xml"/>
  <Override PartName="/ppt/ink/ink496.xml" ContentType="application/inkml+xml"/>
  <Override PartName="/ppt/ink/ink497.xml" ContentType="application/inkml+xml"/>
  <Override PartName="/ppt/ink/ink498.xml" ContentType="application/inkml+xml"/>
  <Override PartName="/ppt/ink/ink499.xml" ContentType="application/inkml+xml"/>
  <Override PartName="/ppt/ink/ink500.xml" ContentType="application/inkml+xml"/>
  <Override PartName="/ppt/ink/ink501.xml" ContentType="application/inkml+xml"/>
  <Override PartName="/ppt/ink/ink502.xml" ContentType="application/inkml+xml"/>
  <Override PartName="/ppt/ink/ink503.xml" ContentType="application/inkml+xml"/>
  <Override PartName="/ppt/ink/ink504.xml" ContentType="application/inkml+xml"/>
  <Override PartName="/ppt/ink/ink505.xml" ContentType="application/inkml+xml"/>
  <Override PartName="/ppt/ink/ink506.xml" ContentType="application/inkml+xml"/>
  <Override PartName="/ppt/ink/ink507.xml" ContentType="application/inkml+xml"/>
  <Override PartName="/ppt/ink/ink508.xml" ContentType="application/inkml+xml"/>
  <Override PartName="/ppt/ink/ink509.xml" ContentType="application/inkml+xml"/>
  <Override PartName="/ppt/ink/ink510.xml" ContentType="application/inkml+xml"/>
  <Override PartName="/ppt/ink/ink511.xml" ContentType="application/inkml+xml"/>
  <Override PartName="/ppt/ink/ink512.xml" ContentType="application/inkml+xml"/>
  <Override PartName="/ppt/ink/ink513.xml" ContentType="application/inkml+xml"/>
  <Override PartName="/ppt/ink/ink514.xml" ContentType="application/inkml+xml"/>
  <Override PartName="/ppt/ink/ink515.xml" ContentType="application/inkml+xml"/>
  <Override PartName="/ppt/ink/ink516.xml" ContentType="application/inkml+xml"/>
  <Override PartName="/ppt/ink/ink517.xml" ContentType="application/inkml+xml"/>
  <Override PartName="/ppt/ink/ink518.xml" ContentType="application/inkml+xml"/>
  <Override PartName="/ppt/ink/ink519.xml" ContentType="application/inkml+xml"/>
  <Override PartName="/ppt/ink/ink520.xml" ContentType="application/inkml+xml"/>
  <Override PartName="/ppt/ink/ink521.xml" ContentType="application/inkml+xml"/>
  <Override PartName="/ppt/ink/ink522.xml" ContentType="application/inkml+xml"/>
  <Override PartName="/ppt/ink/ink523.xml" ContentType="application/inkml+xml"/>
  <Override PartName="/ppt/ink/ink524.xml" ContentType="application/inkml+xml"/>
  <Override PartName="/ppt/ink/ink525.xml" ContentType="application/inkml+xml"/>
  <Override PartName="/ppt/ink/ink526.xml" ContentType="application/inkml+xml"/>
  <Override PartName="/ppt/ink/ink527.xml" ContentType="application/inkml+xml"/>
  <Override PartName="/ppt/ink/ink528.xml" ContentType="application/inkml+xml"/>
  <Override PartName="/ppt/ink/ink529.xml" ContentType="application/inkml+xml"/>
  <Override PartName="/ppt/ink/ink530.xml" ContentType="application/inkml+xml"/>
  <Override PartName="/ppt/ink/ink531.xml" ContentType="application/inkml+xml"/>
  <Override PartName="/ppt/ink/ink532.xml" ContentType="application/inkml+xml"/>
  <Override PartName="/ppt/ink/ink533.xml" ContentType="application/inkml+xml"/>
  <Override PartName="/ppt/ink/ink534.xml" ContentType="application/inkml+xml"/>
  <Override PartName="/ppt/ink/ink535.xml" ContentType="application/inkml+xml"/>
  <Override PartName="/ppt/ink/ink536.xml" ContentType="application/inkml+xml"/>
  <Override PartName="/ppt/ink/ink537.xml" ContentType="application/inkml+xml"/>
  <Override PartName="/ppt/ink/ink538.xml" ContentType="application/inkml+xml"/>
  <Override PartName="/ppt/ink/ink539.xml" ContentType="application/inkml+xml"/>
  <Override PartName="/ppt/ink/ink540.xml" ContentType="application/inkml+xml"/>
  <Override PartName="/ppt/ink/ink541.xml" ContentType="application/inkml+xml"/>
  <Override PartName="/ppt/ink/ink542.xml" ContentType="application/inkml+xml"/>
  <Override PartName="/ppt/ink/ink543.xml" ContentType="application/inkml+xml"/>
  <Override PartName="/ppt/ink/ink544.xml" ContentType="application/inkml+xml"/>
  <Override PartName="/ppt/ink/ink545.xml" ContentType="application/inkml+xml"/>
  <Override PartName="/ppt/ink/ink546.xml" ContentType="application/inkml+xml"/>
  <Override PartName="/ppt/ink/ink547.xml" ContentType="application/inkml+xml"/>
  <Override PartName="/ppt/ink/ink548.xml" ContentType="application/inkml+xml"/>
  <Override PartName="/ppt/ink/ink549.xml" ContentType="application/inkml+xml"/>
  <Override PartName="/ppt/ink/ink550.xml" ContentType="application/inkml+xml"/>
  <Override PartName="/ppt/ink/ink551.xml" ContentType="application/inkml+xml"/>
  <Override PartName="/ppt/ink/ink552.xml" ContentType="application/inkml+xml"/>
  <Override PartName="/ppt/ink/ink553.xml" ContentType="application/inkml+xml"/>
  <Override PartName="/ppt/ink/ink554.xml" ContentType="application/inkml+xml"/>
  <Override PartName="/ppt/ink/ink555.xml" ContentType="application/inkml+xml"/>
  <Override PartName="/ppt/ink/ink556.xml" ContentType="application/inkml+xml"/>
  <Override PartName="/ppt/ink/ink557.xml" ContentType="application/inkml+xml"/>
  <Override PartName="/ppt/ink/ink558.xml" ContentType="application/inkml+xml"/>
  <Override PartName="/ppt/ink/ink559.xml" ContentType="application/inkml+xml"/>
  <Override PartName="/ppt/ink/ink560.xml" ContentType="application/inkml+xml"/>
  <Override PartName="/ppt/ink/ink561.xml" ContentType="application/inkml+xml"/>
  <Override PartName="/ppt/ink/ink562.xml" ContentType="application/inkml+xml"/>
  <Override PartName="/ppt/ink/ink563.xml" ContentType="application/inkml+xml"/>
  <Override PartName="/ppt/ink/ink564.xml" ContentType="application/inkml+xml"/>
  <Override PartName="/ppt/ink/ink565.xml" ContentType="application/inkml+xml"/>
  <Override PartName="/ppt/ink/ink566.xml" ContentType="application/inkml+xml"/>
  <Override PartName="/ppt/ink/ink567.xml" ContentType="application/inkml+xml"/>
  <Override PartName="/ppt/ink/ink568.xml" ContentType="application/inkml+xml"/>
  <Override PartName="/ppt/ink/ink569.xml" ContentType="application/inkml+xml"/>
  <Override PartName="/ppt/ink/ink570.xml" ContentType="application/inkml+xml"/>
  <Override PartName="/ppt/ink/ink571.xml" ContentType="application/inkml+xml"/>
  <Override PartName="/ppt/ink/ink572.xml" ContentType="application/inkml+xml"/>
  <Override PartName="/ppt/ink/ink573.xml" ContentType="application/inkml+xml"/>
  <Override PartName="/ppt/ink/ink574.xml" ContentType="application/inkml+xml"/>
  <Override PartName="/ppt/ink/ink575.xml" ContentType="application/inkml+xml"/>
  <Override PartName="/ppt/ink/ink576.xml" ContentType="application/inkml+xml"/>
  <Override PartName="/ppt/ink/ink577.xml" ContentType="application/inkml+xml"/>
  <Override PartName="/ppt/ink/ink578.xml" ContentType="application/inkml+xml"/>
  <Override PartName="/ppt/ink/ink579.xml" ContentType="application/inkml+xml"/>
  <Override PartName="/ppt/ink/ink580.xml" ContentType="application/inkml+xml"/>
  <Override PartName="/ppt/ink/ink581.xml" ContentType="application/inkml+xml"/>
  <Override PartName="/ppt/ink/ink582.xml" ContentType="application/inkml+xml"/>
  <Override PartName="/ppt/ink/ink583.xml" ContentType="application/inkml+xml"/>
  <Override PartName="/ppt/ink/ink584.xml" ContentType="application/inkml+xml"/>
  <Override PartName="/ppt/ink/ink585.xml" ContentType="application/inkml+xml"/>
  <Override PartName="/ppt/ink/ink586.xml" ContentType="application/inkml+xml"/>
  <Override PartName="/ppt/ink/ink587.xml" ContentType="application/inkml+xml"/>
  <Override PartName="/ppt/ink/ink588.xml" ContentType="application/inkml+xml"/>
  <Override PartName="/ppt/ink/ink589.xml" ContentType="application/inkml+xml"/>
  <Override PartName="/ppt/ink/ink590.xml" ContentType="application/inkml+xml"/>
  <Override PartName="/ppt/ink/ink591.xml" ContentType="application/inkml+xml"/>
  <Override PartName="/ppt/ink/ink592.xml" ContentType="application/inkml+xml"/>
  <Override PartName="/ppt/ink/ink593.xml" ContentType="application/inkml+xml"/>
  <Override PartName="/ppt/ink/ink594.xml" ContentType="application/inkml+xml"/>
  <Override PartName="/ppt/ink/ink595.xml" ContentType="application/inkml+xml"/>
  <Override PartName="/ppt/ink/ink596.xml" ContentType="application/inkml+xml"/>
  <Override PartName="/ppt/ink/ink597.xml" ContentType="application/inkml+xml"/>
  <Override PartName="/ppt/ink/ink598.xml" ContentType="application/inkml+xml"/>
  <Override PartName="/ppt/ink/ink599.xml" ContentType="application/inkml+xml"/>
  <Override PartName="/ppt/ink/ink600.xml" ContentType="application/inkml+xml"/>
  <Override PartName="/ppt/ink/ink601.xml" ContentType="application/inkml+xml"/>
  <Override PartName="/ppt/ink/ink602.xml" ContentType="application/inkml+xml"/>
  <Override PartName="/ppt/ink/ink603.xml" ContentType="application/inkml+xml"/>
  <Override PartName="/ppt/ink/ink604.xml" ContentType="application/inkml+xml"/>
  <Override PartName="/ppt/ink/ink605.xml" ContentType="application/inkml+xml"/>
  <Override PartName="/ppt/ink/ink606.xml" ContentType="application/inkml+xml"/>
  <Override PartName="/ppt/ink/ink607.xml" ContentType="application/inkml+xml"/>
  <Override PartName="/ppt/ink/ink608.xml" ContentType="application/inkml+xml"/>
  <Override PartName="/ppt/ink/ink609.xml" ContentType="application/inkml+xml"/>
  <Override PartName="/ppt/ink/ink610.xml" ContentType="application/inkml+xml"/>
  <Override PartName="/ppt/ink/ink611.xml" ContentType="application/inkml+xml"/>
  <Override PartName="/ppt/ink/ink612.xml" ContentType="application/inkml+xml"/>
  <Override PartName="/ppt/ink/ink613.xml" ContentType="application/inkml+xml"/>
  <Override PartName="/ppt/ink/ink614.xml" ContentType="application/inkml+xml"/>
  <Override PartName="/ppt/ink/ink615.xml" ContentType="application/inkml+xml"/>
  <Override PartName="/ppt/ink/ink616.xml" ContentType="application/inkml+xml"/>
  <Override PartName="/ppt/ink/ink617.xml" ContentType="application/inkml+xml"/>
  <Override PartName="/ppt/ink/ink618.xml" ContentType="application/inkml+xml"/>
  <Override PartName="/ppt/ink/ink619.xml" ContentType="application/inkml+xml"/>
  <Override PartName="/ppt/ink/ink620.xml" ContentType="application/inkml+xml"/>
  <Override PartName="/ppt/ink/ink621.xml" ContentType="application/inkml+xml"/>
  <Override PartName="/ppt/ink/ink622.xml" ContentType="application/inkml+xml"/>
  <Override PartName="/ppt/ink/ink623.xml" ContentType="application/inkml+xml"/>
  <Override PartName="/ppt/ink/ink624.xml" ContentType="application/inkml+xml"/>
  <Override PartName="/ppt/ink/ink625.xml" ContentType="application/inkml+xml"/>
  <Override PartName="/ppt/ink/ink626.xml" ContentType="application/inkml+xml"/>
  <Override PartName="/ppt/ink/ink627.xml" ContentType="application/inkml+xml"/>
  <Override PartName="/ppt/ink/ink628.xml" ContentType="application/inkml+xml"/>
  <Override PartName="/ppt/ink/ink629.xml" ContentType="application/inkml+xml"/>
  <Override PartName="/ppt/ink/ink630.xml" ContentType="application/inkml+xml"/>
  <Override PartName="/ppt/ink/ink631.xml" ContentType="application/inkml+xml"/>
  <Override PartName="/ppt/ink/ink632.xml" ContentType="application/inkml+xml"/>
  <Override PartName="/ppt/ink/ink633.xml" ContentType="application/inkml+xml"/>
  <Override PartName="/ppt/ink/ink634.xml" ContentType="application/inkml+xml"/>
  <Override PartName="/ppt/ink/ink635.xml" ContentType="application/inkml+xml"/>
  <Override PartName="/ppt/ink/ink636.xml" ContentType="application/inkml+xml"/>
  <Override PartName="/ppt/ink/ink637.xml" ContentType="application/inkml+xml"/>
  <Override PartName="/ppt/ink/ink638.xml" ContentType="application/inkml+xml"/>
  <Override PartName="/ppt/ink/ink639.xml" ContentType="application/inkml+xml"/>
  <Override PartName="/ppt/ink/ink640.xml" ContentType="application/inkml+xml"/>
  <Override PartName="/ppt/ink/ink641.xml" ContentType="application/inkml+xml"/>
  <Override PartName="/ppt/ink/ink642.xml" ContentType="application/inkml+xml"/>
  <Override PartName="/ppt/ink/ink643.xml" ContentType="application/inkml+xml"/>
  <Override PartName="/ppt/ink/ink644.xml" ContentType="application/inkml+xml"/>
  <Override PartName="/ppt/ink/ink645.xml" ContentType="application/inkml+xml"/>
  <Override PartName="/ppt/ink/ink646.xml" ContentType="application/inkml+xml"/>
  <Override PartName="/ppt/ink/ink647.xml" ContentType="application/inkml+xml"/>
  <Override PartName="/ppt/ink/ink648.xml" ContentType="application/inkml+xml"/>
  <Override PartName="/ppt/ink/ink649.xml" ContentType="application/inkml+xml"/>
  <Override PartName="/ppt/ink/ink650.xml" ContentType="application/inkml+xml"/>
  <Override PartName="/ppt/ink/ink651.xml" ContentType="application/inkml+xml"/>
  <Override PartName="/ppt/ink/ink652.xml" ContentType="application/inkml+xml"/>
  <Override PartName="/ppt/ink/ink653.xml" ContentType="application/inkml+xml"/>
  <Override PartName="/ppt/ink/ink654.xml" ContentType="application/inkml+xml"/>
  <Override PartName="/ppt/ink/ink655.xml" ContentType="application/inkml+xml"/>
  <Override PartName="/ppt/ink/ink656.xml" ContentType="application/inkml+xml"/>
  <Override PartName="/ppt/ink/ink657.xml" ContentType="application/inkml+xml"/>
  <Override PartName="/ppt/ink/ink658.xml" ContentType="application/inkml+xml"/>
  <Override PartName="/ppt/ink/ink659.xml" ContentType="application/inkml+xml"/>
  <Override PartName="/ppt/ink/ink660.xml" ContentType="application/inkml+xml"/>
  <Override PartName="/ppt/ink/ink661.xml" ContentType="application/inkml+xml"/>
  <Override PartName="/ppt/ink/ink662.xml" ContentType="application/inkml+xml"/>
  <Override PartName="/ppt/ink/ink663.xml" ContentType="application/inkml+xml"/>
  <Override PartName="/ppt/ink/ink664.xml" ContentType="application/inkml+xml"/>
  <Override PartName="/ppt/ink/ink665.xml" ContentType="application/inkml+xml"/>
  <Override PartName="/ppt/ink/ink666.xml" ContentType="application/inkml+xml"/>
  <Override PartName="/ppt/ink/ink667.xml" ContentType="application/inkml+xml"/>
  <Override PartName="/ppt/ink/ink668.xml" ContentType="application/inkml+xml"/>
  <Override PartName="/ppt/ink/ink669.xml" ContentType="application/inkml+xml"/>
  <Override PartName="/ppt/ink/ink670.xml" ContentType="application/inkml+xml"/>
  <Override PartName="/ppt/ink/ink671.xml" ContentType="application/inkml+xml"/>
  <Override PartName="/ppt/ink/ink672.xml" ContentType="application/inkml+xml"/>
  <Override PartName="/ppt/ink/ink673.xml" ContentType="application/inkml+xml"/>
  <Override PartName="/ppt/ink/ink674.xml" ContentType="application/inkml+xml"/>
  <Override PartName="/ppt/ink/ink675.xml" ContentType="application/inkml+xml"/>
  <Override PartName="/ppt/ink/ink676.xml" ContentType="application/inkml+xml"/>
  <Override PartName="/ppt/ink/ink677.xml" ContentType="application/inkml+xml"/>
  <Override PartName="/ppt/ink/ink678.xml" ContentType="application/inkml+xml"/>
  <Override PartName="/ppt/ink/ink679.xml" ContentType="application/inkml+xml"/>
  <Override PartName="/ppt/ink/ink680.xml" ContentType="application/inkml+xml"/>
  <Override PartName="/ppt/ink/ink681.xml" ContentType="application/inkml+xml"/>
  <Override PartName="/ppt/ink/ink682.xml" ContentType="application/inkml+xml"/>
  <Override PartName="/ppt/ink/ink683.xml" ContentType="application/inkml+xml"/>
  <Override PartName="/ppt/ink/ink684.xml" ContentType="application/inkml+xml"/>
  <Override PartName="/ppt/ink/ink685.xml" ContentType="application/inkml+xml"/>
  <Override PartName="/ppt/ink/ink686.xml" ContentType="application/inkml+xml"/>
  <Override PartName="/ppt/ink/ink687.xml" ContentType="application/inkml+xml"/>
  <Override PartName="/ppt/ink/ink688.xml" ContentType="application/inkml+xml"/>
  <Override PartName="/ppt/ink/ink689.xml" ContentType="application/inkml+xml"/>
  <Override PartName="/ppt/ink/ink690.xml" ContentType="application/inkml+xml"/>
  <Override PartName="/ppt/ink/ink691.xml" ContentType="application/inkml+xml"/>
  <Override PartName="/ppt/ink/ink692.xml" ContentType="application/inkml+xml"/>
  <Override PartName="/ppt/ink/ink693.xml" ContentType="application/inkml+xml"/>
  <Override PartName="/ppt/ink/ink694.xml" ContentType="application/inkml+xml"/>
  <Override PartName="/ppt/ink/ink695.xml" ContentType="application/inkml+xml"/>
  <Override PartName="/ppt/ink/ink696.xml" ContentType="application/inkml+xml"/>
  <Override PartName="/ppt/ink/ink697.xml" ContentType="application/inkml+xml"/>
  <Override PartName="/ppt/ink/ink698.xml" ContentType="application/inkml+xml"/>
  <Override PartName="/ppt/ink/ink699.xml" ContentType="application/inkml+xml"/>
  <Override PartName="/ppt/ink/ink700.xml" ContentType="application/inkml+xml"/>
  <Override PartName="/ppt/ink/ink701.xml" ContentType="application/inkml+xml"/>
  <Override PartName="/ppt/ink/ink702.xml" ContentType="application/inkml+xml"/>
  <Override PartName="/ppt/ink/ink703.xml" ContentType="application/inkml+xml"/>
  <Override PartName="/ppt/ink/ink704.xml" ContentType="application/inkml+xml"/>
  <Override PartName="/ppt/ink/ink705.xml" ContentType="application/inkml+xml"/>
  <Override PartName="/ppt/ink/ink706.xml" ContentType="application/inkml+xml"/>
  <Override PartName="/ppt/ink/ink707.xml" ContentType="application/inkml+xml"/>
  <Override PartName="/ppt/ink/ink708.xml" ContentType="application/inkml+xml"/>
  <Override PartName="/ppt/ink/ink709.xml" ContentType="application/inkml+xml"/>
  <Override PartName="/ppt/ink/ink710.xml" ContentType="application/inkml+xml"/>
  <Override PartName="/ppt/ink/ink711.xml" ContentType="application/inkml+xml"/>
  <Override PartName="/ppt/ink/ink712.xml" ContentType="application/inkml+xml"/>
  <Override PartName="/ppt/ink/ink713.xml" ContentType="application/inkml+xml"/>
  <Override PartName="/ppt/ink/ink714.xml" ContentType="application/inkml+xml"/>
  <Override PartName="/ppt/ink/ink715.xml" ContentType="application/inkml+xml"/>
  <Override PartName="/ppt/ink/ink716.xml" ContentType="application/inkml+xml"/>
  <Override PartName="/ppt/ink/ink717.xml" ContentType="application/inkml+xml"/>
  <Override PartName="/ppt/ink/ink718.xml" ContentType="application/inkml+xml"/>
  <Override PartName="/ppt/ink/ink719.xml" ContentType="application/inkml+xml"/>
  <Override PartName="/ppt/ink/ink720.xml" ContentType="application/inkml+xml"/>
  <Override PartName="/ppt/ink/ink721.xml" ContentType="application/inkml+xml"/>
  <Override PartName="/ppt/ink/ink722.xml" ContentType="application/inkml+xml"/>
  <Override PartName="/ppt/ink/ink723.xml" ContentType="application/inkml+xml"/>
  <Override PartName="/ppt/ink/ink724.xml" ContentType="application/inkml+xml"/>
  <Override PartName="/ppt/ink/ink725.xml" ContentType="application/inkml+xml"/>
  <Override PartName="/ppt/ink/ink726.xml" ContentType="application/inkml+xml"/>
  <Override PartName="/ppt/ink/ink727.xml" ContentType="application/inkml+xml"/>
  <Override PartName="/ppt/ink/ink728.xml" ContentType="application/inkml+xml"/>
  <Override PartName="/ppt/ink/ink729.xml" ContentType="application/inkml+xml"/>
  <Override PartName="/ppt/ink/ink730.xml" ContentType="application/inkml+xml"/>
  <Override PartName="/ppt/ink/ink731.xml" ContentType="application/inkml+xml"/>
  <Override PartName="/ppt/ink/ink732.xml" ContentType="application/inkml+xml"/>
  <Override PartName="/ppt/ink/ink733.xml" ContentType="application/inkml+xml"/>
  <Override PartName="/ppt/ink/ink734.xml" ContentType="application/inkml+xml"/>
  <Override PartName="/ppt/ink/ink735.xml" ContentType="application/inkml+xml"/>
  <Override PartName="/ppt/ink/ink736.xml" ContentType="application/inkml+xml"/>
  <Override PartName="/ppt/ink/ink737.xml" ContentType="application/inkml+xml"/>
  <Override PartName="/ppt/ink/ink738.xml" ContentType="application/inkml+xml"/>
  <Override PartName="/ppt/ink/ink739.xml" ContentType="application/inkml+xml"/>
  <Override PartName="/ppt/ink/ink740.xml" ContentType="application/inkml+xml"/>
  <Override PartName="/ppt/ink/ink741.xml" ContentType="application/inkml+xml"/>
  <Override PartName="/ppt/ink/ink742.xml" ContentType="application/inkml+xml"/>
  <Override PartName="/ppt/ink/ink743.xml" ContentType="application/inkml+xml"/>
  <Override PartName="/ppt/ink/ink744.xml" ContentType="application/inkml+xml"/>
  <Override PartName="/ppt/ink/ink745.xml" ContentType="application/inkml+xml"/>
  <Override PartName="/ppt/ink/ink746.xml" ContentType="application/inkml+xml"/>
  <Override PartName="/ppt/ink/ink747.xml" ContentType="application/inkml+xml"/>
  <Override PartName="/ppt/ink/ink748.xml" ContentType="application/inkml+xml"/>
  <Override PartName="/ppt/ink/ink749.xml" ContentType="application/inkml+xml"/>
  <Override PartName="/ppt/ink/ink750.xml" ContentType="application/inkml+xml"/>
  <Override PartName="/ppt/ink/ink751.xml" ContentType="application/inkml+xml"/>
  <Override PartName="/ppt/ink/ink752.xml" ContentType="application/inkml+xml"/>
  <Override PartName="/ppt/ink/ink753.xml" ContentType="application/inkml+xml"/>
  <Override PartName="/ppt/ink/ink754.xml" ContentType="application/inkml+xml"/>
  <Override PartName="/ppt/ink/ink755.xml" ContentType="application/inkml+xml"/>
  <Override PartName="/ppt/ink/ink756.xml" ContentType="application/inkml+xml"/>
  <Override PartName="/ppt/ink/ink757.xml" ContentType="application/inkml+xml"/>
  <Override PartName="/ppt/ink/ink758.xml" ContentType="application/inkml+xml"/>
  <Override PartName="/ppt/ink/ink759.xml" ContentType="application/inkml+xml"/>
  <Override PartName="/ppt/ink/ink760.xml" ContentType="application/inkml+xml"/>
  <Override PartName="/ppt/ink/ink761.xml" ContentType="application/inkml+xml"/>
  <Override PartName="/ppt/ink/ink762.xml" ContentType="application/inkml+xml"/>
  <Override PartName="/ppt/ink/ink763.xml" ContentType="application/inkml+xml"/>
  <Override PartName="/ppt/ink/ink764.xml" ContentType="application/inkml+xml"/>
  <Override PartName="/ppt/ink/ink765.xml" ContentType="application/inkml+xml"/>
  <Override PartName="/ppt/ink/ink766.xml" ContentType="application/inkml+xml"/>
  <Override PartName="/ppt/ink/ink767.xml" ContentType="application/inkml+xml"/>
  <Override PartName="/ppt/ink/ink768.xml" ContentType="application/inkml+xml"/>
  <Override PartName="/ppt/ink/ink769.xml" ContentType="application/inkml+xml"/>
  <Override PartName="/ppt/ink/ink770.xml" ContentType="application/inkml+xml"/>
  <Override PartName="/ppt/ink/ink771.xml" ContentType="application/inkml+xml"/>
  <Override PartName="/ppt/ink/ink772.xml" ContentType="application/inkml+xml"/>
  <Override PartName="/ppt/ink/ink773.xml" ContentType="application/inkml+xml"/>
  <Override PartName="/ppt/ink/ink774.xml" ContentType="application/inkml+xml"/>
  <Override PartName="/ppt/ink/ink775.xml" ContentType="application/inkml+xml"/>
  <Override PartName="/ppt/ink/ink776.xml" ContentType="application/inkml+xml"/>
  <Override PartName="/ppt/ink/ink777.xml" ContentType="application/inkml+xml"/>
  <Override PartName="/ppt/ink/ink778.xml" ContentType="application/inkml+xml"/>
  <Override PartName="/ppt/ink/ink779.xml" ContentType="application/inkml+xml"/>
  <Override PartName="/ppt/ink/ink780.xml" ContentType="application/inkml+xml"/>
  <Override PartName="/ppt/ink/ink781.xml" ContentType="application/inkml+xml"/>
  <Override PartName="/ppt/ink/ink782.xml" ContentType="application/inkml+xml"/>
  <Override PartName="/ppt/ink/ink783.xml" ContentType="application/inkml+xml"/>
  <Override PartName="/ppt/ink/ink784.xml" ContentType="application/inkml+xml"/>
  <Override PartName="/ppt/ink/ink785.xml" ContentType="application/inkml+xml"/>
  <Override PartName="/ppt/ink/ink786.xml" ContentType="application/inkml+xml"/>
  <Override PartName="/ppt/ink/ink787.xml" ContentType="application/inkml+xml"/>
  <Override PartName="/ppt/ink/ink788.xml" ContentType="application/inkml+xml"/>
  <Override PartName="/ppt/ink/ink789.xml" ContentType="application/inkml+xml"/>
  <Override PartName="/ppt/ink/ink790.xml" ContentType="application/inkml+xml"/>
  <Override PartName="/ppt/ink/ink791.xml" ContentType="application/inkml+xml"/>
  <Override PartName="/ppt/ink/ink792.xml" ContentType="application/inkml+xml"/>
  <Override PartName="/ppt/ink/ink793.xml" ContentType="application/inkml+xml"/>
  <Override PartName="/ppt/ink/ink794.xml" ContentType="application/inkml+xml"/>
  <Override PartName="/ppt/ink/ink795.xml" ContentType="application/inkml+xml"/>
  <Override PartName="/ppt/ink/ink796.xml" ContentType="application/inkml+xml"/>
  <Override PartName="/ppt/ink/ink797.xml" ContentType="application/inkml+xml"/>
  <Override PartName="/ppt/ink/ink798.xml" ContentType="application/inkml+xml"/>
  <Override PartName="/ppt/ink/ink799.xml" ContentType="application/inkml+xml"/>
  <Override PartName="/ppt/ink/ink800.xml" ContentType="application/inkml+xml"/>
  <Override PartName="/ppt/ink/ink801.xml" ContentType="application/inkml+xml"/>
  <Override PartName="/ppt/ink/ink802.xml" ContentType="application/inkml+xml"/>
  <Override PartName="/ppt/ink/ink803.xml" ContentType="application/inkml+xml"/>
  <Override PartName="/ppt/ink/ink804.xml" ContentType="application/inkml+xml"/>
  <Override PartName="/ppt/ink/ink805.xml" ContentType="application/inkml+xml"/>
  <Override PartName="/ppt/ink/ink806.xml" ContentType="application/inkml+xml"/>
  <Override PartName="/ppt/ink/ink807.xml" ContentType="application/inkml+xml"/>
  <Override PartName="/ppt/ink/ink808.xml" ContentType="application/inkml+xml"/>
  <Override PartName="/ppt/ink/ink809.xml" ContentType="application/inkml+xml"/>
  <Override PartName="/ppt/ink/ink810.xml" ContentType="application/inkml+xml"/>
  <Override PartName="/ppt/ink/ink811.xml" ContentType="application/inkml+xml"/>
  <Override PartName="/ppt/ink/ink812.xml" ContentType="application/inkml+xml"/>
  <Override PartName="/ppt/ink/ink813.xml" ContentType="application/inkml+xml"/>
  <Override PartName="/ppt/ink/ink814.xml" ContentType="application/inkml+xml"/>
  <Override PartName="/ppt/ink/ink815.xml" ContentType="application/inkml+xml"/>
  <Override PartName="/ppt/ink/ink816.xml" ContentType="application/inkml+xml"/>
  <Override PartName="/ppt/ink/ink817.xml" ContentType="application/inkml+xml"/>
  <Override PartName="/ppt/ink/ink818.xml" ContentType="application/inkml+xml"/>
  <Override PartName="/ppt/ink/ink819.xml" ContentType="application/inkml+xml"/>
  <Override PartName="/ppt/ink/ink820.xml" ContentType="application/inkml+xml"/>
  <Override PartName="/ppt/ink/ink821.xml" ContentType="application/inkml+xml"/>
  <Override PartName="/ppt/ink/ink822.xml" ContentType="application/inkml+xml"/>
  <Override PartName="/ppt/ink/ink823.xml" ContentType="application/inkml+xml"/>
  <Override PartName="/ppt/ink/ink824.xml" ContentType="application/inkml+xml"/>
  <Override PartName="/ppt/ink/ink825.xml" ContentType="application/inkml+xml"/>
  <Override PartName="/ppt/ink/ink826.xml" ContentType="application/inkml+xml"/>
  <Override PartName="/ppt/ink/ink827.xml" ContentType="application/inkml+xml"/>
  <Override PartName="/ppt/ink/ink828.xml" ContentType="application/inkml+xml"/>
  <Override PartName="/ppt/ink/ink829.xml" ContentType="application/inkml+xml"/>
  <Override PartName="/ppt/ink/ink830.xml" ContentType="application/inkml+xml"/>
  <Override PartName="/ppt/ink/ink831.xml" ContentType="application/inkml+xml"/>
  <Override PartName="/ppt/ink/ink832.xml" ContentType="application/inkml+xml"/>
  <Override PartName="/ppt/ink/ink833.xml" ContentType="application/inkml+xml"/>
  <Override PartName="/ppt/ink/ink834.xml" ContentType="application/inkml+xml"/>
  <Override PartName="/ppt/ink/ink835.xml" ContentType="application/inkml+xml"/>
  <Override PartName="/ppt/ink/ink836.xml" ContentType="application/inkml+xml"/>
  <Override PartName="/ppt/ink/ink837.xml" ContentType="application/inkml+xml"/>
  <Override PartName="/ppt/ink/ink838.xml" ContentType="application/inkml+xml"/>
  <Override PartName="/ppt/ink/ink839.xml" ContentType="application/inkml+xml"/>
  <Override PartName="/ppt/ink/ink840.xml" ContentType="application/inkml+xml"/>
  <Override PartName="/ppt/ink/ink841.xml" ContentType="application/inkml+xml"/>
  <Override PartName="/ppt/ink/ink842.xml" ContentType="application/inkml+xml"/>
  <Override PartName="/ppt/ink/ink843.xml" ContentType="application/inkml+xml"/>
  <Override PartName="/ppt/ink/ink844.xml" ContentType="application/inkml+xml"/>
  <Override PartName="/ppt/ink/ink845.xml" ContentType="application/inkml+xml"/>
  <Override PartName="/ppt/ink/ink846.xml" ContentType="application/inkml+xml"/>
  <Override PartName="/ppt/ink/ink847.xml" ContentType="application/inkml+xml"/>
  <Override PartName="/ppt/ink/ink848.xml" ContentType="application/inkml+xml"/>
  <Override PartName="/ppt/ink/ink849.xml" ContentType="application/inkml+xml"/>
  <Override PartName="/ppt/ink/ink850.xml" ContentType="application/inkml+xml"/>
  <Override PartName="/ppt/ink/ink851.xml" ContentType="application/inkml+xml"/>
  <Override PartName="/ppt/ink/ink852.xml" ContentType="application/inkml+xml"/>
  <Override PartName="/ppt/ink/ink853.xml" ContentType="application/inkml+xml"/>
  <Override PartName="/ppt/ink/ink854.xml" ContentType="application/inkml+xml"/>
  <Override PartName="/ppt/ink/ink855.xml" ContentType="application/inkml+xml"/>
  <Override PartName="/ppt/ink/ink856.xml" ContentType="application/inkml+xml"/>
  <Override PartName="/ppt/ink/ink857.xml" ContentType="application/inkml+xml"/>
  <Override PartName="/ppt/ink/ink858.xml" ContentType="application/inkml+xml"/>
  <Override PartName="/ppt/ink/ink859.xml" ContentType="application/inkml+xml"/>
  <Override PartName="/ppt/ink/ink860.xml" ContentType="application/inkml+xml"/>
  <Override PartName="/ppt/ink/ink861.xml" ContentType="application/inkml+xml"/>
  <Override PartName="/ppt/ink/ink862.xml" ContentType="application/inkml+xml"/>
  <Override PartName="/ppt/ink/ink863.xml" ContentType="application/inkml+xml"/>
  <Override PartName="/ppt/ink/ink864.xml" ContentType="application/inkml+xml"/>
  <Override PartName="/ppt/ink/ink865.xml" ContentType="application/inkml+xml"/>
  <Override PartName="/ppt/ink/ink866.xml" ContentType="application/inkml+xml"/>
  <Override PartName="/ppt/ink/ink867.xml" ContentType="application/inkml+xml"/>
  <Override PartName="/ppt/ink/ink868.xml" ContentType="application/inkml+xml"/>
  <Override PartName="/ppt/ink/ink869.xml" ContentType="application/inkml+xml"/>
  <Override PartName="/ppt/ink/ink870.xml" ContentType="application/inkml+xml"/>
  <Override PartName="/ppt/ink/ink871.xml" ContentType="application/inkml+xml"/>
  <Override PartName="/ppt/ink/ink872.xml" ContentType="application/inkml+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sldIdLst>
    <p:sldId id="256" r:id="rId2"/>
    <p:sldId id="283" r:id="rId3"/>
    <p:sldId id="284" r:id="rId4"/>
    <p:sldId id="278" r:id="rId5"/>
    <p:sldId id="280" r:id="rId6"/>
    <p:sldId id="275" r:id="rId7"/>
    <p:sldId id="281" r:id="rId8"/>
    <p:sldId id="282" r:id="rId9"/>
    <p:sldId id="268" r:id="rId10"/>
    <p:sldId id="285" r:id="rId11"/>
    <p:sldId id="287" r:id="rId12"/>
    <p:sldId id="286" r:id="rId13"/>
    <p:sldId id="288" r:id="rId14"/>
    <p:sldId id="289" r:id="rId15"/>
    <p:sldId id="290" r:id="rId16"/>
    <p:sldId id="291" r:id="rId17"/>
    <p:sldId id="262" r:id="rId18"/>
    <p:sldId id="258" r:id="rId19"/>
    <p:sldId id="261" r:id="rId20"/>
    <p:sldId id="263" r:id="rId21"/>
    <p:sldId id="260" r:id="rId22"/>
    <p:sldId id="259" r:id="rId23"/>
    <p:sldId id="264" r:id="rId24"/>
    <p:sldId id="265" r:id="rId25"/>
    <p:sldId id="269" r:id="rId26"/>
    <p:sldId id="292" r:id="rId27"/>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163"/>
    <p:restoredTop sz="86224"/>
  </p:normalViewPr>
  <p:slideViewPr>
    <p:cSldViewPr snapToGrid="0" snapToObjects="1">
      <p:cViewPr>
        <p:scale>
          <a:sx n="130" d="100"/>
          <a:sy n="130" d="100"/>
        </p:scale>
        <p:origin x="3264" y="104"/>
      </p:cViewPr>
      <p:guideLst>
        <p:guide orient="horz" pos="2160"/>
        <p:guide pos="2880"/>
      </p:guideLst>
    </p:cSldViewPr>
  </p:slideViewPr>
  <p:outlineViewPr>
    <p:cViewPr>
      <p:scale>
        <a:sx n="33" d="100"/>
        <a:sy n="33" d="100"/>
      </p:scale>
      <p:origin x="0" y="-7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istian romanque" userId="727226271_tp_dropbox" providerId="OAuth2" clId="{66B69D19-E461-024E-8867-4C913DBF0FB2}"/>
    <pc:docChg chg="custSel modSld">
      <pc:chgData name="cristian romanque" userId="727226271_tp_dropbox" providerId="OAuth2" clId="{66B69D19-E461-024E-8867-4C913DBF0FB2}" dt="2020-08-18T16:41:48.425" v="34" actId="1076"/>
      <pc:docMkLst>
        <pc:docMk/>
      </pc:docMkLst>
      <pc:sldChg chg="delSp modSp">
        <pc:chgData name="cristian romanque" userId="727226271_tp_dropbox" providerId="OAuth2" clId="{66B69D19-E461-024E-8867-4C913DBF0FB2}" dt="2020-08-18T16:41:48.425" v="34" actId="1076"/>
        <pc:sldMkLst>
          <pc:docMk/>
          <pc:sldMk cId="2105990640" sldId="289"/>
        </pc:sldMkLst>
        <pc:spChg chg="mod">
          <ac:chgData name="cristian romanque" userId="727226271_tp_dropbox" providerId="OAuth2" clId="{66B69D19-E461-024E-8867-4C913DBF0FB2}" dt="2020-08-18T16:40:45.666" v="27" actId="1076"/>
          <ac:spMkLst>
            <pc:docMk/>
            <pc:sldMk cId="2105990640" sldId="289"/>
            <ac:spMk id="2" creationId="{92076C0C-7F7C-D44C-A446-6BC776C3A4A7}"/>
          </ac:spMkLst>
        </pc:spChg>
        <pc:grpChg chg="del">
          <ac:chgData name="cristian romanque" userId="727226271_tp_dropbox" providerId="OAuth2" clId="{66B69D19-E461-024E-8867-4C913DBF0FB2}" dt="2020-08-18T16:38:31.429" v="2" actId="21"/>
          <ac:grpSpMkLst>
            <pc:docMk/>
            <pc:sldMk cId="2105990640" sldId="289"/>
            <ac:grpSpMk id="29" creationId="{3F2FBE59-BB5B-C543-ADF9-4174E36CD169}"/>
          </ac:grpSpMkLst>
        </pc:grpChg>
        <pc:grpChg chg="del">
          <ac:chgData name="cristian romanque" userId="727226271_tp_dropbox" providerId="OAuth2" clId="{66B69D19-E461-024E-8867-4C913DBF0FB2}" dt="2020-08-18T16:38:23.653" v="1" actId="21"/>
          <ac:grpSpMkLst>
            <pc:docMk/>
            <pc:sldMk cId="2105990640" sldId="289"/>
            <ac:grpSpMk id="34" creationId="{2364EB50-03F5-344A-9E02-7A6BBA8038AD}"/>
          </ac:grpSpMkLst>
        </pc:grpChg>
        <pc:grpChg chg="del">
          <ac:chgData name="cristian romanque" userId="727226271_tp_dropbox" providerId="OAuth2" clId="{66B69D19-E461-024E-8867-4C913DBF0FB2}" dt="2020-08-18T16:38:33.427" v="3" actId="21"/>
          <ac:grpSpMkLst>
            <pc:docMk/>
            <pc:sldMk cId="2105990640" sldId="289"/>
            <ac:grpSpMk id="39" creationId="{1CD0BBE4-6EE7-5640-8637-6F196FBB2F32}"/>
          </ac:grpSpMkLst>
        </pc:grpChg>
        <pc:grpChg chg="del">
          <ac:chgData name="cristian romanque" userId="727226271_tp_dropbox" providerId="OAuth2" clId="{66B69D19-E461-024E-8867-4C913DBF0FB2}" dt="2020-08-18T16:38:35.853" v="4" actId="21"/>
          <ac:grpSpMkLst>
            <pc:docMk/>
            <pc:sldMk cId="2105990640" sldId="289"/>
            <ac:grpSpMk id="42" creationId="{01A3E03D-DF6F-B34F-A413-424BF9971573}"/>
          </ac:grpSpMkLst>
        </pc:grpChg>
        <pc:grpChg chg="del">
          <ac:chgData name="cristian romanque" userId="727226271_tp_dropbox" providerId="OAuth2" clId="{66B69D19-E461-024E-8867-4C913DBF0FB2}" dt="2020-08-18T16:40:18.690" v="20" actId="21"/>
          <ac:grpSpMkLst>
            <pc:docMk/>
            <pc:sldMk cId="2105990640" sldId="289"/>
            <ac:grpSpMk id="60" creationId="{AB95DEA0-3602-AB41-AC59-77FB5DF11916}"/>
          </ac:grpSpMkLst>
        </pc:grpChg>
        <pc:grpChg chg="del">
          <ac:chgData name="cristian romanque" userId="727226271_tp_dropbox" providerId="OAuth2" clId="{66B69D19-E461-024E-8867-4C913DBF0FB2}" dt="2020-08-18T16:38:20.950" v="0" actId="21"/>
          <ac:grpSpMkLst>
            <pc:docMk/>
            <pc:sldMk cId="2105990640" sldId="289"/>
            <ac:grpSpMk id="77" creationId="{80CC9AA9-0C12-C240-93BA-CF1EAF9216CD}"/>
          </ac:grpSpMkLst>
        </pc:grpChg>
        <pc:grpChg chg="del">
          <ac:chgData name="cristian romanque" userId="727226271_tp_dropbox" providerId="OAuth2" clId="{66B69D19-E461-024E-8867-4C913DBF0FB2}" dt="2020-08-18T16:39:34.452" v="9" actId="21"/>
          <ac:grpSpMkLst>
            <pc:docMk/>
            <pc:sldMk cId="2105990640" sldId="289"/>
            <ac:grpSpMk id="84" creationId="{C2EB9172-B4E5-8146-ACE4-F089BF40B7E8}"/>
          </ac:grpSpMkLst>
        </pc:grpChg>
        <pc:grpChg chg="del">
          <ac:chgData name="cristian romanque" userId="727226271_tp_dropbox" providerId="OAuth2" clId="{66B69D19-E461-024E-8867-4C913DBF0FB2}" dt="2020-08-18T16:41:42.763" v="33" actId="21"/>
          <ac:grpSpMkLst>
            <pc:docMk/>
            <pc:sldMk cId="2105990640" sldId="289"/>
            <ac:grpSpMk id="102" creationId="{0D242E7F-1728-9545-A593-F072286006D9}"/>
          </ac:grpSpMkLst>
        </pc:grpChg>
        <pc:grpChg chg="del">
          <ac:chgData name="cristian romanque" userId="727226271_tp_dropbox" providerId="OAuth2" clId="{66B69D19-E461-024E-8867-4C913DBF0FB2}" dt="2020-08-18T16:40:52.868" v="29" actId="21"/>
          <ac:grpSpMkLst>
            <pc:docMk/>
            <pc:sldMk cId="2105990640" sldId="289"/>
            <ac:grpSpMk id="119" creationId="{0A578213-C041-0C43-BF32-3A09D974070A}"/>
          </ac:grpSpMkLst>
        </pc:grpChg>
        <pc:grpChg chg="del">
          <ac:chgData name="cristian romanque" userId="727226271_tp_dropbox" providerId="OAuth2" clId="{66B69D19-E461-024E-8867-4C913DBF0FB2}" dt="2020-08-18T16:40:20.801" v="21" actId="21"/>
          <ac:grpSpMkLst>
            <pc:docMk/>
            <pc:sldMk cId="2105990640" sldId="289"/>
            <ac:grpSpMk id="124" creationId="{613CA24A-508A-F54A-9B3B-6C70AD317AE6}"/>
          </ac:grpSpMkLst>
        </pc:grpChg>
        <pc:grpChg chg="del">
          <ac:chgData name="cristian romanque" userId="727226271_tp_dropbox" providerId="OAuth2" clId="{66B69D19-E461-024E-8867-4C913DBF0FB2}" dt="2020-08-18T16:39:58.602" v="14" actId="21"/>
          <ac:grpSpMkLst>
            <pc:docMk/>
            <pc:sldMk cId="2105990640" sldId="289"/>
            <ac:grpSpMk id="138" creationId="{0EA64422-F527-7D43-B60A-8573EE09CCA4}"/>
          </ac:grpSpMkLst>
        </pc:grpChg>
        <pc:grpChg chg="del">
          <ac:chgData name="cristian romanque" userId="727226271_tp_dropbox" providerId="OAuth2" clId="{66B69D19-E461-024E-8867-4C913DBF0FB2}" dt="2020-08-18T16:39:55.464" v="13" actId="21"/>
          <ac:grpSpMkLst>
            <pc:docMk/>
            <pc:sldMk cId="2105990640" sldId="289"/>
            <ac:grpSpMk id="139" creationId="{921AE926-615D-5143-A9E6-257B63967CDA}"/>
          </ac:grpSpMkLst>
        </pc:grpChg>
        <pc:grpChg chg="del">
          <ac:chgData name="cristian romanque" userId="727226271_tp_dropbox" providerId="OAuth2" clId="{66B69D19-E461-024E-8867-4C913DBF0FB2}" dt="2020-08-18T16:39:29.851" v="8" actId="21"/>
          <ac:grpSpMkLst>
            <pc:docMk/>
            <pc:sldMk cId="2105990640" sldId="289"/>
            <ac:grpSpMk id="147" creationId="{AD41F558-3367-F24C-A9B6-8A225DF79B46}"/>
          </ac:grpSpMkLst>
        </pc:grpChg>
        <pc:grpChg chg="del">
          <ac:chgData name="cristian romanque" userId="727226271_tp_dropbox" providerId="OAuth2" clId="{66B69D19-E461-024E-8867-4C913DBF0FB2}" dt="2020-08-18T16:40:16.779" v="19" actId="21"/>
          <ac:grpSpMkLst>
            <pc:docMk/>
            <pc:sldMk cId="2105990640" sldId="289"/>
            <ac:grpSpMk id="150" creationId="{128883C3-FA02-454D-BD63-088496AFC2EB}"/>
          </ac:grpSpMkLst>
        </pc:grpChg>
        <pc:grpChg chg="del">
          <ac:chgData name="cristian romanque" userId="727226271_tp_dropbox" providerId="OAuth2" clId="{66B69D19-E461-024E-8867-4C913DBF0FB2}" dt="2020-08-18T16:39:36.885" v="10" actId="21"/>
          <ac:grpSpMkLst>
            <pc:docMk/>
            <pc:sldMk cId="2105990640" sldId="289"/>
            <ac:grpSpMk id="173" creationId="{3EB994F2-E6EC-9343-BACF-08F0DF1C4B88}"/>
          </ac:grpSpMkLst>
        </pc:grpChg>
        <pc:grpChg chg="del">
          <ac:chgData name="cristian romanque" userId="727226271_tp_dropbox" providerId="OAuth2" clId="{66B69D19-E461-024E-8867-4C913DBF0FB2}" dt="2020-08-18T16:38:43.031" v="5" actId="21"/>
          <ac:grpSpMkLst>
            <pc:docMk/>
            <pc:sldMk cId="2105990640" sldId="289"/>
            <ac:grpSpMk id="175" creationId="{2EFB48EA-F150-8146-95A9-FE39C65EFADB}"/>
          </ac:grpSpMkLst>
        </pc:grpChg>
        <pc:grpChg chg="del">
          <ac:chgData name="cristian romanque" userId="727226271_tp_dropbox" providerId="OAuth2" clId="{66B69D19-E461-024E-8867-4C913DBF0FB2}" dt="2020-08-18T16:39:14.232" v="6" actId="21"/>
          <ac:grpSpMkLst>
            <pc:docMk/>
            <pc:sldMk cId="2105990640" sldId="289"/>
            <ac:grpSpMk id="239" creationId="{D34A730F-E873-9B44-BA43-B8F85C89D2B9}"/>
          </ac:grpSpMkLst>
        </pc:grpChg>
        <pc:grpChg chg="del">
          <ac:chgData name="cristian romanque" userId="727226271_tp_dropbox" providerId="OAuth2" clId="{66B69D19-E461-024E-8867-4C913DBF0FB2}" dt="2020-08-18T16:40:36.501" v="25" actId="21"/>
          <ac:grpSpMkLst>
            <pc:docMk/>
            <pc:sldMk cId="2105990640" sldId="289"/>
            <ac:grpSpMk id="243" creationId="{79760E24-7A98-5949-B570-A695B5F70203}"/>
          </ac:grpSpMkLst>
        </pc:grpChg>
        <pc:grpChg chg="del">
          <ac:chgData name="cristian romanque" userId="727226271_tp_dropbox" providerId="OAuth2" clId="{66B69D19-E461-024E-8867-4C913DBF0FB2}" dt="2020-08-18T16:40:12.497" v="17" actId="21"/>
          <ac:grpSpMkLst>
            <pc:docMk/>
            <pc:sldMk cId="2105990640" sldId="289"/>
            <ac:grpSpMk id="247" creationId="{4ACEE4E4-02EC-3A4E-B676-F26025179F8A}"/>
          </ac:grpSpMkLst>
        </pc:grpChg>
        <pc:grpChg chg="del">
          <ac:chgData name="cristian romanque" userId="727226271_tp_dropbox" providerId="OAuth2" clId="{66B69D19-E461-024E-8867-4C913DBF0FB2}" dt="2020-08-18T16:40:50.898" v="28" actId="21"/>
          <ac:grpSpMkLst>
            <pc:docMk/>
            <pc:sldMk cId="2105990640" sldId="289"/>
            <ac:grpSpMk id="263" creationId="{FA5B1E82-1B15-D442-AB3F-5C0B3D96F01D}"/>
          </ac:grpSpMkLst>
        </pc:grpChg>
        <pc:grpChg chg="del">
          <ac:chgData name="cristian romanque" userId="727226271_tp_dropbox" providerId="OAuth2" clId="{66B69D19-E461-024E-8867-4C913DBF0FB2}" dt="2020-08-18T16:40:41.033" v="26" actId="21"/>
          <ac:grpSpMkLst>
            <pc:docMk/>
            <pc:sldMk cId="2105990640" sldId="289"/>
            <ac:grpSpMk id="266" creationId="{CA05154C-6F0B-854C-B02D-3731F1281FD0}"/>
          </ac:grpSpMkLst>
        </pc:grpChg>
        <pc:grpChg chg="del">
          <ac:chgData name="cristian romanque" userId="727226271_tp_dropbox" providerId="OAuth2" clId="{66B69D19-E461-024E-8867-4C913DBF0FB2}" dt="2020-08-18T16:40:10.227" v="16" actId="21"/>
          <ac:grpSpMkLst>
            <pc:docMk/>
            <pc:sldMk cId="2105990640" sldId="289"/>
            <ac:grpSpMk id="287" creationId="{B8EE7C94-3966-A241-B9B5-ECF1661EC456}"/>
          </ac:grpSpMkLst>
        </pc:grpChg>
        <pc:grpChg chg="del">
          <ac:chgData name="cristian romanque" userId="727226271_tp_dropbox" providerId="OAuth2" clId="{66B69D19-E461-024E-8867-4C913DBF0FB2}" dt="2020-08-18T16:40:14.494" v="18" actId="21"/>
          <ac:grpSpMkLst>
            <pc:docMk/>
            <pc:sldMk cId="2105990640" sldId="289"/>
            <ac:grpSpMk id="290" creationId="{75273917-4606-1948-8545-90850E7462A1}"/>
          </ac:grpSpMkLst>
        </pc:grpChg>
        <pc:grpChg chg="del">
          <ac:chgData name="cristian romanque" userId="727226271_tp_dropbox" providerId="OAuth2" clId="{66B69D19-E461-024E-8867-4C913DBF0FB2}" dt="2020-08-18T16:39:48.004" v="11" actId="21"/>
          <ac:grpSpMkLst>
            <pc:docMk/>
            <pc:sldMk cId="2105990640" sldId="289"/>
            <ac:grpSpMk id="305" creationId="{0597AB1C-5261-974B-87E1-C09314562D2D}"/>
          </ac:grpSpMkLst>
        </pc:grpChg>
        <pc:grpChg chg="del">
          <ac:chgData name="cristian romanque" userId="727226271_tp_dropbox" providerId="OAuth2" clId="{66B69D19-E461-024E-8867-4C913DBF0FB2}" dt="2020-08-18T16:39:22.314" v="7" actId="21"/>
          <ac:grpSpMkLst>
            <pc:docMk/>
            <pc:sldMk cId="2105990640" sldId="289"/>
            <ac:grpSpMk id="307" creationId="{E3CDEF08-D84F-B84E-BCEB-FD91A4DC58A5}"/>
          </ac:grpSpMkLst>
        </pc:grpChg>
        <pc:grpChg chg="del">
          <ac:chgData name="cristian romanque" userId="727226271_tp_dropbox" providerId="OAuth2" clId="{66B69D19-E461-024E-8867-4C913DBF0FB2}" dt="2020-08-18T16:40:06.198" v="15" actId="21"/>
          <ac:grpSpMkLst>
            <pc:docMk/>
            <pc:sldMk cId="2105990640" sldId="289"/>
            <ac:grpSpMk id="312" creationId="{C842B545-5FC5-4847-AF4B-5BC83FEB1037}"/>
          </ac:grpSpMkLst>
        </pc:grpChg>
        <pc:picChg chg="mod">
          <ac:chgData name="cristian romanque" userId="727226271_tp_dropbox" providerId="OAuth2" clId="{66B69D19-E461-024E-8867-4C913DBF0FB2}" dt="2020-08-18T16:41:48.425" v="34" actId="1076"/>
          <ac:picMkLst>
            <pc:docMk/>
            <pc:sldMk cId="2105990640" sldId="289"/>
            <ac:picMk id="4" creationId="{61A86EC1-D242-F547-B0E4-CE18A9BF7EA2}"/>
          </ac:picMkLst>
        </pc:picChg>
        <pc:inkChg chg="del">
          <ac:chgData name="cristian romanque" userId="727226271_tp_dropbox" providerId="OAuth2" clId="{66B69D19-E461-024E-8867-4C913DBF0FB2}" dt="2020-08-18T16:40:54.947" v="30" actId="21"/>
          <ac:inkMkLst>
            <pc:docMk/>
            <pc:sldMk cId="2105990640" sldId="289"/>
            <ac:inkMk id="7" creationId="{A34BB26B-CA72-E541-A0DE-85693A0100F9}"/>
          </ac:inkMkLst>
        </pc:inkChg>
        <pc:inkChg chg="del">
          <ac:chgData name="cristian romanque" userId="727226271_tp_dropbox" providerId="OAuth2" clId="{66B69D19-E461-024E-8867-4C913DBF0FB2}" dt="2020-08-18T16:40:27.094" v="23" actId="21"/>
          <ac:inkMkLst>
            <pc:docMk/>
            <pc:sldMk cId="2105990640" sldId="289"/>
            <ac:inkMk id="176" creationId="{E1A172D6-EBBA-AF40-9BAE-904B31155D36}"/>
          </ac:inkMkLst>
        </pc:inkChg>
        <pc:inkChg chg="del">
          <ac:chgData name="cristian romanque" userId="727226271_tp_dropbox" providerId="OAuth2" clId="{66B69D19-E461-024E-8867-4C913DBF0FB2}" dt="2020-08-18T16:40:24.479" v="22" actId="21"/>
          <ac:inkMkLst>
            <pc:docMk/>
            <pc:sldMk cId="2105990640" sldId="289"/>
            <ac:inkMk id="177" creationId="{1722FB38-D915-CA49-BCF8-456FFFBA51DF}"/>
          </ac:inkMkLst>
        </pc:inkChg>
        <pc:inkChg chg="del">
          <ac:chgData name="cristian romanque" userId="727226271_tp_dropbox" providerId="OAuth2" clId="{66B69D19-E461-024E-8867-4C913DBF0FB2}" dt="2020-08-18T16:39:52.296" v="12" actId="21"/>
          <ac:inkMkLst>
            <pc:docMk/>
            <pc:sldMk cId="2105990640" sldId="289"/>
            <ac:inkMk id="299" creationId="{2124F301-12E1-EC45-83DC-60FE8B48EF53}"/>
          </ac:inkMkLst>
        </pc:ink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0:12.794"/>
    </inkml:context>
    <inkml:brush xml:id="br0">
      <inkml:brushProperty name="width" value="0.04286" units="cm"/>
      <inkml:brushProperty name="height" value="0.04286" units="cm"/>
      <inkml:brushProperty name="color" value="#66CC00"/>
    </inkml:brush>
  </inkml:definitions>
  <inkml:trace contextRef="#ctx0" brushRef="#br0">253 49 28671,'31'-26'0,"-3"7"0,-13 16 0,-1 3 0,2 0 0,-7 0 0,1 0 0,-8 1-3392,-8 24 3392,-7 0 0,-10 26 0,-27 20 0,-6 9 0,15-25 0,-1 0 0,-16 26 0,3-4 3392,36-46-3392,6-2 0,12-22-3392,45 7 3392,-11-12-1135,19 1 1,4-1 1134,-8-4-1517,40-5 1517,-68 1 0,8-6 0,-26 8-9831,5-2 242,-2 3 9589,5 1 0,-5 1 0,-2 1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0:13.529"/>
    </inkml:context>
    <inkml:brush xml:id="br0">
      <inkml:brushProperty name="width" value="0.04286" units="cm"/>
      <inkml:brushProperty name="height" value="0.04286" units="cm"/>
      <inkml:brushProperty name="color" value="#66CC00"/>
    </inkml:brush>
  </inkml:definitions>
  <inkml:trace contextRef="#ctx0" brushRef="#br0">32 0 28671,'3'61'0,"-2"0"-4874,-9-16 4874,0 5 1290,2-3-1290,1 10 757,0-22-757,3-1-5120,1-26-4711,12-66 8300,6-12 1,-2-4 0,0 19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0:13.947"/>
    </inkml:context>
    <inkml:brush xml:id="br0">
      <inkml:brushProperty name="width" value="0.04286" units="cm"/>
      <inkml:brushProperty name="height" value="0.04286" units="cm"/>
      <inkml:brushProperty name="color" value="#66CC00"/>
    </inkml:brush>
  </inkml:definitions>
  <inkml:trace contextRef="#ctx0" brushRef="#br0">0 1 22856,'6'49'5815,"-2"-1"-5815,-4-15 0,-1 3 0,0 16 0,0-14 0,1 12 0,23-5 0,-8-22 0,38 5 0,-21-26 0,32-15 0,-10-10 0,13-18 0,-30 13-9831,-9 5 2157,-27 21 7674,0 2 0,-1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0:14.299"/>
    </inkml:context>
    <inkml:brush xml:id="br0">
      <inkml:brushProperty name="width" value="0.04286" units="cm"/>
      <inkml:brushProperty name="height" value="0.04286" units="cm"/>
      <inkml:brushProperty name="color" value="#66CC00"/>
    </inkml:brush>
  </inkml:definitions>
  <inkml:trace contextRef="#ctx0" brushRef="#br0">63 0 14835,'-6'68'3276,"0"1"1,0-4 0,0-4-4932,-5 8 1655,2 5 0,0 3-539,6-24 1,1 0 538,-1 26-220,2-11 0,0-3 220,1-12-1014,0 22 1014,0-62 1014,0-3-10845,4-22 8075,0-11 0,1 6 0,-2-3 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0:15.768"/>
    </inkml:context>
    <inkml:brush xml:id="br0">
      <inkml:brushProperty name="width" value="0.04286" units="cm"/>
      <inkml:brushProperty name="height" value="0.04286" units="cm"/>
      <inkml:brushProperty name="color" value="#66CC00"/>
    </inkml:brush>
  </inkml:definitions>
  <inkml:trace contextRef="#ctx0" brushRef="#br0">25 1 19333,'-4'65'3112,"1"1"1,-1-5 0,1-6-3113,-2-6 0,1 2 0,3-2 0,1 0 0,0-1 0,4-2 0,4-5 0,11 0 0,-1-19 0,4-3 0,5-21 0,-4-11 0,23-33-3392,-6-24 3392,0-3-1135,-18 26 1,-1 1 1134,4-17 0,7-5 0,-15 34 0,-2 14 0,-9 30-1517,3 46 1517,-3-10 758,-3 23 1,0 2-759,0-12 2269,-1 25-2269,17-93 0,-4-16 0,9-18 0,2-5 0,10-21 1696,-10 20 0,0 3-1696,6-9 0,-9 25 0,-10 15 0,-9 11 0,0 21 0,-2 2 0,0 40 0,-1-14 0,-1 16 0,0-22 0,0 3 0,0-21 0,3-1 0,6-27 0,23-48-3392,-5 14 3392,13-38-2269,-2 13 2269,-18 29-1517,16-10 1517,-22 40 0,13 55 0,-10 13 0,-7-5 0,-2 1 0,-2 21 0,-3-3 0,-1-44 1517,1-7-1517,-1-16-380,18-38 1,-15 23 0,13-23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28.259"/>
    </inkml:context>
    <inkml:brush xml:id="br0">
      <inkml:brushProperty name="width" value="0.04286" units="cm"/>
      <inkml:brushProperty name="height" value="0.04286" units="cm"/>
      <inkml:brushProperty name="color" value="#008C3A"/>
    </inkml:brush>
  </inkml:definitions>
  <inkml:trace contextRef="#ctx0" brushRef="#br0">156 0 22649,'54'13'3568,"-4"-3"-8417,-16-10 5723,0 1-106,-3 2 641,3 10-1409,-10 7 860,-3 13-860,-12-1 0,-9 4 0,-35 10 0,-10-1 3392,-4 8-3392,-14 3 0,-6 1 0,22-20 0,4-5 0,-20 18-3392,31-6 3392,50-37-2269,77-7 2269,-46-3-1517,50-4-3054,-75 3-5260,12 1 8058,-29 9 0,5-2 0,-11 1 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28.559"/>
    </inkml:context>
    <inkml:brush xml:id="br0">
      <inkml:brushProperty name="width" value="0.04286" units="cm"/>
      <inkml:brushProperty name="height" value="0.04286" units="cm"/>
      <inkml:brushProperty name="color" value="#008C3A"/>
    </inkml:brush>
  </inkml:definitions>
  <inkml:trace contextRef="#ctx0" brushRef="#br0">40 0 22520,'1'78'6151,"-1"-10"-6151,-12-41 0,3-1 0,1-3 0,1 1-3771,4-9-2928,2-2-2049,5-10 7101,4-2 1647,5-10 0,-4 7 0,-2-7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28.943"/>
    </inkml:context>
    <inkml:brush xml:id="br0">
      <inkml:brushProperty name="width" value="0.04286" units="cm"/>
      <inkml:brushProperty name="height" value="0.04286" units="cm"/>
      <inkml:brushProperty name="color" value="#008C3A"/>
    </inkml:brush>
  </inkml:definitions>
  <inkml:trace contextRef="#ctx0" brushRef="#br0">49 1 26598,'-4'58'2073,"-3"-5"-2073,-3-27 0,-1 1 0,3 1 0,3 16 0,2-11 0,4 8 0,18-12 0,10-13 0,19-3 0,-6-12 0,7-9 0,-15-1-1205,0-3 1205,-12-13 0,-12 18 0,-6-11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29.294"/>
    </inkml:context>
    <inkml:brush xml:id="br0">
      <inkml:brushProperty name="width" value="0.04286" units="cm"/>
      <inkml:brushProperty name="height" value="0.04286" units="cm"/>
      <inkml:brushProperty name="color" value="#008C3A"/>
    </inkml:brush>
  </inkml:definitions>
  <inkml:trace contextRef="#ctx0" brushRef="#br0">138 1 8539,'8'0'2605,"-3"0"-2034,-5 0 6055,0 0-2139,-4 44 1356,-10 9-5843,-1 26 0,-2-17 0,-2-2 0,1 9-2126,2-6 0,1-1 2126,4-8-1409,-2 20 1409,9-50-9007,-1 2-824,5-39 9180,0-2 0,0 0 0,0 3 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30.210"/>
    </inkml:context>
    <inkml:brush xml:id="br0">
      <inkml:brushProperty name="width" value="0.04286" units="cm"/>
      <inkml:brushProperty name="height" value="0.04286" units="cm"/>
      <inkml:brushProperty name="color" value="#008C3A"/>
    </inkml:brush>
  </inkml:definitions>
  <inkml:trace contextRef="#ctx0" brushRef="#br0">221 1 28671,'-15'45'0,"-3"0"-5661,-3-11 5661,-3 5 1409,1 3-1409,-1 3 0,-5 16 0,7-13 860,-1 9-860,11-7 0,6-17 0,2 14 3392,18-22-3392,-1-2 0,13-10 0,-5-9-3392,46-53 3392,-37 3 0,26-26 0,-49 23 0,-7 25 0,-14-1 0,-7 8-2269,-6 2 2269,-2 8-9831,-12 46 9468,8 27 1,-1-12-1,18 3 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31.812"/>
    </inkml:context>
    <inkml:brush xml:id="br0">
      <inkml:brushProperty name="width" value="0.04286" units="cm"/>
      <inkml:brushProperty name="height" value="0.04286" units="cm"/>
      <inkml:brushProperty name="color" value="#008C3A"/>
    </inkml:brush>
  </inkml:definitions>
  <inkml:trace contextRef="#ctx0" brushRef="#br0">116 0 28671,'-20'52'0,"1"-1"-5661,3-16 5661,1 5 1409,1 2-1409,-2 46 0,9-41 860,-2 28-860,9-58 0,13 2 0,4-11 0,31-20 0,-13-10 0,11-20 0,7-38 0,-17 29 0,7-15 0,-23 44 0,-18 19 0,4 2 0,-6 1 3392,2 0-3392,-2 7 0,0 31 0,0 17 0,0 1 0,-2-2 0,2-35 0,-1-2 0,1-10 0,2-11 0,5-5 0,10-13 0,-1 1 0,7-5 0,11-15 0,-11 16 0,20-24-3392,-27 35 3392,2-3 0,-12 24 0,-6 7 0,3 40 0,-3-19 0,0 26 0,0-41 0,0-3 0,4-14 0,2-2 0,6-4 0,13-15 0,-3 0 0,26-28 3392,-23 23-3392,9-5 0,-23 21 0,-4 6 0,-2 25 0,-1-8 0,-2 19 0,-2-16-9831,0-7 9243,-1-5 0,1-5 0,-2-2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32.780"/>
    </inkml:context>
    <inkml:brush xml:id="br0">
      <inkml:brushProperty name="width" value="0.04286" units="cm"/>
      <inkml:brushProperty name="height" value="0.04286" units="cm"/>
      <inkml:brushProperty name="color" value="#008C3A"/>
    </inkml:brush>
  </inkml:definitions>
  <inkml:trace contextRef="#ctx0" brushRef="#br0">29 86 19512,'80'-48'2481,"-10"11"-7821,-38 41 5547,-1 6 1202,-4 5-2631,4 15 1320,-14-4-585,-2 25 1187,-45 3-151,-1 2 218,-26-1 437,17-24 1,0-1 699,-15 19 1925,-5 0-1974,42-22-1855,44-23-3392,36-1 1722,-5-3-8161,42 0 7583,-56 0 1,2 0 0,-31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33.013"/>
    </inkml:context>
    <inkml:brush xml:id="br0">
      <inkml:brushProperty name="width" value="0.04286" units="cm"/>
      <inkml:brushProperty name="height" value="0.04286" units="cm"/>
      <inkml:brushProperty name="color" value="#008C3A"/>
    </inkml:brush>
  </inkml:definitions>
  <inkml:trace contextRef="#ctx0" brushRef="#br0">10 0 25489,'5'57'1591,"-1"0"0,0 40-1591,-14-65-1749,2-4-3673,5-14-352,1-3-1077,10-21 6851,13-29 0,-8 18 0,6-15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33.333"/>
    </inkml:context>
    <inkml:brush xml:id="br0">
      <inkml:brushProperty name="width" value="0.04286" units="cm"/>
      <inkml:brushProperty name="height" value="0.04286" units="cm"/>
      <inkml:brushProperty name="color" value="#008C3A"/>
    </inkml:brush>
  </inkml:definitions>
  <inkml:trace contextRef="#ctx0" brushRef="#br0">56 0 21696,'-12'51'3487,"1"0"1,-9 36-9149,13-58 5661,3-2 1409,2-5-1409,16 10 860,-1-16-860,40 9 0,-28-20-6280,30 2 2929,-42-7-1595,5 0 4098,-13-3 0,-3 3 0,-1-3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33.714"/>
    </inkml:context>
    <inkml:brush xml:id="br0">
      <inkml:brushProperty name="width" value="0.04286" units="cm"/>
      <inkml:brushProperty name="height" value="0.04286" units="cm"/>
      <inkml:brushProperty name="color" value="#008C3A"/>
    </inkml:brush>
  </inkml:definitions>
  <inkml:trace contextRef="#ctx0" brushRef="#br0">153 1 9206,'10'5'2548,"-2"-1"-352,-8-4 7634,0 0-4939,-16 75-4891,4-36 0,-5 20 0,-1 5 0,-11 8 0,2 0 0,5-9 0,12-28 0,-1 2-3392,7-19 2601,0 0-9040,4-18 0,8-13 9387,0 1 1,2-3 0,-4 6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34.051"/>
    </inkml:context>
    <inkml:brush xml:id="br0">
      <inkml:brushProperty name="width" value="0.04286" units="cm"/>
      <inkml:brushProperty name="height" value="0.04286" units="cm"/>
      <inkml:brushProperty name="color" value="#008C3A"/>
    </inkml:brush>
  </inkml:definitions>
  <inkml:trace contextRef="#ctx0" brushRef="#br0">36 0 28671,'26'50'0,"-7"-3"-5661,-16-14 5661,-3 2 0,0 4 1409,0 21-1409,0-14-705,-9 5 1,-2 0 704,3-10-9831,-21 25 7706,18-71 0,1 8 1,5-17-1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34.231"/>
    </inkml:context>
    <inkml:brush xml:id="br0">
      <inkml:brushProperty name="width" value="0.04286" units="cm"/>
      <inkml:brushProperty name="height" value="0.04286" units="cm"/>
      <inkml:brushProperty name="color" value="#008C3A"/>
    </inkml:brush>
  </inkml:definitions>
  <inkml:trace contextRef="#ctx0" brushRef="#br0">0 23 11402,'4'10'9830,"-2"-2"-2391,-2-8-7439,0 0 0,50-10-5921,-26 6-3910,50-9 2993,-47 9 6838,3-1 0,-19 3 0,-5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35.083"/>
    </inkml:context>
    <inkml:brush xml:id="br0">
      <inkml:brushProperty name="width" value="0.04286" units="cm"/>
      <inkml:brushProperty name="height" value="0.04286" units="cm"/>
      <inkml:brushProperty name="color" value="#008C3A"/>
    </inkml:brush>
  </inkml:definitions>
  <inkml:trace contextRef="#ctx0" brushRef="#br0">135 0 28671,'-25'57'0,"1"0"-1350,4-12 1350,1 6 429,3-1-429,0-1 222,8 7-222,1-20 0,10-4 0,36-40 699,-10-12-699,45-39 0,-18-2 0,-8 10-3392,-12 12 3392,-28 31-2269,-7 24 2269,-1 2 0,0 32 0,0-2 0,0-10 0,6-10 0,21-51 0,-6 7 2269,21-24-2269,-23 21 0,-1 5 0,-11 8 0,-3 36 0,0-11-2269,12 31 2269,-4-35 2269,18 3-2269,0-27-2269,14-10 2269,-18 6-560,0-4 560,-25 17 1991,0 3-3577,5 7-8245,-2-2 8928,5 5 0,-5-9 0,-1-1 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13.844"/>
    </inkml:context>
    <inkml:brush xml:id="br0">
      <inkml:brushProperty name="width" value="0.04286" units="cm"/>
      <inkml:brushProperty name="height" value="0.04286" units="cm"/>
      <inkml:brushProperty name="color" value="#008C3A"/>
    </inkml:brush>
  </inkml:definitions>
  <inkml:trace contextRef="#ctx0" brushRef="#br0">1 137 13245,'60'-63'996,"-6"11"113,-26 40 269,0 6-146,0 2 208,16 4-1244,-7 1-44,13 2 172,6 3-88,-16-1-214,13 0-3296,-30-2 3531,-7 0 3341,-18 14-3161,-13-2 50,-31 28-134,-8-7 0,-2 1-655,-12 11 167,20-14 1,15-3 162,37-17 3127,23-6-2797,4-2 421,3 1-779,-1-1-3353,31 7-786,-33-5-5035,22 7 6614,-44-3 2560,-2 9 0,-5-9 0,-2 1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14.146"/>
    </inkml:context>
    <inkml:brush xml:id="br0">
      <inkml:brushProperty name="width" value="0.04286" units="cm"/>
      <inkml:brushProperty name="height" value="0.04286" units="cm"/>
      <inkml:brushProperty name="color" value="#008C3A"/>
    </inkml:brush>
  </inkml:definitions>
  <inkml:trace contextRef="#ctx0" brushRef="#br0">60 0 22043,'6'57'6628,"-7"-4"-12289,-6-24 5661,-6 4 0,2 0-1077,-4 21 1077,7-24-880,-1 11-3387,7-33 3889,24-31 0,-17 16 0,16-20 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16.279"/>
    </inkml:context>
    <inkml:brush xml:id="br0">
      <inkml:brushProperty name="width" value="0.04286" units="cm"/>
      <inkml:brushProperty name="height" value="0.04286" units="cm"/>
      <inkml:brushProperty name="color" value="#008C3A"/>
    </inkml:brush>
  </inkml:definitions>
  <inkml:trace contextRef="#ctx0" brushRef="#br0">0 256 28671,'11'-25'0,"2"3"0,-1 6 0,14-13 0,-5 6 0,8-9 0,-12 12 0,0-3 0,-5 9 0,18-10 0,-11 14 0,15-3 0,2 10 0,6 2 0,2 8 0,8 12 0,-25-1 0,11 26-3392,-25-22 3392,2 15-2269,-12-1 2269,-2-14-1517,-15 35 1517,1-32 0,-51 45 0,-5-23 1517,2 3-1517,3-10 2269,48-27-2269,-2 4 0,13-12 3392,2 1-3392,4-3 0,15 4 0,1-2 0,14 3 0,14-6 0,-9 1 0,29-3 0,-14 0 0,18 0 0,-30 0 0,1 0-3392,-34 0 3392,1 0 0,-7 0 0,0 0-1424,6 0-8407,-3 2 8333,4 10 0,-5-6 0,-1 6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18.340"/>
    </inkml:context>
    <inkml:brush xml:id="br0">
      <inkml:brushProperty name="width" value="0.04286" units="cm"/>
      <inkml:brushProperty name="height" value="0.04286" units="cm"/>
      <inkml:brushProperty name="color" value="#008C3A"/>
    </inkml:brush>
  </inkml:definitions>
  <inkml:trace contextRef="#ctx0" brushRef="#br0">20 0 28671,'-14'33'0,"9"-2"-5661,23-9 5661,4-4 1409,7-3-1409,17-5 860,-7-4-860,48-11 0,-31-10 0,16-4 3392,-40 3-3392,-24 20 0,-7-3 0,-8 11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18.701"/>
    </inkml:context>
    <inkml:brush xml:id="br0">
      <inkml:brushProperty name="width" value="0.04286" units="cm"/>
      <inkml:brushProperty name="height" value="0.04286" units="cm"/>
      <inkml:brushProperty name="color" value="#008C3A"/>
    </inkml:brush>
  </inkml:definitions>
  <inkml:trace contextRef="#ctx0" brushRef="#br0">50 1 20257,'4'67'8414,"-4"-5"-8414,-13-21 0,0 0 0,3 1 0,3 15 0,2-14 0,1 11 0,3-11-2807,1-12-3416,0-7 723,0-13 5500,16-14 0,-12 2 0,11-1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19.233"/>
    </inkml:context>
    <inkml:brush xml:id="br0">
      <inkml:brushProperty name="width" value="0.04286" units="cm"/>
      <inkml:brushProperty name="height" value="0.04286" units="cm"/>
      <inkml:brushProperty name="color" value="#008C3A"/>
    </inkml:brush>
  </inkml:definitions>
  <inkml:trace contextRef="#ctx0" brushRef="#br0">120 10 8041,'-2'-5'1361,"0"1"-1142,2 4 509,0 0-140,-43 58 129,28-36 168,-33 50-622,42-56-100,2 4-68,4-10 431,10 0 1648,18-5-338,4-1-598,12-4 1798,15-3-1977,-13 2 61,25 14 3502,-45 55-4622,-6-24 0,-30 34 0,-3-55-1424,-1-5-8407,-9-2 1077,9-10 8754,-9-23 0,18 10 0,-1-18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19.450"/>
    </inkml:context>
    <inkml:brush xml:id="br0">
      <inkml:brushProperty name="width" value="0.04286" units="cm"/>
      <inkml:brushProperty name="height" value="0.04286" units="cm"/>
      <inkml:brushProperty name="color" value="#008C3A"/>
    </inkml:brush>
  </inkml:definitions>
  <inkml:trace contextRef="#ctx0" brushRef="#br0">0 55 9845,'9'7'2621,"-2"-2"-1389,-7-5 5658,0 0-4443,63-14-1198,-29 3-9107,56-13 2593,-59 14 2593,-2 3 2672,-15 13 0,-8-4 0,0 4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20.535"/>
    </inkml:context>
    <inkml:brush xml:id="br0">
      <inkml:brushProperty name="width" value="0.04286" units="cm"/>
      <inkml:brushProperty name="height" value="0.04286" units="cm"/>
      <inkml:brushProperty name="color" value="#008C3A"/>
    </inkml:brush>
  </inkml:definitions>
  <inkml:trace contextRef="#ctx0" brushRef="#br0">113 1 20330,'-15'45'8341,"-1"-1"-14002,-2-10 5661,3 2 1409,0-1-1409,4 1 0,3-3 0,2-1 860,1-5-860,3 6 0,1-13 0,9 0 3392,12-17-3392,15-27 0,1-2 0,-2-12 0,-2-3-3392,-1 2 3392,18-24 0,-25 38 0,-8 9 0,-2 10 0,-8 44-2269,-6-4 2269,-2 26 2269,-2-10-2269,1-28 0,-1 8 0,21-43-2269,-3 0 2269,17-14 0,16-21 0,-18 17-757,31-26 757,-44 40 0,9-4 0,-24 20 1893,-1 15-1893,0 2 2831,0 14-2831,0 25-1698,0-20 1698,0 8-1895,15-42 1895,-2-14 0,30-25 0,-4 3-1641,18-14 1641,-25 23 1641,1 7-1641,-26 26 1895,4 37-1895,-8-20-2269,2 23 2269,-4-40 2269,2-3-12100,1-4 7754,2 0 1,-1 0-1,-3 0 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38.786"/>
    </inkml:context>
    <inkml:brush xml:id="br0">
      <inkml:brushProperty name="width" value="0.04286" units="cm"/>
      <inkml:brushProperty name="height" value="0.04286" units="cm"/>
      <inkml:brushProperty name="color" value="#008C3A"/>
    </inkml:brush>
  </inkml:definitions>
  <inkml:trace contextRef="#ctx0" brushRef="#br0">0 955 20957,'25'-64'1871,"0"1"0,1 1 0,3 7-6003,36-13 4418,-28 31 0,0 1 18,3 0 1,2 0-305,1 0 0,4 1-538,23-11 0,2 1 538,-19 13 0,5 3-64,24-4 1,14 0 0,-6 7 63,3 9 0,0 5 0,-9-1 0,6 0 0,-5 3 0,14 10 0,-3 0 647,-29-8 1,0-3-1,-2 0-647,17-1 0,-4-2 0,-11-4 0,-8-1 667,-2 1-2522,-53 14-1256,-2 4-6720,-1-3 9690,-1 3 1,0 0 0,0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1:39.170"/>
    </inkml:context>
    <inkml:brush xml:id="br0">
      <inkml:brushProperty name="width" value="0.04286" units="cm"/>
      <inkml:brushProperty name="height" value="0.04286" units="cm"/>
      <inkml:brushProperty name="color" value="#008C3A"/>
    </inkml:brush>
  </inkml:definitions>
  <inkml:trace contextRef="#ctx0" brushRef="#br0">1 1 28671,'33'-1'0,"0"5"0,-1 11 0,1 4 0,-1 6 0,-5 3-3392,-4 24 3392,-11-13 0,-37 43 0,6-51-2505,-34 17-5661,36-42-1665,-5 10 9565,19-7 0,-1 4 0,3-8 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2:11.905"/>
    </inkml:context>
    <inkml:brush xml:id="br0">
      <inkml:brushProperty name="width" value="0.04286" units="cm"/>
      <inkml:brushProperty name="height" value="0.04286" units="cm"/>
      <inkml:brushProperty name="color" value="#008C3A"/>
    </inkml:brush>
  </inkml:definitions>
  <inkml:trace contextRef="#ctx0" brushRef="#br0">94 99 9968,'5'-34'4374,"-1"6"-515,-9 23 533,1 1-471,1 2-1764,2 1-2157,1 1 0,20-4 0,5-1 0,25-2 0,2 1 0,32 3-57,-9 11-677,-1 6 269,-25 9-190,-26 19-1645,-31 24 2787,-9-13-321,-16-11 0,-12-1-166,-13-9 0,-5-3 0,5 2 0,-1-2 0,-3 1 0,4-4-2269,4 0 2269,28-12 0,26-6 942,34 1-942,26 0 0,26-1 0,1-3-7686,-21-5-2145,-31 1 10509,-19 12 1,-16-8-1,0 8 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2:12.478"/>
    </inkml:context>
    <inkml:brush xml:id="br0">
      <inkml:brushProperty name="width" value="0.04286" units="cm"/>
      <inkml:brushProperty name="height" value="0.04286" units="cm"/>
      <inkml:brushProperty name="color" value="#008C3A"/>
    </inkml:brush>
  </inkml:definitions>
  <inkml:trace contextRef="#ctx0" brushRef="#br0">1 1 16308,'32'77'0,"1"0"0,-7-15 0,0 0 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2:12.539"/>
    </inkml:context>
    <inkml:brush xml:id="br0">
      <inkml:brushProperty name="width" value="0.04286" units="cm"/>
      <inkml:brushProperty name="height" value="0.04286" units="cm"/>
      <inkml:brushProperty name="color" value="#008C3A"/>
    </inkml:brush>
  </inkml:definitions>
  <inkml:trace contextRef="#ctx0" brushRef="#br0">1 0 14975,'9'76'-862,"0"-1"0,0 0 0,2 13 1,1 0-1,-7-48 0,-17-103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2:12.742"/>
    </inkml:context>
    <inkml:brush xml:id="br0">
      <inkml:brushProperty name="width" value="0.04286" units="cm"/>
      <inkml:brushProperty name="height" value="0.04286" units="cm"/>
      <inkml:brushProperty name="color" value="#008C3A"/>
    </inkml:brush>
  </inkml:definitions>
  <inkml:trace contextRef="#ctx0" brushRef="#br0">0 155 9951,'5'1'8793,"-1"0"-4737,-4-1 884,0 0-4009,42-47-931,-18 29 0,35-37-1995,-22 39-7836,-4 6 32,-3 0 9799,-8 13 0,-15-2 0,-2 4 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2:14.175"/>
    </inkml:context>
    <inkml:brush xml:id="br0">
      <inkml:brushProperty name="width" value="0.04286" units="cm"/>
      <inkml:brushProperty name="height" value="0.04286" units="cm"/>
      <inkml:brushProperty name="color" value="#008C3A"/>
    </inkml:brush>
  </inkml:definitions>
  <inkml:trace contextRef="#ctx0" brushRef="#br0">426 22 7565,'8'6'1552,"-2"-2"-942,-6-4 1636,0 0 5053,2 0-1833,-2 0-1533,2 0-3933,-11 0 0,1 0 0,-7 0 0,0 0 0,-8 0 0,-4-1 0,-4-4 0,3-1 0,7-1 0,6 1 0,4 3 0,5 2 0,-2 1 0,1 0 0,-13-1 0,7 0 0,-14 0 0,3 17 0,-8 8 0,-11 32 0,13-5 0,6 5 0,18-21 0,7-11-3392,24-3 3392,7-5 0,22 4 0,-6 0-2269,-7 11 2269,-19-11-1517,-9 21 1517,-12-21 114,-22 33-114,-3-18 0,-29 13 0,10-27 0,8-8 0,11-14 0,18-1-9831,1-2 249,22-2 9975,20-6 0,-12 6 1,8-3-1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2:15.294"/>
    </inkml:context>
    <inkml:brush xml:id="br0">
      <inkml:brushProperty name="width" value="0.04286" units="cm"/>
      <inkml:brushProperty name="height" value="0.04286" units="cm"/>
      <inkml:brushProperty name="color" value="#008C3A"/>
    </inkml:brush>
  </inkml:definitions>
  <inkml:trace contextRef="#ctx0" brushRef="#br0">164 27 22879,'4'-15'5792,"-1"3"-5792,-5 12 0,-4 0 0,-4 7 0,-7 5 0,-15 25-3392,-4 12 3392,2 2 0,9-3 0,16-4-2269,11-15 2269,8 0 0,28-21 0,19-33 0,5-13 0,2-6 0,8-8 0,-17 5 0,-8 7 0,-30 29-1337,-2 2 1337,-12 18 1607,-1 20-1607,-5 19 0,-1 1-1607,-4 19 1607,4-41 1607,0 9-1607,20-35 1999,29-28-1999,13-6 0,-6-3 0,-17 13 0,-32 22 3392,1 14-3392,-2 0 0,1 9 0,1-3 0,0-7 0,11-2 0,3-8 0,57-32 0,-36 15-3392,50-27 3392,-64 33 0,14-2 0,-29 19 0,1 27 0,-9-7-2269,-2 26 2269,0-36-3942,0 6-5889,1-17 9569,2 7 0,0-9 0,-1 2 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3:07.353"/>
    </inkml:context>
    <inkml:brush xml:id="br0">
      <inkml:brushProperty name="width" value="0.04286" units="cm"/>
      <inkml:brushProperty name="height" value="0.04286" units="cm"/>
      <inkml:brushProperty name="color" value="#008C3A"/>
    </inkml:brush>
  </inkml:definitions>
  <inkml:trace contextRef="#ctx0" brushRef="#br0">0 8 28671,'45'4'0,"0"-1"-5661,-9-3 5661,4 0 0,-1 0-1077,11 0 1077,-18 0 1077,3-1-1077,-13 0 0,10 0 0,63-3 0,-45 3 0,0 0 0,50-3 2269,-21 2-2269,-42 2-2269,33 0 2269,-1 4 0,24-2 0,-3 3 0,-18-4 0,-2-1 0,13 0 0,-39 0-416,10-1 1,-2-1 415,-17 0 0,59 0 0,-58 0-430,56 2 430,-63 3 1644,33 1-1644,-50 1 0,4-1 0,-14-2 1101,-2-2-1101,-7 23 0,5-18 0,-5 19 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3:09.334"/>
    </inkml:context>
    <inkml:brush xml:id="br0">
      <inkml:brushProperty name="width" value="0.04286" units="cm"/>
      <inkml:brushProperty name="height" value="0.04286" units="cm"/>
      <inkml:brushProperty name="color" value="#008C3A"/>
    </inkml:brush>
  </inkml:definitions>
  <inkml:trace contextRef="#ctx0" brushRef="#br0">0 1 28671,'39'20'0,"-3"-5"-5661,-19-9 5661,4-2 1409,3 2-1409,3 0 0,15 1 0,-9-1 860,8 1-860,-14-2 0,12 1 0,5-1 0,17 2 0,20-2 0,-27-1 3392,36 4-3392,-53-3 0,23 4 0,-27-4 0,1 0 0,1-1 0,-1 2 0,3-2 0,-3 2 0,4 1 0,11 0 0,7 0 0,-1-3 0,2 1 0,5 1 0,2 0 0,8-3 0,3-1 0,14 2 0,-1-1 0,-26 0 0,1-1 0,36 3 0,-8 1-3392,-31 0 3392,21 2 0,-12-2 0,6 0 0,-9-4 0,1 0-1135,11 2 1,-1 0 1134,-21-3 0,-3-1 0,0 1 0,1-2 0,0-1 0,1-1 0,6 1 0,-1-1 0,38-8-759,-45 2 1,-3-1 758,13-1 0,-1-1 0,1 0 0,8 1 0,-21 2 0,4 1 0,11 0 0,-2 1 1517,5-1-1517,18 2 2269,-80 6-2269,1 0 3392,-7 0-3392,0-3 0,0 1 0,0-2 0,0 2 0,-20 10 0,15-6 0,-14 7 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00.001"/>
    </inkml:context>
    <inkml:brush xml:id="br0">
      <inkml:brushProperty name="width" value="0.04286" units="cm"/>
      <inkml:brushProperty name="height" value="0.04286" units="cm"/>
      <inkml:brushProperty name="color" value="#008C3A"/>
    </inkml:brush>
  </inkml:definitions>
  <inkml:trace contextRef="#ctx0" brushRef="#br0">281 1 27085,'-22'19'817,"3"6"-761,6 7-28,2 6 0,-8 27 381,5-8-161,-7 25-248,4-11 0,4-15 0,-2 3 0,2 1 0,1 2 0,-4 12 0,1 1 0,3-8 0,2-4-3392,-5 22 3392,6-22-1833,3-39-7998,2-17 9373,1-85 1,2 50-1,1-55 1</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02.439"/>
    </inkml:context>
    <inkml:brush xml:id="br0">
      <inkml:brushProperty name="width" value="0.04286" units="cm"/>
      <inkml:brushProperty name="height" value="0.04286" units="cm"/>
      <inkml:brushProperty name="color" value="#008C3A"/>
    </inkml:brush>
  </inkml:definitions>
  <inkml:trace contextRef="#ctx0" brushRef="#br0">307 125 8153,'2'7'1462,"1"-1"-907,-3-6 2256,0 0-1483,28-9 44,-12 6 1266,33-10-1383,-23 9 83,26-5-705,-15 4-163,16-2 136,-13 4 844,3 0-727,2 1 185,28-3-514,-19 1 1,2 1-48,36-3 569,-2 3 1,2 1-917,-41 3 0,2 1-1131,17 0 0,9 0 1,-8 0 1130,-8 0 0,-3 1 0,19 0 0,5-1 0,10 0 0,-3-1 0,-32 0 0,4 1 0,6 1 0,13 1 0,2 0 0,-6-1 0,-3 0 0,-4-1 0,4-1 0,18 0 0,4 0 0,-3-3 0,-16-1 0,-2-3 0,-4-1 0,15-6 0,-5-1-1135,-19 3 1,-3 1 1134,-2 1 0,-2 1 0,21-2 0,-22 7 0,3 0 0,-2 0 0,3 2 0,13 2 0,3 3-759,12 4 1,-2 2 758,-26-2 0,-1 0 758,7 3 1,0-1-759,-13-5 0,-2-1 1134,1-2 1,2 0-1135,23 0 0,2 0 0,-15-2 0,0 0 0,8 0 0,-1 0 1696,-11 0 0,-1 0-1696,3-2 0,0 1 0,1 0 0,3 0 0,14-1 0,2-1 0,-11 0 0,-3 0 0,1 1 0,-4-1-3392,27-2 3392,4-1-33,-24 0 0,4-2 33,2 1 0,6 0 0,-1 1 0,7-1 0,-3 4 0,-13 3 0,-3 2 0,-1 0 0,24 0 0,-3 2 0,-10 6 0,-9 1 3360,-7-2-3360,5 1-3294,-21-7 3294,-22-1-2269,-11-2 2269,-12 0 0,0 0 0,-3 0 0,0 0 0,0 2 0,0 1 2269,0 6-2269,0 5 0,-21 44 0,-7 10 0,-11 16 0,14-30 0,0 1 0,5-7 0,0 3 0,-14 42 0,1 1 0,12-36 0,1 0 0,-7 31 0,2-7 3392,8-22-3392,0-2 0,0-2 0,2-15 0,-25 23 0,24-58 0,-46-13 0,-2-15 0,-2 1 0,-11-14 0,27 13 0,-19-9 0,24 12 0,-3 0 0,-39-12 0,23 12 0,1 1 0,-13-1 0,15 5 0,-1 0 0,-12-2 0,-1 4 0,-8 2-1696,8 4 0,1 2 1696,3 1 0,-2 1 0,-23 1 0,2 2-137,33-1 0,0 0 137,-32 0 0,0 0-1089,31 0 0,1 0 1089,-15 0 0,0 0 0,13 0 0,0 0 0,-17 0 0,-2 0 0,0 2 0,-1 1 1089,-1 3 0,-4 2-1089,17 2 0,-3 2 0,1 0 91,9 0 0,1 2 1,-6 0-92,-6 2 0,-7 2 0,-1 0 0,7-2 0,1-1 0,5-2 0,-4 0 0,-22 3 0,-3 0 0,8-4 1568,10-3 0,4-4-1568,-17-1 0,-2-1-1654,0 1 1,3 0 1653,16-1 0,-1 0 0,11 0 0,-2 0 0,2 0-9,-15-1 1,4 0 8,12 1 0,0-1-1103,-9 0 0,4 0 1103,-6 0-700,11-2 0,0 1 700,-14-1 757,10 0 0,3 0-757,0 0 11,-5 0-11,3 0 2269,32 0-2269,-30-4 3392,37-1-3392,-68-10 0,29 5 0,-28-5 0,25 5 0,15 0 0,2-1 0,11 4 0,-6 2 0,9 2 0,8 1 0,3 1 0,20 1 0,4 0 0,1 0 0,5 0 0,0 0 0,-1 0-9831,-7 6 9317,-13 32 0,9-23 0,-7 21 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03.156"/>
    </inkml:context>
    <inkml:brush xml:id="br0">
      <inkml:brushProperty name="width" value="0.04286" units="cm"/>
      <inkml:brushProperty name="height" value="0.04286" units="cm"/>
      <inkml:brushProperty name="color" value="#008C3A"/>
    </inkml:brush>
  </inkml:definitions>
  <inkml:trace contextRef="#ctx0" brushRef="#br0">85 0 19400,'5'60'9271,"-4"3"-14932,-7-7 5661,-6 13 0,-1 14 1409,-1 8-1409,5-19 0,1 1 287,2-19 1,1-1-288,-2 14 0,2-2-2174,1 21 2174,3-38 390,1-4-390,0-36-9831,0-82 7373,0 22 0,0-33 1,0 53-1</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11.547"/>
    </inkml:context>
    <inkml:brush xml:id="br0">
      <inkml:brushProperty name="width" value="0.04286" units="cm"/>
      <inkml:brushProperty name="height" value="0.04286" units="cm"/>
      <inkml:brushProperty name="color" value="#004F8B"/>
    </inkml:brush>
  </inkml:definitions>
  <inkml:trace contextRef="#ctx0" brushRef="#br0">1 1 28671,'1'60'0,"0"-2"-5661,-1-10 5661,0-3 0,0-6 1409,0 3-1409,0-19 860,0 1-7986,0-19-2705,1-12 9247,11-14 1,-8 7-1,8-5 1</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12.114"/>
    </inkml:context>
    <inkml:brush xml:id="br0">
      <inkml:brushProperty name="width" value="0.04286" units="cm"/>
      <inkml:brushProperty name="height" value="0.04286" units="cm"/>
      <inkml:brushProperty name="color" value="#004F8B"/>
    </inkml:brush>
  </inkml:definitions>
  <inkml:trace contextRef="#ctx0" brushRef="#br0">0 1 20750,'19'57'7921,"-5"-9"-7921,-14-4 0,0-13 0,0 10 0,0-14 0,0 15-1284,0-27-8547,0 3 0,0-16 9034,0-4 0,0 2 0,0-3 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13.583"/>
    </inkml:context>
    <inkml:brush xml:id="br0">
      <inkml:brushProperty name="width" value="0.04286" units="cm"/>
      <inkml:brushProperty name="height" value="0.04286" units="cm"/>
      <inkml:brushProperty name="color" value="#004F8B"/>
    </inkml:brush>
  </inkml:definitions>
  <inkml:trace contextRef="#ctx0" brushRef="#br0">1 0 28121,'14'44'550,"-2"-3"-550,-12-15 0,0 3 0,0 2 0,0 9 0,0-13 0,0 5 0,0-22-4572,0-2-4754,0-8 9326,11-17 0,-8 13 0,8-13 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15.417"/>
    </inkml:context>
    <inkml:brush xml:id="br0">
      <inkml:brushProperty name="width" value="0.04286" units="cm"/>
      <inkml:brushProperty name="height" value="0.04286" units="cm"/>
      <inkml:brushProperty name="color" value="#004F8B"/>
    </inkml:brush>
  </inkml:definitions>
  <inkml:trace contextRef="#ctx0" brushRef="#br0">23 7 15406,'2'48'3176,"-2"8"-2621,-2-30-336,-1 8-46,1-3-150,1-2-23,-1-2 67,1-3-1786,-1-15 1719,0 3 0,2-9-1037,0 0 937,0-2 100,0-5-23,-1-8-16,-1-14 1578,-1-1-1578,1-26 78,1 26-78,1-33 56,0 40 106,0-23-123,0 32 17,0-8 106,0 16-162,0-1 39,0 4-162,0 0-57,0 11 376,0 18 185,0 17-3000,0 37 2787,0-35-162,0 13-471,0-51-241,0-1-1523,0-9-3636,0 0 2431,0-2 3473,0-1 0,0-1 0,0 2 0</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17.069"/>
    </inkml:context>
    <inkml:brush xml:id="br0">
      <inkml:brushProperty name="width" value="0.04286" units="cm"/>
      <inkml:brushProperty name="height" value="0.04286" units="cm"/>
      <inkml:brushProperty name="color" value="#004F8B"/>
    </inkml:brush>
  </inkml:definitions>
  <inkml:trace contextRef="#ctx0" brushRef="#br0">1 1 24419,'10'52'2940,"-2"-3"-2201,-6-16-166,-2 2-573,0-1-4252,0-4 4252,0-4 338,0-6-5967,0-9-4202,1-27 8727,2 1 1,-1-10 0,1 15 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18.004"/>
    </inkml:context>
    <inkml:brush xml:id="br0">
      <inkml:brushProperty name="width" value="0.04286" units="cm"/>
      <inkml:brushProperty name="height" value="0.04286" units="cm"/>
      <inkml:brushProperty name="color" value="#004F8B"/>
    </inkml:brush>
  </inkml:definitions>
  <inkml:trace contextRef="#ctx0" brushRef="#br0">63 1 13732,'-20'35'4710,"3"1"-2940,12-1-112,2 0-4744,-3-2 3993,2-3-353,1-5 468,0 0-1901,3-10-8952,-2-11 8781,5-18 0,-2 2 0,2-3 1</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19.556"/>
    </inkml:context>
    <inkml:brush xml:id="br0">
      <inkml:brushProperty name="width" value="0.04286" units="cm"/>
      <inkml:brushProperty name="height" value="0.04286" units="cm"/>
      <inkml:brushProperty name="color" value="#004F8B"/>
    </inkml:brush>
  </inkml:definitions>
  <inkml:trace contextRef="#ctx0" brushRef="#br0">36 0 28671,'0'32'0,"-2"-3"-5661,-1-5 5661,-1 0 0,-2-3 1409,3 1-1409,-2-3 860,0 5-860,2-6 0,0-2 0,1-8 0,2-7 2517,0-1-12348,0-19 7373,0 4 0,0-7 1,0 12-1</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21.658"/>
    </inkml:context>
    <inkml:brush xml:id="br0">
      <inkml:brushProperty name="width" value="0.04286" units="cm"/>
      <inkml:brushProperty name="height" value="0.04286" units="cm"/>
      <inkml:brushProperty name="color" value="#004F8B"/>
    </inkml:brush>
  </inkml:definitions>
  <inkml:trace contextRef="#ctx0" brushRef="#br0">1 99 22139,'24'-3'6532,"3"-3"-6532,-3 0 0,49-17 0,-24 8 0,35-10 0,-26 14 0,-18 5-3392,18 2 3392,-27 4-2269,59 0 2269,-47 0 0,46 0 0,-60 0 0,14 3 0,-25-2 2269,6 1-2269,-15-1 0,-2 0 0,-2 0-9831,-2-1 1909,-2 0 7922,-1 0 0,2 0 0,-2 0 0</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22.158"/>
    </inkml:context>
    <inkml:brush xml:id="br0">
      <inkml:brushProperty name="width" value="0.04286" units="cm"/>
      <inkml:brushProperty name="height" value="0.04286" units="cm"/>
      <inkml:brushProperty name="color" value="#004F8B"/>
    </inkml:brush>
  </inkml:definitions>
  <inkml:trace contextRef="#ctx0" brushRef="#br0">130 1 28671,'-3'28'0,"3"0"0,10-8 0,7 12-4252,-4-6 4252,4 6 860,-6-8-860,-5-7 0,-1-3 0,-8-5-2269,-4-4 2269,-8 2 2095,-15 3-2095,7-5 0,-21 6 0,16-4 0,0-1-2885,12 1-6027,11-4 8912,2-1 0,1-1 0,1-1 0</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23.045"/>
    </inkml:context>
    <inkml:brush xml:id="br0">
      <inkml:brushProperty name="width" value="0.04286" units="cm"/>
      <inkml:brushProperty name="height" value="0.04286" units="cm"/>
      <inkml:brushProperty name="color" value="#004F8B"/>
    </inkml:brush>
  </inkml:definitions>
  <inkml:trace contextRef="#ctx0" brushRef="#br0">205 24 14824,'-33'-14'4033,"4"5"-2213,21 16 174,-5 12-1221,0-1 95,-4 9 309,4-3 1130,-4 10-1432,-4 4-875,5-8 0,0-3-2183,12-20 2183,0-1 0,3 2 0,20 11 0,-3-6 0,31 10 0,-12-18 0,6 0-3373,-18-7 2705,1-19 1,-19 13 0,5-13 0</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24.478"/>
    </inkml:context>
    <inkml:brush xml:id="br0">
      <inkml:brushProperty name="width" value="0.04286" units="cm"/>
      <inkml:brushProperty name="height" value="0.04286" units="cm"/>
      <inkml:brushProperty name="color" value="#004F8B"/>
    </inkml:brush>
  </inkml:definitions>
  <inkml:trace contextRef="#ctx0" brushRef="#br0">0 41 28671,'41'-4'0,"0"2"0,-6 3 0,2 1 0,2-2-4252,-1 0 4252,15 0 860,22 2-860,-1 1 0,-14 1 0,-24-2 0,-30-2 0,8 0 0,-1 0-4104,13-2-3614,-11-2-1919,9-10 9637,-18 3 0,1-2 0,-5 8 0</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24.995"/>
    </inkml:context>
    <inkml:brush xml:id="br0">
      <inkml:brushProperty name="width" value="0.04286" units="cm"/>
      <inkml:brushProperty name="height" value="0.04286" units="cm"/>
      <inkml:brushProperty name="color" value="#004F8B"/>
    </inkml:brush>
  </inkml:definitions>
  <inkml:trace contextRef="#ctx0" brushRef="#br0">106 1 28671,'19'40'0,"-1"-2"0,-6-18 0,1-1 0,-5-2 0,-3-2 0,-2-3 0,-3-1 0,0-1 0,0 6 0,0-1 0,-6 3 0,-11 0 0,-27 1 0,13-4 0,-20-2 0,39-11-5199,-5-2-3953,15-3 9152,-1-15 0,3 12 0,0-9 0</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26.113"/>
    </inkml:context>
    <inkml:brush xml:id="br0">
      <inkml:brushProperty name="width" value="0.04286" units="cm"/>
      <inkml:brushProperty name="height" value="0.04286" units="cm"/>
      <inkml:brushProperty name="color" value="#004F8B"/>
    </inkml:brush>
  </inkml:definitions>
  <inkml:trace contextRef="#ctx0" brushRef="#br0">237 22 28671,'-43'-12'0,"7"2"0,23 12 0,0 1 0,0 1 0,-1 3 0,-9 11 0,-4 5 0,3 2 0,3 3-1472,16-15 1472,1 1 0,4-7 0,1 10 0,18 0 0,-6 1 0,13-3 0,-10-10 0,1-1 0,-1-3 0,12 1 0,-18-2 1472,7 0-1472,-17 0 0,0 0-8901,2 0-828,0 0 9729,1 0 0,-2 0 0,1 0 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56.162"/>
    </inkml:context>
    <inkml:brush xml:id="br0">
      <inkml:brushProperty name="width" value="0.04286" units="cm"/>
      <inkml:brushProperty name="height" value="0.04286" units="cm"/>
      <inkml:brushProperty name="color" value="#008C3A"/>
    </inkml:brush>
  </inkml:definitions>
  <inkml:trace contextRef="#ctx0" brushRef="#br0">1 230 18638,'40'-33'4784,"-3"1"-7946,-17-1 4601,-1 1 1281,-6 0-2720,1 0 860,-6 11-1242,0 6 764,-3 37-382,-4 28 0,-1 40 0,-4-37 0,-2 0 0,2-1 0,-2-3 0,-6 18-4196,6-27 4196,16-74 0,-8 28 0,10-37 0</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56.832"/>
    </inkml:context>
    <inkml:brush xml:id="br0">
      <inkml:brushProperty name="width" value="0.04286" units="cm"/>
      <inkml:brushProperty name="height" value="0.04286" units="cm"/>
      <inkml:brushProperty name="color" value="#008C3A"/>
    </inkml:brush>
  </inkml:definitions>
  <inkml:trace contextRef="#ctx0" brushRef="#br0">18 0 28671,'3'54'0,"1"0"0,-1 43-5661,-7-42 5661,-3 0 0,0-1-1077,1 13 1077,4-16 1077,1-6-1077,9-30-759,18-54 1,5-21 758,8-4 758,5-15 1,0-2-759,1 7 2269,-2 11-2269,-20 33 0,-15 57 0,-8 5 3392,0 31-3392,0 10 0,6-17 0,1-7 0,9-29 0,14-21 0,32-41 0,-2 2 0,8-16 0,-33 28 0,-18 70 0,-11-6 0,-5 44 0,-6-25 0,-1-4 0,3-8 0,-9 34 0</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4:59.400"/>
    </inkml:context>
    <inkml:brush xml:id="br0">
      <inkml:brushProperty name="width" value="0.04286" units="cm"/>
      <inkml:brushProperty name="height" value="0.04286" units="cm"/>
      <inkml:brushProperty name="color" value="#008C3A"/>
    </inkml:brush>
  </inkml:definitions>
  <inkml:trace contextRef="#ctx0" brushRef="#br0">1 33 9514,'28'-18'2274,"-6"6"-1523,-19 9-202,-2 3-280,3 0-40,3 0 79,21 0 493,13 0-118,-1 0 578,5 1-4256,-28 0 3578,17 1 218,-2-1-23,24 4 1,5 2-756,4-1-12,-5 0 0,-3 1 17,-11-1 17,41 3 28,-8 0 78,11-4 0,1-2-129,-3-1 0,-9-3 1,-6 0 0,-25-2 5,14 2 179,-20 1-67,2 2-90,27 5 930,-10 0-402,21 1-422,-18-5 24,3 0 130,-1-3 1,5 0 1424,-12 1 1,6-1-1651,12 1 1,9-1 0,1 1-8,-5 1 1,0 1-1,-3 0-64,19-1 0,-3 0-1682,10 2 0,-14 0 1691,-29-3-970,16 1 1,2-1 946,-3 1 67,4 1 0,-2-1-67,-13 0 0,19 1 25,-25-2 0,-1 0 2244,20 1-2241,9 4 0,4 0 1668,-38-1 0,0 0-1792,27 4 1,-2-1 84,-27-2 0,-2-1-56,14 1 0,-2-1 67,15-1-14,9 2 0,8-1 0,-22-1 0,6 0-105,-6-1 0,10 0 0,5 0 0,-2 0 126,4-1 0,2-1 0,0 0 0,-4 1 9,10 0 1,-3 0 0,1 0-8,10 0 0,1-1 1,-20 1 147,0 2-157,-9 1 0,-1-2-3415,-7 1 3415,27 1-2246,-41-2 2274,-23-1 135,26-1-32,-1-8 1,2-2-1649,15-1 1517,-9-1 0,1-1 1489,13-5-1461,-5 5 1439,-14 5 1,3 1-1129,-12 0 0,-2 1 148,48 1 56,-43 1 1,-1 0 3228,16 1-3660,30 1-140,-37 1 109,-12 0 1,1 0 80,18 0-162,9 0 140,-35 0-140,-23 0 28,-12 0 136,10 0-164,-11 0 0,1 0 0,-5 0 0,0 0 0,-3 0 0,2 0 0,-2 13 0,0 1 0,0 16 0,0 26 0,-3-4 0,-1 4 0,-2 39 0,-1-31 0,0 1 0,-1-7 0,0 0-1696,-2 21 0,0 2 1696,2-16 0,1 1 0,-2 20 0,1-5-2269,3-7 2269,0-9-1177,-2-48 1177,-4-53 0,3 16 0,-2-16 0</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5:01.768"/>
    </inkml:context>
    <inkml:brush xml:id="br0">
      <inkml:brushProperty name="width" value="0.04286" units="cm"/>
      <inkml:brushProperty name="height" value="0.04286" units="cm"/>
      <inkml:brushProperty name="color" value="#008C3A"/>
    </inkml:brush>
  </inkml:definitions>
  <inkml:trace contextRef="#ctx0" brushRef="#br0">77 1 21472,'-12'41'1821,"0"-3"-7330,4-19 5537,-2 5 1431,1 1-1274,1 0 747,-2 0-954,6-12-213,0-1 212,4-11 124,2-1 582,5 0 628,20-2-415,22-3-274,33-1-337,-33 4 1,2 0 2,6 0 1,-1 1 121,36 5-410,-10 3 0,-25 4 0,1 1 0,31 0 0,-41-8 0,8-1 0,16 0 0,14 0 0,3 0 0,-12 0 0,1-2 0,0 0 1130,17 1 1,10 0 0,-17-1-1131,8-1-1696,-22 0 0,3 0 1696,-13 0 0,0 0-1135,20 0 1,-3 0 1134,-31 1 0,4-2-380,17 0 1,14-1 0,2-1 0,-10 2 379,1-1 0,4 2-133,-4 1 0,17 2 0,5 1 0,-7 0 0,-18-1 133,-9 1 0,-4 1 395,9 2 1,6 3 0,-6-4-396,-8-4 0,-2-1 0,31-1 0,0 0 0,-26 0 0,2 0 175,9 0 1,6 0-1,-13 0-175,4 0-299,-4 0 0,-5 0 299,-20 0 0,6 0 0,27-1 0,18-4 0,1 2-225,-36-1 0,-3 1 225,-1 0 1517,25-1-1517,-7 2 0,5 1 0,-5 0 0,1 0-759,13 0 1,-2 1 758,-24 0 0,1 0 615,15 1 0,0-1-615,-20 0 0,1 1 1063,22-1 0,3 1-1063,-6-1 0,-8 0-2126,4 0 2126,-9 0 0,0 0 0,15 0 0,-14 0 143,-12 0 1,4 0-144,-8 0 0,-2 0 0,1 0 0,1 0 0,7 0 0,-2 0 2269,11 0-2269,21 0 0,3 0 0,-2 4 0,1 6 0,-22 0 0,-11 2 0,1 2 0,24 6 0,8 2 0,-23-2 0,-48-13 0,20 8 0,-27-11 3392,9 3-3392,-17-6 0,-2 0 0,0-1 0,5-10-9338,-1 5 9338,5-6 0,-7 8 0,-1 3 0</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5:02.536"/>
    </inkml:context>
    <inkml:brush xml:id="br0">
      <inkml:brushProperty name="width" value="0.04286" units="cm"/>
      <inkml:brushProperty name="height" value="0.04286" units="cm"/>
      <inkml:brushProperty name="color" value="#008C3A"/>
    </inkml:brush>
  </inkml:definitions>
  <inkml:trace contextRef="#ctx0" brushRef="#br0">0 213 28671,'2'-71'0,"5"9"-5661,20 33 5661,-4 7 1409,-1 5-1409,-4 9 860,-2 4-860,17 63 0,-22-16 0,12 53 0,-27-4 0,-1-36 0,-1-2 0,-1 23 0,-3-8-2673,10-64 2673,31-77 0,-23 53 0,24-54 0</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5:03.135"/>
    </inkml:context>
    <inkml:brush xml:id="br0">
      <inkml:brushProperty name="width" value="0.04286" units="cm"/>
      <inkml:brushProperty name="height" value="0.04286" units="cm"/>
      <inkml:brushProperty name="color" value="#008C3A"/>
    </inkml:brush>
  </inkml:definitions>
  <inkml:trace contextRef="#ctx0" brushRef="#br0">0 1 28671,'20'63'0,"0"0"0,-2-4 0,-5-6-5661,-13-1 5661,0-4 0,0-6-358,0-6 358,0-18 988,17-29-988,1-15-1725,16-25 1725,24-26 1725,-25 33-1725,21-19-681,-33 85 681,-6-5 51,6 50-51,-9-40 0,4 3 2269,1-29-2269,2-12 0,7-8 0,25-30 3392,0-2-3392,-2 2 0,-8 28 0,-28 32 0,2 66 0,-10-23-4916,-1-1 1,0-3 2677,-1-22 1,2 4-1,-4-32 1</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5:04.821"/>
    </inkml:context>
    <inkml:brush xml:id="br0">
      <inkml:brushProperty name="width" value="0.04286" units="cm"/>
      <inkml:brushProperty name="height" value="0.04286" units="cm"/>
      <inkml:brushProperty name="color" value="#008C3A"/>
    </inkml:brush>
  </inkml:definitions>
  <inkml:trace contextRef="#ctx0" brushRef="#br0">25 94 28671,'-19'-37'0,"14"5"0,45 19 0,7 5 0,9 5 0,28 36 0,-23 2 0,-14 29 0,-7 9 0,-12 14-1418,-24-17 1,-6 12 0,-5-9 1417,-4-19 0,-5 0-470,-10 19 1,-6 9-1,4-13 470,-11 14-4916,3-1 1,4-2-4916,17-24 9606,-6 34 1,19-63-1,-1-7 1</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5:05.223"/>
    </inkml:context>
    <inkml:brush xml:id="br0">
      <inkml:brushProperty name="width" value="0.04286" units="cm"/>
      <inkml:brushProperty name="height" value="0.04286" units="cm"/>
      <inkml:brushProperty name="color" value="#008C3A"/>
    </inkml:brush>
  </inkml:definitions>
  <inkml:trace contextRef="#ctx0" brushRef="#br0">1 47 28671,'5'56'0,"-1"-7"-5661,-4-27 5661,5-6 1409,1-5-1409,6-6 0,2-3 0,2-12 860,9-25-860,-7-25 0,-3 4 0,-18 10 0,-27 50 0,15 28-9831,-2 27 8717,27-10 0,1-12 0,-1-25 1</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1:48.801"/>
    </inkml:context>
    <inkml:brush xml:id="br0">
      <inkml:brushProperty name="width" value="0.04286" units="cm"/>
      <inkml:brushProperty name="height" value="0.04286" units="cm"/>
      <inkml:brushProperty name="color" value="#E71224"/>
    </inkml:brush>
  </inkml:definitions>
  <inkml:trace contextRef="#ctx0" brushRef="#br0">0 1 10690,'16'15'56,"-3"-1"-50,-8-5 5,-2 0-5,2-1 5,-2 1-5,1-3-1,-2 0-10,-1-4-1,-1 0 6,0-2-106,0-3 55,0-1-61,-2-9 73,-1 5 45,-3-6-6,-3 5 0,1-2 0,2 4-6,1 1 6,5 6 11,0-1-11,-1 0 34,1 1-29,-1 3-5,1 1 0,2 4 34,1 0-23,3 3 34,0 1-28,0 1 0,0-2-12,-2-3 85,0-2-57,-2-3-5,-1-1 68,-1-2-91,-2-5-83,1 3-1216,-1-4 1294,-1 1 0,2 3 0,-1-1 0</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1:50.186"/>
    </inkml:context>
    <inkml:brush xml:id="br0">
      <inkml:brushProperty name="width" value="0.04286" units="cm"/>
      <inkml:brushProperty name="height" value="0.04286" units="cm"/>
      <inkml:brushProperty name="color" value="#E71224"/>
    </inkml:brush>
  </inkml:definitions>
  <inkml:trace contextRef="#ctx0" brushRef="#br0">1 10 2400,'4'4'414,"-1"0"1344,-3-4-1316,0 0 192,0-5-634,0 3 310,0-3-310,1 4 1025,0 0-902,0 0-78,0 0-34,1 0-11,-1 0 73,1 1-6,0 0 397,-1 0-268,0 0 639,-1 0-543,2 0-46,-1 1-5,2 0 689,5 9-757,-3-4-3078,8 12 3118,-9-10 437,11 16-577,-11-15-23,5 9-33,-5-11 5,2 6-5,-1-5 0,2 4 0,-5-9 3380,-1 0-3380,-1-1-11,0-2-62,0-6 56,-1-2-79,0-3-55,-8-12 128,5 11 6,-7-12 6,7 16-3387,-2-4 3381,3 7 73,0-1 11,3 5 101,-1 0 6,1 1-124,1 5-22,1-1 3358,1 4-3241,3 3 6,-2-4 235,1 4-291,-4-8-50,1 1-1188,-1-3 506,-1 0 0,0-1 1</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1:50.854"/>
    </inkml:context>
    <inkml:brush xml:id="br0">
      <inkml:brushProperty name="width" value="0.04286" units="cm"/>
      <inkml:brushProperty name="height" value="0.04286" units="cm"/>
      <inkml:brushProperty name="color" value="#E71224"/>
    </inkml:brush>
  </inkml:definitions>
  <inkml:trace contextRef="#ctx0" brushRef="#br0">98 1 28671,'-11'7'0,"1"0"0,5-2 0,0 2 0,-1 1 0,-1 3 0,-1 3 0,1-3 0,-1 1 0,4-8 0,1-1 0,2-3 0,0 1 0,-1-1 0,2 0-9831,-8-7 7373,5 3 0,-4-3 1,5 5-1</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1:51.339"/>
    </inkml:context>
    <inkml:brush xml:id="br0">
      <inkml:brushProperty name="width" value="0.04286" units="cm"/>
      <inkml:brushProperty name="height" value="0.04286" units="cm"/>
      <inkml:brushProperty name="color" value="#E71224"/>
    </inkml:brush>
  </inkml:definitions>
  <inkml:trace contextRef="#ctx0" brushRef="#br0">1 1 8175,'3'3'1379,"-1"-1"-1015,-2-2 1769,0 0-1040,0 14 156,0-5 1215,0 17-1400,0-13-280,0 6 326,0-1-315,0 3-588,0-3-39,3-2 269,0-11 633,12-3-784,-5-4-3449,13-5 3191,-15 2-2342,6-6-850,-11 7-2191,0-3 5355,-2 0 0,-1 3 0,0-1 0</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1:52.207"/>
    </inkml:context>
    <inkml:brush xml:id="br0">
      <inkml:brushProperty name="width" value="0.04286" units="cm"/>
      <inkml:brushProperty name="height" value="0.04286" units="cm"/>
      <inkml:brushProperty name="color" value="#E71224"/>
    </inkml:brush>
  </inkml:definitions>
  <inkml:trace contextRef="#ctx0" brushRef="#br0">1 77 24284,'11'-12'2017,"0"0"-7325,1 4 5359,1-2 1604,0 2-1465,-2 2-1218,0 2 1191,-1 2-844,4 1 737,-4 1 2135,1 0-1888,-8 0-303,-1 0-9831,-2-1 3777,0 0 6054,0-4 0,0 3 0,0-2 0</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1:52.772"/>
    </inkml:context>
    <inkml:brush xml:id="br0">
      <inkml:brushProperty name="width" value="0.04286" units="cm"/>
      <inkml:brushProperty name="height" value="0.04286" units="cm"/>
      <inkml:brushProperty name="color" value="#E71224"/>
    </inkml:brush>
  </inkml:definitions>
  <inkml:trace contextRef="#ctx0" brushRef="#br0">0 0 7918,'4'3'1249,"-1"0"-750,-3-3 1970,0 0-1320,2 3 1422,6 2-2375,1 0-17,4 1-145,4-1-6,-5-1-28,4 1 246,-3-1-229,-5-1 16,2 2 197,-3-1 44,-2 1 331,-1 2-442,-4-1 811,-5 15-100,3-12 1260,-6 11-1456,6-16 145,-2 2-823,3-4-9831,-1-1 8652,2-4 0,0 1 1,0-1-1</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1:53.957"/>
    </inkml:context>
    <inkml:brush xml:id="br0">
      <inkml:brushProperty name="width" value="0.04286" units="cm"/>
      <inkml:brushProperty name="height" value="0.04286" units="cm"/>
      <inkml:brushProperty name="color" value="#E71224"/>
    </inkml:brush>
  </inkml:definitions>
  <inkml:trace contextRef="#ctx0" brushRef="#br0">0 848 7839,'39'-70'560,"-14"25"0,1 1-374,7-11 127,16-21-27,-6 21-490,-4 11 1,3-1 357,-4 9 0,4 0-1008,13-7 1,9-2 0,-4 5 886,0 3 1,5 4-708,16 0 0,11 1 0,-10 6 696,-18 9 0,0 5-2,11 1 1,7 3 0,-10 4-18,-18 7 0,-2 3-1,25 3 1,-2 3-1199,6 13 1201,0 4 1529,4 9-1517,-26-7 2302,19 13-2269,-32-3-2313,-19-14 2274,-2 13 2258,-9-7-2314,0 0-3937,6 5 1898,-6-19 2077,-2-5 0,-7-10 0,-5-4 1</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1:55.226"/>
    </inkml:context>
    <inkml:brush xml:id="br0">
      <inkml:brushProperty name="width" value="0.04286" units="cm"/>
      <inkml:brushProperty name="height" value="0.04286" units="cm"/>
      <inkml:brushProperty name="color" value="#E71224"/>
    </inkml:brush>
  </inkml:definitions>
  <inkml:trace contextRef="#ctx0" brushRef="#br0">0 106 16376,'23'15'9830,"-1"1"-7365,-4-5-2465,3 3 0,1-1 0,12 6 0,-6-7 0,22 6 0,-20-10 0,9 2 0,-13-5 0,9 3-3392,-4-2 3392,-2-1 0,-2-3 0,-14-1 0,-1-4 0,-6-4 0,-6-1-2269,-12-23 2269,4 16 2269,-27-32-2269,22 32 0,-23-14 0,24 25-2269,-14-1 2269,14 5 0,-16 7 0,14-2 0,-12 11 0,11-4 0,-2 1 0,8-5 2269,4-7-2269,7-8 3392,3-4-3392,12-30 0,-8 21 0,5-19 0,-12 34 0,-8-1 0,-2 8 0,-14 7 0,-1 4 0,0 3 0,3-2 0,9-6 0,-1 1 0,7-4 0,4-1 0,7-6 0,14-8 0,-4 1 0,16-8 0,-5 4 0,4-1 0,-4-2 0,-11 7 0,-5 0 0,-8 5 0,-2 2-354,-1 2-4748,0-1 5102,-2-4 0,1 4 0,-1-5 0</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1:55.776"/>
    </inkml:context>
    <inkml:brush xml:id="br0">
      <inkml:brushProperty name="width" value="0.04286" units="cm"/>
      <inkml:brushProperty name="height" value="0.04286" units="cm"/>
      <inkml:brushProperty name="color" value="#E71224"/>
    </inkml:brush>
  </inkml:definitions>
  <inkml:trace contextRef="#ctx0" brushRef="#br0">1 0 18857,'22'26'7634,"-2"-1"-5454,-12-9-2180,1 2-4252,2 2 4252,-1 3 0,2-1 860,5 11-860,-1-5 0,2 2 0,-9-14 0,-3-9 0,-6-5 0,-3-7 0,-2-1 0,-3-6 0,-19-14 0,9 9 3392,-29-19-3392,31 25 0,-10-5 0,21 14-1121,4 0 85,-1 2-4056,2-1-4739,4 0 9341,0-2 0,0 2 1,-1-3-1</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0.544"/>
    </inkml:context>
    <inkml:brush xml:id="br0">
      <inkml:brushProperty name="width" value="0.04286" units="cm"/>
      <inkml:brushProperty name="height" value="0.04286" units="cm"/>
      <inkml:brushProperty name="color" value="#E71224"/>
    </inkml:brush>
  </inkml:definitions>
  <inkml:trace contextRef="#ctx0" brushRef="#br0">380 7 12601,'-36'-3'6059,"5"0"-8806,22 3 5671,0 0 501,-1 0-1980,-1 0-2142,-12 0 697,6 3 0,-11 2 0,7 4 2269,-14 8-2269,-15 19 0,12-8 0,-8 31 3392,36-33-3392,5 42 0,16-36-1696,17 10 0,8 1 1696,12-4-769,24 14 1,2 1 768,-14-8 0,-8-7 0,-4-2 0,-19-3 0,2 11 0,-10-1 2631,-5 3-2631,-41-1 2298,-41-21-2298,-12-1 0,-5-24 0,44-8 0,19-7 0,18-37 0,19-6 0,11-36 0,21 14-3961,5 11-5870,-14 29 9807,-5 19 1,-23 16-1,-3 5 1</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0.945"/>
    </inkml:context>
    <inkml:brush xml:id="br0">
      <inkml:brushProperty name="width" value="0.04286" units="cm"/>
      <inkml:brushProperty name="height" value="0.04286" units="cm"/>
      <inkml:brushProperty name="color" value="#E71224"/>
    </inkml:brush>
  </inkml:definitions>
  <inkml:trace contextRef="#ctx0" brushRef="#br0">34 0 28671,'1'61'0,"-2"2"-2811,-7-8 2811,0 4 839,1-1-839,1-4 454,3 9-454,2-11-2889,1-7 2889,0-18-9831,0-21 8162,0-21 0,0 10 0,0-14 1</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1.464"/>
    </inkml:context>
    <inkml:brush xml:id="br0">
      <inkml:brushProperty name="width" value="0.04286" units="cm"/>
      <inkml:brushProperty name="height" value="0.04286" units="cm"/>
      <inkml:brushProperty name="color" value="#E71224"/>
    </inkml:brush>
  </inkml:definitions>
  <inkml:trace contextRef="#ctx0" brushRef="#br0">1 1 22957,'22'62'5714,"4"16"-5714,-13-36 0,6 16 0,0-10 0,-5-16 0,2 0 0,-4-23 0,-4-4 0,10-32-3392,-5 0 3392,6-26-2269,10-29 2269,-15 42-85,11-24 85,-21 58 0,3 1 0,1 25 0,21 75 0,-14-36 0,-1 3 0,3 4 0,-1-1 0,4 33 2227,-10-57-2227,-4-22-9831,4-20 7848,-1-33 0,-1 9 0,-2-6 1</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1.729"/>
    </inkml:context>
    <inkml:brush xml:id="br0">
      <inkml:brushProperty name="width" value="0.04286" units="cm"/>
      <inkml:brushProperty name="height" value="0.04286" units="cm"/>
      <inkml:brushProperty name="color" value="#E71224"/>
    </inkml:brush>
  </inkml:definitions>
  <inkml:trace contextRef="#ctx0" brushRef="#br0">0 2 28671,'83'11'0,"-11"-3"-933,-51-8 933,-1 0 301,-1 0-10132,4 0 1533,-9 0 5834,2-4 2464,-12-2 0,-1 1 0,-3 0 0</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1.948"/>
    </inkml:context>
    <inkml:brush xml:id="br0">
      <inkml:brushProperty name="width" value="0.04286" units="cm"/>
      <inkml:brushProperty name="height" value="0.04286" units="cm"/>
      <inkml:brushProperty name="color" value="#E71224"/>
    </inkml:brush>
  </inkml:definitions>
  <inkml:trace contextRef="#ctx0" brushRef="#br0">0 5 10102,'2'2'9830,"-2"-1"-1091,0-1-8739,33 0 0,-17-1 0,29 0 0,-23-2-9831,12 2 8741,-5 0 1,-5 1 0,-12 0-1</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3.932"/>
    </inkml:context>
    <inkml:brush xml:id="br0">
      <inkml:brushProperty name="width" value="0.04286" units="cm"/>
      <inkml:brushProperty name="height" value="0.04286" units="cm"/>
      <inkml:brushProperty name="color" value="#E71224"/>
    </inkml:brush>
  </inkml:definitions>
  <inkml:trace contextRef="#ctx0" brushRef="#br0">21 221 28671,'-9'37'0,"1"-1"-5661,6-13 5661,1 6 0,1 2-1077,9 25 1077,-1-24 1026,32 11-1026,-17-41-1500,31-24 1500,-30-7 1500,6-17-1500,-10-16 0,-15 3 0,-5-2 0,-5-23 25,-3 26 1,-5 9-26,-15 24 2269,-1 13-2269,2 9 0,5 8-2269,-4 22 2269,9 24-9831,2 30 9141,17-18 0,3-3 0,-3 4 0,13 9 0</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4.166"/>
    </inkml:context>
    <inkml:brush xml:id="br0">
      <inkml:brushProperty name="width" value="0.04286" units="cm"/>
      <inkml:brushProperty name="height" value="0.04286" units="cm"/>
      <inkml:brushProperty name="color" value="#E71224"/>
    </inkml:brush>
  </inkml:definitions>
  <inkml:trace contextRef="#ctx0" brushRef="#br0">0 0 27768,'8'60'301,"-1"0"0,1-5 0,-3-7-1260,-2-9-2917,-1-5-2744,0-9 940,-2-12 2750,2-5 2930,-2-8 0,0 0 0,0 0 0</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4.649"/>
    </inkml:context>
    <inkml:brush xml:id="br0">
      <inkml:brushProperty name="width" value="0.04286" units="cm"/>
      <inkml:brushProperty name="height" value="0.04286" units="cm"/>
      <inkml:brushProperty name="color" value="#E71224"/>
    </inkml:brush>
  </inkml:definitions>
  <inkml:trace contextRef="#ctx0" brushRef="#br0">1 16 28671,'95'-9'0,"-14"2"0,-56 7 0,4 10 0,-11 0 0,2 8 0,-13-2 0,-3 10 0,-26 17 0,2-7 0,-45 25-3392,33-33 3392,-15 10 0,31-15 0,9 5 0,9-6 0,10 1 0,7-14 0,12-3-7806,-2-2 7806,13-13 0,-24 7 0,1-9 0</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5.836"/>
    </inkml:context>
    <inkml:brush xml:id="br0">
      <inkml:brushProperty name="width" value="0.04286" units="cm"/>
      <inkml:brushProperty name="height" value="0.04286" units="cm"/>
      <inkml:brushProperty name="color" value="#E71224"/>
    </inkml:brush>
  </inkml:definitions>
  <inkml:trace contextRef="#ctx0" brushRef="#br0">31 1 24631,'-13'44'4040,"3"-4"-9701,6-14 5661,2 2 0,1 3 1311,11 40-1311,-2-34 0,23 30 0,-14-55 0,18-2 0,-11-32 873,11-14-873,-4-27 0,3-9 0,-15 26 0,-1 8 0,-14 33 3350,0 1-3350,0 12 0,1 4-3265,7 56 3265,-5-32 0,5 46 0,-7-64 0,1 3 0,1-30 0,6-21 0,5-20-2269,10-23 2269,-9 22 2269,1 6-2269,-11 67 0,1 13 0,1 46 0,-5-36 0,1-2 0,2-42 3392,1-9-3392,17-18-875,4-18 276,21-34 2073,-17 28-1474,-1 3 0,-22 53 0,-5 28 0,0 4 0,0 11-848,-3 14 0,-1-36 0,-2 16 0</inkml:trace>
</inkml:ink>
</file>

<file path=ppt/ink/ink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6.969"/>
    </inkml:context>
    <inkml:brush xml:id="br0">
      <inkml:brushProperty name="width" value="0.04286" units="cm"/>
      <inkml:brushProperty name="height" value="0.04286" units="cm"/>
      <inkml:brushProperty name="color" value="#E71224"/>
    </inkml:brush>
  </inkml:definitions>
  <inkml:trace contextRef="#ctx0" brushRef="#br0">0 182 28671,'70'6'0,"2"-3"0,-12-11 0,9-2 0,-16 1 0,1-1 0,29-5 0,-28 6 0,-1 0-4252,18-2 4252,-21 6 0,0 2 0,31-1 430,-31 3 0,3 0-430,5 1 0,1 0 0,5-3 0,0-1 0,-2 2 0,5-1 0,10-2 0,7-2 0,-12 0-421,23 0 421,-5 0 0,-8 1 3184,-40 3-3184,3-1 0,-16 3 0,0 0 0,-17 1 0,-5-2 0,-4 2 629,-1-2-629,-3-1 0,-4-4 0,-13-2 0,9 2 0,-8 1 0</inkml:trace>
</inkml:ink>
</file>

<file path=ppt/ink/ink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9.420"/>
    </inkml:context>
    <inkml:brush xml:id="br0">
      <inkml:brushProperty name="width" value="0.04286" units="cm"/>
      <inkml:brushProperty name="height" value="0.04286" units="cm"/>
      <inkml:brushProperty name="color" value="#E71224"/>
    </inkml:brush>
  </inkml:definitions>
  <inkml:trace contextRef="#ctx0" brushRef="#br0">1 102 28671,'24'-18'0,"3"-1"-5661,-1 5 5661,7-4 1409,2 5-1409,3 1 860,-2 6-860,15 4 0,-12 21 0,-3 8 0,-19 11 3392,-16 4-3392,-32 38 0,1-31 0,-2-1 0,5-4 0,-1-2-1696,-9 3 0,5-10 1696,18-22-2269,42 6 2269,2-16 0,51 4 0,-35-5 0,17-1 0,-26-9-9831,-4-9 0,-12-3 9462,-9-6 1,-8 16 0,0 1 0</inkml:trace>
</inkml:ink>
</file>

<file path=ppt/ink/ink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09.988"/>
    </inkml:context>
    <inkml:brush xml:id="br0">
      <inkml:brushProperty name="width" value="0.04286" units="cm"/>
      <inkml:brushProperty name="height" value="0.04286" units="cm"/>
      <inkml:brushProperty name="color" value="#E71224"/>
    </inkml:brush>
  </inkml:definitions>
  <inkml:trace contextRef="#ctx0" brushRef="#br0">0 0 28671,'45'7'0,"-2"-1"-519,-18-6 519,1 0 170,1 0-170,-2 0 86,4-2-86,-10-2-3305,-2 1 3305,-11-1-2821,-6 4-7010,-14 8 8124,-16 14 0,9-9 1,-6 7-1</inkml:trace>
</inkml:ink>
</file>

<file path=ppt/ink/ink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10.188"/>
    </inkml:context>
    <inkml:brush xml:id="br0">
      <inkml:brushProperty name="width" value="0.04286" units="cm"/>
      <inkml:brushProperty name="height" value="0.04286" units="cm"/>
      <inkml:brushProperty name="color" value="#E71224"/>
    </inkml:brush>
  </inkml:definitions>
  <inkml:trace contextRef="#ctx0" brushRef="#br0">4 39 18599,'-2'-7'9830,"1"3"-9588,1 4-242,0 0 0,26-5 0,-11 2 0,22-4 0,-16 3 0,1-1 0,3 3 0,31 0 0,-33 2 0,19 0 0</inkml:trace>
</inkml:ink>
</file>

<file path=ppt/ink/ink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10.955"/>
    </inkml:context>
    <inkml:brush xml:id="br0">
      <inkml:brushProperty name="width" value="0.04286" units="cm"/>
      <inkml:brushProperty name="height" value="0.04286" units="cm"/>
      <inkml:brushProperty name="color" value="#E71224"/>
    </inkml:brush>
  </inkml:definitions>
  <inkml:trace contextRef="#ctx0" brushRef="#br0">148 145 28671,'-63'71'0,"12"-6"0,36-26 0,5-1 0,4 1 0,4 16 0,4-14 0,9 8 0,5-22 0,24-7 0,10-15 0,21-37 0,-31 1 0,-4-6-3392,21-43 3392,-31 36 0,-4-2 0,0-49 0,-28 8 0,-10 5 0,-37 34 0,17 37 0,-14 25 3392,28 4-3392,-7 37-9831,19 8 0,15 20 8216,10-22 0,3-20 0,-7-29 0</inkml:trace>
</inkml:ink>
</file>

<file path=ppt/ink/ink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11.156"/>
    </inkml:context>
    <inkml:brush xml:id="br0">
      <inkml:brushProperty name="width" value="0.04286" units="cm"/>
      <inkml:brushProperty name="height" value="0.04286" units="cm"/>
      <inkml:brushProperty name="color" value="#E71224"/>
    </inkml:brush>
  </inkml:definitions>
  <inkml:trace contextRef="#ctx0" brushRef="#br0">0 0 28671,'7'61'0,"1"0"0,-1-5 0,-2-7 0,-5-2 0,0-8-769,0 11-8450,0-26 969,0 5 8250,2-41 0,-1 9 0,2-10 0</inkml:trace>
</inkml:ink>
</file>

<file path=ppt/ink/ink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11.591"/>
    </inkml:context>
    <inkml:brush xml:id="br0">
      <inkml:brushProperty name="width" value="0.04286" units="cm"/>
      <inkml:brushProperty name="height" value="0.04286" units="cm"/>
      <inkml:brushProperty name="color" value="#E71224"/>
    </inkml:brush>
  </inkml:definitions>
  <inkml:trace contextRef="#ctx0" brushRef="#br0">0 162 28671,'42'-60'0,"-7"9"0,-24 31 0,0 3 0,-5 9 0,0 3 0,-5 5 0,-1 3 0,0 9 0,0 12 0,0 46 0,0-6 0,0 32 0,-1-22 0,-1 20 0,1-20 0,-1-8 0,2-35 0,0-24 0,3-7 0,-3 0 0,3 0 0</inkml:trace>
</inkml:ink>
</file>

<file path=ppt/ink/ink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13.108"/>
    </inkml:context>
    <inkml:brush xml:id="br0">
      <inkml:brushProperty name="width" value="0.04286" units="cm"/>
      <inkml:brushProperty name="height" value="0.04286" units="cm"/>
      <inkml:brushProperty name="color" value="#E71224"/>
    </inkml:brush>
  </inkml:definitions>
  <inkml:trace contextRef="#ctx0" brushRef="#br0">49 1 28671,'-11'25'0,"1"3"0,4 2 0,0 6 0,-2 34 0,4-26 0,0 24 0,6-24 0,10-6 0,19 5 0,35-32-1518,1-33 1518,3-18-1445,-32-10 1,-5-3 1444,-1-1 0,-4 7 0,-3 3 0,-5 13 0,-3 5 0,-8 17 0,-8 8 1015,15 63-1015,-6 33 0,9 0 3392,-7-2-3392,-7-78 0,1-4 0,2-19 0,1-8 0,16-34 0,-4 3 0,1-3 0,2-2 0,1-1 0,5-10 0,-17 54 0,-4 38 0,1 23 0,-2 13 0,0-14 0,-3-22 0,3-20 0,-2-12 0,7-7 0,12-22 0,-1 1 0,10-16 0,11-16 0,-20 34 0,17-8 0,-24 62-3392,4 40 3392,-9-12 0,0 13 0,-5-38 0,-4-14 0,5-3 0,-8-11 0,2 0 0</inkml:trace>
</inkml:ink>
</file>

<file path=ppt/ink/ink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59.826"/>
    </inkml:context>
    <inkml:brush xml:id="br0">
      <inkml:brushProperty name="width" value="0.04286" units="cm"/>
      <inkml:brushProperty name="height" value="0.04286" units="cm"/>
      <inkml:brushProperty name="color" value="#E71224"/>
    </inkml:brush>
  </inkml:definitions>
  <inkml:trace contextRef="#ctx0" brushRef="#br0">0 53 28671,'27'1'0,"-3"1"0,-4-2 0,-3 0 0,-1 0 0,5 0 0,-7 0 0,0 0 0,-8 0 0,-3 0 0,-1 0 0,-1 0 0,2-6-9831,-2-2 8979,0-12 1,-1 11 0,0-4-1</inkml:trace>
</inkml:ink>
</file>

<file path=ppt/ink/ink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00.625"/>
    </inkml:context>
    <inkml:brush xml:id="br0">
      <inkml:brushProperty name="width" value="0.04286" units="cm"/>
      <inkml:brushProperty name="height" value="0.04286" units="cm"/>
      <inkml:brushProperty name="color" value="#E71224"/>
    </inkml:brush>
  </inkml:definitions>
  <inkml:trace contextRef="#ctx0" brushRef="#br0">1 21 11850,'9'11'9830,"-2"-2"-2839,-7-9-6991,0 0 0,1 0 0,-1 0 0,3 0 0,0 0 0,2 0 0,8 0 0,1 0 0,10 0 0,-2 0 0,4-1-3392,2 0 3392,-11-1 0,0 1 0,-14 0 0,-1 1 0,-2-3 0,0 0-9831,0-7 7804,0 2 1,0 0 0,0 6 0</inkml:trace>
</inkml:ink>
</file>

<file path=ppt/ink/ink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02.610"/>
    </inkml:context>
    <inkml:brush xml:id="br0">
      <inkml:brushProperty name="width" value="0.04286" units="cm"/>
      <inkml:brushProperty name="height" value="0.04286" units="cm"/>
      <inkml:brushProperty name="color" value="#E71224"/>
    </inkml:brush>
  </inkml:definitions>
  <inkml:trace contextRef="#ctx0" brushRef="#br0">135 0 28671,'-2'54'0,"-2"1"0,-9-6 0,2 6-5661,-2 2 5661,2 0 0,0-3-1077,-5 26 1077,6-30 1077,-5 31-1077,8-49 0,1 3 0,1-20 2269,4-8-2269,0-2-9831,1-14 9382,-4-40 0,3 28 1,-3-26-1</inkml:trace>
</inkml:ink>
</file>

<file path=ppt/ink/ink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02.997"/>
    </inkml:context>
    <inkml:brush xml:id="br0">
      <inkml:brushProperty name="width" value="0.04286" units="cm"/>
      <inkml:brushProperty name="height" value="0.04286" units="cm"/>
      <inkml:brushProperty name="color" value="#E71224"/>
    </inkml:brush>
  </inkml:definitions>
  <inkml:trace contextRef="#ctx0" brushRef="#br0">1 0 8550,'4'3'2756,"0"-2"-1428,-4-1 4598,0 0 3904,13 35-9549,-6-14-281,10 30 0,-6-3 0,-3-8 0,3 16-3392,-1 7 3392,-1-16 0,2 13 0,1-13 0,-4-14 0,7 14 0,-11-31-2269,3 5 2269,-7-19 2269,2-1-9244,-2-1 6975,0-4 0,0 2 0,0-2 0</inkml:trace>
</inkml:ink>
</file>

<file path=ppt/ink/ink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03.713"/>
    </inkml:context>
    <inkml:brush xml:id="br0">
      <inkml:brushProperty name="width" value="0.04286" units="cm"/>
      <inkml:brushProperty name="height" value="0.04286" units="cm"/>
      <inkml:brushProperty name="color" value="#E71224"/>
    </inkml:brush>
  </inkml:definitions>
  <inkml:trace contextRef="#ctx0" brushRef="#br0">0 1 28671,'40'11'0,"-5"-2"0,-18-9 0,2 0 0,-7 0 0,-2 0 0,-5 0 0,-5 0 0,1 0 0,-1-3 0,4-4 0,-3 3 0,2-3 0</inkml:trace>
</inkml:ink>
</file>

<file path=ppt/ink/ink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17.078"/>
    </inkml:context>
    <inkml:brush xml:id="br0">
      <inkml:brushProperty name="width" value="0.04286" units="cm"/>
      <inkml:brushProperty name="height" value="0.04286" units="cm"/>
      <inkml:brushProperty name="color" value="#E71224"/>
    </inkml:brush>
  </inkml:definitions>
  <inkml:trace contextRef="#ctx0" brushRef="#br0">1 138 28671,'27'-7'0,"1"1"0,8 5 0,4-1 0,25 1 0,13 0 0,2-1-1696,-13-4 0,-1-1 1696,7-4 0,-6 1 0,1 1 0,17-1 0,-34 5 0,0 1 0,25 1 0,6 0 0,-25 3 0,7-2 0,-21 2 0,-11-1 0,-15 0 0,0-3 3392,-8 1-3392,-1 0 0,-8 0-9159,2-3 9159,-2-5 0,1 5 0,-1-3 0</inkml:trace>
</inkml:ink>
</file>

<file path=ppt/ink/ink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17.595"/>
    </inkml:context>
    <inkml:brush xml:id="br0">
      <inkml:brushProperty name="width" value="0.04286" units="cm"/>
      <inkml:brushProperty name="height" value="0.04286" units="cm"/>
      <inkml:brushProperty name="color" value="#E71224"/>
    </inkml:brush>
  </inkml:definitions>
  <inkml:trace contextRef="#ctx0" brushRef="#br0">72 1 28671,'12'43'0,"3"-1"-5661,4-12 5661,4 3 0,0 3-1077,13 14 1077,-17-21 1077,7 7-1077,-22-30 0,-1-1 0,-7-4 2269,-7 1-2269,-39 12 3392,2 2-3392,-7 0 0,22-5 0,24-10-848,-11 1 0,13-2 0,-7 0 0</inkml:trace>
</inkml:ink>
</file>

<file path=ppt/ink/ink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18.662"/>
    </inkml:context>
    <inkml:brush xml:id="br0">
      <inkml:brushProperty name="width" value="0.04286" units="cm"/>
      <inkml:brushProperty name="height" value="0.04286" units="cm"/>
      <inkml:brushProperty name="color" value="#E71224"/>
    </inkml:brush>
  </inkml:definitions>
  <inkml:trace contextRef="#ctx0" brushRef="#br0">227 0 28671,'-25'43'0,"-2"-1"-5661,3-17 5661,0 3 1409,2-1-1409,1 1 860,3-1-860,-6 8 0,9-13 0,-2 3 0,12-16 0,2-4 3392,2-3-3392,7 0 0,15 1 0,14 0 0,9 1 0,2-3 0,-22-1 0,-4 0-6751,-15 0-3080,-2-8 8329,-1 2 0,-2-3 0,0 4 0</inkml:trace>
</inkml:ink>
</file>

<file path=ppt/ink/ink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23.250"/>
    </inkml:context>
    <inkml:brush xml:id="br0">
      <inkml:brushProperty name="width" value="0.04286" units="cm"/>
      <inkml:brushProperty name="height" value="0.04286" units="cm"/>
      <inkml:brushProperty name="color" value="#E71224"/>
    </inkml:brush>
  </inkml:definitions>
  <inkml:trace contextRef="#ctx0" brushRef="#br0">23 620 28671,'-17'-71'0,"12"-4"0,17 3 0,11-8-5661,3-1 5661,0 6-1077,13-8 1077,-18 43-440,11-2 440,-23 45 0,4 9 0,7 76 1517,-9-6-1517,-2-24 0,-1 0 0,-3 34 0,-2-48 2269,2 2-6600,-4-22-5500,0-13 8695,-2-11 1,1-3 0,-1-7 0</inkml:trace>
</inkml:ink>
</file>

<file path=ppt/ink/ink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23.451"/>
    </inkml:context>
    <inkml:brush xml:id="br0">
      <inkml:brushProperty name="width" value="0.04286" units="cm"/>
      <inkml:brushProperty name="height" value="0.04286" units="cm"/>
      <inkml:brushProperty name="color" value="#E71224"/>
    </inkml:brush>
  </inkml:definitions>
  <inkml:trace contextRef="#ctx0" brushRef="#br0">1 26 10506,'3'11'8721,"0"-3"-4963,-3-8 1928,0 0-5686,48-13 0,-4 3 0,23-5-7272,-10 8-2559,-17 7 8328,-4 0 0,-9 0 0,-20 0 0</inkml:trace>
</inkml:ink>
</file>

<file path=ppt/ink/ink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23.718"/>
    </inkml:context>
    <inkml:brush xml:id="br0">
      <inkml:brushProperty name="width" value="0.04286" units="cm"/>
      <inkml:brushProperty name="height" value="0.04286" units="cm"/>
      <inkml:brushProperty name="color" value="#E71224"/>
    </inkml:brush>
  </inkml:definitions>
  <inkml:trace contextRef="#ctx0" brushRef="#br0">1 5 28671,'55'2'0,"-9"-1"-5661,-35-3 5661,0-1 0,-4 2-9831,3 0 2268,-7 1 7777,1 12 1,-4-9 0,0 10 0</inkml:trace>
</inkml:ink>
</file>

<file path=ppt/ink/ink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23.933"/>
    </inkml:context>
    <inkml:brush xml:id="br0">
      <inkml:brushProperty name="width" value="0.04286" units="cm"/>
      <inkml:brushProperty name="height" value="0.04286" units="cm"/>
      <inkml:brushProperty name="color" value="#E71224"/>
    </inkml:brush>
  </inkml:definitions>
  <inkml:trace contextRef="#ctx0" brushRef="#br0">1 23 7598,'7'11'9830,"0"-2"-129,9-19-9701,-6 5 0,14-9 0,-10 9-1184,1 0-8647,10 2 7798,-8 2 0,2 1 0,-14 0 1</inkml:trace>
</inkml:ink>
</file>

<file path=ppt/ink/ink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24.986"/>
    </inkml:context>
    <inkml:brush xml:id="br0">
      <inkml:brushProperty name="width" value="0.04286" units="cm"/>
      <inkml:brushProperty name="height" value="0.04286" units="cm"/>
      <inkml:brushProperty name="color" value="#E71224"/>
    </inkml:brush>
  </inkml:definitions>
  <inkml:trace contextRef="#ctx0" brushRef="#br0">1 141 28671,'23'-29'0,"-1"1"0,-9 6 0,-1 2-5661,1 3 5661,-3 5 785,1 4-785,-5 3 941,2 30-941,-4 20 0,-2 3 0,-1 4 0,3 47 0,-4-21 0,2-34 0,-1-42-9831,4-2 214,1-2 9617,6-11 0,-5 8 0,0-7 0</inkml:trace>
</inkml:ink>
</file>

<file path=ppt/ink/ink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26.003"/>
    </inkml:context>
    <inkml:brush xml:id="br0">
      <inkml:brushProperty name="width" value="0.04286" units="cm"/>
      <inkml:brushProperty name="height" value="0.04286" units="cm"/>
      <inkml:brushProperty name="color" value="#E71224"/>
    </inkml:brush>
  </inkml:definitions>
  <inkml:trace contextRef="#ctx0" brushRef="#br0">41 0 28671,'-4'49'0,"-1"-1"0,-6-8 0,1 4 0,4 18 0,2-17 0,3 8 0,2-20 0,2-14 0,5-3-3392,14-18 3392,-4-7 0,34-55 0,-18 4-2269,7-14 2269,-20 30 0,-12 31 0,-5 8 2269,2 6-2269,-3 10 0,2 10 0,6 26 0,-1-9 0,2 14 0,-5-20 0,0-7 0,2-9 0,-1-15 0,4-12 0,19-62 0,-2 12 0,1-10 0,-10 41 0,-17 39 0,7 23 0,3 19-2269,8 21 2269,-7-22 2269,4-11-2269,-4-50-2269,21-48 2269,-9 10-759,0-3 1,-2 3 758,-8 18 0,12-10 0,-22 44 0,11 17 0,-1 15 1517,1 4-1517,-2 9 0,-6-24-9831,6-11 7373,-7-13 0,1-7 1,-6 3-1</inkml:trace>
</inkml:ink>
</file>

<file path=ppt/ink/ink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45.691"/>
    </inkml:context>
    <inkml:brush xml:id="br0">
      <inkml:brushProperty name="width" value="0.04286" units="cm"/>
      <inkml:brushProperty name="height" value="0.04286" units="cm"/>
      <inkml:brushProperty name="color" value="#E71224"/>
    </inkml:brush>
  </inkml:definitions>
  <inkml:trace contextRef="#ctx0" brushRef="#br0">313 0 23164,'-22'2'4957,"2"0"-4407,6-2-550,-1 0 0,-1 1 0,-7 8 0,5 0 0,-5 8 0,6-2 0,2 3 0,-9 20 0,8-2 0,-4 15 0,13-20 0,2 4 0,4-20 0,7 28 0,19-6 0,-5 3 0,51 27 0,-41-43-3392,39 32 3392,-44-35-2269,22 30 2269,-25-23 0,9 14 0,-13-1 0,-9-15 0,1 34 2269,-9-22-2269,-8 23 3392,-2-27-3392,-16 7 0,4-27 0,-10 4 0,-12-13 0,-24-1 0,0-15 0,-22-22 0,51 8 0,1-12 0,33 26 0,2-4 0,1-15 0,6-24 0,9-11 0,-2 5 0,17-10 0,-8 35 0,5-8 0,-2 23 0,13 7 0,-11 5 0,31-7 0,-37 11-4516,12-3 4516,-24 3 0,-2 2 0,-2 0 0</inkml:trace>
</inkml:ink>
</file>

<file path=ppt/ink/ink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46.341"/>
    </inkml:context>
    <inkml:brush xml:id="br0">
      <inkml:brushProperty name="width" value="0.04286" units="cm"/>
      <inkml:brushProperty name="height" value="0.04286" units="cm"/>
      <inkml:brushProperty name="color" value="#E71224"/>
    </inkml:brush>
  </inkml:definitions>
  <inkml:trace contextRef="#ctx0" brushRef="#br0">109 1 28671,'-1'50'0,"-1"1"-1206,-5-5 1206,-1 6 385,-1 5-385,0 2 199,-2 21-199,1 0 0,0 10 0,2-14-3186,2-27 3186,2-8 416,-5-2-416,4-11 0,-2 3-9831,4-20 8292,6-20 0,-3 6 0,3-9 1</inkml:trace>
</inkml:ink>
</file>

<file path=ppt/ink/ink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47.359"/>
    </inkml:context>
    <inkml:brush xml:id="br0">
      <inkml:brushProperty name="width" value="0.04286" units="cm"/>
      <inkml:brushProperty name="height" value="0.04286" units="cm"/>
      <inkml:brushProperty name="color" value="#E71224"/>
    </inkml:brush>
  </inkml:definitions>
  <inkml:trace contextRef="#ctx0" brushRef="#br0">1 0 8506,'6'9'3865,"-1"-2"-2202,-5-7 8167,0 0-5023,0 3-4807,0 11 0,1 2 0,2 11 0,4 1 0,0 3 0,4 3 0,11 38 0,3 7 0,1 1 0,-7-13 0,5-7 0,-13-29 0,11 20 0,-16-42 0,1-2 0,-4-6-3392,12-22 3392,-4 5-2269,22-66 2269,-16 40 0,-1-12 0,0-4 0,8-19 0,-5 4 0,6 2 0,-16 51-1517,4-7 1517,-9 20 1517,2 0-1517,-4 6 2269,0 0-2269,-1 1-2269,2 13 2269,0-1 1186,11 79-1186,-6-37-955,0 28 0,1 3 955,-3-8-639,0 8 1,1 0 638,0-13 0,0 3 0,1-3 0,-2-23-530,3 24 530,-8-62-600,2-3-9231,-3-16 9511,2-18 1,-1 12 0,0-11 0</inkml:trace>
</inkml:ink>
</file>

<file path=ppt/ink/ink1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47.810"/>
    </inkml:context>
    <inkml:brush xml:id="br0">
      <inkml:brushProperty name="width" value="0.04286" units="cm"/>
      <inkml:brushProperty name="height" value="0.04286" units="cm"/>
      <inkml:brushProperty name="color" value="#E71224"/>
    </inkml:brush>
  </inkml:definitions>
  <inkml:trace contextRef="#ctx0" brushRef="#br0">0 0 28671,'34'17'0,"-3"-3"0,-15-13 0,-5 2 0,1-3 0,-8 1 0,1-1-1939,1 0-7892,1 2 7886,-2 1 0,-2 0 1,-3-1-1</inkml:trace>
</inkml:ink>
</file>

<file path=ppt/ink/ink1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48.063"/>
    </inkml:context>
    <inkml:brush xml:id="br0">
      <inkml:brushProperty name="width" value="0.04286" units="cm"/>
      <inkml:brushProperty name="height" value="0.04286" units="cm"/>
      <inkml:brushProperty name="color" value="#E71224"/>
    </inkml:brush>
  </inkml:definitions>
  <inkml:trace contextRef="#ctx0" brushRef="#br0">0 13 15692,'2'4'9830,"0"-1"-6681,-2-3-3149,0 0 0,11 0 0,-1 1 0,12 1 0,-4-1 0,8 1 0,-1-1-4331,1 0 4331,-9-14 0,-7 10 0,-8-9 0</inkml:trace>
</inkml:ink>
</file>

<file path=ppt/ink/ink1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1.380"/>
    </inkml:context>
    <inkml:brush xml:id="br0">
      <inkml:brushProperty name="width" value="0.04286" units="cm"/>
      <inkml:brushProperty name="height" value="0.04286" units="cm"/>
      <inkml:brushProperty name="color" value="#E71224"/>
    </inkml:brush>
  </inkml:definitions>
  <inkml:trace contextRef="#ctx0" brushRef="#br0">38 53 28671,'87'-28'0,"-13"5"-5661,-50 22 5661,-1 1 1409,-2 0-1409,-1 2-1409,-5 3 1409,-1 3-1517,-5 24 1517,-10-9 1517,-24 36-1517,-24-4 0,8-10 0,-2 2 0,3-2 0,3-3 0,-21 25 0,29-26 472,28-33-472,21 1 0,50-1 0,3-2-1673,7-6 1673,-38-4-3604,-29-15 3604,-5-31 0,-1 22 0,-5-14 0</inkml:trace>
</inkml:ink>
</file>

<file path=ppt/ink/ink1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49.744"/>
    </inkml:context>
    <inkml:brush xml:id="br0">
      <inkml:brushProperty name="width" value="0.04286" units="cm"/>
      <inkml:brushProperty name="height" value="0.04286" units="cm"/>
      <inkml:brushProperty name="color" value="#E71224"/>
    </inkml:brush>
  </inkml:definitions>
  <inkml:trace contextRef="#ctx0" brushRef="#br0">119 0 27141,'-9'45'1530,"-2"3"-1530,-1-4 0,-3 10-5661,0 8 5661,-2 30 0,5-22 1409,-1 16-1409,8-37 860,1-9-860,1-3 0,2-20-9831,-1-9 9109,2-85 0,0 51 1,0-49-1</inkml:trace>
</inkml:ink>
</file>

<file path=ppt/ink/ink1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0.062"/>
    </inkml:context>
    <inkml:brush xml:id="br0">
      <inkml:brushProperty name="width" value="0.04286" units="cm"/>
      <inkml:brushProperty name="height" value="0.04286" units="cm"/>
      <inkml:brushProperty name="color" value="#E71224"/>
    </inkml:brush>
  </inkml:definitions>
  <inkml:trace contextRef="#ctx0" brushRef="#br0">0 1 9122,'9'9'2336,"-2"-1"-1401,-7-8 3636,0 0 5259,9 1-7953,-4 7-1877,8 5 0,2 44 0,-6-15-1696,2 17 0,1 1 1696,-2-2 0,5 33 0,-8-49 0,-1 2 0,0-11 0,-1-3-9831,-3-14 7373,-4-10 0,1-4 1,-1-2-1</inkml:trace>
</inkml:ink>
</file>

<file path=ppt/ink/ink1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0.367"/>
    </inkml:context>
    <inkml:brush xml:id="br0">
      <inkml:brushProperty name="width" value="0.04286" units="cm"/>
      <inkml:brushProperty name="height" value="0.04286" units="cm"/>
      <inkml:brushProperty name="color" value="#E71224"/>
    </inkml:brush>
  </inkml:definitions>
  <inkml:trace contextRef="#ctx0" brushRef="#br0">5 4 11312,'-2'-2'9791,"0"1"-5994,2 1-26,0 0-3771,3 0 0,6 2 0,6 1 0,18 5 0,-7-2 0,9 1 0,-4-1 0,-10-3 0,4 1 0,-6-3-8274,-8-1-800,2 0 6329,-10 0 2745,-2 0 0,-1 0 0,0 0 0</inkml:trace>
</inkml:ink>
</file>

<file path=ppt/ink/ink1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0.845"/>
    </inkml:context>
    <inkml:brush xml:id="br0">
      <inkml:brushProperty name="width" value="0.04286" units="cm"/>
      <inkml:brushProperty name="height" value="0.04286" units="cm"/>
      <inkml:brushProperty name="color" value="#E71224"/>
    </inkml:brush>
  </inkml:definitions>
  <inkml:trace contextRef="#ctx0" brushRef="#br0">0 38 28671,'63'1'0,"-6"-2"0,-20-5 0,3 1 0,3-2 0,23-1-3392,17 2 3392,-8 2-2269,-8 2 2269,-43 2-1379,-13 0 1379,-9 0-9831,-2 0 7718,-17 8 0,12-6 0,-11 6 0</inkml:trace>
</inkml:ink>
</file>

<file path=ppt/ink/ink1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2.047"/>
    </inkml:context>
    <inkml:brush xml:id="br0">
      <inkml:brushProperty name="width" value="0.04286" units="cm"/>
      <inkml:brushProperty name="height" value="0.04286" units="cm"/>
      <inkml:brushProperty name="color" value="#E71224"/>
    </inkml:brush>
  </inkml:definitions>
  <inkml:trace contextRef="#ctx0" brushRef="#br0">1 86 28671,'44'14'0,"-5"-4"-1055,-23-12 1055,1-2 339,1-2-339,-1 0 0,5-1 174,-6 2-174,-3 0 0,-6 1 0,-7-2-9831,2-4 0,-5-9 9385,-4 3 1,3 1 0,-2 11 0</inkml:trace>
</inkml:ink>
</file>

<file path=ppt/ink/ink1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2.387"/>
    </inkml:context>
    <inkml:brush xml:id="br0">
      <inkml:brushProperty name="width" value="0.04286" units="cm"/>
      <inkml:brushProperty name="height" value="0.04286" units="cm"/>
      <inkml:brushProperty name="color" value="#E71224"/>
    </inkml:brush>
  </inkml:definitions>
  <inkml:trace contextRef="#ctx0" brushRef="#br0">1 1 12645,'1'5'9830,"0"-1"-3634,-1-4-6196,0 0-4252,10 2 4252,0 1 860,9 0-860,26 3 0,-21-4 0,27 3 0,-39-5 0,4 1 3392,-15-1-3392,0 0 0,1 0 0,4-1 0,-3 1 0,3-1 0</inkml:trace>
</inkml:ink>
</file>

<file path=ppt/ink/ink1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4.800"/>
    </inkml:context>
    <inkml:brush xml:id="br0">
      <inkml:brushProperty name="width" value="0.04286" units="cm"/>
      <inkml:brushProperty name="height" value="0.04286" units="cm"/>
      <inkml:brushProperty name="color" value="#E71224"/>
    </inkml:brush>
  </inkml:definitions>
  <inkml:trace contextRef="#ctx0" brushRef="#br0">1 150 28671,'31'-33'0,"-1"1"0,-13 8 0,0 2 0,-1 1 0,-5 11 0,-2 2 0,-4 8 0,3 43 0,-4-14 0,3 42 0,-7 6 0,0 8 0,0 12 0,0-25 0,0-35 0,0-20 0,0-17-9831,0-9 7893,6-17 0,-5 11 0,6-8 0</inkml:trace>
</inkml:ink>
</file>

<file path=ppt/ink/ink1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5.901"/>
    </inkml:context>
    <inkml:brush xml:id="br0">
      <inkml:brushProperty name="width" value="0.04286" units="cm"/>
      <inkml:brushProperty name="height" value="0.04286" units="cm"/>
      <inkml:brushProperty name="color" value="#E71224"/>
    </inkml:brush>
  </inkml:definitions>
  <inkml:trace contextRef="#ctx0" brushRef="#br0">81 0 26166,'-10'39'2505,"-1"-2"-2505,0-9 0,0 4 0,1 4-3452,0 4 3452,3-1 735,0 21-735,4-4 0,2 9 0,6-30 0,5-15 0,10-27-2492,17-27 2492,-9 4 0,12-22 1817,-22 19-1817,0 2 0,1-4 0,-4 11 0,-1 3 0,-6 12 0,-5 6 0,1 2 3392,0 8-3392,7 17 0,-1 20 0,3 18 0,-3 15 0,-5-37 0,2-3 0,-5-37 0,3-5 0,4-18 0,0-2 0,2-15 0,6-7-3392,6-8 3392,-3 10 0,5-1 0,-17 36 0,0 0 0,0 24 0,13 59 0,-5-30-2269,7 43 2269,-17-70 2055,5-4-2055,-4-19 0,13-21 0,0-14-2198,13-20 2198,-7 16 0,-1 8 0,-16 27 143,-2 15-143,2 21-1517,12 42 1517,-6-19 1203,6 31-1203,-18-63 528,-4-10 0,0-9 1,-4-13-1</inkml:trace>
</inkml:ink>
</file>

<file path=ppt/ink/ink1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6.886"/>
    </inkml:context>
    <inkml:brush xml:id="br0">
      <inkml:brushProperty name="width" value="0.04286" units="cm"/>
      <inkml:brushProperty name="height" value="0.04286" units="cm"/>
      <inkml:brushProperty name="color" value="#E71224"/>
    </inkml:brush>
  </inkml:definitions>
  <inkml:trace contextRef="#ctx0" brushRef="#br0">0 46 28671,'34'-9'0,"2"3"-617,2 6 617,7 0 201,3-1-201,3-2 0,0-1-3186,0-1 3186,19-1 0,4 1 0,18 1 105,-19 2 0,3 2-105,-14 1 0,-1 1 0,3 0 0,-2 1-2269,32 11 2269,-64-6 0,18 5 0,-36-10 0,1 1 0,-13-4 0,0 0 0,-1 0-9831,-10-1 10028,-17-1 1,11 1 0,-6 0-1</inkml:trace>
</inkml:ink>
</file>

<file path=ppt/ink/ink1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8.705"/>
    </inkml:context>
    <inkml:brush xml:id="br0">
      <inkml:brushProperty name="width" value="0.04286" units="cm"/>
      <inkml:brushProperty name="height" value="0.04286" units="cm"/>
      <inkml:brushProperty name="color" value="#E71224"/>
    </inkml:brush>
  </inkml:definitions>
  <inkml:trace contextRef="#ctx0" brushRef="#br0">0 49 28671,'34'-18'0,"1"3"0,-2 8 0,17 2-4252,-13 3 4252,9 1 860,-8 11-860,-20-4 0,4 10 0,-21 14 0,-10-4 0,-29 46 0,7-21 0,-2 0 0,-14 18 0,21-19 0,13-8 0,23-28 0,21 2 0,5-12-9831,35-14 0,-35 6 9143,10-9 1,-44 12 0,-2 1 0</inkml:trace>
</inkml:ink>
</file>

<file path=ppt/ink/ink1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9.355"/>
    </inkml:context>
    <inkml:brush xml:id="br0">
      <inkml:brushProperty name="width" value="0.04286" units="cm"/>
      <inkml:brushProperty name="height" value="0.04286" units="cm"/>
      <inkml:brushProperty name="color" value="#E71224"/>
    </inkml:brush>
  </inkml:definitions>
  <inkml:trace contextRef="#ctx0" brushRef="#br0">1 61 28671,'20'-10'0,"0"2"0,-5 5 0,18-5 0,-12 0 0,8-1-1424,-16 3-8407,-8 2 2495,0 1 4731,-6 2 2605,-7 4 0,5-2 0,-4 3 0</inkml:trace>
</inkml:ink>
</file>

<file path=ppt/ink/ink1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59.606"/>
    </inkml:context>
    <inkml:brush xml:id="br0">
      <inkml:brushProperty name="width" value="0.04286" units="cm"/>
      <inkml:brushProperty name="height" value="0.04286" units="cm"/>
      <inkml:brushProperty name="color" value="#E71224"/>
    </inkml:brush>
  </inkml:definitions>
  <inkml:trace contextRef="#ctx0" brushRef="#br0">0 55 16616,'11'7'9830,"-3"-1"-7605,-8-6-2225,0 0 0,61-3 0,-36-2 0,57-9-4756,-59 4-5075,11-4 9306,-2 4 0,-13 4 0,1 1 0</inkml:trace>
</inkml:ink>
</file>

<file path=ppt/ink/ink1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00.339"/>
    </inkml:context>
    <inkml:brush xml:id="br0">
      <inkml:brushProperty name="width" value="0.04286" units="cm"/>
      <inkml:brushProperty name="height" value="0.04286" units="cm"/>
      <inkml:brushProperty name="color" value="#E71224"/>
    </inkml:brush>
  </inkml:definitions>
  <inkml:trace contextRef="#ctx0" brushRef="#br0">133 95 28671,'-40'31'0,"4"3"0,22 0 0,1 5-4252,0 3 4252,2 25-1409,6 14 1409,9-15-127,52 8 127,-22-58 0,57-29 0,-61-19 0,-4-37 0,-6-7 0,-8 5 0,-11-13 0,-5 5 0,-5 34 0,-11-20 0,-6 42 2205,6 12-2205,-6 1 0,0 32 0,8 0-315,1 44 1,3 8-6515,2-7 1913,5 4 1,6-2 4897,21-13 0,-9-28 0,7 1 1</inkml:trace>
</inkml:ink>
</file>

<file path=ppt/ink/ink1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00.642"/>
    </inkml:context>
    <inkml:brush xml:id="br0">
      <inkml:brushProperty name="width" value="0.04286" units="cm"/>
      <inkml:brushProperty name="height" value="0.04286" units="cm"/>
      <inkml:brushProperty name="color" value="#E71224"/>
    </inkml:brush>
  </inkml:definitions>
  <inkml:trace contextRef="#ctx0" brushRef="#br0">1 1 28671,'8'82'0,"-2"-11"0,-6-48 0,-1-4 0,0-4-4252,0-7 1933,1-3-7512,0-4 8519,14-51 1,-11 37 0,11-37 0</inkml:trace>
</inkml:ink>
</file>

<file path=ppt/ink/ink1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01.073"/>
    </inkml:context>
    <inkml:brush xml:id="br0">
      <inkml:brushProperty name="width" value="0.04286" units="cm"/>
      <inkml:brushProperty name="height" value="0.04286" units="cm"/>
      <inkml:brushProperty name="color" value="#E71224"/>
    </inkml:brush>
  </inkml:definitions>
  <inkml:trace contextRef="#ctx0" brushRef="#br0">96 0 28671,'-22'42'0,"3"0"0,1-6 0,3 1 0,4-2 0,4 3 0,5-14 0,0-1 0,2-13 0,4-4 0,4-3 0,17-1 0,-2-1 0,33 2 0,-30 0 0,19 5 0,-34 0 0,1 23 0,-9-8 0,-1 35 0,-2-25 0,-1 11 0,-2-23-9831,-7-15 7792,-5-36 0,4 16 0,1-21 1</inkml:trace>
</inkml:ink>
</file>

<file path=ppt/ink/ink1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01.324"/>
    </inkml:context>
    <inkml:brush xml:id="br0">
      <inkml:brushProperty name="width" value="0.04286" units="cm"/>
      <inkml:brushProperty name="height" value="0.04286" units="cm"/>
      <inkml:brushProperty name="color" value="#E71224"/>
    </inkml:brush>
  </inkml:definitions>
  <inkml:trace contextRef="#ctx0" brushRef="#br0">3 115 12511,'-1'-2'9830,"-1"0"-3500,2 2-6330,45-1-4252,-13-5 4252,29-1-1409,-5-14 1409,-28 7-9831,24-17 0,-39 20 9417,4-6 0,-17 16 0,0-1 0</inkml:trace>
</inkml:ink>
</file>

<file path=ppt/ink/ink1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02.942"/>
    </inkml:context>
    <inkml:brush xml:id="br0">
      <inkml:brushProperty name="width" value="0.04286" units="cm"/>
      <inkml:brushProperty name="height" value="0.04286" units="cm"/>
      <inkml:brushProperty name="color" value="#E71224"/>
    </inkml:brush>
  </inkml:definitions>
  <inkml:trace contextRef="#ctx0" brushRef="#br0">7 0 28671,'3'51'0,"-3"-3"0,-4-12 0,0 32 0,2 5 0,3-15-2126,1 16 0,7-8 2126,5-44-1409,24 3 1409,-18-17-40,16-41 1,0-13 39,-9 3 0,3-12 0,-3-2-1491,-7 10 1491,-2 1 0,11-23 0,-12 28 1491,5-6-1491,-14 35 79,10 62-79,1 44 2269,0-5-2269,-8-24 0,-3-8 0,-5-29 0,6 8 0,-6-42-2269,10-40 2269,-3 8-759,4-19 1,1-4 758,0 4 0,10-30 0,-10 46 1517,-3 20-1517,3 2 2269,4 60-2269,-1 16 1696,-8-8 0,-1 4-1696,0 3 0,-2-3 0,1 10 0,0-12 0,4-81 0,5-16-1696,0 0 0,2-1 1696,14-23 0,8 5 0,-15 42 0,-4 14 0,11 28 0,-13 5 0,18 49 3392,-18 6-3392,1 13 0,-4-22 0,-8-43 0,-4-16 0,-5-20 0</inkml:trace>
</inkml:ink>
</file>

<file path=ppt/ink/ink1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07.364"/>
    </inkml:context>
    <inkml:brush xml:id="br0">
      <inkml:brushProperty name="width" value="0.04286" units="cm"/>
      <inkml:brushProperty name="height" value="0.04286" units="cm"/>
      <inkml:brushProperty name="color" value="#E71224"/>
    </inkml:brush>
  </inkml:definitions>
  <inkml:trace contextRef="#ctx0" brushRef="#br0">165 95 7167,'23'-16'639,"-4"3"-511,-15 8-38,0-1-28,3-1 94,-1 1 136,0 1 196,-2 1 357,-1 3 2544,-2 0 4754,0 1-871,-1 0-7272,-2 0 0,-1 0 0,-4-1 0,1-1 0,-6-1-3392,-6-5 3392,3 4 0,-5-3 0,7 4 0,1 2 0,-2 0 0,0 1 0,-3 0 0,6 0 3392,-7 7-3392,11-1 0,-6 7 0,6-4 0,0 1 0,-5 9 0,7-7 0,-3 7 0,7-3-4196,1-4-5635,0 7 8426,0-1 0,0-8 0,0 0 0</inkml:trace>
</inkml:ink>
</file>

<file path=ppt/ink/ink1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33.525"/>
    </inkml:context>
    <inkml:brush xml:id="br0">
      <inkml:brushProperty name="width" value="0.04286" units="cm"/>
      <inkml:brushProperty name="height" value="0.04286" units="cm"/>
      <inkml:brushProperty name="color" value="#E71224"/>
    </inkml:brush>
  </inkml:definitions>
  <inkml:trace contextRef="#ctx0" brushRef="#br0">0 137 28671,'25'-4'0,"1"0"0,-1 2 0,3 0 0,15-1 0,-9 1 0,12-1 0,2-4 0,-11 2 0,12-4 0,-16 3 0,2 1 0,-1-2 0,43-7 0,-36 5 0,43-6 0,-41 10 0,41-6 0,-18 5 0,-16 1 0,0 1 0,15 1 0,8-1 0,6 4 0,-26-1-3392,9 1 3392,-29 0 0,29 0 0,-14 0 0,30 0 0,-34 0 0,-5 0 0,-13 1 0,-15-1 0,1 1 3392,-9-1-3392,-2 0 0,0 0 0,0 0-3033,0 0 1,-1 0 0</inkml:trace>
</inkml:ink>
</file>

<file path=ppt/ink/ink1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34.159"/>
    </inkml:context>
    <inkml:brush xml:id="br0">
      <inkml:brushProperty name="width" value="0.04286" units="cm"/>
      <inkml:brushProperty name="height" value="0.04286" units="cm"/>
      <inkml:brushProperty name="color" value="#E71224"/>
    </inkml:brush>
  </inkml:definitions>
  <inkml:trace contextRef="#ctx0" brushRef="#br0">8 0 28671,'25'30'0,"-2"0"0,-4-13 0,0 5 0,2 2 0,-3 2 0,-1-1 0,3 7 0,-6-9 0,3 6 0,-3-3 0,-8-13 0,2 4 0,-32-7 0,-5 1 0,-14 3 0,11-4 0,2-7 0,0-2 0,10-1 0,-1 0 0</inkml:trace>
</inkml:ink>
</file>

<file path=ppt/ink/ink1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35.144"/>
    </inkml:context>
    <inkml:brush xml:id="br0">
      <inkml:brushProperty name="width" value="0.04286" units="cm"/>
      <inkml:brushProperty name="height" value="0.04286" units="cm"/>
      <inkml:brushProperty name="color" value="#E71224"/>
    </inkml:brush>
  </inkml:definitions>
  <inkml:trace contextRef="#ctx0" brushRef="#br0">72 0 27029,'-10'49'1642,"3"-10"-1642,-6-7 0,5-7 0,-5 17 0,4-17 0,0 13 0,7-24 0,12 7 0,28 0-3392,6-2 3392,15-4 0,-20-10 0,-16-4-2269,-13-1-3808,-7 0 6077,-2 6 0,-1-5 0,1 5 0</inkml:trace>
</inkml:ink>
</file>

<file path=ppt/ink/ink1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37.196"/>
    </inkml:context>
    <inkml:brush xml:id="br0">
      <inkml:brushProperty name="width" value="0.04286" units="cm"/>
      <inkml:brushProperty name="height" value="0.04286" units="cm"/>
      <inkml:brushProperty name="color" value="#E71224"/>
    </inkml:brush>
  </inkml:definitions>
  <inkml:trace contextRef="#ctx0" brushRef="#br0">0 183 28671,'32'-27'0,"-4"-1"0,-14 4 0,-1-1 0,0 2 0,-4 4 0,1 4 0,-3 4 0,0 5 0,-4 2-3392,2 15 3392,-1 4 0,8 35 0,2 27 0,-1 1 0,-5 3 0,-6-41 0,-2-20-9831,2-13 0,0-6 9353,2-4 1,-2 2 0,0-2 0</inkml:trace>
</inkml:ink>
</file>

<file path=ppt/ink/ink1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38.213"/>
    </inkml:context>
    <inkml:brush xml:id="br0">
      <inkml:brushProperty name="width" value="0.04286" units="cm"/>
      <inkml:brushProperty name="height" value="0.04286" units="cm"/>
      <inkml:brushProperty name="color" value="#E71224"/>
    </inkml:brush>
  </inkml:definitions>
  <inkml:trace contextRef="#ctx0" brushRef="#br0">18 0 23629,'6'35'5042,"-4"-2"-10703,-8-14 5661,-1 2 1409,2 1-1409,0 15 860,4-9-860,0 24-2269,1-30 2269,2 7 0,7-23 0,0-3 0,14-5 0,12-22 0,0-4 0,7-15 2269,-16 11-2269,-2 10 3392,-13 12-3392,1 6 0,-6 13 0,12 30 0,1 9 0,8 29 0,-13-38 0,1-14 0,-9-36 0,14-45 0,-7 20-3392,12-37 3392,-11 46 0,6-3 0,-11 25 0,6 9 0,1 23 0,13 24 0,-10-21 0,7 7 0,-20-45-867,21-33 867,-3 0 0,11-15 0,-14 29 0,-7 15 0,4 13 2962,23 51-2962,-16-31 1297,14 36-11128,-30-50 9223,0-3 0,-4-4 1,0 0-1</inkml:trace>
</inkml:ink>
</file>

<file path=ppt/ink/ink1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17.807"/>
    </inkml:context>
    <inkml:brush xml:id="br0">
      <inkml:brushProperty name="width" value="0.04286" units="cm"/>
      <inkml:brushProperty name="height" value="0.04286" units="cm"/>
      <inkml:brushProperty name="color" value="#E71224"/>
    </inkml:brush>
  </inkml:definitions>
  <inkml:trace contextRef="#ctx0" brushRef="#br0">268 0 23343,'-9'38'5328,"-4"2"-5328,-5-6 0,-4 10-4252,-2 7 4252,-3 7 860,-8 30-860,16-35 0,1-1 0,-13 33 0,14-33 0,3-8 0,5-19-9831,-1 5 9026,8-72 1,2 31 0,0-34-1</inkml:trace>
</inkml:ink>
</file>

<file path=ppt/ink/ink1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18.207"/>
    </inkml:context>
    <inkml:brush xml:id="br0">
      <inkml:brushProperty name="width" value="0.04286" units="cm"/>
      <inkml:brushProperty name="height" value="0.04286" units="cm"/>
      <inkml:brushProperty name="color" value="#E71224"/>
    </inkml:brush>
  </inkml:definitions>
  <inkml:trace contextRef="#ctx0" brushRef="#br0">1 1 73,'5'11'2095,"-1"-2"2072,-4-9 3193,0 0 2470,2-1-8936,-1 2-894,1 9 0,-2 3-1409,7 58 1409,-2-28 0,8 27 0,3 3 0,0-19-152,5 8 1,0-5 151,-6-29 0,6 8-9831,-15-31 5638,-4-3 1470,1-1 214,-6-7 2509,-5-2 0,4 1 0,-4 0 0</inkml:trace>
</inkml:ink>
</file>

<file path=ppt/ink/ink1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18.459"/>
    </inkml:context>
    <inkml:brush xml:id="br0">
      <inkml:brushProperty name="width" value="0.04286" units="cm"/>
      <inkml:brushProperty name="height" value="0.04286" units="cm"/>
      <inkml:brushProperty name="color" value="#E71224"/>
    </inkml:brush>
  </inkml:definitions>
  <inkml:trace contextRef="#ctx0" brushRef="#br0">0 34 28671,'91'3'0,"-12"-1"0,-42 1 0,8-2 0,-16-1 0,3 0 0,-17 0 0,0 0-7496,-3 0-586,-1-2 7234,-5-16 0,-4 12 0,-2-11 0</inkml:trace>
</inkml:ink>
</file>

<file path=ppt/ink/ink1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18.776"/>
    </inkml:context>
    <inkml:brush xml:id="br0">
      <inkml:brushProperty name="width" value="0.04286" units="cm"/>
      <inkml:brushProperty name="height" value="0.04286" units="cm"/>
      <inkml:brushProperty name="color" value="#E71224"/>
    </inkml:brush>
  </inkml:definitions>
  <inkml:trace contextRef="#ctx0" brushRef="#br0">1 1 28671,'52'4'0,"-8"0"0,-18-4 0,-11 1-2264,4-1-7567,-12 0 2932,-5 0 5140,0 2 1759,-3 3 0,0-1 0,0 0 0</inkml:trace>
</inkml:ink>
</file>

<file path=ppt/ink/ink1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19.025"/>
    </inkml:context>
    <inkml:brush xml:id="br0">
      <inkml:brushProperty name="width" value="0.04286" units="cm"/>
      <inkml:brushProperty name="height" value="0.04286" units="cm"/>
      <inkml:brushProperty name="color" value="#E71224"/>
    </inkml:brush>
  </inkml:definitions>
  <inkml:trace contextRef="#ctx0" brushRef="#br0">1 0 10158,'0'5'9830,"0"0"-1147,0-5-8683,0 0 0,46 7 0,-26-5 0,36 6 0,-33-8 0,-6 0-9831,4 0 0,-7 0 9408,-1 0 1,-6 0-1,-3 0 1</inkml:trace>
</inkml:ink>
</file>

<file path=ppt/ink/ink1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39.181"/>
    </inkml:context>
    <inkml:brush xml:id="br0">
      <inkml:brushProperty name="width" value="0.04286" units="cm"/>
      <inkml:brushProperty name="height" value="0.04286" units="cm"/>
      <inkml:brushProperty name="color" value="#E71224"/>
    </inkml:brush>
  </inkml:definitions>
  <inkml:trace contextRef="#ctx0" brushRef="#br0">0 109 28671,'15'-42'0,"0"7"0,-6 23 0,1 3 0,-2 3 0,-2 3 0,-1 2 0,-1 1 0,4 7 0,1 2 0,3 11 0,1 21 0,-5-5 0,4 40 0,-9-28 0,2 18 0,-3-9 0,-1-10 0,0-1-3392,-1-23 3392,0-14-9831,7-23 7776,2-17 1,-1 11 0,-1-8 0</inkml:trace>
</inkml:ink>
</file>

<file path=ppt/ink/ink1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40.116"/>
    </inkml:context>
    <inkml:brush xml:id="br0">
      <inkml:brushProperty name="width" value="0.04286" units="cm"/>
      <inkml:brushProperty name="height" value="0.04286" units="cm"/>
      <inkml:brushProperty name="color" value="#E71224"/>
    </inkml:brush>
  </inkml:definitions>
  <inkml:trace contextRef="#ctx0" brushRef="#br0">26 1 28671,'-4'45'0,"-1"-1"0,-2-11 0,2 1 0,2 7 0,2-12 0,1 4 0,0-15-2102,0-2 2102,3-1 0,6-3 0,5-5 0,8-7 0,26-61-2696,-22 32 2696,16-40-863,-27 45 863,-6 13 0,3-1 0,4 45 0,-4-8 0,13 41 2269,-15-39-2269,3 4 3392,-9-27-3392,11-24 0,2-7-3392,9-21 3392,-10 18 0,-5 7 0,-8 21 0,0 4 0,11 29 0,1-2 0,2 5 0,-5-15 3392,-9-19-3392,4-3 0,0-6 0,13-22 0,-3 0 0,21-40-3392,-20 38 3392,8-13-2038,-19 39 2038,-2 7-1137,11 33 1137,-2 5 0,4 24 0,-7-19-9831,-18-16 7373,-3-16 0,-4-9 1,6-2-1</inkml:trace>
</inkml:ink>
</file>

<file path=ppt/ink/ink1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40.817"/>
    </inkml:context>
    <inkml:brush xml:id="br0">
      <inkml:brushProperty name="width" value="0.04286" units="cm"/>
      <inkml:brushProperty name="height" value="0.04286" units="cm"/>
      <inkml:brushProperty name="color" value="#E71224"/>
    </inkml:brush>
  </inkml:definitions>
  <inkml:trace contextRef="#ctx0" brushRef="#br0">0 79 28671,'57'5'0,"-1"-2"0,-11-3 0,3-3 0,3-3-384,23-8 384,-18 2 95,17-3-95,-27 6 0,-3 2 0,31-3 0,-29 5 0,2 2 0,6 1-3103,43 4 3103,-28 0-2269,5 1 2269,-69-1 0,-1-2 0,-3 0-9831,0 3 0,-4 3 9370,-4 5 1,2-4 0,-1-2 0</inkml:trace>
</inkml:ink>
</file>

<file path=ppt/ink/ink1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42.367"/>
    </inkml:context>
    <inkml:brush xml:id="br0">
      <inkml:brushProperty name="width" value="0.04286" units="cm"/>
      <inkml:brushProperty name="height" value="0.04286" units="cm"/>
      <inkml:brushProperty name="color" value="#E71224"/>
    </inkml:brush>
  </inkml:definitions>
  <inkml:trace contextRef="#ctx0" brushRef="#br0">0 187 28671,'33'-15'0,"-4"-3"0,-14-5 0,2-2 0,0-3 0,5-3 0,-5 8 0,-4 6 0,-5 10 0,-8 10 0,2 7 0,1 9 0,3 11 0,0 9 0,-2 9 0,-1 8 0,-1 0 0,1 1 0,1 42-3076,0-85-6755,2-3 3453,5-17 3527,1-3 2851,4-8 0,-8 6 0,0 1 0</inkml:trace>
</inkml:ink>
</file>

<file path=ppt/ink/ink1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42.801"/>
    </inkml:context>
    <inkml:brush xml:id="br0">
      <inkml:brushProperty name="width" value="0.04286" units="cm"/>
      <inkml:brushProperty name="height" value="0.04286" units="cm"/>
      <inkml:brushProperty name="color" value="#E71224"/>
    </inkml:brush>
  </inkml:definitions>
  <inkml:trace contextRef="#ctx0" brushRef="#br0">9 113 28671,'-3'87'0,"0"-6"-5661,0-27 5661,3-2 0,3 0 0,4 0 1409,6 30-1409,8-66 860,-2-8-860,7-4-2269,-3-14 2269,2-8 2269,16-68-2269,-18 24 0,-6 10 0,-3-3 0,-7-27 0,-26 25 0,-5 2 0,1-10-2269,-48 7 2269,43 80-2644,-4 22-7187,17 19 9642,4 33 0,6-43 0,3 8 1</inkml:trace>
</inkml:ink>
</file>

<file path=ppt/ink/ink1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47.908"/>
    </inkml:context>
    <inkml:brush xml:id="br0">
      <inkml:brushProperty name="width" value="0.04286" units="cm"/>
      <inkml:brushProperty name="height" value="0.04286" units="cm"/>
      <inkml:brushProperty name="color" value="#E71224"/>
    </inkml:brush>
  </inkml:definitions>
  <inkml:trace contextRef="#ctx0" brushRef="#br0">0 27 28671,'41'7'0,"-4"-4"-5661,-13-7 5661,0-1 1409,-3-1-1409,3 1 0,-7 0 860,-2 0-860,-10 2 0,-4-1-9831,-1 4 0,-7 9 9740,-2 1 0,-1 2 0,3-4 1</inkml:trace>
</inkml:ink>
</file>

<file path=ppt/ink/ink1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48.108"/>
    </inkml:context>
    <inkml:brush xml:id="br0">
      <inkml:brushProperty name="width" value="0.04286" units="cm"/>
      <inkml:brushProperty name="height" value="0.04286" units="cm"/>
      <inkml:brushProperty name="color" value="#E71224"/>
    </inkml:brush>
  </inkml:definitions>
  <inkml:trace contextRef="#ctx0" brushRef="#br0">0 105 10041,'0'3'9830,"1"0"-1030,-1-3-8800,0 0 0,38-10 0,-21 3-4964,38-13-4867,-35 3 9457,11-10 1,-19 13 0,2-2-1</inkml:trace>
</inkml:ink>
</file>

<file path=ppt/ink/ink1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48.642"/>
    </inkml:context>
    <inkml:brush xml:id="br0">
      <inkml:brushProperty name="width" value="0.04286" units="cm"/>
      <inkml:brushProperty name="height" value="0.04286" units="cm"/>
      <inkml:brushProperty name="color" value="#E71224"/>
    </inkml:brush>
  </inkml:definitions>
  <inkml:trace contextRef="#ctx0" brushRef="#br0">73 109 20022,'-19'67'8649,"2"-8"-14310,6-28 5661,1 1 1409,3 3-1409,1 1-1409,5 0 1409,0-4 0,22 10 0,16-27 2269,13-23-2269,3-47-2269,-25-12 2269,-11-9 2269,-13 1-2269,-22-14 0,5 27 0,-22 6-2269,18 51 2269,-4 5 0,-12 69 0,17-27-4916,-2 33 1,8 3 2481,19-15 1,-8 20 0,13-61 0</inkml:trace>
</inkml:ink>
</file>

<file path=ppt/ink/ink1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48.907"/>
    </inkml:context>
    <inkml:brush xml:id="br0">
      <inkml:brushProperty name="width" value="0.04286" units="cm"/>
      <inkml:brushProperty name="height" value="0.04286" units="cm"/>
      <inkml:brushProperty name="color" value="#E71224"/>
    </inkml:brush>
  </inkml:definitions>
  <inkml:trace contextRef="#ctx0" brushRef="#br0">0 1 28671,'10'52'0,"0"0"0,7 38 0,-15-57 0,0 0-1009,0-13-8054,0-4-768,2-28 9212,0-6 1,-2 1-1,0 3 1</inkml:trace>
</inkml:ink>
</file>

<file path=ppt/ink/ink1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49.425"/>
    </inkml:context>
    <inkml:brush xml:id="br0">
      <inkml:brushProperty name="width" value="0.04286" units="cm"/>
      <inkml:brushProperty name="height" value="0.04286" units="cm"/>
      <inkml:brushProperty name="color" value="#E71224"/>
    </inkml:brush>
  </inkml:definitions>
  <inkml:trace contextRef="#ctx0" brushRef="#br0">0 138 28671,'8'-48'0,"-3"7"0,-2 34 0,-1-2 0,2-1 0,0 1 0,-2 2 0,1 3 0,-1 2 0,-1 1 0,-1 5 0,15 73 0,-9-26 0,3 3 0,0 4 0,-3 28 0,-2-25 0,0 10 0,-1-38 0,0-9 0,-2-7 0,0 2 0,-1-10-9831,2 1 7482,0-17 1,0 5 0,1-5 0</inkml:trace>
</inkml:ink>
</file>

<file path=ppt/ink/ink1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50.610"/>
    </inkml:context>
    <inkml:brush xml:id="br0">
      <inkml:brushProperty name="width" value="0.04286" units="cm"/>
      <inkml:brushProperty name="height" value="0.04286" units="cm"/>
      <inkml:brushProperty name="color" value="#E71224"/>
    </inkml:brush>
  </inkml:definitions>
  <inkml:trace contextRef="#ctx0" brushRef="#br0">45 1 28671,'0'38'0,"-3"0"0,-7-6 0,-1 2 0,4 6 0,0-1 0,3 18-4252,2 4 4252,1-12 860,2-8-860,6-28 0,2-6 0,21-31 0,4-22 0,6-10 0,1-9 0,-20 36-2269,0 1 2269,-14 22-30,11 37 30,-10-6-1507,15 66 1507,-14-49 1507,5 28-1507,-9-49 2253,0-2-2253,1-24 0,19-74 0,-8 36-1112,1-13 1,0 4 1111,-6 27 2269,2-3-2269,-8 27 0,-2 10 0,9 24-2269,9 43 2269,-3-17 2269,3 14-2269,-13-48 0,-2-13 0,4-25 0,13-45 0,0-8 3392,8-17-3392,-6 33 0,-7 26 0,0 13 0,-1 28 0,10 53 0,-6-4 0,-1 10-438,-14-42-9393,-7-39 7666,0-2 1,0 0-1,0 2 1</inkml:trace>
</inkml:ink>
</file>

<file path=ppt/ink/ink1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53.663"/>
    </inkml:context>
    <inkml:brush xml:id="br0">
      <inkml:brushProperty name="width" value="0.04286" units="cm"/>
      <inkml:brushProperty name="height" value="0.04286" units="cm"/>
      <inkml:brushProperty name="color" value="#E71224"/>
    </inkml:brush>
  </inkml:definitions>
  <inkml:trace contextRef="#ctx0" brushRef="#br0">223 0 28671,'-21'12'0,"-1"0"0,1-2 0,-11 11 0,8-4 0,-6 8 0,1 13 0,14-13 0,-6 14 0,17-12 0,1-7 0,2 6 0,11 0 0,4-6 0,23 16-3392,-5-17 3392,12 9 0,5-1 0,1 6-1135,-9-2 1,-2 1 1134,5 9 0,-13 1 0,-7 5 0,-19 25 2269,-3-3-2269,-30 1 0,-19-48 0,-22-4 0,10-13 0,1-13 3392,26-4-3392,1-19 0,13-14 0,3-17 0,30-8 0,28 9-3392,8 12 3392,-2 21 0,-21 9-9831,-4-7 7967,-8 7 0,4-4 0,-13 14 1</inkml:trace>
</inkml:ink>
</file>

<file path=ppt/ink/ink1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54.148"/>
    </inkml:context>
    <inkml:brush xml:id="br0">
      <inkml:brushProperty name="width" value="0.04286" units="cm"/>
      <inkml:brushProperty name="height" value="0.04286" units="cm"/>
      <inkml:brushProperty name="color" value="#E71224"/>
    </inkml:brush>
  </inkml:definitions>
  <inkml:trace contextRef="#ctx0" brushRef="#br0">84 0 28671,'-3'59'0,"-2"1"0,-7-11 0,0 6 0,1 6 0,-1 0-2126,5-8 0,1-1 2126,-1 10-1409,-1 32 1409,7-71 0,1 0-9831,0-21 9027,0-50 1,0 36 0,0-38 0</inkml:trace>
</inkml:ink>
</file>

<file path=ppt/ink/ink1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54.782"/>
    </inkml:context>
    <inkml:brush xml:id="br0">
      <inkml:brushProperty name="width" value="0.04286" units="cm"/>
      <inkml:brushProperty name="height" value="0.04286" units="cm"/>
      <inkml:brushProperty name="color" value="#E71224"/>
    </inkml:brush>
  </inkml:definitions>
  <inkml:trace contextRef="#ctx0" brushRef="#br0">0 0 7238,'10'8'9225,"-1"-1"-4636,-9-7 1175,0 0-5187,9 15-577,3 32 304,4-2-304,-1 22 0,0-1 0,-3-16 974,4 13-974,-1-23 0,-2-15 0,1-6 0,-1-33 0,5-28 0,5-30 0,3-11 0,-7 18 0,-5 16 0,-8 29 0,0 4 0,-2 8 0,0 2 0,-2 5 0,0 0 0,5 21 0,11 48 0,3 12 0,-1 2 0,-2-2 0,3 15 0,-4-20 0,-6-14-1696,0 0 0,-1-10 1696,-7-39 0,0-3 0,-1-8 0,-1-1-9271,2-12-560,-1-1 9675,2-13 1,-2 13 0,-1 2 0</inkml:trace>
</inkml:ink>
</file>

<file path=ppt/ink/ink1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55.180"/>
    </inkml:context>
    <inkml:brush xml:id="br0">
      <inkml:brushProperty name="width" value="0.04286" units="cm"/>
      <inkml:brushProperty name="height" value="0.04286" units="cm"/>
      <inkml:brushProperty name="color" value="#E71224"/>
    </inkml:brush>
  </inkml:definitions>
  <inkml:trace contextRef="#ctx0" brushRef="#br0">1 0 28671,'36'8'0,"-4"-2"0,-20-6 0,7 0 0,-6 0 0,4 0 0,0 0 0,0 0 0,0-1-5686,-6-1-4145,-7 0 9379,-12-2 0,6 2 0,-7 0 0</inkml:trace>
</inkml:ink>
</file>

<file path=ppt/ink/ink1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55.451"/>
    </inkml:context>
    <inkml:brush xml:id="br0">
      <inkml:brushProperty name="width" value="0.04286" units="cm"/>
      <inkml:brushProperty name="height" value="0.04286" units="cm"/>
      <inkml:brushProperty name="color" value="#E71224"/>
    </inkml:brush>
  </inkml:definitions>
  <inkml:trace contextRef="#ctx0" brushRef="#br0">2 51 11609,'-1'-8'9830,"0"1"-2598,1 7-7232,0 0 0,42 1 0,-19-1 0,32 1-3392,-30-1 3392,-5 0 0,3 0 0,-7 0-9831,-2-10 7373,-7 1 0,-6-3 1,-1 6-1</inkml:trace>
</inkml:ink>
</file>

<file path=ppt/ink/ink1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56.682"/>
    </inkml:context>
    <inkml:brush xml:id="br0">
      <inkml:brushProperty name="width" value="0.04286" units="cm"/>
      <inkml:brushProperty name="height" value="0.04286" units="cm"/>
      <inkml:brushProperty name="color" value="#E71224"/>
    </inkml:brush>
  </inkml:definitions>
  <inkml:trace contextRef="#ctx0" brushRef="#br0">59 135 28671,'-14'46'0,"1"-1"0,2 7 0,3-9 0,0 16 0,5-4 0,2-19 0,1 6 0,14-21-3392,17-10 3392,3-5 0,11-17 0,-5-32 0,-2-31 0,-18 24 0,-4-5-1135,-6-14 1,-6 3 1134,-5-14 0,-33 0 0,10 69 0,-28 0 0,26 10 0,-17 20-1517,19 41 1517,3-7-4916,16 6 1,10 2-4916,23 12 9556,0 10 1,0-42 0,-16-28 0</inkml:trace>
</inkml:ink>
</file>

<file path=ppt/ink/ink1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56.917"/>
    </inkml:context>
    <inkml:brush xml:id="br0">
      <inkml:brushProperty name="width" value="0.04286" units="cm"/>
      <inkml:brushProperty name="height" value="0.04286" units="cm"/>
      <inkml:brushProperty name="color" value="#E71224"/>
    </inkml:brush>
  </inkml:definitions>
  <inkml:trace contextRef="#ctx0" brushRef="#br0">0 0 28671,'22'89'0,"-4"-11"-5661,-14-43 5661,-2-2 1409,0-4-1409,2 11-7459,-2-21-2231,2 5 6212,-3-30 3478,0-8 0,-1 3 0,0-1 0</inkml:trace>
</inkml:ink>
</file>

<file path=ppt/ink/ink1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57.316"/>
    </inkml:context>
    <inkml:brush xml:id="br0">
      <inkml:brushProperty name="width" value="0.04286" units="cm"/>
      <inkml:brushProperty name="height" value="0.04286" units="cm"/>
      <inkml:brushProperty name="color" value="#E71224"/>
    </inkml:brush>
  </inkml:definitions>
  <inkml:trace contextRef="#ctx0" brushRef="#br0">1 134 13379,'6'7'9830,"-1"-1"-4368,-5-6-5462,0 0 0,26-49 0,-17 33 0,22-37 0,-20 40 0,-5 7 0,2-3 0,-7 15-3392,-1 16 3392,0 6-2269,3 54 2269,-2-33 0,1 28 0,-2-33 0,0-15 0,12-9 0,-9-13 0,10-12 0</inkml:trace>
</inkml:ink>
</file>

<file path=ppt/ink/ink1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58.285"/>
    </inkml:context>
    <inkml:brush xml:id="br0">
      <inkml:brushProperty name="width" value="0.04286" units="cm"/>
      <inkml:brushProperty name="height" value="0.04286" units="cm"/>
      <inkml:brushProperty name="color" value="#E71224"/>
    </inkml:brush>
  </inkml:definitions>
  <inkml:trace contextRef="#ctx0" brushRef="#br0">49 1 28671,'-7'49'0,"-2"1"0,1-12 0,-2 3 0,3 15 0,2-13 0,3 8 0,2 0 0,1-25 0,1 10 0,4-31 0,0-3 0,4-5 0,1-5 0,9-17 0,5-10 0,16-27 0,-13 22 0,-3 0 0,-17 32 0,-6 5 0,0 3 0,3 15-3392,1 1 3392,4 18-2269,5 36 2269,-3-15 0,2 12 0,-5-40 0,8-68 0,10-28 2269,-5 0-2269,3 7 3392,-21 54-3392,4 11-3392,-5 8 3392,5 9 0,11 19 0,-1-25 0,12-16 0,1-44 0,0-19 0,-5 14 3392,-1 13-3392,-14 27 0,-1 3 0,-4 7 0,-2 1 0,2 8 0,9 34 0,-6-8 0,11 40 0,-14-39 0,2 6 0,-6-21-891,-1-5 891,-11-4 0,8-6 0,-8-1 0</inkml:trace>
</inkml:ink>
</file>

<file path=ppt/ink/ink1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5:59.087"/>
    </inkml:context>
    <inkml:brush xml:id="br0">
      <inkml:brushProperty name="width" value="0.04286" units="cm"/>
      <inkml:brushProperty name="height" value="0.04286" units="cm"/>
      <inkml:brushProperty name="color" value="#E71224"/>
    </inkml:brush>
  </inkml:definitions>
  <inkml:trace contextRef="#ctx0" brushRef="#br0">1 137 28671,'51'3'0,"0"0"0,-10-3 0,9 0 0,12 0 0,4-1 0,19-4-2126,-15 3 0,2-1 2126,-13-2 0,-4 0 0,31-2 430,-31 3 0,0 0-430,-4 0 0,1-1 0,13-3 0,2-2 0,-3 1 0,1 0 0,3-1 0,-2 0 0,32-1 0,-42 6 0,-8 4 0,-34 1 0,-5 0 0,-2 0 0,-4 0 0,-3 0-9831,-6-3 9285,-10-6 1,7 4 0,-5-3 0</inkml:trace>
</inkml:ink>
</file>

<file path=ppt/ink/ink1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6:00.785"/>
    </inkml:context>
    <inkml:brush xml:id="br0">
      <inkml:brushProperty name="width" value="0.04286" units="cm"/>
      <inkml:brushProperty name="height" value="0.04286" units="cm"/>
      <inkml:brushProperty name="color" value="#E71224"/>
    </inkml:brush>
  </inkml:definitions>
  <inkml:trace contextRef="#ctx0" brushRef="#br0">0 49 28671,'10'-16'0,"2"3"0,6 8 0,15-1 0,-5 3 0,11-1 0,-11 3 0,-1 1 0,6 6-3392,-13-1 3392,4 8 0,-19 34 0,-26 13 0,6 9 0,-19-14 0,-4-5 0,11-12 0,-21 35 3392,45-62-3392,11 5 0,28-13 0,16-1 0,3 1 0,-4-2 0,-20-1 0,-15 0 0,-2 0-1205,-14 0 1205,0-6 0,0 5 0,0-5 0</inkml:trace>
</inkml:ink>
</file>

<file path=ppt/ink/ink1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6:01.671"/>
    </inkml:context>
    <inkml:brush xml:id="br0">
      <inkml:brushProperty name="width" value="0.04286" units="cm"/>
      <inkml:brushProperty name="height" value="0.04286" units="cm"/>
      <inkml:brushProperty name="color" value="#E71224"/>
    </inkml:brush>
  </inkml:definitions>
  <inkml:trace contextRef="#ctx0" brushRef="#br0">1 19 28671,'37'1'0,"-1"-1"0,-15-5 0,4-1 0,-11 3 0,-2-1 0,-10 3 0,-2 0-57,0 1-9774,-11 0 0,-2 5 9246,-13 1 0,13 0 1,1 0-1</inkml:trace>
</inkml:ink>
</file>

<file path=ppt/ink/ink1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6:01.873"/>
    </inkml:context>
    <inkml:brush xml:id="br0">
      <inkml:brushProperty name="width" value="0.04286" units="cm"/>
      <inkml:brushProperty name="height" value="0.04286" units="cm"/>
      <inkml:brushProperty name="color" value="#E71224"/>
    </inkml:brush>
  </inkml:definitions>
  <inkml:trace contextRef="#ctx0" brushRef="#br0">1 6 14594,'2'9'9830,"0"-1"-5583,-2-8-4247,0 0 0,12 0 0,-5 0 0,18 0-9831,-1 0 920,5-2 8911,7-7 0,-20 5 0,0-4 0</inkml:trace>
</inkml:ink>
</file>

<file path=ppt/ink/ink1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6:02.355"/>
    </inkml:context>
    <inkml:brush xml:id="br0">
      <inkml:brushProperty name="width" value="0.04286" units="cm"/>
      <inkml:brushProperty name="height" value="0.04286" units="cm"/>
      <inkml:brushProperty name="color" value="#E71224"/>
    </inkml:brush>
  </inkml:definitions>
  <inkml:trace contextRef="#ctx0" brushRef="#br0">58 33 28671,'-5'59'0,"-1"0"0,1-5 0,0-7 0,1-7 0,1-5-4252,1 7 4252,2-17 860,2 2-860,4-18 0,16-4 0,-2-3 0,13-6 0,-10-8 0,8-32 0,-11-45 0,-3 16 0,-15 21 0,-9 2 0,-21 2 0,-6 10 0,-4 15 0,11 19 0,4 21 0,6 4 3392,0 20-3746,7 26-9477,7-14 9453,10 6 1,1-2 0,-4-18 0,14 27 0</inkml:trace>
</inkml:ink>
</file>

<file path=ppt/ink/ink1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6:02.638"/>
    </inkml:context>
    <inkml:brush xml:id="br0">
      <inkml:brushProperty name="width" value="0.04286" units="cm"/>
      <inkml:brushProperty name="height" value="0.04286" units="cm"/>
      <inkml:brushProperty name="color" value="#E71224"/>
    </inkml:brush>
  </inkml:definitions>
  <inkml:trace contextRef="#ctx0" brushRef="#br0">0 1 28671,'1'52'0,"-1"1"0,0 38-480,0-52 480,0-6 157,0-6-9988,5-8 1935,0-13 4995,3-12 2901,-1-14 0,-4 6 0,0 1 0</inkml:trace>
</inkml:ink>
</file>

<file path=ppt/ink/ink1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6:03.173"/>
    </inkml:context>
    <inkml:brush xml:id="br0">
      <inkml:brushProperty name="width" value="0.04286" units="cm"/>
      <inkml:brushProperty name="height" value="0.04286" units="cm"/>
      <inkml:brushProperty name="color" value="#E71224"/>
    </inkml:brush>
  </inkml:definitions>
  <inkml:trace contextRef="#ctx0" brushRef="#br0">27 49 28671,'-4'50'0,"1"1"0,-4 39-5661,6-51 5661,0-1 1409,1-5-1409,0-6 860,16 5-860,-5-16 0,16 1 0,-1-14 0,-5-10 0,5-8 0,-6-35 0,-7 2 3392,-2-23-3392,-8-14 0,-5 36 0,-4-17 0,-13 44 0,-7 6 0,0 5 0,-12 6 0,16 8 0,-5 5 0,9 52-9831,25 5 7373,-5 9 0,15-29 1,-11-39-1</inkml:trace>
</inkml:ink>
</file>

<file path=ppt/ink/ink1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6:03.623"/>
    </inkml:context>
    <inkml:brush xml:id="br0">
      <inkml:brushProperty name="width" value="0.04286" units="cm"/>
      <inkml:brushProperty name="height" value="0.04286" units="cm"/>
      <inkml:brushProperty name="color" value="#E71224"/>
    </inkml:brush>
  </inkml:definitions>
  <inkml:trace contextRef="#ctx0" brushRef="#br0">131 0 24071,'-33'46'2300,"0"0"0,-19 33-2300,44-52 0,5-4-4252,2-5 4252,1-4 860,10-1-860,12-6 0,31 2 0,-1-1 0,5 4 0,-28-2 3392,-15 1-3392,-10-3 0,-2 1-3392,-22 41 2517,9-27 308,-34 23 0,32-39 0,-10-9 0</inkml:trace>
</inkml:ink>
</file>

<file path=ppt/ink/ink1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6:03.874"/>
    </inkml:context>
    <inkml:brush xml:id="br0">
      <inkml:brushProperty name="width" value="0.04286" units="cm"/>
      <inkml:brushProperty name="height" value="0.04286" units="cm"/>
      <inkml:brushProperty name="color" value="#E71224"/>
    </inkml:brush>
  </inkml:definitions>
  <inkml:trace contextRef="#ctx0" brushRef="#br0">0 101 11094,'10'12'9830,"-2"-2"-2083,-8-10-7747,0 0 0,26-9 0,-11 4 0,32-14 0,-10 3 0,0-1 0,10-4-8341,-14 5 8341,-1 4 0,-15 4 0,-10 8 0</inkml:trace>
</inkml:ink>
</file>

<file path=ppt/ink/ink1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6:05.295"/>
    </inkml:context>
    <inkml:brush xml:id="br0">
      <inkml:brushProperty name="width" value="0.04286" units="cm"/>
      <inkml:brushProperty name="height" value="0.04286" units="cm"/>
      <inkml:brushProperty name="color" value="#E71224"/>
    </inkml:brush>
  </inkml:definitions>
  <inkml:trace contextRef="#ctx0" brushRef="#br0">48 1 28671,'-22'56'0,"7"-9"0,8 3 0,5 6 0,1 1 0,1 0 0,11-3 0,-1-30 0,11 0 0,-6-16-4252,25-19 4252,-18-7-705,8-27 1,-3-7 704,-8 3-469,-2-6 0,-2 6 469,-7 29 0,-2-3 0,-4 23 1804,-2 0-1804,3 10 0,11 37 0,-2-5 2697,5 26-2697,-9-26 0,-1-4 2098,-3 1-2098,2-19 0,2-14 0,-2-21 0,15-57 0,-4 7 0,9-27 0,-6 34 0,-7 27 0,-4 26 0,-1 33 0,1 4 0,4 34 0,0-3 0,-4-12-3392,1-9 3392,-5-36 0,9-41 0,0-10-2269,3-17 2269,-2 8-1517,2 15 1517,-7 21 1517,21 8-1517,-9 53 0,4-8 0,-11 17 0,-5 1 0,-3-17 0,3 30 0,-10-60 0,0-2 0</inkml:trace>
</inkml:ink>
</file>

<file path=ppt/ink/ink1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16.696"/>
    </inkml:context>
    <inkml:brush xml:id="br0">
      <inkml:brushProperty name="width" value="0.04286" units="cm"/>
      <inkml:brushProperty name="height" value="0.04286" units="cm"/>
      <inkml:brushProperty name="color" value="#E71224"/>
    </inkml:brush>
  </inkml:definitions>
  <inkml:trace contextRef="#ctx0" brushRef="#br0">469 14 28671,'-29'-8'0,"2"2"0,5 6 0,-15 0 0,6 6 0,-13 5 0,-5 21 0,9-3 0,-22 24 0,19-12 0,-1 5 0,17-14 0,14-1 0,24-4 0,29 6 0,12 1 0,28 22-1696,-7-8 0,-1-1 1696,-9 2 0,-10 3 0,-38-16 0,-9-4 0,-54 9 0,6-29 0,-28-6 3392,32-25-3392,26-26 0,16-2 0,26-33 0,-4 32-9831,23 0 0,-26 39 9798,16-1 1,-23 9 0,1-1-1</inkml:trace>
</inkml:ink>
</file>

<file path=ppt/ink/ink1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17.046"/>
    </inkml:context>
    <inkml:brush xml:id="br0">
      <inkml:brushProperty name="width" value="0.04286" units="cm"/>
      <inkml:brushProperty name="height" value="0.04286" units="cm"/>
      <inkml:brushProperty name="color" value="#E71224"/>
    </inkml:brush>
  </inkml:definitions>
  <inkml:trace contextRef="#ctx0" brushRef="#br0">17 0 7793,'3'10'7533,"-1"-2"-514,-2-8-1871,0 0-4771,2 1-377,-2 7 0,1 26 0,-3 4 0,-2 15 0,0 3 0,-2 6 0,2-1 0,0-3 0,3-18-2366,1 8-7465,0-38 3502,0-12 6480,0-30 1,0 17 0,0-16 0</inkml:trace>
</inkml:ink>
</file>

<file path=ppt/ink/ink1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17.532"/>
    </inkml:context>
    <inkml:brush xml:id="br0">
      <inkml:brushProperty name="width" value="0.04286" units="cm"/>
      <inkml:brushProperty name="height" value="0.04286" units="cm"/>
      <inkml:brushProperty name="color" value="#E71224"/>
    </inkml:brush>
  </inkml:definitions>
  <inkml:trace contextRef="#ctx0" brushRef="#br0">1 1 7939,'3'8'5960,"-1"-2"-3516,-2-6 7386,0 0-8202,17 48-1628,-9-18 210,18 57-210,-18-44 660,4 10-660,0-9 0,-2-17 0,2 2 0,-4-22 0,-1-3 0,10-23 0,5-23 0,1-6 0,8-29-2239,-13 36 2239,4-7 0,-8 27 0,3 4 0,-7 9 0,5 3 0,-6 17 0,11 26 2239,4 58-2239,-6-25 0,-2 1 0,-4-16 0,-1-2-1696,-1 4 0,-1-12 1696,-5-30-5893,2-6-3938,-1-40 8642,0 4 0,-1-9 1,-3 18-1</inkml:trace>
</inkml:ink>
</file>

<file path=ppt/ink/ink1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17.831"/>
    </inkml:context>
    <inkml:brush xml:id="br0">
      <inkml:brushProperty name="width" value="0.04286" units="cm"/>
      <inkml:brushProperty name="height" value="0.04286" units="cm"/>
      <inkml:brushProperty name="color" value="#E71224"/>
    </inkml:brush>
  </inkml:definitions>
  <inkml:trace contextRef="#ctx0" brushRef="#br0">1 1 28671,'51'7'0,"-6"-1"0,-24-6 0,-1 0 0,0 0 0,4 0 0,-5 0-9831,-4-2 4286,-7 1 5545,-13-1 0,4 0 0,-6 1 0</inkml:trace>
</inkml:ink>
</file>

<file path=ppt/ink/ink1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18.047"/>
    </inkml:context>
    <inkml:brush xml:id="br0">
      <inkml:brushProperty name="width" value="0.04286" units="cm"/>
      <inkml:brushProperty name="height" value="0.04286" units="cm"/>
      <inkml:brushProperty name="color" value="#E71224"/>
    </inkml:brush>
  </inkml:definitions>
  <inkml:trace contextRef="#ctx0" brushRef="#br0">10 8 11626,'-6'-4'9824,"2"0"-6508,4 4 589,0 0-3905,46 16-2630,-10-12-1867,28 12-5334,-14-16 8156,-26 0 0,0 0 1,-17 0-1</inkml:trace>
</inkml:ink>
</file>

<file path=ppt/ink/ink1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20.500"/>
    </inkml:context>
    <inkml:brush xml:id="br0">
      <inkml:brushProperty name="width" value="0.04286" units="cm"/>
      <inkml:brushProperty name="height" value="0.04286" units="cm"/>
      <inkml:brushProperty name="color" value="#E71224"/>
    </inkml:brush>
  </inkml:definitions>
  <inkml:trace contextRef="#ctx0" brushRef="#br0">186 121 28671,'-83'51'0,"15"-2"0,58-14 0,-2 22 0,6 6 0,-1 2-4252,10 9 4252,7-34 860,8 5-860,44-18 0,-19-14 0,48-15 0,-44-49 0,-8-15 0,-11 19 0,-3-3 0,9-35 0,-11-2 0,-31-10 0,-4 35-2269,-30 8 2269,19 36 0,-21-2 0,17 38 0,6 2 0,1 22-1854,16-2-7977,1 25 1917,24 16 7914,-4-6 0,7-19 0,-13-36 0</inkml:trace>
</inkml:ink>
</file>

<file path=ppt/ink/ink1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20.702"/>
    </inkml:context>
    <inkml:brush xml:id="br0">
      <inkml:brushProperty name="width" value="0.04286" units="cm"/>
      <inkml:brushProperty name="height" value="0.04286" units="cm"/>
      <inkml:brushProperty name="color" value="#E71224"/>
    </inkml:brush>
  </inkml:definitions>
  <inkml:trace contextRef="#ctx0" brushRef="#br0">0 1 28671,'3'61'0,"0"0"0,0-5 0,-1-9 0,-2-14 0,0-6-7249,0 4 914,0-13 1485,5 0 4850,22-40 0,-16 16 0,15-20 0</inkml:trace>
</inkml:ink>
</file>

<file path=ppt/ink/ink1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21.251"/>
    </inkml:context>
    <inkml:brush xml:id="br0">
      <inkml:brushProperty name="width" value="0.04286" units="cm"/>
      <inkml:brushProperty name="height" value="0.04286" units="cm"/>
      <inkml:brushProperty name="color" value="#E71224"/>
    </inkml:brush>
  </inkml:definitions>
  <inkml:trace contextRef="#ctx0" brushRef="#br0">121 0 25376,'-21'17'3295,"-2"0"-3295,5 5 0,-1 1 0,4 2 0,2 8 0,7-10 0,1 3 0,5-11 0,10-7 0,1-1 0,12-6 0,26-5 0,-4-1 0,21 0 0,-5 23 0,-28 7 0,-2 14 0,-28 8 0,-3-16 0,0 8 0,0-12-9831,-5-11 897,-5-13 6486,-5-20 2448,-4-13 0,9 10 0,2 2 0</inkml:trace>
</inkml:ink>
</file>

<file path=ppt/ink/ink1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21.484"/>
    </inkml:context>
    <inkml:brush xml:id="br0">
      <inkml:brushProperty name="width" value="0.04286" units="cm"/>
      <inkml:brushProperty name="height" value="0.04286" units="cm"/>
      <inkml:brushProperty name="color" value="#E71224"/>
    </inkml:brush>
  </inkml:definitions>
  <inkml:trace contextRef="#ctx0" brushRef="#br0">0 42 11514,'10'9'9830,"-1"-2"-2503,-9-7-7327,51-17 0,-27 10 0,50-16 0,-49 19 0,13-1-1009,-13 4-8822,8 1 7373,-14 1 0,-4-1 1,-12 1-1</inkml:trace>
</inkml:ink>
</file>

<file path=ppt/ink/ink1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23.270"/>
    </inkml:context>
    <inkml:brush xml:id="br0">
      <inkml:brushProperty name="width" value="0.04286" units="cm"/>
      <inkml:brushProperty name="height" value="0.04286" units="cm"/>
      <inkml:brushProperty name="color" value="#E71224"/>
    </inkml:brush>
  </inkml:definitions>
  <inkml:trace contextRef="#ctx0" brushRef="#br0">116 0 28671,'-24'22'0,"3"2"0,9-4 0,-4 24 0,3-6 0,-2 18-287,7 7 287,4-16 71,1 14-71,3-6 0,14 1 0,-7-13 0,25-11 0,-15-29 0,12-13 0,21-45 216,-7-5-216,-6 4 0,0 0 0,1-4 0,-1 4 0,-27 45 0,-3 8 0,4 18 0,0 14 0,4 20 0,-6-5 0,-3-2 0,-2-11 0,-1-11 0,0 0 0,0-13 0,-3-3 0,4-2 0,-2-3 0,8-20 0,4-21 0,2-8 0,11-25 0,5 8 0,-8 16-3392,6 4 3392,-23 40 0,6 4 0,-1 24 0,11 54 0,-8-20-1135,-4 2 1,-2-3 1134,-4-20 0,2 9 0,-5-36 2269,0-4-2269,12-32 0,-5 4 0,27-65 0,-15 41 0,18-39 0,-19 57 0,2-4 0,-4 22 0,-7 6 0,9 3 0,-9 9 0,4 7 0,0 33 0,-2 9 0,1-2-527,3 21 1,-3-3 526,-8-37-1920,1 16 1920,-6-47-4358,0-7 4358,-1-17 0,-1 10 0,0-8 0</inkml:trace>
</inkml:ink>
</file>

<file path=ppt/ink/ink1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42.273"/>
    </inkml:context>
    <inkml:brush xml:id="br0">
      <inkml:brushProperty name="width" value="0.04286" units="cm"/>
      <inkml:brushProperty name="height" value="0.04286" units="cm"/>
      <inkml:brushProperty name="color" value="#E71224"/>
    </inkml:brush>
  </inkml:definitions>
  <inkml:trace contextRef="#ctx0" brushRef="#br0">1 0 6221,'-1'33'-269,"7"-7"258,25-26 11,21 1 0,-7 4 0,18 3 0,-8 4 6,7 6-1702,16 3 0,6 1 1696,-29-7 0,-2 0 0,20 5 0,-8-2 0,-20-7 0</inkml:trace>
</inkml:ink>
</file>

<file path=ppt/ink/ink1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0:00.845"/>
    </inkml:context>
    <inkml:brush xml:id="br0">
      <inkml:brushProperty name="width" value="0.04286" units="cm"/>
      <inkml:brushProperty name="height" value="0.04286" units="cm"/>
      <inkml:brushProperty name="color" value="#E71224"/>
    </inkml:brush>
  </inkml:definitions>
  <inkml:trace contextRef="#ctx0" brushRef="#br0">116 1 28671,'0'45'0,"-1"4"-5661,-9 1 5661,0 9 0,-2 6-1077,-7 31 1077,-1-2-220,9-38 0,0-3 220,-2 9 0,5-19 0,7-38 379,10-101 0,-7 71 1,7-73-1</inkml:trace>
</inkml:ink>
</file>

<file path=ppt/ink/ink1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0:01.280"/>
    </inkml:context>
    <inkml:brush xml:id="br0">
      <inkml:brushProperty name="width" value="0.04286" units="cm"/>
      <inkml:brushProperty name="height" value="0.04286" units="cm"/>
      <inkml:brushProperty name="color" value="#E71224"/>
    </inkml:brush>
  </inkml:definitions>
  <inkml:trace contextRef="#ctx0" brushRef="#br0">1 0 10097,'3'6'6195,"1"-2"-1261,-4-4 2511,0 0-7445,2 10 0,2 6 0,6 17-3392,9 32 3392,-2-11 0,5 19 0,-8-29 0,3-5 0,-2-18 0,2-9 0,15-73 1696,-15 15 0,-1-4-1696,2-3 0,-1 1 0,7-32 0,-16 61 0,-6 38-3392,11 56 3392,-4-9 0,4 11 0,-1 0 0,-8-17 0,8 19 0,-14-66 0</inkml:trace>
</inkml:ink>
</file>

<file path=ppt/ink/ink1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0:02.664"/>
    </inkml:context>
    <inkml:brush xml:id="br0">
      <inkml:brushProperty name="width" value="0.04286" units="cm"/>
      <inkml:brushProperty name="height" value="0.04286" units="cm"/>
      <inkml:brushProperty name="color" value="#E71224"/>
    </inkml:brush>
  </inkml:definitions>
  <inkml:trace contextRef="#ctx0" brushRef="#br0">1 124 25270,'50'1'2935,"1"0"-5168,-12-1 2233,6 0 810,1 0-810,23 0 436,-14 0-436,4 2 0,2 0 0,5-1 0,-3 0 0,3 1 0,-14-2 0,0-1 0,13-2 0,0 0 726,-14 2 1,0-1-727,16-1 0,-6 0-2268,-5 2 2268,30-1 0,-19-3 0,2-2-1321,-9-1 1,2 0 1320,12-3 0,-18 4 0,0-1 0,6 2 758,-5-1 1,4 1-759,-1 1 0,-1 1-1135,-2-1 1,-2 0 1134,38-1 1134,-35 3 1,1-1-1135,-6 2 0,1 0-1135,9-1 1,-1 1 1134,24 2 0,-22 0 0,4 0 2269,18 3-2269,-2 1 0,-19 2 0,-10-2 0,-17-2 0,-2-1 3392,0-1-3392,2 0 0,14 0 0,7 0 0,-1 0 0,-3 0 0,0 0 0,-1 1-3392,-8-1 3392,48 3 0,-75-2 0,-11 0 0,3 0-9831,-8-1 0,0 0 9703,2 0 1,-2 0 0,-2 0 0</inkml:trace>
</inkml:ink>
</file>

<file path=ppt/ink/ink1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0:03.079"/>
    </inkml:context>
    <inkml:brush xml:id="br0">
      <inkml:brushProperty name="width" value="0.04286" units="cm"/>
      <inkml:brushProperty name="height" value="0.04286" units="cm"/>
      <inkml:brushProperty name="color" value="#E71224"/>
    </inkml:brush>
  </inkml:definitions>
  <inkml:trace contextRef="#ctx0" brushRef="#br0">123 0 28671,'42'51'0,"-3"-2"0,-10-15 0,1 2 0,15 22 0,-20-26 0,6 12 0,-27-29 0,-6-5 0,-8 4 0,-9-5 0,-31 1 0,6-6 0,-38-1 0,35-7-1586,-21-7-8245,46 2 7844,-1-4 0,23 11 1,0-2-1</inkml:trace>
</inkml:ink>
</file>

<file path=ppt/ink/ink1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0:04.431"/>
    </inkml:context>
    <inkml:brush xml:id="br0">
      <inkml:brushProperty name="width" value="0.04286" units="cm"/>
      <inkml:brushProperty name="height" value="0.04286" units="cm"/>
      <inkml:brushProperty name="color" value="#E71224"/>
    </inkml:brush>
  </inkml:definitions>
  <inkml:trace contextRef="#ctx0" brushRef="#br0">206 0 28671,'-27'37'0,"2"-1"-5661,6-18 5661,-1 5 1409,1 1-1409,0 1 860,2-1-860,-3 6 0,8-11 0,-3 4 3392,8-11-3392,4-3 0,1-2 0,21-5 0,-2 0 0,50 5 0,-37-2 0,21 2 0,-38-6 0,-6 0 0,-3 0 0,-3 0 0,-1-1 0,0-2-9831,1-2 7540,1-4 0,-1 4 0,0-1 1</inkml:trace>
</inkml:ink>
</file>

<file path=ppt/ink/ink1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0:25.452"/>
    </inkml:context>
    <inkml:brush xml:id="br0">
      <inkml:brushProperty name="width" value="0.04286" units="cm"/>
      <inkml:brushProperty name="height" value="0.04286" units="cm"/>
      <inkml:brushProperty name="color" value="#E71224"/>
    </inkml:brush>
  </inkml:definitions>
  <inkml:trace contextRef="#ctx0" brushRef="#br0">16 1 28671,'-3'43'0,"0"3"0,-3-4 0,3 11 0,2 3 0,1 38 0,4-24 0,2 21 0,4-41-3392,1-9 3392,0-12-2269,9-8 2269,-6-11 0,19-16 0,-4-44 0,-3-14 0,15-20 0,-12 10 0,-4 4 2269,-8 17-2269,-1 35 0,-5 26 0,8 16 0,3 36 0,1 20 0,-5-22 0,1-5 0,4-5 0,3-18 0,-7-102 0,-6 15 0,8-26 0,0 13 0,-4 41 0,2 7 0,13 109 0,-16-42 0,20 47 0,-25-79 0,40-84 0,-27 21 0,3-6 0,0 0 3392,6-6-3392,-11 26 0,3 6-3392,-3 37 3392,3 39 0,10 39 0,-17-31 0,-1 2-1135,-1-3 1,-1-3 1134,4 9-9831,-7-29 0,-10-35 9684,-1-5 1,-1 4-1,0-3 1</inkml:trace>
</inkml:ink>
</file>

<file path=ppt/ink/ink1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1:43.653"/>
    </inkml:context>
    <inkml:brush xml:id="br0">
      <inkml:brushProperty name="width" value="0.04286" units="cm"/>
      <inkml:brushProperty name="height" value="0.04286" units="cm"/>
      <inkml:brushProperty name="color" value="#008C3A"/>
    </inkml:brush>
  </inkml:definitions>
  <inkml:trace contextRef="#ctx0" brushRef="#br0">34 1 28671,'5'38'0,"-2"2"0,-10 41 0,3-24-5661,-5 41 5661,8-41 969,0 15-969,1-23 805,0 7-805,0-29 0,0-4 0,0-12 0,1-3-9831,-1-43 7534,-8-12 1,5 2 0,-7 7 0</inkml:trace>
</inkml:ink>
</file>

<file path=ppt/ink/ink1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1:43.988"/>
    </inkml:context>
    <inkml:brush xml:id="br0">
      <inkml:brushProperty name="width" value="0.04286" units="cm"/>
      <inkml:brushProperty name="height" value="0.04286" units="cm"/>
      <inkml:brushProperty name="color" value="#008C3A"/>
    </inkml:brush>
  </inkml:definitions>
  <inkml:trace contextRef="#ctx0" brushRef="#br0">1 12 10623,'5'2'9830,"-1"-1"-1612,1-1-8218,-1 0 0,10 0 0,19 0 0,-2 0 0,19 0 0,-8 0 0,14 0 0,-7 0 0,1 0 0,-26-1 0,-11 1-9831,-13-1 8776,-30-5 1,22 5 0,-21-5-1</inkml:trace>
</inkml:ink>
</file>

<file path=ppt/ink/ink1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1:45.172"/>
    </inkml:context>
    <inkml:brush xml:id="br0">
      <inkml:brushProperty name="width" value="0.04286" units="cm"/>
      <inkml:brushProperty name="height" value="0.04286" units="cm"/>
      <inkml:brushProperty name="color" value="#008C3A"/>
    </inkml:brush>
  </inkml:definitions>
  <inkml:trace contextRef="#ctx0" brushRef="#br0">1 257 8573,'6'8'5243,"0"-1"-2275,-6-7 6862,0 0-7773,24-31-2057,-4 9-3392,22-28 3392,-12 17 0,4-13 0,-10 9-2269,-4 3 2269,-12 19-229,-7 12 229,-1 3 2154,0 0-2154,0 2 0,0 1 0,3 14 0,7 12 0,10 30 0,3-5 344,-1 8-344,-11-19 0,-6-18 0,-6-7 0,-9-15 0,-5-2 0,-10-1 0,-4-2 0,-1-2 0,0 0 0,5-2 0,0 3 3392,12 1-3392,2 0 0,9 2 0,37-20 0,-3-9 0,25-23-3392,-26 11 3392,-12 4 0,-15 9 0,-1 15 0,-3-3 0,0 20 0,-4 7 0,1 0 3392,-7 14-3392,6-11 0,-2 5 0,5-11 0,0-4 0,-1-2 0,-1-2 0,-1 0 0,-2-2 0,-9-2 0,1 0 0,-3 0 0,8 3 0,3 1 0,1 0 0,-2 4 0,1 2 0,-3 3 0,4 2 0,0 1 0,3-4 0,1-1 0,17-8 0,-2-9 0,5 3 0,-10-3 0,-9 9 0,0 1-7641,0 6 7641,-3 15 0,2-10 0,-3 9 0</inkml:trace>
</inkml:ink>
</file>

<file path=ppt/ink/ink1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0.558"/>
    </inkml:context>
    <inkml:brush xml:id="br0">
      <inkml:brushProperty name="width" value="0.04286" units="cm"/>
      <inkml:brushProperty name="height" value="0.04286" units="cm"/>
      <inkml:brushProperty name="color" value="#008C3A"/>
    </inkml:brush>
  </inkml:definitions>
  <inkml:trace contextRef="#ctx0" brushRef="#br0">38 168 9548,'-19'-5'9830,"6"2"-5685,8 2-774,5 1-1594,0 0-1777,0-1 0,0 1 0,0-4 0,52-10 0,-20 4-3392,45-9 3392,-30 9 0,28-3 0,-15 3 0,21-2 0,-24 8 0,8 2 0,7 0 0,9 1 0,-1 0 0,-11 0 0,-1 0 0,5 0 0,27 1 0,6 1 0,-13-2 0,-28 0 0,-4-1 0,19-1 0,-6-1 0,-10-4 0,17-1 0,15-1 0,-20 4 0,-17 2 0,-2 1 0,4 1 0,-16 2 0,-28 0 3392,-13 0-3392,1 0 0,-2 0 0,-2 0 0,-1 0-9831,0 2 7373,0 5 0,0-3 1,0 3-1</inkml:trace>
</inkml:ink>
</file>

<file path=ppt/ink/ink1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2.478"/>
    </inkml:context>
    <inkml:brush xml:id="br0">
      <inkml:brushProperty name="width" value="0.04286" units="cm"/>
      <inkml:brushProperty name="height" value="0.04286" units="cm"/>
      <inkml:brushProperty name="color" value="#008C3A"/>
    </inkml:brush>
  </inkml:definitions>
  <inkml:trace contextRef="#ctx0" brushRef="#br0">28 245 14555,'-15'-28'9830,"3"0"-6665,12 4-2044,12-16-1121,8 8 0,16-9 0,9 22 0,4 4 0,13 0-1696,4 12 0,-1 7 1696,-19 12 0,16 30 0,-50 7 0,-19 28 0,-11-12 0,-17 6 0,-3-26-1135,-4-7 1,-2-1 1134,-9 7 1134,6-9 1,2-4-1135,13-10 0,5-6 0,27-20 0,26-7 0,19-3 3392,19 8-3392,7 22 0,-17 3 0,8 35 0,-30-16 0,21 25 0,-24-32 0,20-2 0,-20-27 0,9-17 0,12-55-9831,-7-7 8927,-1 13 0,-2 3 0,-8 0 0,9 12 0</inkml:trace>
</inkml:ink>
</file>

<file path=ppt/ink/ink1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3.061"/>
    </inkml:context>
    <inkml:brush xml:id="br0">
      <inkml:brushProperty name="width" value="0.04286" units="cm"/>
      <inkml:brushProperty name="height" value="0.04286" units="cm"/>
      <inkml:brushProperty name="color" value="#008C3A"/>
    </inkml:brush>
  </inkml:definitions>
  <inkml:trace contextRef="#ctx0" brushRef="#br0">197 0 26598,'-40'71'691,"0"0"0,3-4 0,7-4-691,9 16 0,7 0-5661,5-5 5661,5-7 1409,2-9-1409,42 17 0,-15-42-1409,52 3 1409,-38-54 0,13-13 0,3-40 2269,-24 30-2269,12-19 0,-28 86 0,-6-6 3392,2 62-11246,-6-48-1977,2 8 9614,-3-43 0,-2-1 0,-1-6 0</inkml:trace>
</inkml:ink>
</file>

<file path=ppt/ink/ink1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3.196"/>
    </inkml:context>
    <inkml:brush xml:id="br0">
      <inkml:brushProperty name="width" value="0.04286" units="cm"/>
      <inkml:brushProperty name="height" value="0.04286" units="cm"/>
      <inkml:brushProperty name="color" value="#008C3A"/>
    </inkml:brush>
  </inkml:definitions>
  <inkml:trace contextRef="#ctx0" brushRef="#br0">18 7 23808,'-7'-4'4863,"2"2"-4863,5 2 0,0 0-9831,-5 1 8131,36 14 0,-28-11 0,29 11 0</inkml:trace>
</inkml:ink>
</file>

<file path=ppt/ink/ink1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4.229"/>
    </inkml:context>
    <inkml:brush xml:id="br0">
      <inkml:brushProperty name="width" value="0.04286" units="cm"/>
      <inkml:brushProperty name="height" value="0.04286" units="cm"/>
      <inkml:brushProperty name="color" value="#008C3A"/>
    </inkml:brush>
  </inkml:definitions>
  <inkml:trace contextRef="#ctx0" brushRef="#br0">261 1 28671,'-3'62'0,"0"1"0,-2 5 0,-2 2-2831,-4 0 1,-2 2 2830,0 11 0,0 4 0,2 3 0,0 3-359,4-21 0,0 2 0,2-4 359,0 0 0,1-2-220,0 23 0,1-11 220,3-27 0,7-15-5226,-6-100 310,3 2 1,-2-8 3408,-2-17 1,-5-2 1595,-5 5 1,-3 4 1458,4 22 1,-5 8 8281,-38-7-4375,32 42-2160,-6 10-3295,26 10 3392,23 11-3392,0-2 0,44 1 0,-18-24 0,1-7 0,34-10 0,0-29 0,-6-6 0,-21 6 0,-3 2 0,-7 6 0,-25 28 0,-1 9 0,-10 32 0,3 49 0,3 10 0,-8-31 0,1-3 0,6 8 0,-5-27 0,1-30 0,3-30 0,9-24 0,5-18-3392,9-3 3392,-12 31 0,12 35 0,-2 59 0,4 6 0,12 10 0,-22-39 0,11-20 0,-21-17 0,5-9-2269,28-33 2269,-25 26 0,34-8 0,-40 92 0,-3-24-3720,-10 57-2373,-9-67 2995,-5 7 3098,-36-23 0,26-3 0,-25-4 0</inkml:trace>
</inkml:ink>
</file>

<file path=ppt/ink/ink1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4.696"/>
    </inkml:context>
    <inkml:brush xml:id="br0">
      <inkml:brushProperty name="width" value="0.04286" units="cm"/>
      <inkml:brushProperty name="height" value="0.04286" units="cm"/>
      <inkml:brushProperty name="color" value="#008C3A"/>
    </inkml:brush>
  </inkml:definitions>
  <inkml:trace contextRef="#ctx0" brushRef="#br0">0 475 28671,'66'-15'0,"-1"0"0,-12 3 0,-4-4 0,35-36 0,-44 20 0,-2-2 0,-3-2 0,-1-2 0,28-34 0,-23 7 0,-25 28 0,-4 8 0,-6 14 0,2 8 0,0 16 0,8 8 0,18 32 0,4 4 0,3 3 0,15 23 0,-15-25 0,-4 1 0,-4 21 0,-27-36 0,-10 20 0,-35-48-9831,16-6 9406,-1-5 1,26-1 0,0 0 0</inkml:trace>
</inkml:ink>
</file>

<file path=ppt/ink/ink1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5.463"/>
    </inkml:context>
    <inkml:brush xml:id="br0">
      <inkml:brushProperty name="width" value="0.04286" units="cm"/>
      <inkml:brushProperty name="height" value="0.04286" units="cm"/>
      <inkml:brushProperty name="color" value="#008C3A"/>
    </inkml:brush>
  </inkml:definitions>
  <inkml:trace contextRef="#ctx0" brushRef="#br0">297 0 28671,'-52'22'0,"0"1"0,-38 19 0,53-17-5661,9 2 5661,6-1 0,12 0 1409,5 1-1409,12 2 860,31 22-860,10-9 0,5 3-1135,-4 9 1,-1 1 1134,3-8 0,-6-1 0,-4 29 2269,-41-33-2269,-8-18 0,3 3 0,-2-28 0,7-14 0,6-12 0,30-40 3392,-7 25-3392,41-28 0,-42 52 0,15 2 0,-31 37 0,2 40-9831,-6-14 8313,-3-5 0,-2-33 0,-3-25 1</inkml:trace>
</inkml:ink>
</file>

<file path=ppt/ink/ink1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5.574"/>
    </inkml:context>
    <inkml:brush xml:id="br0">
      <inkml:brushProperty name="width" value="0.04286" units="cm"/>
      <inkml:brushProperty name="height" value="0.04286" units="cm"/>
      <inkml:brushProperty name="color" value="#008C3A"/>
    </inkml:brush>
  </inkml:definitions>
  <inkml:trace contextRef="#ctx0" brushRef="#br0">0 1 9509,'9'51'-661,"-6"-20"0,3-14 0</inkml:trace>
</inkml:ink>
</file>

<file path=ppt/ink/ink1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6.797"/>
    </inkml:context>
    <inkml:brush xml:id="br0">
      <inkml:brushProperty name="width" value="0.04286" units="cm"/>
      <inkml:brushProperty name="height" value="0.04286" units="cm"/>
      <inkml:brushProperty name="color" value="#008C3A"/>
    </inkml:brush>
  </inkml:definitions>
  <inkml:trace contextRef="#ctx0" brushRef="#br0">20 150 12881,'-2'-2'9359,"1"0"-5897,-7 65-493,6-1-2969,-5 35 0,14-26-5277,24-20 1591,-8-26 813,16-9-611,-17-59 25,-4-51 3711,-2 10 372,-5 16 1,1 7 1459,1 21 896,10-7 3573,30 118-7059,-29-13 1,-2 11-1,0-1 506,13 13 0,-3 6 324,-13-11 0,-3 12 0,-2-3 0,-5-16-324,-2 28 0,-4-22 0,-7-16 0,-8-47 0,-2-32 0,0-14 0,3-25 2158,3-13-2215,4-12 198,2-8-169,8 23 0,3-2 28,-1 17 0,2-2 14,12-34 0,6-1 0,-5 28 0,2 4 110,4-6 0,0 10-124,6 19 0,-10 55-2269,-14 72 2269,-5-29-1517,4 6 1517,-4-59 0,7-49 0,-2 2-507,2-14 0,0-1 507,0 11 1014,10-1-1014,-14 51 0,7 41 0,-6-8 0,18 41 0,-16-53 971,30-6-971,-25-41-1336,23-33 1336,-17 12 953,-1 1-953,-10 19 2220,2 64-2220,-5-12 794,8 42-794,6-19 0,-4-20 3302,6-1-3302,3-26 274,-6-14-274,5-10-3392,-1-30 3392,-10 7-2269,6-30 2269,-14 41 0,-2-3 0,-5 34 0,-1 8-1517,0 40 1517,0-20-2892,2 26 2892,2-71 0,-2 18 0,2-34 0</inkml:trace>
</inkml:ink>
</file>

<file path=ppt/ink/ink1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6.907"/>
    </inkml:context>
    <inkml:brush xml:id="br0">
      <inkml:brushProperty name="width" value="0.04286" units="cm"/>
      <inkml:brushProperty name="height" value="0.04286" units="cm"/>
      <inkml:brushProperty name="color" value="#008C3A"/>
    </inkml:brush>
  </inkml:definitions>
  <inkml:trace contextRef="#ctx0" brushRef="#br0">1 0 12012,'0'0'0</inkml:trace>
</inkml:ink>
</file>

<file path=ppt/ink/ink1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7.582"/>
    </inkml:context>
    <inkml:brush xml:id="br0">
      <inkml:brushProperty name="width" value="0.04286" units="cm"/>
      <inkml:brushProperty name="height" value="0.04286" units="cm"/>
      <inkml:brushProperty name="color" value="#008C3A"/>
    </inkml:brush>
  </inkml:definitions>
  <inkml:trace contextRef="#ctx0" brushRef="#br0">250 37 26598,'-31'-26'2073,"-1"16"-2073,24 29 0,-7 22 0,2 18 0,3 13 0,0 9 0,3-11 0,0 3 0,1-6 0,0 5 0,1-2 0,-1 25 0,2-4-1696,0-13 0,0-4 1696,2-18 0,-1-9-9831,-7-8 9371,-4-87 1,0-23 0,2 23 0,-1-10 0,0 1-1</inkml:trace>
</inkml:ink>
</file>

<file path=ppt/ink/ink1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7.916"/>
    </inkml:context>
    <inkml:brush xml:id="br0">
      <inkml:brushProperty name="width" value="0.04286" units="cm"/>
      <inkml:brushProperty name="height" value="0.04286" units="cm"/>
      <inkml:brushProperty name="color" value="#008C3A"/>
    </inkml:brush>
  </inkml:definitions>
  <inkml:trace contextRef="#ctx0" brushRef="#br0">1 102 28671,'62'21'0,"-1"-1"0,-3-1 0,-5-6 0,4-11 0,0-6 0,1-7-4252,-1-10 4252,-3-5 860,8-15-860,-12 9-2269,-6 4 2269,-23 14 0,-8 37 0,-6-1 2269,5 47-2269,-5-6-9831,1-16 7373,-5-30 0,0-25 1,-3-10-1</inkml:trace>
</inkml:ink>
</file>

<file path=ppt/ink/ink1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8.041"/>
    </inkml:context>
    <inkml:brush xml:id="br0">
      <inkml:brushProperty name="width" value="0.04286" units="cm"/>
      <inkml:brushProperty name="height" value="0.04286" units="cm"/>
      <inkml:brushProperty name="color" value="#008C3A"/>
    </inkml:brush>
  </inkml:definitions>
  <inkml:trace contextRef="#ctx0" brushRef="#br0">0 1 10584,'34'76'-1266,"-12"-26"0,-14-31 1</inkml:trace>
</inkml:ink>
</file>

<file path=ppt/ink/ink1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8.466"/>
    </inkml:context>
    <inkml:brush xml:id="br0">
      <inkml:brushProperty name="width" value="0.04286" units="cm"/>
      <inkml:brushProperty name="height" value="0.04286" units="cm"/>
      <inkml:brushProperty name="color" value="#008C3A"/>
    </inkml:brush>
  </inkml:definitions>
  <inkml:trace contextRef="#ctx0" brushRef="#br0">0 0 11446,'11'3'9830,"-3"-2"-2435,-8-1-7395,17 59 0,-7-18 0,17 50 0,-13-35 0,0-8 0,3-3 0,-7-23 0,14-33 0,-4-50 0,-4 14 0,0-3 0,-2 0 0,2 2 0,20-18 0,-3 57 0,-6 46 0,-4 18-1696,-7-7 0,-4 2 1696,4 8 0,-3-3 0,-8 2-270,-39-76 0,26 14 0,-26-24 0</inkml:trace>
</inkml:ink>
</file>

<file path=ppt/ink/ink1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8.600"/>
    </inkml:context>
    <inkml:brush xml:id="br0">
      <inkml:brushProperty name="width" value="0.04286" units="cm"/>
      <inkml:brushProperty name="height" value="0.04286" units="cm"/>
      <inkml:brushProperty name="color" value="#008C3A"/>
    </inkml:brush>
  </inkml:definitions>
  <inkml:trace contextRef="#ctx0" brushRef="#br0">0 253 28671,'56'-1'-4798,"-1"1"1,33-12-2816,-20-32 6481,-31 2 0,-5-1 0,8-7 0,3-11 0</inkml:trace>
</inkml:ink>
</file>

<file path=ppt/ink/ink2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8.852"/>
    </inkml:context>
    <inkml:brush xml:id="br0">
      <inkml:brushProperty name="width" value="0.04286" units="cm"/>
      <inkml:brushProperty name="height" value="0.04286" units="cm"/>
      <inkml:brushProperty name="color" value="#008C3A"/>
    </inkml:brush>
  </inkml:definitions>
  <inkml:trace contextRef="#ctx0" brushRef="#br0">102 1 28671,'-2'85'0,"-1"1"0,0-2 0,2-5-2831,4-21 1,0-4 2830,-1 0 0,2-2 0,1 0 0,0-1-1077,3 46 1077,-3-38 1020,-2-12-10851,-25-74 7373,-20-38 0,11 17 1,-5-9-1</inkml:trace>
</inkml:ink>
</file>

<file path=ppt/ink/ink2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9.185"/>
    </inkml:context>
    <inkml:brush xml:id="br0">
      <inkml:brushProperty name="width" value="0.04286" units="cm"/>
      <inkml:brushProperty name="height" value="0.04286" units="cm"/>
      <inkml:brushProperty name="color" value="#008C3A"/>
    </inkml:brush>
  </inkml:definitions>
  <inkml:trace contextRef="#ctx0" brushRef="#br0">0 0 28671,'55'21'0,"0"0"0,-4-3 0,-5-4 0,5-10 0,-4-3 0,-1-1 0,8-3 0,-16 1 0,10-2 0,-25 3 0,-3 8 0,-9 4 0,-5 30 0,0 17 0,0 2 0,1 3 0,-1-26 0,-1-6 0,1-8 0,-2-8-9030,0-8-615,-2-7 5820,-1-13 3825,-1-9 0,0 6 0,0 0 0</inkml:trace>
</inkml:ink>
</file>

<file path=ppt/ink/ink2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9.317"/>
    </inkml:context>
    <inkml:brush xml:id="br0">
      <inkml:brushProperty name="width" value="0.04286" units="cm"/>
      <inkml:brushProperty name="height" value="0.04286" units="cm"/>
      <inkml:brushProperty name="color" value="#008C3A"/>
    </inkml:brush>
  </inkml:definitions>
  <inkml:trace contextRef="#ctx0" brushRef="#br0">0 1 12096,'30'17'-1104,"-2"0"1,-14-3 0,-4-5-1</inkml:trace>
</inkml:ink>
</file>

<file path=ppt/ink/ink2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2:59.636"/>
    </inkml:context>
    <inkml:brush xml:id="br0">
      <inkml:brushProperty name="width" value="0.04286" units="cm"/>
      <inkml:brushProperty name="height" value="0.04286" units="cm"/>
      <inkml:brushProperty name="color" value="#008C3A"/>
    </inkml:brush>
  </inkml:definitions>
  <inkml:trace contextRef="#ctx0" brushRef="#br0">1 0 11094,'6'6'9830,"0"-1"-2083,-6-5-7747,0 0 0,1 65 0,4-5 0,1 35 0,5-32 0,5-21 0,-3-18 0,12-4 0,-15-20 0,11-49 0,-13-10 0,3-33 0,-7 32 0,0 20-9831,-3 25 7373,2 10 0,-1 0 1,-1 6-1</inkml:trace>
</inkml:ink>
</file>

<file path=ppt/ink/ink2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3:00.152"/>
    </inkml:context>
    <inkml:brush xml:id="br0">
      <inkml:brushProperty name="width" value="0.04286" units="cm"/>
      <inkml:brushProperty name="height" value="0.04286" units="cm"/>
      <inkml:brushProperty name="color" value="#008C3A"/>
    </inkml:brush>
  </inkml:definitions>
  <inkml:trace contextRef="#ctx0" brushRef="#br0">62 31 28671,'-27'70'0,"7"-3"0,16 4 0,7-20 0,5 10 0,6-31 0,4-9 0,12-21-3047,-16-17 3047,7-22 0,-20-18 0,-9-4 0,-11-15 0,7 15 0,-5 7 0,-16 22 0,15 28 0,5 39 0,14 4 0,8 22 0,4-15 3047,6-4-3047,1-8 0,8-9 0,32-26 0,-31 4 0,18-18 0</inkml:trace>
</inkml:ink>
</file>

<file path=ppt/ink/ink2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3:00.521"/>
    </inkml:context>
    <inkml:brush xml:id="br0">
      <inkml:brushProperty name="width" value="0.04286" units="cm"/>
      <inkml:brushProperty name="height" value="0.04286" units="cm"/>
      <inkml:brushProperty name="color" value="#008C3A"/>
    </inkml:brush>
  </inkml:definitions>
  <inkml:trace contextRef="#ctx0" brushRef="#br0">337 12 28671,'-54'-5'0,"0"0"0,-37 3 0,58 28 0,13-1 0,3 10 0,13 10 0,12-10 0,5 13 0,24 3 0,12 7 0,-10-12 0,-6-7 0,-50-20 0,-39 0 0,-7 3-3392,-11-8 3392,42-8-129,34-19 1,3 9 0,12-9 0</inkml:trace>
</inkml:ink>
</file>

<file path=ppt/ink/ink2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3:02.621"/>
    </inkml:context>
    <inkml:brush xml:id="br0">
      <inkml:brushProperty name="width" value="0.04286" units="cm"/>
      <inkml:brushProperty name="height" value="0.04286" units="cm"/>
      <inkml:brushProperty name="color" value="#008C3A"/>
    </inkml:brush>
  </inkml:definitions>
  <inkml:trace contextRef="#ctx0" brushRef="#br0">110 1 21450,'-11'42'7221,"0"2"-7221,-2-8 0,-1 10 0,1 19 0,1 8 0,4-16 0,1 3 0,1 3 0,-1 8 0,3 1 0,1 8 0,3 1 0,0-4-583,2 8 0,1-2 583,-1 18 0,3-6-1410,4-39 0,3-8 1410,7 18-1036,5-8 1,3-3 1035,1-2 0,20 24 0,-35-60 396,-1-5-396,-11-12-1586,0-11 1586,-1-4 0,0 1 0,0 1 0</inkml:trace>
</inkml:ink>
</file>

<file path=ppt/ink/ink2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3:09.311"/>
    </inkml:context>
    <inkml:brush xml:id="br0">
      <inkml:brushProperty name="width" value="0.04286" units="cm"/>
      <inkml:brushProperty name="height" value="0.04286" units="cm"/>
      <inkml:brushProperty name="color" value="#008C3A"/>
    </inkml:brush>
  </inkml:definitions>
  <inkml:trace contextRef="#ctx0" brushRef="#br0">279 1 28671,'-32'15'0,"2"-2"-5661,6-8 5661,3-1 1409,0 5-1409,2-2 860,-9 14-860,-9 29 0,8-4 0,11 28 0,5 3 3392,6-9-3392,12 11 0,6-4 0,6-32 0,51 23 0,-7-50 0,29-3 0,-14-27 0,-13-8 0,-30 3 0,-12 0-9226,-18 12 9226,-1-1 0,1 3 0,-3 1 0</inkml:trace>
</inkml:ink>
</file>

<file path=ppt/ink/ink2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3:10.047"/>
    </inkml:context>
    <inkml:brush xml:id="br0">
      <inkml:brushProperty name="width" value="0.04286" units="cm"/>
      <inkml:brushProperty name="height" value="0.04286" units="cm"/>
      <inkml:brushProperty name="color" value="#008C3A"/>
    </inkml:brush>
  </inkml:definitions>
  <inkml:trace contextRef="#ctx0" brushRef="#br0">258 13 28671,'-23'-6'0,"-1"2"0,5 2 0,-4 1-5661,2 1 5661,-13 0-579,-4 20 579,6-5 1059,-1 29-1059,23-1 0,17 30 0,17-8 2507,10-1-2507,6-21 0,-9-12 2674,12 13-2674,2 0 0,-4-1 0,-10-9 0,-17-14 0,-5-5 0,-5 4 0,-4-2 0,-19 4 0,-27-4 0,-18-7 0,13-4 0,12-6 0,36 0 0,8-2 0,-4 1 0,7-1 0</inkml:trace>
</inkml:ink>
</file>

<file path=ppt/ink/ink2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3:11.348"/>
    </inkml:context>
    <inkml:brush xml:id="br0">
      <inkml:brushProperty name="width" value="0.04286" units="cm"/>
      <inkml:brushProperty name="height" value="0.04286" units="cm"/>
      <inkml:brushProperty name="color" value="#008C3A"/>
    </inkml:brush>
  </inkml:definitions>
  <inkml:trace contextRef="#ctx0" brushRef="#br0">0 0 28671,'13'40'0,"2"-2"0,2-9 0,2 3 0,6 16 0,-6-9-3392,13 32 3392,-13-24 0,12 40 0,-16-39 0,-1 4 0,2 24 0,-1 2 0,-3-22 0,-2 1-1135,-2 17 1,-3-5 1134,-4-11-759,-3 15 1,-1 1 758,-2-6 0,-6 19 0,-2-3 0,-1-28-507,0-3 0,0-2 507,-1-9 0,-4 0 0,6-21 1014,-2-9-1014,10-10 1517,0 0-1517,5-2 2269,0 0-2269,0-2 3392,0-3-3392,-4-24 0,-3-12 0,2 9 0,-1 2 0</inkml:trace>
</inkml:ink>
</file>

<file path=ppt/ink/ink2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0:23.368"/>
    </inkml:context>
    <inkml:brush xml:id="br0">
      <inkml:brushProperty name="width" value="0.04286" units="cm"/>
      <inkml:brushProperty name="height" value="0.04286" units="cm"/>
      <inkml:brushProperty name="color" value="#E71224"/>
    </inkml:brush>
  </inkml:definitions>
  <inkml:trace contextRef="#ctx0" brushRef="#br0">0 16 28671,'54'-5'0,"1"1"0,40-2-5661,-58 13 5661,3 6 0,-1 6 1409,-3 6-1409,-1 1-1409,-4 4 1409,-7 2-1517,-5 28 1517,-10-20 111,-35 18 0,-12 2-111,1-6 0,-15 5 0,-2 1 0,11 3 1626,6-2-1626,22-19 2433,20-15-2433,17-4 2897,-1-1-2897,28-6 0,-12-8 0,14-3 0,-21-3 0,11-22 0,-31 15 0,8-15 0</inkml:trace>
</inkml:ink>
</file>

<file path=ppt/ink/ink2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0:23.650"/>
    </inkml:context>
    <inkml:brush xml:id="br0">
      <inkml:brushProperty name="width" value="0.04286" units="cm"/>
      <inkml:brushProperty name="height" value="0.04286" units="cm"/>
      <inkml:brushProperty name="color" value="#E71224"/>
    </inkml:brush>
  </inkml:definitions>
  <inkml:trace contextRef="#ctx0" brushRef="#br0">0 1 28671,'11'63'0,"1"0"0,-2-5 0,-2-7-5661,-5-4 5661,-1-10 0,-1-10-1077,4-9-7757,-2-10 199,5-11 8635,2-33 0,-5 20 0,1-17 0</inkml:trace>
</inkml:ink>
</file>

<file path=ppt/ink/ink2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0:23.934"/>
    </inkml:context>
    <inkml:brush xml:id="br0">
      <inkml:brushProperty name="width" value="0.04286" units="cm"/>
      <inkml:brushProperty name="height" value="0.04286" units="cm"/>
      <inkml:brushProperty name="color" value="#E71224"/>
    </inkml:brush>
  </inkml:definitions>
  <inkml:trace contextRef="#ctx0" brushRef="#br0">0 0 28671,'5'60'0,"0"0"0,0-4 0,1-7-5661,3-5 5661,5-4 1409,1-7-1409,13 3 860,7-12-1981,44-3-7292,-35-14 510,22-16 7903,-50-14 0,-7 8 0,-3-4 0</inkml:trace>
</inkml:ink>
</file>

<file path=ppt/ink/ink2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0:24.235"/>
    </inkml:context>
    <inkml:brush xml:id="br0">
      <inkml:brushProperty name="width" value="0.04286" units="cm"/>
      <inkml:brushProperty name="height" value="0.04286" units="cm"/>
      <inkml:brushProperty name="color" value="#E71224"/>
    </inkml:brush>
  </inkml:definitions>
  <inkml:trace contextRef="#ctx0" brushRef="#br0">1 0 28671,'4'71'0,"-1"-1"0,1 0 0,-2-5-5661,-2 25 5661,0 7 0,0-1 1409,3-5-1409,3-21 0,1-3 0,0-8 860,5 27-860,-8-84-9831,2 0 8289,5 3 0,-4-2 1,0 2-1</inkml:trace>
</inkml:ink>
</file>

<file path=ppt/ink/ink2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3:59.499"/>
    </inkml:context>
    <inkml:brush xml:id="br0">
      <inkml:brushProperty name="width" value="0.04286" units="cm"/>
      <inkml:brushProperty name="height" value="0.04286" units="cm"/>
      <inkml:brushProperty name="color" value="#E71224"/>
    </inkml:brush>
  </inkml:definitions>
  <inkml:trace contextRef="#ctx0" brushRef="#br0">190 1 28671,'-15'86'0,"5"-35"0,-1 3 0,-4 10 0,-1 0 0,3-10 0,1-2 0,-8 40 0,9-26 0,2-24 0,-1 8 0,0-27 0,1-4 0,1-8 0,4-8-1586,1-1-8245,0-6 1346,-1-9 8485,1-11 0,0 8 0,2 1 0</inkml:trace>
</inkml:ink>
</file>

<file path=ppt/ink/ink2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00.132"/>
    </inkml:context>
    <inkml:brush xml:id="br0">
      <inkml:brushProperty name="width" value="0.04286" units="cm"/>
      <inkml:brushProperty name="height" value="0.04286" units="cm"/>
      <inkml:brushProperty name="color" value="#E71224"/>
    </inkml:brush>
  </inkml:definitions>
  <inkml:trace contextRef="#ctx0" brushRef="#br0">1 0 9688,'4'8'7640,"-1"-2"-4476,-3-6 5015,0 0-8179,24 42 0,-11-13 0,28 58 0,-20-36 0,6 14 0,-9-22 0,0-6 0,-4-8 0,1-5 0,-1-22 0,4-24-3392,12-57 3392,-9 15-1135,0 7 1,-1 6 1134,-6 20 0,10-10 0,-18 40 0,9 8-1517,24 44 1517,-6-8 629,10 40 1,-1 10-630,-19-40 0,-3 1 1070,16 38 0,-4-5-1070,-8-15 0,-8-23 0,-13-41 0,-2-7 3201,-1-1-3201,2 0-9831,3-4 9387,5-6 1,-3 3-1,0-2 1</inkml:trace>
</inkml:ink>
</file>

<file path=ppt/ink/ink2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02.184"/>
    </inkml:context>
    <inkml:brush xml:id="br0">
      <inkml:brushProperty name="width" value="0.04286" units="cm"/>
      <inkml:brushProperty name="height" value="0.04286" units="cm"/>
      <inkml:brushProperty name="color" value="#E71224"/>
    </inkml:brush>
  </inkml:definitions>
  <inkml:trace contextRef="#ctx0" brushRef="#br0">6 1 28671,'8'37'0,"-2"2"0,-9 15 0,0-8 0,-1 16 0,-2-5 0,5-21 0,-2 8 0,3-33 0,0-1 0,1-10 0,16 0 0,23-1 0,-14 0-2673,10-4-5085,-34 2-2073,-1-9 9607,-1 6 0,0-3 1,0 6-1</inkml:trace>
</inkml:ink>
</file>

<file path=ppt/ink/ink2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02.636"/>
    </inkml:context>
    <inkml:brush xml:id="br0">
      <inkml:brushProperty name="width" value="0.04286" units="cm"/>
      <inkml:brushProperty name="height" value="0.04286" units="cm"/>
      <inkml:brushProperty name="color" value="#E71224"/>
    </inkml:brush>
  </inkml:definitions>
  <inkml:trace contextRef="#ctx0" brushRef="#br0">40 53 15922,'29'10'2537,"-4"-3"-2010,-22-12-398,2-3-129,-3 0-196,1-4-124,-3 2 320,0-1 123,0 4 359,0 1 594,-3 5 2743,-7 0-2805,0 1-532,-8 2-319,6 5 268,-8 14-1280,5 1 1526,-3 9-9527,24 33-981,34-53 9081,-9 27 0,13-52 0,-37 5 0</inkml:trace>
</inkml:ink>
</file>

<file path=ppt/ink/ink2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02.952"/>
    </inkml:context>
    <inkml:brush xml:id="br0">
      <inkml:brushProperty name="width" value="0.04286" units="cm"/>
      <inkml:brushProperty name="height" value="0.04286" units="cm"/>
      <inkml:brushProperty name="color" value="#E71224"/>
    </inkml:brush>
  </inkml:definitions>
  <inkml:trace contextRef="#ctx0" brushRef="#br0">63 1 8707,'3'9'3871,"-1"-2"-2191,-2-7 3899,0 0-3574,-11 12 224,2 0 841,-13 22-2443,11-10-106,1 7-521,7-11 134,2 1-324,1-5-191,6 1-1473,7-8-543,3-4-7434,24-5 7852,-18-19 0,7 13 0,-21-12 0</inkml:trace>
</inkml:ink>
</file>

<file path=ppt/ink/ink2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03.220"/>
    </inkml:context>
    <inkml:brush xml:id="br0">
      <inkml:brushProperty name="width" value="0.04286" units="cm"/>
      <inkml:brushProperty name="height" value="0.04286" units="cm"/>
      <inkml:brushProperty name="color" value="#E71224"/>
    </inkml:brush>
  </inkml:definitions>
  <inkml:trace contextRef="#ctx0" brushRef="#br0">12 1 19008,'12'98'4831,"-6"-41"1,-2-4-4832,-4-1 0,0 16 0,0-5 0,0-8-1693,0-4-3488,0-20-1439,0-21 6620,-15-19 0,11 7 0,-10-10 0</inkml:trace>
</inkml:ink>
</file>

<file path=ppt/ink/ink2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03.398"/>
    </inkml:context>
    <inkml:brush xml:id="br0">
      <inkml:brushProperty name="width" value="0.04286" units="cm"/>
      <inkml:brushProperty name="height" value="0.04286" units="cm"/>
      <inkml:brushProperty name="color" value="#E71224"/>
    </inkml:brush>
  </inkml:definitions>
  <inkml:trace contextRef="#ctx0" brushRef="#br0">0 41 15003,'73'9'-4397,"-5"-10"2022,-42-11 2375,2-7 0,-13 9 0,-5 3 0</inkml:trace>
</inkml:ink>
</file>

<file path=ppt/ink/ink2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03.703"/>
    </inkml:context>
    <inkml:brush xml:id="br0">
      <inkml:brushProperty name="width" value="0.04286" units="cm"/>
      <inkml:brushProperty name="height" value="0.04286" units="cm"/>
      <inkml:brushProperty name="color" value="#E71224"/>
    </inkml:brush>
  </inkml:definitions>
  <inkml:trace contextRef="#ctx0" brushRef="#br0">0 0 9414,'1'11'3758,"0"-1"-2196,-1-10 5770,0 0-4632,7 40-812,-3-20-175,20 46-2150,-15-50-408,11 7 598,-14-24 7,0-8-382,-2-7-935,1-10-7997,-3-27 3567,1 20 3007,-2-6 757,0 30 2223,2 9 0,-1 0 0,-1 0 0</inkml:trace>
</inkml:ink>
</file>

<file path=ppt/ink/ink2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04.437"/>
    </inkml:context>
    <inkml:brush xml:id="br0">
      <inkml:brushProperty name="width" value="0.04286" units="cm"/>
      <inkml:brushProperty name="height" value="0.04286" units="cm"/>
      <inkml:brushProperty name="color" value="#E71224"/>
    </inkml:brush>
  </inkml:definitions>
  <inkml:trace contextRef="#ctx0" brushRef="#br0">0 0 17938,'8'56'1767,"0"-1"0,6 39-1820,-12-68 53,1-6-281,-1-7-1091,0-7-981,-1-4-3861,0-24 4349,-1-17 1383,0-24 690,-4 0 1276,3 19-762,-3 21 612,6 26-999,3 9 1324,23 53-1508,-12-32-151,14 32 12,-18-37 16,-4-9 44,3 3-72,-5-11-112,-2-3-229,0-4-740,0-2 476,-1-2-2798,4-27 3465,-4 9 442,10-44 464,-4 28 791,15-7-577,2 42-443,3 23-2570,3 40 1831,-15-16-9831,-1 14 9814,-20-47 1,4 3-1,-6-18 1</inkml:trace>
</inkml:ink>
</file>

<file path=ppt/ink/ink2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04.591"/>
    </inkml:context>
    <inkml:brush xml:id="br0">
      <inkml:brushProperty name="width" value="0.04286" units="cm"/>
      <inkml:brushProperty name="height" value="0.04286" units="cm"/>
      <inkml:brushProperty name="color" value="#E71224"/>
    </inkml:brush>
  </inkml:definitions>
  <inkml:trace contextRef="#ctx0" brushRef="#br0">1 15 10836,'2'6'7908,"-1"-1"-5785,-1-5-4912,0 0-6072,56-11 8861,-30 8 0,33-8 0,-46 11 0</inkml:trace>
</inkml:ink>
</file>

<file path=ppt/ink/ink2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09.510"/>
    </inkml:context>
    <inkml:brush xml:id="br0">
      <inkml:brushProperty name="width" value="0.04286" units="cm"/>
      <inkml:brushProperty name="height" value="0.04286" units="cm"/>
      <inkml:brushProperty name="color" value="#E71224"/>
    </inkml:brush>
  </inkml:definitions>
  <inkml:trace contextRef="#ctx0" brushRef="#br0">1 49 28671,'38'-11'0,"-5"1"-5661,-13 6 5661,-2 0 1409,-5 1-1409,0 0 0,-7 1 860,0 1-860,-5-4-9030,-1 3 264,0-1 9614,-8 3 0,6 0 0,-5 0 0</inkml:trace>
</inkml:ink>
</file>

<file path=ppt/ink/ink2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09.860"/>
    </inkml:context>
    <inkml:brush xml:id="br0">
      <inkml:brushProperty name="width" value="0.04286" units="cm"/>
      <inkml:brushProperty name="height" value="0.04286" units="cm"/>
      <inkml:brushProperty name="color" value="#E71224"/>
    </inkml:brush>
  </inkml:definitions>
  <inkml:trace contextRef="#ctx0" brushRef="#br0">1 1 4605,'5'11'9231,"-1"-1"-960,-4-10-5061,0 0-2237,0 1-973,0-1 538,2 1-538,6-1 0,5 0 0,5 0 1843,2 0-1843,3 0 0,-7 0 0,1-1 0,-13-4-9831,0 3 8359,-4-2 0,0 4 1,0 0-1</inkml:trace>
</inkml:ink>
</file>

<file path=ppt/ink/ink2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41.260"/>
    </inkml:context>
    <inkml:brush xml:id="br0">
      <inkml:brushProperty name="width" value="0.04286" units="cm"/>
      <inkml:brushProperty name="height" value="0.04286" units="cm"/>
      <inkml:brushProperty name="color" value="#004F8B"/>
    </inkml:brush>
  </inkml:definitions>
  <inkml:trace contextRef="#ctx0" brushRef="#br0">0 411 28671,'19'-60'0,"0"-1"0,-1 5 0,-2 4 0,8-22 0,-9 28 0,-2 1 0,-9 34 0,-1 6 0,-3 11 0,2 32 0,-1 6 0,0 8 0,-1 6 0,-4-5 0,-1 3 0,0 11 0,-1 0 0,-3-10 0,0-5 0,-1 11-8039,2-32-1449,8-28 9488,0-8 0,0 4 0,0-3 0</inkml:trace>
</inkml:ink>
</file>

<file path=ppt/ink/ink2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41.644"/>
    </inkml:context>
    <inkml:brush xml:id="br0">
      <inkml:brushProperty name="width" value="0.04286" units="cm"/>
      <inkml:brushProperty name="height" value="0.04286" units="cm"/>
      <inkml:brushProperty name="color" value="#004F8B"/>
    </inkml:brush>
  </inkml:definitions>
  <inkml:trace contextRef="#ctx0" brushRef="#br0">385 0 28671,'-81'47'0,"6"4"-5661,31 6 5661,2 7 0,2 4-539,18-19 1,1 1 538,-6 25 1077,1 15-1077,19-20 0,16-18 0,63-12 2269,19-56-7185,-32 4 1,-1-4 3857,-10-7 1,-6-1-1,-5 5 1,-17 12 0</inkml:trace>
</inkml:ink>
</file>

<file path=ppt/ink/ink2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41.841"/>
    </inkml:context>
    <inkml:brush xml:id="br0">
      <inkml:brushProperty name="width" value="0.04286" units="cm"/>
      <inkml:brushProperty name="height" value="0.04286" units="cm"/>
      <inkml:brushProperty name="color" value="#004F8B"/>
    </inkml:brush>
  </inkml:definitions>
  <inkml:trace contextRef="#ctx0" brushRef="#br0">1 65 28671,'27'-31'-9831,"-2"6"7373,-8 20 0,-8 4 1,-1-2-1</inkml:trace>
</inkml:ink>
</file>

<file path=ppt/ink/ink2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42.362"/>
    </inkml:context>
    <inkml:brush xml:id="br0">
      <inkml:brushProperty name="width" value="0.04286" units="cm"/>
      <inkml:brushProperty name="height" value="0.04286" units="cm"/>
      <inkml:brushProperty name="color" value="#004F8B"/>
    </inkml:brush>
  </inkml:definitions>
  <inkml:trace contextRef="#ctx0" brushRef="#br0">516 1 28671,'-68'17'0,"0"0"0,4 0 0,8 3 0,6 18 0,-14 22 0,23-14 0,-2 10 0,53 27 0,7-39 0,32 36 0,19-27 0,-15-12 0,14 17 0,-28-20 0,-9-4 0,-11-4 0,-9-6 0,-27 14 0,-62-8 0,-11 0 0,36-20 0,2-4 0,-17-5 0,34-1 0,19 0 0,5 0 0,11 0 0</inkml:trace>
</inkml:ink>
</file>

<file path=ppt/ink/ink2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07.652"/>
    </inkml:context>
    <inkml:brush xml:id="br0">
      <inkml:brushProperty name="width" value="0.04286" units="cm"/>
      <inkml:brushProperty name="height" value="0.04286" units="cm"/>
      <inkml:brushProperty name="color" value="#AB008B"/>
    </inkml:brush>
  </inkml:definitions>
  <inkml:trace contextRef="#ctx0" brushRef="#br0">1 42 28671,'39'-11'0,"3"1"0,-6 2 0,8 1 0,2 3 0,14 2 0,-20 8 0,4 4-3392,-22 37 3392,-13-12 0,-17 60 0,-26-30-1135,-2-9 1,-1-1 1134,-9-3 0,-3 2 0,45-47 0,11 0 2269,6 0-2269,10 0-2269,6-3 2269,5-2 2269,2-1-12100,44-1 7746,-18 0 0,4 0 0,-37 0 0</inkml:trace>
</inkml:ink>
</file>

<file path=ppt/ink/ink2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07.883"/>
    </inkml:context>
    <inkml:brush xml:id="br0">
      <inkml:brushProperty name="width" value="0.04286" units="cm"/>
      <inkml:brushProperty name="height" value="0.04286" units="cm"/>
      <inkml:brushProperty name="color" value="#AB008B"/>
    </inkml:brush>
  </inkml:definitions>
  <inkml:trace contextRef="#ctx0" brushRef="#br0">0 0 28671,'28'52'0,"0"0"0,-2-4 0,-5-4 0,-7 0 0,-1 2-4756,-5-20-4436,0-5 3849,-1-20 2800,-1-14 2543,2-10 0,-4 7 0,-1-1 0</inkml:trace>
</inkml:ink>
</file>

<file path=ppt/ink/ink2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08.433"/>
    </inkml:context>
    <inkml:brush xml:id="br0">
      <inkml:brushProperty name="width" value="0.04286" units="cm"/>
      <inkml:brushProperty name="height" value="0.04286" units="cm"/>
      <inkml:brushProperty name="color" value="#AB008B"/>
    </inkml:brush>
  </inkml:definitions>
  <inkml:trace contextRef="#ctx0" brushRef="#br0">0 0 21674,'91'16'3249,"-23"-3"-1899,-41 17-757,-18-11 35,-3 6 139,-11 7-3913,-6-7 3310,-22 21-450,-3-15 286,7-5 0,11-5 0,42-1 0,15 13 0,5 2 0,3 2 0,-1 13 3251,-21-12-3251,4 15 0,-44-18 0,-5-11-2965,-18-3 2965,-7-7-9831,9-2 0,10-4 9396,21-7 1,10-2 0,4-3 0</inkml:trace>
</inkml:ink>
</file>

<file path=ppt/ink/ink2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09.635"/>
    </inkml:context>
    <inkml:brush xml:id="br0">
      <inkml:brushProperty name="width" value="0.04286" units="cm"/>
      <inkml:brushProperty name="height" value="0.04286" units="cm"/>
      <inkml:brushProperty name="color" value="#AB008B"/>
    </inkml:brush>
  </inkml:definitions>
  <inkml:trace contextRef="#ctx0" brushRef="#br0">258 2 28671,'-20'-1'0,"0"0"0,1 1 0,1 0 0,-4 0 0,2 5 0,-2 3 0,-6 12 0,1 14 0,-5 39 0,22-20 0,3 2 0,-5 30 0,11-32 0,5-5 0,9-7-3392,15 7 3392,-2-22-911,42-7 911,-36-21 0,38-19 0,-32-18 0,-8-7 0,-1-3 0,3-6 0,9-30 0,-33 71 0,10-2 0,-12 21-1966,13 14 1966,-7 3 1966,5 14-1966,7 24 911,-9-25-911,13 19 0,-19-42 0,8-15 0,9-49 0,-4 10 0,9-31 0,-13 34-2269,10-14 2269,-13 30 0,18 2 0,-4 92 0,-4-34 0,3 42 0,-18-61 0,2-9 0,6-17 0,25-44 0,-10 9 2269,21-35-2269,-30 47 0,1 0 0,-1 25 0,0 33 0,17 41 0,-11 10 3392,-3-2-7885,-14-29-5338,-10-30 8026,0-1 1,-3-10 0,0-4 0</inkml:trace>
</inkml:ink>
</file>

<file path=ppt/ink/ink2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12.621"/>
    </inkml:context>
    <inkml:brush xml:id="br0">
      <inkml:brushProperty name="width" value="0.04286" units="cm"/>
      <inkml:brushProperty name="height" value="0.04286" units="cm"/>
      <inkml:brushProperty name="color" value="#AB008B"/>
    </inkml:brush>
  </inkml:definitions>
  <inkml:trace contextRef="#ctx0" brushRef="#br0">66 0 28671,'-20'23'0,"3"6"0,5 4 0,3 7 0,4 15 0,2-13 0,12 22 0,-1-38 0,34 10 0,-20-28 0,21 0 0,-10-21 0,19-35 0,-14 10 0,-5-6 0,-5 0 0,-12 18 0,9-14 0,-16 37 0,5 10 0,2 8 0,14 28 0,11 45 0,-3-26 0,-1 1-3392,-8-84 3392,-15-13 0,17-37 0,-14 31 0,7-10 0,-12 34 0,16 49 0,-13-6 0,21 48 0,-13-40 0,17-5 0,-11-22-772,31-55 772,-16-9 0,-13 10 0,-1 1 0,6-11 0,-14 18 0,-6 30 0,-5 14 3009,11 26-3009,-6 12 228,-10 22 0,0-32 0,-13-4 0</inkml:trace>
</inkml:ink>
</file>

<file path=ppt/ink/ink2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10.664"/>
    </inkml:context>
    <inkml:brush xml:id="br0">
      <inkml:brushProperty name="width" value="0.04286" units="cm"/>
      <inkml:brushProperty name="height" value="0.04286" units="cm"/>
      <inkml:brushProperty name="color" value="#AB008B"/>
    </inkml:brush>
  </inkml:definitions>
  <inkml:trace contextRef="#ctx0" brushRef="#br0">1 62 28671,'47'-14'0,"1"-1"0,7 2 0,-5 3 0,-5 3 0,13 4 0,-13 11 0,-11 2 0,1 9 0,-16 3 0,-8 15 0,-4-5-4916,10 48 1,1 3-4916,-5-37 9286,4 30 1,1-22 0,-13-57 0,-4-1 0</inkml:trace>
</inkml:ink>
</file>

<file path=ppt/ink/ink2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10.938"/>
    </inkml:context>
    <inkml:brush xml:id="br0">
      <inkml:brushProperty name="width" value="0.04286" units="cm"/>
      <inkml:brushProperty name="height" value="0.04286" units="cm"/>
      <inkml:brushProperty name="color" value="#AB008B"/>
    </inkml:brush>
  </inkml:definitions>
  <inkml:trace contextRef="#ctx0" brushRef="#br0">0 1 28671,'17'89'0,"-4"-11"0,-11-49 0,1-3-6128,3-5-3703,5-6 3808,0-6 6023,5-5 0,-9-3 0,-1-1 0</inkml:trace>
</inkml:ink>
</file>

<file path=ppt/ink/ink2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11.403"/>
    </inkml:context>
    <inkml:brush xml:id="br0">
      <inkml:brushProperty name="width" value="0.04286" units="cm"/>
      <inkml:brushProperty name="height" value="0.04286" units="cm"/>
      <inkml:brushProperty name="color" value="#AB008B"/>
    </inkml:brush>
  </inkml:definitions>
  <inkml:trace contextRef="#ctx0" brushRef="#br0">91 0 25270,'-41'75'3401,"8"-12"-3401,24-41 0,4-7 0,3-2 0,5-6 0,18-2 0,0-2 0,31-2-3392,-17-1 3392,14 3 0,0 9 0,-6 11 0,1 37 0,-21 10-2269,-13-4 2269,-14-15-9831,-19-41 0,3-18 9543,-17-15 0,23 5 1,2 0-1</inkml:trace>
</inkml:ink>
</file>

<file path=ppt/ink/ink2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11.571"/>
    </inkml:context>
    <inkml:brush xml:id="br0">
      <inkml:brushProperty name="width" value="0.04286" units="cm"/>
      <inkml:brushProperty name="height" value="0.04286" units="cm"/>
      <inkml:brushProperty name="color" value="#AB008B"/>
    </inkml:brush>
  </inkml:definitions>
  <inkml:trace contextRef="#ctx0" brushRef="#br0">0 54 17109,'8'4'9830,"-3"-1"-8098,-5-3-1732,0 0 0,67-27-6975,-38 20-1700,64-20 4305,-58 35 3307,9 3 0,-22-1 0,-5-1 1</inkml:trace>
</inkml:ink>
</file>

<file path=ppt/ink/ink2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14.102"/>
    </inkml:context>
    <inkml:brush xml:id="br0">
      <inkml:brushProperty name="width" value="0.04286" units="cm"/>
      <inkml:brushProperty name="height" value="0.04286" units="cm"/>
      <inkml:brushProperty name="color" value="#AB008B"/>
    </inkml:brush>
  </inkml:definitions>
  <inkml:trace contextRef="#ctx0" brushRef="#br0">1 82 28671,'29'-19'0,"1"1"0,-8 9 0,5 0-4252,0 0 4252,2 2 0,-1 1 860,8 3-860,-1 2 0,5 4 0,-4 7-2269,-2 24 2269,-15-7 404,-1 49-404,-15-44-1650,-7 38 1650,-13-32-1104,-18 14 1104,7-18 0,-15 6 0,28-28 833,-6 5-833,8-7 0,8-4 0,-3 1 0,8-6 0,0-1 1517,2 0-1517,17 0 0,35-1 0,5-1 2269,13-1-2269,-32 0 3392,-17 2-3392,-14 1 0,-6 0 0,-3 0-9831,0 0 7373,0 2 0,0-1 1,0 1-1</inkml:trace>
</inkml:ink>
</file>

<file path=ppt/ink/ink2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16.226"/>
    </inkml:context>
    <inkml:brush xml:id="br0">
      <inkml:brushProperty name="width" value="0.04286" units="cm"/>
      <inkml:brushProperty name="height" value="0.04286" units="cm"/>
      <inkml:brushProperty name="color" value="#AB008B"/>
    </inkml:brush>
  </inkml:definitions>
  <inkml:trace contextRef="#ctx0" brushRef="#br0">0 16 15608,'61'-1'368,"1"-1"0,-3 0 0,-4 0-6012,20-3 5661,-1 1 1554,-4 4-680,10 20 2382,-15 10-220,-4 22-532,-29 30-1326,-40-6 1,-8 3-949,6-21 0,-3 2-247,-9 8 0,-6 7 0,3-8 0,3-9 0,2-2-169,-7 23 1,1 8 168,10-17 0,3 5 0,4 3-719,5 11 0,4 3 0,2-3 719,-3-11 0,1-3 0,7 1-481,10 9 0,8 0 1,3-15 480,30 5 721,-20-29 0,6-6-721,9-17 0,0-8 225,10-2-225,-4-32 0,-13-12 0,-46-6 0,7-27 1694,-98 87-1694,52 14 0,1 23 0,7 10 0,23-15 0,6 4-254,2 26 1,4 9 253,4-12 0,3 5 0,1-2 0,-1-7 0,0-1 0,1 2 0,3 18 0,0 2 0,-2-6 0,0 8 0,-3-10 0,-5-17 0,-8-8 528,-32 19-528,-14-44 0,-6-8 0,-16 0-4916,13-10 1,13-1 3716,37-9 1,-3-4-1,20-3 1</inkml:trace>
</inkml:ink>
</file>

<file path=ppt/ink/ink2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20.164"/>
    </inkml:context>
    <inkml:brush xml:id="br0">
      <inkml:brushProperty name="width" value="0.04286" units="cm"/>
      <inkml:brushProperty name="height" value="0.04286" units="cm"/>
      <inkml:brushProperty name="color" value="#AB008B"/>
    </inkml:brush>
  </inkml:definitions>
  <inkml:trace contextRef="#ctx0" brushRef="#br0">0 0 28671,'3'38'0,"-2"0"0,-1-7 0,0 4 0,0 31 0,1-25 0,1 18-3392,1-39 3392,-2-6-2835,2-6-6996,-3-4 8408,1-2 1,-1-2-1,0 0 1</inkml:trace>
</inkml:ink>
</file>

<file path=ppt/ink/ink2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20.451"/>
    </inkml:context>
    <inkml:brush xml:id="br0">
      <inkml:brushProperty name="width" value="0.04286" units="cm"/>
      <inkml:brushProperty name="height" value="0.04286" units="cm"/>
      <inkml:brushProperty name="color" value="#AB008B"/>
    </inkml:brush>
  </inkml:definitions>
  <inkml:trace contextRef="#ctx0" brushRef="#br0">1 1 12769,'8'6'9830,"-2"-1"-7294,-6-5 1000,0 0-3536,31-1 0,-12 0 0,39-1 0,-29 1 0,31 1 0,-32 0-2645,7 0 2645,-36 0 0,0 0 0,-9 0 0</inkml:trace>
</inkml:ink>
</file>

<file path=ppt/ink/ink2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21.548"/>
    </inkml:context>
    <inkml:brush xml:id="br0">
      <inkml:brushProperty name="width" value="0.04286" units="cm"/>
      <inkml:brushProperty name="height" value="0.04286" units="cm"/>
      <inkml:brushProperty name="color" value="#AB008B"/>
    </inkml:brush>
  </inkml:definitions>
  <inkml:trace contextRef="#ctx0" brushRef="#br0">0 240 8403,'8'1'4671,"-2"0"-3194,-6-1 3015,0 0-3060,24-39 47,-13 19 156,17-31 343,-20 30 666,2-5-2531,-4 2-113,1-3-3045,-4 8 3045,-2 9 0,0 6 0,-1 5 0,7 7 0,20 36-2269,18 25 2269,-3-6 2269,-1 0-2269,-32-49 0,-5-4 0,-20-9 0,-27 3 0,0-3 3392,0 2-3392,24-2 0,18-1 0,1 6 0,0-5 0,0 3 0,0-4 0,0 0-903,0-12 713,0-6-953,2-9-795,0-2 992,5-4 946,-5 11 3237,2-4-3209,-4 20 790,1 1-494,-1 6-3990,6 12 4103,-2-1-241,9 18-34,-6-12 30,2 3-192,-5-13 0,-2-4-192,-1-3-625,0-1 3688,0 0-2110,0 0-733,-6-1 437,-5 0-189,-1-1-276,-1 1 0,5 1 0,4 0-522,1 1-1382,2 3-6442,0 1-1485,17-1 8925,-6 0 1,7-4 0,-11 0 0</inkml:trace>
</inkml:ink>
</file>

<file path=ppt/ink/ink2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29.414"/>
    </inkml:context>
    <inkml:brush xml:id="br0">
      <inkml:brushProperty name="width" value="0.04286" units="cm"/>
      <inkml:brushProperty name="height" value="0.04286" units="cm"/>
      <inkml:brushProperty name="color" value="#E71224"/>
    </inkml:brush>
  </inkml:definitions>
  <inkml:trace contextRef="#ctx0" brushRef="#br0">1107 131 20492,'-29'8'8179,"4"-2"-8179,12-6 0,-7 0 0,3-1 0,-6 0 0,8-1 0,-2 0 0,-6 2 0,4-1 0,-20 1-3392,-3 0 3392,-4 0 0,-20 1 0,-23 17-2195,10 1 2195,-8 9 0,22 2 0,16-9 0,0 2 0,10-3 2304,14-4-2304,3 3 0,-13 17 0,-19 47 3283,16-22-3283,7 15 0,6 10 0,16-12 0,5 0 0,-4-3 0,3 3-1696,13 21 0,5-9 1696,5-22-1135,31 15 1,13-1 1134,-23-41 0,1-4-152,23 21 0,0-3 152,19-5-1416,8-9 1416,-20-10 0,23 5 1416,-30-14-1416,26 1 2117,7-7-2117,0-3 0,-2-7 0,-27-7-907,18-22 1,3-7 906,-40 13 0,-1-2 1086,40-18 1,-4-7-1087,-37 9 0,-6-2 0,-4 2 0,0-5 0,10-19 0,-3-9-746,-15 11 1,-3-3 0,-3 3 745,2-1 0,-3 0 1118,1-33 0,-8 6-1118,-11 19 96,-2-27-96,-1 24 0,-1 3 0,-3 16 3392,-3 4-3392,-3 18 0,-10-7 0,-7 0 0,-17-7 0,-10 12 0,-5 3 0,-31-7-1131,27 18 0,-9 0 1,9 5 1130,-30 2 0,16 4 0,1 4 0,-2 6 0,3 8 0,11 5 0,2 25 0,7 30 0,2 5 0,-5-14 0,19 3 0,0 1 0</inkml:trace>
</inkml:ink>
</file>

<file path=ppt/ink/ink2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30.282"/>
    </inkml:context>
    <inkml:brush xml:id="br0">
      <inkml:brushProperty name="width" value="0.04286" units="cm"/>
      <inkml:brushProperty name="height" value="0.04286" units="cm"/>
      <inkml:brushProperty name="color" value="#E71224"/>
    </inkml:brush>
  </inkml:definitions>
  <inkml:trace contextRef="#ctx0" brushRef="#br0">1 393 28671,'19'-57'0,"0"1"0,-2 4 0,1 4 0,18-12 0,-10 20 0,1-3 0,-10 23 0,-8 10 0,1 4-3392,-4 38 3392,-2 1-470,-1 47 0,-1 10 470,0-2 0,-2-5 0,1-2 0,-1-13 0,0-27 0,0-3 0,0-28 2927,-1-5-2927,0-4 1405,0-1-11236,8-16 7373,3 1 0,-1-3 1,-2 7-1</inkml:trace>
</inkml:ink>
</file>

<file path=ppt/ink/ink2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30.716"/>
    </inkml:context>
    <inkml:brush xml:id="br0">
      <inkml:brushProperty name="width" value="0.04286" units="cm"/>
      <inkml:brushProperty name="height" value="0.04286" units="cm"/>
      <inkml:brushProperty name="color" value="#E71224"/>
    </inkml:brush>
  </inkml:definitions>
  <inkml:trace contextRef="#ctx0" brushRef="#br0">185 0 28671,'-25'25'0,"0"3"0,1 3 0,-8 32 0,8-8 0,-4 22 0,14-3 0,7-22 0,2 8 0,10-29 0,6-6 0,6-6 0,20-4 0,8-8 0,30-25 0,-14-11 0,1-18 0,-25 9 0,-20 16 0,-5 12 0</inkml:trace>
</inkml:ink>
</file>

<file path=ppt/ink/ink2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31.054"/>
    </inkml:context>
    <inkml:brush xml:id="br0">
      <inkml:brushProperty name="width" value="0.04286" units="cm"/>
      <inkml:brushProperty name="height" value="0.04286" units="cm"/>
      <inkml:brushProperty name="color" value="#E71224"/>
    </inkml:brush>
  </inkml:definitions>
  <inkml:trace contextRef="#ctx0" brushRef="#br0">1 0 9313,'0'0'0</inkml:trace>
</inkml:ink>
</file>

<file path=ppt/ink/ink2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31.651"/>
    </inkml:context>
    <inkml:brush xml:id="br0">
      <inkml:brushProperty name="width" value="0.04286" units="cm"/>
      <inkml:brushProperty name="height" value="0.04286" units="cm"/>
      <inkml:brushProperty name="color" value="#E71224"/>
    </inkml:brush>
  </inkml:definitions>
  <inkml:trace contextRef="#ctx0" brushRef="#br0">266 0 28671,'-27'10'0,"-2"-2"0,1 0 0,-3 3 0,1 9 0,-10 14 0,6 0 0,3 7 0,15-12 0,26-2 0,30 11 0,6 6-3392,13 24 3392,-30-24-502,-16 28 502,-21-45-2102,-20 22 2102,3-35 0,-7-1 0,6-9 0,8-3 0,3-1-9831,8 0 9352,6 0 1,1 0 0,0 0 0</inkml:trace>
</inkml:ink>
</file>

<file path=ppt/ink/ink2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32.133"/>
    </inkml:context>
    <inkml:brush xml:id="br0">
      <inkml:brushProperty name="width" value="0.04286" units="cm"/>
      <inkml:brushProperty name="height" value="0.04286" units="cm"/>
      <inkml:brushProperty name="color" value="#E71224"/>
    </inkml:brush>
  </inkml:definitions>
  <inkml:trace contextRef="#ctx0" brushRef="#br0">30 0 28671,'-16'21'0,"4"-3"-5661,12-11 5661,0-3 1409,0-1-1409,0-3 860,0-5-860,0 2 0,0-7 0,0 7 3392,0-2-5062,-1 5-1573,0 4-6588,1 21 7373,7-12 0,-4 12 1,3-21-1</inkml:trace>
</inkml:ink>
</file>

<file path=ppt/ink/ink2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32.684"/>
    </inkml:context>
    <inkml:brush xml:id="br0">
      <inkml:brushProperty name="width" value="0.04286" units="cm"/>
      <inkml:brushProperty name="height" value="0.04286" units="cm"/>
      <inkml:brushProperty name="color" value="#E71224"/>
    </inkml:brush>
  </inkml:definitions>
  <inkml:trace contextRef="#ctx0" brushRef="#br0">1 0 28671,'23'31'0,"-4"-4"0,-9-16 0,-4-6-847,1 0-1029,-2-5 985,-2-1-11,4-17 1166,-5 3 3988,2-6-4252,-4 12 0,-3 8 0,1 4 0,-1 3-848,0 25 0,2-19 0,-1 14 0</inkml:trace>
</inkml:ink>
</file>

<file path=ppt/ink/ink2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56.359"/>
    </inkml:context>
    <inkml:brush xml:id="br0">
      <inkml:brushProperty name="width" value="0.04286" units="cm"/>
      <inkml:brushProperty name="height" value="0.04286" units="cm"/>
      <inkml:brushProperty name="color" value="#004F8B"/>
    </inkml:brush>
  </inkml:definitions>
  <inkml:trace contextRef="#ctx0" brushRef="#br0">242 0 28671,'-17'52'0,"1"1"0,2-9 0,-3 8 0,-11 35 0,7-17 0,-6 25 0,15-34 0,2-1 0,-4 14 0,5-19 0,0-4-3392,2-10 3392,0-10 0,1-7-8531,3-13 7963,-9-22 1,9 6 0,-6-14 0</inkml:trace>
</inkml:ink>
</file>

<file path=ppt/ink/ink2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56.861"/>
    </inkml:context>
    <inkml:brush xml:id="br0">
      <inkml:brushProperty name="width" value="0.04286" units="cm"/>
      <inkml:brushProperty name="height" value="0.04286" units="cm"/>
      <inkml:brushProperty name="color" value="#004F8B"/>
    </inkml:brush>
  </inkml:definitions>
  <inkml:trace contextRef="#ctx0" brushRef="#br0">0 3 12416,'8'2'9830,"-1"0"-3405,-7-2-6425,0 0 0,4-7 0,-3 12 0,2 5 0,8 72 0,-2-21 0,1-8 0,1 1 0,4 6 0,13 14 0,-12-37-3392,18-13 3392,-19-48 0,18-59 0,-14 14 0,-7 20 0,1-1 0,0-2 0,0 7-2269,4 11 2269,5-3 0,-11 75 0,-3 24 0,-2-11 0,-1 4 0,4 23 0,-1 0 0,-2 22 0,-1-26 0,-1-25-9802,-1-21 9802,1 1 0,-2-22 0,-1-5 0</inkml:trace>
</inkml:ink>
</file>

<file path=ppt/ink/ink2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57.344"/>
    </inkml:context>
    <inkml:brush xml:id="br0">
      <inkml:brushProperty name="width" value="0.04286" units="cm"/>
      <inkml:brushProperty name="height" value="0.04286" units="cm"/>
      <inkml:brushProperty name="color" value="#004F8B"/>
    </inkml:brush>
  </inkml:definitions>
  <inkml:trace contextRef="#ctx0" brushRef="#br0">4 1 28671,'2'42'0,"0"-1"0,-2-10 0,-2 20 0,1-11 0,-2 12 0,2-19 0,0 9 0,1-8 0,0-3 0,0-17 0,0-9 0,0-5 0,3-27 0,-3 20 0,3-19 0</inkml:trace>
</inkml:ink>
</file>

<file path=ppt/ink/ink2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57.811"/>
    </inkml:context>
    <inkml:brush xml:id="br0">
      <inkml:brushProperty name="width" value="0.04286" units="cm"/>
      <inkml:brushProperty name="height" value="0.04286" units="cm"/>
      <inkml:brushProperty name="color" value="#004F8B"/>
    </inkml:brush>
  </inkml:definitions>
  <inkml:trace contextRef="#ctx0" brushRef="#br0">0 76 23086,'27'35'5585,"-2"-6"-5585,-14-25 0,3-1 0,2-2 0,1-1-3392,6-7 3392,-8-4 0,3-6 0,-13-28 0,-12 21 0,-2-12 0,-16 29 0,1 8 0,-1 7 3392,2 5-3392,8 7 0,3 2 0,4 2 0,4 6 0,3-6-9831,23 4 0,-3-17 9015,28-11 1,-28-3 0,2-6-1</inkml:trace>
</inkml:ink>
</file>

<file path=ppt/ink/ink2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58.079"/>
    </inkml:context>
    <inkml:brush xml:id="br0">
      <inkml:brushProperty name="width" value="0.04286" units="cm"/>
      <inkml:brushProperty name="height" value="0.04286" units="cm"/>
      <inkml:brushProperty name="color" value="#004F8B"/>
    </inkml:brush>
  </inkml:definitions>
  <inkml:trace contextRef="#ctx0" brushRef="#br0">44 1 10074,'7'7'2723,"-1"-1"-1139,-6-6 8246,0 0-5370,-24 38-4460,17-20 0,-17 36 0,23-35 0,3 3 0,6-7 0,4-3-9831,31-5 8307,-16-23 1,9 12 0,-25-18-1</inkml:trace>
</inkml:ink>
</file>

<file path=ppt/ink/ink2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58.363"/>
    </inkml:context>
    <inkml:brush xml:id="br0">
      <inkml:brushProperty name="width" value="0.04286" units="cm"/>
      <inkml:brushProperty name="height" value="0.04286" units="cm"/>
      <inkml:brushProperty name="color" value="#004F8B"/>
    </inkml:brush>
  </inkml:definitions>
  <inkml:trace contextRef="#ctx0" brushRef="#br0">0 0 25920,'7'91'2751,"-2"-8"-3183,-5-32 432,0 1 142,0-2-142,1-3-3248,-1-4 3248,3-7-9042,-2 1-789,1-17 9216,-1-3 1,-1-15 0,0-2 0</inkml:trace>
</inkml:ink>
</file>

<file path=ppt/ink/ink2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58.611"/>
    </inkml:context>
    <inkml:brush xml:id="br0">
      <inkml:brushProperty name="width" value="0.04286" units="cm"/>
      <inkml:brushProperty name="height" value="0.04286" units="cm"/>
      <inkml:brushProperty name="color" value="#004F8B"/>
    </inkml:brush>
  </inkml:definitions>
  <inkml:trace contextRef="#ctx0" brushRef="#br0">1 1 11771,'6'3'2179,"-2"0"-2168,-4-3-11,0 0 6,62 13-6,-39-8-4714,56 11 3151,-60-15-380,7 2 1943,-2-3 0,-11 0 0,1 0 0</inkml:trace>
</inkml:ink>
</file>

<file path=ppt/ink/ink2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58.996"/>
    </inkml:context>
    <inkml:brush xml:id="br0">
      <inkml:brushProperty name="width" value="0.04286" units="cm"/>
      <inkml:brushProperty name="height" value="0.04286" units="cm"/>
      <inkml:brushProperty name="color" value="#004F8B"/>
    </inkml:brush>
  </inkml:definitions>
  <inkml:trace contextRef="#ctx0" brushRef="#br0">0 1 18302,'9'51'2898,"-1"0"1,7 34-2736,-8-67-163,-2-4-1899,6-5-1086,-2-5 279,5-2-1522,8-19 3146,-7 4 410,7-16-11,-7 0 633,-4 2 55,0 3 516,-5 8 482,-5 12-382,-1 4 153,0 15-91,0 0 560,2 32-3578,5-8-2684,2 4 5019,-1-18 0,-3-18 0,-5-7 0</inkml:trace>
</inkml:ink>
</file>

<file path=ppt/ink/ink2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59.830"/>
    </inkml:context>
    <inkml:brush xml:id="br0">
      <inkml:brushProperty name="width" value="0.04286" units="cm"/>
      <inkml:brushProperty name="height" value="0.04286" units="cm"/>
      <inkml:brushProperty name="color" value="#004F8B"/>
    </inkml:brush>
  </inkml:definitions>
  <inkml:trace contextRef="#ctx0" brushRef="#br0">0 24 28671,'8'60'0,"-1"-3"0,-7-21 0,0-1 0,0-5 0,2-8 0,0-10 0,1-5 0,-1-7-1093,-1-23-4688,0-15 2644,4-43 3681,-2 19-258,4 4 224,-1 40 789,-1 15 258,2 6-151,3 10-342,1 7 969,7 26-721,1 3-1312,0 6 0,-1-16 0,-6-20-304,0-12-1331,7-17 1366,0-12 269,11-18 28,-12 5 924,3 5-353,-12 20 30,15 40-629,0 38 0,5 9-9831,-8 3 0,-17-49 8627,-10-18 1,-1-13 0,1 0-1</inkml:trace>
</inkml:ink>
</file>

<file path=ppt/ink/ink2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4:59.996"/>
    </inkml:context>
    <inkml:brush xml:id="br0">
      <inkml:brushProperty name="width" value="0.04286" units="cm"/>
      <inkml:brushProperty name="height" value="0.04286" units="cm"/>
      <inkml:brushProperty name="color" value="#004F8B"/>
    </inkml:brush>
  </inkml:definitions>
  <inkml:trace contextRef="#ctx0" brushRef="#br0">0 29 17490,'9'4'9830,"-1"-1"-8479,-8-3-1351,0 0-7322,37-10-1359,-18 6 4591,28-8 4090,-27 8 0,-11 1 0,-2 1 0</inkml:trace>
</inkml:ink>
</file>

<file path=ppt/ink/ink2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0.264"/>
    </inkml:context>
    <inkml:brush xml:id="br0">
      <inkml:brushProperty name="width" value="0.04286" units="cm"/>
      <inkml:brushProperty name="height" value="0.04286" units="cm"/>
      <inkml:brushProperty name="color" value="#004F8B"/>
    </inkml:brush>
  </inkml:definitions>
  <inkml:trace contextRef="#ctx0" brushRef="#br0">0 0 28671,'35'21'0,"-4"-4"0,-7-12 0,-7-1 0,4-2-6975,-8 1-2856,-7 1 9720,-1 7 1,-5-5 0,0 1 0</inkml:trace>
</inkml:ink>
</file>

<file path=ppt/ink/ink2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0.431"/>
    </inkml:context>
    <inkml:brush xml:id="br0">
      <inkml:brushProperty name="width" value="0.04286" units="cm"/>
      <inkml:brushProperty name="height" value="0.04286" units="cm"/>
      <inkml:brushProperty name="color" value="#004F8B"/>
    </inkml:brush>
  </inkml:definitions>
  <inkml:trace contextRef="#ctx0" brushRef="#br0">4 92 16051,'-2'-12'9830,"0"3"-7040,2 9-2790,0 0 0,22-13 0,-5 5-5535,22-13 5535,-6 7 0,-15 6 0,1 1 0</inkml:trace>
</inkml:ink>
</file>

<file path=ppt/ink/ink2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1.132"/>
    </inkml:context>
    <inkml:brush xml:id="br0">
      <inkml:brushProperty name="width" value="0.04286" units="cm"/>
      <inkml:brushProperty name="height" value="0.04286" units="cm"/>
      <inkml:brushProperty name="color" value="#004F8B"/>
    </inkml:brush>
  </inkml:definitions>
  <inkml:trace contextRef="#ctx0" brushRef="#br0">0 62 28671,'49'-17'0,"1"0"0,38-10-5661,-37 31 5661,-6 9 1409,-6 8-1409,-9 9-1409,-10 3 1409,-8 3-1517,-18 40 1517,-11-25 0,-27 16 0,-8-1 0,1-19 0,-5 2 0,6-7 0,30-26 1517,-1 3-1517,79-8 2269,-28-5-4037,30 2 0,2-2-8063,-20-3 8805,30 1 0,-59-4 0,-5 0 0</inkml:trace>
</inkml:ink>
</file>

<file path=ppt/ink/ink2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1.340"/>
    </inkml:context>
    <inkml:brush xml:id="br0">
      <inkml:brushProperty name="width" value="0.04286" units="cm"/>
      <inkml:brushProperty name="height" value="0.04286" units="cm"/>
      <inkml:brushProperty name="color" value="#004F8B"/>
    </inkml:brush>
  </inkml:definitions>
  <inkml:trace contextRef="#ctx0" brushRef="#br0">1 0 28671,'12'59'0,"1"-1"0,-2-3 0,-3-5-5661,-7 0 5661,-1-5 0,0-10 352,13-55 0,-10 20 1,9-37-1</inkml:trace>
</inkml:ink>
</file>

<file path=ppt/ink/ink2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1.623"/>
    </inkml:context>
    <inkml:brush xml:id="br0">
      <inkml:brushProperty name="width" value="0.04286" units="cm"/>
      <inkml:brushProperty name="height" value="0.04286" units="cm"/>
      <inkml:brushProperty name="color" value="#004F8B"/>
    </inkml:brush>
  </inkml:definitions>
  <inkml:trace contextRef="#ctx0" brushRef="#br0">0 0 28671,'4'65'0,"0"-1"0,0-11 0,1-6 0,-1 11 0,7-15 0,7-14 0,2-1-4252,27-16 4252,-20-9 215,45-51 0,-51 36 0,18-37 0</inkml:trace>
</inkml:ink>
</file>

<file path=ppt/ink/ink2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1.915"/>
    </inkml:context>
    <inkml:brush xml:id="br0">
      <inkml:brushProperty name="width" value="0.04286" units="cm"/>
      <inkml:brushProperty name="height" value="0.04286" units="cm"/>
      <inkml:brushProperty name="color" value="#004F8B"/>
    </inkml:brush>
  </inkml:definitions>
  <inkml:trace contextRef="#ctx0" brushRef="#br0">1 0 15188,'8'1'9830,"-1"-1"-6177,-9 99-3653,1-37 0,0 24 0,0 6 0,1-38 0,0-3 0,0 49 0,0-30 0,0-38-9831,0-2 9178,0-12 1,0-3-1,0-11 1</inkml:trace>
</inkml:ink>
</file>

<file path=ppt/ink/ink2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3.483"/>
    </inkml:context>
    <inkml:brush xml:id="br0">
      <inkml:brushProperty name="width" value="0.04286" units="cm"/>
      <inkml:brushProperty name="height" value="0.04286" units="cm"/>
      <inkml:brushProperty name="color" value="#004F8B"/>
    </inkml:brush>
  </inkml:definitions>
  <inkml:trace contextRef="#ctx0" brushRef="#br0">94 0 28671,'-19'19'0,"1"1"-5661,8-2 5661,-1 7 1409,1 2-1409,-1 21-181,5-13 181,-1 16 0,6-3 0,7 14 0,3-14 2876,9-1-2876,1-32 0,36-7 0,-9-26 1557,19-2-1557,-11-39-3392,-24 20 3392,6-12-2269,-6 0 2269,-10 21 0,3-6 0,-9 48 0,-1 33-759,-3 3 1,1 3 758,3 21 1517,8 13-1517,-11-74 0,15-31 0,-8-15-1517,22-51 1517,-19 46 1517,6-16-1517,-19 44 0,10 47 0,-8-11 0,13 45 0,-15-40 2269,3-1-2269,3-23 3392,-1-12-3392,43-61 0,-27 27 0,9-13 0,0 1 0,-5 24 0,5-10 0,-6 66 0,-10 24-1696,-1 13 0,-1 5 1696,3 13 0,-9-20 0,-1-9 0,-5-28 0,-3-4 0,-4-37-9831,-5-4 7575,-2-20 1,2 21-1,-1 2 1</inkml:trace>
</inkml:ink>
</file>

<file path=ppt/ink/ink2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4.735"/>
    </inkml:context>
    <inkml:brush xml:id="br0">
      <inkml:brushProperty name="width" value="0.04286" units="cm"/>
      <inkml:brushProperty name="height" value="0.04286" units="cm"/>
      <inkml:brushProperty name="color" value="#004F8B"/>
    </inkml:brush>
  </inkml:definitions>
  <inkml:trace contextRef="#ctx0" brushRef="#br0">484 0 28671,'-45'4'0,"-1"4"-5661,4 4 5661,-5 8 0,-5 3 1409,-1 5-1409,-17 16 860,12 6-860,13-8 0,20-5 0,70 12 3392,19 0-3392,4 0 0,4 2 0,-17-13 0,-2 1 0,2 6 0,-7 0 0,-6 12 0,-26-4 0,-14-19 0,-63 13 0,4-27 0,-34-1 0,29-33 0,20-43 0,22 15-1696,21-16 0,8-1-977,8 12-2243,7 0 1,8 3 4335,36 3 1,-30 14 0,14 2-1</inkml:trace>
</inkml:ink>
</file>

<file path=ppt/ink/ink2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5.155"/>
    </inkml:context>
    <inkml:brush xml:id="br0">
      <inkml:brushProperty name="width" value="0.04286" units="cm"/>
      <inkml:brushProperty name="height" value="0.04286" units="cm"/>
      <inkml:brushProperty name="color" value="#004F8B"/>
    </inkml:brush>
  </inkml:definitions>
  <inkml:trace contextRef="#ctx0" brushRef="#br0">94 0 28671,'-9'47'0,"-2"0"0,0-5 0,-6 31 0,3 13 0,6-34 0,1 2 0,1-2 0,2-4 0,0 8-9338,1-22 9338,3-105 0,0 49 0,0-51 0</inkml:trace>
</inkml:ink>
</file>

<file path=ppt/ink/ink2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5.669"/>
    </inkml:context>
    <inkml:brush xml:id="br0">
      <inkml:brushProperty name="width" value="0.04286" units="cm"/>
      <inkml:brushProperty name="height" value="0.04286" units="cm"/>
      <inkml:brushProperty name="color" value="#004F8B"/>
    </inkml:brush>
  </inkml:definitions>
  <inkml:trace contextRef="#ctx0" brushRef="#br0">0 65 10461,'0'6'4570,"0"-1"-879,0-5 6139,0 0-9711,26 50-119,-16-26 0,27 46 0,-24-48 0,3 2 0,5-13 0,14-16 0,-5-10 0,9-17 0,-6-21 0,-7 13 0,4-11 0,-12 22 0,-4 6 0,-4 8 0,-2 7 0,-4 4 0,1 3 0,1 4 0,7 28-1450,0 2 1450,3 31 0,1 24 0,-5-17 0,-1-6 0,1-2-466,2-16-9365,16-3 7455,-11-57 0,-1-9 0,-10 10 0</inkml:trace>
</inkml:ink>
</file>

<file path=ppt/ink/ink2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5.953"/>
    </inkml:context>
    <inkml:brush xml:id="br0">
      <inkml:brushProperty name="width" value="0.04286" units="cm"/>
      <inkml:brushProperty name="height" value="0.04286" units="cm"/>
      <inkml:brushProperty name="color" value="#004F8B"/>
    </inkml:brush>
  </inkml:definitions>
  <inkml:trace contextRef="#ctx0" brushRef="#br0">1 1 28671,'37'4'0,"-2"-1"-1911,-17 1 1911,3 0 594,1 2-594,1-1 312,8 5-312,-6-3-9831,-1 0 0,-12-1 9793,-18-2 0,3-1 0,-7-1 1</inkml:trace>
</inkml:ink>
</file>

<file path=ppt/ink/ink2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6.135"/>
    </inkml:context>
    <inkml:brush xml:id="br0">
      <inkml:brushProperty name="width" value="0.04286" units="cm"/>
      <inkml:brushProperty name="height" value="0.04286" units="cm"/>
      <inkml:brushProperty name="color" value="#004F8B"/>
    </inkml:brush>
  </inkml:definitions>
  <inkml:trace contextRef="#ctx0" brushRef="#br0">1 32 17860,'32'-2'9830,"-10"1"-9478,31 1-10183,-14-3 0,1-2 8595,2-4 0,-20 4 0,-6-1 1</inkml:trace>
</inkml:ink>
</file>

<file path=ppt/ink/ink2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6.587"/>
    </inkml:context>
    <inkml:brush xml:id="br0">
      <inkml:brushProperty name="width" value="0.04286" units="cm"/>
      <inkml:brushProperty name="height" value="0.04286" units="cm"/>
      <inkml:brushProperty name="color" value="#004F8B"/>
    </inkml:brush>
  </inkml:definitions>
  <inkml:trace contextRef="#ctx0" brushRef="#br0">10 123 28671,'-2'53'0,"0"1"0,-2 40 0,3-57 0,10 24 0,2-32 0,23 17 0,-7-40 0,9-5 0,-9-18 0,-1-37 0,-12-3 0,-1-28 0,-21-6 0,-4 27 0,-6-9 0,-3 42 0,-5 9-3392,0 12 3392,-7 26 0,11 8-2269,1 74 2269,15-36-3974,9 13 1,7-1-5858,10-12 9613,1-11 1,2-6 0,-2-22 0,1-3 0</inkml:trace>
</inkml:ink>
</file>

<file path=ppt/ink/ink2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6.820"/>
    </inkml:context>
    <inkml:brush xml:id="br0">
      <inkml:brushProperty name="width" value="0.04286" units="cm"/>
      <inkml:brushProperty name="height" value="0.04286" units="cm"/>
      <inkml:brushProperty name="color" value="#004F8B"/>
    </inkml:brush>
  </inkml:definitions>
  <inkml:trace contextRef="#ctx0" brushRef="#br0">0 0 28671,'7'54'0,"-1"1"0,5 38-5661,-8-51 5661,0-11 1409,0-9-1409,1-12-9831,6-7 1248,2-25 8583,6-4 0,-8 0 0,-3 6 0</inkml:trace>
</inkml:ink>
</file>

<file path=ppt/ink/ink2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7.204"/>
    </inkml:context>
    <inkml:brush xml:id="br0">
      <inkml:brushProperty name="width" value="0.04286" units="cm"/>
      <inkml:brushProperty name="height" value="0.04286" units="cm"/>
      <inkml:brushProperty name="color" value="#004F8B"/>
    </inkml:brush>
  </inkml:definitions>
  <inkml:trace contextRef="#ctx0" brushRef="#br0">134 0 28671,'-32'46'0,"0"0"0,1 1 0,8-6 0,14-10 0,3 1 0,18-21 0,2-5 0,14-3-3392,15-8 3392,-10 2-1486,40 1 1486,-44 8-1776,15 16 1776,-38 1 0,-4 10 0,-2-5 0,-12 27-5300,5-25 5300,-26-7 0,24-22 0,-11-19 0</inkml:trace>
</inkml:ink>
</file>

<file path=ppt/ink/ink2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7.437"/>
    </inkml:context>
    <inkml:brush xml:id="br0">
      <inkml:brushProperty name="width" value="0.04286" units="cm"/>
      <inkml:brushProperty name="height" value="0.04286" units="cm"/>
      <inkml:brushProperty name="color" value="#004F8B"/>
    </inkml:brush>
  </inkml:definitions>
  <inkml:trace contextRef="#ctx0" brushRef="#br0">0 48 15417,'10'4'9830,"-3"-1"-6406,-7-3-3424,0 0 0,40-13 0,-23 10 0,32-11 0,-26 14 0,-6-1-9831,12-4 8892,-8-3 1,-5 3 0,-4-1 0</inkml:trace>
</inkml:ink>
</file>

<file path=ppt/ink/ink2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08.856"/>
    </inkml:context>
    <inkml:brush xml:id="br0">
      <inkml:brushProperty name="width" value="0.04286" units="cm"/>
      <inkml:brushProperty name="height" value="0.04286" units="cm"/>
      <inkml:brushProperty name="color" value="#004F8B"/>
    </inkml:brush>
  </inkml:definitions>
  <inkml:trace contextRef="#ctx0" brushRef="#br0">148 1 28671,'-18'12'0,"-1"3"0,3 3 0,-1 3 0,-1 7 0,-2 16 0,3-6 0,2 13 0,10 3 0,2 4 0,28 21 0,-8-33 0,22-5 0,-14-35 0,3-2 0,0-9 0,3-6 0,27-42 0,-13-1 0,-12 11 0,-2-1 0,-2-2-3392,-8 10 3392,-18 30 0,2 10 0,-2 8 0,4 11 0,4 29-2269,-3-8 2269,8 36 2269,-9-48-2269,4 5 0,0-48 0,10-32 0,15-49 0,-4 14 0,3 2 0,-18 64 3392,0 85-3392,-5 4 0,0 16 0,5-40 0,3-59 0,16-29-3392,-4-9 3392,5-18-1135,-14 13 1,-2 2 1134,1 2 0,13-28 0,-27 83-1517,11 56 1517,-2 3 1517,5 23-10591,-7-46 9641,-5-36 0,-5-8 0,-2-12 0</inkml:trace>
</inkml:ink>
</file>

<file path=ppt/ink/ink2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13.820"/>
    </inkml:context>
    <inkml:brush xml:id="br0">
      <inkml:brushProperty name="width" value="0.04286" units="cm"/>
      <inkml:brushProperty name="height" value="0.04286" units="cm"/>
      <inkml:brushProperty name="color" value="#004F8B"/>
    </inkml:brush>
  </inkml:definitions>
  <inkml:trace contextRef="#ctx0" brushRef="#br0">0 1 6983,'0'0'0</inkml:trace>
</inkml:ink>
</file>

<file path=ppt/ink/ink2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4.708"/>
    </inkml:context>
    <inkml:brush xml:id="br0">
      <inkml:brushProperty name="width" value="0.04286" units="cm"/>
      <inkml:brushProperty name="height" value="0.04286" units="cm"/>
      <inkml:brushProperty name="color" value="#004F8B"/>
    </inkml:brush>
  </inkml:definitions>
  <inkml:trace contextRef="#ctx0" brushRef="#br0">634 119 10063,'-54'10'1176,"1"0"1,-45 10-945,56-1 1824,-5 6 310,4 6 452,-13 29-1871,18-9-37,11 1 0,3 3 193,1 18-624,11-23 1,3 1 550,2 24-89,9-9 0,9 5-764,21-2 0,9 1 167,-1 9 0,11-3-344,5-29 0,9-5 0,-4-7 0,-3-6 0,2-7-1696,30 0 0,-2-9 1696,1-14 0,-19-7 0,4-11 0,0-22 0,-5-11 0,-13 5 0,-6-10 0,-10-13 0,-5-13 0,-9 8 0,-11 15 0,-9-2 0,-11-17 0,-7-9 0,-1 16 3392,-7-5-3392,-20-3 0,-7 5 0,0 25 0,-7 5 0,-3 3 0,-13 3 0,-5 4 0,-8 4 0,11 15 0,-2 4 0,-14-4 0,-1 6 0,7 15 0,4 11-315,17 6 1,6 10-4602,1 22 1,8 13 3775,5 10 1,7 1-1,12-21 1,4-4-1,-4 40 1</inkml:trace>
</inkml:ink>
</file>

<file path=ppt/ink/ink2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10.142"/>
    </inkml:context>
    <inkml:brush xml:id="br0">
      <inkml:brushProperty name="width" value="0.04286" units="cm"/>
      <inkml:brushProperty name="height" value="0.04286" units="cm"/>
      <inkml:brushProperty name="color" value="#004F8B"/>
    </inkml:brush>
  </inkml:definitions>
  <inkml:trace contextRef="#ctx0" brushRef="#br0">1 48 12858,'62'-12'649,"0"0"1,-4 2 0,-3 3-3559,14 2 4135,-5 4 1154,-9 5 1093,14 21-2347,-29 6-348,2 13-1291,-35 18 1623,-18-15 138,-10 21-99,-29 13-447,20-36 0,0 5-702,-9 32 0,4 3 0,10-27 0,7 2 0,13 8 0,9 8 0,8-10 1696,15-10 0,11-6-1696,24 23 0,6-8 0,-22-34 0,0-10 0,14-4 0,-7-8 0,-23-8 0,-7-1 0,-53 12 0,-24 15 0,-3 9 0,2 45 0,35-15 0,17 4 0,7 22 0,4 9 0,1-6 0,0-11 0,3-3 0,0 2 0,0 4 0,-1-4 0,0 4 0,-1 1 0,1 0 0,-2-4 0,3 10 0,-1 0 0,-1-6 0,-5-15 0,-2-10 0,-7-8 0,-17 12 0,-9-15 0,-9-38 0,-10-22 0,-1-8 0,11-4 0,-18-30-9831,46 26 7497,7-15 0,4 21 1,3-4-1</inkml:trace>
</inkml:ink>
</file>

<file path=ppt/ink/ink2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11.259"/>
    </inkml:context>
    <inkml:brush xml:id="br0">
      <inkml:brushProperty name="width" value="0.04286" units="cm"/>
      <inkml:brushProperty name="height" value="0.04286" units="cm"/>
      <inkml:brushProperty name="color" value="#004F8B"/>
    </inkml:brush>
  </inkml:definitions>
  <inkml:trace contextRef="#ctx0" brushRef="#br0">108 0 28671,'1'56'0,"-2"5"-403,-8 4 403,-2 10 133,-1 8-133,1-21 0,0 0 0,-3 29 33,4-33 0,1-3-33,1 6 0,1-2 0,4-27 204,0-2-204,3-24-9831,0-26 7373,0-4 0,0-4 1,0 10-1</inkml:trace>
</inkml:ink>
</file>

<file path=ppt/ink/ink2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11.811"/>
    </inkml:context>
    <inkml:brush xml:id="br0">
      <inkml:brushProperty name="width" value="0.04286" units="cm"/>
      <inkml:brushProperty name="height" value="0.04286" units="cm"/>
      <inkml:brushProperty name="color" value="#004F8B"/>
    </inkml:brush>
  </inkml:definitions>
  <inkml:trace contextRef="#ctx0" brushRef="#br0">1 0 8388,'4'4'1826,"0"0"-504,-4-4 4453,0 0 4055,1 7-8300,1 2-1530,2 12-3392,0 5 3392,9 36 0,3 18 0,-3-27 0,1 1 0,6 29 0,3-7 0,-10-44 0,-2-7 0,-4-18 3392,-2-18-3392,1-8 0,2-18 0,8-38 0,0 11 0,3-20 0,-3 32 0,10 6 0,-2 33 0,4 13 0,7 83 0,-22-26 0,-2 5 0,5 17 0,-2-1-1696,-5-18 0,-3-5 1696,1 20 0,-3-61 0,2-42 0,-3 21 0,3-27 0</inkml:trace>
</inkml:ink>
</file>

<file path=ppt/ink/ink2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12.144"/>
    </inkml:context>
    <inkml:brush xml:id="br0">
      <inkml:brushProperty name="width" value="0.04286" units="cm"/>
      <inkml:brushProperty name="height" value="0.04286" units="cm"/>
      <inkml:brushProperty name="color" value="#004F8B"/>
    </inkml:brush>
  </inkml:definitions>
  <inkml:trace contextRef="#ctx0" brushRef="#br0">1 1 28671,'35'38'0,"-3"-7"0,-14-23 0,-3-2 0,3 1 0,-6-3 0,2 0 0,-6-3-8694,-1 0 8694,-24-1 0,12 0 0,-13 0 0</inkml:trace>
</inkml:ink>
</file>

<file path=ppt/ink/ink2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12.361"/>
    </inkml:context>
    <inkml:brush xml:id="br0">
      <inkml:brushProperty name="width" value="0.04286" units="cm"/>
      <inkml:brushProperty name="height" value="0.04286" units="cm"/>
      <inkml:brushProperty name="color" value="#004F8B"/>
    </inkml:brush>
  </inkml:definitions>
  <inkml:trace contextRef="#ctx0" brushRef="#br0">1 35 28671,'69'-13'0,"-9"3"0,-35 6 0,8 0 0,-9 3-5277,5-1 4429,-9 2 0,-10 0 0,0 0 0</inkml:trace>
</inkml:ink>
</file>

<file path=ppt/ink/ink2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13.044"/>
    </inkml:context>
    <inkml:brush xml:id="br0">
      <inkml:brushProperty name="width" value="0.04286" units="cm"/>
      <inkml:brushProperty name="height" value="0.04286" units="cm"/>
      <inkml:brushProperty name="color" value="#004F8B"/>
    </inkml:brush>
  </inkml:definitions>
  <inkml:trace contextRef="#ctx0" brushRef="#br0">234 0 28671,'-29'53'0,"0"0"0,2-3 0,4 0-585,6 5 0,3 0 585,1-5 0,1 3 0,-3 22 0,2 5 0,1 16 0,3-2 0,3-22 0,1 0 0,0 12 0,1-1-1774,3-16 1,1-5 1773,3 22-607,1-21 1,1-3 606,3-9 0,7 0 0,3-36 0,9-30 0,-8 12 0,-1-19 0</inkml:trace>
</inkml:ink>
</file>

<file path=ppt/ink/ink2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14.947"/>
    </inkml:context>
    <inkml:brush xml:id="br0">
      <inkml:brushProperty name="width" value="0.04286" units="cm"/>
      <inkml:brushProperty name="height" value="0.04286" units="cm"/>
      <inkml:brushProperty name="color" value="#004F8B"/>
    </inkml:brush>
  </inkml:definitions>
  <inkml:trace contextRef="#ctx0" brushRef="#br0">1 29 28671,'44'-11'0,"-3"2"0,-19 4 0,6 3 0,0 0 0,4 2 0,-1 2 0,23 26 0,-25-8 0,-7 28 0,-12 8 0,-33 10 0,2-7 0,-6 0 0,-5-19 0,-3-4 0,-33 37 0,30-35 0,13-8 0,33-27 0,32 6 0,-8-5 0,51 3 0,-46-7-1586,25-2 738,-22-17 0,-16 13 0,1-12 0</inkml:trace>
</inkml:ink>
</file>

<file path=ppt/ink/ink2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0.853"/>
    </inkml:context>
    <inkml:brush xml:id="br0">
      <inkml:brushProperty name="width" value="0.04286" units="cm"/>
      <inkml:brushProperty name="height" value="0.04286" units="cm"/>
      <inkml:brushProperty name="color" value="#004F8B"/>
    </inkml:brush>
  </inkml:definitions>
  <inkml:trace contextRef="#ctx0" brushRef="#br0">75 1 28671,'-22'21'0,"3"2"0,10 0 0,2-2 0,0 2 0,2 1-3392,2-3 3392,0-4-9831,3-8 113,0-12 9718,2-21 0,-2 13 0,1-12 0</inkml:trace>
</inkml:ink>
</file>

<file path=ppt/ink/ink2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1.203"/>
    </inkml:context>
    <inkml:brush xml:id="br0">
      <inkml:brushProperty name="width" value="0.04286" units="cm"/>
      <inkml:brushProperty name="height" value="0.04286" units="cm"/>
      <inkml:brushProperty name="color" value="#004F8B"/>
    </inkml:brush>
  </inkml:definitions>
  <inkml:trace contextRef="#ctx0" brushRef="#br0">0 0 28671,'16'44'0,"-1"-2"0,-6-15 0,1 3 0,1-2-4252,-1-1 4252,1-8 860,11-2-860,-7-10 0,18-9 0,-16-7-1670,16-21-8161,-18 6 8121,4-12 1,-16 20-1,-3 3 1</inkml:trace>
</inkml:ink>
</file>

<file path=ppt/ink/ink2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1.536"/>
    </inkml:context>
    <inkml:brush xml:id="br0">
      <inkml:brushProperty name="width" value="0.04286" units="cm"/>
      <inkml:brushProperty name="height" value="0.04286" units="cm"/>
      <inkml:brushProperty name="color" value="#004F8B"/>
    </inkml:brush>
  </inkml:definitions>
  <inkml:trace contextRef="#ctx0" brushRef="#br0">0 1 10774,'9'6'9785,"-2"-1"-3881,-7-5-3696,0 0-2208,0 107-462,0-54 462,0 17 0,0 0 0,0-14 114,-2 15-114,2 2 0,-1-16 0,1-5-1093,0-41-8738,0 3 7373,0-10 0,0 1 1,0-3-1</inkml:trace>
</inkml:ink>
</file>

<file path=ppt/ink/ink2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2.420"/>
    </inkml:context>
    <inkml:brush xml:id="br0">
      <inkml:brushProperty name="width" value="0.04286" units="cm"/>
      <inkml:brushProperty name="height" value="0.04286" units="cm"/>
      <inkml:brushProperty name="color" value="#004F8B"/>
    </inkml:brush>
  </inkml:definitions>
  <inkml:trace contextRef="#ctx0" brushRef="#br0">1 1 28671,'8'52'0,"-1"-1"-3395,-7-12 3395,0 3 984,0-2-984,0 0 543,0 4-543,0-4 0,0-10-6901,0-13-2930,0-17 4371,0-8 5460,-3-6 0,3 4 0,-3 2 0</inkml:trace>
</inkml:ink>
</file>

<file path=ppt/ink/ink2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2.705"/>
    </inkml:context>
    <inkml:brush xml:id="br0">
      <inkml:brushProperty name="width" value="0.04286" units="cm"/>
      <inkml:brushProperty name="height" value="0.04286" units="cm"/>
      <inkml:brushProperty name="color" value="#004F8B"/>
    </inkml:brush>
  </inkml:definitions>
  <inkml:trace contextRef="#ctx0" brushRef="#br0">17 5 11351,'-9'-2'9830,"2"0"-2340,12 3-7490,3 1 0,9 3 0,5 1 0,5 1-3392,20 2 3392,-12-2 0,19 2 0,-27-5 0,-2 1 0,-16-4-522,-6 1 522,-9 0 0,4-2 0,-4 3 0</inkml:trace>
</inkml:ink>
</file>

<file path=ppt/ink/ink2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3.154"/>
    </inkml:context>
    <inkml:brush xml:id="br0">
      <inkml:brushProperty name="width" value="0.04286" units="cm"/>
      <inkml:brushProperty name="height" value="0.04286" units="cm"/>
      <inkml:brushProperty name="color" value="#004F8B"/>
    </inkml:brush>
  </inkml:definitions>
  <inkml:trace contextRef="#ctx0" brushRef="#br0">0 44 28671,'24'-3'0,"2"0"0,1 3 0,4-1 0,1-2 0,13-5-1597,-14 1 1597,4-1 0,-19 5 0,-6 0 0,-3 2 0,-4 0 0,-2 1 0,-1-1 1597,0 1-1597,0-1-9831,1 1 8425,-1 0 0,2 0 0,-2 0 1</inkml:trace>
</inkml:ink>
</file>

<file path=ppt/ink/ink2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6.893"/>
    </inkml:context>
    <inkml:brush xml:id="br0">
      <inkml:brushProperty name="width" value="0.04286" units="cm"/>
      <inkml:brushProperty name="height" value="0.04286" units="cm"/>
      <inkml:brushProperty name="color" value="#004F8B"/>
    </inkml:brush>
  </inkml:definitions>
  <inkml:trace contextRef="#ctx0" brushRef="#br0">166 122 28671,'-22'4'0,"-1"4"-5661,5 0 5661,-1 7 1409,0 4-1409,-9 30 860,13-14-860,3 14 0,4 1 0,7-6 0,16 42 3392,2-56-3392,11 2 0,-5-21 0,1-6 0,2-4 0,20-21 0,25-45 0,-16-10 0,-22 21 0,-11-5 0,-25 1 0,-9 3 0,-5-14 0,-17 21 0,-4 10 0,8 23 0,-39 3 0,48 27 0,-19 30 0,23 12-4916,13 2 1,8 5 2936,22 29 0,-4-2 0,6-55 0</inkml:trace>
</inkml:ink>
</file>

<file path=ppt/ink/ink2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7.176"/>
    </inkml:context>
    <inkml:brush xml:id="br0">
      <inkml:brushProperty name="width" value="0.04286" units="cm"/>
      <inkml:brushProperty name="height" value="0.04286" units="cm"/>
      <inkml:brushProperty name="color" value="#004F8B"/>
    </inkml:brush>
  </inkml:definitions>
  <inkml:trace contextRef="#ctx0" brushRef="#br0">1 1 28671,'3'51'0,"0"0"0,2 39 0,-5-49 0,0-3 0,2 4-6728,0-22-3103,10-10 5233,-3-31 4534,6-14 1,-7 12 0,-3 4-1</inkml:trace>
</inkml:ink>
</file>

<file path=ppt/ink/ink2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7.625"/>
    </inkml:context>
    <inkml:brush xml:id="br0">
      <inkml:brushProperty name="width" value="0.04286" units="cm"/>
      <inkml:brushProperty name="height" value="0.04286" units="cm"/>
      <inkml:brushProperty name="color" value="#004F8B"/>
    </inkml:brush>
  </inkml:definitions>
  <inkml:trace contextRef="#ctx0" brushRef="#br0">125 0 28671,'-35'56'0,"4"-3"-2232,14-16 2232,3 0 684,3-3-684,3-5 364,2-2-364,3-13 0,3-3 0,26-9 0,-9-1 0,40 5 0,-31-2 1184,18 10-1184,-20 9 0,-4 26 0,-7-14 0,-9 8 0,-4-33-7171,-5-5-2660,-6-7 9828,-15-28 1,11 18-1,-4-17 1</inkml:trace>
</inkml:ink>
</file>

<file path=ppt/ink/ink2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7.859"/>
    </inkml:context>
    <inkml:brush xml:id="br0">
      <inkml:brushProperty name="width" value="0.04286" units="cm"/>
      <inkml:brushProperty name="height" value="0.04286" units="cm"/>
      <inkml:brushProperty name="color" value="#004F8B"/>
    </inkml:brush>
  </inkml:definitions>
  <inkml:trace contextRef="#ctx0" brushRef="#br0">1 27 11928,'7'10'9830,"-1"-2"-2917,-6-8-6913,0 0 0,60-14 0,-37 9 0,48-11 0,-53 15 0,7-2 0,7 1 0,-11-1 0,0 2 0</inkml:trace>
</inkml:ink>
</file>

<file path=ppt/ink/ink2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28.510"/>
    </inkml:context>
    <inkml:brush xml:id="br0">
      <inkml:brushProperty name="width" value="0.04286" units="cm"/>
      <inkml:brushProperty name="height" value="0.04286" units="cm"/>
      <inkml:brushProperty name="color" value="#004F8B"/>
    </inkml:brush>
  </inkml:definitions>
  <inkml:trace contextRef="#ctx0" brushRef="#br0">0 1 26166,'28'43'1252,"0"1"1,21 40-6914,-21-19 5661,-1 6 1409,-2 9-1409,-10-22 0,0 2 430,-3 0 0,-3 2-430,0 25 0,-7 0 0,-9-20 0,-6-4 0,-5 3 0,-5-8 0,-18 2 0,2-23 0,20-24 3392,0-5-3392,7-5 0,1-4-4090,8-9 3242,11-14 0,-6 9 0,7-4 0</inkml:trace>
</inkml:ink>
</file>

<file path=ppt/ink/ink2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30.145"/>
    </inkml:context>
    <inkml:brush xml:id="br0">
      <inkml:brushProperty name="width" value="0.04286" units="cm"/>
      <inkml:brushProperty name="height" value="0.04286" units="cm"/>
      <inkml:brushProperty name="color" value="#004F8B"/>
    </inkml:brush>
  </inkml:definitions>
  <inkml:trace contextRef="#ctx0" brushRef="#br0">199 0 28671,'-18'9'0,"2"-2"0,0-6 0,2 1 0,-2 1 0,-3 4 0,0 9 0,1 1 0,0 8 0,3 11 0,4-4 0,-1 26-3392,8-7 3392,2 16-484,10 27 484,-1-45 0,17 13 0,-8-57 0,14 0 0,1-21 0,9-11 0,-5-8 0,-6-6 0,3-12 3152,-11 17-3152,6-6 724,-16 29-724,-2 11 0,-2 18 0,12 57 0,-3 7 0,2 9 0,-7-31 0,-5-47 0,6-16 0,6-24 0,10-22-3392,0 2 3392,9-13-2269,-1 11 2269,-9 14 0,7 15 0,-10 72 0,-5-17-1517,4 40 1517,-14-49 0,4-3 0,-4-21 1517,12-30-1517,2-21-1517,20-39 1517,-17 34 1517,9 4-1517,-25 59 0,21 46 0,-16-11-228,3 14 0,0 0 228,-8-19 0,6 22 0,-16-57 0,2-2 0,-6-28 0,3 21 0,-3-21 0</inkml:trace>
</inkml:ink>
</file>

<file path=ppt/ink/ink2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33.557"/>
    </inkml:context>
    <inkml:brush xml:id="br0">
      <inkml:brushProperty name="width" value="0.04286" units="cm"/>
      <inkml:brushProperty name="height" value="0.04286" units="cm"/>
      <inkml:brushProperty name="color" value="#004F8B"/>
    </inkml:brush>
  </inkml:definitions>
  <inkml:trace contextRef="#ctx0" brushRef="#br0">0 151 24659,'32'4'4012,"-4"0"-4012,-15-4 0,1 0 0,4 0 0,4 0 0,20 0-3392,24 0 3392,5 0-1135,-19 0 1,-2 0 1134,12 0 0,32 0 0,-42 0 0,21 0 0,3 0 0,-1 0 1134,-10-1 1,4 2-1135,-8 0 0,-5 1 3392,21 0-3392,-12 0 0,10 1 0,-8-1 0,21 0 0,-10-1 0,14 0 0,-1 0-1131,-16-1 0,-2 0 1,-1 0 1130,-1 0 0,-1 0 0,5 0-524,5 0 1,7-1 0,-2 0 0,-14 1 523,-12 0 0,-2-1 0,8 1 0,7-1 0,-6 0 0,-9 1 0,0 0-788,33 0 1,1 0 787,-27 0 0,3 0 0,8 0 0,8 0 0,-13 0 0,14 0-40,-13 0 1,13 0 0,-12 0 39,21 0-338,-20-1 0,11 0 0,-12 0 338,15-1 0,8-1 0,-1-1 0,-14 0 507,-7-1 0,0 0-507,-4-3 0,22-2 0,-25 3 0,3-1 0,-2 0 0,0 0 0,4 0 0,0 0 758,0-1 1,-7 0-759,-4 2 0,21-4 2269,-3 4-2269,-14 2 0,3 0 1696,-9 0 0,2 0-1696,16 0 0,-2 1 0,22-1 0,-10 2 0,-25 4 0,-8 3 0,-16 3 0,1 1 0,3 1 0,11 0 0,2-4 0,-4 0 0,28 2 0,-32-2 0,28 2 0,-35-3 0,-3-2 0,14 4 0,-16-2 0,20 4 0,14 7 0,-30-7 0,51 23-3392,-46-12 3392,5 4 0,-2-7 0,-31-10 0,12 0 0,-17-2 0,1-1 0,18 6 3392,-11-3-3392,9 2 0,-14-5 0,-3-1 0,8-1 0,-1 1 0,3 0 0,-8-2 0,-3 1 0,-3-1 0,-2 0 0,-1 0 0,-2 0 0,-1 0 0,0-1 0,-10 0 0,8 0 0,-8-1 0</inkml:trace>
</inkml:ink>
</file>

<file path=ppt/ink/ink3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40.744"/>
    </inkml:context>
    <inkml:brush xml:id="br0">
      <inkml:brushProperty name="width" value="0.025" units="cm"/>
      <inkml:brushProperty name="height" value="0.025" units="cm"/>
      <inkml:brushProperty name="color" value="#66CC00"/>
    </inkml:brush>
  </inkml:definitions>
  <inkml:trace contextRef="#ctx0" brushRef="#br0">1 1 24575,'0'0'0</inkml:trace>
</inkml:ink>
</file>

<file path=ppt/ink/ink3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23.388"/>
    </inkml:context>
    <inkml:brush xml:id="br0">
      <inkml:brushProperty name="width" value="0.04286" units="cm"/>
      <inkml:brushProperty name="height" value="0.04286" units="cm"/>
      <inkml:brushProperty name="color" value="#004F8B"/>
    </inkml:brush>
  </inkml:definitions>
  <inkml:trace contextRef="#ctx0" brushRef="#br0">276 1 27169,'-56'27'500,"-1"1"1,5-2 0,11 3-501,18 11 0,5 10 0,4 3 0,6 5 0,3 0 0,4 0 0,6-6 0,7-6 0,9-10 0,6-11 0,4-12 0,1-8 0,0-23 0,-1-12 0,-5-27 0,-5-12 0,-10-8 0,-5 1 0,-5 7 0,-1 14 0,-2 13 0,-2 15 0,-2 11 0,-1 9 0,4 4 0,-2 3 0,5 27 0,-1-1 0,1 28 0,1-8 0,14 19 0,-3-20 0,11 5 0,-9-29 0,1-9-4359,-5-7-2519,-1-3 851,-5-25 6027,-2-31 0,-2 19 0,0-12 0</inkml:trace>
</inkml:ink>
</file>

<file path=ppt/ink/ink3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23.696"/>
    </inkml:context>
    <inkml:brush xml:id="br0">
      <inkml:brushProperty name="width" value="0.04286" units="cm"/>
      <inkml:brushProperty name="height" value="0.04286" units="cm"/>
      <inkml:brushProperty name="color" value="#004F8B"/>
    </inkml:brush>
  </inkml:definitions>
  <inkml:trace contextRef="#ctx0" brushRef="#br0">1 0 10198,'9'7'9830,"-2"-2"-5518,-7-5 19,0 0-4331,70 78 0,-34-32-314,11 9 1,1 4 313,-8 6 0,-1 6 24,-6 3-24,-5-1 0,-7-3 0,-5-6 0,-10-10 0,-1-7 0,-5-6 467,-8-6-467,-5-2 136,-10-7-136,-4-4 0,0-9 0,1-6-9338,6-4-493,5-7 9754,6-4 0,5 3 1,2-1-1</inkml:trace>
</inkml:ink>
</file>

<file path=ppt/ink/ink3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24.805"/>
    </inkml:context>
    <inkml:brush xml:id="br0">
      <inkml:brushProperty name="width" value="0.04286" units="cm"/>
      <inkml:brushProperty name="height" value="0.04286" units="cm"/>
      <inkml:brushProperty name="color" value="#004F8B"/>
    </inkml:brush>
  </inkml:definitions>
  <inkml:trace contextRef="#ctx0" brushRef="#br0">281 145 28671,'-56'-8'0,"0"1"0,-38 4 0,69 33 0,6 9 0,3 7 0,8 4 0,3 2 0,4-2 0,4-2 0,6-7 0,9-8 0,8-12 0,7-10 0,3-7 0,3-15 0,-2-12 0,-4-19 0,-5-16 0,-9-10 0,-8-3 0,-6 0 0,-4 8 0,-2 10 0,-7 14 0,1 11 0,-6 13 0,5 8 0,2 4 0,3 8 0,1 27 0,2 0 0,0 26 0,0-13 0,6 0 0,1-6 0,13-1-276,-5-17-5112,5-4-1831,-9-14 1522,-4-25 2561,-3-8 3136,-4-24 0,0 22 0,0 5 0</inkml:trace>
</inkml:ink>
</file>

<file path=ppt/ink/ink3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25.092"/>
    </inkml:context>
    <inkml:brush xml:id="br0">
      <inkml:brushProperty name="width" value="0.04286" units="cm"/>
      <inkml:brushProperty name="height" value="0.04286" units="cm"/>
      <inkml:brushProperty name="color" value="#004F8B"/>
    </inkml:brush>
  </inkml:definitions>
  <inkml:trace contextRef="#ctx0" brushRef="#br0">1 1 26463,'46'66'736,"0"0"0,-2-4 0,-7-4-736,-11 6 0,-2 5 0,-8 3 0,-4 2 0,-5-2 0,-4-4 0,-2-4 0,-1-8 0,0-6 0,0-10 0,-4-8 0,-1-10 0,-5-8 0,1-9-1093,0-2-8738,0-4 0,4-10 9681,-3-2 1,6 1 0,-1 3 0</inkml:trace>
</inkml:ink>
</file>

<file path=ppt/ink/ink3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26.024"/>
    </inkml:context>
    <inkml:brush xml:id="br0">
      <inkml:brushProperty name="width" value="0.04286" units="cm"/>
      <inkml:brushProperty name="height" value="0.04286" units="cm"/>
      <inkml:brushProperty name="color" value="#004F8B"/>
    </inkml:brush>
  </inkml:definitions>
  <inkml:trace contextRef="#ctx0" brushRef="#br0">1 1 28671,'32'62'0,"-5"6"0,-17 4 0,-2 8 0,-3 3 0,-2-8 0,-2-6 0,-1-15 0,0-11 0,0-16 0,0-12 0,0-9 0,0-12 0,0-12 0,0-12 0,2-12 0,4 0 0,5 0 0,8 8 0,4 6 0,4 10 0,1 8 0,-1 7 0,-3 9 0,-2 8 0,-7 13 0,-4 26 0,-6-10 0,-12 13 0,-11-20 0,-11-7 0,-11-6 0,-17-4 0,17-11 0,-5-2 0,27-6 0,7 0-9831,6-3 1261,4-13 5305,9-4 3265,3-17 0,0 18 0,-3 1 0</inkml:trace>
</inkml:ink>
</file>

<file path=ppt/ink/ink3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26.356"/>
    </inkml:context>
    <inkml:brush xml:id="br0">
      <inkml:brushProperty name="width" value="0.04286" units="cm"/>
      <inkml:brushProperty name="height" value="0.04286" units="cm"/>
      <inkml:brushProperty name="color" value="#004F8B"/>
    </inkml:brush>
  </inkml:definitions>
  <inkml:trace contextRef="#ctx0" brushRef="#br0">104 0 18117,'35'68'3276,"1"0"1,-4-3 0,-7-4-2553,-11 14-724,-6 11-646,-3 6 646,-4 7 0,-1-1 0,-2-2 0,-9-5 0,-6-12 210,-9-9-210,-1-14 107,-3-13-107,0-10 0,2-10 0,3-7-3951,5-9-5880,4-5 8531,1-12 1,8 5 0,2-4 0</inkml:trace>
</inkml:ink>
</file>

<file path=ppt/ink/ink3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1.496"/>
    </inkml:context>
    <inkml:brush xml:id="br0">
      <inkml:brushProperty name="width" value="0.04286" units="cm"/>
      <inkml:brushProperty name="height" value="0.04286" units="cm"/>
      <inkml:brushProperty name="color" value="#004F8B"/>
    </inkml:brush>
  </inkml:definitions>
  <inkml:trace contextRef="#ctx0" brushRef="#br0">329 0 27684,'-50'17'987,"6"1"-987,17-8 0,-1 7 0,0 4 0,0 5 0,2 3 0,3 2 0,3 3 0,1-1 0,6-2 0,2-4 0,4-6 0,4-5 0,2-4 0,9 1 0,9 0 0,16 5 0,12 4 0,10 5 0,6 3 0,-1 3 0,-2-1 0,-8 2 0,-10-1 0,-8 3 0,-7 19 0,-12-13 0,-3 12 0,-23-20 0,-9-3 0,-20-6 0,-35-8 0,15-8 0,-15-7 0,34-11 0,14-5 0,10-10 0,11-3 0,5-4 0,13-1 0,5-1 0,27-12-2807,-8 14-2285,14-6-375,-17 17 1188,2 1 2145,-2-2 2134,5-10 0,-17 14 0,0-3 0</inkml:trace>
</inkml:ink>
</file>

<file path=ppt/ink/ink3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1.912"/>
    </inkml:context>
    <inkml:brush xml:id="br0">
      <inkml:brushProperty name="width" value="0.04286" units="cm"/>
      <inkml:brushProperty name="height" value="0.04286" units="cm"/>
      <inkml:brushProperty name="color" value="#004F8B"/>
    </inkml:brush>
  </inkml:definitions>
  <inkml:trace contextRef="#ctx0" brushRef="#br0">1 0 11032,'8'3'9830,"-2"0"-6089,-6-3 327,0 0-4068,9 15 0,-4 8 0,10 23 0,-4 10 0,4 15 0,4 8-256,2 6 256,5 0 0,1-5 0,2-9 0,-2-12 0,1-14 0,-4-13 0,-2-15 0,-1-9 0,-3-14 0,-2-18 0,-2-19 0,-1-24 0,-3-14 0,-1-11-546,-4-1 546,-2 3 0,-1 12 0,-2 16 0,0 17 0,0 19-3535,0 14-6296,0 8 5021,5 13 5010,7 21 0,-4-14 1,2 12-1</inkml:trace>
</inkml:ink>
</file>

<file path=ppt/ink/ink3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2.161"/>
    </inkml:context>
    <inkml:brush xml:id="br0">
      <inkml:brushProperty name="width" value="0.04286" units="cm"/>
      <inkml:brushProperty name="height" value="0.04286" units="cm"/>
      <inkml:brushProperty name="color" value="#004F8B"/>
    </inkml:brush>
  </inkml:definitions>
  <inkml:trace contextRef="#ctx0" brushRef="#br0">1 16 28671,'72'-5'0,"-13"2"-1424,-52-2-3656,0 4-3333,-1-1 4039,-2 2 1198,-1 0 3176,-3 2 0,0-2 0,0 1 0</inkml:trace>
</inkml:ink>
</file>

<file path=ppt/ink/ink3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2.346"/>
    </inkml:context>
    <inkml:brush xml:id="br0">
      <inkml:brushProperty name="width" value="0.04286" units="cm"/>
      <inkml:brushProperty name="height" value="0.04286" units="cm"/>
      <inkml:brushProperty name="color" value="#004F8B"/>
    </inkml:brush>
  </inkml:definitions>
  <inkml:trace contextRef="#ctx0" brushRef="#br0">1 35 18660,'4'21'9830,"-1"-4"-9649,-3-17-181,0 0 0,70-29 0,-40 18-354,60-18-9477,-60 25 8312,0 4 0,-14 0 0,-6 0 0</inkml:trace>
</inkml:ink>
</file>

<file path=ppt/ink/ink3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3.396"/>
    </inkml:context>
    <inkml:brush xml:id="br0">
      <inkml:brushProperty name="width" value="0.04286" units="cm"/>
      <inkml:brushProperty name="height" value="0.04286" units="cm"/>
      <inkml:brushProperty name="color" value="#004F8B"/>
    </inkml:brush>
  </inkml:definitions>
  <inkml:trace contextRef="#ctx0" brushRef="#br0">25 408 28671,'-15'-56'0,"5"0"0,25 5 0,1-4 0,0 2 0,3 4 0,-4 11 0,-1 11 0,-4 13 0,-2 7 0,-2 6 0,2 12 0,2 11 0,1 19 0,0 15 0,1 10 0,-6 10 0,0 4 0,-2 5 0,-3-4 0,2-1 0,-2-9 0,1-12 0,-1-11 0,0-15 0,1-13 0,-2-10 0,1-6 0,1-4-6728,0 0-2082,8-9 4670,1-5 4140,5-12 0,-8 11 0,-2 1 0</inkml:trace>
</inkml:ink>
</file>

<file path=ppt/ink/ink3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4.065"/>
    </inkml:context>
    <inkml:brush xml:id="br0">
      <inkml:brushProperty name="width" value="0.04286" units="cm"/>
      <inkml:brushProperty name="height" value="0.04286" units="cm"/>
      <inkml:brushProperty name="color" value="#004F8B"/>
    </inkml:brush>
  </inkml:definitions>
  <inkml:trace contextRef="#ctx0" brushRef="#br0">1 0 28671,'12'62'0,"0"-1"0,-2-2 0,-2-5 0,-5 9 0,-2 2 0,-1-4 0,3-5 0,-2-7 0,2-11 0,-2-11 0,3-11 0,-1-9 0,1-4 0,0-9 0,3-9 0,0-14 0,3-15 0,1-9 0,0-5 0,2-2 0,-2 5 0,2 7 0,-4 12 0,-2 12 0,-2 12 0,0 7 0,4 23 0,1 7 0,4 21 0,-1 3 0,-1 1 0,-1-7 0,-3-8 0,-2-12 0,0-11 0,-1-12 0,2-16 0,-1-10 0,1-15 0,-1-4 0,1-3 0,-2 5 0,2-3 0,-3 22 0,2 3 0,-1 18 0,0 15 0,4 9 0,-1 19 0,5 11 0,0 37 0,-3-24 0,2 16 0,-6-39 0,0-13 0,-3-10-2398,-1-10-7433,-1-5 3284,-1-8 3875,0-10 2672,0-7 0,0 6 0,0 2 0</inkml:trace>
</inkml:ink>
</file>

<file path=ppt/ink/ink3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4.516"/>
    </inkml:context>
    <inkml:brush xml:id="br0">
      <inkml:brushProperty name="width" value="0.04286" units="cm"/>
      <inkml:brushProperty name="height" value="0.04286" units="cm"/>
      <inkml:brushProperty name="color" value="#004F8B"/>
    </inkml:brush>
  </inkml:definitions>
  <inkml:trace contextRef="#ctx0" brushRef="#br0">0 0 26922,'8'62'583,"1"-1"0,-2-3 0,-1-4-583,-6 14 0,0 6 0,0 3 0,0-1 0,-2-5 0,2-11 0,-2-14 0,2-14 0,0-15 0,0-9 0,0-5 0,2-3 0,5 0 0,8 0 0,8 0 0,6-3 0,1-1 0,2-4 0,-2 1 0,-3-1 0,-2 2 0,-9 0 0,-4 2 0,-9 2 0,-3-1 0,0 2 0,0-2-9831,0-1 9178,-12-3 1,9 3-1,-8-1 1</inkml:trace>
</inkml:ink>
</file>

<file path=ppt/ink/ink3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5.282"/>
    </inkml:context>
    <inkml:brush xml:id="br0">
      <inkml:brushProperty name="width" value="0.04286" units="cm"/>
      <inkml:brushProperty name="height" value="0.04286" units="cm"/>
      <inkml:brushProperty name="color" value="#004F8B"/>
    </inkml:brush>
  </inkml:definitions>
  <inkml:trace contextRef="#ctx0" brushRef="#br0">0 165 28671,'68'2'0,"0"0"0,-1 0 0,-4-2 0,27-10-234,-40 6 1,1-1 233,1-1 0,1 1 0,1 0 0,1 0 0,-2-1 0,0 0 0,0 0 0,-2 0 0,-1 0 0,0 0 0,43-6 0,-3-1 0,-8 3 0,-8 1 0,-7 4 153,-11 2-153,-9 2 77,-10 0-77,-12 1 0,-7-1 0,-9 0 237,-4 0-237,-4 0 0,-1 1 0,0-2 0,0 1 0,0 1 0,0-3 0,0 3 0,0-3 0,0 2-9831,-12-9 7373,-2 4 0,-1-2 1,5 6-1</inkml:trace>
</inkml:ink>
</file>

<file path=ppt/ink/ink3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7.038"/>
    </inkml:context>
    <inkml:brush xml:id="br0">
      <inkml:brushProperty name="width" value="0.04286" units="cm"/>
      <inkml:brushProperty name="height" value="0.04286" units="cm"/>
      <inkml:brushProperty name="color" value="#004F8B"/>
    </inkml:brush>
  </inkml:definitions>
  <inkml:trace contextRef="#ctx0" brushRef="#br0">334 0 24312,'-63'26'1453,"0"-1"0,4 0 0,10 1-1453,18 8 0,2 3 0,10-3 0,6-2 0,7-2 0,4-1 0,17 3 0,10 0 0,21 4 0,12 1 0,10 2 0,1 3 0,2 0 0,-8 3 0,-7 0 0,-13 1 0,-11 0 0,-12 0 0,-11 0 0,-6-1 0,-16-1 0,-9-7 0,-17-3 0,-7-11 0,-3-7 0,4-9 0,6-5 0,11-4 0,5-23 0,13-1 0,3-19 0,10 6 0,9 1 0,5 0 0,26-11 0,-10 13-7199,13-3-2155,-11 20 9354,5 2 0,-18 8 0,0 1 0</inkml:trace>
</inkml:ink>
</file>

<file path=ppt/ink/ink3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7.436"/>
    </inkml:context>
    <inkml:brush xml:id="br0">
      <inkml:brushProperty name="width" value="0.04286" units="cm"/>
      <inkml:brushProperty name="height" value="0.04286" units="cm"/>
      <inkml:brushProperty name="color" value="#004F8B"/>
    </inkml:brush>
  </inkml:definitions>
  <inkml:trace contextRef="#ctx0" brushRef="#br0">0 0 28671,'21'62'0,"0"1"0,-1-5 0,-4-2 0,-1 16 0,-1-3 0,5-2 0,1-9 0,4-6 0,0-13 0,2-9 0,-1-11 0,1-11 0,-3-5 0,-2-17 0,-4-13 0,-5-21 0,-2-13 0,-6-11 0,-1-5 0,-3 0 0,0 6 0,0 12 0,0 14 0,0 15 0,0 14-3373,0 9-6458,3 9 3789,7 17 2356,6 7 3686,6 14 0,-9-18 0,-3-5 0</inkml:trace>
</inkml:ink>
</file>

<file path=ppt/ink/ink3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7.751"/>
    </inkml:context>
    <inkml:brush xml:id="br0">
      <inkml:brushProperty name="width" value="0.04286" units="cm"/>
      <inkml:brushProperty name="height" value="0.04286" units="cm"/>
      <inkml:brushProperty name="color" value="#004F8B"/>
    </inkml:brush>
  </inkml:definitions>
  <inkml:trace contextRef="#ctx0" brushRef="#br0">1 23 28671,'61'-2'0,"-6"-1"0,-36-3 0,2 2 0,-3 0 0,-4 2 0,-3 1-9618,-6 1 555,-2 1 5288,-6 6 3775,-9 1 0,7 0 0,-7-3 0</inkml:trace>
</inkml:ink>
</file>

<file path=ppt/ink/ink3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7.917"/>
    </inkml:context>
    <inkml:brush xml:id="br0">
      <inkml:brushProperty name="width" value="0.04286" units="cm"/>
      <inkml:brushProperty name="height" value="0.04286" units="cm"/>
      <inkml:brushProperty name="color" value="#004F8B"/>
    </inkml:brush>
  </inkml:definitions>
  <inkml:trace contextRef="#ctx0" brushRef="#br0">0 25 17490,'16'12'9830,"-4"-3"-8479,-12-9-1351,0 0 0,73-20 0,-42 15-9831,57-16 0,-63 25 9402,-4 5 1,-11-4 0,-5 3 0</inkml:trace>
</inkml:ink>
</file>

<file path=ppt/ink/ink3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5.866"/>
    </inkml:context>
    <inkml:brush xml:id="br0">
      <inkml:brushProperty name="width" value="0.04286" units="cm"/>
      <inkml:brushProperty name="height" value="0.04286" units="cm"/>
      <inkml:brushProperty name="color" value="#004F8B"/>
    </inkml:brush>
  </inkml:definitions>
  <inkml:trace contextRef="#ctx0" brushRef="#br0">1 47 23915,'62'-13'1585,"0"0"0,-5 1 1,-9 3-1586,-16 9 0,-5 0 0,-4 4 0,-6 6 0,-5 8 0,-6 10 0,-3 11 0,-3 9 0,-11 10 0,-5 4 0,-16 1 0,-1-1 0,-2-6 0,3-4 0,5-6 0,5-5 0,7-8 0,8-6 0,3-8 0,4-3 0,8-7 0,9-1 0,35-5 0,-5 0 0,21-3 0,-19-3 0,-4-1 0,-8-4 0,-6 2-2913,-12 2-6918,-6 3 8512,-9 1 0,-3 0 0,-1 0 0</inkml:trace>
</inkml:ink>
</file>

<file path=ppt/ink/ink3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8.737"/>
    </inkml:context>
    <inkml:brush xml:id="br0">
      <inkml:brushProperty name="width" value="0.04286" units="cm"/>
      <inkml:brushProperty name="height" value="0.04286" units="cm"/>
      <inkml:brushProperty name="color" value="#004F8B"/>
    </inkml:brush>
  </inkml:definitions>
  <inkml:trace contextRef="#ctx0" brushRef="#br0">1 118 28671,'5'69'0,"0"0"0,-1-5 0,4-11 0,13-14 0,5-5 0,9-5 0,5-5 0,10-6 0,1-7 0,3-5 0,-4-6 0,-7-15 0,-6-9 0,-11-21 0,-7-12 0,-11-10 0,-4-6 0,-8 2 0,-9 9 0,-11 11 0,-10 15 0,-9 15 0,-3 11 0,-23 8 0,20 12 0,-14 8 0,29 7 0,5 7 0,7 3 0,7 7 0,7 3 0,5 5 0,12 3-220,9 1-9611,16 0 8746,5-16 0,1-3 1,-4-2-1,23 10 0</inkml:trace>
</inkml:ink>
</file>

<file path=ppt/ink/ink3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8.968"/>
    </inkml:context>
    <inkml:brush xml:id="br0">
      <inkml:brushProperty name="width" value="0.04286" units="cm"/>
      <inkml:brushProperty name="height" value="0.04286" units="cm"/>
      <inkml:brushProperty name="color" value="#004F8B"/>
    </inkml:brush>
  </inkml:definitions>
  <inkml:trace contextRef="#ctx0" brushRef="#br0">0 0 28671,'18'59'0,"0"-1"0,0-3 0,-5-6 0,-8-2 0,-2-2 0,0-8 0,-3-9-8481,3-14-347,2-11 5787,1-23 3041,3-10 0,-4 7 0,-3 2 0</inkml:trace>
</inkml:ink>
</file>

<file path=ppt/ink/ink3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9.354"/>
    </inkml:context>
    <inkml:brush xml:id="br0">
      <inkml:brushProperty name="width" value="0.04286" units="cm"/>
      <inkml:brushProperty name="height" value="0.04286" units="cm"/>
      <inkml:brushProperty name="color" value="#004F8B"/>
    </inkml:brush>
  </inkml:definitions>
  <inkml:trace contextRef="#ctx0" brushRef="#br0">29 1 28671,'-8'56'0,"0"-1"0,-4 38 0,12-73 0,5-3 0,7-4 0,9-4 0,7-5 0,5-2 0,4-2 0,0 0 0,1-2 0,-2 2 0,-3-1 0,-7 1 0,-3 1 0,-10 7 0,-3 5 0,-6 13 0,-1 5 0,-3 9 0,0 1 0,-9 2 0,-10 3-9271,-5-21-60,-16-11 5304,5-34 4027,-8-17 0,20 12 0,4 1 0</inkml:trace>
</inkml:ink>
</file>

<file path=ppt/ink/ink3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39.547"/>
    </inkml:context>
    <inkml:brush xml:id="br0">
      <inkml:brushProperty name="width" value="0.04286" units="cm"/>
      <inkml:brushProperty name="height" value="0.04286" units="cm"/>
      <inkml:brushProperty name="color" value="#004F8B"/>
    </inkml:brush>
  </inkml:definitions>
  <inkml:trace contextRef="#ctx0" brushRef="#br0">0 34 24900,'4'4'3771,"-1"-1"-3771,-3-3 0,0 0 0,69-18 0,-38 13 0,57-13-7899,-52 18-1932,-1 3 9624,-3 3 0,-15-3 0,-7 3 1</inkml:trace>
</inkml:ink>
</file>

<file path=ppt/ink/ink3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40.239"/>
    </inkml:context>
    <inkml:brush xml:id="br0">
      <inkml:brushProperty name="width" value="0.04286" units="cm"/>
      <inkml:brushProperty name="height" value="0.04286" units="cm"/>
      <inkml:brushProperty name="color" value="#004F8B"/>
    </inkml:brush>
  </inkml:definitions>
  <inkml:trace contextRef="#ctx0" brushRef="#br0">0 35 28671,'11'62'0,"1"-1"0,-1-5 0,-2-7 0,-4-4 0,2-6 0,-1-5 0,-1-8 0,1-9 0,-2-8 0,-1-6 0,0-10 0,-2-11 0,3-14 0,-1-13 0,1-6 0,1-4 0,2 3 0,-1 4 0,1 9 0,-1 10 0,-1 11 0,0 9 0,-1 5 0,1 13 0,5 10 0,0 17 0,2 14 0,3 7 0,-4 2 0,3-5 0,-4-9 0,0-13 0,1-14 0,-4-11 0,2-19 0,-3-12 0,2-20 0,0-9 0,6-32 0,-4 24 0,3-10 0,-7 37 0,1 16 0,-3 8 0,2 7 0,-1 10 0,3 11 0,1 13 0,4 44 0,-1-13 0,-1 24 0,-3-26 0,-3-8 0,1-10 0,-3-13 0,0-15-7344,-1-7-2487,-2-29 9765,0-32 1,0 20-1,0-15 1</inkml:trace>
</inkml:ink>
</file>

<file path=ppt/ink/ink3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40.694"/>
    </inkml:context>
    <inkml:brush xml:id="br0">
      <inkml:brushProperty name="width" value="0.04286" units="cm"/>
      <inkml:brushProperty name="height" value="0.04286" units="cm"/>
      <inkml:brushProperty name="color" value="#004F8B"/>
    </inkml:brush>
  </inkml:definitions>
  <inkml:trace contextRef="#ctx0" brushRef="#br0">1 0 28671,'15'69'0,"0"1"0,-1-4 0,-2-6 0,-9 10 0,2 6 0,1 9-600,1 4 600,0 5 0,3-3 0,1-4 0,1-12 196,0-14-196,-2-19 99,3-17-99,0-15 0,4-7 0,4-13 305,6-6-305,4-13 0,4-3 0,2-2 0,-1 2 0,-1 3 0,-7 7 0,-6 7 0,-3 7 0,-12 5 0,0 2 0,-7 1 0,0 0-9831,0 3 9019,-3 2 0,3-1 0,-3 1 0</inkml:trace>
</inkml:ink>
</file>

<file path=ppt/ink/ink3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45.228"/>
    </inkml:context>
    <inkml:brush xml:id="br0">
      <inkml:brushProperty name="width" value="0.04286" units="cm"/>
      <inkml:brushProperty name="height" value="0.04286" units="cm"/>
      <inkml:brushProperty name="color" value="#E71224"/>
    </inkml:brush>
  </inkml:definitions>
  <inkml:trace contextRef="#ctx0" brushRef="#br0">1 56 20867,'62'1'6985,"-5"-1"-6548,-30-5-387,5-1-50,0-1-2419,2 0-1878,0-2-1326,-5 2 918,-2 0 2291,-5 2 325,-5 2 2089,-5 2 0,-7 1 0,-2 0 0</inkml:trace>
</inkml:ink>
</file>

<file path=ppt/ink/ink3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45.459"/>
    </inkml:context>
    <inkml:brush xml:id="br0">
      <inkml:brushProperty name="width" value="0.04286" units="cm"/>
      <inkml:brushProperty name="height" value="0.04286" units="cm"/>
      <inkml:brushProperty name="color" value="#E71224"/>
    </inkml:brush>
  </inkml:definitions>
  <inkml:trace contextRef="#ctx0" brushRef="#br0">0 1 9654,'65'6'40,"-11"0"-595,-43-6-683,1 0 1238,1 0 0,-6 0 0,-3 0 0</inkml:trace>
</inkml:ink>
</file>

<file path=ppt/ink/ink3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45.694"/>
    </inkml:context>
    <inkml:brush xml:id="br0">
      <inkml:brushProperty name="width" value="0.04286" units="cm"/>
      <inkml:brushProperty name="height" value="0.04286" units="cm"/>
      <inkml:brushProperty name="color" value="#E71224"/>
    </inkml:brush>
  </inkml:definitions>
  <inkml:trace contextRef="#ctx0" brushRef="#br0">1 25 9240,'7'12'1999,"-2"-2"-733,-5-10 3321,0 0-3539,37-9-505,-23 4-543,30-6-202,-33 6-2312,2 2-746,1-3 493,2 3 1114,6 0 203,1 2 1450,3 1 0,-12 0 0,-4 0 0</inkml:trace>
</inkml:ink>
</file>

<file path=ppt/ink/ink3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45.920"/>
    </inkml:context>
    <inkml:brush xml:id="br0">
      <inkml:brushProperty name="width" value="0.04286" units="cm"/>
      <inkml:brushProperty name="height" value="0.04286" units="cm"/>
      <inkml:brushProperty name="color" value="#E71224"/>
    </inkml:brush>
  </inkml:definitions>
  <inkml:trace contextRef="#ctx0" brushRef="#br0">1 0 23758,'45'5'1753,"-8"0"-2313,-26-4-2398,-1 1-1763,3 0 358,1 0 1288,-1-1 1299,4 1 51,-2-2 1725,1 1 0,-7-1 0,-3 0 0</inkml:trace>
</inkml:ink>
</file>

<file path=ppt/ink/ink3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46.100"/>
    </inkml:context>
    <inkml:brush xml:id="br0">
      <inkml:brushProperty name="width" value="0.04286" units="cm"/>
      <inkml:brushProperty name="height" value="0.04286" units="cm"/>
      <inkml:brushProperty name="color" value="#E71224"/>
    </inkml:brush>
  </inkml:definitions>
  <inkml:trace contextRef="#ctx0" brushRef="#br0">1 1 9038,'7'0'3299,"-1"1"-1495,-6-1 3500,0 0-4912,23 1-392,-15 0-2694,20 0-1664,-18-1 970,4 2 3388,7 7 0,-10-5 0,2 4 0</inkml:trace>
</inkml:ink>
</file>

<file path=ppt/ink/ink3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46.272"/>
    </inkml:context>
    <inkml:brush xml:id="br0">
      <inkml:brushProperty name="width" value="0.04286" units="cm"/>
      <inkml:brushProperty name="height" value="0.04286" units="cm"/>
      <inkml:brushProperty name="color" value="#E71224"/>
    </inkml:brush>
  </inkml:definitions>
  <inkml:trace contextRef="#ctx0" brushRef="#br0">1 0 11318,'36'11'-779,"-6"-3"0,-25-8 1,-2 0-1</inkml:trace>
</inkml:ink>
</file>

<file path=ppt/ink/ink3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46.536"/>
    </inkml:context>
    <inkml:brush xml:id="br0">
      <inkml:brushProperty name="width" value="0.04286" units="cm"/>
      <inkml:brushProperty name="height" value="0.04286" units="cm"/>
      <inkml:brushProperty name="color" value="#E71224"/>
    </inkml:brush>
  </inkml:definitions>
  <inkml:trace contextRef="#ctx0" brushRef="#br0">0 11 8556,'8'17'1227,"-3"-4"-986,-5-13-73,0 0-162,23-7-6,-12 3-51,18-5-419,-17 4-741,1 1-127,1 0 1338,-3 1 0,-5 0 0,-3 1 0</inkml:trace>
</inkml:ink>
</file>

<file path=ppt/ink/ink3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46.731"/>
    </inkml:context>
    <inkml:brush xml:id="br0">
      <inkml:brushProperty name="width" value="0.04286" units="cm"/>
      <inkml:brushProperty name="height" value="0.04286" units="cm"/>
      <inkml:brushProperty name="color" value="#E71224"/>
    </inkml:brush>
  </inkml:definitions>
  <inkml:trace contextRef="#ctx0" brushRef="#br0">1 0 7431,'0'0'0</inkml:trace>
</inkml:ink>
</file>

<file path=ppt/ink/ink3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54.290"/>
    </inkml:context>
    <inkml:brush xml:id="br0">
      <inkml:brushProperty name="width" value="0.04286" units="cm"/>
      <inkml:brushProperty name="height" value="0.04286" units="cm"/>
      <inkml:brushProperty name="color" value="#E71224"/>
    </inkml:brush>
  </inkml:definitions>
  <inkml:trace contextRef="#ctx0" brushRef="#br0">1 0 28671,'12'48'0,"0"5"0,-2 0 0,1 10 0,2 5 0,-2 1 0,-1 0 0,-2-5 0,-3-7 0,-1-11 0,-2-11 0,0-12 0,-2-8 0,0-7-1586,0-3-6513,0-3 145,0-1 6912,0-1 0,0 0 0</inkml:trace>
</inkml:ink>
</file>

<file path=ppt/ink/ink3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54.737"/>
    </inkml:context>
    <inkml:brush xml:id="br0">
      <inkml:brushProperty name="width" value="0.04286" units="cm"/>
      <inkml:brushProperty name="height" value="0.04286" units="cm"/>
      <inkml:brushProperty name="color" value="#E71224"/>
    </inkml:brush>
  </inkml:definitions>
  <inkml:trace contextRef="#ctx0" brushRef="#br0">0 220 19725,'65'17'2195,"-11"-12"-2195,-46-20-1568,-1-12-605,0-7 174,-3-1 822,-1 1 746,-3 3 302,0 6 118,-2 7 11,-5 6 101,-3 5-29,-6 4 130,-2 2 296,2 6 281,0 8 683,1 10 325,5 11 554,3 6 84,3 3-470,3 1-566,1-3-161,0-4-1228,0-6 0,3-7 0,2-6 0,4-7 0,4-5-220,3-4-1740,4-2-2240,2 0-1766,2 0-1775,18-6 5216,-13-1 2525,10-7 0,-26 8 0,-4-1 0</inkml:trace>
</inkml:ink>
</file>

<file path=ppt/ink/ink3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55.056"/>
    </inkml:context>
    <inkml:brush xml:id="br0">
      <inkml:brushProperty name="width" value="0.04286" units="cm"/>
      <inkml:brushProperty name="height" value="0.04286" units="cm"/>
      <inkml:brushProperty name="color" value="#E71224"/>
    </inkml:brush>
  </inkml:definitions>
  <inkml:trace contextRef="#ctx0" brushRef="#br0">54 1 28671,'-22'25'0,"3"2"0,12-3 0,3 4 0,2 0 0,2 1 0,0-4 0,3-4 0,5-5 0,4-3 0,4-4 0,1-5 0,0-1 0,1-3 0,-1-3-2589,2-7-5947,-3-5 1815,3-15 433,-4-4 6288,-2-7 0,-7 18 0,-3 5 0</inkml:trace>
</inkml:ink>
</file>

<file path=ppt/ink/ink3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55.364"/>
    </inkml:context>
    <inkml:brush xml:id="br0">
      <inkml:brushProperty name="width" value="0.04286" units="cm"/>
      <inkml:brushProperty name="height" value="0.04286" units="cm"/>
      <inkml:brushProperty name="color" value="#E71224"/>
    </inkml:brush>
  </inkml:definitions>
  <inkml:trace contextRef="#ctx0" brushRef="#br0">1 1 28671,'14'57'0,"-1"0"0,-1-2 0,-2-3 0,0 16 0,-1 4 0,3 3 0,2-2 0,1-4 0,-1-8 0,0-10 0,-4-11 0,0-13 0,-7-8 0,0-10-7619,-3-6-2212,0-9 5654,-8-10 4177,-6-9 0,3 7 0,-1 3 0</inkml:trace>
</inkml:ink>
</file>

<file path=ppt/ink/ink3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55.586"/>
    </inkml:context>
    <inkml:brush xml:id="br0">
      <inkml:brushProperty name="width" value="0.04286" units="cm"/>
      <inkml:brushProperty name="height" value="0.04286" units="cm"/>
      <inkml:brushProperty name="color" value="#E71224"/>
    </inkml:brush>
  </inkml:definitions>
  <inkml:trace contextRef="#ctx0" brushRef="#br0">1 128 28671,'45'9'0,"-2"-1"0,-15-8 0,2-2 0,0-6 0,-1-1-4756,-2-8-4850,-3 1 5153,-1-7 2162,-6 1 2291,-3-3 0,-7 11 0,-4 5 0</inkml:trace>
</inkml:ink>
</file>

<file path=ppt/ink/ink3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55.839"/>
    </inkml:context>
    <inkml:brush xml:id="br0">
      <inkml:brushProperty name="width" value="0.04286" units="cm"/>
      <inkml:brushProperty name="height" value="0.04286" units="cm"/>
      <inkml:brushProperty name="color" value="#E71224"/>
    </inkml:brush>
  </inkml:definitions>
  <inkml:trace contextRef="#ctx0" brushRef="#br0">0 0 28671,'37'92'0,"-2"-9"0,-13-44 0,1-3 0,0-10 0,-3-7 0,-3-10 0,-2-6 0,-2-3 0,-3-3 0,0-10 0,-4-8 0,-2-11 0,-2-4 0,-2 0 0,0 1-192,0 7-7750,0 7-1014,0 8 8956,0 4 0,0 6 0,0 2 0</inkml:trace>
</inkml:ink>
</file>

<file path=ppt/ink/ink3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56.589"/>
    </inkml:context>
    <inkml:brush xml:id="br0">
      <inkml:brushProperty name="width" value="0.04286" units="cm"/>
      <inkml:brushProperty name="height" value="0.04286" units="cm"/>
      <inkml:brushProperty name="color" value="#E71224"/>
    </inkml:brush>
  </inkml:definitions>
  <inkml:trace contextRef="#ctx0" brushRef="#br0">0 157 28671,'21'55'0,"1"0"0,-3-4 0,-5-8 0,-8-13 0,-2-3 0,1-9 0,-4-6 0,1-6 0,-2-3-3401,0-21-4323,-3-6 1540,-3-23 4594,-6-4 660,-1-6 605,-1 2 325,2 3 123,1 6 527,3 8 358,2 9 482,2 9 191,3 9 705,1 5 1423,1 4 811,7 2-233,4 0-4387,4 0 0,3 3 0,-3 3 0,2 5 0,-4 2 0,2 2 0,-3 4 0,2 7 0,-4 3 0,0 6 0,-3 2 0,0 1 0,-2-2 0,1-3 0,-1-4 0,1-4 0,1-5 0,0-3 0,1-5 0,0-2 0,-2-5 0,4-3 0,-2-3 0,4-8 0,-5-7 0,0-11 0,-3-4 0,1-6 0,-3 1 0,3-19 0,-2 19 0,0-7 0,0 26 0,-1 7 0,1 6 0,1 3 0,3 2 0,2 10 0,3 5 0,10 30 0,-3-9 0,5 18 0,-7-19 0,-1 0 0,-1-5-4807,-3-7-5024,-7-10 9213,-1-7 1,-5-7 0,0 0 0</inkml:trace>
</inkml:ink>
</file>

<file path=ppt/ink/ink3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56.754"/>
    </inkml:context>
    <inkml:brush xml:id="br0">
      <inkml:brushProperty name="width" value="0.04286" units="cm"/>
      <inkml:brushProperty name="height" value="0.04286" units="cm"/>
      <inkml:brushProperty name="color" value="#E71224"/>
    </inkml:brush>
  </inkml:definitions>
  <inkml:trace contextRef="#ctx0" brushRef="#br0">1 0 15636,'74'23'-2158,"-16"-1"0,-57-14 1,-1-2-1</inkml:trace>
</inkml:ink>
</file>

<file path=ppt/ink/ink3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57.723"/>
    </inkml:context>
    <inkml:brush xml:id="br0">
      <inkml:brushProperty name="width" value="0.04286" units="cm"/>
      <inkml:brushProperty name="height" value="0.04286" units="cm"/>
      <inkml:brushProperty name="color" value="#E71224"/>
    </inkml:brush>
  </inkml:definitions>
  <inkml:trace contextRef="#ctx0" brushRef="#br0">662 1 24262,'-27'81'4409,"0"-11"-4409,4-42 0,-3 3 0,1 3 0,-3 4 0,2 1 0,-3 3 0,2 0 0,-2 0 0,0-2 0,1-3 0,0-6 0,2-5 0,0-4 0,2-6 0,2-2 0,-2-4 0,1 0 0,-2-1 0,1-1 0,-1 1 0,3-1 0,3-3 0,3-2 0,3-1 0,5-2 0,2 0 0,2 0 0,3-2 0,-1 1 0,2-4 0,0 2-3238,3-2-6593,8-2 9349,10-7 1,-7 6-1,1-2 1</inkml:trace>
</inkml:ink>
</file>

<file path=ppt/ink/ink3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8:58.286"/>
    </inkml:context>
    <inkml:brush xml:id="br0">
      <inkml:brushProperty name="width" value="0.04286" units="cm"/>
      <inkml:brushProperty name="height" value="0.04286" units="cm"/>
      <inkml:brushProperty name="color" value="#E71224"/>
    </inkml:brush>
  </inkml:definitions>
  <inkml:trace contextRef="#ctx0" brushRef="#br0">0 0 28671,'13'52'0,"-5"-6"0,-10-23 0,-1 3 0,0 3 0,1 3 0,1 3 0,1 1 0,0 3 0,0-3 0,0-1 0,0-7 0,0-7 0,0-8 0,0-4 0,0-7 0,0 0 0,0-2 0,4 0 0,4-4 0,7 0 0,1-3 0,3 3 0,-3 0 0,2 1 0,-3 1 0,-1 1 0,-3 1 0,-1 0 0,-2 0 0,-3 0 0,-1 0 0,-2 0 0,0 0 0,-2 0 0,0-1 0,0 0-3277,0 0 0,0 1 0</inkml:trace>
</inkml:ink>
</file>

<file path=ppt/ink/ink3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08.488"/>
    </inkml:context>
    <inkml:brush xml:id="br0">
      <inkml:brushProperty name="width" value="0.04286" units="cm"/>
      <inkml:brushProperty name="height" value="0.04286" units="cm"/>
      <inkml:brushProperty name="color" value="#004F8B"/>
    </inkml:brush>
  </inkml:definitions>
  <inkml:trace contextRef="#ctx0" brushRef="#br0">29 71 16146,'-16'-39'9830,"5"9"-7135,10 28-2695,1 2 0,0 8 0,0 6 0,7 14 0,5 11 0,9 15 0,3 11 0,3 11-498,0 11 498,4 6 0,-1 1 0,2-2 0,1-9 0,-4-12 0,-4-16 0,-4-17 0,-6-14 0,-4-13 0,2-5 0,-2-13 498,6-13-498,-2-18 0,-1-19 0,-2-17 0,-4-14 0,-5-8 0,-2 28 0,-1 0 0,0-25 0,0 38 0,0 5 0,-1 6 0,0 19 0,0 10 0,1 11 0,0 1-629,0 3-6361,0 0-1355,0 8 5012,0 14 3333,6 28 0,-5-20 0,5 8 0</inkml:trace>
</inkml:ink>
</file>

<file path=ppt/ink/ink3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08.902"/>
    </inkml:context>
    <inkml:brush xml:id="br0">
      <inkml:brushProperty name="width" value="0.04286" units="cm"/>
      <inkml:brushProperty name="height" value="0.04286" units="cm"/>
      <inkml:brushProperty name="color" value="#004F8B"/>
    </inkml:brush>
  </inkml:definitions>
  <inkml:trace contextRef="#ctx0" brushRef="#br0">0 0 28671,'11'66'0,"-2"-5"0,-5-18 0,-3 1 0,1-4 0,-2-1 0,0-7 0,0-4 0,0-10 0,0-5 0,0-7 0,0-3 0,0-3-4437,0 0-3713,3-2 2745,2-8 2358,3-4 3047,0-9 0,-3 10 0,-2 2 0</inkml:trace>
</inkml:ink>
</file>

<file path=ppt/ink/ink3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09.552"/>
    </inkml:context>
    <inkml:brush xml:id="br0">
      <inkml:brushProperty name="width" value="0.04286" units="cm"/>
      <inkml:brushProperty name="height" value="0.04286" units="cm"/>
      <inkml:brushProperty name="color" value="#004F8B"/>
    </inkml:brush>
  </inkml:definitions>
  <inkml:trace contextRef="#ctx0" brushRef="#br0">103 153 8679,'9'8'1967,"-2"-2"-1475,-7-6 3905,0 0-2694,0 2-583,0-2-425,0 1 134,1-1-56,3-5-421,-1-4-111,0-5-190,-1-5-23,-2 1-28,0-2-202,0 3-106,0-2-179,-3 4-6,-3 1 124,-3 4-46,-5 4 174,2 2 241,-3 4 22,0 0 304,0 0-63,3 5-45,1 3 96,2 8 481,3 3 202,3 4-95,1 1 28,2 4 604,2 9-973,4-9-237,4 5-268,3-16-56,1-3 28,-1-4-218,6-6-1575,-4-1-1707,7-3-1502,-4-3 303,3-5 2133,2-10 2538,1-3 0,-9 6 0,-5 4 0</inkml:trace>
</inkml:ink>
</file>

<file path=ppt/ink/ink3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09.892"/>
    </inkml:context>
    <inkml:brush xml:id="br0">
      <inkml:brushProperty name="width" value="0.04286" units="cm"/>
      <inkml:brushProperty name="height" value="0.04286" units="cm"/>
      <inkml:brushProperty name="color" value="#004F8B"/>
    </inkml:brush>
  </inkml:definitions>
  <inkml:trace contextRef="#ctx0" brushRef="#br0">106 0 26110,'-29'12'2561,"3"0"-2561,12 2 0,1 1 0,2 1 0,5 3 0,1 0 0,4 2 0,1 0 0,0 0 0,0-2 0,4-1 0,1-4 0,6-2 0,1-4 0,1-1 0,-1-3-192,1-2-4025,1-2-2684,0 0 6901,10-35 0,-14 27 0,5-27 0</inkml:trace>
</inkml:ink>
</file>

<file path=ppt/ink/ink3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0.201"/>
    </inkml:context>
    <inkml:brush xml:id="br0">
      <inkml:brushProperty name="width" value="0.04286" units="cm"/>
      <inkml:brushProperty name="height" value="0.04286" units="cm"/>
      <inkml:brushProperty name="color" value="#004F8B"/>
    </inkml:brush>
  </inkml:definitions>
  <inkml:trace contextRef="#ctx0" brushRef="#br0">0 0 10108,'15'3'2196,"-3"-1"-1177,-12-2 8811,0 0-4312,4 63-5518,-3-28 0,3 54 0,-4-42 0,0 4 0,2 0 0,0 4 0,2-4 0,0-3 0,0-7 0,0-7 0,-3-8 0,2-8-4678,-2-7-2004,0-6 621,-1-4 3300,0-12 2761,-4-4 0,3 1 0,-4 2 0</inkml:trace>
</inkml:ink>
</file>

<file path=ppt/ink/ink3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0.754"/>
    </inkml:context>
    <inkml:brush xml:id="br0">
      <inkml:brushProperty name="width" value="0.04286" units="cm"/>
      <inkml:brushProperty name="height" value="0.04286" units="cm"/>
      <inkml:brushProperty name="color" value="#004F8B"/>
    </inkml:brush>
  </inkml:definitions>
  <inkml:trace contextRef="#ctx0" brushRef="#br0">1 54 10013,'0'6'2616,"0"-2"-864,0-4 3844,0 0-4616,61 19-538,-36-14-195,52 14-197,-51-19-50,2-4-1041,-1-6-1032,-3-4 365,-3-5 67,-4 2 666,-4 1 477,-5 5 251,-3 2 236,-4 5 0,-1 1 11,0 3 666,0 0-402,0 5-29,0 2 386,0 7 231,2 1-73,0 4-231,2 1-206,3 1-62,0-1 101,2-2-73,-1-1-286,2-5 108,-1-3-108,2-5-22,1-3 174,1-1-152,-1 0 174,1-4-61,0-2-91,0-5-27,-2-4 118,-3 0-113,-1 1 0,-6 1-5,1 3-17,-2-1-196,0 0-521,0 0-235,0-1-661,-2 2-163,1 1-195,-3 4-2163,1 2 2375,1 1 1759,-1 2 0,3 0 0,-1 0 0</inkml:trace>
</inkml:ink>
</file>

<file path=ppt/ink/ink3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1.626"/>
    </inkml:context>
    <inkml:brush xml:id="br0">
      <inkml:brushProperty name="width" value="0.04286" units="cm"/>
      <inkml:brushProperty name="height" value="0.04286" units="cm"/>
      <inkml:brushProperty name="color" value="#004F8B"/>
    </inkml:brush>
  </inkml:definitions>
  <inkml:trace contextRef="#ctx0" brushRef="#br0">0 0 20050,'9'65'7662,"0"-10"-6703,-8-35-959,0-2 0,0-5 0,0-2 0,2-2 0,-2-2 0,3 0 0,-3-4 0,2 0 0,-2-3 0,0 0 0,-1-8 0,0-3 0,0-9-57,0-3-106,-3 0 163,1-1-28,-1 4 0,1 3-246,2 4-23,0 3-140,0 3 107,0 2 274,0 2-107,5 1 163,0 1 28,6 0 0,-1 1 247,3 0-29,-2 4-27,2 3-29,0 7-162,1 3 190,3 12-190,-3-6 135,0 7-135,-6-8 0,0-2-28,-1 1 22,0-4-44,-2-3-6,2-3-303,-4-4 303,2-4 28,-4-2 0,2-1 0,1-3 168,1-5-168,2-7-168,0-8-184,1-5 21,-2-2 169,-1 0 162,0 1-28,-3 5 0,1 4-163,-2 7-133,3 5 273,-1 3 51,2 4 191,1 1 105,2 0 57,3 3 196,8 14-303,-3 0-83,6 15-135,-8-6-28,0 3 0,-2-2-359,-3-3-2195,-1-4-7277,-3-3 3862,-2-7 5969,-14-10 0,8-2 0,-10-4 0</inkml:trace>
</inkml:ink>
</file>

<file path=ppt/ink/ink3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1.822"/>
    </inkml:context>
    <inkml:brush xml:id="br0">
      <inkml:brushProperty name="width" value="0.04286" units="cm"/>
      <inkml:brushProperty name="height" value="0.04286" units="cm"/>
      <inkml:brushProperty name="color" value="#004F8B"/>
    </inkml:brush>
  </inkml:definitions>
  <inkml:trace contextRef="#ctx0" brushRef="#br0">1 23 9705,'10'9'3646,"-1"-2"-1776,-9-7 567,0 0-2437,59 2-2554,-35-1-1552,47-1 1283,-51-9 2823,-6-4 0,-6 3 0,-5 1 0</inkml:trace>
</inkml:ink>
</file>

<file path=ppt/ink/ink3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2.182"/>
    </inkml:context>
    <inkml:brush xml:id="br0">
      <inkml:brushProperty name="width" value="0.04286" units="cm"/>
      <inkml:brushProperty name="height" value="0.04286" units="cm"/>
      <inkml:brushProperty name="color" value="#004F8B"/>
    </inkml:brush>
  </inkml:definitions>
  <inkml:trace contextRef="#ctx0" brushRef="#br0">1 1 23943,'33'5'3142,"-4"0"-3114,-20-5 246,1 0-274,-1 0-1170,0 0-1989,-1 0-801,-2 0-544,-1 0 1480,-2 0-1687,-1 0 4711,-12-2 0,7 2 0,-7-1 0</inkml:trace>
</inkml:ink>
</file>

<file path=ppt/ink/ink3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2.504"/>
    </inkml:context>
    <inkml:brush xml:id="br0">
      <inkml:brushProperty name="width" value="0.04286" units="cm"/>
      <inkml:brushProperty name="height" value="0.04286" units="cm"/>
      <inkml:brushProperty name="color" value="#004F8B"/>
    </inkml:brush>
  </inkml:definitions>
  <inkml:trace contextRef="#ctx0" brushRef="#br0">0 10 9582,'9'15'6010,"-1"-2"-1507,-8-13 4073,0 0-8576,43 0 0,-24 0 0,34 0 0,-35-1 0,0 0 0,-4 0 0,0 1 0,-4 0 0,0 0 0,-4 0 0,-2 0 0,-1 0 0,-3-1-2835,0-2-6996,0-3 2192,0-1 7639,0-2 0,0 4 0,0 1 0</inkml:trace>
</inkml:ink>
</file>

<file path=ppt/ink/ink3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4.459"/>
    </inkml:context>
    <inkml:brush xml:id="br0">
      <inkml:brushProperty name="width" value="0.04286" units="cm"/>
      <inkml:brushProperty name="height" value="0.04286" units="cm"/>
      <inkml:brushProperty name="color" value="#004F8B"/>
    </inkml:brush>
  </inkml:definitions>
  <inkml:trace contextRef="#ctx0" brushRef="#br0">0 1 28671,'7'52'0,"0"1"0,-2-6 0,2 3 0,0 3 0,3-2 0,2-3 0,0-6 0,1-4 0,-1-11 0,0-5 0,-2-8 0,3-8 0,-2-2 0,3-4 0,2-4 0,3-6 0,3-7 0,0-7 0,2-2 0,-1 3-9685,-1 0 1328,-4 3 4851,-5 1 3506,-7 1 0,-3 9 0,-3 3 0</inkml:trace>
</inkml:ink>
</file>

<file path=ppt/ink/ink3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4.764"/>
    </inkml:context>
    <inkml:brush xml:id="br0">
      <inkml:brushProperty name="width" value="0.04286" units="cm"/>
      <inkml:brushProperty name="height" value="0.04286" units="cm"/>
      <inkml:brushProperty name="color" value="#004F8B"/>
    </inkml:brush>
  </inkml:definitions>
  <inkml:trace contextRef="#ctx0" brushRef="#br0">1 0 12629,'1'9'9830,"0"-3"-3618,-1-6-6212,0 0 0,1 81 0,3-31 0,-1 8 0,0 1 0,4 8 0,2-1 0,-1-2 0,2-1 0,-1-5 0,0-4 0,-1-5 0,-2-10 0,-1-3 0,1-9-2264,-1-2-7567,3-5 3005,3-8 4109,2-4 2717,0-6 0,-4-2 0,-5 0 0</inkml:trace>
</inkml:ink>
</file>

<file path=ppt/ink/ink3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5.023"/>
    </inkml:context>
    <inkml:brush xml:id="br0">
      <inkml:brushProperty name="width" value="0.04286" units="cm"/>
      <inkml:brushProperty name="height" value="0.04286" units="cm"/>
      <inkml:brushProperty name="color" value="#004F8B"/>
    </inkml:brush>
  </inkml:definitions>
  <inkml:trace contextRef="#ctx0" brushRef="#br0">0 1 28671,'18'50'0,"-1"1"0,11 37 0,-27-52 0,-1-1 0,0-5 0,0-3 0,0-6 0,0-5-7899,0-9-1488,0-12 6256,0-14 3131,0-15 0,0 12 0,0 2 0</inkml:trace>
</inkml:ink>
</file>

<file path=ppt/ink/ink3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5.396"/>
    </inkml:context>
    <inkml:brush xml:id="br0">
      <inkml:brushProperty name="width" value="0.04286" units="cm"/>
      <inkml:brushProperty name="height" value="0.04286" units="cm"/>
      <inkml:brushProperty name="color" value="#004F8B"/>
    </inkml:brush>
  </inkml:definitions>
  <inkml:trace contextRef="#ctx0" brushRef="#br0">1 1 28671,'42'17'0,"-3"-1"0,-18-1 0,3-1 0,0 8 0,2 1 0,0 7 0,-4 3 0,1 6 0,-7 2 0,0 4 0,-3 0 0,-4 1 0,2-1 0,-4-1 0,-1-2 0,0-3 0,-2-3 0,1-5 0,-4-5 0,2-5 0,-2-6-5843,0-5-3988,-1-6 4908,-4-6 4923,-6-10 0,4 6 0,-3-4 0</inkml:trace>
</inkml:ink>
</file>

<file path=ppt/ink/ink3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5.674"/>
    </inkml:context>
    <inkml:brush xml:id="br0">
      <inkml:brushProperty name="width" value="0.04286" units="cm"/>
      <inkml:brushProperty name="height" value="0.04286" units="cm"/>
      <inkml:brushProperty name="color" value="#004F8B"/>
    </inkml:brush>
  </inkml:definitions>
  <inkml:trace contextRef="#ctx0" brushRef="#br0">1 0 28671,'60'6'0,"1"0"0,-4 0 0,-9-3 0,-20-5 0,0 0 0,-5 1 0,-2-1 0,-5 2 0,-3 0 0,-2 0-4196,-2 0-5635,4 0 3928,0 0 5903,0 0 0,-5 0 0,-3 0 0</inkml:trace>
</inkml:ink>
</file>

<file path=ppt/ink/ink3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6.446"/>
    </inkml:context>
    <inkml:brush xml:id="br0">
      <inkml:brushProperty name="width" value="0.04286" units="cm"/>
      <inkml:brushProperty name="height" value="0.04286" units="cm"/>
      <inkml:brushProperty name="color" value="#004F8B"/>
    </inkml:brush>
  </inkml:definitions>
  <inkml:trace contextRef="#ctx0" brushRef="#br0">1 0 28671,'11'57'0,"-1"3"0,-3-8 0,1 6 0,2-4 0,-2-5 0,0-11 0,-2-10 0,-2-10 0,0-10 0,-4-4 0,2-4 0,-1-6 0,1-12 0,1-15 0,0-16 0,1-5 0,-3-4 0,2 7 0,-1 8 0,1 11 0,2 11 0,-2 6 0,4 7 0,-4 2 0,2 3 0,-2 2 0,2 1 0,1 6 0,4 9 0,2 12 0,3 10 0,3 7 0,-3 2 0,6 9 0,-10-20 0,3-1 0,-9-24 0,-2-6 0,-1-2 0,0-4 0,2-8 0,3-29 0,2 1 0,-1-18 0,0 20 0,-5 7 0,0 10 0,-1 9 0,-1 6 0,4 9 0,3 12 0,5 11 0,3 17 0,2 7 0,1 5 0,0-2 0,-2-6 0,-3-12 0,-3-10 0,-4-14 0,-1-7-4516,-3-13-5315,2-21 9734,1-38 1,-2 28 0,0-12 0</inkml:trace>
</inkml:ink>
</file>

<file path=ppt/ink/ink3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6.793"/>
    </inkml:context>
    <inkml:brush xml:id="br0">
      <inkml:brushProperty name="width" value="0.04286" units="cm"/>
      <inkml:brushProperty name="height" value="0.04286" units="cm"/>
      <inkml:brushProperty name="color" value="#004F8B"/>
    </inkml:brush>
  </inkml:definitions>
  <inkml:trace contextRef="#ctx0" brushRef="#br0">1 1 28671,'8'64'0,"1"1"0,-1-3 0,-3-5 0,-5 10 0,0 2 0,0 0 0,0-9 0,0-9 0,0-11 0,0-12 0,5-7 0,0-7 0,6-3 0,3-3 0,3-5 0,5 0 0,1-3 0,2 0 0,1 0 0,-3-3 0,-1 1 0,-6-2 0,-2 3 0,-2-1 0,-4 11 0,-3-7 0,-2 7 0</inkml:trace>
</inkml:ink>
</file>

<file path=ppt/ink/ink3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8.098"/>
    </inkml:context>
    <inkml:brush xml:id="br0">
      <inkml:brushProperty name="width" value="0.04286" units="cm"/>
      <inkml:brushProperty name="height" value="0.04286" units="cm"/>
      <inkml:brushProperty name="color" value="#004F8B"/>
    </inkml:brush>
  </inkml:definitions>
  <inkml:trace contextRef="#ctx0" brushRef="#br0">0 1 28671,'32'69'0,"-4"3"0,-9-5 0,3 13-778,6 11 778,-13-42 0,0 1 0,2 1 0,0 0 0,0 1 0,0-1 0,0 0 0,-1-1 0,1-2 0,-2 0 0,13 39 0,-4-11 252,-5-16-252,-4-16 129,-3-19-129,-5-13 0,0-16 0,0-19 397,4-22-397,2-28 0,5-21-552,-10 41 0,0-1 552,1-4 0,1 1 0,-2 2 0,0-2-368,2-8 1,1 2 367,2-18 0,0 3 0,-8 55 0,-3 12 0,-1 8 1015,0 2-1015,-1 1-6448,0 7-3383,3 7 5923,2 7 3908,2 2 0,-2-11 0,-2-3 0</inkml:trace>
</inkml:ink>
</file>

<file path=ppt/ink/ink3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8.377"/>
    </inkml:context>
    <inkml:brush xml:id="br0">
      <inkml:brushProperty name="width" value="0.04286" units="cm"/>
      <inkml:brushProperty name="height" value="0.04286" units="cm"/>
      <inkml:brushProperty name="color" value="#004F8B"/>
    </inkml:brush>
  </inkml:definitions>
  <inkml:trace contextRef="#ctx0" brushRef="#br0">0 4 28671,'44'3'0,"-7"-1"0,-26-7 0,-3 2 0,0 2 0,-3 1-5428,1 0-4403,-2 3 4891,-1 5 4940,-2 3 0,-1-2 0,0-2 0</inkml:trace>
</inkml:ink>
</file>

<file path=ppt/ink/ink3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8.578"/>
    </inkml:context>
    <inkml:brush xml:id="br0">
      <inkml:brushProperty name="width" value="0.04286" units="cm"/>
      <inkml:brushProperty name="height" value="0.04286" units="cm"/>
      <inkml:brushProperty name="color" value="#004F8B"/>
    </inkml:brush>
  </inkml:definitions>
  <inkml:trace contextRef="#ctx0" brushRef="#br0">0 48 28671,'58'2'-2768,"0"0"1,39 0-7064,-68-14 4158,-3 2 5673,1-6 0,-13 9 0,-4-1 0</inkml:trace>
</inkml:ink>
</file>

<file path=ppt/ink/ink3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8.978"/>
    </inkml:context>
    <inkml:brush xml:id="br0">
      <inkml:brushProperty name="width" value="0.04286" units="cm"/>
      <inkml:brushProperty name="height" value="0.04286" units="cm"/>
      <inkml:brushProperty name="color" value="#004F8B"/>
    </inkml:brush>
  </inkml:definitions>
  <inkml:trace contextRef="#ctx0" brushRef="#br0">77 0 26950,'-18'68'573,"0"1"1,1-2 0,4-3-574,8 31-935,2-44 0,1 1 935,2 3 0,0 1 0,0 0 0,0 1 54,4 0 1,1 0-55,-1 0 0,3 0 0,2-2 0,2 0 0,-1-3 0,0-1 0,10 43 0,-2-17 0,-3-15 410,-3-19-410,-3-14 0,-2-15-4515,1-7-2714,2-6 899,1-24-546,1-6 6876,-3-26 0,-4 26 0,-2 3 0</inkml:trace>
</inkml:ink>
</file>

<file path=ppt/ink/ink3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9.314"/>
    </inkml:context>
    <inkml:brush xml:id="br0">
      <inkml:brushProperty name="width" value="0.04286" units="cm"/>
      <inkml:brushProperty name="height" value="0.04286" units="cm"/>
      <inkml:brushProperty name="color" value="#004F8B"/>
    </inkml:brush>
  </inkml:definitions>
  <inkml:trace contextRef="#ctx0" brushRef="#br0">1 0 28671,'14'96'0,"0"-11"0,-5-40 0,2-4 0,0-5 0,3-9 0,1-4 0,2-8 0,1-4 0,3-7 0,0-1 0,2-3 0,0 0 0,2-5 0,-1-2 0,0-5-5428,-3-2-4403,-3-1 3833,-4-1 5998,-6-2 0,-3 9 0,-4 1 0</inkml:trace>
</inkml:ink>
</file>

<file path=ppt/ink/ink3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9.584"/>
    </inkml:context>
    <inkml:brush xml:id="br0">
      <inkml:brushProperty name="width" value="0.04286" units="cm"/>
      <inkml:brushProperty name="height" value="0.04286" units="cm"/>
      <inkml:brushProperty name="color" value="#004F8B"/>
    </inkml:brush>
  </inkml:definitions>
  <inkml:trace contextRef="#ctx0" brushRef="#br0">0 3 14723,'3'-2'9830,"-2"1"-5712,-1 1-4118,8 86 0,-1-27 0,0 7 0,0 3 0,8 18 0,-1 1-789,2-1 789,0-6 0,0-5 191,-1-9-191,-1-11 0,-2-11 0,-1-15-9831,0-14 0,-1-8 9783,-1-14 0,-4 4 1,-2-4-1</inkml:trace>
</inkml:ink>
</file>

<file path=ppt/ink/ink3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19.818"/>
    </inkml:context>
    <inkml:brush xml:id="br0">
      <inkml:brushProperty name="width" value="0.04286" units="cm"/>
      <inkml:brushProperty name="height" value="0.04286" units="cm"/>
      <inkml:brushProperty name="color" value="#004F8B"/>
    </inkml:brush>
  </inkml:definitions>
  <inkml:trace contextRef="#ctx0" brushRef="#br0">1 1 28671,'13'63'0,"0"0"0,-1-6 0,-2-6 0,-2-3 0,-3-9 0,-2-6 0,0-10 0,-2-9-9831,0-8 584,-1-20 5522,0-11 3725,-1-22 0,0 19 0,0 2 0</inkml:trace>
</inkml:ink>
</file>

<file path=ppt/ink/ink3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26.287"/>
    </inkml:context>
    <inkml:brush xml:id="br0">
      <inkml:brushProperty name="width" value="0.04286" units="cm"/>
      <inkml:brushProperty name="height" value="0.04286" units="cm"/>
      <inkml:brushProperty name="color" value="#004F8B"/>
    </inkml:brush>
  </inkml:definitions>
  <inkml:trace contextRef="#ctx0" brushRef="#br0">1 63 28671,'35'-20'0,"1"2"0,-8 6 0,-1 5 0,-6 3 0,-4 2 0,-2 2 0,-5 2 0,0 8 0,-2 9 0,2 15 0,-2 10 0,-1 10 0,-3 8 0,0 6 0,0 3 0,0 1 0,2-3 0,-1-6 0,0-8 0,1-10 0,-3-10 0,2-11 0,-2-7 0,-1-7 0,1 2-5893,-1-3-3938,-1-1 5037,1-4 4794,-2-2 0,0-2 0,0 0 0</inkml:trace>
</inkml:ink>
</file>

<file path=ppt/ink/ink3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26.544"/>
    </inkml:context>
    <inkml:brush xml:id="br0">
      <inkml:brushProperty name="width" value="0.04286" units="cm"/>
      <inkml:brushProperty name="height" value="0.04286" units="cm"/>
      <inkml:brushProperty name="color" value="#004F8B"/>
    </inkml:brush>
  </inkml:definitions>
  <inkml:trace contextRef="#ctx0" brushRef="#br0">0 82 28671,'72'5'0,"0"-1"0,-6 1 0,-10-3 0,-24-5 0,-1-2 0,-6-4 0,-2 0 0,-5 1 0,-1-1-5686,-4-1-4145,3-1 4427,-2-1 5404,-2 0 0,-4 6 0,-5 2 0</inkml:trace>
</inkml:ink>
</file>

<file path=ppt/ink/ink3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26.912"/>
    </inkml:context>
    <inkml:brush xml:id="br0">
      <inkml:brushProperty name="width" value="0.04286" units="cm"/>
      <inkml:brushProperty name="height" value="0.04286" units="cm"/>
      <inkml:brushProperty name="color" value="#004F8B"/>
    </inkml:brush>
  </inkml:definitions>
  <inkml:trace contextRef="#ctx0" brushRef="#br0">1 1 28671,'21'80'0,"-1"-7"0,-15-29 0,1 0 0,1 2 0,0-4 0,2-1 0,-1-7 0,-2-6 0,-1-8-1833,-3-8-7998,-1-7 3010,-1-5 3545,-7-12 3276,-6-3 0,3 0 0,-2 4 0</inkml:trace>
</inkml:ink>
</file>

<file path=ppt/ink/ink3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27.171"/>
    </inkml:context>
    <inkml:brush xml:id="br0">
      <inkml:brushProperty name="width" value="0.04286" units="cm"/>
      <inkml:brushProperty name="height" value="0.04286" units="cm"/>
      <inkml:brushProperty name="color" value="#004F8B"/>
    </inkml:brush>
  </inkml:definitions>
  <inkml:trace contextRef="#ctx0" brushRef="#br0">20 1 10489,'-11'3'4256,"3"0"-621,8-3 6195,0 0-9369,64 2-461,-35-1 0,51 2 0,-52-3 0,-1 0 0,-2 0 0,0 0 0,-3 0 0,-4 0-4913,-4 0-1646,-4 3 1776,-4 7 1085,-1 4 3698,-3 5 0,-1-10 0,-1-1 0</inkml:trace>
</inkml:ink>
</file>

<file path=ppt/ink/ink3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27.438"/>
    </inkml:context>
    <inkml:brush xml:id="br0">
      <inkml:brushProperty name="width" value="0.04286" units="cm"/>
      <inkml:brushProperty name="height" value="0.04286" units="cm"/>
      <inkml:brushProperty name="color" value="#004F8B"/>
    </inkml:brush>
  </inkml:definitions>
  <inkml:trace contextRef="#ctx0" brushRef="#br0">1 41 28671,'57'2'0,"1"0"0,37 0 0,-70-7 0,-5 1 0,-3 1 0,-1 0 0,-3 2-3771,1-2-6060,2-1 2444,-1-1 7387,0-4 0,-7 5 0,-4-1 0</inkml:trace>
</inkml:ink>
</file>

<file path=ppt/ink/ink3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28.090"/>
    </inkml:context>
    <inkml:brush xml:id="br0">
      <inkml:brushProperty name="width" value="0.04286" units="cm"/>
      <inkml:brushProperty name="height" value="0.04286" units="cm"/>
      <inkml:brushProperty name="color" value="#004F8B"/>
    </inkml:brush>
  </inkml:definitions>
  <inkml:trace contextRef="#ctx0" brushRef="#br0">35 68 28671,'2'61'0,"0"0"0,0-4 0,0-5 0,-2 1 0,0-4 0,4-3 0,4-8 0,7-5 0,2-7 0,4-5 0,0-5 0,0-5 0,0-6 0,0-4 0,-2-8 0,-1-12 0,-4-17 0,-7-17 0,-3-10 0,-4-8 0,-8-1-1037,-6 6-923,-10 5 761,-3 12 667,-2 9 369,1 11 163,3 10 398,2 10 162,4 6 297,1 9 2219,1 31-3076,6 2 0,2 27 0,8-12 0,4 21 0,7-19-2320,7 12-4631,9-26-907,7-3 1234,0-7 6624,4-3 0,-18-15 0,-5-6 0</inkml:trace>
</inkml:ink>
</file>

<file path=ppt/ink/ink3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28.370"/>
    </inkml:context>
    <inkml:brush xml:id="br0">
      <inkml:brushProperty name="width" value="0.04286" units="cm"/>
      <inkml:brushProperty name="height" value="0.04286" units="cm"/>
      <inkml:brushProperty name="color" value="#004F8B"/>
    </inkml:brush>
  </inkml:definitions>
  <inkml:trace contextRef="#ctx0" brushRef="#br0">1 0 28671,'8'84'0,"-2"-7"0,-6-37 0,0-4 0,0-7 0,0-9-3558,0-10-5101,3-5 3629,0-16 2313,4-10 2717,-2-16 0,-2 14 0,-2 3 0</inkml:trace>
</inkml:ink>
</file>

<file path=ppt/ink/ink3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28.774"/>
    </inkml:context>
    <inkml:brush xml:id="br0">
      <inkml:brushProperty name="width" value="0.04286" units="cm"/>
      <inkml:brushProperty name="height" value="0.04286" units="cm"/>
      <inkml:brushProperty name="color" value="#004F8B"/>
    </inkml:brush>
  </inkml:definitions>
  <inkml:trace contextRef="#ctx0" brushRef="#br0">28 1 28671,'-6'64'0,"1"1"0,-1-6 0,2-11 0,1-22 0,1-8 0,1-6 0,1-7 0,0-3 0,0-2 0,1 0 0,6 0 0,7 0 0,7 0 0,3-1 0,0-1 0,1 1 0,-2-1 0,0 2 0,-4 0 0,-2 9 0,0 5 0,-3 12 0,0 6 0,-2 5 0,-3 3 0,-2 2 0,-4-3 0,-2-4 0,-1-8 0,0-7 0,0-11-9831,-14-11 0,-2-17 9010,-17-13 0,16 10 0,1 1 0</inkml:trace>
</inkml:ink>
</file>

<file path=ppt/ink/ink3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29.038"/>
    </inkml:context>
    <inkml:brush xml:id="br0">
      <inkml:brushProperty name="width" value="0.04286" units="cm"/>
      <inkml:brushProperty name="height" value="0.04286" units="cm"/>
      <inkml:brushProperty name="color" value="#004F8B"/>
    </inkml:brush>
  </inkml:definitions>
  <inkml:trace contextRef="#ctx0" brushRef="#br0">0 137 17070,'5'12'9830,"-2"-2"-8059,-3-10-1771,0 0 0,7-5 0,5-2 0,9-5 0,6-2 0,2 0 0,5 0 0,-2 0 0,2 2 0,-4 0 0,-1 2 0,-5-1 0,-3 0-7759,-6 2-2072,-4 1 9283,-6 5 1,-2 0 0,-3 3 0</inkml:trace>
</inkml:ink>
</file>

<file path=ppt/ink/ink3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0.225"/>
    </inkml:context>
    <inkml:brush xml:id="br0">
      <inkml:brushProperty name="width" value="0.04286" units="cm"/>
      <inkml:brushProperty name="height" value="0.04286" units="cm"/>
      <inkml:brushProperty name="color" value="#004F8B"/>
    </inkml:brush>
  </inkml:definitions>
  <inkml:trace contextRef="#ctx0" brushRef="#br0">18 32 6339,'-10'-18'0,"2"4"0</inkml:trace>
</inkml:ink>
</file>

<file path=ppt/ink/ink3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0.776"/>
    </inkml:context>
    <inkml:brush xml:id="br0">
      <inkml:brushProperty name="width" value="0.04286" units="cm"/>
      <inkml:brushProperty name="height" value="0.04286" units="cm"/>
      <inkml:brushProperty name="color" value="#004F8B"/>
    </inkml:brush>
  </inkml:definitions>
  <inkml:trace contextRef="#ctx0" brushRef="#br0">0 1 28671,'42'46'0,"-3"-2"0,-23-12 0,5 5 0,1 8 0,4 9 0,1 5 0,1 6 0,-3 4 0,-4 2 0,-5 0 0,-5 1 0,-4-1 0,-4 1 0,-2 0 0,-1-1 0,-1 0 0,-4-3 0,0-2 0,-1-3 0,1-6 0,3-3 0,1-7 0,1-3 0,0-8 0,-2-8 0,2-10 0,-1-8 0,1-6 0,0-2 0,0-2 0,-2 0 0,2-3 0,-3-4 0,0-4-9831,-6-24 0,1 7 9597,-4-17 0,8 26 1,0 5-1</inkml:trace>
</inkml:ink>
</file>

<file path=ppt/ink/ink3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1.609"/>
    </inkml:context>
    <inkml:brush xml:id="br0">
      <inkml:brushProperty name="width" value="0.04286" units="cm"/>
      <inkml:brushProperty name="height" value="0.04286" units="cm"/>
      <inkml:brushProperty name="color" value="#004F8B"/>
    </inkml:brush>
  </inkml:definitions>
  <inkml:trace contextRef="#ctx0" brushRef="#br0">1 1 28671,'12'58'0,"-1"2"0,-6-12 0,2 7 0,-1-1 0,-1-4 0,1-7 0,-4-8 0,2-10 0,-3-8 0,0-8 0,-1-5 0,0-3 0,2-15 0,-2-8 0,3-21 0,-3-8 0,3-8 0,0-2 0,2 3 0,0 9 0,1 10 0,-1 14 0,0 12 0,1 8 0,1 5 0,2 5 0,4 9 0,5 13 0,1 14 0,4 12 0,-2 9 0,-1 5 0,-3-3 0,-3-8 0,-4-12 0,-2-16 0,-3-13 0,-2-10 0,0-18 0,-2-11 0,3-18 0,0-9 0,1-7 0,6-19 0,-4 23 0,3-5 0,-4 38 0,-3 9 0,2 9 0,0 4 0,1 11 0,12 30 0,-3 6 0,8 29 0,-7-12 0,-1 4 0,-1-5 0,-4-6 0,0-14 0,-7-14 0,1-14 0,-3-10-7423,0-17-2408,1-21 2878,1-14 6953,0-15 0,1 28 0,-3 7 0</inkml:trace>
</inkml:ink>
</file>

<file path=ppt/ink/ink3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1.966"/>
    </inkml:context>
    <inkml:brush xml:id="br0">
      <inkml:brushProperty name="width" value="0.04286" units="cm"/>
      <inkml:brushProperty name="height" value="0.04286" units="cm"/>
      <inkml:brushProperty name="color" value="#004F8B"/>
    </inkml:brush>
  </inkml:definitions>
  <inkml:trace contextRef="#ctx0" brushRef="#br0">1 1 28671,'27'59'0,"-1"1"0,-1-3 0,-8-3 0,-15 15 0,-2 2 0,0 0 0,0-8 0,1-10 0,1-14 0,1-12 0,0-11 0,2-9 0,3-4 0,3-3 0,8 0 0,5-4 0,7-4 0,2-3 0,-1-4 0,-5 2 0,-4 1 0,-9 5 0,-5 2 0,-5 2 0,-3 1 0,-1-1 0,0 3 0,-1-1 0,0 1 0,0 0 0</inkml:trace>
</inkml:ink>
</file>

<file path=ppt/ink/ink3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4.179"/>
    </inkml:context>
    <inkml:brush xml:id="br0">
      <inkml:brushProperty name="width" value="0.04286" units="cm"/>
      <inkml:brushProperty name="height" value="0.04286" units="cm"/>
      <inkml:brushProperty name="color" value="#004F8B"/>
    </inkml:brush>
  </inkml:definitions>
  <inkml:trace contextRef="#ctx0" brushRef="#br0">486 3 28671,'-48'-1'0,"2"0"0,2 3 0,-2 9 0,-2 8 0,1 13 0,1 6 0,4 5 0,3 0 0,9-3 0,6-5 0,9-7 0,7-3 0,6-4 0,6 1 0,13 2 0,11 4 0,17 5 0,6 2 0,7 4 0,0-1 0,-1 0 0,-6-1 0,-8-4 0,0 7 0,-19-12 0,-4 3 0,-16-13 0,-4-3 0,-12-3 0,-10-3 0,-17-5 0,-32-3 0,19-4 0,-11-7 0,35-8 0,12-8 0,8-8 0,5-6 0,3-6 0,13-20 0,3 18-4196,14-10-5349,4 25 4101,11 4-1532,2 5 6976,4 3 0,-23 12 0,-10 1 0</inkml:trace>
</inkml:ink>
</file>

<file path=ppt/ink/ink3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4.578"/>
    </inkml:context>
    <inkml:brush xml:id="br0">
      <inkml:brushProperty name="width" value="0.04286" units="cm"/>
      <inkml:brushProperty name="height" value="0.04286" units="cm"/>
      <inkml:brushProperty name="color" value="#004F8B"/>
    </inkml:brush>
  </inkml:definitions>
  <inkml:trace contextRef="#ctx0" brushRef="#br0">1 0 28671,'14'54'0,"-1"0"0,0-1 0,-1-3 0,4 21 0,-1 3 0,3-6 0,0-5 0,2-8 0,-4-12 0,0-12 0,-5-14 0,0-8 0,-1-7 0,1-16 0,2-10 0,0-22 0,2-13 0,-3-11 0,1-7 0,-4-1 0,0 5 0,-3 7 0,-1 16 0,-2 12-1037,0 17-7853,3 10 3441,1 10 1388,8 21 634,0 4 3427,5 17 0,-10-18 0,-3-5 0</inkml:trace>
</inkml:ink>
</file>

<file path=ppt/ink/ink3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4.811"/>
    </inkml:context>
    <inkml:brush xml:id="br0">
      <inkml:brushProperty name="width" value="0.04286" units="cm"/>
      <inkml:brushProperty name="height" value="0.04286" units="cm"/>
      <inkml:brushProperty name="color" value="#004F8B"/>
    </inkml:brush>
  </inkml:definitions>
  <inkml:trace contextRef="#ctx0" brushRef="#br0">0 69 28671,'74'-31'0,"-13"5"0,-48 21 0,-3 1 0,-2 2-4835,-3 1-4996,-2 1 4203,-2 7 5628,-1 3 0,0-1 0,0 0 0</inkml:trace>
</inkml:ink>
</file>

<file path=ppt/ink/ink3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4.995"/>
    </inkml:context>
    <inkml:brush xml:id="br0">
      <inkml:brushProperty name="width" value="0.04286" units="cm"/>
      <inkml:brushProperty name="height" value="0.04286" units="cm"/>
      <inkml:brushProperty name="color" value="#004F8B"/>
    </inkml:brush>
  </inkml:definitions>
  <inkml:trace contextRef="#ctx0" brushRef="#br0">0 23 19552,'5'12'9119,"-1"-1"-9119,-4-11 0,0 0 0,42-20 0,-25 14-9075,36-13-756,-35 19 9561,2 8 0,-10-5 0,-3 5 0</inkml:trace>
</inkml:ink>
</file>

<file path=ppt/ink/ink3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7.552"/>
    </inkml:context>
    <inkml:brush xml:id="br0">
      <inkml:brushProperty name="width" value="0.04286" units="cm"/>
      <inkml:brushProperty name="height" value="0.04286" units="cm"/>
      <inkml:brushProperty name="color" value="#004F8B"/>
    </inkml:brush>
  </inkml:definitions>
  <inkml:trace contextRef="#ctx0" brushRef="#br0">122 43 28671,'-21'43'0,"2"-1"0,0-9 0,4 5 0,-1 5 0,5 0 0,1 2 0,4-4 0,3-5 0,1-5 0,2-6 0,9-5 0,3-4 0,10-6 0,4-3 0,3-4 0,0-1 0,2-13 0,-5-5 0,-3-17 0,-5-8 0,-6-8 0,-6-5 0,-5-1 0,-4 0 0,-6 4 0,-6 7 0,-6 6 0,-10 4 0,9 15 0,-5 3 0,12 13 0,0 2 0,0 1 0,-5 19 0,7 4 0,1 22 0,9 3-6874,3 6-2957,15 6 9641,15 14 0,-8-34 0,4 1 0</inkml:trace>
</inkml:ink>
</file>

<file path=ppt/ink/ink3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7.831"/>
    </inkml:context>
    <inkml:brush xml:id="br0">
      <inkml:brushProperty name="width" value="0.04286" units="cm"/>
      <inkml:brushProperty name="height" value="0.04286" units="cm"/>
      <inkml:brushProperty name="color" value="#004F8B"/>
    </inkml:brush>
  </inkml:definitions>
  <inkml:trace contextRef="#ctx0" brushRef="#br0">0 1 28671,'14'54'0,"-2"-2"0,-12-17 0,3 2 0,-1 1 0,1-3 0,0-7 0,1-10 0,-3-6-8391,2-8-935,-2-14 5825,0-11 3501,-1-16 0,0 14 0,0 3 0</inkml:trace>
</inkml:ink>
</file>

<file path=ppt/ink/ink3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8.283"/>
    </inkml:context>
    <inkml:brush xml:id="br0">
      <inkml:brushProperty name="width" value="0.04286" units="cm"/>
      <inkml:brushProperty name="height" value="0.04286" units="cm"/>
      <inkml:brushProperty name="color" value="#004F8B"/>
    </inkml:brush>
  </inkml:definitions>
  <inkml:trace contextRef="#ctx0" brushRef="#br0">0 42 28671,'16'-10'0,"-2"0"0,-9 2 0,2 1 0,-2 3 0,-1 2 0,-2 2 0,1 0 0,-3 0 0,2 0 0,-2 8 0,0 8 0,3 15 0,2 14 0,3 12 0,2 7 0,-1 2 0,-1-1 0,0-4 0,-3-9 0,0-8 0,-3-13 0,1-9 0,-3-11 0,1-4 0,-1-5 0,2-1-7395,1-1-2362,6 0 9757,6-4 0,-6 3 0,1-3 0</inkml:trace>
</inkml:ink>
</file>

<file path=ppt/ink/ink3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9.051"/>
    </inkml:context>
    <inkml:brush xml:id="br0">
      <inkml:brushProperty name="width" value="0.04286" units="cm"/>
      <inkml:brushProperty name="height" value="0.04286" units="cm"/>
      <inkml:brushProperty name="color" value="#004F8B"/>
    </inkml:brush>
  </inkml:definitions>
  <inkml:trace contextRef="#ctx0" brushRef="#br0">0 1 28671,'7'65'0,"-2"-1"0,-5-12 0,0 2 0,1-4 0,1-5 0,1-8 0,1-10 0,-1-11 0,0-8 0,-1-5 0,1-4 0,-2-13 0,4-7 0,0-18 0,1-7 0,2-6 0,0-3 0,2 5 0,-2 8 0,0 12 0,-4 14 0,0 8 0,-4 6 0,3 2 0,0 8 0,2 8 0,3 15 0,0 9 0,5 26 0,-6-18 0,4 6 0,-8-32 0,0-11 0,0-6 0,2-19 0,0-8 0,5-21 0,-2-7 0,1-4 0,1 3 0,0 8 0,-2 10 0,-2 13 0,-1 10 0,-2 6 0,0 4 0,1 7 0,2 8 0,-1 14 0,4 15 0,-2 7 0,2 7 0,-2-2 0,2 9 0,-2-23 0,0-4-5613,-3-28-4218,1-15 5065,0-15 4766,0-14 0,-2 11 0,-2 2 0</inkml:trace>
</inkml:ink>
</file>

<file path=ppt/ink/ink3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39.400"/>
    </inkml:context>
    <inkml:brush xml:id="br0">
      <inkml:brushProperty name="width" value="0.04286" units="cm"/>
      <inkml:brushProperty name="height" value="0.04286" units="cm"/>
      <inkml:brushProperty name="color" value="#004F8B"/>
    </inkml:brush>
  </inkml:definitions>
  <inkml:trace contextRef="#ctx0" brushRef="#br0">0 1 28671,'17'62'0,"-1"0"0,-1-3 0,-4-5 0,-11 1 0,0 6 0,0 0 0,0-1 0,0-5 0,0-7 0,0-11 0,0-12 0,0-9 0,1-7 0,5-4 0,6-3 0,6-1 0,6-1 0,3 0 0,4 0 0,-1-4 0,-4-2 0,-4-3 0,-7-2 0,-4 3 0,-4 0-9831,-4 3 0,-2 2 9523,-2 2 0,0 1 0,0 0 1</inkml:trace>
</inkml:ink>
</file>

<file path=ppt/ink/ink3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1.124"/>
    </inkml:context>
    <inkml:brush xml:id="br0">
      <inkml:brushProperty name="width" value="0.04286" units="cm"/>
      <inkml:brushProperty name="height" value="0.04286" units="cm"/>
      <inkml:brushProperty name="color" value="#004F8B"/>
    </inkml:brush>
  </inkml:definitions>
  <inkml:trace contextRef="#ctx0" brushRef="#br0">0 178 28671,'55'-14'0,"6"1"0,3 5 0,9 1 0,5 3 0,3 0 0,2 1 0,2-3-311,0 0 311,3-4 0,1-1 0,2-4 0,-2 2 0,0-1 0,-7 3 0,-3 4 0,-9 3 77,-5 2-77,-6 2 0,-6-1 0,-4 1 0,-7-4 0,-5 2 234,-8-3-234,-8 1 0,-5-1 0,-9 3 0,-3 0 0,-4 2-847,0 0-8984,-12 1 8516,-19 12 1,12-9-1,-9 9 1</inkml:trace>
</inkml:ink>
</file>

<file path=ppt/ink/ink3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1.658"/>
    </inkml:context>
    <inkml:brush xml:id="br0">
      <inkml:brushProperty name="width" value="0.04286" units="cm"/>
      <inkml:brushProperty name="height" value="0.04286" units="cm"/>
      <inkml:brushProperty name="color" value="#004F8B"/>
    </inkml:brush>
  </inkml:definitions>
  <inkml:trace contextRef="#ctx0" brushRef="#br0">0 46 28671,'32'-20'0,"-2"3"0,-6 13 0,-3 1 0,1 1 0,-5 2 0,-2 6 0,-5 5 0,-2 11 0,-5 8 0,-1 8 0,-2 4 0,-9 3 0,-4 1 0,-13-1 0,-2 0 0,-1-3 0,4-3 0,4-3 0,5-7 0,7-5 0,5-6 0,4-5 0,9-5 0,26-1 0,3-4 0,21 0 0,-11-3 0,-2 0 0,-3-5 0,3-10 0,-15-2 0,1-8-2320,-15-2 2320,-1-17 0,-7 20 0,-1-7 0</inkml:trace>
</inkml:ink>
</file>

<file path=ppt/ink/ink3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2.116"/>
    </inkml:context>
    <inkml:brush xml:id="br0">
      <inkml:brushProperty name="width" value="0.04286" units="cm"/>
      <inkml:brushProperty name="height" value="0.04286" units="cm"/>
      <inkml:brushProperty name="color" value="#004F8B"/>
    </inkml:brush>
  </inkml:definitions>
  <inkml:trace contextRef="#ctx0" brushRef="#br0">1 83 28671,'31'-21'0,"-1"2"0,-14 8 0,2-2 0,-5 6 0,-2 0 0,-5 4 0,-1 2-7098,-3 1-2733,-1 0 8789,-11 0 1,8 0-1,-8 0 1</inkml:trace>
</inkml:ink>
</file>

<file path=ppt/ink/ink3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2.319"/>
    </inkml:context>
    <inkml:brush xml:id="br0">
      <inkml:brushProperty name="width" value="0.04286" units="cm"/>
      <inkml:brushProperty name="height" value="0.04286" units="cm"/>
      <inkml:brushProperty name="color" value="#004F8B"/>
    </inkml:brush>
  </inkml:definitions>
  <inkml:trace contextRef="#ctx0" brushRef="#br0">1 107 15692,'6'11'9830,"-2"-1"-6681,-4-10-3149,0 0 0,53-29 0,-30 12 0,41-24 0,-43 22-57,-2 6-9774,-1 6 7796,-2 6 1,-7 1 0,-4 0 0</inkml:trace>
</inkml:ink>
</file>

<file path=ppt/ink/ink3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3.223"/>
    </inkml:context>
    <inkml:brush xml:id="br0">
      <inkml:brushProperty name="width" value="0.04286" units="cm"/>
      <inkml:brushProperty name="height" value="0.04286" units="cm"/>
      <inkml:brushProperty name="color" value="#004F8B"/>
    </inkml:brush>
  </inkml:definitions>
  <inkml:trace contextRef="#ctx0" brushRef="#br0">50 38 28671,'-20'84'0,"3"-7"0,11-31 0,2-1 0,1-2 0,3-1 0,0-3 0,8-3 0,2-1 0,8-7 0,1-5 0,2-7 0,1-9 0,4-3 0,1-9 0,2-12 0,0-13 0,-3-17 0,-4-10 0,-7-8 0,-7 0 0,-5 1 0,-5 9 0,-7 7 0,-6 11 0,-6 8 0,-4 9 0,2 7 0,-1 6 0,-7 4 0,9 11 0,-5 9 0,14 17 0,3 11-1424,5 11-3492,7-6 1,4 2-4916,7 27 9753,-2-24 0,1-5 0,2-12 0,-2-12 0</inkml:trace>
</inkml:ink>
</file>

<file path=ppt/ink/ink3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3.487"/>
    </inkml:context>
    <inkml:brush xml:id="br0">
      <inkml:brushProperty name="width" value="0.04286" units="cm"/>
      <inkml:brushProperty name="height" value="0.04286" units="cm"/>
      <inkml:brushProperty name="color" value="#004F8B"/>
    </inkml:brush>
  </inkml:definitions>
  <inkml:trace contextRef="#ctx0" brushRef="#br0">1 1 28671,'4'66'0,"1"1"0,-2-4 0,0-6 0,0 3 0,-3-4 0,3-10 0,-3-13 0,3-10-6151,0-13-3680,5-7 5760,2-17 4071,2-8 0,-6 5 0,-1 0 0</inkml:trace>
</inkml:ink>
</file>

<file path=ppt/ink/ink3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3.957"/>
    </inkml:context>
    <inkml:brush xml:id="br0">
      <inkml:brushProperty name="width" value="0.04286" units="cm"/>
      <inkml:brushProperty name="height" value="0.04286" units="cm"/>
      <inkml:brushProperty name="color" value="#004F8B"/>
    </inkml:brush>
  </inkml:definitions>
  <inkml:trace contextRef="#ctx0" brushRef="#br0">71 121 28671,'2'69'0,"0"-1"0,0-5 0,-1-7 0,-1-4 0,0-7 0,1-12 0,3-9 0,1-9 0,1-8 0,2-5 0,1-3 0,6-12 0,1-10 0,5-17 0,-3-11 0,-2-8 0,-5-4 0,-6 1 0,-2 6 0,-5 5 0,-6 9 0,-3 8 0,-8 8 0,1 8 0,-1 8 0,1 6 0,-1 3 0,0 9 0,-2 8 0,-6 32 0,11-1 0,1 19 0,12-13-1284,4-2-8547,11-1 2142,11-10 1065,10-7 6624,4-17 0,-16-6 0,-7-9 0</inkml:trace>
</inkml:ink>
</file>

<file path=ppt/ink/ink3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4.374"/>
    </inkml:context>
    <inkml:brush xml:id="br0">
      <inkml:brushProperty name="width" value="0.04286" units="cm"/>
      <inkml:brushProperty name="height" value="0.04286" units="cm"/>
      <inkml:brushProperty name="color" value="#004F8B"/>
    </inkml:brush>
  </inkml:definitions>
  <inkml:trace contextRef="#ctx0" brushRef="#br0">137 1 28671,'-44'78'0,"7"-10"0,22-40 0,1-2 0,4 1 0,2-2 0,3-3 0,3-6 0,1-5 0,1-6 0,0-3 0,7-2 0,3 0 0,11 0 0,3-1 0,2-1 0,0-1 0,-3 2 0,-6-1 0,-2 2 0,-4 0 0,-5 8 0,2 8 0,-6 13 0,1 11 0,-3 3 0,0 3 0,0-5 0,0-5 0,-4-11 0,-3-12-9831,-13-15 0,-1-20 8808,-10-15 0,16 12 0,1 2 1</inkml:trace>
</inkml:ink>
</file>

<file path=ppt/ink/ink3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4.572"/>
    </inkml:context>
    <inkml:brush xml:id="br0">
      <inkml:brushProperty name="width" value="0.04286" units="cm"/>
      <inkml:brushProperty name="height" value="0.04286" units="cm"/>
      <inkml:brushProperty name="color" value="#004F8B"/>
    </inkml:brush>
  </inkml:definitions>
  <inkml:trace contextRef="#ctx0" brushRef="#br0">0 75 14902,'10'7'9830,"-3"-1"-5891,-7-6-3939,0 0 0,81-39 0,-45 29 0,14-10 0,-2 2 0,-16 19 0,-6 5 0,-2 3-9831,-1 13 0,-3 2 9713,0 7 1,-10-14 0,-5-6-1</inkml:trace>
</inkml:ink>
</file>

<file path=ppt/ink/ink3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5.232"/>
    </inkml:context>
    <inkml:brush xml:id="br0">
      <inkml:brushProperty name="width" value="0.04286" units="cm"/>
      <inkml:brushProperty name="height" value="0.04286" units="cm"/>
      <inkml:brushProperty name="color" value="#004F8B"/>
    </inkml:brush>
  </inkml:definitions>
  <inkml:trace contextRef="#ctx0" brushRef="#br0">23 13 28671,'-3'66'0,"0"0"0,0-5 0,-1-8 0,1-9 0,-1-5 0,3-8 0,0-6 0,1-7 0,0-9 0,0-4 0,0-5 0,0-16 0,1-12 0,7-22 0,2-11 0,8-4 0,-2 1 0,1 9 0,-2 13 0,-2 13 0,-4 16 0,-1 7 0,0 11 0,2 11 0,1 14 0,2 14 0,-2 6 0,-1 1 0,-4-3 0,-1-9 0,-2-10 0,2-12 0,-2-8 0,4-7 0,-2-3 0,2-10 0,3-5 0,10-30 0,-2 11 0,5-12 0,-5 22 0,-4 8 0,-2 7 0,-3 6 0,-4 3 0,1 7 0,-1 9 0,4 33 0,0-4 0,1 23 0,-3-19 0,-2-4 0,1-10 0,-2-11-9831,1-11 9516,4-49 0,-6 26 0,4-31 0</inkml:trace>
</inkml:ink>
</file>

<file path=ppt/ink/ink4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5.540"/>
    </inkml:context>
    <inkml:brush xml:id="br0">
      <inkml:brushProperty name="width" value="0.04286" units="cm"/>
      <inkml:brushProperty name="height" value="0.04286" units="cm"/>
      <inkml:brushProperty name="color" value="#004F8B"/>
    </inkml:brush>
  </inkml:definitions>
  <inkml:trace contextRef="#ctx0" brushRef="#br0">10 0 28671,'6'70'0,"-1"-1"0,0-1 0,-2-5 0,-7 18 0,0 5 0,-4-6 0,2-8 0,2-13 0,1-10 0,3-14 0,0-8 0,0-11 0,6-4 0,3-4 0,8-1 0,3-1 0,4-2 0,0-1 0,2-2-3692,-5-1-6139,-4 0 8072,-8 0 1,-5 0-1,-4 0 1</inkml:trace>
</inkml:ink>
</file>

<file path=ppt/ink/ink4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9.744"/>
    </inkml:context>
    <inkml:brush xml:id="br0">
      <inkml:brushProperty name="width" value="0.04286" units="cm"/>
      <inkml:brushProperty name="height" value="0.04286" units="cm"/>
      <inkml:brushProperty name="color" value="#E71224"/>
    </inkml:brush>
  </inkml:definitions>
  <inkml:trace contextRef="#ctx0" brushRef="#br0">0 39 20022,'22'-21'-9831,"1"5"7748,-3 15 588,2 2 1495,0 6 0,-10-5 0,-3 5 0</inkml:trace>
</inkml:ink>
</file>

<file path=ppt/ink/ink4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9.963"/>
    </inkml:context>
    <inkml:brush xml:id="br0">
      <inkml:brushProperty name="width" value="0.04286" units="cm"/>
      <inkml:brushProperty name="height" value="0.04286" units="cm"/>
      <inkml:brushProperty name="color" value="#E71224"/>
    </inkml:brush>
  </inkml:definitions>
  <inkml:trace contextRef="#ctx0" brushRef="#br0">0 16 8382,'10'1'1620,"-3"0"-920,-7-1 1411,0 0-1651,24-5-158,-13 3-156,18-4-146,-21 6-135,2-2-1074,-2 1-455,3 1-415,0-1 97,2 1 1982,-1 0 0,-6 0 0,-1 0 0</inkml:trace>
</inkml:ink>
</file>

<file path=ppt/ink/ink4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0.172"/>
    </inkml:context>
    <inkml:brush xml:id="br0">
      <inkml:brushProperty name="width" value="0.04286" units="cm"/>
      <inkml:brushProperty name="height" value="0.04286" units="cm"/>
      <inkml:brushProperty name="color" value="#E71224"/>
    </inkml:brush>
  </inkml:definitions>
  <inkml:trace contextRef="#ctx0" brushRef="#br0">1 1 14023,'40'4'-129,"-6"-4"-1591,-23 0-128,1-3 89,2 3-145,1 0 1904,-4 0 0,-3 0 0,-5 0 0</inkml:trace>
</inkml:ink>
</file>

<file path=ppt/ink/ink4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0.382"/>
    </inkml:context>
    <inkml:brush xml:id="br0">
      <inkml:brushProperty name="width" value="0.04286" units="cm"/>
      <inkml:brushProperty name="height" value="0.04286" units="cm"/>
      <inkml:brushProperty name="color" value="#E71224"/>
    </inkml:brush>
  </inkml:definitions>
  <inkml:trace contextRef="#ctx0" brushRef="#br0">0 2 8920,'13'7'634,"-2"-1"-522,-11-6 207,0 0-319,42 0 0,-25-2-95,31 1-628,-31-4-577,-3 2 1300,5 0 0,-10 2 0,-2 1 0</inkml:trace>
</inkml:ink>
</file>

<file path=ppt/ink/ink4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0.600"/>
    </inkml:context>
    <inkml:brush xml:id="br0">
      <inkml:brushProperty name="width" value="0.04286" units="cm"/>
      <inkml:brushProperty name="height" value="0.04286" units="cm"/>
      <inkml:brushProperty name="color" value="#E71224"/>
    </inkml:brush>
  </inkml:definitions>
  <inkml:trace contextRef="#ctx0" brushRef="#br0">1 1 11452,'35'13'-750,"-3"-2"-522,-17-7-408,0-1 1680,2 3 0,-8-3 0,-2-2 0</inkml:trace>
</inkml:ink>
</file>

<file path=ppt/ink/ink4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0.828"/>
    </inkml:context>
    <inkml:brush xml:id="br0">
      <inkml:brushProperty name="width" value="0.04286" units="cm"/>
      <inkml:brushProperty name="height" value="0.04286" units="cm"/>
      <inkml:brushProperty name="color" value="#E71224"/>
    </inkml:brush>
  </inkml:definitions>
  <inkml:trace contextRef="#ctx0" brushRef="#br0">1 0 7705,'17'8'1675,"-4"-2"-1031,-13-6 1327,0 0-1719,17 2-117,-11-2-90,14 1-45,-15-1-342,2 2-481,0-2-421,2 3-375,3-1 147,1 3 1472,1 1 0,-6-3 0,-4-1 0</inkml:trace>
</inkml:ink>
</file>

<file path=ppt/ink/ink4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1.029"/>
    </inkml:context>
    <inkml:brush xml:id="br0">
      <inkml:brushProperty name="width" value="0.04286" units="cm"/>
      <inkml:brushProperty name="height" value="0.04286" units="cm"/>
      <inkml:brushProperty name="color" value="#E71224"/>
    </inkml:brush>
  </inkml:definitions>
  <inkml:trace contextRef="#ctx0" brushRef="#br0">1 11 11278,'35'5'264,"-5"0"-483,-22-7-643,0 1-398,4-3-371,0-1 1631,2 1 0,-7 1 0,-1 1 0</inkml:trace>
</inkml:ink>
</file>

<file path=ppt/ink/ink4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1.224"/>
    </inkml:context>
    <inkml:brush xml:id="br0">
      <inkml:brushProperty name="width" value="0.04286" units="cm"/>
      <inkml:brushProperty name="height" value="0.04286" units="cm"/>
      <inkml:brushProperty name="color" value="#E71224"/>
    </inkml:brush>
  </inkml:definitions>
  <inkml:trace contextRef="#ctx0" brushRef="#br0">0 0 8248,'7'3'1524,"-1"0"-1132,-6-3 207,0 0-599,19 0-145,-12 0-634,15 0-778,-14 0-286,-1 0 1843,-1 0 0,-2 0 0,-3 0 0</inkml:trace>
</inkml:ink>
</file>

<file path=ppt/ink/ink4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1.389"/>
    </inkml:context>
    <inkml:brush xml:id="br0">
      <inkml:brushProperty name="width" value="0.04286" units="cm"/>
      <inkml:brushProperty name="height" value="0.04286" units="cm"/>
      <inkml:brushProperty name="color" value="#E71224"/>
    </inkml:brush>
  </inkml:definitions>
  <inkml:trace contextRef="#ctx0" brushRef="#br0">1 0 9705,'44'3'-167,"-11"-1"1,-28-2 0</inkml:trace>
</inkml:ink>
</file>

<file path=ppt/ink/ink4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1.562"/>
    </inkml:context>
    <inkml:brush xml:id="br0">
      <inkml:brushProperty name="width" value="0.04286" units="cm"/>
      <inkml:brushProperty name="height" value="0.04286" units="cm"/>
      <inkml:brushProperty name="color" value="#E71224"/>
    </inkml:brush>
  </inkml:definitions>
  <inkml:trace contextRef="#ctx0" brushRef="#br0">0 0 9117,'17'7'1349,"-4"-2"-1673,-13-5-308,0 0 1,0 0 0</inkml:trace>
</inkml:ink>
</file>

<file path=ppt/ink/ink4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3.716"/>
    </inkml:context>
    <inkml:brush xml:id="br0">
      <inkml:brushProperty name="width" value="0.04286" units="cm"/>
      <inkml:brushProperty name="height" value="0.04286" units="cm"/>
      <inkml:brushProperty name="color" value="#E71224"/>
    </inkml:brush>
  </inkml:definitions>
  <inkml:trace contextRef="#ctx0" brushRef="#br0">465 0 28671,'-19'56'0,"0"2"0,1-6 0,-1 9 0,0 5 0,0 8 0,-4-1 0,2 0 0,-1-9 0,0-6 0,1-13 0,0-9 0,0-9 0,2-4 0,-4-6 0,2 2 0,-1-6 0,1 0 0,0-4-9831,1-5 287,1-1 9544,1-3 0,9 0 0,1 0 0</inkml:trace>
</inkml:ink>
</file>

<file path=ppt/ink/ink4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4.099"/>
    </inkml:context>
    <inkml:brush xml:id="br0">
      <inkml:brushProperty name="width" value="0.04286" units="cm"/>
      <inkml:brushProperty name="height" value="0.04286" units="cm"/>
      <inkml:brushProperty name="color" value="#E71224"/>
    </inkml:brush>
  </inkml:definitions>
  <inkml:trace contextRef="#ctx0" brushRef="#br0">16 1 28671,'20'57'0,"-4"-2"0,-16-15 0,-3 0 0,-4 0 0,-3-7 0,-1-3 0,1-8 0,4-6 0,3-7 0,1-5 0,2-3 0,0-1 0,2 0 0,8 0 0,5 0 0,11 0 0,1-2 0,2-3 0,0-2 0,-3-2 0,1 2 0,-6-2-6874,1 2-2957,-2-8 3599,-4 0 6232,-2-8 0,-7 11 0,-3 2 0</inkml:trace>
</inkml:ink>
</file>

<file path=ppt/ink/ink4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4.573"/>
    </inkml:context>
    <inkml:brush xml:id="br0">
      <inkml:brushProperty name="width" value="0.04286" units="cm"/>
      <inkml:brushProperty name="height" value="0.04286" units="cm"/>
      <inkml:brushProperty name="color" value="#E71224"/>
    </inkml:brush>
  </inkml:definitions>
  <inkml:trace contextRef="#ctx0" brushRef="#br0">1 0 28671,'3'76'0,"-1"0"0,-2-11 0,0 7 0,0 8 0,0 0 0,0-2 0,0-7 0,0-10 0,0-11 0,0-12 0,0-11 0,0-10 0,0-7 0,-1-4 0,0-5 0,0 1-9831,1-2 7373,0 1 0,0-1 1,0 2-1</inkml:trace>
</inkml:ink>
</file>

<file path=ppt/ink/ink4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5.033"/>
    </inkml:context>
    <inkml:brush xml:id="br0">
      <inkml:brushProperty name="width" value="0.04286" units="cm"/>
      <inkml:brushProperty name="height" value="0.04286" units="cm"/>
      <inkml:brushProperty name="color" value="#E71224"/>
    </inkml:brush>
  </inkml:definitions>
  <inkml:trace contextRef="#ctx0" brushRef="#br0">66 127 28671,'60'54'0,"-9"-12"0,-43-39 0,1-3 0,-2-4 0,-1-8 0,-3-7-192,-1-10-2014,-2-3 514,0-1 891,-9 2 264,-1 7 122,-13 4 387,2 8 28,-4 5 0,2 4 594,1 3 671,2 3 674,3 8 134,2 8-2073,4 13 0,2 7 0,5 6 0,1 4 0,3-1 0,0-2 0,6-8 0,2-6 0,11-12 0,4-8 0,7-7-4516,6-5-5315,10-22 3660,0-3 6171,4-22 0,-24 23 0,-8 3 0</inkml:trace>
</inkml:ink>
</file>

<file path=ppt/ink/ink4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5.300"/>
    </inkml:context>
    <inkml:brush xml:id="br0">
      <inkml:brushProperty name="width" value="0.04286" units="cm"/>
      <inkml:brushProperty name="height" value="0.04286" units="cm"/>
      <inkml:brushProperty name="color" value="#E71224"/>
    </inkml:brush>
  </inkml:definitions>
  <inkml:trace contextRef="#ctx0" brushRef="#br0">76 1 28671,'-20'62'0,"1"0"0,2-6 0,4-7 0,8-15 0,4-3 0,1-7 0,3-1 0,6-4 0,5-2 0,5-4 0,2-5 0,0-4-4012,1-7-5819,0-23 0,-3-6 9714,-4-25 1,-8 27 0,-3 4-1</inkml:trace>
</inkml:ink>
</file>

<file path=ppt/ink/ink4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5.570"/>
    </inkml:context>
    <inkml:brush xml:id="br0">
      <inkml:brushProperty name="width" value="0.04286" units="cm"/>
      <inkml:brushProperty name="height" value="0.04286" units="cm"/>
      <inkml:brushProperty name="color" value="#E71224"/>
    </inkml:brush>
  </inkml:definitions>
  <inkml:trace contextRef="#ctx0" brushRef="#br0">1 0 28671,'7'60'0,"0"0"0,0-3 0,-1-4 0,-2 20 0,2-1 0,-3-1 0,3-5 0,-2-5 0,1-10 0,-2-8 0,0-12-5843,-1-10-3988,-1-11 3906,-6-12 5925,-7-13 0,4 4 0,-2-2 0</inkml:trace>
</inkml:ink>
</file>

<file path=ppt/ink/ink4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5.800"/>
    </inkml:context>
    <inkml:brush xml:id="br0">
      <inkml:brushProperty name="width" value="0.04286" units="cm"/>
      <inkml:brushProperty name="height" value="0.04286" units="cm"/>
      <inkml:brushProperty name="color" value="#E71224"/>
    </inkml:brush>
  </inkml:definitions>
  <inkml:trace contextRef="#ctx0" brushRef="#br0">0 77 28671,'96'6'0,"-13"-2"0,-51-4 0,2 0 0,-3-4-4409,0-1-2979,-3-3 1496,-4-2 3477,-5-3 523,-6-2 1892,-5-1 0,-5 7 0,-1 2 0</inkml:trace>
</inkml:ink>
</file>

<file path=ppt/ink/ink4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6.067"/>
    </inkml:context>
    <inkml:brush xml:id="br0">
      <inkml:brushProperty name="width" value="0.04286" units="cm"/>
      <inkml:brushProperty name="height" value="0.04286" units="cm"/>
      <inkml:brushProperty name="color" value="#E71224"/>
    </inkml:brush>
  </inkml:definitions>
  <inkml:trace contextRef="#ctx0" brushRef="#br0">0 1 28671,'5'59'0,"-1"0"0,1-5 0,1-9 0,4-11 0,4-8 0,-1-2 0,3-10 0,-4-6 0,2-5 0,-3-3 0,2-4 0,1-7 0,-2-10 0,2-8 0,-6-7 0,2-1 0,-7 1 0,1 4-3323,-3 8-6508,0 6 4316,1 10 2720,-2 4 2795,3 4 0,-3 0 0,2 0 0</inkml:trace>
</inkml:ink>
</file>

<file path=ppt/ink/ink4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6.770"/>
    </inkml:context>
    <inkml:brush xml:id="br0">
      <inkml:brushProperty name="width" value="0.04286" units="cm"/>
      <inkml:brushProperty name="height" value="0.04286" units="cm"/>
      <inkml:brushProperty name="color" value="#E71224"/>
    </inkml:brush>
  </inkml:definitions>
  <inkml:trace contextRef="#ctx0" brushRef="#br0">1 103 9374,'11'10'8906,"-2"-1"-6011,-9-9 4601,0 0-7496,12 63 0,-5-26 0,9 49 0,-10-44 0,-1-9 0,0-8 0,-2-9 0,-1-9-2017,-1-5-3725,-1-7 702,0-10 1219,0-12 2012,0-12 1070,0-7 258,-1-3 256,-2-3 169,-2 2 56,0 4 168,2 8 169,1 8 150,2 11 302,0 8-117,0 7 550,3 2 1208,1 2 1183,3 7 784,2 5-465,0 9-2049,1 10-1883,-1 4 0,2 6 0,1 3 0,1 0 0,4 5 0,-6-19 0,4-1 0,-8-21 0,0-5 0,1-1 0,1-8 0,2-8 0,3-29 0,-2 4 0,0-18 0,-2 18 0,-4 2 0,4 7 0,-3 4 0,2 7 0,0 2 0,0 8 0,-1 2 0,-4 6 0,1 1 0,1 9 0,4 6 0,2 13 0,2 6 0,-1 4 0,6 17 0,-8-15 0,2 6 0,-8-22-9831,-2-8 427,-1-6 9404,-2-6 0,0-3 0,0-1 0</inkml:trace>
</inkml:ink>
</file>

<file path=ppt/ink/ink4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6.944"/>
    </inkml:context>
    <inkml:brush xml:id="br0">
      <inkml:brushProperty name="width" value="0.04286" units="cm"/>
      <inkml:brushProperty name="height" value="0.04286" units="cm"/>
      <inkml:brushProperty name="color" value="#E71224"/>
    </inkml:brush>
  </inkml:definitions>
  <inkml:trace contextRef="#ctx0" brushRef="#br0">1 1 28671,'90'6'-9007,"-16"0"-824,-62-4 9443,-6 2 0,-5-1 0,-1-1 1</inkml:trace>
</inkml:ink>
</file>

<file path=ppt/ink/ink4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3.430"/>
    </inkml:context>
    <inkml:brush xml:id="br0">
      <inkml:brushProperty name="width" value="0.04286" units="cm"/>
      <inkml:brushProperty name="height" value="0.04286" units="cm"/>
      <inkml:brushProperty name="color" value="#004F8B"/>
    </inkml:brush>
  </inkml:definitions>
  <inkml:trace contextRef="#ctx0" brushRef="#br0">61 32 28671,'-32'-17'0,"8"3"0,21 14 0,3 0 0,-2 0 0,2 2 0,0 7 0,0 11 0,3 14 0,9 20 0,7 17 0,11 16-500,-14-38 0,1 1 500,1 2 0,0 1 0,1 1 0,-1 0-129,1-3 1,1 0 128,-1-3 0,0-2 0,17 33 0,-2-15 0,-7-18 0,-3-16 0,-5-15 972,-3-9-972,7-28 285,-4-9-285,7-31 0,-14-11 0,-3-19 0,-1 9 0,-1 24 0,-1-1-145,0-22 1,1-10-1,-3 19 145,-4 17 0,0 13 0,0 12 0,0 6 0,0 8 0,0 5 0,0 6-6468,0 4-2689,0 2 5903,4 15 3254,7 21 0,-4-12 0,3 8 0</inkml:trace>
</inkml:ink>
</file>

<file path=ppt/ink/ink4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3.912"/>
    </inkml:context>
    <inkml:brush xml:id="br0">
      <inkml:brushProperty name="width" value="0.04286" units="cm"/>
      <inkml:brushProperty name="height" value="0.04286" units="cm"/>
      <inkml:brushProperty name="color" value="#004F8B"/>
    </inkml:brush>
  </inkml:definitions>
  <inkml:trace contextRef="#ctx0" brushRef="#br0">0 1 28671,'8'49'0,"-2"2"0,-6-2 0,0 6 0,2 5 0,-2-2 0,3-5 0,-3-6 0,2-11 0,-2-9 0,0-11 0,0-6 0,0-7 0,0-2-7781,0-1-1601,1 0 5814,2-1 3568,2-4 0,-1 3 0,-1-2 0</inkml:trace>
</inkml:ink>
</file>

<file path=ppt/ink/ink4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4.394"/>
    </inkml:context>
    <inkml:brush xml:id="br0">
      <inkml:brushProperty name="width" value="0.04286" units="cm"/>
      <inkml:brushProperty name="height" value="0.04286" units="cm"/>
      <inkml:brushProperty name="color" value="#004F8B"/>
    </inkml:brush>
  </inkml:definitions>
  <inkml:trace contextRef="#ctx0" brushRef="#br0">92 61 25007,'52'22'1859,"-10"-3"-1859,-36-19-487,1-7 106,-1-3-184,-1-8-158,-1-1 404,-3 2 296,-1 3-139,0 6-157,0 2 319,-6 5 268,-2-1-111,-8 2-157,-4 2 28,-2 5 129,-2 4-129,-3 10 291,1 2 185,1 4 527,6 1 442,6 1-654,7 1-819,3-1 0,3-1 0,4-4 0,6-5 0,6-3 0,7-6 0,1-3 0,2-4 0,-1-2-1037,2-1-5545,-1-6-1545,0-5 4442,1-13 3685,2-16 0,-12 18 0,-2-5 0</inkml:trace>
</inkml:ink>
</file>

<file path=ppt/ink/ink4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4.661"/>
    </inkml:context>
    <inkml:brush xml:id="br0">
      <inkml:brushProperty name="width" value="0.04286" units="cm"/>
      <inkml:brushProperty name="height" value="0.04286" units="cm"/>
      <inkml:brushProperty name="color" value="#004F8B"/>
    </inkml:brush>
  </inkml:definitions>
  <inkml:trace contextRef="#ctx0" brushRef="#br0">1 40 9503,'5'4'8026,"-1"-1"-1797,-4-3-1316,0 0-4913,0 19 0,-1-4 0,-1 19 0,0-10 0,1 0 0,1-1 0,0-5 0,0-2 0,6-1 0,2-5 0,5-3 0,3-3 0,-1-2 0,1-5 0,1-9-5742,3-9-4089,2-25 3777,-1-4 6054,-1-15 0,-10 32 0,-5 6 0</inkml:trace>
</inkml:ink>
</file>

<file path=ppt/ink/ink4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4.911"/>
    </inkml:context>
    <inkml:brush xml:id="br0">
      <inkml:brushProperty name="width" value="0.04286" units="cm"/>
      <inkml:brushProperty name="height" value="0.04286" units="cm"/>
      <inkml:brushProperty name="color" value="#004F8B"/>
    </inkml:brush>
  </inkml:definitions>
  <inkml:trace contextRef="#ctx0" brushRef="#br0">24 0 28671,'7'92'0,"-2"-6"0,-5-24 0,0 2 0,0 4 0,0-3 0,0 0 0,0-7 0,0-7 0,0-12 0,0-12 0,0-12 0,0-9-9831,0-12 349,-6-11 9482,-5-12 0,3 10 0,-2 2 0</inkml:trace>
</inkml:ink>
</file>

<file path=ppt/ink/ink4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5.494"/>
    </inkml:context>
    <inkml:brush xml:id="br0">
      <inkml:brushProperty name="width" value="0.04286" units="cm"/>
      <inkml:brushProperty name="height" value="0.04286" units="cm"/>
      <inkml:brushProperty name="color" value="#004F8B"/>
    </inkml:brush>
  </inkml:definitions>
  <inkml:trace contextRef="#ctx0" brushRef="#br0">0 3 28671,'84'34'0,"-12"-8"0,-49-25 0,0-1 0,2-1 0,-3-6 0,0-3 0,-6-3 0,0 2 0,-6 2 0,-1 3 0,-4 3 0,-1 2 0,-3 1 0,-1 0 0,0 7 0,1 3 0,1 12 0,1 4 0,1 7 0,0 1 0,1 0 0,3-1 0,0-5 0,2-2 0,-2-10 0,0-4 0,-2-8 0,1-3 0,-1-4 0,2-6 0,0-8 0,0-8 0,0-7 0,-3-5 0,0-3 0,-3 2 0,-1 2 0,-1 11 0,0 8 0,0 10 0,0 4 0,0 3 0,0 0 0,0 3 0,0 1-1446,0 4-4867,0 2-1304,0 1 3976,3 0 835,0 0 2806,5-5 0,-4-2 0,1-2 0</inkml:trace>
</inkml:ink>
</file>

<file path=ppt/ink/ink4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6.195"/>
    </inkml:context>
    <inkml:brush xml:id="br0">
      <inkml:brushProperty name="width" value="0.04286" units="cm"/>
      <inkml:brushProperty name="height" value="0.04286" units="cm"/>
      <inkml:brushProperty name="color" value="#004F8B"/>
    </inkml:brush>
  </inkml:definitions>
  <inkml:trace contextRef="#ctx0" brushRef="#br0">0 52 28671,'15'88'0,"-3"-11"0,-12-47 0,2-1 0,0-10 0,1-6 0,-1-7 0,0-5 0,-1-4 0,0-9 0,-1-10-2751,0-12-262,0-5 878,0-1 1155,0 2 896,0 3 84,2 10 572,-2 7 133,1 9 79,-1 5-459,0 3 45,2 1 638,0 0 868,1 0 107,2 4-643,1 4-1340,2 7 0,3 8 0,1 3 0,2 5 0,0-1 0,1-1 0,1-4 0,-4-4 0,1-5 0,-4-4 0,0-5 0,1-4 0,-3-2 0,3-11 0,-1-6 0,2-15 0,-1-7 0,1-4 0,-2-2 0,4-1 0,-4 16 0,3 5 0,-5 18 0,0 5 0,1 4 0,0 8 0,5 9 0,0 12 0,5 9 0,-2 4 0,1 2 0,-2-1 0,-1-5 0,-4-7 0,0-8 0,-7-9 0,0-7-4678,-3-6-5153,0-6 4124,-7-10 5707,-5-7 0,2 6 0,0 0 0</inkml:trace>
</inkml:ink>
</file>

<file path=ppt/ink/ink4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6.352"/>
    </inkml:context>
    <inkml:brush xml:id="br0">
      <inkml:brushProperty name="width" value="0.04286" units="cm"/>
      <inkml:brushProperty name="height" value="0.04286" units="cm"/>
      <inkml:brushProperty name="color" value="#004F8B"/>
    </inkml:brush>
  </inkml:definitions>
  <inkml:trace contextRef="#ctx0" brushRef="#br0">1 40 10433,'6'2'9830,"-1"0"-1422,-5-2-8408,0 0 0,31-9 0,-12 4-9203,28-7-527,-21 6 9730,-2 1 0,-10 1 0,-5 2 0</inkml:trace>
</inkml:ink>
</file>

<file path=ppt/ink/ink4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6.687"/>
    </inkml:context>
    <inkml:brush xml:id="br0">
      <inkml:brushProperty name="width" value="0.04286" units="cm"/>
      <inkml:brushProperty name="height" value="0.04286" units="cm"/>
      <inkml:brushProperty name="color" value="#004F8B"/>
    </inkml:brush>
  </inkml:definitions>
  <inkml:trace contextRef="#ctx0" brushRef="#br0">0 0 24262,'54'5'-1144,"-6"10"0,-41-10 0,0 8 0</inkml:trace>
</inkml:ink>
</file>

<file path=ppt/ink/ink4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6.781"/>
    </inkml:context>
    <inkml:brush xml:id="br0">
      <inkml:brushProperty name="width" value="0.04286" units="cm"/>
      <inkml:brushProperty name="height" value="0.04286" units="cm"/>
      <inkml:brushProperty name="color" value="#004F8B"/>
    </inkml:brush>
  </inkml:definitions>
  <inkml:trace contextRef="#ctx0" brushRef="#br0">0 1 12785,'4'5'9830,"-1"-1"-8424,-3-4-3557,0 0-2716,24 0 4867,13-3 0,-5 3 0,0-3 0</inkml:trace>
</inkml:ink>
</file>

<file path=ppt/ink/ink4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7.170"/>
    </inkml:context>
    <inkml:brush xml:id="br0">
      <inkml:brushProperty name="width" value="0.04286" units="cm"/>
      <inkml:brushProperty name="height" value="0.04286" units="cm"/>
      <inkml:brushProperty name="color" value="#004F8B"/>
    </inkml:brush>
  </inkml:definitions>
  <inkml:trace contextRef="#ctx0" brushRef="#br0">1 1 28671,'13'95'0,"-3"-9"0,-10-43 0,3-3 0,3-4 0,4-4 0,5-5 0,-1-4 0,4-4 0,-1-6 0,3-4 0,-2-5 0,0-3 0,-1-1 0,0-4 0,1-4 0,0-6 0,-1-4 0,2-1-9399,-2 0 448,-3 0 8951,0-2 0,-8 10 0,0 0 0</inkml:trace>
</inkml:ink>
</file>

<file path=ppt/ink/ink4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7.456"/>
    </inkml:context>
    <inkml:brush xml:id="br0">
      <inkml:brushProperty name="width" value="0.04286" units="cm"/>
      <inkml:brushProperty name="height" value="0.04286" units="cm"/>
      <inkml:brushProperty name="color" value="#004F8B"/>
    </inkml:brush>
  </inkml:definitions>
  <inkml:trace contextRef="#ctx0" brushRef="#br0">15 12 10808,'-7'-6'9830,"1"0"-1797,6 6-8033,0 0 0,-2 82 0,5-30 0,-2 8 0,0 3 0,4 11 0,0 1 0,-2 2 0,0-4 0,0 0 0,1-7 0,-1-5 0,1-10-8341,1-11-1490,3-12 6079,0-11 3752,1-10 0,-4-5 0,-2-2 0</inkml:trace>
</inkml:ink>
</file>

<file path=ppt/ink/ink4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7.672"/>
    </inkml:context>
    <inkml:brush xml:id="br0">
      <inkml:brushProperty name="width" value="0.04286" units="cm"/>
      <inkml:brushProperty name="height" value="0.04286" units="cm"/>
      <inkml:brushProperty name="color" value="#004F8B"/>
    </inkml:brush>
  </inkml:definitions>
  <inkml:trace contextRef="#ctx0" brushRef="#br0">0 1 28671,'19'56'0,"0"1"0,11 38 0,-24-69 0,-1-6-9226,1-5 186,0-8 5741,0-9 3299,-4-10 0,1 5 0,-3-4 0</inkml:trace>
</inkml:ink>
</file>

<file path=ppt/ink/ink4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7.980"/>
    </inkml:context>
    <inkml:brush xml:id="br0">
      <inkml:brushProperty name="width" value="0.04286" units="cm"/>
      <inkml:brushProperty name="height" value="0.04286" units="cm"/>
      <inkml:brushProperty name="color" value="#004F8B"/>
    </inkml:brush>
  </inkml:definitions>
  <inkml:trace contextRef="#ctx0" brushRef="#br0">0 0 28671,'22'45'0,"-1"1"0,20 43 0,-18-23 0,6 6 0,-2 2 0,7-1 0,-3 1 0,1-6 0,-3-3 0,-5-11 0,-5-9 0,-6-15 0,-5-11-5277,-5-11-4554,-7-13 2343,-11-11 7488,-9-12 0,7 10 0,1 1 0</inkml:trace>
</inkml:ink>
</file>

<file path=ppt/ink/ink4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8.184"/>
    </inkml:context>
    <inkml:brush xml:id="br0">
      <inkml:brushProperty name="width" value="0.04286" units="cm"/>
      <inkml:brushProperty name="height" value="0.04286" units="cm"/>
      <inkml:brushProperty name="color" value="#004F8B"/>
    </inkml:brush>
  </inkml:definitions>
  <inkml:trace contextRef="#ctx0" brushRef="#br0">0 120 28671,'59'-17'0,"1"0"0,-6 1 0,-7 3-7322,-15 3-2509,4-1 4360,-1 1 5471,0-3 0,-16 7 0,-6 0 0</inkml:trace>
</inkml:ink>
</file>

<file path=ppt/ink/ink4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8.566"/>
    </inkml:context>
    <inkml:brush xml:id="br0">
      <inkml:brushProperty name="width" value="0.04286" units="cm"/>
      <inkml:brushProperty name="height" value="0.04286" units="cm"/>
      <inkml:brushProperty name="color" value="#004F8B"/>
    </inkml:brush>
  </inkml:definitions>
  <inkml:trace contextRef="#ctx0" brushRef="#br0">137 215 28671,'-7'63'0,"1"1"0,0-4 0,1-6 0,5 3 0,0-4 0,2-5 0,5-9 0,6-7 0,8-9 0,5-8 0,3-7 0,2-4 0,1-18 0,-3-12 0,-3-23 0,-9-16 0,-7-13 0,-6-11-650,-9-1 650,-11 2 0,-11 11 0,-8 14 0,-5 16 0,-2 17 0,0 16 0,0 10 0,5 24 0,7 17 0,6 28-9831,12 32 4915,8-47 1,1 1 4466,2 7 1,2-5-1,-1 6 1,0-18 0</inkml:trace>
</inkml:ink>
</file>

<file path=ppt/ink/ink4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9.370"/>
    </inkml:context>
    <inkml:brush xml:id="br0">
      <inkml:brushProperty name="width" value="0.04286" units="cm"/>
      <inkml:brushProperty name="height" value="0.04286" units="cm"/>
      <inkml:brushProperty name="color" value="#004F8B"/>
    </inkml:brush>
  </inkml:definitions>
  <inkml:trace contextRef="#ctx0" brushRef="#br0">0 1 28671,'43'0'0,"-3"0"0,-8 5 0,-3 4 0,-3 7 0,-4 7 0,-3 6 0,-1 7 0,-4 7 0,1 6 0,-4 7 0,-3 4 0,-2 5 0,-4-1 0,-1-2 0,-1-3 0,0-4 0,0-3 0,0-4 0,0-6 0,0-5 0,0 0 0,0-13 0,0-1 0,0-17 0,2-2 0,-2-4 0,3 0 0,-3 0 0,2-2-9831,-2-13 9243,0-20 0,0 12 0,0-6 0</inkml:trace>
</inkml:ink>
</file>

<file path=ppt/ink/ink4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09.684"/>
    </inkml:context>
    <inkml:brush xml:id="br0">
      <inkml:brushProperty name="width" value="0.04286" units="cm"/>
      <inkml:brushProperty name="height" value="0.04286" units="cm"/>
      <inkml:brushProperty name="color" value="#004F8B"/>
    </inkml:brush>
  </inkml:definitions>
  <inkml:trace contextRef="#ctx0" brushRef="#br0">0 76 28671,'77'-29'0,"-6"6"0,-33 22 0,0-2 0,-7 1 0,-3-1 0,-7 1 0,-6 0 0,-5-1 0,-6 2 0,-1-1 0,-3 0 0,0 1-3277,0 0 0,0 1 0</inkml:trace>
</inkml:ink>
</file>

<file path=ppt/ink/ink4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0.818"/>
    </inkml:context>
    <inkml:brush xml:id="br0">
      <inkml:brushProperty name="width" value="0.04286" units="cm"/>
      <inkml:brushProperty name="height" value="0.04286" units="cm"/>
      <inkml:brushProperty name="color" value="#004F8B"/>
    </inkml:brush>
  </inkml:definitions>
  <inkml:trace contextRef="#ctx0" brushRef="#br0">0 0 28671,'10'56'0,"0"1"0,0-4 0,-3-3 0,-2 11 0,0-2 0,-2-7 0,0-10 0,1-10 0,-3-14 0,2-8 0,-1-7 0,0-1 0,1-6 0,0-10 0,2-11 0,1-18 0,2-11 0,2-10 0,0-1 0,2 6 0,-3 12 0,2 18 0,-5 12 0,4 12 0,-2 3 0,4 11 0,3 9 0,3 14 0,1 13 0,0 8 0,3 35 0,-6-24 0,-1 14 0,-7-45 0,-3-14 0,1-11 0,-1-8 0,3-15 0,6-32 0,0-2 0,5-24 0,-3 21 0,0 5 0,0 8 0,-3 10 0,0 11 0,-5 6 0,-3 8 0,0 3 0,-1 7 0,4 7 0,1 15 0,3 11 0,2 12 0,1 7 0,-1 4 0,-1-2 0,-2-7 0,-1-1 0,-5-23 0,1-5-9831,-4-20 1032,-1-24 1677,1-9 7122,-2-21 0,0 21 0,0 4 0</inkml:trace>
</inkml:ink>
</file>

<file path=ppt/ink/ink4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1.200"/>
    </inkml:context>
    <inkml:brush xml:id="br0">
      <inkml:brushProperty name="width" value="0.04286" units="cm"/>
      <inkml:brushProperty name="height" value="0.04286" units="cm"/>
      <inkml:brushProperty name="color" value="#004F8B"/>
    </inkml:brush>
  </inkml:definitions>
  <inkml:trace contextRef="#ctx0" brushRef="#br0">0 1 28671,'14'65'0,"0"-1"0,-2-1 0,-3-6 0,-9 12 0,0 7 0,0 5 0,0 0 0,0-4 0,0-7 0,0-13 0,0-14 0,3-13 0,-1-15 0,4-7 0,1-7 0,4-1 0,8 0 0,5 0 0,8 0 0,4-1 0,-1-3 0,1-2 0,-7-2 0,-5 3 0,-10 1 0,-4 1 0,-7 1 0,-2 1 0,-1-1 0,0 1 0,0-2-6453,0-1-3378,-1-1 8689,-8 0 1,5 1 0,-4 2 0</inkml:trace>
</inkml:ink>
</file>

<file path=ppt/ink/ink4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4.370"/>
    </inkml:context>
    <inkml:brush xml:id="br0">
      <inkml:brushProperty name="width" value="0.04286" units="cm"/>
      <inkml:brushProperty name="height" value="0.04286" units="cm"/>
      <inkml:brushProperty name="color" value="#004F8B"/>
    </inkml:brush>
  </inkml:definitions>
  <inkml:trace contextRef="#ctx0" brushRef="#br0">1 0 28671,'16'53'0,"1"7"0,0 3 0,3 12-531,5 9 531,1 4 0,3 6 0,-2-4 0,0-3 0,-4-10 0,-1-12 157,-4-12-157,-2-14 92,-3-12-92,-2-11 0,-3-9 0,4-4 269,2-14-269,6-13 0,6-22 0,5-24 0,-9 4 0,1-5 0,-5 15 0,-1-2-237,5-20 1,-2 0 236,-7 25 0,-2 4 0,10-40 0,-7 21 0,-1 14 0,-8 28 0,-1 9 0,-4 15 0,0 2 486,0 8-3696,2 5-6621,3 19 2460,0 2 7371,3 5 0,-5-17 0,0-8 0</inkml:trace>
</inkml:ink>
</file>

<file path=ppt/ink/ink4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4.626"/>
    </inkml:context>
    <inkml:brush xml:id="br0">
      <inkml:brushProperty name="width" value="0.04286" units="cm"/>
      <inkml:brushProperty name="height" value="0.04286" units="cm"/>
      <inkml:brushProperty name="color" value="#004F8B"/>
    </inkml:brush>
  </inkml:definitions>
  <inkml:trace contextRef="#ctx0" brushRef="#br0">0 6 28671,'70'8'0,"-11"-3"0,-47-9 0,2-1 0,-6 1-3295,3 1-6536,-4 2 4366,-2-1 2676,-2 6 2789,-3 2 0,0-1 0,0 0 0</inkml:trace>
</inkml:ink>
</file>

<file path=ppt/ink/ink4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4.853"/>
    </inkml:context>
    <inkml:brush xml:id="br0">
      <inkml:brushProperty name="width" value="0.04286" units="cm"/>
      <inkml:brushProperty name="height" value="0.04286" units="cm"/>
      <inkml:brushProperty name="color" value="#004F8B"/>
    </inkml:brush>
  </inkml:definitions>
  <inkml:trace contextRef="#ctx0" brushRef="#br0">1 116 10539,'4'13'9830,"0"-3"-1528,-4-10-8302,0 0 0,33 0 0,-12-2 0,29-2 0,-19-3 0,3-1-466,1-4-9365,6-9 125,0-1 9706,0-10 0,-19 16 0,-8 2 0</inkml:trace>
</inkml:ink>
</file>

<file path=ppt/ink/ink4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5.222"/>
    </inkml:context>
    <inkml:brush xml:id="br0">
      <inkml:brushProperty name="width" value="0.04286" units="cm"/>
      <inkml:brushProperty name="height" value="0.04286" units="cm"/>
      <inkml:brushProperty name="color" value="#004F8B"/>
    </inkml:brush>
  </inkml:definitions>
  <inkml:trace contextRef="#ctx0" brushRef="#br0">100 1 28671,'-17'49'0,"-1"0"0,0 1 0,4 1 0,1 41-977,7-39 1,1 0 976,2 5 0,1 0 0,0 2 0,1 0-58,1 0 1,0-1 57,1-2 0,1 0 0,1-5 0,0-1 0,6 40 474,2-17-474,-3-17 0,-2-15 0,-1-13 965,-3-12-965,2-6 629,1-6-629,5-3-9360,8-2-431,3-9 9791,3-3 0,-11 0 0,-4 2 0</inkml:trace>
</inkml:ink>
</file>

<file path=ppt/ink/ink4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5.606"/>
    </inkml:context>
    <inkml:brush xml:id="br0">
      <inkml:brushProperty name="width" value="0.04286" units="cm"/>
      <inkml:brushProperty name="height" value="0.04286" units="cm"/>
      <inkml:brushProperty name="color" value="#004F8B"/>
    </inkml:brush>
  </inkml:definitions>
  <inkml:trace contextRef="#ctx0" brushRef="#br0">11 1 12769,'1'5'9830,"0"-1"-3758,-1-4-6072,0 0 0,-1 36 0,-2-4 0,-1 37 0,1-12 0,1 2 0,2-2 0,0-9 0,6-8 0,1-11 0,6-10 0,0-7 0,1-7 0,1-3 0,4-2 0,2-7 0,3-4 0,0-10 0,0 0 0,-3-1 0,-3 0 0,-2 5-8671,-3 1-1160,-3 4 9629,-4 5 1,-3 3 0,-3 3-1</inkml:trace>
</inkml:ink>
</file>

<file path=ppt/ink/ink4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5.889"/>
    </inkml:context>
    <inkml:brush xml:id="br0">
      <inkml:brushProperty name="width" value="0.04286" units="cm"/>
      <inkml:brushProperty name="height" value="0.04286" units="cm"/>
      <inkml:brushProperty name="color" value="#004F8B"/>
    </inkml:brush>
  </inkml:definitions>
  <inkml:trace contextRef="#ctx0" brushRef="#br0">3 0 14269,'-1'13'9830,"0"-2"-5258,1-11-4572,0 0 0,0 77 0,0-26 0,0 9 0,1 2 0,3 20 0,-1 7-717,3 3 717,-1 0 0,3-4 0,-1-5 0,1-11 0,-2-9-713,0-13-9118,4-13 1123,1-15 5319,2-11 3389,2-8 0,-8-3 0,-2 0 0</inkml:trace>
</inkml:ink>
</file>

<file path=ppt/ink/ink4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6.105"/>
    </inkml:context>
    <inkml:brush xml:id="br0">
      <inkml:brushProperty name="width" value="0.04286" units="cm"/>
      <inkml:brushProperty name="height" value="0.04286" units="cm"/>
      <inkml:brushProperty name="color" value="#004F8B"/>
    </inkml:brush>
  </inkml:definitions>
  <inkml:trace contextRef="#ctx0" brushRef="#br0">1 0 28671,'15'60'0,"0"-1"0,-1-4 0,-3-8 0,-9-13 0,0-8-959,-1-8-8872,2-9 1526,0-17 5297,0-15 3008,1-18 0,-3 14 0,-1 3 0</inkml:trace>
</inkml:ink>
</file>

<file path=ppt/ink/ink4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6.374"/>
    </inkml:context>
    <inkml:brush xml:id="br0">
      <inkml:brushProperty name="width" value="0.04286" units="cm"/>
      <inkml:brushProperty name="height" value="0.04286" units="cm"/>
      <inkml:brushProperty name="color" value="#004F8B"/>
    </inkml:brush>
  </inkml:definitions>
  <inkml:trace contextRef="#ctx0" brushRef="#br0">1 0 28671,'39'79'0,"-4"-1"0,-18-22 0,1 6 0,1 6 0,2 2 0,0 2 0,-2-1 0,0-6 0,-4-8 0,-4-13-9399,-4-18 28,-4-11 9371,-3-13 0,0-2 0,0 0 0</inkml:trace>
</inkml:ink>
</file>

<file path=ppt/ink/ink4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6.600"/>
    </inkml:context>
    <inkml:brush xml:id="br0">
      <inkml:brushProperty name="width" value="0.04286" units="cm"/>
      <inkml:brushProperty name="height" value="0.04286" units="cm"/>
      <inkml:brushProperty name="color" value="#004F8B"/>
    </inkml:brush>
  </inkml:definitions>
  <inkml:trace contextRef="#ctx0" brushRef="#br0">1 23 28671,'55'-1'0,"0"0"0,40-1 0,-60-5 0,1 3-9831,3 0 0,-1 2 9561,-2 1 0,-16 1 0,-9 0 0</inkml:trace>
</inkml:ink>
</file>

<file path=ppt/ink/ink4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7.092"/>
    </inkml:context>
    <inkml:brush xml:id="br0">
      <inkml:brushProperty name="width" value="0.04286" units="cm"/>
      <inkml:brushProperty name="height" value="0.04286" units="cm"/>
      <inkml:brushProperty name="color" value="#004F8B"/>
    </inkml:brush>
  </inkml:definitions>
  <inkml:trace contextRef="#ctx0" brushRef="#br0">64 189 28671,'-8'51'0,"0"-1"0,-4 39 0,9-54 0,1-1 0,2-5 0,0-3 0,6-6 0,3-5 0,5-5 0,5-6 0,2-1 0,6-3 0,4-2 0,3-6 0,0-6 0,-2-11 0,-5-7 0,-6-7 0,-9-6 0,-7-5 0,-5-5 0,-7 1 0,-5 1 0,-7 6 0,-5 5 0,1 10 0,-1 8 0,-11 6 0,6 10 0,-10 1 0,11 7 0,0 11 0,4 9 0,5 21 0,9 16-4916,8 2 1,5 4-4916,12 32 9588,-4-27 0,1-6 0,4-14 0,-3-14 0</inkml:trace>
</inkml:ink>
</file>

<file path=ppt/ink/ink4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7.808"/>
    </inkml:context>
    <inkml:brush xml:id="br0">
      <inkml:brushProperty name="width" value="0.04286" units="cm"/>
      <inkml:brushProperty name="height" value="0.04286" units="cm"/>
      <inkml:brushProperty name="color" value="#004F8B"/>
    </inkml:brush>
  </inkml:definitions>
  <inkml:trace contextRef="#ctx0" brushRef="#br0">1 1 28671,'11'38'0,"-2"4"0,-9-2 0,0 7 0,0-1 0,0 3 0,1-4 0,4 1 0,0-5 0,3-4 0,0-5 0,-2-8 0,2-6-1530,-1-10-8301,-1-3 1346,1-5 8485,-4-7 0,0 6 0,-3-6 0</inkml:trace>
</inkml:ink>
</file>

<file path=ppt/ink/ink4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8.074"/>
    </inkml:context>
    <inkml:brush xml:id="br0">
      <inkml:brushProperty name="width" value="0.04286" units="cm"/>
      <inkml:brushProperty name="height" value="0.04286" units="cm"/>
      <inkml:brushProperty name="color" value="#004F8B"/>
    </inkml:brush>
  </inkml:definitions>
  <inkml:trace contextRef="#ctx0" brushRef="#br0">1 1 10511,'7'7'9830,"-2"-1"-1500,-5-6-8330,0 0 0,0 2 0,3-2 0,6 4 0,9-1 0,7 3 0,4-2 0,-1 1 0,0-4 0,-2 0 0,-3-1 0,-2 0 0,-3 0-4493,-2 0-5338,-9 0 3502,-1 0 6329,-6 0 0,0 0 0,0 0 0</inkml:trace>
</inkml:ink>
</file>

<file path=ppt/ink/ink4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8.358"/>
    </inkml:context>
    <inkml:brush xml:id="br0">
      <inkml:brushProperty name="width" value="0.04286" units="cm"/>
      <inkml:brushProperty name="height" value="0.04286" units="cm"/>
      <inkml:brushProperty name="color" value="#004F8B"/>
    </inkml:brush>
  </inkml:definitions>
  <inkml:trace contextRef="#ctx0" brushRef="#br0">1 0 28671,'68'8'0,"-7"-2"0,-34-6 0,1 0 0,-2 0 0,-5 0 0,-4 0 0,-3 0 0,-1 0 0,-1 0-9831,0 0 0,-2 0 9339,-2-2 1,-3 2 0,-4-1 0</inkml:trace>
</inkml:ink>
</file>

<file path=ppt/ink/ink4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9.311"/>
    </inkml:context>
    <inkml:brush xml:id="br0">
      <inkml:brushProperty name="width" value="0.04286" units="cm"/>
      <inkml:brushProperty name="height" value="0.04286" units="cm"/>
      <inkml:brushProperty name="color" value="#004F8B"/>
    </inkml:brush>
  </inkml:definitions>
  <inkml:trace contextRef="#ctx0" brushRef="#br0">3 89 28671,'-1'69'0,"0"-1"0,0-12 0,1 3 0,1-1 0,6-3 0,4-9 0,5-7 0,6-10 0,1-10 0,4-8 0,2-6 0,3-4 0,2-10 0,0-9 0,-2-15 0,-4-13 0,-6-11 0,-9-9 0,-5-4 0,-7 0 0,-5 7 0,-16-2 0,0 25 0,-13 1 0,6 25 0,0 6 0,-1 4 0,2 2 0,3 7 0,3 12 0,4 14 0,6 17 0,6 11 0,2 9-8671,11 2-482,13 10 2384,10-12 6769,10 0 0,-20-35 0,-4-11 0</inkml:trace>
</inkml:ink>
</file>

<file path=ppt/ink/ink4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19.588"/>
    </inkml:context>
    <inkml:brush xml:id="br0">
      <inkml:brushProperty name="width" value="0.04286" units="cm"/>
      <inkml:brushProperty name="height" value="0.04286" units="cm"/>
      <inkml:brushProperty name="color" value="#004F8B"/>
    </inkml:brush>
  </inkml:definitions>
  <inkml:trace contextRef="#ctx0" brushRef="#br0">0 0 28671,'2'70'0,"-1"1"0,0-8 0,0-9 0,-1-18 0,0-8 0,0-10 0,0-6-8599,0-8 192,4-14 4654,3-13 3753,4-15 0,-4 14 0,-1 2 0</inkml:trace>
</inkml:ink>
</file>

<file path=ppt/ink/ink4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20.062"/>
    </inkml:context>
    <inkml:brush xml:id="br0">
      <inkml:brushProperty name="width" value="0.04286" units="cm"/>
      <inkml:brushProperty name="height" value="0.04286" units="cm"/>
      <inkml:brushProperty name="color" value="#004F8B"/>
    </inkml:brush>
  </inkml:definitions>
  <inkml:trace contextRef="#ctx0" brushRef="#br0">0 25 28671,'4'61'0,"-1"0"0,0-3 0,0-7 0,-3-3 0,0 1 0,0-5 0,8-3 0,4-4 0,10-7 0,1-7 0,2-10 0,-1-6 0,1-9 0,-1-16 0,1-12 0,-4-19 0,-4-9-1777,-7-5 259,-4 0 1014,-4 3 448,-5 7 56,-6 7 1182,-5 8 1491,-5 9-2673,-1 9 0,1 9 0,0 5 0,-2 5 0,2 3 0,-3 9 0,1 10 0,1 11 0,3 8 0,5 6 0,6 4 0,3 2 0,3-3-3401,7-4-5141,6-7 2157,16-13 6385,15-10 0,-18-9 0,2-5 0</inkml:trace>
</inkml:ink>
</file>

<file path=ppt/ink/ink4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20.512"/>
    </inkml:context>
    <inkml:brush xml:id="br0">
      <inkml:brushProperty name="width" value="0.04286" units="cm"/>
      <inkml:brushProperty name="height" value="0.04286" units="cm"/>
      <inkml:brushProperty name="color" value="#004F8B"/>
    </inkml:brush>
  </inkml:definitions>
  <inkml:trace contextRef="#ctx0" brushRef="#br0">85 0 28671,'-13'86'0,"-1"-10"0,-1-33 0,1-3 0,4-6 0,2-6 0,4-7 0,0-6 0,3-7 0,-1-3 0,2-4 0,0-1 0,2 0 0,6 0 0,6 0 0,8 0 0,4 0 0,2 0 0,-1 0 0,-1 0 0,-2 5 0,-5 3 0,-3 7 0,-3 6 0,-5 2 0,-3 4 0,-2 0 0,-3 0 0,0-4 0,0-1 0,-3-6 0,-3-6-5893,-9-4-3938,-11-18 3598,-6-10 6233,-8-18 0,18 15 0,5 4 0</inkml:trace>
</inkml:ink>
</file>

<file path=ppt/ink/ink4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20.730"/>
    </inkml:context>
    <inkml:brush xml:id="br0">
      <inkml:brushProperty name="width" value="0.04286" units="cm"/>
      <inkml:brushProperty name="height" value="0.04286" units="cm"/>
      <inkml:brushProperty name="color" value="#004F8B"/>
    </inkml:brush>
  </inkml:definitions>
  <inkml:trace contextRef="#ctx0" brushRef="#br0">0 64 11693,'6'8'9830,"-1"-2"-2682,-5-6-7148,0 0 0,35-33 0,-21 23 0,29-23 0,-27 31 0,2 2 0,2 0-1284,1 0-6266,3 0-493,2 0 4486,-2 3 3557,-3-3 0,-9 3 0,-6-3 0</inkml:trace>
</inkml:ink>
</file>

<file path=ppt/ink/ink4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21.128"/>
    </inkml:context>
    <inkml:brush xml:id="br0">
      <inkml:brushProperty name="width" value="0.04286" units="cm"/>
      <inkml:brushProperty name="height" value="0.04286" units="cm"/>
      <inkml:brushProperty name="color" value="#004F8B"/>
    </inkml:brush>
  </inkml:definitions>
  <inkml:trace contextRef="#ctx0" brushRef="#br0">0 0 28671,'48'62'0,"-1"0"0,-4-2 0,-8-5 0,-14 4 0,-5 12 0,-3 10 0,-6 7-1113,-3 9 1113,-4 1 0,0 1 0,-4-4 0,-6-8 0,-6-9 357,-5-13-357,0-12 183,1-14-183,4-11 0,5-13 0,3-8 573,5-4-573,1-3 0,2 0 0,0-1-276,0-9-9555,0-3 7498,0-9 1,0 9 0,0 3-1</inkml:trace>
</inkml:ink>
</file>

<file path=ppt/ink/ink4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22.181"/>
    </inkml:context>
    <inkml:brush xml:id="br0">
      <inkml:brushProperty name="width" value="0.04286" units="cm"/>
      <inkml:brushProperty name="height" value="0.04286" units="cm"/>
      <inkml:brushProperty name="color" value="#004F8B"/>
    </inkml:brush>
  </inkml:definitions>
  <inkml:trace contextRef="#ctx0" brushRef="#br0">0 8 28671,'32'-8'0,"-3"10"0,-22 21 0,5 13 0,2 13 0,3 12 0,-1 7 0,0 5 0,-1-4 0,-4-6 0,-1-13 0,-4-12 0,-3-14 0,0-10 0,-2-8 0,0-3 0,0-5 0,0-11 0,0-9 0,-1-20 0,0-13 0,0-9 0,0-7 0,0 5 0,2 10 0,-2 14 0,1 16 0,-1 13 0,2 8 0,1 7 0,3 9 0,4 12 0,13 45 0,-7-7 0,8 24 0,-13-27 0,-3-11 0,0-13 0,-5-13 0,2-12 0,0-7 0,0-16 0,3-8 0,1-20 0,3-8 0,0-5 0,0 4 0,-1 8 0,-1 9 0,-4 17 0,0 5 0,-1 12 0,1 0 0,3 8 0,2 8 0,1 13 0,3 13 0,0 7 0,0 29 0,-4-19 0,-1 10 0,-5-33 0,-1-7 0,-1-10 0,-3-4-4728,1-9-5103,-1-4 4505,0-16 5326,0-7 0,0 4 0,0 2 0</inkml:trace>
</inkml:ink>
</file>

<file path=ppt/ink/ink4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22.547"/>
    </inkml:context>
    <inkml:brush xml:id="br0">
      <inkml:brushProperty name="width" value="0.04286" units="cm"/>
      <inkml:brushProperty name="height" value="0.04286" units="cm"/>
      <inkml:brushProperty name="color" value="#004F8B"/>
    </inkml:brush>
  </inkml:definitions>
  <inkml:trace contextRef="#ctx0" brushRef="#br0">0 0 28671,'11'63'0,"0"0"0,-1-3 0,-3-5 0,-7 11 0,0 0 0,0-5 0,0-5 0,0-9 0,0-9 0,0-10 0,0-8 0,0-10 0,0-4 0,7-5 0,8-1 0,11 0 0,9-3 0,6-2 0,1-6 0,-1-2 0,-4 0 0,-6 1 0,-8 4 0,-9 2 0,-6 2 0,-5 2 0,-2 1 0,2 1-3160,-2 0-6671,2 8 7848,-3 3 1,0-1-1,0-1 1</inkml:trace>
</inkml:ink>
</file>

<file path=ppt/ink/ink4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44.359"/>
    </inkml:context>
    <inkml:brush xml:id="br0">
      <inkml:brushProperty name="width" value="0.04286" units="cm"/>
      <inkml:brushProperty name="height" value="0.04286" units="cm"/>
      <inkml:brushProperty name="color" value="#33CCFF"/>
    </inkml:brush>
  </inkml:definitions>
  <inkml:trace contextRef="#ctx0" brushRef="#br0">0 1 28671,'15'62'0,"-2"1"0,-5-9 0,0 7 0,2 4 0,-1 3 0,-1 0 0,2 0 0,-4-3 0,1-6 0,-1-7 0,-2-10 0,-1-11 0,0-10 0,-3-10 0,1-5 0,-1-3 0,0-3-1939,0 0-7892,0-3 2820,0-11 3751,-4-7 3260,-6-10 0,4 13 0,-3 4 0</inkml:trace>
</inkml:ink>
</file>

<file path=ppt/ink/ink4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44.752"/>
    </inkml:context>
    <inkml:brush xml:id="br0">
      <inkml:brushProperty name="width" value="0.04286" units="cm"/>
      <inkml:brushProperty name="height" value="0.04286" units="cm"/>
      <inkml:brushProperty name="color" value="#33CCFF"/>
    </inkml:brush>
  </inkml:definitions>
  <inkml:trace contextRef="#ctx0" brushRef="#br0">1 46 9010,'2'13'7007,"-1"-2"-2694,-1-11 4028,0 0-8341,2 0 0,7 0 0,6 0 0,11 0 0,6 0 0,5 0 0,3-1 0,0-3 0,-3-1 0,-5-2 0,-6 1 0,-5 1 0,-7 1 0,-3 1 0,-4 1 0,-3-1 0,-2 1 0,0 1 0,-2 1-8671,-3-4-1160,-8-1 9612,-7-4 1,5 5 0,0 0 0</inkml:trace>
</inkml:ink>
</file>

<file path=ppt/ink/ink4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45.371"/>
    </inkml:context>
    <inkml:brush xml:id="br0">
      <inkml:brushProperty name="width" value="0.04286" units="cm"/>
      <inkml:brushProperty name="height" value="0.04286" units="cm"/>
      <inkml:brushProperty name="color" value="#33CCFF"/>
    </inkml:brush>
  </inkml:definitions>
  <inkml:trace contextRef="#ctx0" brushRef="#br0">0 237 9615,'1'13'3002,"-1"-3"-795,0-10 7623,0 0-5813,21-17-4017,-6 2 0,19-18 0,-11 4 0,-1 0 0,1-1 0,-2 2 0,-1 4 0,-3 4 0,-3 4 0,-4 7 0,-4 2 0,-1 5 0,-4 1 0,1 1 0,-2 0 0,1 1 0,1 7 0,3 7 0,0 11 0,3 8 0,0 5 0,1 0 0,0-1 0,-2-8 0,1-4 0,-2-8 0,1-6 0,-5-5 0,2-4 0,-3-1 0,0-2 0,-1-7 0,0-5 0,0-11 0,0-5 0,-4-3 0,-6-9 0,-2 13 0,-2-1 0,1 18 0,4 6 0,-3 3 0,4 1 0,-1 4 0,1 4 0,-2 6 0,-1 13 0,3-7 0,0 5 0,3-12-4331,3-5-5500,1 2 9296,5 3 1,-3-4-1,3 2 1</inkml:trace>
</inkml:ink>
</file>

<file path=ppt/ink/ink4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46.289"/>
    </inkml:context>
    <inkml:brush xml:id="br0">
      <inkml:brushProperty name="width" value="0.04286" units="cm"/>
      <inkml:brushProperty name="height" value="0.04286" units="cm"/>
      <inkml:brushProperty name="color" value="#33CCFF"/>
    </inkml:brush>
  </inkml:definitions>
  <inkml:trace contextRef="#ctx0" brushRef="#br0">1 0 28671,'6'54'0,"3"7"0,0 2 0,5 12 0,5 6 0,-4 2 0,2 2 0,-5-7 0,0 0 0,-4-10 0,0-6 0,-3-12 0,-2-13 0,-1-11 0,-2-12 0,0-5 0,0-7 0,0 0 0,0-2-5148,0-4-4683,-10-18 9460,-14-29 0,9 20 0,-7-11 0</inkml:trace>
</inkml:ink>
</file>

<file path=ppt/ink/ink4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46.580"/>
    </inkml:context>
    <inkml:brush xml:id="br0">
      <inkml:brushProperty name="width" value="0.04286" units="cm"/>
      <inkml:brushProperty name="height" value="0.04286" units="cm"/>
      <inkml:brushProperty name="color" value="#33CCFF"/>
    </inkml:brush>
  </inkml:definitions>
  <inkml:trace contextRef="#ctx0" brushRef="#br0">20 64 12937,'-11'-13'9830,"2"3"-3926,9 10-5904,0 0 0,17-8 0,1 6 0,18-5 0,-4 5 0,5 1 0,-3-4 0,-1 1 0,-4-1 0,-6 1 0,-5 3 0,-7-1 0,-5 2 0,-3 0-1939,-1 0-7892,-2 0 7997,-10 0 0,7 0 0,-7 0 0</inkml:trace>
</inkml:ink>
</file>

<file path=ppt/ink/ink4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46.921"/>
    </inkml:context>
    <inkml:brush xml:id="br0">
      <inkml:brushProperty name="width" value="0.04286" units="cm"/>
      <inkml:brushProperty name="height" value="0.04286" units="cm"/>
      <inkml:brushProperty name="color" value="#33CCFF"/>
    </inkml:brush>
  </inkml:definitions>
  <inkml:trace contextRef="#ctx0" brushRef="#br0">1 308 10472,'10'6'7169,"-2"-1"-2060,-8-5 812,0 0-5921,52-80 0,-35 41 0,12-12 0,-3 1 0,-18 15 0,-3 8 0,0 8 0,-2 9 0,-1 4 0,1 5 0,0 1 0,5 10 0,3 9 0,5 15 0,3 9 0,2 4 0,0 1 0,0-6 0,-5-6 0,-1-10 0,-4-10-4493,-2-8-5338,1-5 8999,-2-12 1,-3 7-1,-2-7 1</inkml:trace>
</inkml:ink>
</file>

<file path=ppt/ink/ink4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48.096"/>
    </inkml:context>
    <inkml:brush xml:id="br0">
      <inkml:brushProperty name="width" value="0.04286" units="cm"/>
      <inkml:brushProperty name="height" value="0.04286" units="cm"/>
      <inkml:brushProperty name="color" value="#33CCFF"/>
    </inkml:brush>
  </inkml:definitions>
  <inkml:trace contextRef="#ctx0" brushRef="#br0">1 0 28671,'9'75'0,"-2"-5"0,-7-31 0,0 8 0,0 4 0,1 6 0,3 2 0,-1 1 0,3-4 0,-2-6 0,1-10 0,-2-10 0,-1-11 0,-1-6 0,-1-9 0,0-1 0,0-3-9831,0 0 354,0-3 9477,-6-5 0,5 3 0,-5-2 0</inkml:trace>
</inkml:ink>
</file>

<file path=ppt/ink/ink4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48.389"/>
    </inkml:context>
    <inkml:brush xml:id="br0">
      <inkml:brushProperty name="width" value="0.04286" units="cm"/>
      <inkml:brushProperty name="height" value="0.04286" units="cm"/>
      <inkml:brushProperty name="color" value="#33CCFF"/>
    </inkml:brush>
  </inkml:definitions>
  <inkml:trace contextRef="#ctx0" brushRef="#br0">0 0 11189,'10'10'9830,"-3"-3"-2178,-7-7-7652,0 0 0,76 0 0,-43 0 0,62 2 0,-63-1 0,2 2 0,-5 1 0,-3-1 0,-6 2 0,-5-3 0,-4 1 0,-5-1-1502,-2 1-6138,-3-2-958,-2 1 4465,-10-1 4133,-5-1 0,2 0 0,1 0 0</inkml:trace>
</inkml:ink>
</file>

<file path=ppt/ink/ink4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48.725"/>
    </inkml:context>
    <inkml:brush xml:id="br0">
      <inkml:brushProperty name="width" value="0.04286" units="cm"/>
      <inkml:brushProperty name="height" value="0.04286" units="cm"/>
      <inkml:brushProperty name="color" value="#33CCFF"/>
    </inkml:brush>
  </inkml:definitions>
  <inkml:trace contextRef="#ctx0" brushRef="#br0">1 171 10511,'8'13'9830,"-1"-3"-1500,-7-10-8330,0 0 0,21-42 0,-10 19 0,16-33 0,-14 31 0,-3 4 0,1 6 0,-3 7 0,1 5 0,-1 3 0,3 2 0,2 10 0,2 8 0,1 14 0,-1 4 0,-3 6 0,0-2 0,-6-6 0,0-4 0,-2-12 0,-3-4 0,2-10-6605,0-2-3226,1-4 9188,2 0 1,-4 0 0,1 0 0</inkml:trace>
</inkml:ink>
</file>

<file path=ppt/ink/ink4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49.575"/>
    </inkml:context>
    <inkml:brush xml:id="br0">
      <inkml:brushProperty name="width" value="0.04286" units="cm"/>
      <inkml:brushProperty name="height" value="0.04286" units="cm"/>
      <inkml:brushProperty name="color" value="#33CCFF"/>
    </inkml:brush>
  </inkml:definitions>
  <inkml:trace contextRef="#ctx0" brushRef="#br0">39 0 28671,'0'71'0,"0"-3"0,-4-27 0,1 5 0,1 3 0,1 3 0,1 2 0,0 0 0,0-4 0,0-5 0,0-9 0,0-7 0,0-10 0,0-5 0,0-5 0,0-4 0,0 0-2073,0-4-6346,0 0 617,-3-2 3932,-2-9 3870,-5-8 0,5 4 0,-1 0 0</inkml:trace>
</inkml:ink>
</file>

<file path=ppt/ink/ink4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49.893"/>
    </inkml:context>
    <inkml:brush xml:id="br0">
      <inkml:brushProperty name="width" value="0.04286" units="cm"/>
      <inkml:brushProperty name="height" value="0.04286" units="cm"/>
      <inkml:brushProperty name="color" value="#33CCFF"/>
    </inkml:brush>
  </inkml:definitions>
  <inkml:trace contextRef="#ctx0" brushRef="#br0">1 0 12617,'4'8'9830,"0"-3"-3606,-4-5-6224,0 0 0,7 0 0,4 0 0,13 2 0,6-1 0,3 2 0,4 0 0,-3 0 0,0-1 0,-7 0 0,-4 0 0,-4 1 0,-6-2 0,-2 2 0,-3-3 0,-2 1 0,-1 1-5742,0-2-3130,-3 1 4525,-1-1 4347,-5-2 0,3 1 0,-4-2 0</inkml:trace>
</inkml:ink>
</file>

<file path=ppt/ink/ink4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0:50.364"/>
    </inkml:context>
    <inkml:brush xml:id="br0">
      <inkml:brushProperty name="width" value="0.04286" units="cm"/>
      <inkml:brushProperty name="height" value="0.04286" units="cm"/>
      <inkml:brushProperty name="color" value="#33CCFF"/>
    </inkml:brush>
  </inkml:definitions>
  <inkml:trace contextRef="#ctx0" brushRef="#br0">1 158 11626,'11'4'9830,"-1"-1"-2615,-10-3-7215,0 0 0,21-15 0,-7 4 0,18-14 0,-13 5 0,1 0 0,-4-2 0,-2 4 0,-4 3 0,-4 4 0,-3 6 0,-1 2 0,-2 3 0,0 0 0,0 6 0,0 5 0,0 11 0,0 5 0,0 8 0,0 4 0,0 2 0,3 0 0,0-3 0,2-6 0,1-7 0,-3-11 0,-1-7 0,-2-4 0,0-3 0,0 0 0,0-3-9831,0-1 8187,0-2 0,0 1 0,0 3 0</inkml:trace>
</inkml:ink>
</file>

<file path=ppt/ink/ink4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49.064"/>
    </inkml:context>
    <inkml:brush xml:id="br0">
      <inkml:brushProperty name="width" value="0.04286" units="cm"/>
      <inkml:brushProperty name="height" value="0.04286" units="cm"/>
      <inkml:brushProperty name="color" value="#5B2D90"/>
    </inkml:brush>
  </inkml:definitions>
  <inkml:trace contextRef="#ctx0" brushRef="#br0">89 0 28671,'0'46'0,"-4"4"0,-6 0 0,-3 10 0,-1 6 0,-3 31 0,4-28 0,1 13 0,8-30 0,3-22 0,1 0 0,5-22 0,12-3 0,13-6-3392,21-15 3392,-18 6 0,3-10 0,-24 11 0,-2 2 0,27 1 0,-25 3 0,18 2 0</inkml:trace>
</inkml:ink>
</file>

<file path=ppt/ink/ink4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49.750"/>
    </inkml:context>
    <inkml:brush xml:id="br0">
      <inkml:brushProperty name="width" value="0.04286" units="cm"/>
      <inkml:brushProperty name="height" value="0.04286" units="cm"/>
      <inkml:brushProperty name="color" value="#5B2D90"/>
    </inkml:brush>
  </inkml:definitions>
  <inkml:trace contextRef="#ctx0" brushRef="#br0">1 119 28671,'52'-12'0,"4"-1"-1242,-1 10 1242,11-2 396,5-2-396,-15 3 0,1 0-14,31-4 14,-32 4 0,3-1 0,10-4 0,-2 0 0,17 0-1554,-3-1 1,-5 2 1553,-22 4 418,29-1-418,-50 5-2216,2 0 2216,-16 0-5044,-6 0-4787,-8 0 10377,9 0 1,-9 0-1,6 0 1</inkml:trace>
</inkml:ink>
</file>

<file path=ppt/ink/ink4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0.216"/>
    </inkml:context>
    <inkml:brush xml:id="br0">
      <inkml:brushProperty name="width" value="0.04286" units="cm"/>
      <inkml:brushProperty name="height" value="0.04286" units="cm"/>
      <inkml:brushProperty name="color" value="#5B2D90"/>
    </inkml:brush>
  </inkml:definitions>
  <inkml:trace contextRef="#ctx0" brushRef="#br0">0 1 28671,'22'35'0,"0"-3"0,-1-9 0,0 1 0,1 4 0,-1 1-1031,-3 2 1031,-1 1-3051,-2 11 3051,-5-14 0,-3 4 0,-9-11 0,-62 22 0,41-21-9831,-47 15 7373,63-35 0,2-2 1,5-1-1</inkml:trace>
</inkml:ink>
</file>

<file path=ppt/ink/ink4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1.151"/>
    </inkml:context>
    <inkml:brush xml:id="br0">
      <inkml:brushProperty name="width" value="0.04286" units="cm"/>
      <inkml:brushProperty name="height" value="0.04286" units="cm"/>
      <inkml:brushProperty name="color" value="#5B2D90"/>
    </inkml:brush>
  </inkml:definitions>
  <inkml:trace contextRef="#ctx0" brushRef="#br0">1230 1 28671,'-79'31'0,"9"-5"0,39-16 0,-2 1 0,-5 1 0,-28 9 0,11-6 0,-15 3 0,-3 0 0,-7 0-2126,-1 1 0,2-2 2126,10-3 860,-14 4-860,7-9-2269,13-4 2269,-3-1 0,2-4 0,46 0-2090,-14 0-7741,30 0 9524,1 2 1,1-2 0,0 1 0</inkml:trace>
</inkml:ink>
</file>

<file path=ppt/ink/ink4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1.670"/>
    </inkml:context>
    <inkml:brush xml:id="br0">
      <inkml:brushProperty name="width" value="0.04286" units="cm"/>
      <inkml:brushProperty name="height" value="0.04286" units="cm"/>
      <inkml:brushProperty name="color" value="#5B2D90"/>
    </inkml:brush>
  </inkml:definitions>
  <inkml:trace contextRef="#ctx0" brushRef="#br0">308 0 28671,'-28'10'0,"3"0"0,5-2 0,0 2 0,-3 5 0,-1 1-3392,-1 5 3392,-1 2 0,-12 21 0,5 1-2269,3 6 2269,14-21 0,46 0 0,19-20 0,6-4 2269,16 12-2269,-7-10 0,-9-5 0,-37-4 0,2-2 0,-19 1 0,14 10 0,-10-6 0,9 7 0</inkml:trace>
</inkml:ink>
</file>

<file path=ppt/ink/ink4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4.520"/>
    </inkml:context>
    <inkml:brush xml:id="br0">
      <inkml:brushProperty name="width" value="0.04286" units="cm"/>
      <inkml:brushProperty name="height" value="0.04286" units="cm"/>
      <inkml:brushProperty name="color" value="#5B2D90"/>
    </inkml:brush>
  </inkml:definitions>
  <inkml:trace contextRef="#ctx0" brushRef="#br0">178 0 28671,'-1'51'0,"-2"2"-3232,-10-4 3232,-2 10 541,0 10-541,-1 8-2101,-1 5 2101,2 5 0,3-22 0,0 4 0,2-1 0,-1 2 0,-2 19 0,1-4 1138,0 14-1138,31-23-2007,70-80 2007,-23-2 1134,-9-4 1,-5-3-1135,-17-3 0,-4 0 0,-17 9 0,-9 3-2913,-4 0-6918,3-4 9306,5-8 0,-3 7 0,2-2 0</inkml:trace>
</inkml:ink>
</file>

<file path=ppt/ink/ink4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4.870"/>
    </inkml:context>
    <inkml:brush xml:id="br0">
      <inkml:brushProperty name="width" value="0.04286" units="cm"/>
      <inkml:brushProperty name="height" value="0.04286" units="cm"/>
      <inkml:brushProperty name="color" value="#5B2D90"/>
    </inkml:brush>
  </inkml:definitions>
  <inkml:trace contextRef="#ctx0" brushRef="#br0">1 13 28671,'34'2'0,"-2"1"0,-14-7 0,1 2 0,2 0 0,9-1 0,-8 1 0,5-1 0,-8 2 0,-8 0 0,-1 1-3692,-7 0-6139,-3 5 2209,-7 7 7622,-3 6 0,2-5 0,0-2 0</inkml:trace>
</inkml:ink>
</file>

<file path=ppt/ink/ink4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5.087"/>
    </inkml:context>
    <inkml:brush xml:id="br0">
      <inkml:brushProperty name="width" value="0.04286" units="cm"/>
      <inkml:brushProperty name="height" value="0.04286" units="cm"/>
      <inkml:brushProperty name="color" value="#5B2D90"/>
    </inkml:brush>
  </inkml:definitions>
  <inkml:trace contextRef="#ctx0" brushRef="#br0">0 63 28671,'56'-10'0,"-8"1"0,-26 2 0,1 0-8179,2 0-1652,15-2 8033,-12 3 0,0 1 1,-18 2-1</inkml:trace>
</inkml:ink>
</file>

<file path=ppt/ink/ink4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5.657"/>
    </inkml:context>
    <inkml:brush xml:id="br0">
      <inkml:brushProperty name="width" value="0.04286" units="cm"/>
      <inkml:brushProperty name="height" value="0.04286" units="cm"/>
      <inkml:brushProperty name="color" value="#5B2D90"/>
    </inkml:brush>
  </inkml:definitions>
  <inkml:trace contextRef="#ctx0" brushRef="#br0">252 0 28671,'-23'15'0,"-4"6"0,4 12 0,-6 14 0,1 19 0,2 8 0,10-24 0,0 1 0,-9 31 0,5 6 0,12-10 0,5-3-302,0-16 0,0 0 302,1 16 0,3 3 0,7 9 0,5-2 0,5-13 0,3-3 0,-3 5 0,3-6 0,28 12 0,-27-66 0,9-12-4360,-8-12-5471,10-14 0,-7 0 9622,0-8 0,-11 16 0,-6 2 1</inkml:trace>
</inkml:ink>
</file>

<file path=ppt/ink/ink4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6.190"/>
    </inkml:context>
    <inkml:brush xml:id="br0">
      <inkml:brushProperty name="width" value="0.04286" units="cm"/>
      <inkml:brushProperty name="height" value="0.04286" units="cm"/>
      <inkml:brushProperty name="color" value="#5B2D90"/>
    </inkml:brush>
  </inkml:definitions>
  <inkml:trace contextRef="#ctx0" brushRef="#br0">64 1 28671,'3'51'0,"-5"5"0,-6-1 0,-3 13 0,0 12-962,4-14 0,1 2 962,1-16 0,0 3-820,2 12 1,0 7 0,1-9 819,-1 26-970,2-19 0,3-9 970,3-36 0,12-3 0,10-23-856,29-4 856,-3-5 1517,6-3-1517,-26-2 0,-12 4-3557,-8 5 3557,6 2 0,-10 2 0,3 0 0</inkml:trace>
</inkml:ink>
</file>

<file path=ppt/ink/ink4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6.975"/>
    </inkml:context>
    <inkml:brush xml:id="br0">
      <inkml:brushProperty name="width" value="0.04286" units="cm"/>
      <inkml:brushProperty name="height" value="0.04286" units="cm"/>
      <inkml:brushProperty name="color" value="#5B2D90"/>
    </inkml:brush>
  </inkml:definitions>
  <inkml:trace contextRef="#ctx0" brushRef="#br0">20 1 26463,'3'53'1104,"-1"-1"0,1 43-6765,-9-43 5661,0-2 1409,1-2-1409,1 20 0,2-33 0,1 13 0,0-41 0,0-2-3854,0-5-5977,1 0 9537,4 0 1,-3 0 0,3 0 0</inkml:trace>
</inkml:ink>
</file>

<file path=ppt/ink/ink4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7.441"/>
    </inkml:context>
    <inkml:brush xml:id="br0">
      <inkml:brushProperty name="width" value="0.04286" units="cm"/>
      <inkml:brushProperty name="height" value="0.04286" units="cm"/>
      <inkml:brushProperty name="color" value="#5B2D90"/>
    </inkml:brush>
  </inkml:definitions>
  <inkml:trace contextRef="#ctx0" brushRef="#br0">43 91 28671,'36'19'0,"-3"-4"-5284,-19-19 4876,-1-4 1047,-1-6-1104,-3-3-1739,-3-3 2204,-3 1-28,-2 1 191,-10-1 4032,-28 13-4195,4 16 0,-19 22 0,28 38 3392,9-29-13223,50 14 0,-6-46 9680,46-18 0,-47 5 0,2-14 0</inkml:trace>
</inkml:ink>
</file>

<file path=ppt/ink/ink4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7.758"/>
    </inkml:context>
    <inkml:brush xml:id="br0">
      <inkml:brushProperty name="width" value="0.04286" units="cm"/>
      <inkml:brushProperty name="height" value="0.04286" units="cm"/>
      <inkml:brushProperty name="color" value="#5B2D90"/>
    </inkml:brush>
  </inkml:definitions>
  <inkml:trace contextRef="#ctx0" brushRef="#br0">66 1 10371,'10'8'6486,"-3"-1"-2593,-7-7 4028,0 0-7921,-23 34 0,10-17 0,-16 27 0,19-18 0,5-8 0,2 4 0,3 3 0,17-7 0,-8 1-3392,21-20-2815,-17-12 6207,25-55 0,-26 43 0,12-32 0</inkml:trace>
</inkml:ink>
</file>

<file path=ppt/ink/ink4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8.042"/>
    </inkml:context>
    <inkml:brush xml:id="br0">
      <inkml:brushProperty name="width" value="0.04286" units="cm"/>
      <inkml:brushProperty name="height" value="0.04286" units="cm"/>
      <inkml:brushProperty name="color" value="#5B2D90"/>
    </inkml:brush>
  </inkml:definitions>
  <inkml:trace contextRef="#ctx0" brushRef="#br0">25 1 28671,'5'55'0,"-1"-1"0,0-2 0,-2-4-5661,-6 9 5661,-1-2 1409,-1-5-1409,2 18 860,2-30-10691,1 10 769,-2-39 9062,-3-19 0,2 6 0,-1-11 0</inkml:trace>
</inkml:ink>
</file>

<file path=ppt/ink/ink4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8.243"/>
    </inkml:context>
    <inkml:brush xml:id="br0">
      <inkml:brushProperty name="width" value="0.04286" units="cm"/>
      <inkml:brushProperty name="height" value="0.04286" units="cm"/>
      <inkml:brushProperty name="color" value="#5B2D90"/>
    </inkml:brush>
  </inkml:definitions>
  <inkml:trace contextRef="#ctx0" brushRef="#br0">0 1 28671,'26'0'-2426,"1"0"-5881,0 0 1524,1 0 4369,3 0 734,-3 0 844,-3 0 1,-13 0-1,-4 0 1</inkml:trace>
</inkml:ink>
</file>

<file path=ppt/ink/ink4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8.544"/>
    </inkml:context>
    <inkml:brush xml:id="br0">
      <inkml:brushProperty name="width" value="0.04286" units="cm"/>
      <inkml:brushProperty name="height" value="0.04286" units="cm"/>
      <inkml:brushProperty name="color" value="#5B2D90"/>
    </inkml:brush>
  </inkml:definitions>
  <inkml:trace contextRef="#ctx0" brushRef="#br0">1 0 7822,'8'8'7399,"-1"-2"-2083,-7-6 2818,0 0-8134,0 2 0,0 2 0,0 4 0,0 23 0,3-10 0,8 22 0,2-30 0,8-1 0,-7-18 0,0-4-3392,-1-13 3392,-2 3-9831,2-15 0,-7 21 9450,0-3 1,-4 16-1,-1 1 1</inkml:trace>
</inkml:ink>
</file>

<file path=ppt/ink/ink4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9.425"/>
    </inkml:context>
    <inkml:brush xml:id="br0">
      <inkml:brushProperty name="width" value="0.04286" units="cm"/>
      <inkml:brushProperty name="height" value="0.04286" units="cm"/>
      <inkml:brushProperty name="color" value="#5B2D90"/>
    </inkml:brush>
  </inkml:definitions>
  <inkml:trace contextRef="#ctx0" brushRef="#br0">7 9 28671,'0'56'0,"0"-5"0,1-22 0,1 0 0,1-2 0,1-2 0,-1-4 0,2-4 0,-2-9-2482,-2-3-3355,1-16-666,-2-6-2104,0-30 7376,-6-4 1214,1-8 1529,-5 12 628,5 24 1254,1 9-862,4 12 341,0 2 5961,5 0-8834,12 0 3392,27-2-3392,-5 2 0,0 1 0,-21 19 0,-15-5 0,0 43 0,-2-31 0,-1 26 0,3-36 0,-1-3 0,10-21 0,-3-6 0,7-15 0,1-8-3392,3-5 3392,-3 9 0,5-2 0,-13 27 0,3-4 0,1 21 0,-2 3-2269,19 39 2269,-15-19-6072,9 34-3759,-20-44 9654,-19 2 1,9-20 0,-13-5 0</inkml:trace>
</inkml:ink>
</file>

<file path=ppt/ink/ink4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8:59.559"/>
    </inkml:context>
    <inkml:brush xml:id="br0">
      <inkml:brushProperty name="width" value="0.04286" units="cm"/>
      <inkml:brushProperty name="height" value="0.04286" units="cm"/>
      <inkml:brushProperty name="color" value="#5B2D90"/>
    </inkml:brush>
  </inkml:definitions>
  <inkml:trace contextRef="#ctx0" brushRef="#br0">0 33 10858,'7'4'5551,"-2"0"-3602,-5-4-1624,0 0-2778,43-13-1199,-24 7-202,33-10 3006,-36 13 0,-7 1 0,-3 2 0</inkml:trace>
</inkml:ink>
</file>

<file path=ppt/ink/ink4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00.311"/>
    </inkml:context>
    <inkml:brush xml:id="br0">
      <inkml:brushProperty name="width" value="0.04286" units="cm"/>
      <inkml:brushProperty name="height" value="0.04286" units="cm"/>
      <inkml:brushProperty name="color" value="#5B2D90"/>
    </inkml:brush>
  </inkml:definitions>
  <inkml:trace contextRef="#ctx0" brushRef="#br0">2 1 28671,'6'59'0,"-2"-3"0,-4-20 0,-2 4 0,1 6-2016,-3 1 2016,4 0 463,-1 9-463,1-14-2878,0-7 2878,0-19 0,-2-44 0,2 22 0,-1-25 0</inkml:trace>
</inkml:ink>
</file>

<file path=ppt/ink/ink4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00.644"/>
    </inkml:context>
    <inkml:brush xml:id="br0">
      <inkml:brushProperty name="width" value="0.04286" units="cm"/>
      <inkml:brushProperty name="height" value="0.04286" units="cm"/>
      <inkml:brushProperty name="color" value="#5B2D90"/>
    </inkml:brush>
  </inkml:definitions>
  <inkml:trace contextRef="#ctx0" brushRef="#br0">0 1 12757,'5'8'9830,"-1"-1"-3746,-4-7-6084,0 0-4252,20 5 4252,-5-2 860,20 5-860,10 0 0,-8-2 0,38 0 0,-32-3 0,7-2 3392,-28-1-11358,-15 0-1707,-3 0 9673,-15 0 0,8 0 0,-9 0 0</inkml:trace>
</inkml:ink>
</file>

<file path=ppt/ink/ink4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00.927"/>
    </inkml:context>
    <inkml:brush xml:id="br0">
      <inkml:brushProperty name="width" value="0.04286" units="cm"/>
      <inkml:brushProperty name="height" value="0.04286" units="cm"/>
      <inkml:brushProperty name="color" value="#5B2D90"/>
    </inkml:brush>
  </inkml:definitions>
  <inkml:trace contextRef="#ctx0" brushRef="#br0">1 133 28671,'48'-12'0,"-3"0"0,1 0 0,-12 2 0,13-3 0,-14 1 0,-9 5 0,-1-1-9831,-13-3 7852,-5-3 1,-2 3-1,-3 0 1</inkml:trace>
</inkml:ink>
</file>

<file path=ppt/ink/ink4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02.028"/>
    </inkml:context>
    <inkml:brush xml:id="br0">
      <inkml:brushProperty name="width" value="0.04286" units="cm"/>
      <inkml:brushProperty name="height" value="0.04286" units="cm"/>
      <inkml:brushProperty name="color" value="#5B2D90"/>
    </inkml:brush>
  </inkml:definitions>
  <inkml:trace contextRef="#ctx0" brushRef="#br0">547 1 28671,'-51'10'0,"0"1"0,-40 10 0,57-5 0,-5 4 0,-3 7 0,-18 18 0,15-8 0,-9 11 0,15-1 0,20-19 0,-2 9 0,20-12 0,35 22 0,15 10 0,-8-15 0,3-1 0,25 21 0,-7 0 0,-16 0 0,-15 0 0,-25 1 0,-12 1 0,-24 8 0,-11-22 0,-8-10 0,-28-26 0,4-37-3392,46-66 3392,29 12-3823,16 4 0,8 5-2490,8 17 1642,22-11 4671,24 55 0,-49 4 0,29 3 0</inkml:trace>
</inkml:ink>
</file>

<file path=ppt/ink/ink4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02.829"/>
    </inkml:context>
    <inkml:brush xml:id="br0">
      <inkml:brushProperty name="width" value="0.04286" units="cm"/>
      <inkml:brushProperty name="height" value="0.04286" units="cm"/>
      <inkml:brushProperty name="color" value="#5B2D90"/>
    </inkml:brush>
  </inkml:definitions>
  <inkml:trace contextRef="#ctx0" brushRef="#br0">108 0 28671,'6'47'0,"-1"5"0,-5 0 0,-4 18 0,-3 10 0,-3-18 0,-1 2 0,-7 30 0,7-35 0,-1-3 0,-1 10 0,-2 4 0,9-28 0,-3 2 0,8-29 0,-1-6 0,15-1 0,20-3 0,6 0 0,13-2 0,5-3 0,5-6 0,-13 2-3392,-13-4 3392,-29 5-9831,-3-2 7373,-2 3 0,2-1 1,-2 2-1</inkml:trace>
</inkml:ink>
</file>

<file path=ppt/ink/ink4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04.213"/>
    </inkml:context>
    <inkml:brush xml:id="br0">
      <inkml:brushProperty name="width" value="0.04286" units="cm"/>
      <inkml:brushProperty name="height" value="0.04286" units="cm"/>
      <inkml:brushProperty name="color" value="#5B2D90"/>
    </inkml:brush>
  </inkml:definitions>
  <inkml:trace contextRef="#ctx0" brushRef="#br0">1 1 28671,'36'23'0,"-3"2"0,-14-5 0,2 7 0,3 5 0,10 32 0,-8-9-2126,-6-1 0,0 3 2126,0 14-705,-4 19 1,-4 3 704,-3-3 0,-2 2 0,-5 3 0,-4-40 0,-5 1 0,-3 7 0,-3 6 0,0-5 0,0-3 0,-3-1 0,-13 30 0,-3-4 0,-6 1 0,15-38 0,0-3 0,-8 20 0,9-24 0,16-29 0,2-3 2269,4-9-2269,0 1 0,0-2 0,0-8 0,0 4 0,0-6 848,12-9 0,-9 12 0,9-10 0</inkml:trace>
</inkml:ink>
</file>

<file path=ppt/ink/ink4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11.056"/>
    </inkml:context>
    <inkml:brush xml:id="br0">
      <inkml:brushProperty name="width" value="0.04286" units="cm"/>
      <inkml:brushProperty name="height" value="0.04286" units="cm"/>
      <inkml:brushProperty name="color" value="#5B2D90"/>
    </inkml:brush>
  </inkml:definitions>
  <inkml:trace contextRef="#ctx0" brushRef="#br0">271 1 28671,'-19'8'0,"1"0"-5661,7-6 5661,1 1 1409,1 1-1409,-13 4 860,7-1-860,-25 13 0,20-7 0,-15 19 0,10 16 0,4 10 3392,4 4-3392,10-12 0,5 7 0,3 17 0,5-19-3392,9 2 3392,-2-45 0,6-5 0,5-4 0,20-7 0,-7-5 0,33-29 0,-40 8 0,17-21 0,-18-1 3392,-6 13-3392,3-11 0,-9 17 0,-6 13-3392,6 3 3392,-11 13-1657,7 3 1657,-7 5 0,4 4 0,6 35 0,-3-8 0,1 17 0,0 3 0,-2-1 0,4 16 2572,-8-56-2572,-3-25-915,15-50 915,-5 15 0,0-5 0,2-1 0,8-12-2269,3-2 2269,-10 31 0,-2 21 0,-7 29 0,11 38 0,-5-4 0,4 26 0,-6-6 2269,-2-13-2269,-1-2 0,-4-29 0,2-30 3392,5-28-3392,19-51 0,-6 17 0,1-2 0,3 7 0,5 24 0,8-15-3392,-9 80 3392,-16 7 0,6 19 0,4 28 0,-12-33 0,15 41 0,-24-66 0,5 6 3392,-11-28-3392,0-1 0,-5-11 0,3 9 0,-3-9 0</inkml:trace>
</inkml:ink>
</file>

<file path=ppt/ink/ink4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41.353"/>
    </inkml:context>
    <inkml:brush xml:id="br0">
      <inkml:brushProperty name="width" value="0.04286" units="cm"/>
      <inkml:brushProperty name="height" value="0.04286" units="cm"/>
      <inkml:brushProperty name="color" value="#FF0066"/>
    </inkml:brush>
  </inkml:definitions>
  <inkml:trace contextRef="#ctx0" brushRef="#br0">30 121 7934,'-16'-1'1256,"4"0"-769,11 1 9343,1 0-666,5-2-9164,7 0 0,10-3-1402,11-1 1402,6-2 0,6 0 0,1-2 0,26 0 0,10-2 0,-30 5 0,6 1 0,25 0 0,0 2 701,-31 1 0,0 0-701,43 2 0,-5 0 0,-23 1 0,4 3 0,-2 1 0,-11 0 0,3 3 0,3 0 0,11-1 0,-9-2 0,0-1-3392,18-1 3392,-9-2 0,-37 0 0,-21 0 0,8 0 0,-9 0 0,18 0 0,-8 0 0,-1 0 0,-7 0 0,-17 0 1156,-1-4-10987,0 0 2411,0-8 7420,-6-7 0,4 8 0,-5-3 0</inkml:trace>
</inkml:ink>
</file>

<file path=ppt/ink/ink5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41.871"/>
    </inkml:context>
    <inkml:brush xml:id="br0">
      <inkml:brushProperty name="width" value="0.04286" units="cm"/>
      <inkml:brushProperty name="height" value="0.04286" units="cm"/>
      <inkml:brushProperty name="color" value="#FF0066"/>
    </inkml:brush>
  </inkml:definitions>
  <inkml:trace contextRef="#ctx0" brushRef="#br0">61 1 28671,'37'47'0,"-3"-2"0,-10-16 0,1 2-4252,1-1 4252,-2-2 0,-5-6-76,-3 1 76,-8-11 0,-2 8 0,-17 0-1959,-44 15 1959,16-11 0,-52 2 0,63-24-9831,-14 0 9533,35-6 0,0 3 1,7-2-1</inkml:trace>
</inkml:ink>
</file>

<file path=ppt/ink/ink5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43.005"/>
    </inkml:context>
    <inkml:brush xml:id="br0">
      <inkml:brushProperty name="width" value="0.04286" units="cm"/>
      <inkml:brushProperty name="height" value="0.04286" units="cm"/>
      <inkml:brushProperty name="color" value="#FF0066"/>
    </inkml:brush>
  </inkml:definitions>
  <inkml:trace contextRef="#ctx0" brushRef="#br0">316 0 28671,'-30'23'0,"2"-1"-5661,6-17 5661,0 3 1409,-2 0-1409,2 2 860,0-2-860,2 1 0,1 0 0,-8 8 0,1 4 0,-3 7 0,13-11 3392,7-1-3392,18-5 0,19 5 0,16 4 0,28-1 0,-17-7 0,-2-4 0,-34-4 0,-8-3 0,-9 1 0,-1-2-601,-1 0-9230,1 2 0,2 3 9476,1 2 0,-1-1 0,-2-2 0</inkml:trace>
</inkml:ink>
</file>

<file path=ppt/ink/ink5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45.624"/>
    </inkml:context>
    <inkml:brush xml:id="br0">
      <inkml:brushProperty name="width" value="0.04286" units="cm"/>
      <inkml:brushProperty name="height" value="0.04286" units="cm"/>
      <inkml:brushProperty name="color" value="#FF0066"/>
    </inkml:brush>
  </inkml:definitions>
  <inkml:trace contextRef="#ctx0" brushRef="#br0">182 32 28671,'10'-18'0,"-2"4"0,-8 19 0,0 6 0,-6 38 0,1 4-2126,-3 10 0,-2 4 2126,-3 27-705,-5 3 1,0-1 704,-1-5 0,4-25 0,0-4 0,-2-9 0,4-22 0,-9-92 0,14 45 0,-4-71 0</inkml:trace>
</inkml:ink>
</file>

<file path=ppt/ink/ink5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45.959"/>
    </inkml:context>
    <inkml:brush xml:id="br0">
      <inkml:brushProperty name="width" value="0.04286" units="cm"/>
      <inkml:brushProperty name="height" value="0.04286" units="cm"/>
      <inkml:brushProperty name="color" value="#FF0066"/>
    </inkml:brush>
  </inkml:definitions>
  <inkml:trace contextRef="#ctx0" brushRef="#br0">0 3 9694,'1'2'4699,"0"-1"5131,-1-1-5382,19-6-4448,-11 7 0,16 3 0,-13 14-3392,2 12 3392,3 8 0,9 34 0,2 10 0,-6-19 0,1 0 0,5 21 0,0-1 0,-6-22 0,-5-13 0,-7-19-6678,2 9 958,-11-35 5720,-18-18 0,13 9 0,-13-13 0</inkml:trace>
</inkml:ink>
</file>

<file path=ppt/ink/ink5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46.210"/>
    </inkml:context>
    <inkml:brush xml:id="br0">
      <inkml:brushProperty name="width" value="0.04286" units="cm"/>
      <inkml:brushProperty name="height" value="0.04286" units="cm"/>
      <inkml:brushProperty name="color" value="#FF0066"/>
    </inkml:brush>
  </inkml:definitions>
  <inkml:trace contextRef="#ctx0" brushRef="#br0">0 44 28671,'89'-9'0,"-11"1"-5661,-41 3 5661,-3-1 1409,-4 1-1409,-3 1-1614,10 0-8217,-11 2 3629,15 1 6202,-5 1 0,-15 0 0,0 0 0</inkml:trace>
</inkml:ink>
</file>

<file path=ppt/ink/ink5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46.433"/>
    </inkml:context>
    <inkml:brush xml:id="br0">
      <inkml:brushProperty name="width" value="0.04286" units="cm"/>
      <inkml:brushProperty name="height" value="0.04286" units="cm"/>
      <inkml:brushProperty name="color" value="#FF0066"/>
    </inkml:brush>
  </inkml:definitions>
  <inkml:trace contextRef="#ctx0" brushRef="#br0">1 0 28671,'48'10'0,"-8"-3"0,-29-8 0,-3 0-1424,0 1-6423,-1 0-1984,-1 9 9534,-2 1 0,-2 0 1,-2-1-1</inkml:trace>
</inkml:ink>
</file>

<file path=ppt/ink/ink5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46.652"/>
    </inkml:context>
    <inkml:brush xml:id="br0">
      <inkml:brushProperty name="width" value="0.04286" units="cm"/>
      <inkml:brushProperty name="height" value="0.04286" units="cm"/>
      <inkml:brushProperty name="color" value="#FF0066"/>
    </inkml:brush>
  </inkml:definitions>
  <inkml:trace contextRef="#ctx0" brushRef="#br0">0 36 13513,'7'9'9830,"-1"-2"-4502,-6-7-5328,0 0 0,30-6 0,-11-2 0,54-10 0,-51 9 0,18-1 0</inkml:trace>
</inkml:ink>
</file>

<file path=ppt/ink/ink5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48.094"/>
    </inkml:context>
    <inkml:brush xml:id="br0">
      <inkml:brushProperty name="width" value="0.04286" units="cm"/>
      <inkml:brushProperty name="height" value="0.04286" units="cm"/>
      <inkml:brushProperty name="color" value="#FF0066"/>
    </inkml:brush>
  </inkml:definitions>
  <inkml:trace contextRef="#ctx0" brushRef="#br0">1 419 28671,'20'-33'0,"4"-6"0,17-30 0,-6 10 0,14-18 0,-6 17 0,-14 22 0,-1 5 0,-20 25 0,-5 5 0,-1 13 0,-2 7 0,0 43 0,0 28 0,0 8-1696,0-22 0,0-4 1696,0-6-2269,0 24 2269,0-73-9831,27-5 7373,-8-19 0,12 4 1,-19-3-1</inkml:trace>
</inkml:ink>
</file>

<file path=ppt/ink/ink5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49.012"/>
    </inkml:context>
    <inkml:brush xml:id="br0">
      <inkml:brushProperty name="width" value="0.04286" units="cm"/>
      <inkml:brushProperty name="height" value="0.04286" units="cm"/>
      <inkml:brushProperty name="color" value="#FF0066"/>
    </inkml:brush>
  </inkml:definitions>
  <inkml:trace contextRef="#ctx0" brushRef="#br0">71 0 28671,'-22'54'0,"2"0"-5661,8-13 5661,3 5 1409,4-2-1409,3 13 860,2-17-860,17 33 0,-6-48 0,24 13 3392,-14-34-3392,43-61 0,-18 9 0,-7-1 0,-3 1 0,-3 3 0,0 9 0,-23 35 0,10 23 0,-4 25 0,4 33 0,-3 3-3392,-7-17 3392,-2-31-2269,8-53 2269,-2-8 0,16-45 0,-13 28 0,10-15 0,-10 35 2269,14 56-2269,-13-12 0,10 50 0,-19-52-2269,4-1 2269,-5-22-64,16-34 1,3-11 63,-2 9 0,7-14 0,1 6 0,-14 32-1475,18 23 1475,-21 15 238,4 23 1,-2 4-239,-6-6 0,9 33-1832,-19-67 1856,15 1 1,-12-8-1,9 4 1</inkml:trace>
</inkml:ink>
</file>

<file path=ppt/ink/ink5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49.746"/>
    </inkml:context>
    <inkml:brush xml:id="br0">
      <inkml:brushProperty name="width" value="0.04286" units="cm"/>
      <inkml:brushProperty name="height" value="0.04286" units="cm"/>
      <inkml:brushProperty name="color" value="#FF0066"/>
    </inkml:brush>
  </inkml:definitions>
  <inkml:trace contextRef="#ctx0" brushRef="#br0">0 43 28671,'59'3'0,"7"-1"0,7-2 0,8 0 0,-9 0 0,1 0 0,14 0 0,-22 0 0,-4-1 0,-7 0 0,-22-1 0,-2 1 0,-21 0 0,-5-1 0,-3 0 0,-1-2-9831,0-3 0,0-1 9393,0-1 0,0 3 0,0 2 0</inkml:trace>
</inkml:ink>
</file>

<file path=ppt/ink/ink5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50.113"/>
    </inkml:context>
    <inkml:brush xml:id="br0">
      <inkml:brushProperty name="width" value="0.04286" units="cm"/>
      <inkml:brushProperty name="height" value="0.04286" units="cm"/>
      <inkml:brushProperty name="color" value="#FF0066"/>
    </inkml:brush>
  </inkml:definitions>
  <inkml:trace contextRef="#ctx0" brushRef="#br0">1 1 28671,'47'45'0,"-2"-2"-769,-10-7 769,-1 3 249,-1 3-249,10 37 0,-21-32 128,5 25-128,-24-38 0,-10-14 0,-7 1 0,-28-16 392,-18-10-392,11 0 0,2-8-9831,39 7 7407,10 0 0,1 4 0,3 1 1</inkml:trace>
</inkml:ink>
</file>

<file path=ppt/ink/ink5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50.897"/>
    </inkml:context>
    <inkml:brush xml:id="br0">
      <inkml:brushProperty name="width" value="0.04286" units="cm"/>
      <inkml:brushProperty name="height" value="0.04286" units="cm"/>
      <inkml:brushProperty name="color" value="#FF0066"/>
    </inkml:brush>
  </inkml:definitions>
  <inkml:trace contextRef="#ctx0" brushRef="#br0">464 1 28671,'-81'28'0,"5"0"0,31-8 0,-3 4 0,0 3 0,-16 11 0,24-11 0,-7 4 0,32-8 0,17 10 0,15 2-3392,19 8 3392,11-5-1135,1 2 1,1 1 1134,10 16-759,0 19 1,-7 4 758,-25-13-507,-12 7 0,-11-5 507,-25-26 1014,-37 11-1014,-4-47 1517,-12-55-1517,30-10-157,25-40-9674,43 23 6301,20 19 1536,0 23 1994,2 14 0,-28 13 0,-6 3 0</inkml:trace>
</inkml:ink>
</file>

<file path=ppt/ink/ink5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53.083"/>
    </inkml:context>
    <inkml:brush xml:id="br0">
      <inkml:brushProperty name="width" value="0.04286" units="cm"/>
      <inkml:brushProperty name="height" value="0.04286" units="cm"/>
      <inkml:brushProperty name="color" value="#FF0066"/>
    </inkml:brush>
  </inkml:definitions>
  <inkml:trace contextRef="#ctx0" brushRef="#br0">85 436 28671,'4'-30'0,"1"-1"-5661,-2 3 5661,2-5 1409,-3-3-1409,1-5 860,3-32-860,-2 29 0,1-19 0,-2 38 3392,-1 10-3392,-1 3 0,-1 9 0,0 2 0,0 7 0,0 3 0,-1 89 0,-5-32 0,-2 10 0,1-2 0,0 14 0,0 1 0,-2-11 0,-1 5 0,-1-8 0,-3-2 0,2-9 0,-3 18 0,-3 9 0,16-71 0,2-20 0,50-29 0,-17 12 0,25-14 0,3-1 0,-8 7-3392,37-17 3392,-62 30 0,0 1 0,-18 7-2269,-5 1 2269,-3 1-9831,17-18 7373,-9 6 0,10-7 1,-15 11-1</inkml:trace>
</inkml:ink>
</file>

<file path=ppt/ink/ink5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53.367"/>
    </inkml:context>
    <inkml:brush xml:id="br0">
      <inkml:brushProperty name="width" value="0.04286" units="cm"/>
      <inkml:brushProperty name="height" value="0.04286" units="cm"/>
      <inkml:brushProperty name="color" value="#FF0066"/>
    </inkml:brush>
  </inkml:definitions>
  <inkml:trace contextRef="#ctx0" brushRef="#br0">1 2 28671,'53'2'0,"-5"0"-5661,-28-2 5661,-1 0 1409,-1-1-1409,1-2 860,-8 2-10691,5 3 0,-12 8 9510,-6 6 1,1-5 0,-6-2-1</inkml:trace>
</inkml:ink>
</file>

<file path=ppt/ink/ink5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53.550"/>
    </inkml:context>
    <inkml:brush xml:id="br0">
      <inkml:brushProperty name="width" value="0.04286" units="cm"/>
      <inkml:brushProperty name="height" value="0.04286" units="cm"/>
      <inkml:brushProperty name="color" value="#FF0066"/>
    </inkml:brush>
  </inkml:definitions>
  <inkml:trace contextRef="#ctx0" brushRef="#br0">0 143 14656,'5'10'9830,"-2"-2"-5645,-3-8-4185,0 0 0,69-27-2835,-44 14-6996,52-29 9169,-59 7 0,-10 15 0,0-4 0</inkml:trace>
</inkml:ink>
</file>

<file path=ppt/ink/ink5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56.772"/>
    </inkml:context>
    <inkml:brush xml:id="br0">
      <inkml:brushProperty name="width" value="0.04286" units="cm"/>
      <inkml:brushProperty name="height" value="0.04286" units="cm"/>
      <inkml:brushProperty name="color" value="#FF0066"/>
    </inkml:brush>
  </inkml:definitions>
  <inkml:trace contextRef="#ctx0" brushRef="#br0">1 152 28671,'69'-27'0,"0"-1"0,-5 3 0,-6 3-3986,0 3 3986,-2 5 1109,-2 4-1109,-5 6 633,14 1-633,-12 3 0,-4 0 0,-20 0 0,-20 0-5507,-3 0-4324,-19 17 9109,0-6 0,-3 8 0,6-12 0</inkml:trace>
</inkml:ink>
</file>

<file path=ppt/ink/ink5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57.237"/>
    </inkml:context>
    <inkml:brush xml:id="br0">
      <inkml:brushProperty name="width" value="0.04286" units="cm"/>
      <inkml:brushProperty name="height" value="0.04286" units="cm"/>
      <inkml:brushProperty name="color" value="#FF0066"/>
    </inkml:brush>
  </inkml:definitions>
  <inkml:trace contextRef="#ctx0" brushRef="#br0">0 37 11105,'4'12'8122,"-1"-3"-3406,-3-9 12,77-19-4728,-36 10 0,26-3 0,1 1 0,-20 6 0,17 4 0,-40 14-3392,-15 46 3392,-11-12 0,-13 4 0,-7 1 0,-29 16 0,-8 13 0,18-25 0,17-18 0,37-10 0,52-18 0,-17 3 3392,33-20-3392,-56 1-9831,-5-7 0,-12 5 8491,-6-7 1,-3 10 0,0-1 0</inkml:trace>
</inkml:ink>
</file>

<file path=ppt/ink/ink5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57.855"/>
    </inkml:context>
    <inkml:brush xml:id="br0">
      <inkml:brushProperty name="width" value="0.04286" units="cm"/>
      <inkml:brushProperty name="height" value="0.04286" units="cm"/>
      <inkml:brushProperty name="color" value="#FF0066"/>
    </inkml:brush>
  </inkml:definitions>
  <inkml:trace contextRef="#ctx0" brushRef="#br0">1 18 28671,'25'-10'0,"1"3"-2683,-2 7 2683,0 0 806,-3 0-806,-6 0 434,-3 0-3729,-8 0-6536,-5 0 9237,-21 1 1,13-1 0,-12 1 0</inkml:trace>
</inkml:ink>
</file>

<file path=ppt/ink/ink5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19:58.026"/>
    </inkml:context>
    <inkml:brush xml:id="br0">
      <inkml:brushProperty name="width" value="0.04286" units="cm"/>
      <inkml:brushProperty name="height" value="0.04286" units="cm"/>
      <inkml:brushProperty name="color" value="#FF0066"/>
    </inkml:brush>
  </inkml:definitions>
  <inkml:trace contextRef="#ctx0" brushRef="#br0">0 67 9453,'7'10'6615,"-1"-1"-2448,-6-9 549,0 0-1899,50-13-5046,-25 6-3378,38-12 5607,-14-2 0,-30 12 0,16-8 0</inkml:trace>
</inkml:ink>
</file>

<file path=ppt/ink/ink5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01.560"/>
    </inkml:context>
    <inkml:brush xml:id="br0">
      <inkml:brushProperty name="width" value="0.04286" units="cm"/>
      <inkml:brushProperty name="height" value="0.04286" units="cm"/>
      <inkml:brushProperty name="color" value="#FF0066"/>
    </inkml:brush>
  </inkml:definitions>
  <inkml:trace contextRef="#ctx0" brushRef="#br0">1 55 28671,'62'-9'0,"0"-1"0,0 1 0,-3 2-5661,31 3 5661,-40 1 0,1 2 0,3 0 0,0 0 704,2 0 1,3 0-705,20-1 0,4 1 0,12 0 0,0 0 430,-18 0 0,-1 0-430,20 1 0,-12 0 0,-29 0-2269,23 0 2269,-60 0 190,-2 0-10021,-14 0 9303,-47 1 0,34 0 0,-34 0 1</inkml:trace>
</inkml:ink>
</file>

<file path=ppt/ink/ink5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02.143"/>
    </inkml:context>
    <inkml:brush xml:id="br0">
      <inkml:brushProperty name="width" value="0.04286" units="cm"/>
      <inkml:brushProperty name="height" value="0.04286" units="cm"/>
      <inkml:brushProperty name="color" value="#FF0066"/>
    </inkml:brush>
  </inkml:definitions>
  <inkml:trace contextRef="#ctx0" brushRef="#br0">1 117 28671,'53'-32'0,"-1"-1"0,-4 4 0,-5 8-2131,-1 19 2131,-5 7 656,-7 4-656,-5 8-2671,-8 5 2671,-7 5-1708,-27 66 1708,-2-41 271,2-3 0,-4 0-271,-17 1 0,19-21 0,57 7 0,-2-27 0,50-11-3800,1-41-6031,-27-4 9119,-8 0 1,-5 1 0,-16 7 0,1-7-1</inkml:trace>
</inkml:ink>
</file>

<file path=ppt/ink/ink5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02.427"/>
    </inkml:context>
    <inkml:brush xml:id="br0">
      <inkml:brushProperty name="width" value="0.04286" units="cm"/>
      <inkml:brushProperty name="height" value="0.04286" units="cm"/>
      <inkml:brushProperty name="color" value="#FF0066"/>
    </inkml:brush>
  </inkml:definitions>
  <inkml:trace contextRef="#ctx0" brushRef="#br0">1 19 28671,'66'-1'0,"-7"1"-5661,-43-4 5661,2 1 1409,-6-1-1409,0 1 860,-6 1-1869,-2 0-7841,-2 2 460,-8 0 8390,-18 8 0,14-7 0,-13 6 0</inkml:trace>
</inkml:ink>
</file>

<file path=ppt/ink/ink5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02.626"/>
    </inkml:context>
    <inkml:brush xml:id="br0">
      <inkml:brushProperty name="width" value="0.04286" units="cm"/>
      <inkml:brushProperty name="height" value="0.04286" units="cm"/>
      <inkml:brushProperty name="color" value="#FF0066"/>
    </inkml:brush>
  </inkml:definitions>
  <inkml:trace contextRef="#ctx0" brushRef="#br0">1 70 10769,'5'6'9830,"-1"-1"-2523,-4-5-7307,0 0 248,52-17-248,-16 5-8391,38-12-1440,-35 11 8737,-11 5 1,-13 4 0,-6 2 0</inkml:trace>
</inkml:ink>
</file>

<file path=ppt/ink/ink5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16.008"/>
    </inkml:context>
    <inkml:brush xml:id="br0">
      <inkml:brushProperty name="width" value="0.04286" units="cm"/>
      <inkml:brushProperty name="height" value="0.04286" units="cm"/>
      <inkml:brushProperty name="color" value="#FF0066"/>
    </inkml:brush>
  </inkml:definitions>
  <inkml:trace contextRef="#ctx0" brushRef="#br0">1 1 28671,'2'55'0,"1"1"0,0 39-1187,-3-58 1187,2-5 380,1-5-380,7-4-57,0-11-692,36-83 1,-32 51-1,23-61 1</inkml:trace>
</inkml:ink>
</file>

<file path=ppt/ink/ink5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52.546"/>
    </inkml:context>
    <inkml:brush xml:id="br0">
      <inkml:brushProperty name="width" value="0.04286" units="cm"/>
      <inkml:brushProperty name="height" value="0.04286" units="cm"/>
      <inkml:brushProperty name="color" value="#AB008B"/>
    </inkml:brush>
  </inkml:definitions>
  <inkml:trace contextRef="#ctx0" brushRef="#br0">0 159 28671,'38'7'0,"-3"-2"0,-18-5 0,3 0 0,1 0-4252,0 1 4252,4 1 860,11 0-860,7 2-2269,30 2 2269,-26-3-1517,37 3 1517,-49-4 0,15 0 0,1 1 0,-5-1-289,15-1 1,0 0 288,-14-1 0,9 0 0,-1 0 0,-13 0 0,46 0 0,-53 0 0,46 0 0,-42 0 577,26 0-577,-4 0 1517,6-2-1517,-16 0 0,0 1 2269,15-4-2269,-11 3 0,-3 0 0,-10 0 0,14 0 0,-40 1 0,-15 1 0,-1-1 0,0-12-9831,-22-42 7373,3 11 0,-7-11 1,13 36-1</inkml:trace>
</inkml:ink>
</file>

<file path=ppt/ink/ink5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55.499"/>
    </inkml:context>
    <inkml:brush xml:id="br0">
      <inkml:brushProperty name="width" value="0.04286" units="cm"/>
      <inkml:brushProperty name="height" value="0.04286" units="cm"/>
      <inkml:brushProperty name="color" value="#AB008B"/>
    </inkml:brush>
  </inkml:definitions>
  <inkml:trace contextRef="#ctx0" brushRef="#br0">0 125 28671,'37'-24'0,"-1"-1"-5661,-15 5 5661,0-1 1409,-4 4-1409,-3 6 860,-4 5-860,-3 20 0,-2 8 0,-1 75 3392,-2-30-3392,-1 9 0,-1 0-3392,0-16 3392,0 20 0,0-58 0,0-13-3536,0-3-6295,4-16 9144,14-19 0,-9 12 0,8-10 0</inkml:trace>
</inkml:ink>
</file>

<file path=ppt/ink/ink5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55.966"/>
    </inkml:context>
    <inkml:brush xml:id="br0">
      <inkml:brushProperty name="width" value="0.04286" units="cm"/>
      <inkml:brushProperty name="height" value="0.04286" units="cm"/>
      <inkml:brushProperty name="color" value="#AB008B"/>
    </inkml:brush>
  </inkml:definitions>
  <inkml:trace contextRef="#ctx0" brushRef="#br0">61 148 28671,'8'95'0,"-3"-10"0,-8-40 0,1-2 0,-1 22 0,3-27 0,8 13 0,11-34 0,4-8 0,24-9-3392,-13-16 3392,13-12 0,-2-36 0,-10-17 0,-16 29 0,-9-4-1135,-25-19 1,-9 5 1134,0-2 0,-14 22 0,-5 18 0,-1 50 0,-16 45 0,21-7-3961,6 31 3961,16 11 0,11-58 0,-3 29 0</inkml:trace>
</inkml:ink>
</file>

<file path=ppt/ink/ink5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57.687"/>
    </inkml:context>
    <inkml:brush xml:id="br0">
      <inkml:brushProperty name="width" value="0.04286" units="cm"/>
      <inkml:brushProperty name="height" value="0.04286" units="cm"/>
      <inkml:brushProperty name="color" value="#AB008B"/>
    </inkml:brush>
  </inkml:definitions>
  <inkml:trace contextRef="#ctx0" brushRef="#br0">123 0 28671,'-4'49'0,"-2"5"0,-4-1 0,-1 12-4252,-1 6 4252,3-22 0,0 1 0,-4 21 860,-2 14-860,3-29 0,2-17 0,3-8-9831,3-23 0,4-57 9351,0 6 0,0-13 0,0 30 0</inkml:trace>
</inkml:ink>
</file>

<file path=ppt/ink/ink5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57.986"/>
    </inkml:context>
    <inkml:brush xml:id="br0">
      <inkml:brushProperty name="width" value="0.04286" units="cm"/>
      <inkml:brushProperty name="height" value="0.04286" units="cm"/>
      <inkml:brushProperty name="color" value="#AB008B"/>
    </inkml:brush>
  </inkml:definitions>
  <inkml:trace contextRef="#ctx0" brushRef="#br0">0 0 28671,'34'33'0,"-4"3"-5661,-16 3 5661,1 7 1409,-1 8-1409,9 33 860,-5-19-860,-2-5 0,-1-2 0,0-7 0,2 27 3392,-13-64-13223,-3 0 9202,-20-24 0,13 5 1,-12-7-1</inkml:trace>
</inkml:ink>
</file>

<file path=ppt/ink/ink5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58.219"/>
    </inkml:context>
    <inkml:brush xml:id="br0">
      <inkml:brushProperty name="width" value="0.04286" units="cm"/>
      <inkml:brushProperty name="height" value="0.04286" units="cm"/>
      <inkml:brushProperty name="color" value="#AB008B"/>
    </inkml:brush>
  </inkml:definitions>
  <inkml:trace contextRef="#ctx0" brushRef="#br0">0 56 28671,'55'-3'0,"-1"-1"0,40-2 0,-53 1 0,-3 1 0,12-1-5428,-14 2-4403,7-4 8515,-11-1 1,-16 3-1,0-1 1</inkml:trace>
</inkml:ink>
</file>

<file path=ppt/ink/ink5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58.406"/>
    </inkml:context>
    <inkml:brush xml:id="br0">
      <inkml:brushProperty name="width" value="0.04286" units="cm"/>
      <inkml:brushProperty name="height" value="0.04286" units="cm"/>
      <inkml:brushProperty name="color" value="#AB008B"/>
    </inkml:brush>
  </inkml:definitions>
  <inkml:trace contextRef="#ctx0" brushRef="#br0">1 1 28671,'71'5'-9226,"-7"4"-605,-56 9 7780,1-1 1,-9 2-1,0-11 1</inkml:trace>
</inkml:ink>
</file>

<file path=ppt/ink/ink5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58.603"/>
    </inkml:context>
    <inkml:brush xml:id="br0">
      <inkml:brushProperty name="width" value="0.04286" units="cm"/>
      <inkml:brushProperty name="height" value="0.04286" units="cm"/>
      <inkml:brushProperty name="color" value="#AB008B"/>
    </inkml:brush>
  </inkml:definitions>
  <inkml:trace contextRef="#ctx0" brushRef="#br0">0 97 17126,'2'4'9830,"0"0"-8115,-2-4-1715,0 0-9831,78-26 0,-43 12 6419,14-2 0,-3-2 3412,-17 3 0,-14 7 0,-5 1 0</inkml:trace>
</inkml:ink>
</file>

<file path=ppt/ink/ink5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59.437"/>
    </inkml:context>
    <inkml:brush xml:id="br0">
      <inkml:brushProperty name="width" value="0.04286" units="cm"/>
      <inkml:brushProperty name="height" value="0.04286" units="cm"/>
      <inkml:brushProperty name="color" value="#AB008B"/>
    </inkml:brush>
  </inkml:definitions>
  <inkml:trace contextRef="#ctx0" brushRef="#br0">25 119 28671,'-10'48'0,"2"1"0,4-9 0,2 7 0,2 2 0,9 13 0,3-21 0,11 2 0,17-30 0,-5-13 0,12-19 0,2-46 0,-17 0 0,-10-6 0,-4 0 0,-7 3 0,-9 11 0,-8 7 0,-14 25 0,-27 5 0,13 30 0,-20 53-3392,39-13 3392,-7 34-3048,21-12-6783,23 0 8347,6 1 0,0-29 0,-5-23 0</inkml:trace>
</inkml:ink>
</file>

<file path=ppt/ink/ink5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0:59.640"/>
    </inkml:context>
    <inkml:brush xml:id="br0">
      <inkml:brushProperty name="width" value="0.04286" units="cm"/>
      <inkml:brushProperty name="height" value="0.04286" units="cm"/>
      <inkml:brushProperty name="color" value="#AB008B"/>
    </inkml:brush>
  </inkml:definitions>
  <inkml:trace contextRef="#ctx0" brushRef="#br0">0 1 28671,'7'62'0,"0"0"0,3 29 0,-5-49-2885,2-24-6946,0-10 3676,3-5 3142,0-13 3013,-2-8 0,-2 6 0,-3-1 0</inkml:trace>
</inkml:ink>
</file>

<file path=ppt/ink/ink5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00.087"/>
    </inkml:context>
    <inkml:brush xml:id="br0">
      <inkml:brushProperty name="width" value="0.04286" units="cm"/>
      <inkml:brushProperty name="height" value="0.04286" units="cm"/>
      <inkml:brushProperty name="color" value="#AB008B"/>
    </inkml:brush>
  </inkml:definitions>
  <inkml:trace contextRef="#ctx0" brushRef="#br0">1 87 28671,'30'-17'0,"-4"1"-483,-16 4 483,-1 0 158,3 2-158,-3 2 0,0 3 0,-2 1 80,-3 3-80,0-1 0,-4 2 0,8 56 245,-4-12-245,1 16 0,-1 7 0,-2-9 0,0-3 0,0 41 0,-1-21 0,-1-58 0,0-12-9831,3-5 0,0 0 9594,3 0 1,-3 0 0,0 0-1</inkml:trace>
</inkml:ink>
</file>

<file path=ppt/ink/ink5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01.323"/>
    </inkml:context>
    <inkml:brush xml:id="br0">
      <inkml:brushProperty name="width" value="0.04286" units="cm"/>
      <inkml:brushProperty name="height" value="0.04286" units="cm"/>
      <inkml:brushProperty name="color" value="#AB008B"/>
    </inkml:brush>
  </inkml:definitions>
  <inkml:trace contextRef="#ctx0" brushRef="#br0">0 0 28671,'10'45'0,"-2"0"0,-8-8 0,0 5 0,0 2 0,0 18 0,0-17 0,0 7 0,4-15 0,1-19 0,4 1 0,11-35 0,4-16-3392,11-24 3392,-9 5 0,-4 2 0,2 9 0,3 49 0,-3-8-2269,-1 62 2269,-15-27 0,7 32 0,-9-45-1517,4 11 1517,-7-31-959,13-51 959,-6 21 858,25-59-858,-23 61 0,18-2 0,-19 42 0,18 45 0,-16-22 1350,12 27-1350,-18-50 0,6-2-1249,6-49 1249,-2 12 1517,13-45-1517,-11 29 2269,9 3-2269,-2 24 0,22 52 0,-12 0 3392,-1 11-3392,-20-24 0,-14-24 0,-1 0 0</inkml:trace>
</inkml:ink>
</file>

<file path=ppt/ink/ink5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13.519"/>
    </inkml:context>
    <inkml:brush xml:id="br0">
      <inkml:brushProperty name="width" value="0.04286" units="cm"/>
      <inkml:brushProperty name="height" value="0.04286" units="cm"/>
      <inkml:brushProperty name="color" value="#AB008B"/>
    </inkml:brush>
  </inkml:definitions>
  <inkml:trace contextRef="#ctx0" brushRef="#br0">1 796 28671,'35'-93'0,"-1"0"-5661,-11 16 5661,3-9 0,1-5 1409,4-1-1409,-10 37 0,1 1 0,9-15 860,3 1-860,-20 51 0,0 24 0,5 64 0,-3-14 0,-6 7 0,-1 4 3392,0 28-3392,-3-29 0,-1-2 0,1 17 0,-2-6-382,-3-61-466,-23-14 0,16-4 0,-16-6 0</inkml:trace>
</inkml:ink>
</file>

<file path=ppt/ink/ink5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13.738"/>
    </inkml:context>
    <inkml:brush xml:id="br0">
      <inkml:brushProperty name="width" value="0.04286" units="cm"/>
      <inkml:brushProperty name="height" value="0.04286" units="cm"/>
      <inkml:brushProperty name="color" value="#AB008B"/>
    </inkml:brush>
  </inkml:definitions>
  <inkml:trace contextRef="#ctx0" brushRef="#br0">0 25 17165,'9'3'9830,"-2"-1"-8154,-7-2-1676,0 0 0,78 0-808,-39-3 808,11 2 0,2-2 0,9-10 0,-25 7 0,12 3 0,-38 4 0,-1 5 0</inkml:trace>
</inkml:ink>
</file>

<file path=ppt/ink/ink5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14.972"/>
    </inkml:context>
    <inkml:brush xml:id="br0">
      <inkml:brushProperty name="width" value="0.04286" units="cm"/>
      <inkml:brushProperty name="height" value="0.04286" units="cm"/>
      <inkml:brushProperty name="color" value="#AB008B"/>
    </inkml:brush>
  </inkml:definitions>
  <inkml:trace contextRef="#ctx0" brushRef="#br0">61 150 28671,'-21'19'0,"2"5"-789,10 11 789,2 8 256,4 3-256,1 2-2866,2-5 2866,9-4 0,15-5 0,17-16-1040,-4-51 1,-2-16 1039,7-7 0,-12-20 0,-14-6 0,-40-10-183,8 27 183,-25 19 0,-10 113 0,33-17 0,4 5 1134,-10 2 1,5 4-6051,14 19 1,13-5 2523,19-12 0,-7 1 1,4-45-1</inkml:trace>
</inkml:ink>
</file>

<file path=ppt/ink/ink5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15.204"/>
    </inkml:context>
    <inkml:brush xml:id="br0">
      <inkml:brushProperty name="width" value="0.04286" units="cm"/>
      <inkml:brushProperty name="height" value="0.04286" units="cm"/>
      <inkml:brushProperty name="color" value="#AB008B"/>
    </inkml:brush>
  </inkml:definitions>
  <inkml:trace contextRef="#ctx0" brushRef="#br0">1 1 24951,'15'95'3720,"-4"-11"-3720,-11-42 0,0-6 0,0-6-9489,0-11 846,3-15 8643,3-32 0,-2 15 0,1-18 0</inkml:trace>
</inkml:ink>
</file>

<file path=ppt/ink/ink5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15.654"/>
    </inkml:context>
    <inkml:brush xml:id="br0">
      <inkml:brushProperty name="width" value="0.04286" units="cm"/>
      <inkml:brushProperty name="height" value="0.04286" units="cm"/>
      <inkml:brushProperty name="color" value="#AB008B"/>
    </inkml:brush>
  </inkml:definitions>
  <inkml:trace contextRef="#ctx0" brushRef="#br0">1 164 28671,'41'-46'0,"-6"3"0,-23 20 0,-3 2 0,0 8 0,-5 2 0,1 7 0,-4 2 0,1 6 0,-1 84 0,-1-29 0,1 16 0,0 4 0,-1 10 0,0 8 0,0-46 0,14-32 0,-10-19 0,10-8 0</inkml:trace>
</inkml:ink>
</file>

<file path=ppt/ink/ink5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16.471"/>
    </inkml:context>
    <inkml:brush xml:id="br0">
      <inkml:brushProperty name="width" value="0.04286" units="cm"/>
      <inkml:brushProperty name="height" value="0.04286" units="cm"/>
      <inkml:brushProperty name="color" value="#AB008B"/>
    </inkml:brush>
  </inkml:definitions>
  <inkml:trace contextRef="#ctx0" brushRef="#br0">23 0 28671,'-2'47'0,"-1"2"-5661,-5-5 5661,3 7 0,2 3-1077,1 18 1077,2-23 1077,0 7-1077,8-30 0,-2-13 0,39-54 2269,-22 6-2269,6-9 0,1-2 0,6-7 0,-8 22 0,0 68 0,-22 13 0,0 5 0,1 1 0,1 7-2269,11-16 2269,-6-41-676,10-44 0,-1-17 676,-2 5 799,-1 1 1,-1 4-800,-9 25 0,-3 11 0,-1 4 0,16 27 0,-9-9 0,25 21 0,-19-23 0,18 0 0,-13-11-247,26-1 247,-25 2-27,25 37 27,-35-15-9831,11 38 8387,-21-44 0,1 2 0,-5-19 1</inkml:trace>
</inkml:ink>
</file>

<file path=ppt/ink/ink5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19.157"/>
    </inkml:context>
    <inkml:brush xml:id="br0">
      <inkml:brushProperty name="width" value="0.04286" units="cm"/>
      <inkml:brushProperty name="height" value="0.04286" units="cm"/>
      <inkml:brushProperty name="color" value="#AB008B"/>
    </inkml:brush>
  </inkml:definitions>
  <inkml:trace contextRef="#ctx0" brushRef="#br0">85 176 28671,'-24'37'0,"2"1"0,9-1 0,1 6 0,4 27 0,4-16 0,2 11 0,5-26 0,14-2 0,-2-15 0,15-5 0,-5-13 0,13-40 0,-16-32 0,-5-14 0,0 17 0,-5-3-1131,-7 0 0,-4-6 1,-3 11 1130,-9-15-120,-38 42 120,27 56-2228,-26 57 2228,31-10 0,5-19 0,2 2 0,4 44-9831,13-14 7905,22-6 1,-12-35 0,9-28-1</inkml:trace>
</inkml:ink>
</file>

<file path=ppt/ink/ink5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19.391"/>
    </inkml:context>
    <inkml:brush xml:id="br0">
      <inkml:brushProperty name="width" value="0.04286" units="cm"/>
      <inkml:brushProperty name="height" value="0.04286" units="cm"/>
      <inkml:brushProperty name="color" value="#AB008B"/>
    </inkml:brush>
  </inkml:definitions>
  <inkml:trace contextRef="#ctx0" brushRef="#br0">1 0 28671,'10'60'0,"-1"0"0,1-4 0,-4-7 0,-6-5 0,0-7 0,0-7 0,0-9-57,0-5-9774,5-7 0,5-10 9380,3-11 1,-3 2 0,-3-2 0</inkml:trace>
</inkml:ink>
</file>

<file path=ppt/ink/ink5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19.959"/>
    </inkml:context>
    <inkml:brush xml:id="br0">
      <inkml:brushProperty name="width" value="0.04286" units="cm"/>
      <inkml:brushProperty name="height" value="0.04286" units="cm"/>
      <inkml:brushProperty name="color" value="#AB008B"/>
    </inkml:brush>
  </inkml:definitions>
  <inkml:trace contextRef="#ctx0" brushRef="#br0">72 148 28671,'-9'69'0,"-2"-5"-5661,-1-26 5661,0 0 1409,2 3-1409,4-2 860,-1 15-860,5 7 0,-1-12 0,23 3 3392,-4-41-3392,34 3-3392,-18-26 3392,15-6-39,-12-50 0,-8-15 39,-12 31 0,-3-1 0,12-44 0,-9 0 0,-21 43 0,-7 7 0,-9-13 0,-15 24 3353,-2 59-3353,0 39-3275,6 11 211,19-15 0,4 2-6767,4 26 8864,19 4 1,-7-41 0,11-25 0</inkml:trace>
</inkml:ink>
</file>

<file path=ppt/ink/ink5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20.459"/>
    </inkml:context>
    <inkml:brush xml:id="br0">
      <inkml:brushProperty name="width" value="0.04286" units="cm"/>
      <inkml:brushProperty name="height" value="0.04286" units="cm"/>
      <inkml:brushProperty name="color" value="#AB008B"/>
    </inkml:brush>
  </inkml:definitions>
  <inkml:trace contextRef="#ctx0" brushRef="#br0">230 0 28671,'-50'11'0,"5"5"-5661,19 3 5661,0 9 1409,2 4-1409,4 6 860,0 15-860,9-9 0,3-4 0,25-20 0,2-17 0,54-16 0,-32 6 0,33-10 0,-48 13 3392,-1 1-3392,-13 6-3392,-5 21 3392,-2 1 0,-2 40-9831,-38-9 7834,12-51 0,-15 15 0,24-60 1</inkml:trace>
</inkml:ink>
</file>

<file path=ppt/ink/ink5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20.693"/>
    </inkml:context>
    <inkml:brush xml:id="br0">
      <inkml:brushProperty name="width" value="0.04286" units="cm"/>
      <inkml:brushProperty name="height" value="0.04286" units="cm"/>
      <inkml:brushProperty name="color" value="#AB008B"/>
    </inkml:brush>
  </inkml:definitions>
  <inkml:trace contextRef="#ctx0" brushRef="#br0">1 101 11189,'9'12'9830,"-1"-3"-2178,-8-9-13313,0 0 5661,29-18 1409,-12 9-1409,26-15-1409,-20 12 1409,2 2 0,20-11 0,-10 10 567,24-2 0,-36 10 0,-1 4 1</inkml:trace>
</inkml:ink>
</file>

<file path=ppt/ink/ink5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22.110"/>
    </inkml:context>
    <inkml:brush xml:id="br0">
      <inkml:brushProperty name="width" value="0.04286" units="cm"/>
      <inkml:brushProperty name="height" value="0.04286" units="cm"/>
      <inkml:brushProperty name="color" value="#AB008B"/>
    </inkml:brush>
  </inkml:definitions>
  <inkml:trace contextRef="#ctx0" brushRef="#br0">82 1 28671,'-20'10'0,"1"6"-1022,8 8 1022,0 10 329,3 3-329,1 4 168,2 15-168,5 15 0,4-14 0,11 10 525,4-40-525,17-11 0,2-36 0,12-28 0,-13-5 0,-8 7 0,-2 3 0,-4 7 0,14-22 0,-30 51 0,2 12 0,-4 8-3392,10 35 3392,-4-10-2269,11 43 2269,-13-47 0,4 10 0,-9-39 0,3-13 0,26-60 2269,0-2-2269,7-13 3392,-14 32-3392,-12 41 0,0 4 0,14 37 0,-4 15 0,10 44 0,-18-34 0,4-3 0,-13-47 0,34-61-3392,0-11 3392,6-19 0,-8 23 0,-20 34 0,-6 13 0,3 10-2269,-8 19 2269,5 14 1134,3 31 1,-1 5-1135,-1-4 0,-1 4 0,0-17-9831,-11-46 8087,-2-12 1,0-5 0,0 8-1</inkml:trace>
</inkml:ink>
</file>

<file path=ppt/ink/ink5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29.418"/>
    </inkml:context>
    <inkml:brush xml:id="br0">
      <inkml:brushProperty name="width" value="0.04286" units="cm"/>
      <inkml:brushProperty name="height" value="0.04286" units="cm"/>
      <inkml:brushProperty name="color" value="#AB008B"/>
    </inkml:brush>
  </inkml:definitions>
  <inkml:trace contextRef="#ctx0" brushRef="#br0">323 0 28671,'-45'23'0,"-1"2"-1579,5 2 1579,-3 3 497,5 4-497,2 0-2860,8-1 2860,8-3-2087,7 19 2087,8-20-1149,65 44 1149,-17-45 0,17 3 0,6 0 0,23 10 0,-30-8 0,-3 4 0,18 25 758,-42-15 1,-16 0-759,-60 10 0,9-7 0,-61-31 0,66-25-438,-4-59 438,39 23 0,6-9 0,6 0 0,23 0-4916,1 15 1,2 2-4916,9-2 9614,18-2 0,-53 30 0,-5 2 0</inkml:trace>
</inkml:ink>
</file>

<file path=ppt/ink/ink5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29.970"/>
    </inkml:context>
    <inkml:brush xml:id="br0">
      <inkml:brushProperty name="width" value="0.04286" units="cm"/>
      <inkml:brushProperty name="height" value="0.04286" units="cm"/>
      <inkml:brushProperty name="color" value="#AB008B"/>
    </inkml:brush>
  </inkml:definitions>
  <inkml:trace contextRef="#ctx0" brushRef="#br0">3 0 28671,'4'45'0,"-1"3"-5661,-3 3 5661,1 8 1409,-1 7-1409,2 3 860,-2 2-860,0-19 0,0 0 0,-2 27 0,-1 21-2269,0-40 2269,0-12 2269,2-8-2269,2-21 0,19-16 0,31-22 0,6-8 0,-6 4 0,6-3 0,-10 6 0,-42 17 3392,-3 1-5303,-2 1 1911,0-18 0,0 14 0,0-12 0</inkml:trace>
</inkml:ink>
</file>

<file path=ppt/ink/ink5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30.319"/>
    </inkml:context>
    <inkml:brush xml:id="br0">
      <inkml:brushProperty name="width" value="0.04286" units="cm"/>
      <inkml:brushProperty name="height" value="0.04286" units="cm"/>
      <inkml:brushProperty name="color" value="#AB008B"/>
    </inkml:brush>
  </inkml:definitions>
  <inkml:trace contextRef="#ctx0" brushRef="#br0">1 31 28671,'85'-1'0,"-12"1"0,-43-4 0,-2 1 0,-2-2 0,-4 1 0,-6 0 0,-4-1 0,-6 3 0,-3-1 0,-53 3 0,37 0 0,-37 0 0</inkml:trace>
</inkml:ink>
</file>

<file path=ppt/ink/ink5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30.520"/>
    </inkml:context>
    <inkml:brush xml:id="br0">
      <inkml:brushProperty name="width" value="0.04286" units="cm"/>
      <inkml:brushProperty name="height" value="0.04286" units="cm"/>
      <inkml:brushProperty name="color" value="#AB008B"/>
    </inkml:brush>
  </inkml:definitions>
  <inkml:trace contextRef="#ctx0" brushRef="#br0">1 25 11609,'0'5'9830,"1"0"-2598,-1-5-7232,75-5 0,-43 1 0,56-3 0,-65 1 0,-6 2 0,-5-1 0,-6 3 0,-4 0 0</inkml:trace>
</inkml:ink>
</file>

<file path=ppt/ink/ink5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31.754"/>
    </inkml:context>
    <inkml:brush xml:id="br0">
      <inkml:brushProperty name="width" value="0.04286" units="cm"/>
      <inkml:brushProperty name="height" value="0.04286" units="cm"/>
      <inkml:brushProperty name="color" value="#AB008B"/>
    </inkml:brush>
  </inkml:definitions>
  <inkml:trace contextRef="#ctx0" brushRef="#br0">110 81 28671,'-34'19'0,"5"3"0,15 5 0,3 6 0,1 5 0,2 7 0,4 2 0,14 17 0,4 1 0,5-6 0,-1 1 0,8-9 0,19-37 0,-7-8 0,26-45-1696,-38-43 0,-11-11 1696,-2 44 0,-3-1 0,0-46 0,-17 7 0,-49 27 0,15 31 0,-12-9 0,25 81 0,19-7 0,0 42 0,9-19-9831,10 25 9782,14-26 1,1-3 0,-3 15 0,24 2 0</inkml:trace>
</inkml:ink>
</file>

<file path=ppt/ink/ink5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31.988"/>
    </inkml:context>
    <inkml:brush xml:id="br0">
      <inkml:brushProperty name="width" value="0.04286" units="cm"/>
      <inkml:brushProperty name="height" value="0.04286" units="cm"/>
      <inkml:brushProperty name="color" value="#AB008B"/>
    </inkml:brush>
  </inkml:definitions>
  <inkml:trace contextRef="#ctx0" brushRef="#br0">1 1 28671,'13'51'0,"1"0"0,9 39-5661,-16-50 5661,-1-2 1409,1-6-1409,0-7-9831,5-7 9054,16-87 1,-14 53 0,10-63-1</inkml:trace>
</inkml:ink>
</file>

<file path=ppt/ink/ink5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32.472"/>
    </inkml:context>
    <inkml:brush xml:id="br0">
      <inkml:brushProperty name="width" value="0.04286" units="cm"/>
      <inkml:brushProperty name="height" value="0.04286" units="cm"/>
      <inkml:brushProperty name="color" value="#AB008B"/>
    </inkml:brush>
  </inkml:definitions>
  <inkml:trace contextRef="#ctx0" brushRef="#br0">41 83 28671,'-7'54'0,"-1"1"0,2-3 0,0-3-1579,-2 6 1579,4 1 497,3-7-497,1-5 260,13 6-260,0-17-3120,23 3 3120,-9-25 550,22-26-550,-19-11 0,16-53 0,-33 20 0,-4-3 0,4 12 0,-6-1 0,-18-31 0,-10 6 0,-1 26 0,-13 10 0,-2 8 0,6 27 0,-1 37 0,4 17-4916,19 7 1,8 3 930,-7 2 0,8-1 3985,15-2 0,8-12 0,2-30 0,4-5 0</inkml:trace>
</inkml:ink>
</file>

<file path=ppt/ink/ink5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32.906"/>
    </inkml:context>
    <inkml:brush xml:id="br0">
      <inkml:brushProperty name="width" value="0.04286" units="cm"/>
      <inkml:brushProperty name="height" value="0.04286" units="cm"/>
      <inkml:brushProperty name="color" value="#AB008B"/>
    </inkml:brush>
  </inkml:definitions>
  <inkml:trace contextRef="#ctx0" brushRef="#br0">128 1 28671,'-48'73'0,"7"-7"0,24-29 0,4-4 0,5-8 0,8-1 0,8-11-3392,19 5 3392,-2-9 0,12 4 0,22 17 0,-14 12 0,10 16-2269,-32 15 2269,-19-31-9831,-41-29 0,11-37 9558,-27-33 0,36 25 0,4 5 0</inkml:trace>
</inkml:ink>
</file>

<file path=ppt/ink/ink5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33.107"/>
    </inkml:context>
    <inkml:brush xml:id="br0">
      <inkml:brushProperty name="width" value="0.04286" units="cm"/>
      <inkml:brushProperty name="height" value="0.04286" units="cm"/>
      <inkml:brushProperty name="color" value="#AB008B"/>
    </inkml:brush>
  </inkml:definitions>
  <inkml:trace contextRef="#ctx0" brushRef="#br0">0 56 10142,'1'8'9830,"-1"-2"-1131,0-6-14360,0 0 5661,76-21 1389,-43 11-1389,59-15-1400,-55 15 1400,-12 6-379,36 18 1,-43-9 0,20 14 0</inkml:trace>
</inkml:ink>
</file>

<file path=ppt/ink/ink5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34.391"/>
    </inkml:context>
    <inkml:brush xml:id="br0">
      <inkml:brushProperty name="width" value="0.04286" units="cm"/>
      <inkml:brushProperty name="height" value="0.04286" units="cm"/>
      <inkml:brushProperty name="color" value="#AB008B"/>
    </inkml:brush>
  </inkml:definitions>
  <inkml:trace contextRef="#ctx0" brushRef="#br0">28 0 28671,'-14'46'0,"3"1"0,9-5 0,1 7 0,1 4 0,0 2 0,0 0 0,9 35 0,0-37 0,26 33 0,-19-66 0,14 2 0,-8-41 0,24-54 0,-13 20 0,-2-4 0,-3 4 0,-13 24-3392,11-12 3392,-21 37 0,2 2 0,3 13 0,6 23 0,16 52 0,-4-2 0,-11-33 0,-1-5 3392,-2-5-3392,11-34-3392,14-70 3392,-9 20 0,20-41 0,-29 56 0,9 16 0,-11 18 0,2 22 0,-6 3 3392,0-2-3392,13 1 0,-10-18 0,20-25 0,-9-30-3392,12-32 3392,-6 20 0,3 14 0,5 103 0,-14-24-1135,-8 15 1,-4 0 1134,-7-19-9831,-2-2 0,-6-27 9533,-8-11 0,5 3 0,-4-2 1</inkml:trace>
</inkml:ink>
</file>

<file path=ppt/ink/ink5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40.046"/>
    </inkml:context>
    <inkml:brush xml:id="br0">
      <inkml:brushProperty name="width" value="0.04286" units="cm"/>
      <inkml:brushProperty name="height" value="0.04286" units="cm"/>
      <inkml:brushProperty name="color" value="#FF0066"/>
    </inkml:brush>
  </inkml:definitions>
  <inkml:trace contextRef="#ctx0" brushRef="#br0">0 1 28671,'10'58'0,"1"2"-5661,1-7 5661,0 7 0,-1 0 1409,0 3-1409,2 17-1409,-2-3 1409,-3-21 0,-3-18 0,-5-38 2269,0 0-2651,0-5-186,-17-55 1,12 40 0,-12-39 0</inkml:trace>
</inkml:ink>
</file>

<file path=ppt/ink/ink5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40.496"/>
    </inkml:context>
    <inkml:brush xml:id="br0">
      <inkml:brushProperty name="width" value="0.04286" units="cm"/>
      <inkml:brushProperty name="height" value="0.04286" units="cm"/>
      <inkml:brushProperty name="color" value="#FF0066"/>
    </inkml:brush>
  </inkml:definitions>
  <inkml:trace contextRef="#ctx0" brushRef="#br0">12 98 9918,'-1'-7'9830,"1"2"-907,0 5-8923,0 0 0,-8 0 0,6 0 0,10 0 0,9 0 0,59-7 0,-38 4 0,39-8 0,-60 8 0,5-3 0,-19 4 0,1-2 0,-2 3-5456,-2-4 5456,-10-14 0,7 11 0,-9-8 0</inkml:trace>
</inkml:ink>
</file>

<file path=ppt/ink/ink5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41.415"/>
    </inkml:context>
    <inkml:brush xml:id="br0">
      <inkml:brushProperty name="width" value="0.04286" units="cm"/>
      <inkml:brushProperty name="height" value="0.04286" units="cm"/>
      <inkml:brushProperty name="color" value="#FF0066"/>
    </inkml:brush>
  </inkml:definitions>
  <inkml:trace contextRef="#ctx0" brushRef="#br0">5 194 10231,'-2'16'9830,"0"-3"-1220,2-13-8610,8-17 0,-1 2 0,9-17-3392,-4 4 3392,3-2 0,-3 1 0,2-1 0,-4 10 0,-1 5 0,-6 10 0,-2 4 0,2 1 0,1 5 3392,6 3-3392,11 22 0,5 14 0,12 28 0,-13-24 0,-2-1 0,-34-41 0,0-4 0,-24-10 0,14 2 0,-7-2 0,12 4 0,1 0 0,1 2 0,7 0 0,0 1 0,7 1 0,0 0 0,0-1 0,0-1 0,3-1 0,14-17 0,1-14 0,2 9 0,-10-2 0,-10 27 0,0 0 0,0 2 0,0 4 0,-4 16 0,3-11 0,-3 7 0,4-34 0,0 5 0,0-12 0,-1 16-8039,-6 13-1505,3 6 9544,-4 14 0,6-13 0,1 0 0</inkml:trace>
</inkml:ink>
</file>

<file path=ppt/ink/ink5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1:58.214"/>
    </inkml:context>
    <inkml:brush xml:id="br0">
      <inkml:brushProperty name="width" value="0.04286" units="cm"/>
      <inkml:brushProperty name="height" value="0.04286" units="cm"/>
      <inkml:brushProperty name="color" value="#FF0066"/>
    </inkml:brush>
  </inkml:definitions>
  <inkml:trace contextRef="#ctx0" brushRef="#br0">0 1 28671,'27'21'0,"6"-1"0,15-15 0,7 2 0,3-2 0,5 1 0,2-1 0,-18-3 0,6-1 0,15 0 0,4 0 0,2-1 0,3 0 0,14 3 0,0 2 0,-12-2 0,-1 0 0,6 2 0,2 0-1696,2-2 0,-2-1 1696,-18-2 0,0 1 0,11-1 0,-2 0 0,-24 0 0,-2 1 0,44 0 0,-30 1-2269,-36 2 2269,-14-3 2269,-3 2-2269,-6-2 0,-3-1 0,3 0 0,-5 0 0,1 0 3392,-2 0-13223,0-1 0,0 1 8836,0-1 0,0 1 1</inkml:trace>
</inkml:ink>
</file>

<file path=ppt/ink/ink5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04.238"/>
    </inkml:context>
    <inkml:brush xml:id="br0">
      <inkml:brushProperty name="width" value="0.04286" units="cm"/>
      <inkml:brushProperty name="height" value="0.04286" units="cm"/>
      <inkml:brushProperty name="color" value="#FF0066"/>
    </inkml:brush>
  </inkml:definitions>
  <inkml:trace contextRef="#ctx0" brushRef="#br0">98 94 11782,'14'-52'9830,"-3"12"-5224,-11 39-4606,0 1 744,2 0-744,-2 0 399,1 0-399,1 2 0,-2 5 0,1 30 1310,-1 33-1310,1-7 0,-2 6-1696,0-7 0,0 2 1696,-1 10 0,-1 2 0,-1 6 0,-2 4 0,-1-18 0,0 3 0,-2 2 0,-2 11 0,-1 1 0,0-2-757,3-13 1,0-3 0,-1-6 756,-10 9 0,15-18-46,49-35 46,-12-33 0,13-5 0,6-2 0,16-12 0,8-6 0,-25 12 0,-24 7 0,-19 12-9831,-5 0 0,-4 8 10109,1-2 1,-1 4 0,1 0 0</inkml:trace>
</inkml:ink>
</file>

<file path=ppt/ink/ink5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05.210"/>
    </inkml:context>
    <inkml:brush xml:id="br0">
      <inkml:brushProperty name="width" value="0.04286" units="cm"/>
      <inkml:brushProperty name="height" value="0.04286" units="cm"/>
      <inkml:brushProperty name="color" value="#FF0066"/>
    </inkml:brush>
  </inkml:definitions>
  <inkml:trace contextRef="#ctx0" brushRef="#br0">0 171 13245,'9'-87'9830,"-2"17"-4234,-7 62-5596,0 4 0,0 3 0,6 17 0,1 4 0,8 19-3392,-3 7 3392,3 30 0,-7 6 0,-1-5 0,-6-18 0,-1-26-550,0 4-9281,0-16 8447,0-12 0,0-13 1,0-10-1</inkml:trace>
</inkml:ink>
</file>

<file path=ppt/ink/ink5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05.674"/>
    </inkml:context>
    <inkml:brush xml:id="br0">
      <inkml:brushProperty name="width" value="0.04286" units="cm"/>
      <inkml:brushProperty name="height" value="0.04286" units="cm"/>
      <inkml:brushProperty name="color" value="#FF0066"/>
    </inkml:brush>
  </inkml:definitions>
  <inkml:trace contextRef="#ctx0" brushRef="#br0">0 165 12337,'12'9'5965,"-4"-2"-4430,-8-7 4139,0 0-8175,49 2 2501,-30-1 1409,37 1-1409,-38-31 860,-8 7-860,1-43 0,-10 38-2269,-18-10 2269,4 31 0,-33 6 0,21 10-1517,-24 59 1517,34-26-507,5 10 0,6-1 507,13-19-6128,41 10-908,-19-43-279,57-40 7315,-51 7 0,9-14 0,-33 32 0</inkml:trace>
</inkml:ink>
</file>

<file path=ppt/ink/ink5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05.940"/>
    </inkml:context>
    <inkml:brush xml:id="br0">
      <inkml:brushProperty name="width" value="0.04286" units="cm"/>
      <inkml:brushProperty name="height" value="0.04286" units="cm"/>
      <inkml:brushProperty name="color" value="#FF0066"/>
    </inkml:brush>
  </inkml:definitions>
  <inkml:trace contextRef="#ctx0" brushRef="#br0">48 1 28671,'-20'49'0,"3"-4"0,11-21 0,3-2-4252,2-2 4252,1-4 860,0-4-860,2-3 0,19-5 0,4-7-3692,8-7-4502,-6-9 8761,6-47 0,-20 42 0,8-31 0</inkml:trace>
</inkml:ink>
</file>

<file path=ppt/ink/ink5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06.207"/>
    </inkml:context>
    <inkml:brush xml:id="br0">
      <inkml:brushProperty name="width" value="0.04286" units="cm"/>
      <inkml:brushProperty name="height" value="0.04286" units="cm"/>
      <inkml:brushProperty name="color" value="#FF0066"/>
    </inkml:brush>
  </inkml:definitions>
  <inkml:trace contextRef="#ctx0" brushRef="#br0">0 0 28671,'8'68'0,"-1"-1"0,0-3 0,-2-6-783,-5-2 783,0 2 254,0 0-254,2-2 129,2-3-129,5 7-7668,-2-19-2163,1-7 9620,-6-36 1,-2-2 0,0-10 0</inkml:trace>
</inkml:ink>
</file>

<file path=ppt/ink/ink5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06.658"/>
    </inkml:context>
    <inkml:brush xml:id="br0">
      <inkml:brushProperty name="width" value="0.04286" units="cm"/>
      <inkml:brushProperty name="height" value="0.04286" units="cm"/>
      <inkml:brushProperty name="color" value="#FF0066"/>
    </inkml:brush>
  </inkml:definitions>
  <inkml:trace contextRef="#ctx0" brushRef="#br0">1 95 28671,'72'3'0,"-9"-1"-5661,-33-2 5661,1-1 887,-2-5-10718,20-22 3394,-24 10 7260,13-18 684,-31 28 8323,-2 5-948,-5 15-8882,0 9 0,0 7 0,27 64 0,-13-51 0,12 8 0,3-13 0,-9-36 0,13-11 0,-19-41 0,-5 7 0,-1-13-1037,-7 26-4004,-1 11-1048,0 10 6089,2 13 0,-2 0 0,1 5 0</inkml:trace>
</inkml:ink>
</file>

<file path=ppt/ink/ink5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07.325"/>
    </inkml:context>
    <inkml:brush xml:id="br0">
      <inkml:brushProperty name="width" value="0.04286" units="cm"/>
      <inkml:brushProperty name="height" value="0.04286" units="cm"/>
      <inkml:brushProperty name="color" value="#FF0066"/>
    </inkml:brush>
  </inkml:definitions>
  <inkml:trace contextRef="#ctx0" brushRef="#br0">1 35 28671,'16'78'0,"-2"-7"-5661,-9-34 5661,1-2 0,-1-8 1212,1-6-1212,-4-13 887,0-33-3448,-2-6-27,0-27 689,2-30 4140,-1 42-107,2-17 3846,6 71-5980,3 26-3137,19 43 3137,-2-10-2269,20 2 2269,-22-43-977,19-65 977,-28 8 0,13-53 0,-21 47 1784,2-2-1784,-1 27 0,3 13 2668,10 21-2668,5 23 2186,-4 3-2186,1 8 0,-7-9 0,-5-17-2180,0 9-7651,-9-28 9416,-19 2 1,9-13 0,-12 0 0</inkml:trace>
</inkml:ink>
</file>

<file path=ppt/ink/ink5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07.492"/>
    </inkml:context>
    <inkml:brush xml:id="br0">
      <inkml:brushProperty name="width" value="0.04286" units="cm"/>
      <inkml:brushProperty name="height" value="0.04286" units="cm"/>
      <inkml:brushProperty name="color" value="#FF0066"/>
    </inkml:brush>
  </inkml:definitions>
  <inkml:trace contextRef="#ctx0" brushRef="#br0">1 0 9031,'9'12'9830,"-1"-2"-3361,-8-10-6469,0 0 971,73-8-1599,-45 6-9203,69 0 7373,-75 10 0,1 1 1,-16-3-1</inkml:trace>
</inkml:ink>
</file>

<file path=ppt/ink/ink5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16.970"/>
    </inkml:context>
    <inkml:brush xml:id="br0">
      <inkml:brushProperty name="width" value="0.04286" units="cm"/>
      <inkml:brushProperty name="height" value="0.04286" units="cm"/>
      <inkml:brushProperty name="color" value="#FF0066"/>
    </inkml:brush>
  </inkml:definitions>
  <inkml:trace contextRef="#ctx0" brushRef="#br0">64 36 28671,'-35'5'0,"8"-1"0,26-4 0,1 0 0,5-1 0,4-1 0,8-2 0,3 0 0,16-2 0,-1-1-3392,0 1 3392,-10 2-1041,-9 1 1041,-7 1-1255,0-2-8576,-11 3 0,-7 4 9525,-8 3 0,5 0 0,2-1 0</inkml:trace>
</inkml:ink>
</file>

<file path=ppt/ink/ink5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17.236"/>
    </inkml:context>
    <inkml:brush xml:id="br0">
      <inkml:brushProperty name="width" value="0.04286" units="cm"/>
      <inkml:brushProperty name="height" value="0.04286" units="cm"/>
      <inkml:brushProperty name="color" value="#FF0066"/>
    </inkml:brush>
  </inkml:definitions>
  <inkml:trace contextRef="#ctx0" brushRef="#br0">1 28 9318,'3'12'3731,"1"-3"-2236,-4-9 8335,0 0-5533,18 2-4297,-3-1 0,17 1 0,-6-2 0,1 0 0,14-3 0,-13-1-9831,19-12 7373,-30 5 0,5-2 1,-19 7-1</inkml:trace>
</inkml:ink>
</file>

<file path=ppt/ink/ink5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18.137"/>
    </inkml:context>
    <inkml:brush xml:id="br0">
      <inkml:brushProperty name="width" value="0.04286" units="cm"/>
      <inkml:brushProperty name="height" value="0.04286" units="cm"/>
      <inkml:brushProperty name="color" value="#FF0066"/>
    </inkml:brush>
  </inkml:definitions>
  <inkml:trace contextRef="#ctx0" brushRef="#br0">0 77 28671,'8'-19'0,"17"-3"0,5 13 0,13-3 0,13 4 0,-16 5 0,16 0 0,-23 3 0,-2 2 0,10 30 0,-23-12 0,7 40 0,-45-9 0,-6-5 0,-5 3 0,-1-7 0,-2 1 0,-11 14 0,3-1 0,0 2 0,31 15 0,24-56 0,55 4 0,-25-32 0,27-5 0,-34-4 0,0-2-9831,-5 6 8108,-7 8 1,-9 5 0,-11 9-1</inkml:trace>
</inkml:ink>
</file>

<file path=ppt/ink/ink5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18.388"/>
    </inkml:context>
    <inkml:brush xml:id="br0">
      <inkml:brushProperty name="width" value="0.04286" units="cm"/>
      <inkml:brushProperty name="height" value="0.04286" units="cm"/>
      <inkml:brushProperty name="color" value="#FF0066"/>
    </inkml:brush>
  </inkml:definitions>
  <inkml:trace contextRef="#ctx0" brushRef="#br0">0 1 28671,'16'60'0,"0"0"0,-2-6 0,-4-6-5661,-6-9 5661,-4-4 1409,1-8-6008,2 2-5232,0-16 9570,2-17 0,-2-1 0,-2-14 0</inkml:trace>
</inkml:ink>
</file>

<file path=ppt/ink/ink5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18.986"/>
    </inkml:context>
    <inkml:brush xml:id="br0">
      <inkml:brushProperty name="width" value="0.04286" units="cm"/>
      <inkml:brushProperty name="height" value="0.04286" units="cm"/>
      <inkml:brushProperty name="color" value="#FF0066"/>
    </inkml:brush>
  </inkml:definitions>
  <inkml:trace contextRef="#ctx0" brushRef="#br0">0 1 28671,'76'12'0,"1"4"0,-52-6 0,9 4 0,-9 12 0,-10-5 0,-1 11 0,-11-5-1829,-4 1 1829,-10 2 0,-22 7 0,-27 6-2786,17-15 2786,0-3 0,41-23 0,57 17 1223,-26-5-1223,19 19 0,-2 5 0,-22-5 0,-2 45 3392,-36-57-3392,-37 7 0,27-22-3392,-14-6 2623,34-7-9062,21-39 7373,-2 15 0,7-14 1,-12 31-1</inkml:trace>
</inkml:ink>
</file>

<file path=ppt/ink/ink5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19.471"/>
    </inkml:context>
    <inkml:brush xml:id="br0">
      <inkml:brushProperty name="width" value="0.04286" units="cm"/>
      <inkml:brushProperty name="height" value="0.04286" units="cm"/>
      <inkml:brushProperty name="color" value="#FF0066"/>
    </inkml:brush>
  </inkml:definitions>
  <inkml:trace contextRef="#ctx0" brushRef="#br0">213 1 28671,'-62'32'0,"8"-1"-5661,30-4 5661,3 1 1409,3-1-1409,5-2-1409,3-3 1409,4-5 0,3 3 0,1-6 2269,66 11-2269,-17-6 0,39 4 0,-17 28 3392,-47-22-3392,11 41 0,-33-29 0,-4 1-9831,-14-28 130,-1-23 9701,-12-25 0,17 13 0,2 2 0</inkml:trace>
</inkml:ink>
</file>

<file path=ppt/ink/ink5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19.722"/>
    </inkml:context>
    <inkml:brush xml:id="br0">
      <inkml:brushProperty name="width" value="0.04286" units="cm"/>
      <inkml:brushProperty name="height" value="0.04286" units="cm"/>
      <inkml:brushProperty name="color" value="#FF0066"/>
    </inkml:brush>
  </inkml:definitions>
  <inkml:trace contextRef="#ctx0" brushRef="#br0">0 57 13652,'12'3'7422,"-3"-1"-4862,-9-2-2560,0 0 1317,75-16-1317,-44 12 779,60-11-779,-50 15 2941,-10-1-2941,8-2 0,-17-1 0,4-8 0,-15 6 0,2 8 0,-13-1 0,0 11 0</inkml:trace>
</inkml:ink>
</file>

<file path=ppt/ink/ink5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2:21.408"/>
    </inkml:context>
    <inkml:brush xml:id="br0">
      <inkml:brushProperty name="width" value="0.04286" units="cm"/>
      <inkml:brushProperty name="height" value="0.04286" units="cm"/>
      <inkml:brushProperty name="color" value="#FF0066"/>
    </inkml:brush>
  </inkml:definitions>
  <inkml:trace contextRef="#ctx0" brushRef="#br0">199 31 28671,'-22'-13'0,"2"0"0,11 11 0,-4 0 0,2 2 0,-2 0 0,-6 9 0,-1 18 0,0 3 0,-2 31-3392,10-19 3392,1 12-2269,6 13 2269,4-28 0,10 26 0,45-40 0,-19-9 0,20-34 0,1-11 0,-17-5 0,4-17 0,-2-1 0,-14 14 0,14-30 0,-28 49 0,7 0 0,-14 27 0,8 29 0,-4 21 0,5 35 0,-4-29 2269,-2-3-2269,-2-46 0,-4-9 0,9-22 0,5-29 0,-1-2 0,2-4 3392,14-38-3392,-12 33 0,3 20 0,18 74 0,-14-11 0,-7 42 0,-6 5 0,-4-20 0,8 28 0,-10-65-3392,12-20 3392,-8-18 0,19-42 0,-8 13 0,6-19 0,10 2 0,-18 37 0,31 1 0,-11 104 0,-3-26-1135,-10 12 1,-5-1 1134,-9-22-1517,7 10 1517,-17-42-134,2-4 0,-5-2 1,3-1-1</inkml:trace>
</inkml:ink>
</file>

<file path=ppt/ink/ink5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0.995"/>
    </inkml:context>
    <inkml:brush xml:id="br0">
      <inkml:brushProperty name="width" value="0.04286" units="cm"/>
      <inkml:brushProperty name="height" value="0.04286" units="cm"/>
      <inkml:brushProperty name="color" value="#FF0066"/>
    </inkml:brush>
  </inkml:definitions>
  <inkml:trace contextRef="#ctx0" brushRef="#br0">309 0 28671,'-9'45'0,"1"4"0,1-10 0,1 14-4252,-3 9 4252,2-11 0,-1 1 0,-5 31 430,4-30 0,-1 3-430,-1-3 0,-2 4-1135,-10 27 1,-2 1 1134,9-26 0,-1-1 0,-10 21 0,-1-9 0,6-29 0,-6-1 0,15-22-1517,26-14 1517,13-13 0,33-15 0,7-4 0,-5-1-507,9-4 0,-6 3 507,-35 14 1014,5-1-1014,-30 13 1517,-2 1-4839,0-5 3889,19-20 0,-14 14 0,13-10 0</inkml:trace>
</inkml:ink>
</file>

<file path=ppt/ink/ink5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1.346"/>
    </inkml:context>
    <inkml:brush xml:id="br0">
      <inkml:brushProperty name="width" value="0.04286" units="cm"/>
      <inkml:brushProperty name="height" value="0.04286" units="cm"/>
      <inkml:brushProperty name="color" value="#FF0066"/>
    </inkml:brush>
  </inkml:definitions>
  <inkml:trace contextRef="#ctx0" brushRef="#br0">0 1 28671,'44'6'0,"11"-2"-3527,-25-4 3527,10 0 1015,-12 0-1015,-2 0 563,5 0-563,-11 0 0,2 0 0,-15 0-231,-4 0-9600,-2 3 8027,-9 3 1,6-2 0,-6 2 0</inkml:trace>
</inkml:ink>
</file>

<file path=ppt/ink/ink5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1.602"/>
    </inkml:context>
    <inkml:brush xml:id="br0">
      <inkml:brushProperty name="width" value="0.04286" units="cm"/>
      <inkml:brushProperty name="height" value="0.04286" units="cm"/>
      <inkml:brushProperty name="color" value="#FF0066"/>
    </inkml:brush>
  </inkml:definitions>
  <inkml:trace contextRef="#ctx0" brushRef="#br0">1 56 11424,'0'7'9830,"78"-7"-2413,-49-4-7417,59-4 0,-63 2 0,-9 1 0,4-1 0,-8-1 0,2-3 0,-3 1-5585,1 1 5585,2 9 0,-9 0 0,4 4 0</inkml:trace>
</inkml:ink>
</file>

<file path=ppt/ink/ink5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2.648"/>
    </inkml:context>
    <inkml:brush xml:id="br0">
      <inkml:brushProperty name="width" value="0.04286" units="cm"/>
      <inkml:brushProperty name="height" value="0.04286" units="cm"/>
      <inkml:brushProperty name="color" value="#FF0066"/>
    </inkml:brush>
  </inkml:definitions>
  <inkml:trace contextRef="#ctx0" brushRef="#br0">276 1 27331,'-49'56'446,"1"1"1,2-2 0,8 1-6108,14 31 5661,-1 8 0,14-44 0,2 1 704,0-2 1,1 3-705,2 17 0,4 5-705,3 10 1,3 0 704,0-16 0,2-2 0,3 0 0,3-8 0,14-1 2269,-12-29-6762,5 1-5338,-15-34 9068,-2-28 0,-2 16 0,0-15 0</inkml:trace>
</inkml:ink>
</file>

<file path=ppt/ink/ink5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3.848"/>
    </inkml:context>
    <inkml:brush xml:id="br0">
      <inkml:brushProperty name="width" value="0.04286" units="cm"/>
      <inkml:brushProperty name="height" value="0.04286" units="cm"/>
      <inkml:brushProperty name="color" value="#FF0066"/>
    </inkml:brush>
  </inkml:definitions>
  <inkml:trace contextRef="#ctx0" brushRef="#br0">1 53 28671,'38'-25'0,"4"5"0,4 15 0,2 3 0,14 4 0,-10 19 0,-5 2 0,-20 20 0,-20 21-1696,-22-14 0,-7 2 1696,-1 1 0,-5-1 0,-13 10 0,-5-5 0,8-17 0,2-6-2269,-13 16 2269,23-25 0,30-17 0,23-8 0,37-6 0,0-3-7483,15-4 7483,-14-3 0,-33 8 0,-2 1 0</inkml:trace>
</inkml:ink>
</file>

<file path=ppt/ink/ink5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4.100"/>
    </inkml:context>
    <inkml:brush xml:id="br0">
      <inkml:brushProperty name="width" value="0.04286" units="cm"/>
      <inkml:brushProperty name="height" value="0.04286" units="cm"/>
      <inkml:brushProperty name="color" value="#FF0066"/>
    </inkml:brush>
  </inkml:definitions>
  <inkml:trace contextRef="#ctx0" brushRef="#br0">1 0 28671,'5'56'0,"1"-1"0,3 41-5661,-9-59 5661,0-6 1409,0-4-1409,0-11 0,0-4 0,0-8-9831,5-27 7373,2-1 0,-1-5 1,0 11-1</inkml:trace>
</inkml:ink>
</file>

<file path=ppt/ink/ink5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4.632"/>
    </inkml:context>
    <inkml:brush xml:id="br0">
      <inkml:brushProperty name="width" value="0.04286" units="cm"/>
      <inkml:brushProperty name="height" value="0.04286" units="cm"/>
      <inkml:brushProperty name="color" value="#FF0066"/>
    </inkml:brush>
  </inkml:definitions>
  <inkml:trace contextRef="#ctx0" brushRef="#br0">1 0 28671,'53'0'0,"0"1"0,38 4 0,-63 9 0,-5 3 0,-6 27 0,-20 1 0,-26 25 0,-25-9-3392,-1-15 3392,7-12 0,21-17 0,19-2 0,27 0 0,27 7 0,7 2-2269,6 8 2269,-7-9 0,-11 5 2269,-35 9-2269,-30 1-2269,-19 14 2269,1-17-1093,4-9-8738,41-49 8751,27-30 1,-11 14 0,11-7 0</inkml:trace>
</inkml:ink>
</file>

<file path=ppt/ink/ink5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5.050"/>
    </inkml:context>
    <inkml:brush xml:id="br0">
      <inkml:brushProperty name="width" value="0.04286" units="cm"/>
      <inkml:brushProperty name="height" value="0.04286" units="cm"/>
      <inkml:brushProperty name="color" value="#FF0066"/>
    </inkml:brush>
  </inkml:definitions>
  <inkml:trace contextRef="#ctx0" brushRef="#br0">187 1 28671,'-55'38'0,"7"-1"0,22-9 0,4-2 0,3 0 0,9-10 0,4-2 0,19-2 0,2-4 0,14 9 0,17 5 0,18 17 0,-11-4 0,5 7 0,-37-17 0,-3 26 0,-9-27-3392,-5 16-1124,-10-36-5315,-6-6 9804,-35-60 1,29 44 0,-21-43 0</inkml:trace>
</inkml:ink>
</file>

<file path=ppt/ink/ink5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5.317"/>
    </inkml:context>
    <inkml:brush xml:id="br0">
      <inkml:brushProperty name="width" value="0.04286" units="cm"/>
      <inkml:brushProperty name="height" value="0.04286" units="cm"/>
      <inkml:brushProperty name="color" value="#FF0066"/>
    </inkml:brush>
  </inkml:definitions>
  <inkml:trace contextRef="#ctx0" brushRef="#br0">0 34 9765,'9'7'9830,"-3"-2"-2530,71-19-7300,-25 9 0,-2-2 0,1 0 0,2 4 554,-20 2-554,-4-2 291,-5 2-291,-2-2 931,-8 3-10762,25-1 7373,-1 10 0,-2-6 1,-10 6-1</inkml:trace>
</inkml:ink>
</file>

<file path=ppt/ink/ink5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5.685"/>
    </inkml:context>
    <inkml:brush xml:id="br0">
      <inkml:brushProperty name="width" value="0.04286" units="cm"/>
      <inkml:brushProperty name="height" value="0.04286" units="cm"/>
      <inkml:brushProperty name="color" value="#FF0066"/>
    </inkml:brush>
  </inkml:definitions>
  <inkml:trace contextRef="#ctx0" brushRef="#br0">40 1 28671,'2'60'0,"-3"-1"0,-8-18 0,0 5-4252,0 3 4252,3 2 860,3 16-860,2-7-2269,1 0-7562,0-29 9108,-1-37 1,0 1 0,0-15 0</inkml:trace>
</inkml:ink>
</file>

<file path=ppt/ink/ink5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5.953"/>
    </inkml:context>
    <inkml:brush xml:id="br0">
      <inkml:brushProperty name="width" value="0.04286" units="cm"/>
      <inkml:brushProperty name="height" value="0.04286" units="cm"/>
      <inkml:brushProperty name="color" value="#FF0066"/>
    </inkml:brush>
  </inkml:definitions>
  <inkml:trace contextRef="#ctx0" brushRef="#br0">0 1 7129,'2'5'9830,"0"-1"0,-2-4-9440,0 0 81,74 6-471,-41-3 245,59 3-245,-49-4 0,-13-1 776,4 0-776,-15-1 0,-10 0-9831,-1 0 7748,-15 3 1,6-2 0,-6 3 0</inkml:trace>
</inkml:ink>
</file>

<file path=ppt/ink/ink5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6.285"/>
    </inkml:context>
    <inkml:brush xml:id="br0">
      <inkml:brushProperty name="width" value="0.04286" units="cm"/>
      <inkml:brushProperty name="height" value="0.04286" units="cm"/>
      <inkml:brushProperty name="color" value="#FF0066"/>
    </inkml:brush>
  </inkml:definitions>
  <inkml:trace contextRef="#ctx0" brushRef="#br0">1 54 28671,'91'-7'0,"-22"2"0,-4 0 0,-4 0 0,36-2 0,-58 7 0,-2 0 0,-19 0 0,-3-3-2561,-15 0 2561,-5-5 0,4 4 0,-4-2 0</inkml:trace>
</inkml:ink>
</file>

<file path=ppt/ink/ink5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7.803"/>
    </inkml:context>
    <inkml:brush xml:id="br0">
      <inkml:brushProperty name="width" value="0.04286" units="cm"/>
      <inkml:brushProperty name="height" value="0.04286" units="cm"/>
      <inkml:brushProperty name="color" value="#FF0066"/>
    </inkml:brush>
  </inkml:definitions>
  <inkml:trace contextRef="#ctx0" brushRef="#br0">147 159 28671,'-41'22'0,"-4"22"0,28-4 0,-6 18 0,13 9 0,4-15 0,2 18 0,10-7 0,6-20 0,9 4 0,8-32 0,22-15 0,14-47 0,-16-9 0,-5-10 0,-12 2 0,-5-5 0,2-13 0,-12 2 0,-21 24 0,-8 7 0,-18-22 0,-27 34-3392,16 35 3392,0 31-120,21 36 1,9 12-4797,5-19 1,4 0-1,-2 24 1,5-4 4071,23 9 0,-7-57 0,-3-11 0</inkml:trace>
</inkml:ink>
</file>

<file path=ppt/ink/ink5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8.055"/>
    </inkml:context>
    <inkml:brush xml:id="br0">
      <inkml:brushProperty name="width" value="0.04286" units="cm"/>
      <inkml:brushProperty name="height" value="0.04286" units="cm"/>
      <inkml:brushProperty name="color" value="#FF0066"/>
    </inkml:brush>
  </inkml:definitions>
  <inkml:trace contextRef="#ctx0" brushRef="#br0">22 0 28671,'-3'63'0,"0"-1"0,-1-5 0,1-8-5661,-1-7 5661,1-9 1409,1-9-2199,2-8-9041,16-5 8412,9-22 0,-4 10 0,0-13 0</inkml:trace>
</inkml:ink>
</file>

<file path=ppt/ink/ink5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8.640"/>
    </inkml:context>
    <inkml:brush xml:id="br0">
      <inkml:brushProperty name="width" value="0.04286" units="cm"/>
      <inkml:brushProperty name="height" value="0.04286" units="cm"/>
      <inkml:brushProperty name="color" value="#FF0066"/>
    </inkml:brush>
  </inkml:definitions>
  <inkml:trace contextRef="#ctx0" brushRef="#br0">128 1 28671,'-36'90'0,"3"-8"-5661,16-38 5661,1 2 0,4-4 1409,5-1-1409,2-6 0,4-4 860,1-6-860,14 1 0,2-7 0,13-1 0,18-10 0,22-34 0,-3-33 0,-6-15 0,-35-16 0,-20 9 0,-5 28 0,-34-20 0,0 52 0,-30 8 0,14 51-4916,28 19 1,17 5 3607,56 8 1,-44-16 0,4-8 0,59-36 0</inkml:trace>
</inkml:ink>
</file>

<file path=ppt/ink/ink5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9.043"/>
    </inkml:context>
    <inkml:brush xml:id="br0">
      <inkml:brushProperty name="width" value="0.04286" units="cm"/>
      <inkml:brushProperty name="height" value="0.04286" units="cm"/>
      <inkml:brushProperty name="color" value="#FF0066"/>
    </inkml:brush>
  </inkml:definitions>
  <inkml:trace contextRef="#ctx0" brushRef="#br0">188 0 17759,'-41'58'3276,"0"0"1,3-5 0,7-7-2195,15-14-1082,4-8 0,6-7 0,3-5-192,6-7 136,7 1-3336,17-4 3448,1 1-28,24 1 136,-7 5-2433,13 22 2269,-25-9 0,-8 32 0,-37-2-5226,-2-8-4464,-6-3 4548,2-44 2190,7-19 2952,-3-17 0,7 14 0,0 4 0</inkml:trace>
</inkml:ink>
</file>

<file path=ppt/ink/ink5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9.289"/>
    </inkml:context>
    <inkml:brush xml:id="br0">
      <inkml:brushProperty name="width" value="0.04286" units="cm"/>
      <inkml:brushProperty name="height" value="0.04286" units="cm"/>
      <inkml:brushProperty name="color" value="#FF0066"/>
    </inkml:brush>
  </inkml:definitions>
  <inkml:trace contextRef="#ctx0" brushRef="#br0">1 78 10578,'5'8'9830,"0"-2"-3316,-5-6-4765,0 0-1749,68-9 0,-34 4 0,15-3 0,1-1-769,-19 2-7061,7-5-762,-20 3 8592,0-5 0,-10 5 0,-1 0 0</inkml:trace>
</inkml:ink>
</file>

<file path=ppt/ink/ink5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09.623"/>
    </inkml:context>
    <inkml:brush xml:id="br0">
      <inkml:brushProperty name="width" value="0.04286" units="cm"/>
      <inkml:brushProperty name="height" value="0.04286" units="cm"/>
      <inkml:brushProperty name="color" value="#FF0066"/>
    </inkml:brush>
  </inkml:definitions>
  <inkml:trace contextRef="#ctx0" brushRef="#br0">0 1 28671,'44'66'0,"-1"-1"0,-3-2 0,-9-4-4018,-18 12 4018,-4 5 0,-3 4-1926,-3 3 1926,-2 0 1042,-1 0-1042,-9-18 0,-3-1 0,-2 9 0,-11-12 0,-1-8 1510,9-30-10781,-10 1 10119,27-38 0,0 8 0,0-7 0</inkml:trace>
</inkml:ink>
</file>

<file path=ppt/ink/ink5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11.624"/>
    </inkml:context>
    <inkml:brush xml:id="br0">
      <inkml:brushProperty name="width" value="0.04286" units="cm"/>
      <inkml:brushProperty name="height" value="0.04286" units="cm"/>
      <inkml:brushProperty name="color" value="#FF0066"/>
    </inkml:brush>
  </inkml:definitions>
  <inkml:trace contextRef="#ctx0" brushRef="#br0">179 1 28671,'-22'3'0,"0"3"0,7-2 0,-1 4 0,-5 6 0,4-2 0,-3 6 0,2 22 0,7-11 0,-2 22 0,10 22 0,2-26 0,7 6 0,1-2 0,-1-18 0,57 18 0,-34-57 0,21-17 0,0-9 0,-7-14 0,-5-5 0,0-1 0,0-5-3392,-1 1 3392,-18 29 0,-9 17 0,-6 12 0,5 17 0,2 19 0,-1 29 0,0 29 0,-4-16 0,-1-20 0,1-34 0,34-104 0,6 0 0,-19 28 0,-1 1 0,14-14-2269,-30 55 2269,0 3-1517,8 16 1517,-5 7 1517,9 37-1517,-12 9-1517,-2 19 1517,-5-33 1517,3-14-1517,16-60 0,0-1 1134,13-21 1,3-5-1135,14-18 0,-19 26 0,-2 2 0,2 1 0,-20 29 0,9 38 0,-8 5 0,-1 22 0,-1 7-2269,-2 17 2269,0 9-9831,-6-54 9348,-1-51 0,-1 12 0,-1-13 0</inkml:trace>
</inkml:ink>
</file>

<file path=ppt/ink/ink5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19.101"/>
    </inkml:context>
    <inkml:brush xml:id="br0">
      <inkml:brushProperty name="width" value="0.04286" units="cm"/>
      <inkml:brushProperty name="height" value="0.04286" units="cm"/>
      <inkml:brushProperty name="color" value="#66CC00"/>
    </inkml:brush>
  </inkml:definitions>
  <inkml:trace contextRef="#ctx0" brushRef="#br0">9 57 18179,'9'43'9830,"-4"2"-14829,-8-7 4999,-3 9 0,3 3 287,-2 27-287,3-21-947,-1 24 947,3-46 0,0-1 0,0-33 1942,0-13-1942,1-67-641,7 6 0,0-3 641,-4 22 0,-1 0 1134,6-19 1,-2 15-1135,-5 44 0,-2 4 0,0 16-2269,0 19 2269,0 3 2269,0 20-2269,-3 11 0,-2-6 0,2-4 0,-1-23 0,4-20 0,0-4 0,0-18 0,0-2 0,0-41 0,1 0 0,-1-1 0,2 14 0,0 10 0,-1 21 0,2-6 0,-3 37 0,0 33 0,0 34 1696,0-29 0,0 0-1696,0 46 0,0-30 0,0-34 0,0-25 0,0-56 0,0 32 0,0-32 0</inkml:trace>
</inkml:ink>
</file>

<file path=ppt/ink/ink5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19.475"/>
    </inkml:context>
    <inkml:brush xml:id="br0">
      <inkml:brushProperty name="width" value="0.04286" units="cm"/>
      <inkml:brushProperty name="height" value="0.04286" units="cm"/>
      <inkml:brushProperty name="color" value="#66CC00"/>
    </inkml:brush>
  </inkml:definitions>
  <inkml:trace contextRef="#ctx0" brushRef="#br0">1 1 6789,'4'8'9830,"0"-1"-2912,-4-7-3411,0 0-2995,0 1-512,8-1 266,4 2-266,12-2 849,39-2-849,10-2 0,-7 2 0,-13-2 0,-44 3 0,-5 0-3132,-1 1-6699,-16 3 1190,0 1 8641,-13 3 0,14-3 0,2 0 0</inkml:trace>
</inkml:ink>
</file>

<file path=ppt/ink/ink5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20.335"/>
    </inkml:context>
    <inkml:brush xml:id="br0">
      <inkml:brushProperty name="width" value="0.04286" units="cm"/>
      <inkml:brushProperty name="height" value="0.04286" units="cm"/>
      <inkml:brushProperty name="color" value="#66CC00"/>
    </inkml:brush>
  </inkml:definitions>
  <inkml:trace contextRef="#ctx0" brushRef="#br0">0 166 28671,'0'28'0,"3"0"0,9-4 0,-1-1-4252,1 1 4252,-2-3 0,0 0-1409,0 16 1409,-3-17-1517,6 5 1517,-7-22 0,6-14 0,12-46 1517,-7 12-1517,2-12 0,-1 0 2269,-3 10-2269,12-43 3392,-19 66-3392,3-7 0,-10 43 0,-3 2 0,-3 19 0,-9 12 0,3-9 0,-8 22 0,13-39 0,-3 5 0,8-24 0,-5-10 0,0 0 0,-4-10 0,1 0-3392,-6-15 3392,6 15 0,-9-9 0,12 23 0,-1 1 0,6 45-2269,1-8 2269,0 16 2269,0-25-2269,0-24 0,0-6 0,0 0 0,0-2 0,0 6 0,0 2 0</inkml:trace>
</inkml:ink>
</file>

<file path=ppt/ink/ink6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21.601"/>
    </inkml:context>
    <inkml:brush xml:id="br0">
      <inkml:brushProperty name="width" value="0.04286" units="cm"/>
      <inkml:brushProperty name="height" value="0.04286" units="cm"/>
      <inkml:brushProperty name="color" value="#66CC00"/>
    </inkml:brush>
  </inkml:definitions>
  <inkml:trace contextRef="#ctx0" brushRef="#br0">56 25 23780,'10'-14'4891,"-1"3"-4891,-10 11 0,-1 0 0,0 6 0,-2 19 0,-2 25 0,0-1 0,-1 3 0,-4 24 0,1-6 0,1-5 0,3-18 0,-3 26 0,9-60 0,-1-3 0,1-9 0,0-1-4728,0-3-5103,0-11 2192,0-1 7639,0-9 0,0 14 0,0 2 0</inkml:trace>
</inkml:ink>
</file>

<file path=ppt/ink/ink6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21.968"/>
    </inkml:context>
    <inkml:brush xml:id="br0">
      <inkml:brushProperty name="width" value="0.04286" units="cm"/>
      <inkml:brushProperty name="height" value="0.04286" units="cm"/>
      <inkml:brushProperty name="color" value="#66CC00"/>
    </inkml:brush>
  </inkml:definitions>
  <inkml:trace contextRef="#ctx0" brushRef="#br0">1 0 28671,'37'3'0,"-2"-1"-5661,-4 1 5661,-4-1 1409,-3 0-1409,-1-2 860,-11 1-860,-1-1 0,-10 0-9831,-1 0 9061,-31 6 1,23-4 0,-24 4 0</inkml:trace>
</inkml:ink>
</file>

<file path=ppt/ink/ink6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22.602"/>
    </inkml:context>
    <inkml:brush xml:id="br0">
      <inkml:brushProperty name="width" value="0.04286" units="cm"/>
      <inkml:brushProperty name="height" value="0.04286" units="cm"/>
      <inkml:brushProperty name="color" value="#66CC00"/>
    </inkml:brush>
  </inkml:definitions>
  <inkml:trace contextRef="#ctx0" brushRef="#br0">19 84 8780,'-10'-3'2627,"2"0"-1137,8 3 8340,0 0-3886,0 3-5944,0 0 0,0 6 0,0 2 0,2 6 0,7 13 0,-2-6 0,7 11 0,-7-18 0,1-3 0,20-22 0,-4-14 0,15-18 0,-16-7 0,-6 3 0,-7 6 0,-2 16 0,-2 8 0,-5 9 0,1 5 0,-2 0-8459,0 3 3278,0 2 1876,0 3 1149,-3 1 481,-7-1 1600,-2 0 0,2-3 1,3-3-1</inkml:trace>
</inkml:ink>
</file>

<file path=ppt/ink/ink6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24:23.287"/>
    </inkml:context>
    <inkml:brush xml:id="br0">
      <inkml:brushProperty name="width" value="0.04286" units="cm"/>
      <inkml:brushProperty name="height" value="0.04286" units="cm"/>
      <inkml:brushProperty name="color" value="#66CC00"/>
    </inkml:brush>
  </inkml:definitions>
  <inkml:trace contextRef="#ctx0" brushRef="#br0">1 1 8545,'0'3'2056,"0"0"-1087,0-3 8861,0 0-2559,0 1-7271,0 1 0,0 1 0,0 2 0,0 8 0,0-2 0,3 8 0,0-6 0,3 1 0,-2-7 0,-1 0 0,-1-6 0,-1-1 0,-1-4 0,2-1 0,-2-13 0,0 5 0,0-7 0,0 12 0,0 2 0,0 5 0,0 15 0,0-2 0,0 16 0,1-14 0,1 0 0,1-12-438,-2 0 410,1-4 0,-2 2-6402,0-1-40,0 6 1799,1 5 4671,6 16 0,-4-11 0,3 4 0</inkml:trace>
</inkml:ink>
</file>

<file path=ppt/ink/ink6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0.382"/>
    </inkml:context>
    <inkml:brush xml:id="br0">
      <inkml:brushProperty name="width" value="0.04286" units="cm"/>
      <inkml:brushProperty name="height" value="0.04286" units="cm"/>
      <inkml:brushProperty name="color" value="#33CCFF"/>
    </inkml:brush>
  </inkml:definitions>
  <inkml:trace contextRef="#ctx0" brushRef="#br0">545 0 28671,'-73'12'0,"3"2"0,20-2 0,-4 10 0,-1 8 0,2 8 0,3 4 0,8 5 0,5 3 0,10 2 0,8-2 0,9-2 0,6-5 0,11-2 0,12-4 0,17 3 0,17 4 0,11 5 0,9 4 0,1 2 0,-25-17 0,-2 0 0,18 16 0,7 11 0,-42-28 0,-12-6 0,-9-7 0,-6-6 0,-9-8 0,-31-4 0,-1-5 0,-30-11 0,13-5 0,4-14 0,7-2 0,12-2 0,14 2 0,11-9 0,17 12 0,10-5 0,12 17-2482,7 3-6346,3 6 1620,8-1 3158,-2 3 4050,3-4 0,-25 5 0,-7-1 0</inkml:trace>
</inkml:ink>
</file>

<file path=ppt/ink/ink6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0.696"/>
    </inkml:context>
    <inkml:brush xml:id="br0">
      <inkml:brushProperty name="width" value="0.04286" units="cm"/>
      <inkml:brushProperty name="height" value="0.04286" units="cm"/>
      <inkml:brushProperty name="color" value="#33CCFF"/>
    </inkml:brush>
  </inkml:definitions>
  <inkml:trace contextRef="#ctx0" brushRef="#br0">61 0 28671,'0'75'0,"0"0"0,0-4 0,-3-7 0,-8 10 0,-2-1 0,5-2 0,0-2 0,5-3 0,1-7 0,2-11-1284,0-13-8547,0-18 2047,0-25 4653,0-21 3131,-5-21 0,3 17 0,-4 5 0</inkml:trace>
</inkml:ink>
</file>

<file path=ppt/ink/ink6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1.005"/>
    </inkml:context>
    <inkml:brush xml:id="br0">
      <inkml:brushProperty name="width" value="0.04286" units="cm"/>
      <inkml:brushProperty name="height" value="0.04286" units="cm"/>
      <inkml:brushProperty name="color" value="#33CCFF"/>
    </inkml:brush>
  </inkml:definitions>
  <inkml:trace contextRef="#ctx0" brushRef="#br0">0 96 10702,'85'-20'1966,"0"-1"0,1 1 0,-15 4 0,-2 2 0,-11 9 6173,16 28-8139,-34 17 0,-5 6 0,-11 1 0,-5-2 0,-11-4 0,-5-5 0,-19-5 0,-12 1 0,-19-4 0,-11 0 0,0-4 0,3-4 0,10-6 0,14-5-6207,15-5-3624,9-2 5956,23-2 3875,25-6 0,-16 5 0,12-4 0</inkml:trace>
</inkml:ink>
</file>

<file path=ppt/ink/ink6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1.331"/>
    </inkml:context>
    <inkml:brush xml:id="br0">
      <inkml:brushProperty name="width" value="0.04286" units="cm"/>
      <inkml:brushProperty name="height" value="0.04286" units="cm"/>
      <inkml:brushProperty name="color" value="#33CCFF"/>
    </inkml:brush>
  </inkml:definitions>
  <inkml:trace contextRef="#ctx0" brushRef="#br0">0 1 28671,'69'12'0,"-7"-2"0,-37-10 0,2 0 0,-3 0 0,-2 0 0,-4 0 0,-5 0 0,-5 0-3480,-5 0-4837,-1 3 1478,-5-1 3087,-8 2 3752,-7-2 0,5-1 0,0-1 0</inkml:trace>
</inkml:ink>
</file>

<file path=ppt/ink/ink6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1.569"/>
    </inkml:context>
    <inkml:brush xml:id="br0">
      <inkml:brushProperty name="width" value="0.04286" units="cm"/>
      <inkml:brushProperty name="height" value="0.04286" units="cm"/>
      <inkml:brushProperty name="color" value="#33CCFF"/>
    </inkml:brush>
  </inkml:definitions>
  <inkml:trace contextRef="#ctx0" brushRef="#br0">0 35 28671,'55'-6'0,"-9"0"0,-27 1 0,-1 1 0,0-2 0,-1 3 0,-2 0-9831,-1 2 0,-4 1 9688,-4 0 0,-3 0 1,-3 0-1</inkml:trace>
</inkml:ink>
</file>

<file path=ppt/ink/ink6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7.274"/>
    </inkml:context>
    <inkml:brush xml:id="br0">
      <inkml:brushProperty name="width" value="0.04286" units="cm"/>
      <inkml:brushProperty name="height" value="0.04286" units="cm"/>
      <inkml:brushProperty name="color" value="#33CCFF"/>
    </inkml:brush>
  </inkml:definitions>
  <inkml:trace contextRef="#ctx0" brushRef="#br0">1 264 28671,'20'-25'0,"1"-7"0,1-13 0,3-2 0,-1 7 0,-2 8 0,-3 10 0,-4 10 0,-4 6 0,-4 3 0,-1 8 0,-1 12 0,1 15 0,-1 21 0,-2 16 0,-1 13-701,-4 8 701,-8 5 0,-5 2-325,-10-2 325,1-7 0,0-12 0,6-15 0,1-16 0,8-16 0,2-14 0,5-6 677,1-5-8855,1-1-760,8-2 8938,19-10 0,-13 7 0,10-9 0</inkml:trace>
</inkml:ink>
</file>

<file path=ppt/ink/ink6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7.709"/>
    </inkml:context>
    <inkml:brush xml:id="br0">
      <inkml:brushProperty name="width" value="0.04286" units="cm"/>
      <inkml:brushProperty name="height" value="0.04286" units="cm"/>
      <inkml:brushProperty name="color" value="#33CCFF"/>
    </inkml:brush>
  </inkml:definitions>
  <inkml:trace contextRef="#ctx0" brushRef="#br0">74 331 28671,'-13'64'0,"1"0"0,2-4 0,0-6 0,-4 9 0,5-8 0,5-8 0,2-11 0,10-11 0,8-11 0,13-8 0,11-14 0,7-16 0,3-21 0,0-22 0,-5-13-780,-5-7 780,-11-2 0,-8 3-60,-12 5 60,-4 10 0,-7 11 0,-10 12 0,-5 12 0,-10 14 0,-3 11 775,-1 7-775,-3 16 65,2 10-65,-3 20 0,5 13 0,3 10 0,11 7-2908,9-21 1,6-1-6559,24 27 9466,3-26 0,3-5 0,9-12 0,9-5 0</inkml:trace>
</inkml:ink>
</file>

<file path=ppt/ink/ink6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8.024"/>
    </inkml:context>
    <inkml:brush xml:id="br0">
      <inkml:brushProperty name="width" value="0.04286" units="cm"/>
      <inkml:brushProperty name="height" value="0.04286" units="cm"/>
      <inkml:brushProperty name="color" value="#33CCFF"/>
    </inkml:brush>
  </inkml:definitions>
  <inkml:trace contextRef="#ctx0" brushRef="#br0">134 0 28671,'4'60'0,"0"0"0,0-1 0,-2-5 0,-6 16 0,-3 3 0,-3 2 0,-2-2 0,2-4 0,-1-5 0,1-9 0,2-9 0,2-11 0,1-13-1614,2-11-8217,-2-11 1772,-4-31 2242,-4-8 5817,-4-27 0,7 30 0,3 7 0</inkml:trace>
</inkml:ink>
</file>

<file path=ppt/ink/ink6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8.389"/>
    </inkml:context>
    <inkml:brush xml:id="br0">
      <inkml:brushProperty name="width" value="0.04286" units="cm"/>
      <inkml:brushProperty name="height" value="0.04286" units="cm"/>
      <inkml:brushProperty name="color" value="#33CCFF"/>
    </inkml:brush>
  </inkml:definitions>
  <inkml:trace contextRef="#ctx0" brushRef="#br0">0 108 9962,'11'1'9763,"-3"0"-5041,-8-1-498,0 0-4224,89-48 0,-49 35 0,15-12 0,0 3 0,-15 20 0,-4 5 0,-3 8 0,-4 5 0,-3 12 0,-5 3 0,-5 7 0,-6 3 0,-6 2 0,-2 0 0,-11-1 0,-10-1 0,-12-4 0,-13-3 0,-1-4 0,0-5 0,5-6 0,9-5 0,9-7 0,9-3 0,7-3 0,3-1-9831,3-1 2219,15-13 4408,6-5 3204,17-13 0,-17 14 0,-4 4 0</inkml:trace>
</inkml:ink>
</file>

<file path=ppt/ink/ink6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8.857"/>
    </inkml:context>
    <inkml:brush xml:id="br0">
      <inkml:brushProperty name="width" value="0.04286" units="cm"/>
      <inkml:brushProperty name="height" value="0.04286" units="cm"/>
      <inkml:brushProperty name="color" value="#33CCFF"/>
    </inkml:brush>
  </inkml:definitions>
  <inkml:trace contextRef="#ctx0" brushRef="#br0">499 1 24631,'-60'15'1346,"0"-1"1,4 1 0,6-1-1347,3 4 0,5 2 0,5-1 0,10 0 0,8-3 0,8 1 0,6 0 0,4 3 0,5 3 0,7 3 0,7 2 0,9 1 0,0-2 0,1 1 0,-4-4 0,-3 1 0,-6-3 0,-6-1 0,-6-1 0,-1-1 0,-12 1 0,-10-1 0,-14 1 0,-9-2 0,-1-1 0,2-5 0,8-3 0,10-5 0,10-3 0,8-1-2885,4 0-2056,11-4-912,7-5 1423,26-9 1886,8-6 2544,13-5 0,-28 13 0,-9 3 0</inkml:trace>
</inkml:ink>
</file>

<file path=ppt/ink/ink6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9.090"/>
    </inkml:context>
    <inkml:brush xml:id="br0">
      <inkml:brushProperty name="width" value="0.04286" units="cm"/>
      <inkml:brushProperty name="height" value="0.04286" units="cm"/>
      <inkml:brushProperty name="color" value="#33CCFF"/>
    </inkml:brush>
  </inkml:definitions>
  <inkml:trace contextRef="#ctx0" brushRef="#br0">15 1 13245,'6'19'9830,"-1"-4"-4234,-5-15-5596,0 0 0,0 77 0,-3-36 0,1 10 0,0 1 0,-4-7 0,1-7 0,0-8 0,3-9 0,1-6-9399,1-8 588,0-4 5607,4-17 3204,0-9 0,1 5 0,-2-1 0</inkml:trace>
</inkml:ink>
</file>

<file path=ppt/ink/ink6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19.256"/>
    </inkml:context>
    <inkml:brush xml:id="br0">
      <inkml:brushProperty name="width" value="0.04286" units="cm"/>
      <inkml:brushProperty name="height" value="0.04286" units="cm"/>
      <inkml:brushProperty name="color" value="#33CCFF"/>
    </inkml:brush>
  </inkml:definitions>
  <inkml:trace contextRef="#ctx0" brushRef="#br0">62 0 9660,'-34'45'0,"7"-9"0</inkml:trace>
</inkml:ink>
</file>

<file path=ppt/ink/ink6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0.028"/>
    </inkml:context>
    <inkml:brush xml:id="br0">
      <inkml:brushProperty name="width" value="0.04286" units="cm"/>
      <inkml:brushProperty name="height" value="0.04286" units="cm"/>
      <inkml:brushProperty name="color" value="#33CCFF"/>
    </inkml:brush>
  </inkml:definitions>
  <inkml:trace contextRef="#ctx0" brushRef="#br0">0 104 28671,'78'2'0,"0"0"0,-3 0 0,-3 0 0,-21 2 0,-2 0-855,6 0 0,0 0 855,4 1 0,2 1 0,1-1 0,1 0-95,2 2 1,1-1 94,0 0 0,1-2 0,0 0 0,0-1 0,3-1 0,0-1 0,0-2 0,1-1-422,8-3 1,-1-2 421,-1 0 0,0-2 0,5-3 0,0-1-249,-3 1 1,-1 1 248,-5 0 0,-1 0 0,2 0 0,-1 1 0,-9 1 0,0 1 0,-1 0 0,0 1 179,10 0 0,-3 1-179,22-2 475,6 3-475,-60 4 1339,-14 1-1339,-11 0 651,-9 0-651,-2 0 416,-2 0-416,-5 0-2505,-6 0-7326,-24 6 0,-9 2 9684,-21 4 1,30-5 0,5-3 0</inkml:trace>
</inkml:ink>
</file>

<file path=ppt/ink/ink6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0.532"/>
    </inkml:context>
    <inkml:brush xml:id="br0">
      <inkml:brushProperty name="width" value="0.04286" units="cm"/>
      <inkml:brushProperty name="height" value="0.04286" units="cm"/>
      <inkml:brushProperty name="color" value="#33CCFF"/>
    </inkml:brush>
  </inkml:definitions>
  <inkml:trace contextRef="#ctx0" brushRef="#br0">1 35 28671,'80'-19'0,"-10"3"0,-35 16 0,-3 6 0,-4 8 0,-4 8 0,-7 7 0,-5 2 0,-6 5 0,-5 4 0,-9 4 0,-9 5 0,-13 5 0,-8 2 0,-1-1 0,4-5 0,9-11 0,9-10 0,9-13 0,5-6 0,10-5 0,11-1 0,11-1 0,41-1 0,-12-2 0,26-8 0,-24-6 0,-2-5 0,-5-4 0,-4 1 0,-5-1 0,27-41 0,-42 41 0,18-28 0</inkml:trace>
</inkml:ink>
</file>

<file path=ppt/ink/ink6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0.957"/>
    </inkml:context>
    <inkml:brush xml:id="br0">
      <inkml:brushProperty name="width" value="0.04286" units="cm"/>
      <inkml:brushProperty name="height" value="0.04286" units="cm"/>
      <inkml:brushProperty name="color" value="#33CCFF"/>
    </inkml:brush>
  </inkml:definitions>
  <inkml:trace contextRef="#ctx0" brushRef="#br0">0 0 28671,'42'9'0,"-2"-1"0,-16-8 0,3 0 0,1 0 0,-4 1 0,-6 1 0,-6 0-3373,-7 1-6458,-2 2 3565,-6-2 6266,-6 1 0,4-2 0,-3-1 0</inkml:trace>
</inkml:ink>
</file>

<file path=ppt/ink/ink6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1.162"/>
    </inkml:context>
    <inkml:brush xml:id="br0">
      <inkml:brushProperty name="width" value="0.04286" units="cm"/>
      <inkml:brushProperty name="height" value="0.04286" units="cm"/>
      <inkml:brushProperty name="color" value="#33CCFF"/>
    </inkml:brush>
  </inkml:definitions>
  <inkml:trace contextRef="#ctx0" brushRef="#br0">1 50 17759,'9'20'9830,"-2"-3"-8748,-7-17-1082,0 0 0,71-18 0,-36 10-791,59-15-9040,-55 17 1924,8-2 4675,-4 3 3232,2-5 0,-21 7 0,-8-3 0</inkml:trace>
</inkml:ink>
</file>

<file path=ppt/ink/ink6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1.644"/>
    </inkml:context>
    <inkml:brush xml:id="br0">
      <inkml:brushProperty name="width" value="0.04286" units="cm"/>
      <inkml:brushProperty name="height" value="0.04286" units="cm"/>
      <inkml:brushProperty name="color" value="#33CCFF"/>
    </inkml:brush>
  </inkml:definitions>
  <inkml:trace contextRef="#ctx0" brushRef="#br0">192 0 28671,'-35'72'0,"1"-4"0,4-17 0,4 3 0,2-2 0,6-3 0,6-10 0,4-7 0,4-13 0,3-9 0,1-6 0,0-4 0,10-3 0,7-5 0,12-4 0,9-6 0,4 1 0,4 1 0,-2 1 0,-3 5 0,-7 4 0,-6 4 0,-5 4 0,-7 11 0,-2 7 0,-7 14 0,-3 6 0,-2 27 0,-2-15 0,-6 13 0,-4-27 0,-6-12-9831,-12-16 8561,-15-49 0,18 23 0,-5-28 0</inkml:trace>
</inkml:ink>
</file>

<file path=ppt/ink/ink6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1.875"/>
    </inkml:context>
    <inkml:brush xml:id="br0">
      <inkml:brushProperty name="width" value="0.04286" units="cm"/>
      <inkml:brushProperty name="height" value="0.04286" units="cm"/>
      <inkml:brushProperty name="color" value="#33CCFF"/>
    </inkml:brush>
  </inkml:definitions>
  <inkml:trace contextRef="#ctx0" brushRef="#br0">1 55 13049,'21'10'9830,"-4"-3"-4038,-17-7-5792,0 0 0,79-10 0,-42 5 0,12-2 0,1 1 0,-13 0 0,-1-1 0,-1 1 0,0-1 0,1 0 0,0 2-3692,0 1-6139,-4 2 8482,-6 5 1,-11-3 0,-8 3 0</inkml:trace>
</inkml:ink>
</file>

<file path=ppt/ink/ink6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2.309"/>
    </inkml:context>
    <inkml:brush xml:id="br0">
      <inkml:brushProperty name="width" value="0.04286" units="cm"/>
      <inkml:brushProperty name="height" value="0.04286" units="cm"/>
      <inkml:brushProperty name="color" value="#33CCFF"/>
    </inkml:brush>
  </inkml:definitions>
  <inkml:trace contextRef="#ctx0" brushRef="#br0">105 0 28671,'4'74'0,"0"1"0,0-6 0,-2-5 0,-9 12 0,1-3 0,1-5 0,0-7 0,2-10 0,0-10 0,0-11 0,-2-14-6431,-1-8-3400,-8-28 5597,-3-11 4234,-5-24 0,9 22 0,3 6 0</inkml:trace>
</inkml:ink>
</file>

<file path=ppt/ink/ink6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2.612"/>
    </inkml:context>
    <inkml:brush xml:id="br0">
      <inkml:brushProperty name="width" value="0.04286" units="cm"/>
      <inkml:brushProperty name="height" value="0.04286" units="cm"/>
      <inkml:brushProperty name="color" value="#33CCFF"/>
    </inkml:brush>
  </inkml:definitions>
  <inkml:trace contextRef="#ctx0" brushRef="#br0">1 128 10937,'14'-20'9830,"-2"5"-1926,-12 15-7904,0 0 0,81-40 0,-38 29 0,12-11 0,0 3 0,-8 18 0,-4 11 0,-9 7 0,-8 15 0,-10 8 0,-8 11 0,-5 5 0,-5 8 0,-11-1 0,-6-7 0,-14-8 0,-3-15 0,-1-13 0,-1-10 0,5-7 0,-6-14 0,19 1 0,1-9-7994,16 2 7,6 1 4655,16-3-2676,5-1 6008,16-1 0,-18 10 0,-5 2 0</inkml:trace>
</inkml:ink>
</file>

<file path=ppt/ink/ink6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3.111"/>
    </inkml:context>
    <inkml:brush xml:id="br0">
      <inkml:brushProperty name="width" value="0.04286" units="cm"/>
      <inkml:brushProperty name="height" value="0.04286" units="cm"/>
      <inkml:brushProperty name="color" value="#33CCFF"/>
    </inkml:brush>
  </inkml:definitions>
  <inkml:trace contextRef="#ctx0" brushRef="#br0">372 0 28671,'-52'5'0,"-1"0"0,-38 11 0,50-6 0,6 7 0,9 2 0,7-2 0,9 3 0,6-1 0,2 4 0,8 3 0,10 6 0,12 3 0,12 5 0,5-1 0,2 2 0,-4-5 0,-7-6 0,-10-4 0,-14-7 0,-6-3 0,-10-2 0,-14 0 0,-12 2 0,-17 0 0,-29-1 0,21-6 0,-9-4 0,37-3 0,12-2 0,9 0 0,5 0 0,1 0-2157,24-2-6637,1-2 1462,32-8 4201,-7-5 3131,6-7 0,-26 10 0,-9 3 0</inkml:trace>
</inkml:ink>
</file>

<file path=ppt/ink/ink6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3.394"/>
    </inkml:context>
    <inkml:brush xml:id="br0">
      <inkml:brushProperty name="width" value="0.04286" units="cm"/>
      <inkml:brushProperty name="height" value="0.04286" units="cm"/>
      <inkml:brushProperty name="color" value="#33CCFF"/>
    </inkml:brush>
  </inkml:definitions>
  <inkml:trace contextRef="#ctx0" brushRef="#br0">78 0 28671,'-29'89'0,"6"-10"0,10-44 0,7 2 0,1-1 0,4 1 0,1-4 0,0-4 0,0-10-9831,4-8 662,1-14 9169,2-12 0,-2 4 0,-4-2 0</inkml:trace>
</inkml:ink>
</file>

<file path=ppt/ink/ink6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3.761"/>
    </inkml:context>
    <inkml:brush xml:id="br0">
      <inkml:brushProperty name="width" value="0.04286" units="cm"/>
      <inkml:brushProperty name="height" value="0.04286" units="cm"/>
      <inkml:brushProperty name="color" value="#33CCFF"/>
    </inkml:brush>
  </inkml:definitions>
  <inkml:trace contextRef="#ctx0" brushRef="#br0">0 24 11883,'2'14'9830,"-1"-2"-2872,-1-12-6958,0 0 0,0 24 0,0-12 0,0 16 0,0-22 0,0-4 0,0-2 0,0-4 0,2-4-1777,-2-10-4014,1-2 1999,-1-5 1730,0 6 752,0 3 728,0 9-393,0 3-1478,0 13-1658,0 6 4111,0 9 0,0-9 0,0-3 0</inkml:trace>
</inkml:ink>
</file>

<file path=ppt/ink/ink6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6.148"/>
    </inkml:context>
    <inkml:brush xml:id="br0">
      <inkml:brushProperty name="width" value="0.04286" units="cm"/>
      <inkml:brushProperty name="height" value="0.04286" units="cm"/>
      <inkml:brushProperty name="color" value="#33CCFF"/>
    </inkml:brush>
  </inkml:definitions>
  <inkml:trace contextRef="#ctx0" brushRef="#br0">1 1 28671,'35'54'0,"-4"7"0,-18 5 0,0 13 0,-5 10-1386,-2 2 1386,-2 0 0,-2-4 440,-1-10-440,0-11 0,-1-16 228,0-16-228,0-18 0,0-8-9831,0-34 0,-8-10 9244,-7-30 0,3 28 0,-1 4 0</inkml:trace>
</inkml:ink>
</file>

<file path=ppt/ink/ink6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6.497"/>
    </inkml:context>
    <inkml:brush xml:id="br0">
      <inkml:brushProperty name="width" value="0.04286" units="cm"/>
      <inkml:brushProperty name="height" value="0.04286" units="cm"/>
      <inkml:brushProperty name="color" value="#33CCFF"/>
    </inkml:brush>
  </inkml:definitions>
  <inkml:trace contextRef="#ctx0" brushRef="#br0">11 140 18638,'-6'-14'9830,"2"2"-9627,4 12-203,0 0 0,77-43 0,-19 25-235,3-6 0,4 2 235,24 15 0,0 11 0,-3 15 0,-6 14 0,-9 18 0,-12 8 0,-11 5 115,-12 0-115,-14-5 0,-11-6 0,-6-6 0,-18-8 0,-10-5 0,-20-6 0,-8-4 355,-4-4-355,2-4 0,7-3 0,11-4 0,11-3 0,13-4-2997,5 1-6834,6-1 3609,10 8 2430,3 1 3792,9 8 0,-9-9 0,-3-3 0</inkml:trace>
</inkml:ink>
</file>

<file path=ppt/ink/ink6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6.838"/>
    </inkml:context>
    <inkml:brush xml:id="br0">
      <inkml:brushProperty name="width" value="0.04286" units="cm"/>
      <inkml:brushProperty name="height" value="0.04286" units="cm"/>
      <inkml:brushProperty name="color" value="#33CCFF"/>
    </inkml:brush>
  </inkml:definitions>
  <inkml:trace contextRef="#ctx0" brushRef="#br0">180 0 28671,'-18'77'0,"-3"-1"0,-7-21 0,1 6 0,3-2 0,3-1 0,5-10 0,4-9 0,5-13 0,3-10 0,3-9 0,1-5 0,0-2-1995,0-5-7836,0-4 3290,6-12 3416,1-2 3125,6-4 0,-6 13 0,-2 4 0</inkml:trace>
</inkml:ink>
</file>

<file path=ppt/ink/ink6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7.283"/>
    </inkml:context>
    <inkml:brush xml:id="br0">
      <inkml:brushProperty name="width" value="0.04286" units="cm"/>
      <inkml:brushProperty name="height" value="0.04286" units="cm"/>
      <inkml:brushProperty name="color" value="#33CCFF"/>
    </inkml:brush>
  </inkml:definitions>
  <inkml:trace contextRef="#ctx0" brushRef="#br0">1 172 28671,'65'34'0,"-8"-7"0,-31-24 0,-2-2 0,-1-4 0,-4-13 0,-5-8 0,-3-14 0,-4-4 0,-4 1 0,-1 7 0,-2 11 0,-3 11 0,-8 9 0,-6 3 0,-8 9 0,-3 6 0,-2 14 0,1 7 0,1 7 0,4 5 0,6 1 0,7 0 0,5-4 0,5-6 0,1-7 0,4-7 0,4-7 0,8-6 0,7-4 0,4-5 0,8-1 0,2-2-629,8 0-9202,24-25 7373,-19 6 0,0-8 1,-33 14-1</inkml:trace>
</inkml:ink>
</file>

<file path=ppt/ink/ink6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7.568"/>
    </inkml:context>
    <inkml:brush xml:id="br0">
      <inkml:brushProperty name="width" value="0.04286" units="cm"/>
      <inkml:brushProperty name="height" value="0.04286" units="cm"/>
      <inkml:brushProperty name="color" value="#33CCFF"/>
    </inkml:brush>
  </inkml:definitions>
  <inkml:trace contextRef="#ctx0" brushRef="#br0">90 0 28671,'-20'67'0,"1"-3"0,5-20 0,1 1 0,3-3 0,2-7 0,5-8 0,0-8 0,3-9 0,0-4 0,7-5 0,5-1 0,9 0 0,5-6 0,3-5 0,0-7 0,3-2-8901,-3 0 45,2-7 5596,-1 0 3260,-4-7 0,-11 16 0,-7 3 0</inkml:trace>
</inkml:ink>
</file>

<file path=ppt/ink/ink6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7.882"/>
    </inkml:context>
    <inkml:brush xml:id="br0">
      <inkml:brushProperty name="width" value="0.04286" units="cm"/>
      <inkml:brushProperty name="height" value="0.04286" units="cm"/>
      <inkml:brushProperty name="color" value="#33CCFF"/>
    </inkml:brush>
  </inkml:definitions>
  <inkml:trace contextRef="#ctx0" brushRef="#br0">132 0 28671,'-20'98'0,"0"-2"0,3-27 0,-1 9 0,0 3 0,5 2 0,1-4 0,5-7 0,2-9 0,4-14 0,1-11 0,0-14 0,0-12 0,0-7-7395,0-5-2436,0-23 5951,0-6 3880,0-23 0,0 23 0,0 6 0</inkml:trace>
</inkml:ink>
</file>

<file path=ppt/ink/ink6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9.319"/>
    </inkml:context>
    <inkml:brush xml:id="br0">
      <inkml:brushProperty name="width" value="0.04286" units="cm"/>
      <inkml:brushProperty name="height" value="0.04286" units="cm"/>
      <inkml:brushProperty name="color" value="#33CCFF"/>
    </inkml:brush>
  </inkml:definitions>
  <inkml:trace contextRef="#ctx0" brushRef="#br0">0 262 28671,'77'3'0,"-7"-3"0,-30-13 0,-3-3 0,1-3 0,-7-1 0,-2 1 0,-8 1 0,-5 6 0,-7 4 0,-4 5 0,-4 2 0,-1 1 0,0 4 0,0 7 0,0 7 0,-1 12 0,-2 3 0,-1 8 0,1 0 0,2-1 0,1-5 0,0-6 0,0-9 0,2-10 0,5-5 0,6-6 0,3-11 0,3-7 0,1-16 0,-1-4 0,0-6-382,-3 4-1578,0 2 766,-4 7 640,-3 6 554,-2 5 0,-4 6 78,-2 4-78,-1 5 28,0 3 690,0 2 878,0 1-1075,0 4 218,0 2-329,0 8-410,0 4 0,2 5 0,4 14 0,-1-6 0,5 9 0,-4-11 0,2 0 0,0-3 0,2-1 0,-2-8 0,0-4 0,-2-6 0,5-4 0,-2-2 0,5-1 0,-3 0 0,3 0 0,0 0 0,1-3 0,0-6 0,1-6 0,-1-6 0,5-18 0,-8 5 0,4-13 0,-8 9 0,-3-2 0,-2-1 0,0 1 0,-3 3 0,1 4 0,-1 15 0,2 4 0,-2 13 0,2 1 0,0 4 0,2 2 0,2 6 0,2 1 0,0 0 0,4 0 0,-1-4 0,2-1 0,2-3 0,2-1 0,2-3 0,2 1 0,0-2 0,6 0 0,-10 0 0,0 0 0,-12 1 0,-4 2-248,-1 5 248,0 4 248,0 9-248,-6 24 0,1-5 0,-5 17 0,4-16 0,3-3 0,1-7 0,2-6 0,0-8 0,12-7 0,0-5 0,15-9 0,-1-10 0,6-11 0,0-13 0,4-4 0,-4-6 0,-2 4 0,-7 4 0,-1 3 0,-13 18 0,0 3 0,-9 15 0,0 2 0,0 8 0,0 6 0,0 13 0,-3 23 0,2-9 0,-2 13 0,3-23 0,0-9 0,3-10 0,4-6 0,2-6 0,4-9 0,2-7 0,5-30 0,-5 4 0,0-16 0,-9 16-466,-4 6-189,-1 6 627,-1 9 28,0 10 246,0 5 657,0 15-903,0 8 0,0 13 0,2 6 0,1 3 0,2-3 0,3-4 0,0-9 0,3-10-6678,2-7-3153,6-8 9628,9-27 0,-12 18 1,3-17-1</inkml:trace>
</inkml:ink>
</file>

<file path=ppt/ink/ink6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9.567"/>
    </inkml:context>
    <inkml:brush xml:id="br0">
      <inkml:brushProperty name="width" value="0.04286" units="cm"/>
      <inkml:brushProperty name="height" value="0.04286" units="cm"/>
      <inkml:brushProperty name="color" value="#33CCFF"/>
    </inkml:brush>
  </inkml:definitions>
  <inkml:trace contextRef="#ctx0" brushRef="#br0">1 0 28671,'77'21'0,"-13"-6"0,-47-14 0,-4-1-4174,0 0-5657,-8 3 3111,-1 0 6720,-4 4 0,0-3 0,0 0 0</inkml:trace>
</inkml:ink>
</file>

<file path=ppt/ink/ink6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29.716"/>
    </inkml:context>
    <inkml:brush xml:id="br0">
      <inkml:brushProperty name="width" value="0.04286" units="cm"/>
      <inkml:brushProperty name="height" value="0.04286" units="cm"/>
      <inkml:brushProperty name="color" value="#33CCFF"/>
    </inkml:brush>
  </inkml:definitions>
  <inkml:trace contextRef="#ctx0" brushRef="#br0">1 47 17417,'9'15'9830,"-1"-4"-8406,-8-11-1424,0 0-9556,83-19-275,-50 6 9771,62-13 0,-80 17 0,-7 4 0</inkml:trace>
</inkml:ink>
</file>

<file path=ppt/ink/ink6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36.143"/>
    </inkml:context>
    <inkml:brush xml:id="br0">
      <inkml:brushProperty name="width" value="0.04286" units="cm"/>
      <inkml:brushProperty name="height" value="0.04286" units="cm"/>
      <inkml:brushProperty name="color" value="#33CCFF"/>
    </inkml:brush>
  </inkml:definitions>
  <inkml:trace contextRef="#ctx0" brushRef="#br0">1 26 28671,'48'-14'0,"-1"4"0,2 8 0,-6 10 0,-1 8 0,-11 15 0,-6 9 0,-9 9 0,-8 5 0,-3 0 0,-5-1 0,-10-6 0,-7-4 0,-12-7 0,-5-4 0,0-5 0,3-5 0,7-5 0,7-5 0,8-6 0,5-3 0,4-1 0,9 3 0,10 7 0,14 4 0,10 10 0,5 4 0,1 5 0,-4 4 0,6 18 0,-21-15 0,-2 14 0,-22-22 0,-4-2 0,-15-1 0,-32 1 0,-2-13 0,-23-1 0,20-14 0,8-4 0,11 0-4913,13-5-4918,11-4 4954,17-15 1701,10-2 3176,11-9 0,-10 17 0,-5 2 0</inkml:trace>
</inkml:ink>
</file>

<file path=ppt/ink/ink6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36.494"/>
    </inkml:context>
    <inkml:brush xml:id="br0">
      <inkml:brushProperty name="width" value="0.04286" units="cm"/>
      <inkml:brushProperty name="height" value="0.04286" units="cm"/>
      <inkml:brushProperty name="color" value="#33CCFF"/>
    </inkml:brush>
  </inkml:definitions>
  <inkml:trace contextRef="#ctx0" brushRef="#br0">1 0 28671,'29'42'0,"1"-1"0,18 38 0,-40-27 0,-3 6 0,-1 5 0,0 6 0,-1 7 0,0 0 0,0 2 0,-1-6 0,1-9 0,-3-11 0,2-11 0,-2-11 0,0-9 0,0-8-1424,0-6-8407,-12-5 0,-3-15 9376,-14-7 1,12 3 0,3 2-1</inkml:trace>
</inkml:ink>
</file>

<file path=ppt/ink/ink6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36.712"/>
    </inkml:context>
    <inkml:brush xml:id="br0">
      <inkml:brushProperty name="width" value="0.04286" units="cm"/>
      <inkml:brushProperty name="height" value="0.04286" units="cm"/>
      <inkml:brushProperty name="color" value="#33CCFF"/>
    </inkml:brush>
  </inkml:definitions>
  <inkml:trace contextRef="#ctx0" brushRef="#br0">0 63 21219,'61'4'0,"35"-17"-399,-46-4 399,30-6-119,-40 15 119,47 5-9831,-32 0 1045,32 3 9104,-48 0 0,-18 0 0,-7 0 0</inkml:trace>
</inkml:ink>
</file>

<file path=ppt/ink/ink6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37.160"/>
    </inkml:context>
    <inkml:brush xml:id="br0">
      <inkml:brushProperty name="width" value="0.04286" units="cm"/>
      <inkml:brushProperty name="height" value="0.04286" units="cm"/>
      <inkml:brushProperty name="color" value="#33CCFF"/>
    </inkml:brush>
  </inkml:definitions>
  <inkml:trace contextRef="#ctx0" brushRef="#br0">217 0 28671,'-32'65'0,"-2"2"0,-4-12 0,3 6 0,5-4 0,8-5 0,7-10 0,7-12 0,5-10 0,3-10 0,0-6 0,5-2 0,9-2 0,10-2 0,15-5 0,7-2 0,5-4 0,0 1 0,-6 5 0,-3 3 0,-10 3 0,1 8 0,-14 8 0,-2 11 0,-13 12 0,-2 5 0,-2 7 0,-3-1 0,-3-4 0,-4-9 0,-5-10 0,-9-11-9293,1-19-212,-16-31 5948,6-15 3557,-4-24 0,17 34 0,5 8 0</inkml:trace>
</inkml:ink>
</file>

<file path=ppt/ink/ink6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37.377"/>
    </inkml:context>
    <inkml:brush xml:id="br0">
      <inkml:brushProperty name="width" value="0.04286" units="cm"/>
      <inkml:brushProperty name="height" value="0.04286" units="cm"/>
      <inkml:brushProperty name="color" value="#33CCFF"/>
    </inkml:brush>
  </inkml:definitions>
  <inkml:trace contextRef="#ctx0" brushRef="#br0">1 154 16488,'11'-2'9830,"-2"1"-7477,-9 1-2353,0 0 0,83-37 0,-47 22 0,14-8 0,-1 1 0,-17 10 0,-4-1 0,-1 3 0,-2 0 0,1 5-7899,1 2-1932,5 3 5525,1 2 4306,2 4 0,-16-2 0,-5 1 0</inkml:trace>
</inkml:ink>
</file>

<file path=ppt/ink/ink6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37.743"/>
    </inkml:context>
    <inkml:brush xml:id="br0">
      <inkml:brushProperty name="width" value="0.04286" units="cm"/>
      <inkml:brushProperty name="height" value="0.04286" units="cm"/>
      <inkml:brushProperty name="color" value="#33CCFF"/>
    </inkml:brush>
  </inkml:definitions>
  <inkml:trace contextRef="#ctx0" brushRef="#br0">112 0 28671,'3'64'0,"1"0"0,0-3 0,-2-3 0,-2 17 0,0 8 0,0 2 0,0 2 0,0-6 0,-1-8 0,-2-13 0,-2-15 0,-2-15 0,1-15 0,-3-9-8134,-1-20-979,-10-25 2573,1-18 6540,-5-22 0,12 37 0,3 8 0</inkml:trace>
</inkml:ink>
</file>

<file path=ppt/ink/ink6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38.027"/>
    </inkml:context>
    <inkml:brush xml:id="br0">
      <inkml:brushProperty name="width" value="0.04286" units="cm"/>
      <inkml:brushProperty name="height" value="0.04286" units="cm"/>
      <inkml:brushProperty name="color" value="#33CCFF"/>
    </inkml:brush>
  </inkml:definitions>
  <inkml:trace contextRef="#ctx0" brushRef="#br0">0 132 9481,'10'11'9830,"-1"-3"-470,-9-8-9360,0 0 0,71-67 0,-32 50 0,10-18 0,2 4 0,-3 32 0,-4 7 0,-6 4 0,-12 10 0,-8 1 0,-11 7 0,-4 1 0,-10 6 0,-10 0 0,-11 0 0,-12-3 0,-2-7 0,-1-5 0,5-8 0,9-4 0,7-5 0,12-3 0,4-2-1586,6 0-4251,11 0-2295,19 0 4127,13-4 4005,11-4 0,-24 2 0,-9-2 0</inkml:trace>
</inkml:ink>
</file>

<file path=ppt/ink/ink6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38.477"/>
    </inkml:context>
    <inkml:brush xml:id="br0">
      <inkml:brushProperty name="width" value="0.04286" units="cm"/>
      <inkml:brushProperty name="height" value="0.04286" units="cm"/>
      <inkml:brushProperty name="color" value="#33CCFF"/>
    </inkml:brush>
  </inkml:definitions>
  <inkml:trace contextRef="#ctx0" brushRef="#br0">440 1 28671,'-61'29'0,"-1"1"0,7-2 0,8-2 0,13 4 0,7-1 0,6-5 0,7-2 0,7-4 0,4 1 0,3 1 0,9 1 0,6 0 0,11-3 0,5-1 0,-1-5 0,-1-1 0,-5-2 0,-4-1 0,-9 2 0,-5 2 0,-4 2 0,-7 6 0,-12 2 0,-9 6 0,-17-3 0,-4-1 0,-2-8 0,4-3 0,11-9 0,7-1 0,15-3-5456,5-5-4206,7-3 5511,19-13 1250,3 0 2901,16-9 0,-17 15 0,-5 2 0</inkml:trace>
</inkml:ink>
</file>

<file path=ppt/ink/ink6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38.726"/>
    </inkml:context>
    <inkml:brush xml:id="br0">
      <inkml:brushProperty name="width" value="0.04286" units="cm"/>
      <inkml:brushProperty name="height" value="0.04286" units="cm"/>
      <inkml:brushProperty name="color" value="#33CCFF"/>
    </inkml:brush>
  </inkml:definitions>
  <inkml:trace contextRef="#ctx0" brushRef="#br0">71 0 17619,'7'19'9830,"-1"-4"-8608,-6-15-1222,0 0 0,-26 82 0,16-37 0,-6 10 0,1 0 0,7-9 0,3-10 0,2-13 0,3-10-2101,0-8-7730,0-5 2259,0-11 7572,0-4 0,0 2 0,0 1 0</inkml:trace>
</inkml:ink>
</file>

<file path=ppt/ink/ink6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38.927"/>
    </inkml:context>
    <inkml:brush xml:id="br0">
      <inkml:brushProperty name="width" value="0.04286" units="cm"/>
      <inkml:brushProperty name="height" value="0.04286" units="cm"/>
      <inkml:brushProperty name="color" value="#33CCFF"/>
    </inkml:brush>
  </inkml:definitions>
  <inkml:trace contextRef="#ctx0" brushRef="#br0">38 9 5846,'-21'-4'0,"4"0"0</inkml:trace>
</inkml:ink>
</file>

<file path=ppt/ink/ink6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45.935"/>
    </inkml:context>
    <inkml:brush xml:id="br0">
      <inkml:brushProperty name="width" value="0.04286" units="cm"/>
      <inkml:brushProperty name="height" value="0.04286" units="cm"/>
      <inkml:brushProperty name="color" value="#33CCFF"/>
    </inkml:brush>
  </inkml:definitions>
  <inkml:trace contextRef="#ctx0" brushRef="#br0">0 1 28671,'1'43'0,"-1"7"0,0 12 0,0 9 0,0 11 0,0 4 0,3 3-914,2-3 914,4-5 0,0-10 221,2-11-221,-2-12 0,0-13 0,-4-14 0,0-11 0,-4-6-7486,1-8-2345,-6-25 6321,-9-10 3510,-8-26 0,6 29 0,0 7 0</inkml:trace>
</inkml:ink>
</file>

<file path=ppt/ink/ink6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46.301"/>
    </inkml:context>
    <inkml:brush xml:id="br0">
      <inkml:brushProperty name="width" value="0.04286" units="cm"/>
      <inkml:brushProperty name="height" value="0.04286" units="cm"/>
      <inkml:brushProperty name="color" value="#33CCFF"/>
    </inkml:brush>
  </inkml:definitions>
  <inkml:trace contextRef="#ctx0" brushRef="#br0">0 198 14505,'14'14'8866,"-3"-3"-5124,-11-11-2184,0 0-1558,67-74 0,-28 42 0,8-12 0,2 3 0,1 22 0,0 10 0,-1 6 0,-2 4 0,-3 10 0,-6 5 0,-5 13 0,-7 4 0,-8 5 0,-9 1 0,-4 2 0,-14 0 0,-12 1 0,-16 2 0,-16-2 0,9-16 0,-1 0 0,-20 8 0,-15 2 0,44-22 0,13-6 0,13-5 0,6-2-1911,4-1-5969,8 0 71,16 0 4325,8 0 3484,12 0 0,-22 0 0,-5 0 0</inkml:trace>
</inkml:ink>
</file>

<file path=ppt/ink/ink6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47.503"/>
    </inkml:context>
    <inkml:brush xml:id="br0">
      <inkml:brushProperty name="width" value="0.04286" units="cm"/>
      <inkml:brushProperty name="height" value="0.04286" units="cm"/>
      <inkml:brushProperty name="color" value="#33CCFF"/>
    </inkml:brush>
  </inkml:definitions>
  <inkml:trace contextRef="#ctx0" brushRef="#br0">1 14 28671,'53'7'0,"-4"-1"0,-16-8 0,-2-1 0,-5-1 0,-5-1 0,-7 1 0,-4 1 0,-5 0 0,-3 2 0,-2 0-3452,0 1-6379,-2 0 3549,-9 0 6282,-7 0 0,4 0 0,2 0 0</inkml:trace>
</inkml:ink>
</file>

<file path=ppt/ink/ink6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47.710"/>
    </inkml:context>
    <inkml:brush xml:id="br0">
      <inkml:brushProperty name="width" value="0.04286" units="cm"/>
      <inkml:brushProperty name="height" value="0.04286" units="cm"/>
      <inkml:brushProperty name="color" value="#33CCFF"/>
    </inkml:brush>
  </inkml:definitions>
  <inkml:trace contextRef="#ctx0" brushRef="#br0">0 47 11446,'17'17'9830,"-4"-3"-2435,-13-14-7395,0 0 0,54-27 0,-32 18 0,43-21 0,-45 25 0,0 1-9831,4 2 0,1 1 8963,-1 1 1,-11 0 0,-4 0-1</inkml:trace>
</inkml:ink>
</file>

<file path=ppt/ink/ink6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48.596"/>
    </inkml:context>
    <inkml:brush xml:id="br0">
      <inkml:brushProperty name="width" value="0.04286" units="cm"/>
      <inkml:brushProperty name="height" value="0.04286" units="cm"/>
      <inkml:brushProperty name="color" value="#33CCFF"/>
    </inkml:brush>
  </inkml:definitions>
  <inkml:trace contextRef="#ctx0" brushRef="#br0">194 2 25085,'-45'-2'3586,"5"10"-3586,20 12 0,1 17 0,-2 13 0,3 13 0,5 14 0,2 10-396,8 9 396,1-45 0,1 1 0,1 1 0,0 1 0,1-1 0,1 0 0,2-1 0,1 0 0,10 43 0,6-9 0,2-13 0,-2-15 0,-4-13 0,-2-16 0,-7-11 0,-2-11 0,-4-3 396,1-4-1926,0 0 1530,17-38 0,-12 28 0,10-28 0</inkml:trace>
</inkml:ink>
</file>

<file path=ppt/ink/ink6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49.174"/>
    </inkml:context>
    <inkml:brush xml:id="br0">
      <inkml:brushProperty name="width" value="0.04286" units="cm"/>
      <inkml:brushProperty name="height" value="0.04286" units="cm"/>
      <inkml:brushProperty name="color" value="#33CCFF"/>
    </inkml:brush>
  </inkml:definitions>
  <inkml:trace contextRef="#ctx0" brushRef="#br0">0 142 28671,'59'-39'0,"0"-1"0,-5 3 0,-8 11 0,-15 29 0,-4 8 0,-3 6 0,-5 9 0,-6 2 0,-5 0 0,-5 2 0,-6-2 0,-12-1 0,-11 1 0,-15-2 0,-8-3 0,1 0 0,2-5 0,10-3 0,11-3 0,12-4 0,9 6 0,18-2 0,8 11 0,18 2 0,6 4 0,2 2 0,0 1 0,-6 0 0,-5 0 0,-11 0 0,-7 16 0,-11-9 0,-5 12 0,-16-15 0,-9 0 0,-17-2 0,-6-4 0,-3-3 0,-12 0 0,21-12 0,1-2-3771,25-11-6060,9-9 4691,2-21-616,12-12 5756,3-21 0,-1 27 0,-2 7 0</inkml:trace>
</inkml:ink>
</file>

<file path=ppt/ink/ink6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49.474"/>
    </inkml:context>
    <inkml:brush xml:id="br0">
      <inkml:brushProperty name="width" value="0.04286" units="cm"/>
      <inkml:brushProperty name="height" value="0.04286" units="cm"/>
      <inkml:brushProperty name="color" value="#33CCFF"/>
    </inkml:brush>
  </inkml:definitions>
  <inkml:trace contextRef="#ctx0" brushRef="#br0">0 0 28671,'35'91'0,"-7"-4"0,-22-25 0,-1 3 0,3 7 0,0-1 0,3 1 0,-1-5 0,1-5 0,-2-11 0,-3-9 0,-3-13 0,-1-10-2835,-2-10-6996,-3-3 473,-9-15 9358,-7-7 0,4 4 0,3-1 0</inkml:trace>
</inkml:ink>
</file>

<file path=ppt/ink/ink6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49.678"/>
    </inkml:context>
    <inkml:brush xml:id="br0">
      <inkml:brushProperty name="width" value="0.04286" units="cm"/>
      <inkml:brushProperty name="height" value="0.04286" units="cm"/>
      <inkml:brushProperty name="color" value="#33CCFF"/>
    </inkml:brush>
  </inkml:definitions>
  <inkml:trace contextRef="#ctx0" brushRef="#br0">0 129 28671,'68'9'0,"0"0"0,-6 0 0,-8-3 0,-12-7 0,1-6-5585,2-5-4246,13-16 4824,-1-4 5007,5-9 0,-29 18 0,-11 5 0</inkml:trace>
</inkml:ink>
</file>

<file path=ppt/ink/ink6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50.073"/>
    </inkml:context>
    <inkml:brush xml:id="br0">
      <inkml:brushProperty name="width" value="0.04286" units="cm"/>
      <inkml:brushProperty name="height" value="0.04286" units="cm"/>
      <inkml:brushProperty name="color" value="#33CCFF"/>
    </inkml:brush>
  </inkml:definitions>
  <inkml:trace contextRef="#ctx0" brushRef="#br0">170 0 28671,'-26'67'0,"0"0"0,3-5 0,0-6 0,-2-3 0,4-4 0,6-8 0,7-8 0,5-10 0,3-6 0,3-5 0,8-3 0,9-5 0,10-1 0,7-3 0,5 0 0,1 0 0,0 0 0,-4 1 0,-5 3 0,-5 3 0,-5 6 0,-6 5 0,-4 6 0,-4 8 0,-4 6 0,-3 5 0,-1-1 0,-4-3 0,-6-8 0,-7-14-9831,-20-19 0,-2-22 9505,-12-22 0,24 16 0,3 2 0</inkml:trace>
</inkml:ink>
</file>

<file path=ppt/ink/ink6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50.290"/>
    </inkml:context>
    <inkml:brush xml:id="br0">
      <inkml:brushProperty name="width" value="0.04286" units="cm"/>
      <inkml:brushProperty name="height" value="0.04286" units="cm"/>
      <inkml:brushProperty name="color" value="#33CCFF"/>
    </inkml:brush>
  </inkml:definitions>
  <inkml:trace contextRef="#ctx0" brushRef="#br0">1 146 17490,'17'4'9830,"-3"0"-8479,-14-4-1351,0 0 0,83-29 0,-43 15 0,14-5 0,0 0 0,-12 3 0,-1 0 0,-5 4 0,-1 1 0,-4 2-4964,0 4-4867,-3 2 8859,-4 3 1,-11 0 0,-5 0-1</inkml:trace>
</inkml:ink>
</file>

<file path=ppt/ink/ink6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51.058"/>
    </inkml:context>
    <inkml:brush xml:id="br0">
      <inkml:brushProperty name="width" value="0.04286" units="cm"/>
      <inkml:brushProperty name="height" value="0.04286" units="cm"/>
      <inkml:brushProperty name="color" value="#33CCFF"/>
    </inkml:brush>
  </inkml:definitions>
  <inkml:trace contextRef="#ctx0" brushRef="#br0">0 0 28671,'5'51'0,"-1"0"0,1-9 0,0 8 0,0 4 0,-1 4 0,0 0 0,-1-6 0,0-4 0,-1-12 0,1-11 0,-3-10 0,2-9-2913,-2-4-6918,0-3 9224,-15-21 1,12 15 0,-12-15 0</inkml:trace>
</inkml:ink>
</file>

<file path=ppt/ink/ink6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51.324"/>
    </inkml:context>
    <inkml:brush xml:id="br0">
      <inkml:brushProperty name="width" value="0.04286" units="cm"/>
      <inkml:brushProperty name="height" value="0.04286" units="cm"/>
      <inkml:brushProperty name="color" value="#33CCFF"/>
    </inkml:brush>
  </inkml:definitions>
  <inkml:trace contextRef="#ctx0" brushRef="#br0">22 9 11659,'-12'3'9830,"3"0"-2648,9-3-7182,0 0 0,42 6 0,-15-4 0,37 4 0,-29-6 0,3 0 0,-2 0 0,1-2 0,-3-3 0,-2-1 0,-5-1 0,-3 2 0,-5 3-6308,-4 0-3085,-7 2 5596,-4 0 3797,-4 0 0,0 0 0,0 0 0</inkml:trace>
</inkml:ink>
</file>

<file path=ppt/ink/ink6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51.641"/>
    </inkml:context>
    <inkml:brush xml:id="br0">
      <inkml:brushProperty name="width" value="0.04286" units="cm"/>
      <inkml:brushProperty name="height" value="0.04286" units="cm"/>
      <inkml:brushProperty name="color" value="#33CCFF"/>
    </inkml:brush>
  </inkml:definitions>
  <inkml:trace contextRef="#ctx0" brushRef="#br0">0 92 28671,'64'1'0,"0"-1"0,-5 1 0,-9-2 0,-10-3 0,-1-1 0,-2 3 0,-2-1 0,-2-1 0,-3 0 0,-2 0 0,-5 3 0,-1-2 0,-3 1 0,1-2-9831,2-5 0,1-2 9730,-2-8 0,-8 11 1,-6-1-1</inkml:trace>
</inkml:ink>
</file>

<file path=ppt/ink/ink6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58.005"/>
    </inkml:context>
    <inkml:brush xml:id="br0">
      <inkml:brushProperty name="width" value="0.04286" units="cm"/>
      <inkml:brushProperty name="height" value="0.04286" units="cm"/>
      <inkml:brushProperty name="color" value="#33CCFF"/>
    </inkml:brush>
  </inkml:definitions>
  <inkml:trace contextRef="#ctx0" brushRef="#br0">53 0 28671,'4'49'0,"-4"3"0,-12 2 0,0 8 0,2 3 0,0-1 0,4-7 0,2-12 0,2-12 0,2-14 0,0-10 0,0-6 0,0-3 0,7-5 0,6-7 0,10-10 0,7-9 0,4-6 0,1-2 0,11-4 0,-16 18 0,1 3 0,-17 18 0,-6 7 0,0 8 0,-1 23 0,-3 1 0,1 16 0,-5-12 0,0 3 0,-5 1 0,-1 0 0,-6-3 0,2-6 0,0-10-3132,0-11-6699,-4-29 8606,-11-45 0,12 24 0,-4-18 0</inkml:trace>
</inkml:ink>
</file>

<file path=ppt/ink/ink6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58.349"/>
    </inkml:context>
    <inkml:brush xml:id="br0">
      <inkml:brushProperty name="width" value="0.04286" units="cm"/>
      <inkml:brushProperty name="height" value="0.04286" units="cm"/>
      <inkml:brushProperty name="color" value="#33CCFF"/>
    </inkml:brush>
  </inkml:definitions>
  <inkml:trace contextRef="#ctx0" brushRef="#br0">0 66 17417,'14'2'9830,"-2"0"-8406,-12-2-1424,0 0 0,0-13 0,2 10 0,6-10 0,11 13 0,10 0 0,13-2 0,8-2 0,6-2 0,2-2 0,-1 0 0,-7 2 0,-7 2 0,-9 3 0,-10-1 0,-7 2 0,-7 0 0,-5 0 0,-3 0 0,-2 0 0,0 0-2807,0 2-7024,0 8 960,0 3 8871,0 7 0,0-9 0,0-3 0</inkml:trace>
</inkml:ink>
</file>

<file path=ppt/ink/ink6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58.815"/>
    </inkml:context>
    <inkml:brush xml:id="br0">
      <inkml:brushProperty name="width" value="0.04286" units="cm"/>
      <inkml:brushProperty name="height" value="0.04286" units="cm"/>
      <inkml:brushProperty name="color" value="#33CCFF"/>
    </inkml:brush>
  </inkml:definitions>
  <inkml:trace contextRef="#ctx0" brushRef="#br0">217 0 28671,'32'59'0,"0"1"0,-3-3 0,-6-1 0,-16 22-542,-3 10 542,-4 10 0,1-46 0,-2 1-433,-3 1 0,-2 0 433,0 0 0,-2 0 0,-5-1 0,-3-1 107,1-2 0,-2-2-107,-21 40 0,-4-10 0,1-13 0,1-13 0,8-14 0,6-14 249,9-10-249,6-8 812,4-3-812,4-3 133,2 0-133,1 0 0,2-2-2807,15-7-7024,7-2 8600,10-10 0,-13 10 1,-7 1-1</inkml:trace>
</inkml:ink>
</file>

<file path=ppt/ink/ink6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59.250"/>
    </inkml:context>
    <inkml:brush xml:id="br0">
      <inkml:brushProperty name="width" value="0.04286" units="cm"/>
      <inkml:brushProperty name="height" value="0.04286" units="cm"/>
      <inkml:brushProperty name="color" value="#33CCFF"/>
    </inkml:brush>
  </inkml:definitions>
  <inkml:trace contextRef="#ctx0" brushRef="#br0">24 1 28671,'17'84'0,"-3"2"0,-14-9-446,0 8 446,0 5 0,0 0 0,0-5 0,0-7 0,0-10 0,0-14 146,0-17-146,0-15 74,0-13-5737,-3-28-4168,-8-13 8142,-5-29 0,3 26 0,1 3 1</inkml:trace>
</inkml:ink>
</file>

<file path=ppt/ink/ink6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1:59.599"/>
    </inkml:context>
    <inkml:brush xml:id="br0">
      <inkml:brushProperty name="width" value="0.04286" units="cm"/>
      <inkml:brushProperty name="height" value="0.04286" units="cm"/>
      <inkml:brushProperty name="color" value="#33CCFF"/>
    </inkml:brush>
  </inkml:definitions>
  <inkml:trace contextRef="#ctx0" brushRef="#br0">0 31 13049,'8'8'9830,"-1"-1"-4038,-7-7-5792,0 0 0,74-19 0,-35 13 0,57-14 0,-55 19 0,-4 2 0,-4 9 0,-5 5 0,-8 9 0,-6 7 0,-8 2 0,-3 6 0,-16 3 0,-7 3 0,-17 0 0,-5-2 0,0-7 0,3-5 0,7-10 0,8-8 0,8-6 0,8-4 0,5-3-713,3 0-6613,5 0-952,9-4 4693,16-10 712,8-6 2873,10-10 0,-23 14 0,-5 2 0</inkml:trace>
</inkml:ink>
</file>

<file path=ppt/ink/ink6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2:00.069"/>
    </inkml:context>
    <inkml:brush xml:id="br0">
      <inkml:brushProperty name="width" value="0.04286" units="cm"/>
      <inkml:brushProperty name="height" value="0.04286" units="cm"/>
      <inkml:brushProperty name="color" value="#33CCFF"/>
    </inkml:brush>
  </inkml:definitions>
  <inkml:trace contextRef="#ctx0" brushRef="#br0">372 0 28671,'-45'42'0,"0"0"0,2-4 0,5-5 0,-1-4 0,4-3 0,8-5 0,7-3 0,11-5 0,4 0 0,5 0 0,8 1 0,6 2 0,14 4 0,7 2 0,6 4 0,-1 3 0,-3 1 0,-6 1 0,-9-1 0,-11-1 0,-5-2 0,-12 2 0,-12-3 0,-14 2 0,-14-4 0,-6-3 0,0-5 0,6-8 0,9-2 0,10-5 0,12 1 0,7-2 0,8 0-3373,12-6-6458,8-4 4416,20-13 5415,21-18 0,-26 19 0,5-6 0</inkml:trace>
</inkml:ink>
</file>

<file path=ppt/ink/ink6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2:00.316"/>
    </inkml:context>
    <inkml:brush xml:id="br0">
      <inkml:brushProperty name="width" value="0.04286" units="cm"/>
      <inkml:brushProperty name="height" value="0.04286" units="cm"/>
      <inkml:brushProperty name="color" value="#33CCFF"/>
    </inkml:brush>
  </inkml:definitions>
  <inkml:trace contextRef="#ctx0" brushRef="#br0">52 1 28671,'3'60'0,"-1"1"0,1-4 0,-1-6 0,-7 2 0,1-6 0,-3-11 0,2-10 0,0-11-9831,-2-9 0,-1-13 9671,-3-10 1,6 5 0,1-2-1</inkml:trace>
</inkml:ink>
</file>

<file path=ppt/ink/ink6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2:00.497"/>
    </inkml:context>
    <inkml:brush xml:id="br0">
      <inkml:brushProperty name="width" value="0.04286" units="cm"/>
      <inkml:brushProperty name="height" value="0.04286" units="cm"/>
      <inkml:brushProperty name="color" value="#33CCFF"/>
    </inkml:brush>
  </inkml:definitions>
  <inkml:trace contextRef="#ctx0" brushRef="#br0">44 1 8416,'-24'28'0,"4"-6"0</inkml:trace>
</inkml:ink>
</file>

<file path=ppt/ink/ink6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22.167"/>
    </inkml:context>
    <inkml:brush xml:id="br0">
      <inkml:brushProperty name="width" value="0.04286" units="cm"/>
      <inkml:brushProperty name="height" value="0.04286" units="cm"/>
      <inkml:brushProperty name="color" value="#5B2D90"/>
    </inkml:brush>
  </inkml:definitions>
  <inkml:trace contextRef="#ctx0" brushRef="#br0">628 1 28671,'-78'34'0,"0"-1"0,14-17 0,-7 5 0,-1 0 0,1 1 0,8-2 0,11-3 0,14-2 0,14-3 0,12-1 0,8 0 0,5 9 0,15 6 0,9 13 0,19 8 0,7 6 0,5 3 0,1-1 0,-6-4 0,-7-4 0,-11-7 0,-10-7 0,-10-4 0,-8-6 0,-5-1 0,-68 20 0,19-15 0,-1-5 0,-2-3 0,-9 0 0,12-5 0,18-6 0,14-4-3401,16-3-296,54-14-840,1-9 2652,-2 2 1,4-3 80,-6-3 1,-1-2 1002,5-5 0,1-1 347,-1-3 0,-1 0 205,0 0 0,-2 1 151,-5 1 0,-2 1 98,30-22 118,-15 11 694,-13 6-34,-21 18 253,-7 4 537,-15 14-55,-3 3 105,-9 9-207,-7 5 1004,-14 14 4844,-22 33-3567,12-7-3692,-10 25 0,24-18 0,9 1 0,8-5 0,8-9 0,18-12 0,9-14 0,18-12 0,30-34 0,-20-10 0,16-33 0,-34-5-1177,-10-9 174,-10 1 186,-10 5 794,-7 10 23,-35 0-409,1 26-39,-32 3 448,11 27-28,-1 7-185,3 17 213,8 11 157,9 21-180,13 41-2401,12-22-4001,17 16 1384,14-48 2722,23-21-123,7-30 2442,9-20 0,-27 10 0,-8 1 0</inkml:trace>
</inkml:ink>
</file>

<file path=ppt/ink/ink6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22.432"/>
    </inkml:context>
    <inkml:brush xml:id="br0">
      <inkml:brushProperty name="width" value="0.04286" units="cm"/>
      <inkml:brushProperty name="height" value="0.04286" units="cm"/>
      <inkml:brushProperty name="color" value="#5B2D90"/>
    </inkml:brush>
  </inkml:definitions>
  <inkml:trace contextRef="#ctx0" brushRef="#br0">98 0 22492,'-12'72'2059,"0"0"1,2 0 0,0-3-2060,3-16 0,1 0-462,-1 5 0,1 1 462,1 1 0,0 0 0,-1-2 0,2 0 0,1-4 0,2-2 0,-2 39 298,3-20-298,0-20 153,0-19-153,4-16-6050,7-9 684,5-15 478,8-15 2346,3-29-3001,0-13 5543,0-14 0,-14 36 0,-4 12 0</inkml:trace>
</inkml:ink>
</file>

<file path=ppt/ink/ink6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22.717"/>
    </inkml:context>
    <inkml:brush xml:id="br0">
      <inkml:brushProperty name="width" value="0.04286" units="cm"/>
      <inkml:brushProperty name="height" value="0.04286" units="cm"/>
      <inkml:brushProperty name="color" value="#5B2D90"/>
    </inkml:brush>
  </inkml:definitions>
  <inkml:trace contextRef="#ctx0" brushRef="#br0">0 1 28671,'3'75'0,"0"1"0,0-6 0,1-9 0,2-13 0,4-6 0,2-8 0,1-9 0,1-8 0,2-8 0,3-4 0,3-4 0,2-8 0,5-8 0,-2-14 0,-1-12 0,-6-9 0,-4-7 0,-4 0-4012,-7 6-2771,0 10-526,-5 20 3937,2 8 3372,-2 17 0,0-3 0,0 4 0</inkml:trace>
</inkml:ink>
</file>

<file path=ppt/ink/ink6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23.183"/>
    </inkml:context>
    <inkml:brush xml:id="br0">
      <inkml:brushProperty name="width" value="0.04286" units="cm"/>
      <inkml:brushProperty name="height" value="0.04286" units="cm"/>
      <inkml:brushProperty name="color" value="#5B2D90"/>
    </inkml:brush>
  </inkml:definitions>
  <inkml:trace contextRef="#ctx0" brushRef="#br0">110 0 28671,'-12'49'0,"-4"2"0,-7-6 0,0 8 0,6 3 0,5 3 0,7-4 0,3-6 0,4-8 0,6-12 0,6-10 0,10-10 0,4-6 0,6-13 0,1-9 0,5-17 0,-3-8 0,-3-7 0,-5 4 0,-8 3 0,-4 12 0,-8 10 0,-4 11 0,-3 7 0,-2 4 0,0 10 0,0 3 0,0 12 0,0 1 0,0 0 0,0-3-3048,0-9-6783,3-5 4029,3-7 3214,5-15 2588,2-8 0,-6 4 0,-3 1 0</inkml:trace>
</inkml:ink>
</file>

<file path=ppt/ink/ink6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23.324"/>
    </inkml:context>
    <inkml:brush xml:id="br0">
      <inkml:brushProperty name="width" value="0.04286" units="cm"/>
      <inkml:brushProperty name="height" value="0.04286" units="cm"/>
      <inkml:brushProperty name="color" value="#5B2D90"/>
    </inkml:brush>
  </inkml:definitions>
  <inkml:trace contextRef="#ctx0" brushRef="#br0">0 1 8522,'9'94'0,"-2"-18"0</inkml:trace>
</inkml:ink>
</file>

<file path=ppt/ink/ink6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23.785"/>
    </inkml:context>
    <inkml:brush xml:id="br0">
      <inkml:brushProperty name="width" value="0.04286" units="cm"/>
      <inkml:brushProperty name="height" value="0.04286" units="cm"/>
      <inkml:brushProperty name="color" value="#5B2D90"/>
    </inkml:brush>
  </inkml:definitions>
  <inkml:trace contextRef="#ctx0" brushRef="#br0">24 77 12746,'1'11'9830,"-1"-2"-3735,0-9-6095,0 0 0,-11 89 0,8-44 0,-2 13 0,0 0 0,5-16 0,0-6 0,0-9 0,6-8 0,3-2 0,10-5 0,3-2 0,6-4 0,0-3 0,1-7 0,-3-15 0,-5-15 0,-5-20 0,-10-12 0,-2-5 0,-6-1 0,-17-10 0,4 30 0,-14 4 0,12 36 0,2 8 0,1 13 0,2 10 0,0 16 0,2 32 0,4-13 0,1 18 0,5-27 0,3-5 0,6-7 0,6-5-7249,8-11-906,5-6 4800,1-7 2507,19-40 0,-26 27 0,8-27 0</inkml:trace>
</inkml:ink>
</file>

<file path=ppt/ink/ink6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24.133"/>
    </inkml:context>
    <inkml:brush xml:id="br0">
      <inkml:brushProperty name="width" value="0.04286" units="cm"/>
      <inkml:brushProperty name="height" value="0.04286" units="cm"/>
      <inkml:brushProperty name="color" value="#5B2D90"/>
    </inkml:brush>
  </inkml:definitions>
  <inkml:trace contextRef="#ctx0" brushRef="#br0">1 1 28671,'11'67'0,"-1"0"0,0-5 0,0-7 0,6-4 0,-2-10 0,3-12 0,-1-12 0,4-9 0,1-6 0,8-14 0,-1-12 0,6-17 0,-2-12 0,-1 0 0,-5 3 0,-6 8 0,-6 15 0,-7 11 0,-2 10 0,-3 4 0,1 15 0,2 11 0,2 17 0,0 12 0,3 3 0,-4-1 0,2-8 0,-4-11 0,1-11 0,-3-11-9831,-1-9 360,-1-18 9471,0-14 0,0 8 0,0-2 0</inkml:trace>
</inkml:ink>
</file>

<file path=ppt/ink/ink6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24.339"/>
    </inkml:context>
    <inkml:brush xml:id="br0">
      <inkml:brushProperty name="width" value="0.04286" units="cm"/>
      <inkml:brushProperty name="height" value="0.04286" units="cm"/>
      <inkml:brushProperty name="color" value="#5B2D90"/>
    </inkml:brush>
  </inkml:definitions>
  <inkml:trace contextRef="#ctx0" brushRef="#br0">0 425 28671,'26'-75'0,"0"1"0,-2 6 0,-2 8 0,-3 4 0,-2 12-9831,-3 16 0,-5 13 9139,-4 11 1,-4 4 0,-1 0-1</inkml:trace>
</inkml:ink>
</file>

<file path=ppt/ink/ink6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29.536"/>
    </inkml:context>
    <inkml:brush xml:id="br0">
      <inkml:brushProperty name="width" value="0.04286" units="cm"/>
      <inkml:brushProperty name="height" value="0.04286" units="cm"/>
      <inkml:brushProperty name="color" value="#5B2D90"/>
    </inkml:brush>
  </inkml:definitions>
  <inkml:trace contextRef="#ctx0" brushRef="#br0">0 66 10433,'13'-24'-39,"-5"4"39,-6 9 0,-2 5 33,0 3 6,0 2 969,0 1-610,0 4-135,0 1-77,0 6-108,0-2 23,0 2-40,0-3-5,0-3 17,0-3-73,0-2-1856,0 0 0,0 0 1</inkml:trace>
</inkml:ink>
</file>

<file path=ppt/ink/ink6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30.223"/>
    </inkml:context>
    <inkml:brush xml:id="br0">
      <inkml:brushProperty name="width" value="0.04286" units="cm"/>
      <inkml:brushProperty name="height" value="0.04286" units="cm"/>
      <inkml:brushProperty name="color" value="#5B2D90"/>
    </inkml:brush>
  </inkml:definitions>
  <inkml:trace contextRef="#ctx0" brushRef="#br0">30 60 7660,'-16'-11'1019,"3"3"-604,13 8 1954,0 0-1047,0-1 62,0 0 1265,0 0-2487,0 4-50,0 4 34,0 5-129,3 2-17,1 0-252,2-6-622,-2-2-448,1-5 247,-5-1 313,3 0 460,-2-5-186,0-6-190,1-7 208,-2-4 207,2 3 145,-2 4 45,0 7 73,0 4 0,0 4-5,0 0-141,0 1 85,0 5-376,0 2-325,0 6-112,0 0-632,0 2 1506,0-5 0,0-3 0,0-6 0</inkml:trace>
</inkml:ink>
</file>

<file path=ppt/ink/ink6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30.693"/>
    </inkml:context>
    <inkml:brush xml:id="br0">
      <inkml:brushProperty name="width" value="0.04286" units="cm"/>
      <inkml:brushProperty name="height" value="0.04286" units="cm"/>
      <inkml:brushProperty name="color" value="#5B2D90"/>
    </inkml:brush>
  </inkml:definitions>
  <inkml:trace contextRef="#ctx0" brushRef="#br0">0 47 15277,'13'35'3557,"-3"-6"-3360,-10-25-197,0-1-264,0-3-2111,0 0 1042,0-1 829,0-4 493,0-3 11,0-4 61,0-2 40,0-3-84,0 1-6,0-1-11,0 4-101,0 4-11,0 5-78,0 2-348,0 2-302,0 11-1977,0 4-432,0 12 3249,0-6 0,0-7 0,0-9 0</inkml:trace>
</inkml:ink>
</file>

<file path=ppt/ink/ink6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34.794"/>
    </inkml:context>
    <inkml:brush xml:id="br0">
      <inkml:brushProperty name="width" value="0.025" units="cm"/>
      <inkml:brushProperty name="height" value="0.025" units="cm"/>
      <inkml:brushProperty name="color" value="#5B2D90"/>
    </inkml:brush>
  </inkml:definitions>
  <inkml:trace contextRef="#ctx0" brushRef="#br0">1 1 24575,'2'0'0,"0"0"0</inkml:trace>
</inkml:ink>
</file>

<file path=ppt/ink/ink6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00.006"/>
    </inkml:context>
    <inkml:brush xml:id="br0">
      <inkml:brushProperty name="width" value="0.04286" units="cm"/>
      <inkml:brushProperty name="height" value="0.04286" units="cm"/>
      <inkml:brushProperty name="color" value="#5B2D90"/>
    </inkml:brush>
  </inkml:definitions>
  <inkml:trace contextRef="#ctx0" brushRef="#br0">30 0 28671,'-17'59'0,"4"14"0,20 21-597,-4-39 1,1 2 596,3 3 0,2 1 0,-1-2 0,1 0 0,-1-6 0,0-1 381,10 32-381,-5-23 0,-3-25-4296,-5-18-5535,-3-40 1154,-11-19 8677,-9-37 0,5 33 0,-2 4 0</inkml:trace>
</inkml:ink>
</file>

<file path=ppt/ink/ink6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00.308"/>
    </inkml:context>
    <inkml:brush xml:id="br0">
      <inkml:brushProperty name="width" value="0.04286" units="cm"/>
      <inkml:brushProperty name="height" value="0.04286" units="cm"/>
      <inkml:brushProperty name="color" value="#5B2D90"/>
    </inkml:brush>
  </inkml:definitions>
  <inkml:trace contextRef="#ctx0" brushRef="#br0">1 16 17384,'75'-5'453,"0"1"1,-4 0-1,-4 1-453,30 9-483,-12 6 276,-8 10 207,-19 10 785,-11 6-130,-15 7-168,-9 3-245,-10 2 16,-7 0 117,-4-5 67,-13-4 225,-12-9-140,-18-6-297,-15-8-230,-5-6-707,0-7-1096,11-3-3434,12 1 404,17 3 2782,12 18 259,21 3 1792,7 14 0,-2-20 0,-1-3 0</inkml:trace>
</inkml:ink>
</file>

<file path=ppt/ink/ink6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01.209"/>
    </inkml:context>
    <inkml:brush xml:id="br0">
      <inkml:brushProperty name="width" value="0.04286" units="cm"/>
      <inkml:brushProperty name="height" value="0.04286" units="cm"/>
      <inkml:brushProperty name="color" value="#5B2D90"/>
    </inkml:brush>
  </inkml:definitions>
  <inkml:trace contextRef="#ctx0" brushRef="#br0">33 349 23500,'3'62'1723,"0"0"1,-1-5 0,9-14-1724,20-32 0,5-5 0,0-5 0,4-16 0,-2-11 0,0-22-875,-8-14-1085,-8-9 195,-11-5 315,-7 3 329,-14 6 606,-10 12 140,-15 16 22,-7 15 28,-1 13 303,0 10-118,3 18 140,4 15 252,6 23 498,8 17 348,11 14 81,5 6 613,6 1-307,14-5-583,8-12-684,21-14-218,9-20 0,10-18-28,4-15-218,4-28-785,-23-12 0,-3-8-1416,21-34 1116,-27 19-1,-6-3-84,-3-23 317,-15 4-138,-8 9 135,-6 7-673,-12 7-24,-19-4 1665,0 22 134,-9 1-28,20 27 339,9 4-311,6 11 123,3 7 34,14 7-236,27 6 40,3-14 0,19-2 78,-13-23 90,-5-5-79,-1-11-5,-9-1 39,-6 7 152,-9 6-62,-5 9 397,-6 11 185,-4 15-140,-1 17 117,-2 15 629,0 12 704,-3 9 164,-3 8-494,-2 2-876,4-26 0,2-1-860,-3 21-633,8 6 168,7-53 465,10-16 386,6-14 432,7-19-818,1-15-157,1-17-190,-1-11-1479,10-27 1282,-15 25 197,4-7 319,-19 42 28,-6 12-313,-4 10-292,-3 4 605,-1 11 896,0 33-230,0 3 91,0 30-270,0-10-123,0-1-364,0-4-2890,0-14-4627,6-19 7517,6-37 0,-3 5 0,2-19 0</inkml:trace>
</inkml:ink>
</file>

<file path=ppt/ink/ink6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01.380"/>
    </inkml:context>
    <inkml:brush xml:id="br0">
      <inkml:brushProperty name="width" value="0.04286" units="cm"/>
      <inkml:brushProperty name="height" value="0.04286" units="cm"/>
      <inkml:brushProperty name="color" value="#5B2D90"/>
    </inkml:brush>
  </inkml:definitions>
  <inkml:trace contextRef="#ctx0" brushRef="#br0">0 0 14605,'11'86'-1731,"-4"-9"0,-2-46 1,-3-9-1</inkml:trace>
</inkml:ink>
</file>

<file path=ppt/ink/ink6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02.178"/>
    </inkml:context>
    <inkml:brush xml:id="br0">
      <inkml:brushProperty name="width" value="0.04286" units="cm"/>
      <inkml:brushProperty name="height" value="0.04286" units="cm"/>
      <inkml:brushProperty name="color" value="#5B2D90"/>
    </inkml:brush>
  </inkml:definitions>
  <inkml:trace contextRef="#ctx0" brushRef="#br0">0 7 13653,'9'15'9830,"-2"-2"-4642,-7-13-5188,0 0 0,-1 99 0,0-38-152,0 9 0,1 3 152,0 1 75,0-9-75,0-16 0,0-16 0,4-15 0,4-10 0,5-6 229,5-20-229,2-11-5070,1-28 651,3-14 2453,-4-7 1512,-1 0 264,-4 12 190,-4 15 520,-1 20 264,-7 16-599,2 9-45,-3 6 1059,3 13 823,0 7 107,2 20 1136,2 8-1410,-2 10-1855,3 1 0,-1-1 0,3-10 0,1-9 0,3-16 0,1-10-438,2-9-1388,-1-17-2290,2-11-394,-2-18 886,0-12 1518,-2-4 1165,0 0 684,-3 9 201,0 12 106,-3 14 51,-5 12-62,-2 7 566,-3 14 107,0 7 145,2 16 475,1 11 601,4 7 2576,11 30-3401,0-23-1108,7 12 0,-3-40-498,1-15 498,2-8 0,1-17-840,4-14-1989,10-55 1525,-8 6 607,-12 19 1,-2 1 387,5-22 309,-6 11 214,-6 12 206,-6 18 167,-4 13-43,-7 12 576,-6 4 1125,-19 21-969,6 7 1284,-6 23 2275,15 12-4835,6 13 0,5 10 0,3 2 0,4-2 0,16-4 0,-2-33-3855,15-10-2704,-8-37 62,1-18 3293,6-30 3204,-9 1 0,-1-1 0,4-7 0,2-14 0</inkml:trace>
</inkml:ink>
</file>

<file path=ppt/ink/ink6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02.425"/>
    </inkml:context>
    <inkml:brush xml:id="br0">
      <inkml:brushProperty name="width" value="0.04286" units="cm"/>
      <inkml:brushProperty name="height" value="0.04286" units="cm"/>
      <inkml:brushProperty name="color" value="#5B2D90"/>
    </inkml:brush>
  </inkml:definitions>
  <inkml:trace contextRef="#ctx0" brushRef="#br0">160 0 26542,'-4'67'532,"0"0"0,0 1 0,-2 29 1,1-5-533,1-26 0,1-3-671,-1 6 0,1 1 671,-2 0 0,1 0 0,1-1 0,1-1 0,-1-4 0,1-2 0,1-7 0,0-2 408,-1 36-408,2-24 0,0-22-4105,0-23-5726,-1-19 4472,-13-45 3247,-5-14 2112,-14-36 0,16 43 0,1 10 0</inkml:trace>
</inkml:ink>
</file>

<file path=ppt/ink/ink6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03.277"/>
    </inkml:context>
    <inkml:brush xml:id="br0">
      <inkml:brushProperty name="width" value="0.04286" units="cm"/>
      <inkml:brushProperty name="height" value="0.04286" units="cm"/>
      <inkml:brushProperty name="color" value="#5B2D90"/>
    </inkml:brush>
  </inkml:definitions>
  <inkml:trace contextRef="#ctx0" brushRef="#br0">0 72 28671,'31'56'0,"1"-1"0,-3-3 0,4-12 0,24-23 0,3-6 0,-1-14 0,3-15 0,-3-12 0,0-13 0,-4-2 0,-5 3 0,-5 7 0,-7 9 0,-10 11 0,-8 7 0,-10 5 0,-5 10 0,-3 14 0,-2 16 0,-2 19 0,-6 9 0,-1 10 0,-5 0 0,4 2 0,3-9 0,3-8 0,3-16 0,1-17 0,0-14 0,4-19 0,4-16 0,7-21 0,1-18 0,4-14-57,0-4-1931,0-5 525,3 4 987,-1 7-140,2 14-806,7 13 1422,-10 23 930,3 15 626,-12 27 310,0 13-196,-1 16-1670,5 33 0,-1-20 0,5 18 0,-1-35 0,2-11 0,3-13 0,4-11 0,3-10 0,2-17 0,3-10 0,12-33 0,-13 15 0,6-9 0,-25 30 0,-4 11 0,-9 8 0,-1 6 0,-2 15 0,-11 35 0,4 5 0,-7 33 0,9-14 0,4 0 0,1-4 0,9-9 0,4-13 0,11-12 0,4-17 0,17-13 0,-9-22 0,11-15 0,-14-16 0,-5-9 0,-4-2 0,-7-1 0,-8 8 0,-8-9 0,-17 22 0,-11-4 0,-16 24 0,-6 7 0,-1 5 0,5 11 0,7 18 0,12 58 0,12 2-2739,14-17 1,6 1-2178,3-16 1,2-3 3596,21 42 0,-11-43 0,-6-20 0</inkml:trace>
</inkml:ink>
</file>

<file path=ppt/ink/ink6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04.153"/>
    </inkml:context>
    <inkml:brush xml:id="br0">
      <inkml:brushProperty name="width" value="0.04286" units="cm"/>
      <inkml:brushProperty name="height" value="0.04286" units="cm"/>
      <inkml:brushProperty name="color" value="#5B2D90"/>
    </inkml:brush>
  </inkml:definitions>
  <inkml:trace contextRef="#ctx0" brushRef="#br0">0 0 7408,'2'39'0,"-1"-8"0</inkml:trace>
</inkml:ink>
</file>

<file path=ppt/ink/ink6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04.322"/>
    </inkml:context>
    <inkml:brush xml:id="br0">
      <inkml:brushProperty name="width" value="0.04286" units="cm"/>
      <inkml:brushProperty name="height" value="0.04286" units="cm"/>
      <inkml:brushProperty name="color" value="#5B2D90"/>
    </inkml:brush>
  </inkml:definitions>
  <inkml:trace contextRef="#ctx0" brushRef="#br0">1 1 13435,'0'0'0</inkml:trace>
</inkml:ink>
</file>

<file path=ppt/ink/ink6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2.374"/>
    </inkml:context>
    <inkml:brush xml:id="br0">
      <inkml:brushProperty name="width" value="0.04286" units="cm"/>
      <inkml:brushProperty name="height" value="0.04286" units="cm"/>
      <inkml:brushProperty name="color" value="#5B2D90"/>
    </inkml:brush>
  </inkml:definitions>
  <inkml:trace contextRef="#ctx0" brushRef="#br0">156 1 28671,'-39'48'0,"4"3"0,9-11 0,6 10 0,2 5 0,9 1 0,2 1 0,6-4 0,1-3 0,1-8 0,9-8 0,3-9 0,8-7 0,1-7 0,2-3 0,2-5 0,2-2 0,-1-1 0,2-4 0,-1-8 0,2-8 0,-4-13 0,-2-4 0,3-24 0,-10 16 0,1-10 0,-10 25 0,-1 3 0,-2 15 0,-1 1 0,-1 11 0,-1 12 0,4 9 0,2 17 0,2 8 0,2 4 0,-1 0 0,4 12 0,-7-23 0,3 0 0,-7-25 0,1-9 0,-2-2 0,4-6 0,0-12 0,14-31 0,-3-3 0,9-19 0,-8 17 0,-2 10 0,-5 9 0,-3 11 0,-4 12 0,-2 5 0,0 8 0,7 32 0,-2 1 0,5 30 0,-2-9 0,-1-3 0,-1-6 0,1-12 0,-4-13 0,6-13 0,-4-14 0,7-14 0,-2-14 0,4-14 0,0-7 0,2-1 0,0 3 0,-5 9 0,0 12 0,-7 9 0,0 12 0,-4 4 0,3 14 0,3 9 0,4 16 0,0 12 0,3 6 0,-4 2 0,3-6 0,-1-6 0,-1-22 0,0-5 0,-1-25 0,2-9 0,3-13 0,11-24 0,-8 14 0,5-3 0,-15 24 0,-1 12 0,-4 4 0,0 4-2342,0 8-7489,3 11 2141,2 6 7690,2 5 0,-7-14 0,0-5 0</inkml:trace>
</inkml:ink>
</file>

<file path=ppt/ink/ink6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2.857"/>
    </inkml:context>
    <inkml:brush xml:id="br0">
      <inkml:brushProperty name="width" value="0.04286" units="cm"/>
      <inkml:brushProperty name="height" value="0.04286" units="cm"/>
      <inkml:brushProperty name="color" value="#5B2D90"/>
    </inkml:brush>
  </inkml:definitions>
  <inkml:trace contextRef="#ctx0" brushRef="#br0">0 0 28671,'1'70'0,"0"1"0,0-6 0,0-6 0,-1-1 0,0-4 0,0-4 0,0-4 0,0-5 0,2-4 0,-1-6 0,3-8 0,-2-7-4572,-1-8-5259,-1-14 3352,0-11 6479,-1-15 0,0 12 0,0 1 0</inkml:trace>
</inkml:ink>
</file>

<file path=ppt/ink/ink6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3.156"/>
    </inkml:context>
    <inkml:brush xml:id="br0">
      <inkml:brushProperty name="width" value="0.04286" units="cm"/>
      <inkml:brushProperty name="height" value="0.04286" units="cm"/>
      <inkml:brushProperty name="color" value="#5B2D90"/>
    </inkml:brush>
  </inkml:definitions>
  <inkml:trace contextRef="#ctx0" brushRef="#br0">1 122 20420,'5'12'8251,"-1"-3"-8251,-4-9 0,0 0 0,82-4 0,-45 3 0,14-2 0,0 0 0,-13 2 0,-3-2 0,-2-1 0,-7 1 0,-6 0 0,-4 0 0,-7 0 0,-4 0 0,-4 0 0,-1-2 0,2-1 0,0-3 0,3-5-7249,1-3-2582,2-2 9320,-1 0 0,-4 9 1,-1 3-1</inkml:trace>
</inkml:ink>
</file>

<file path=ppt/ink/ink6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4.581"/>
    </inkml:context>
    <inkml:brush xml:id="br0">
      <inkml:brushProperty name="width" value="0.04286" units="cm"/>
      <inkml:brushProperty name="height" value="0.04286" units="cm"/>
      <inkml:brushProperty name="color" value="#5B2D90"/>
    </inkml:brush>
  </inkml:definitions>
  <inkml:trace contextRef="#ctx0" brushRef="#br0">0 0 28671,'3'78'0,"0"0"0,0-6 0,0-6 0,-3 7 0,1-9 0,9-11 0,7-13 0,11-11 0,8-10 0,4-10 0,3-5 0,2-6 0,-1-11 0,-4-7 0,-4-11 0,-8-2-7686,-5 2-2145,-10 0 5984,-5 7 3847,-6 1 0,-2 13 0,0 2 0</inkml:trace>
</inkml:ink>
</file>

<file path=ppt/ink/ink6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4.828"/>
    </inkml:context>
    <inkml:brush xml:id="br0">
      <inkml:brushProperty name="width" value="0.04286" units="cm"/>
      <inkml:brushProperty name="height" value="0.04286" units="cm"/>
      <inkml:brushProperty name="color" value="#5B2D90"/>
    </inkml:brush>
  </inkml:definitions>
  <inkml:trace contextRef="#ctx0" brushRef="#br0">1 1 15535,'2'10'9830,"0"-2"-6524,-2-8-3306,0 0 0,0 71 0,5-11 0,-2 3 0,0 4-409,1-14 1,1-2 408,-1 2 0,0 0 0,0-2 0,-1-1-18,4 39 18,0-12 0,1-14 0,1-11 0,3-13-9831,2-12 0,1-11 9703,1-9 1,-7-5 0,-3-2 0</inkml:trace>
</inkml:ink>
</file>

<file path=ppt/ink/ink6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5.068"/>
    </inkml:context>
    <inkml:brush xml:id="br0">
      <inkml:brushProperty name="width" value="0.04286" units="cm"/>
      <inkml:brushProperty name="height" value="0.04286" units="cm"/>
      <inkml:brushProperty name="color" value="#5B2D90"/>
    </inkml:brush>
  </inkml:definitions>
  <inkml:trace contextRef="#ctx0" brushRef="#br0">1 1 28671,'13'61'0,"0"-1"0,-1-4 0,-2-7 0,-10-1 0,3-9 0,-1-6 0,1-10-4728,2-10-5103,4-10 2590,2-18 7241,1-14 0,-5 9 0,-2-1 0</inkml:trace>
</inkml:ink>
</file>

<file path=ppt/ink/ink6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5.477"/>
    </inkml:context>
    <inkml:brush xml:id="br0">
      <inkml:brushProperty name="width" value="0.04286" units="cm"/>
      <inkml:brushProperty name="height" value="0.04286" units="cm"/>
      <inkml:brushProperty name="color" value="#5B2D90"/>
    </inkml:brush>
  </inkml:definitions>
  <inkml:trace contextRef="#ctx0" brushRef="#br0">68 0 28671,'5'77'0,"0"1"0,0-5 0,-2-4 0,-6 17 0,-1-4 0,1-10 0,-1-13 0,4-16 0,0-15 0,8-12 0,5-11 0,8-12 0,3-15 0,2-22 0,-3-22 0,-3-16 0,-6-7 0,-7-3 0,-4 9 0,-3 13 0,-6 17 0,-3 18 0,-8 16 0,-3 10 0,-3 12 0,-2 13 0,-4 14 0,1 19 0,2 11 0,4 6 0,8 3 0,5-10-2589,6-8-7242,17-22 9100,25-11 1,-17-16-1,13-2 1</inkml:trace>
</inkml:ink>
</file>

<file path=ppt/ink/ink6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5.767"/>
    </inkml:context>
    <inkml:brush xml:id="br0">
      <inkml:brushProperty name="width" value="0.04286" units="cm"/>
      <inkml:brushProperty name="height" value="0.04286" units="cm"/>
      <inkml:brushProperty name="color" value="#5B2D90"/>
    </inkml:brush>
  </inkml:definitions>
  <inkml:trace contextRef="#ctx0" brushRef="#br0">1 0 24312,'6'64'1453,"1"0"0,-2-4 0,0-6-1453,-4-3 0,4-3 0,3-11 0,2-10 0,3-11 0,5-9 0,6-4 0,7-4 0,5-11 0,4-3 0,2-12 0,-4-2 0,-4 1-1424,-8-1-7202,-8 4 382,-10-7 4032,-6 3 4212,-12-6 0,6 17 0,-5 3 0</inkml:trace>
</inkml:ink>
</file>

<file path=ppt/ink/ink6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5.994"/>
    </inkml:context>
    <inkml:brush xml:id="br0">
      <inkml:brushProperty name="width" value="0.04286" units="cm"/>
      <inkml:brushProperty name="height" value="0.04286" units="cm"/>
      <inkml:brushProperty name="color" value="#5B2D90"/>
    </inkml:brush>
  </inkml:definitions>
  <inkml:trace contextRef="#ctx0" brushRef="#br0">0 1 17641,'7'12'9830,"-2"-2"-8630,-5-10-1200,2 77 0,1-15 0,0 4 0,0 5-249,0-18 0,1-2 249,0 3 0,0 0 0,0-2 0,1-1 0,5 42 12,1-14-9843,-6-5 0,0-14 9261,-5-9 1,0-24-1,0-12 1</inkml:trace>
</inkml:ink>
</file>

<file path=ppt/ink/ink6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7.179"/>
    </inkml:context>
    <inkml:brush xml:id="br0">
      <inkml:brushProperty name="width" value="0.04286" units="cm"/>
      <inkml:brushProperty name="height" value="0.04286" units="cm"/>
      <inkml:brushProperty name="color" value="#5B2D90"/>
    </inkml:brush>
  </inkml:definitions>
  <inkml:trace contextRef="#ctx0" brushRef="#br0">187 0 28671,'-46'20'0,"5"7"0,20 7 0,1 11 0,2 11 0,1 6 0,6 7 0,3-2-1253,6-16 0,1-1 1253,-1 3 0,13 15 0,1-59 0,13-4 0,3-16 0,6-10 0,4-20 2506,4-10-2506,-2-9 0,7-18 0,-18 28 0,-1-2 0,-20 38 0,-6 8 0,-1 5 0,-1 6 0,2 10 0,3 38 0,-1 1 0,2 25 0,-2-18 0,1-7 0,-1-11 0,2-14 0,-1-15 0,2-8 0,2-8 0,10-27 0,-1 0 0,10-28 0,-5 10 0,0 1 0,-3 8 0,-2 7 0,-6 14 0,-2 8 0,-5 10 0,2 16 0,-1 11 0,5 15 0,0 5 0,0 0 0,0-5 0,-2-8 0,1-13 0,1-8 0,2-11 0,4-17 0,0-12 0,4-22 0,2-13 0,1-8 0,-2-3 0,5-8 0,-10 31 0,1 7 0,-9 34 0,-2 10 0,3 16 0,2 11 0,4 20 0,1 12 0,-1 8 0,-5-20 0,-1 1 0,4 17 0,2 11 0,-7-48 0,-2-13 0,-2-10 0,-1-6-9831,-3-5 7876,-1-5 0,0 3 0,0-3 1</inkml:trace>
</inkml:ink>
</file>

<file path=ppt/ink/ink6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3.815"/>
    </inkml:context>
    <inkml:brush xml:id="br0">
      <inkml:brushProperty name="width" value="0.04286" units="cm"/>
      <inkml:brushProperty name="height" value="0.04286" units="cm"/>
      <inkml:brushProperty name="color" value="#5B2D90"/>
    </inkml:brush>
  </inkml:definitions>
  <inkml:trace contextRef="#ctx0" brushRef="#br0">1 117 28671,'45'-33'0,"0"1"0,39-19 0,-24 51 0,1 7 0,0 4 0,-7 9 0,-8 4 0,-11 2 0,-9 2 0,-13 0 0,-6 3 0,-6-1 0,-13 1 0,-9-2 0,-16 1 0,-9-4 0,-2-2 0,2-4 0,7-5 0,10-4 0,13-2 0,8-2 0,8 2 0,16 2 0,11 4 0,20 5 0,5 2 0,5 2 0,-7 0 0,8 12 0,-24-7 0,-1 12 0,-25-10 0,-5 1 0,-7 3 0,-13-1 0,-13 0 0,-38 13 0,12-13 0,-15 8 0,32-17 0,15-4-4728,10 1-4559,9-5 4134,19-4 5153,20-6 0,-12-5 0,9-2 0</inkml:trace>
</inkml:ink>
</file>

<file path=ppt/ink/ink6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4.049"/>
    </inkml:context>
    <inkml:brush xml:id="br0">
      <inkml:brushProperty name="width" value="0.04286" units="cm"/>
      <inkml:brushProperty name="height" value="0.04286" units="cm"/>
      <inkml:brushProperty name="color" value="#5B2D90"/>
    </inkml:brush>
  </inkml:definitions>
  <inkml:trace contextRef="#ctx0" brushRef="#br0">3 1 28671,'7'71'0,"0"0"0,0-6 0,-3-11 0,-9-17 0,-1-13-7423,-1-12-2408,2-18 4736,4-17 5095,-1-15 0,2 12 0,-2 2 0</inkml:trace>
</inkml:ink>
</file>

<file path=ppt/ink/ink7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4.483"/>
    </inkml:context>
    <inkml:brush xml:id="br0">
      <inkml:brushProperty name="width" value="0.04286" units="cm"/>
      <inkml:brushProperty name="height" value="0.04286" units="cm"/>
      <inkml:brushProperty name="color" value="#5B2D90"/>
    </inkml:brush>
  </inkml:definitions>
  <inkml:trace contextRef="#ctx0" brushRef="#br0">1 1 28671,'56'38'0,"0"0"0,-5-2 0,-8-3 0,-17 3 0,-5 4 0,-9 2 0,-6 5 0,-4 5 0,-11 3 0,-9 6 0,-15-3 0,-6-1 0,-2-4 0,5-8 0,6-3 0,9-10 0,11-2 0,5-5 0,7-2 0,11-4 0,5-1 0,13-5 0,2-3 0,2-5 0,-1-2 0,14-3 0,-14-3 0,8-2 0,-21-3-3373,-2-2-6458,-5-7 9331,-5-15 1,-4 16-1,-4-8 1</inkml:trace>
</inkml:ink>
</file>

<file path=ppt/ink/ink7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4.866"/>
    </inkml:context>
    <inkml:brush xml:id="br0">
      <inkml:brushProperty name="width" value="0.04286" units="cm"/>
      <inkml:brushProperty name="height" value="0.04286" units="cm"/>
      <inkml:brushProperty name="color" value="#5B2D90"/>
    </inkml:brush>
  </inkml:definitions>
  <inkml:trace contextRef="#ctx0" brushRef="#br0">0 250 28671,'22'-52'0,"-1"0"0,16-36 0,-28 65 0,1 4 0,-3 9 0,3 5 0,-1 19 0,3 14 0,0 24 0,0 18 0,0 9 0,-5 10-297,-2 0 297,-3 2 0,-2-5 0,0-5 0,0-13 0,0-13 0,0-16 0,0-15 0,0-11-4090,0-8-5741,1-7 3564,3-13 6267,1-8 0,-1 5 0,-1 3 0</inkml:trace>
</inkml:ink>
</file>

<file path=ppt/ink/ink7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5.199"/>
    </inkml:context>
    <inkml:brush xml:id="br0">
      <inkml:brushProperty name="width" value="0.04286" units="cm"/>
      <inkml:brushProperty name="height" value="0.04286" units="cm"/>
      <inkml:brushProperty name="color" value="#5B2D90"/>
    </inkml:brush>
  </inkml:definitions>
  <inkml:trace contextRef="#ctx0" brushRef="#br0">1 1 28671,'3'52'0,"0"-1"0,-2-13 0,6 1 0,5 0 0,7-3 0,4-8 0,2-5 0,2-7 0,-1-8 0,-2-4 0,-2-4 0,-1-6 0,-2-5 0,-2-5 0,-2-5-5148,-1 2-4683,-6-4 4247,-2 2 5584,-6-2 0,0 11 0,0 3 0</inkml:trace>
</inkml:ink>
</file>

<file path=ppt/ink/ink7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5.466"/>
    </inkml:context>
    <inkml:brush xml:id="br0">
      <inkml:brushProperty name="width" value="0.04286" units="cm"/>
      <inkml:brushProperty name="height" value="0.04286" units="cm"/>
      <inkml:brushProperty name="color" value="#5B2D90"/>
    </inkml:brush>
  </inkml:definitions>
  <inkml:trace contextRef="#ctx0" brushRef="#br0">0 0 17199,'7'10'9830,"-2"-3"-8188,-5-7-1642,1 77 0,6-17 0,-4 4 0,0 5-413,6 27 413,-7-45 0,0 0 0,0 47 0,0-8 0,-2-8 0,0-11 102,0-10-102,0-10 0,0-12 0,1-11-1009,1-14-8822,3-7 1207,7-21 5532,1-8 3092,6-19 0,-10 16 0,-1 3 0</inkml:trace>
</inkml:ink>
</file>

<file path=ppt/ink/ink7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6.337"/>
    </inkml:context>
    <inkml:brush xml:id="br0">
      <inkml:brushProperty name="width" value="0.04286" units="cm"/>
      <inkml:brushProperty name="height" value="0.04286" units="cm"/>
      <inkml:brushProperty name="color" value="#5B2D90"/>
    </inkml:brush>
  </inkml:definitions>
  <inkml:trace contextRef="#ctx0" brushRef="#br0">78 0 28671,'-17'69'0,"1"0"0,0-4 0,3-4 0,4 7 0,4 2 0,4-1 0,1-7 0,0-3 0,8-11 0,1-7 0,10-12 0,0-15 0,3-5 0,2-15 0,4-14 0,2-16 0,2-20 0,-2-8 0,-1-4 0,-5 3 0,-4 10 0,-7 14 0,-4 13 0,-4 16 0,-2 6 0,1 11 0,1 12 0,2 13 0,1 20 0,3 11 0,-3 8 0,2-1 0,-2-1 0,2-12 0,-1-10 0,-1-17 0,1-13 0,-2-9 0,1-12 0,7-32 0,0-4 0,5-27 0,-2 10 0,-3 4 0,1 8 0,-6 11 0,-1 16 0,-3 10 0,0 14 0,2 13 0,1 14 0,1 14 0,2 8 0,-1 4 0,2-4 0,4 0 0,-2-25 0,5-4 0,-6-28 0,5-17 0,-2-16 0,5-17 0,0-9 0,1 1 0,-2 7 0,11 6 0,-12 25 0,7 6 0,-12 25 0,0 10 0,-1 13 0,0 11 0,-2 5 0,3 22 0,-6-21 0,3 10 0,-4-34-8879,0-9-99,3-8 8978,4-32 0,-6 19 0,2-21 0</inkml:trace>
</inkml:ink>
</file>

<file path=ppt/ink/ink7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6.650"/>
    </inkml:context>
    <inkml:brush xml:id="br0">
      <inkml:brushProperty name="width" value="0.04286" units="cm"/>
      <inkml:brushProperty name="height" value="0.04286" units="cm"/>
      <inkml:brushProperty name="color" value="#5B2D90"/>
    </inkml:brush>
  </inkml:definitions>
  <inkml:trace contextRef="#ctx0" brushRef="#br0">0 0 28671,'5'66'0,"-1"0"0,0-3 0,-1-4 0,-3 18 0,0 0 0,0-6 0,3-9 0,3-14 0,1-12 0,1-13 0,-2-11-3614,-1-6-6217,-2-4 4125,-1-18 2625,0-5 3081,-2-17 0,0 16 0,0 4 0</inkml:trace>
</inkml:ink>
</file>

<file path=ppt/ink/ink7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6.935"/>
    </inkml:context>
    <inkml:brush xml:id="br0">
      <inkml:brushProperty name="width" value="0.04286" units="cm"/>
      <inkml:brushProperty name="height" value="0.04286" units="cm"/>
      <inkml:brushProperty name="color" value="#5B2D90"/>
    </inkml:brush>
  </inkml:definitions>
  <inkml:trace contextRef="#ctx0" brushRef="#br0">10 38 13205,'-5'2'9830,"1"-1"-4194,4-1-5636,0 0 0,32 0 0,-10 0 0,29 0 0,-18 0 0,3 0 0,0 0 0,2 0 0,-3 0 0,-2 0 0,-7-1 0,-6 1 0,-6-3 0,-7 2 0,-4-1 0,-3 0 0,0-1-6504,0-3-3327,0 1 8862,-1-4 0,0 5 1,0 0-1</inkml:trace>
</inkml:ink>
</file>

<file path=ppt/ink/ink7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8.519"/>
    </inkml:context>
    <inkml:brush xml:id="br0">
      <inkml:brushProperty name="width" value="0.04286" units="cm"/>
      <inkml:brushProperty name="height" value="0.04286" units="cm"/>
      <inkml:brushProperty name="color" value="#5B2D90"/>
    </inkml:brush>
  </inkml:definitions>
  <inkml:trace contextRef="#ctx0" brushRef="#br0">106 0 28671,'-5'54'0,"-4"5"0,-8 2 0,-4 7 0,5 6 0,1-8 0,5-9 0,3-16 0,3-14 0,3-14 0,1-8 0,6-5 0,11-11 0,11-6 0,12-15 0,6-4 0,0-3 0,0 3 0,-7 8 0,-8 8 0,-7 10 0,-7 6 0,-2 6 0,2 27 0,-7 0 0,1 29 0,-9-7 0,0 2 0,-2-4 0,0-7 0,0-13 0,0-11 0,-2-12-9831,-9-39 0,-4-10 8874,-11-31 0,12 34 0,2 7 0</inkml:trace>
</inkml:ink>
</file>

<file path=ppt/ink/ink7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8.735"/>
    </inkml:context>
    <inkml:brush xml:id="br0">
      <inkml:brushProperty name="width" value="0.04286" units="cm"/>
      <inkml:brushProperty name="height" value="0.04286" units="cm"/>
      <inkml:brushProperty name="color" value="#5B2D90"/>
    </inkml:brush>
  </inkml:definitions>
  <inkml:trace contextRef="#ctx0" brushRef="#br0">1 15 11693,'9'2'9830,"-2"0"-2682,-7-2-7148,0 0 0,88 1 0,-47-2 0,16 1 0,-1-2 0,-15-2 0,0-1 0,-4 0 0,-4 4-3614,-2-1-6217,-5 5 2836,-4 9 6995,-5 6 0,-8-4 0,-4-2 0</inkml:trace>
</inkml:ink>
</file>

<file path=ppt/ink/ink7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9.055"/>
    </inkml:context>
    <inkml:brush xml:id="br0">
      <inkml:brushProperty name="width" value="0.04286" units="cm"/>
      <inkml:brushProperty name="height" value="0.04286" units="cm"/>
      <inkml:brushProperty name="color" value="#5B2D90"/>
    </inkml:brush>
  </inkml:definitions>
  <inkml:trace contextRef="#ctx0" brushRef="#br0">1 1 28671,'2'79'0,"0"-1"0,1-5 0,-2-8 0,-1-6 0,0-7 0,0-10 0,2-11 0,0-10-3961,3-7-5870,3-8 3362,3-11 6469,1-12 0,-5 4 0,-2-2 0</inkml:trace>
</inkml:ink>
</file>

<file path=ppt/ink/ink7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9.452"/>
    </inkml:context>
    <inkml:brush xml:id="br0">
      <inkml:brushProperty name="width" value="0.04286" units="cm"/>
      <inkml:brushProperty name="height" value="0.04286" units="cm"/>
      <inkml:brushProperty name="color" value="#5B2D90"/>
    </inkml:brush>
  </inkml:definitions>
  <inkml:trace contextRef="#ctx0" brushRef="#br0">1 207 28671,'36'-45'0,"0"1"0,22-30 0,-47 53 0,-4 8 0,-4 6 0,-1 5 0,-2 2 0,1 6 0,1 11 0,3 18 0,-1 17 0,2 16 0,-3 12 0,1 5 0,-3 0 0,0-7 0,1-11 0,0-13 0,3-15-5764,0-11-4067,7-15 5440,-1-6 4391,6-9 0,-9 2 0,-1-1 0</inkml:trace>
</inkml:ink>
</file>

<file path=ppt/ink/ink7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29.889"/>
    </inkml:context>
    <inkml:brush xml:id="br0">
      <inkml:brushProperty name="width" value="0.04286" units="cm"/>
      <inkml:brushProperty name="height" value="0.04286" units="cm"/>
      <inkml:brushProperty name="color" value="#5B2D90"/>
    </inkml:brush>
  </inkml:definitions>
  <inkml:trace contextRef="#ctx0" brushRef="#br0">124 1 28671,'-3'76'0,"0"0"0,1-3 0,-1-6 0,-8 3 0,6 5 0,2-4 0,3-4 0,0-8 0,4-10 0,5-12 0,2-12 0,4-13 0,-4-6 0,2-9 0,0-13 0,0-13 0,1-18 0,-5-7 0,-2-3 0,-5 6 0,-2 9 0,-5 9 0,-7 10 0,-9 8 0,-7 3 0,-3 7 0,0 0 0,-5 22 0,13 6 0,2 20-931,16 0-8900,4-1 1565,11-10 8266,19-9 0,-12-14 0,9-5 0</inkml:trace>
</inkml:ink>
</file>

<file path=ppt/ink/ink7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0.355"/>
    </inkml:context>
    <inkml:brush xml:id="br0">
      <inkml:brushProperty name="width" value="0.04286" units="cm"/>
      <inkml:brushProperty name="height" value="0.04286" units="cm"/>
      <inkml:brushProperty name="color" value="#5B2D90"/>
    </inkml:brush>
  </inkml:definitions>
  <inkml:trace contextRef="#ctx0" brushRef="#br0">0 69 10142,'3'7'9830,"-1"-2"-1131,-2-5-8699,0 0 0,17-4 0,0-5 0,16-6 0,0-2 0,-1 1 0,0 5 0,-7 5 0,-5 3 0,-8 3 0,-3 5 0,-6 7 0,-1 11 0,-4 14 0,-10 12 0,-7 8 0,-10 9 0,-2-1 0,3 1 0,2-9 0,8-6 0,5-7 0,6-8 0,4-7 0,1-7 0,2-7 0,2-3 0,7-4 0,26-3 0,0-2 0,22-3 0,-11-6-8274,9-17-1557,-3-8 9662,-4-16 0,-23 22 0,-9 5 0</inkml:trace>
</inkml:ink>
</file>

<file path=ppt/ink/ink7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0.754"/>
    </inkml:context>
    <inkml:brush xml:id="br0">
      <inkml:brushProperty name="width" value="0.04286" units="cm"/>
      <inkml:brushProperty name="height" value="0.04286" units="cm"/>
      <inkml:brushProperty name="color" value="#5B2D90"/>
    </inkml:brush>
  </inkml:definitions>
  <inkml:trace contextRef="#ctx0" brushRef="#br0">106 1 28671,'-22'66'0,"0"1"0,1-6 0,4-8 0,6-14 0,3-10 0,5-7 0,1-9 0,2-2 0,0-3 0,6 1 0,7-1 0,8 0 0,8-2 0,4-1 0,3-2 0,4 0 0,-2 1 0,1 4 0,-2 3 0,-3 7 0,-3 6 0,-5 7 0,-5 5 0,-7 3 0,-7 0 0,-4-4 0,-3-5 0,0-8 0,-6-11-9730,-13-15-101,-6-19 9112,-11-17 0,16 13 0,5 2 0</inkml:trace>
</inkml:ink>
</file>

<file path=ppt/ink/ink7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0.941"/>
    </inkml:context>
    <inkml:brush xml:id="br0">
      <inkml:brushProperty name="width" value="0.04286" units="cm"/>
      <inkml:brushProperty name="height" value="0.04286" units="cm"/>
      <inkml:brushProperty name="color" value="#5B2D90"/>
    </inkml:brush>
  </inkml:definitions>
  <inkml:trace contextRef="#ctx0" brushRef="#br0">1 197 28671,'56'-38'0,"0"0"0,-5 4 0,-6 6 0,-10 9-9831,2 4 0,-2 5 9568,-2 1 0,-15 6 0,-7 0 0</inkml:trace>
</inkml:ink>
</file>

<file path=ppt/ink/ink7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8.531"/>
    </inkml:context>
    <inkml:brush xml:id="br0">
      <inkml:brushProperty name="width" value="0.04286" units="cm"/>
      <inkml:brushProperty name="height" value="0.04286" units="cm"/>
      <inkml:brushProperty name="color" value="#5B2D90"/>
    </inkml:brush>
  </inkml:definitions>
  <inkml:trace contextRef="#ctx0" brushRef="#br0">1 0 28671,'20'82'0,"0"0"0,-1-5 0,1-6 0,9 11-559,-3 6 559,-4 3 0,-4 1 0,-5-3 0,-1-8 0,-1-12 0,-2-17 182,-3-16-182,-2-16 93,-3-11-93,-1-6 0,0-6-9399,-4-9 1157,-17-24 4982,-6-10 3260,-17-22 0,22 33 0,2 5 0</inkml:trace>
</inkml:ink>
</file>

<file path=ppt/ink/ink7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8.853"/>
    </inkml:context>
    <inkml:brush xml:id="br0">
      <inkml:brushProperty name="width" value="0.04286" units="cm"/>
      <inkml:brushProperty name="height" value="0.04286" units="cm"/>
      <inkml:brushProperty name="color" value="#5B2D90"/>
    </inkml:brush>
  </inkml:definitions>
  <inkml:trace contextRef="#ctx0" brushRef="#br0">0 199 18621,'11'4'9830,"-3"-1"-9610,-8-3-220,0 0 0,98-79 0,-47 51 0,13-16 0,2 3 0,-7 32 0,0 5 0,-2 10 0,-2 10 0,-5 11 0,-6 14 0,-8 3 0,-12 1 0,-9 0 0,-8-2 0,-10 1 0,-15-2 0,-12-1 0,-17-2 0,-2-3 0,1-6 0,8-10 0,12-6 0,8-9 0,12-3-5199,4-2-4632,4 0 3553,9-5 6278,3-4 0,-1 2 0,-2 0 0</inkml:trace>
</inkml:ink>
</file>

<file path=ppt/ink/ink7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9.179"/>
    </inkml:context>
    <inkml:brush xml:id="br0">
      <inkml:brushProperty name="width" value="0.04286" units="cm"/>
      <inkml:brushProperty name="height" value="0.04286" units="cm"/>
      <inkml:brushProperty name="color" value="#5B2D90"/>
    </inkml:brush>
  </inkml:definitions>
  <inkml:trace contextRef="#ctx0" brushRef="#br0">0 1 28671,'39'12'0,"-7"-4"0,-19-12 0,-2-2 0,1 3 0,-2 0 0,-1 1-6577,-2 2-3254,-3 0 4926,-3 0 4905,-1 0 0,0 0 0</inkml:trace>
</inkml:ink>
</file>

<file path=ppt/ink/ink7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39.365"/>
    </inkml:context>
    <inkml:brush xml:id="br0">
      <inkml:brushProperty name="width" value="0.04286" units="cm"/>
      <inkml:brushProperty name="height" value="0.04286" units="cm"/>
      <inkml:brushProperty name="color" value="#5B2D90"/>
    </inkml:brush>
  </inkml:definitions>
  <inkml:trace contextRef="#ctx0" brushRef="#br0">0 0 16196,'18'23'9830,"-4"-5"-7185,-14-18-2645,0 0 0,72-2 0,-45-2-3933,57-1-5898,-68-2 8331,-3 4 1,-7 2-1,-3 1 1</inkml:trace>
</inkml:ink>
</file>

<file path=ppt/ink/ink7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40.153"/>
    </inkml:context>
    <inkml:brush xml:id="br0">
      <inkml:brushProperty name="width" value="0.04286" units="cm"/>
      <inkml:brushProperty name="height" value="0.04286" units="cm"/>
      <inkml:brushProperty name="color" value="#5B2D90"/>
    </inkml:brush>
  </inkml:definitions>
  <inkml:trace contextRef="#ctx0" brushRef="#br0">42 1 28671,'-27'40'0,"12"6"0,25 8 0,10 6 0,0 4 0,4 1 0,-2-4 0,1-3 0,-4-10 0,-2-10 0,-6-12 0,-5-12 0,-2-9-6358,-4-7-3473,-7-26 5087,-6-7 4744,-10-24 0,7 28 0,2 5 0</inkml:trace>
</inkml:ink>
</file>

<file path=ppt/ink/ink7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40.475"/>
    </inkml:context>
    <inkml:brush xml:id="br0">
      <inkml:brushProperty name="width" value="0.04286" units="cm"/>
      <inkml:brushProperty name="height" value="0.04286" units="cm"/>
      <inkml:brushProperty name="color" value="#5B2D90"/>
    </inkml:brush>
  </inkml:definitions>
  <inkml:trace contextRef="#ctx0" brushRef="#br0">0 115 10679,'20'6'9830,"-4"-2"-1668,-16-4-8162,92-43 0,-37 24-451,10-7 1,1 3 450,2 14 217,-6 5-217,-9 13 0,-6 9 0,-9 12 0,-7 10 0,-7 2 684,-5 6-684,-9 1 0,-3-2 0,-6-4 0,-8-6 0,-12-6 0,-16-6 0,-11-6 0,-4-4 0,3-7 0,11-1 0,7-5 0,16 0-466,6-2-9365,14 0 1772,17-2 881,7-5 7178,15-3 0,-23 1 0,-3 2 0</inkml:trace>
</inkml:ink>
</file>

<file path=ppt/ink/ink7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40.798"/>
    </inkml:context>
    <inkml:brush xml:id="br0">
      <inkml:brushProperty name="width" value="0.04286" units="cm"/>
      <inkml:brushProperty name="height" value="0.04286" units="cm"/>
      <inkml:brushProperty name="color" value="#5B2D90"/>
    </inkml:brush>
  </inkml:definitions>
  <inkml:trace contextRef="#ctx0" brushRef="#br0">0 0 28671,'67'6'0,"-12"-2"0,-42-4 0,-2 0 0,-2 0 0,0 0 0,-2 0 0,-2 0-5893,-2 0-3938,-1 0 4466,-10 0 5365,-6 0 0,3 0 0,-1 0 0</inkml:trace>
</inkml:ink>
</file>

<file path=ppt/ink/ink7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6:41.032"/>
    </inkml:context>
    <inkml:brush xml:id="br0">
      <inkml:brushProperty name="width" value="0.04286" units="cm"/>
      <inkml:brushProperty name="height" value="0.04286" units="cm"/>
      <inkml:brushProperty name="color" value="#5B2D90"/>
    </inkml:brush>
  </inkml:definitions>
  <inkml:trace contextRef="#ctx0" brushRef="#br0">0 8 17109,'20'15'9830,"-5"-4"-8098,-15-11-1732,0 0 0,82-12 0,-56 7 0,64-7 0,-77 9 0,4 2 0,-5 0-5972,7 4-3859,-5 9 8643,2 5 1,-9-2 0,-2-3 0</inkml:trace>
</inkml:ink>
</file>

<file path=ppt/ink/ink7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04.942"/>
    </inkml:context>
    <inkml:brush xml:id="br0">
      <inkml:brushProperty name="width" value="0.04286" units="cm"/>
      <inkml:brushProperty name="height" value="0.04286" units="cm"/>
      <inkml:brushProperty name="color" value="#5B2D90"/>
    </inkml:brush>
  </inkml:definitions>
  <inkml:trace contextRef="#ctx0" brushRef="#br0">1 833 28671,'22'-68'0,"1"-1"0,-1 3 0,-2 5 0,7-14 0,1-2 0,0 6 0,2 2 0,2 7 0,7 3 0,0 5 0,5 9 0,-5 11 0,-2 17 0,-6 11 0,-6 31 0,-3 18 0,-8 33 0,-4 19-377,-7-41 0,-1 1 377,-1 3 0,0-1 0,-1 2 0,0-1 0,0 0 0,0 0 0,-3-3 0,0 0-118,-1-3 1,-2 0 117,-8 37 0,1-16 0,-2-10 0,5-30 0,0-8 0,5-22-9831,-1-19 0,0-11 9653,-3-18 1,5 17 0,1 4 0</inkml:trace>
</inkml:ink>
</file>

<file path=ppt/ink/ink7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05.493"/>
    </inkml:context>
    <inkml:brush xml:id="br0">
      <inkml:brushProperty name="width" value="0.04286" units="cm"/>
      <inkml:brushProperty name="height" value="0.04286" units="cm"/>
      <inkml:brushProperty name="color" value="#5B2D90"/>
    </inkml:brush>
  </inkml:definitions>
  <inkml:trace contextRef="#ctx0" brushRef="#br0">0 133 28671,'73'-31'0,"-1"-1"0,-5 5 0,-8 4 0,-10 11 0,-4 6 0,-6 5 0,-5 12 0,-4 8 0,-6 16 0,-5 8 0,-10 5 0,-3 7 0,-10 2 0,-16 8 0,-14 4-281,-19 5 281,-10 2 0,30-37 0,-1-1 0,-32 36 0,7-2 0,14-5 0,15-5 0,17-4 0,19-3 0,20-2 0,52 5 0,-6-21 0,-21-17 0,1-5 0,23-4 0,19-6 0,-31-4 0,8-1 0,-42-1 0,-10-1 0,-9 0 281,-7 1-281,-1 1 0,-2 0 0,0-2 0,0 2-4516,-8-1 4516,-4 7 0,1-4 0,1 5 0</inkml:trace>
</inkml:ink>
</file>

<file path=ppt/ink/ink7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06.626"/>
    </inkml:context>
    <inkml:brush xml:id="br0">
      <inkml:brushProperty name="width" value="0.04286" units="cm"/>
      <inkml:brushProperty name="height" value="0.04286" units="cm"/>
      <inkml:brushProperty name="color" value="#5B2D90"/>
    </inkml:brush>
  </inkml:definitions>
  <inkml:trace contextRef="#ctx0" brushRef="#br0">0 1 28671,'14'66'0,"0"3"0,-12-8 0,3 9 0,-5 0 0,2-3-4252,-1 24-2251,1-42-3328,5-30 9035,3-91 0,-3 16 0,0-17 0</inkml:trace>
</inkml:ink>
</file>

<file path=ppt/ink/ink7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06.946"/>
    </inkml:context>
    <inkml:brush xml:id="br0">
      <inkml:brushProperty name="width" value="0.04286" units="cm"/>
      <inkml:brushProperty name="height" value="0.04286" units="cm"/>
      <inkml:brushProperty name="color" value="#5B2D90"/>
    </inkml:brush>
  </inkml:definitions>
  <inkml:trace contextRef="#ctx0" brushRef="#br0">14 0 28671,'-4'56'0,"0"0"0,1-3 0,0-3 0,3 9 0,0 3 0,0 0 0,0-4 0,0-10 0,0-9 0,0-10 0,5-8 0,7-6 0,7-6 0,10-4 0,3-2 0,2-3 0,-1 0 0,0 0 0,-4-2 0,-1-1 0,-5 0 0,-5-2-4280,-5 4-5551,-6-1 2657,-4 2 7174,-3-3 0,0 3 0,0-3 0</inkml:trace>
</inkml:ink>
</file>

<file path=ppt/ink/ink7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07.243"/>
    </inkml:context>
    <inkml:brush xml:id="br0">
      <inkml:brushProperty name="width" value="0.04286" units="cm"/>
      <inkml:brushProperty name="height" value="0.04286" units="cm"/>
      <inkml:brushProperty name="color" value="#5B2D90"/>
    </inkml:brush>
  </inkml:definitions>
  <inkml:trace contextRef="#ctx0" brushRef="#br0">1 1 15564,'5'10'9830,"-1"-2"-6553,-4-8-3277,0 0 0,0 109 0,0-37-387,0 10 1,0 4 386,0-31 0,0-3 0,0 4 0,0 1 0,0-1 0,0 0 0,0-1 0,0 0 0,0-4 0,0-1 116,1 45-116,1-14 0,2-12 0,-1-15 0,2-17 0,0-19-9831,10-18 567,1-22 9264,9-18 0,-12 13 0,-2 0 0</inkml:trace>
</inkml:ink>
</file>

<file path=ppt/ink/ink7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07.630"/>
    </inkml:context>
    <inkml:brush xml:id="br0">
      <inkml:brushProperty name="width" value="0.04286" units="cm"/>
      <inkml:brushProperty name="height" value="0.04286" units="cm"/>
      <inkml:brushProperty name="color" value="#5B2D90"/>
    </inkml:brush>
  </inkml:definitions>
  <inkml:trace contextRef="#ctx0" brushRef="#br0">0 184 28671,'57'-47'0,"-1"1"0,-5 4 0,-12 10 0,-27 21 0,-5 7 0,-3 3 0,-1 10 0,-1 13 0,0 21 0,-1 23 0,-1 18-249,-2-33 1,-1 2 248,-1 3 0,-2 2 0,-2 4 0,-2 0 0,0 0 0,-1-1 0,0-2 0,0-2 0,2-4 0,1-2 0,-6 31 0,4-17 0,6-20 0,1-18 0,3-14-4196,0-9-5635,9-22 910,6-10 8921,9-23 0,-8 21 0,-4 2 0</inkml:trace>
</inkml:ink>
</file>

<file path=ppt/ink/ink7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08.096"/>
    </inkml:context>
    <inkml:brush xml:id="br0">
      <inkml:brushProperty name="width" value="0.04286" units="cm"/>
      <inkml:brushProperty name="height" value="0.04286" units="cm"/>
      <inkml:brushProperty name="color" value="#5B2D90"/>
    </inkml:brush>
  </inkml:definitions>
  <inkml:trace contextRef="#ctx0" brushRef="#br0">115 1 28671,'-12'75'0,"0"-1"0,1-1 0,0-6 0,-6 22 0,0 5-706,2 1 706,4-1 0,5-1 0,3-4 0,3-6 0,2-12 230,7-15-230,4-13 117,9-17-117,1-13 0,4-9 0,1-22 359,5-11-359,-2-24 0,0-12 0,-6-3 0,-8-2 0,-8 11 0,-6 6 0,-6 13 0,-9 10 0,-7 9 0,-9 11 0,-5 5 0,0 7 0,2 14 0,1 9 0,5 36 0,11-15 0,4 12-4964,22-31-4867,9-13 5111,30-16 4720,32-38 0,-35 23 0,9-21 0</inkml:trace>
</inkml:ink>
</file>

<file path=ppt/ink/ink7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08.512"/>
    </inkml:context>
    <inkml:brush xml:id="br0">
      <inkml:brushProperty name="width" value="0.04286" units="cm"/>
      <inkml:brushProperty name="height" value="0.04286" units="cm"/>
      <inkml:brushProperty name="color" value="#5B2D90"/>
    </inkml:brush>
  </inkml:definitions>
  <inkml:trace contextRef="#ctx0" brushRef="#br0">217 1 28671,'-40'64'0,"1"1"0,3-4 0,5-6 0,5 4 0,7-3 0,3-10 0,9-11 0,4-12 0,5-12 0,10-5 0,8-9 0,16-10 0,5-9 0,2-10 0,0-2 0,-6 5 0,-3 8 0,-10 7 0,-3 8 0,-7 3 0,-4 17 0,-5 11 0,-2 26 0,-3 17 0,0 14 0,-3 7-209,-4 1 209,-2-5 0,-3-12 0,3-14 0,3-19 0,1-16-9831,-2-53 0,0-17 8190,-4-44 0,6 42 0,0 5 0</inkml:trace>
</inkml:ink>
</file>

<file path=ppt/ink/ink7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08.718"/>
    </inkml:context>
    <inkml:brush xml:id="br0">
      <inkml:brushProperty name="width" value="0.04286" units="cm"/>
      <inkml:brushProperty name="height" value="0.04286" units="cm"/>
      <inkml:brushProperty name="color" value="#5B2D90"/>
    </inkml:brush>
  </inkml:definitions>
  <inkml:trace contextRef="#ctx0" brushRef="#br0">1 35 28671,'65'7'0,"0"1"0,-5-2 0,-9-5 0,-14-14 0,-5-1 0,-4 1 0,-6 4-4650,-3 4-5181,-8 3 8503,-5 4 1,-4-1 0,-2 2 0</inkml:trace>
</inkml:ink>
</file>

<file path=ppt/ink/ink7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12.984"/>
    </inkml:context>
    <inkml:brush xml:id="br0">
      <inkml:brushProperty name="width" value="0.04286" units="cm"/>
      <inkml:brushProperty name="height" value="0.04286" units="cm"/>
      <inkml:brushProperty name="color" value="#5B2D90"/>
    </inkml:brush>
  </inkml:definitions>
  <inkml:trace contextRef="#ctx0" brushRef="#br0">160 0 28671,'-23'7'0,"2"4"0,6 12 0,-3 11 0,-1 8 0,0 12 0,3 7 0,4 4 0,2 2 0,6-1 0,1-8 0,3-7 0,0-11 0,0-8 0,2-8 0,4-6 0,4-5 0,5-6 0,1-2 0,1-4 0,15-5 0,-6-11 0,16-12 0,-13-13 0,4-10 0,-5-3 0,-1-2 0,-6 7 0,3-1 0,-11 22 0,0 5 0,-8 18 0,-1 4 0,1 12 0,1 11 0,5 20 0,3 14 0,0 9 0,-4-17 0,1 0 0,5 21 0,2 9 0,-6-46 0,-2-15 0,2-11 0,2-7 0,6-17 0,23-43 0,-7-4 0,-11 18 0,0-1 0,6-21 0,-7 12 0,-5 14 0,-9 17 0,-3 13 0,-5 8 0,1 11 0,0 7 0,4 14 0,4 7 0,-1 7 0,4-4 0,-2-3 0,2-10 0,1-9 0,16-14 0,-2-24 0,13-17 0,-6-23 0,0-7 0,-1 1 0,-2 9 0,-7 19 0,2 16 0,-9 21 0,4 23 0,-9 18 0,3 17 0,-3 7 0,2-1 0,-4-5 0,-2-13 0,-4-15 0,-3-15 0,-3-9 0,0-4 0</inkml:trace>
</inkml:ink>
</file>

<file path=ppt/ink/ink7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21.627"/>
    </inkml:context>
    <inkml:brush xml:id="br0">
      <inkml:brushProperty name="width" value="0.04286" units="cm"/>
      <inkml:brushProperty name="height" value="0.04286" units="cm"/>
      <inkml:brushProperty name="color" value="#66CC00"/>
    </inkml:brush>
  </inkml:definitions>
  <inkml:trace contextRef="#ctx0" brushRef="#br0">2677 144 25623,'-64'-4'3048,"6"-2"-3048,34-8 0,-5 2 0,-2-4 0,-2 4 0,-3-2 0,-1 1 0,1 2 0,0 2 0,1 1 0,1 2 0,-2 0 0,1 1 0,-3 1 0,0 2 0,-1 1 0,-4 1 0,-1 0 0,-2 0 0,-1 0 0,-3 0 0,0 0 0,-3 0 0,-25 2 0,17 6 0,-1 2 0,-25 1 0,31-1 0,6 1 0,14-1 0,0 0 0,0 1 0,-2 3 0,-3 2 0,-1 2 0,-3 1 0,0 3 0,0-3 0,1 1 0,-3 0 0,-1 1 0,-2 3 0,-4 1 0,2 0 0,-3 1 0,3 2 0,-1 1 0,4 2 0,3 1 0,5-3 0,-13 14 0,13-9 0,-9 14 0,12-7 0,3 4 0,1 6 0,4-1 0,4 4 0,6-5 0,6 2 0,4 23 0,6-14 0,4 23 0,11-21 0,6 0 0,10 2 0,0-21 0,2 0 0,19 20 0,-11-21 0,1-2-521,26 13 521,9 0 0,6-2 0,6-4 0,-41-23 0,0 0 0,2-3 0,-1 0 0,1 1 0,0-1-111,1-2 0,1 0 111,-1-1 0,2 1 0,23 3 0,2-2 0,-16-3 0,-1-2 0,19 4 0,0-2 0,-22-5 0,-3-2 0,2 0 0,-1-2 0,-2 1 0,2-2 0,21 1 0,0-2 0,-18-2 0,0-1 0,17 1 0,0-1 0,25-3 0,1 3 0,-4-3 0,0 3 0,-3-1 0,4-1 0,0 1 0,3-2 0,-49 0 0,2 0 0,21 0 0,0 0 0,-18 0 0,-1 0 0,16-1 0,-3-1 0,16-2 0,-6-5 0,-5 0 0,-22-3 0,1-1 0,25-9 0,-24 5 0,-1 0 0,23-14 0,0 0 0,-1-3 0,-1 1 0,-7 2 0,-2 3 0,-8 2 0,-6 1 0,-5 0 0,15-19 0,-16 7 509,15-15-509,-21 11 0,-2 2 234,-4 1-234,-4 2 0,-6-1 0,2-21 0,-10 8 0,1-18 0,-11 14 0,-1 0 0,-1-1 0,0 2 0,-3 2 0,-7 2 0,-6 0 0,-22-15 0,5 16 0,-15-9 0,10 20 0,-7 4 0,0 1 0,-6 1 0,-3 0 0,-32-11 0,18 9 0,-20-6 0,30 14 0,2 4 0,5 1 0,-1 1 0,2 2 0,-26-6 0,15 9 0,-21-5 0,20 9 0,-3 0 0,-8-1 0,-3 0 0,-5 0 0,-2-2 0,3 1 0,29 1 0,0-1 0,-23-6 0,-13-7 0,28 5 0,1-1 0,-4-1 0,-4 2 0,-1 2 0,15 6 0,-2 2 0,-31-1 0,27 4 0,0 2-234,-32 3 234,-5 1 0,-2 1 0,2 0 0,5 5 0,9 8 0,-2 21 0,31-1 0,4 1 0,-5 5 0,-5 11 0</inkml:trace>
</inkml:ink>
</file>

<file path=ppt/ink/ink7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25.448"/>
    </inkml:context>
    <inkml:brush xml:id="br0">
      <inkml:brushProperty name="width" value="0.04286" units="cm"/>
      <inkml:brushProperty name="height" value="0.04286" units="cm"/>
      <inkml:brushProperty name="color" value="#66CC00"/>
    </inkml:brush>
  </inkml:definitions>
  <inkml:trace contextRef="#ctx0" brushRef="#br0">160 0 28671,'-49'24'0,"8"13"0,32 32 0,-1 16-474,5-35 0,-1 1 474,-1 4 0,1 1 0,1 2 0,1 1 0,-2-1 0,2-1 0,1-3 0,2-2 0,-2 38 0,3-19 306,0-24-306,0-20 156,3-16-156,2-26 0,6-20 0,5-32 0,6-23-84,-9 35 0,1-1 84,1-3 0,1 0 0,0-2 0,1 2 0,0 2 0,-1 1 0,12-39 0,0 10 0,-12 42 0,0 9 0,-9 47 0,1 18 0,0 25 0,-2 28 64,-3-35 0,-2 2-64,0 6 0,-1 1 0,1 1 0,-2 2 0,1 13 0,-1-2 0,0 19-270,0-5 270,1-67 0,11-37 0,8-20 0,16-36 0,7-15 0,-11 21 0,0-1 0,-10 20 0,1 1 0,5-10 0,-2 5 0,0 7 511,-5 18-511,-8 16 285,0 8-285,-5 16 0,0 14 0,-2 25 0,-4 1 0,0 5 0,0 34 0,-1-31 0,0-1 0,0 10 0,3-17-304,4-14-9527,10-18 692,2-9 9139,4-10 0,-11-1 0,-3 0 0</inkml:trace>
</inkml:ink>
</file>

<file path=ppt/ink/ink7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26.882"/>
    </inkml:context>
    <inkml:brush xml:id="br0">
      <inkml:brushProperty name="width" value="0.04286" units="cm"/>
      <inkml:brushProperty name="height" value="0.04286" units="cm"/>
      <inkml:brushProperty name="color" value="#66CC00"/>
    </inkml:brush>
  </inkml:definitions>
  <inkml:trace contextRef="#ctx0" brushRef="#br0">0 315 24021,'16'69'1550,"-1"0"0,-2-6 0,5-13-1550,18-28 0,1-9 0,1-8 0,-3-21 0,-1-13 0,-8-26 0,-2-12-769,-10-9 333,-5 2 273,-6 4 163,-3 15 191,-6 12 195,-8 15-364,-9 13 118,-7 7 157,-1 8 35,-1 15-332,2 9 0,-1 19 0,8 15 0,4 9 0,9 9 0,5 3 0,3 1 0,16-7 0,7-8 0,17-13 0,5-16 0,4-18 0,2-11 0,2-28-4916,-15-10 1,-1-8-3979,19-36 7439,-21 20 1,-3-2 362,9-27 191,-9 2 901,-4 8 1595,-7-6-335,-10 34 208,-3 3-258,-6 36 28,0 7 1166,0 17 33,-1 13 1842,-4 25 1249,-1 15-3320,-3 14-2208,5-21 0,0 0 0,0 28 0,1-37 0,1-5 0,2-6 0,8-23 0,4-10 0,14-31 0,9-13-2673,5-30-1679,8-12 1518,-3-7 1310,2 5 869,-10 11 437,-7 18 218,-12 19 106,-7 16 622,-7 8 1227,-3 16 397,-1 9 4521,0 47-6873,-1-4 0,-1 31 0,0-21 0,0-6 0,2-10 242,10-17-242,7-18 0,38-20 0,-7-23 0,23-19 0,-20-15 0,-4-7 0,-5 1 0,-10 6 0,-10 9 0,-8 12 0,-8 17 0,-3 7 0,-3 19 0,-5 10 0,-3 17 0,-5 13 0,-1 11 0,4 5 0,3 3 0,3-6 0,3-11 0,16-14 0,3-19 0,14-26 0,-1-22 0,0-27 0,-1-14 0,-14 16 0,-3-2 0,4-26 0,-10 33 0,-1 2 0,-5 0 0,-1 16 0,-4 13 0,-4 11 0,-4 7 0,-3 15 0,0 10 0,2 45 0,5-10 0,4 21 0,13-30 0,7-10 0,12-11 0,8-12 0,2-9 0,16-26 0,-16-7 0,4-23 0,-22-4 0,-8-6 0,-5-2 0,-4-3-1256,-3 8-1421,-7 3 1254,-4 14 1194,-5 11-415,0 14-152,7 11 1267,4 15 341,8 3-162,9 7-421,9-7-173,10-7 739,24-9-397,-10-11-157,13-6-241,-22-5 0,-6 2-213,-8 7-504,-8 7 717,-4 4 532,-6 14 706,-1 11 230,-3 20-403,0 14-1065,0-4 0,0 3 0,0 30 0,0-27 0,0-1 0,0 15 0,0-12-1009,0-12-7381,3-12-460,7-17 8850,9-7 0,-6-11 0,1-1 0</inkml:trace>
</inkml:ink>
</file>

<file path=ppt/ink/ink7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28.518"/>
    </inkml:context>
    <inkml:brush xml:id="br0">
      <inkml:brushProperty name="width" value="0.04286" units="cm"/>
      <inkml:brushProperty name="height" value="0.04286" units="cm"/>
      <inkml:brushProperty name="color" value="#66CC00"/>
    </inkml:brush>
  </inkml:definitions>
  <inkml:trace contextRef="#ctx0" brushRef="#br0">63 1 25864,'-23'86'2807,"4"-1"-2807,11-12 0,2 6 0,1-2 0,4-3 0,1-11 0,0-15 0,3-17 0,8-16 0,9-12 0,14-24 0,6-16 0,10-30 0,4-13-122,-27 35 1,0 0 121,-2 1 0,0 0 0,18-32 0,-12 15 0,-5 22 0,-14 19 0,-2 17 0,-5 24 0,-1 14 0,1 23 0,-4-5 0,-1 4 0,2 34-297,-2-29 0,0 0 297,0 19 0,0-13 0,0-17 0,-2-22-466,-2-14-9017,-7-22 3838,-8-19 452,-24-54 4303,6 6 640,11 23 1,-1 1-81,-9-15 330,3 13 1537,7 15-804,5 14-145,10 11 79,5 7 101,4 4 705,2 11 666,5 7 1037,8 13 695,9 7 643,10 2-637,5-2-3877,4-5 0,4-10 0,2-8 0,24-12 0,-17-20 0,18-14 0,-27-15 0,-4-6 0,-6 4 0,-9 7 0,-6 11 0,-9 13 0,-5 9 0,-4 6 0,-2 8 0,0 13 0,0 15 0,-2 19 0,-3 12 0,0 6 0,-4 0 0,4-9 0,1-13 0,3-18 0,8-16 0,8-26 0,9-18 0,7-22 0,4-12 0,-11 19 0,0 0 0,11-20 0,5-7 0,-23 41 0,-7 14 0,-5 8 0,-3 10 0,-2 17 0,0 16 0,0 24 0,-5-2 0,-1 3 0,-1 31 0,0-31 0,0-3 0,2 6 0,4-21-4835,1-20-4692,8-18 5516,12-50 4011,3-4 0,0-2 0,4-14 0,6-20 0</inkml:trace>
</inkml:ink>
</file>

<file path=ppt/ink/ink7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28.732"/>
    </inkml:context>
    <inkml:brush xml:id="br0">
      <inkml:brushProperty name="width" value="0.04286" units="cm"/>
      <inkml:brushProperty name="height" value="0.04286" units="cm"/>
      <inkml:brushProperty name="color" value="#66CC00"/>
    </inkml:brush>
  </inkml:definitions>
  <inkml:trace contextRef="#ctx0" brushRef="#br0">182 1 23971,'2'76'1566,"-1"0"1,-2 6 0,-3-2-1567,-6-17 0,-3 0-744,0 10 0,-1 1 744,0-1 0,0-1 0,1-6 0,1-1 0,1-2 0,2-2 432,-4 34-432,5-20 0,5-29-8228,1-24-751,1-25 5921,-6-39 3058,-2-16 0,1 8 0,2 11 0</inkml:trace>
</inkml:ink>
</file>

<file path=ppt/ink/ink7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29.021"/>
    </inkml:context>
    <inkml:brush xml:id="br0">
      <inkml:brushProperty name="width" value="0.04286" units="cm"/>
      <inkml:brushProperty name="height" value="0.04286" units="cm"/>
      <inkml:brushProperty name="color" value="#66CC00"/>
    </inkml:brush>
  </inkml:definitions>
  <inkml:trace contextRef="#ctx0" brushRef="#br0">1 1 28671,'51'23'0,"-1"0"0,40 14 0,-45-32 0,-2-3 0,-1-2 0,-4 0 0,-5 0 0,-3 0 0,-7 0 0,-2 4 0,-7 6 0,-6 10 0,-3 8 0,-3 12 0,-2 6 0,0 6 0,-5 3 0,0-2 0,-4-6-2320,2-10-7511,3-18 792,3-7 9039,1-24 0,0 10 0,0-9 0</inkml:trace>
</inkml:ink>
</file>

<file path=ppt/ink/ink7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29.155"/>
    </inkml:context>
    <inkml:brush xml:id="br0">
      <inkml:brushProperty name="width" value="0.04286" units="cm"/>
      <inkml:brushProperty name="height" value="0.04286" units="cm"/>
      <inkml:brushProperty name="color" value="#66CC00"/>
    </inkml:brush>
  </inkml:definitions>
  <inkml:trace contextRef="#ctx0" brushRef="#br0">1 28 10198,'0'-27'0</inkml:trace>
</inkml:ink>
</file>

<file path=ppt/ink/ink7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29.952"/>
    </inkml:context>
    <inkml:brush xml:id="br0">
      <inkml:brushProperty name="width" value="0.04286" units="cm"/>
      <inkml:brushProperty name="height" value="0.04286" units="cm"/>
      <inkml:brushProperty name="color" value="#66CC00"/>
    </inkml:brush>
  </inkml:definitions>
  <inkml:trace contextRef="#ctx0" brushRef="#br0">94 386 11609,'11'23'9830,"-2"-5"-2598,-9-18-7232,0 0 0,-39 85 0,21-35 0,-6 9 0,3 2 0,13 0 0,5-8 0,3-12 0,4-18 0,7-11 0,6-14 0,7-18 0,2-16 0,4-27 0,-1-17-446,1-15 446,-16 42 0,-1 0-424,0-2 1,-2 1 258,0 1 0,-1 2 165,7-40 84,-4 17 1009,-4 24-1093,-5 20 0,-1 18 0,-3 12 0,0 18 446,0 13-446,0 57 0,0-13 0,0-19 0,0-1 0,0 26 0,0-3 0,0-8 0,8-11 0,3-11 0,8-13 0,4-9 0,13-15 0,-5-4 0,9-14 0,-11-6 0,-4-5 0,-5-2 0,-6 6 0,-5 5 0,-6 4 0,-1 4 0,-2 7 0,0 3 0,-4 11 0,1 7 0,-1 7 0,1 5 0,3 3 0,1-3 0,23 1 0,-5-21 0,20-2 0,-12-35 0,-2-13 0,-3-25 0,-6-13 0,-8-4 0,-3-21 0,-7 30 0,-7-4 0,-3 40 0,-8 13 0,1 8 0,0 11 0,-2 15 0,2 45 0,6-4 0,4 29 0,7-31 0,8-10-2673,8-12-6126,9-15 3343,11-10 3563,3-7 252,18-20 1641,22-24 0,-32 14 0,6-10 0</inkml:trace>
</inkml:ink>
</file>

<file path=ppt/ink/ink7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30.335"/>
    </inkml:context>
    <inkml:brush xml:id="br0">
      <inkml:brushProperty name="width" value="0.04286" units="cm"/>
      <inkml:brushProperty name="height" value="0.04286" units="cm"/>
      <inkml:brushProperty name="color" value="#66CC00"/>
    </inkml:brush>
  </inkml:definitions>
  <inkml:trace contextRef="#ctx0" brushRef="#br0">79 425 28671,'-21'72'0,"1"0"0,0-6 0,6-9 0,12-9 0,0-12 0,5-14 0,9-12 0,6-14 0,9-19 0,3-20 0,-1-23 0,-1-16-354,-5-9 354,-13 42 0,-2-1 0,5-48 0,-3 4 0,-5 14 0,-1 18 0,-3 23 0,-1 20 0,0 12 0,0 22 0,0 16 354,0 30-354,0 23 0,0-33 0,0 3-172,0 4 0,0 2 172,0 2 0,0-1 0,0 0 0,0-2 0,0-5 0,0-3 0,0 34 0,0-21-9831,0-17 0,-1-13 9510,-11-7 1,8-14 0,-7-5 0</inkml:trace>
</inkml:ink>
</file>

<file path=ppt/ink/ink7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31.573"/>
    </inkml:context>
    <inkml:brush xml:id="br0">
      <inkml:brushProperty name="width" value="0.04286" units="cm"/>
      <inkml:brushProperty name="height" value="0.04286" units="cm"/>
      <inkml:brushProperty name="color" value="#66CC00"/>
    </inkml:brush>
  </inkml:definitions>
  <inkml:trace contextRef="#ctx0" brushRef="#br0">458 0 28671,'-5'54'0,"-1"0"0,2-2 0,-2-2 0,-9 23 0,1 4 0,2-1 0,1-6 0,3-8 0,1-13 0,2-15 0,-2-16 0,0-9 0,-5-9 0,-5-17 0,-9-9 0,-5-22 0,-7-8-1446,-2-4 410,2 4 1036,0 9 84,8 14 644,5 12-95,6 12-309,5 5 389,2 27-713,7 2 0,0 26 0,5-6 0,0 5 0,8-5 0,16 11 0,4-21 0,12-1 0,-8-25 0,1-7 0,4-13 0,-3-11 0,2-17 0,-4-11-57,-3-3-3287,0-10 2868,-14 25 476,1 2 425,-14 28-425,0 5 186,-2 6 111,1 9 761,3 7 853,6 34-1911,-1-8 0,8 18 0,-3-20 0,6-7 0,3-6 0,4-14 0,6-8 0,2-9 0,3-15 0,14-39 0,-16 2 0,6-27 0,-23 27 0,-8 9 0,-5 11 0,-3 15 0,-3 9 0,0 6 0,0 13 0,-5 7 0,-1 19 0,-4 11 0,1 10 0,2 7 0,4-1 0,1 13 0,9-29 0,3-1 0,9-30-9573,6-9 981,10-4 8592,16-19 0,-21 11 0,4-13 0</inkml:trace>
</inkml:ink>
</file>

<file path=ppt/ink/ink7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32.538"/>
    </inkml:context>
    <inkml:brush xml:id="br0">
      <inkml:brushProperty name="width" value="0.04286" units="cm"/>
      <inkml:brushProperty name="height" value="0.04286" units="cm"/>
      <inkml:brushProperty name="color" value="#66CC00"/>
    </inkml:brush>
  </inkml:definitions>
  <inkml:trace contextRef="#ctx0" brushRef="#br0">337 0 28671,'-1'62'0,"0"-1"0,-1 0 0,-1-2 0,-10 33-712,1 5 712,2 1 0,1-8 0,6-10 0,-1-17 232,4-17-232,-1-19 118,1-15-118,-5-8 0,0-13 0,-6-12-675,-6-18-5162,-4-12 416,-6-10 1802,-6-1 1944,0 1 1631,-2 9 44,4 13 856,7 17-340,6 12 195,7 17 549,7 16 830,1 15 1035,3 15 1350,3 5-1243,6-2-1864,15 11-1368,0-25 0,12 0 0,-8-30 0,17-6 0,-12-17-276,10-7-894,-19-16-1076,-1-4-515,-6-2 380,-3 2 801,-4 1 903,-3 9 677,-4 3 1557,-1 11-364,-2 6-398,0 6-297,0 3 422,2 9 1118,1 5 113,4 10-212,2 1-1939,12 12 0,-4-12 0,10 2 0,-6-17 0,1-6 0,-1-4 0,3-13 0,-4-11 0,0-16 0,-6-9-1009,-4-2 213,-5 1 796,-3 8 191,-2 9 358,0 10-521,-6 9 240,-2 6-128,-7 5-112,-1 6 269,-1 12 7,1 10-304,2 17 0,2 6 0,7 6 0,0 2 0,5-3 0,0-6 0,9-6 0,3-10 0,10-8-9399,13-10 2357,-6-6 4332,15-18-2911,-10-8 5621,2-15 0,-15 14 0,-8 2 0</inkml:trace>
</inkml:ink>
</file>

<file path=ppt/ink/ink7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32.938"/>
    </inkml:context>
    <inkml:brush xml:id="br0">
      <inkml:brushProperty name="width" value="0.04286" units="cm"/>
      <inkml:brushProperty name="height" value="0.04286" units="cm"/>
      <inkml:brushProperty name="color" value="#66CC00"/>
    </inkml:brush>
  </inkml:definitions>
  <inkml:trace contextRef="#ctx0" brushRef="#br0">0 0 25786,'2'64'961,"1"-1"1,-1-4 0,0-7-962,-3-7 0,1-4 0,0-12 0,4-8 0,5-9 0,7-8 0,4-2 0,5-15 0,2-9 0,3-18 0,1-8-220,-3-3 164,-3 3 56,-5 8 28,-7 12 220,-4 11-248,-6 10 0,-1 4 0,-2 10 0,0 10 0,0 14 0,0 16 0,0 9 0,0 5 0,-2-3 0,0-9 0,1-14 0,-1-15-3132,2-11-6699,0-29 0,5-12 9745,0-24 0,1 22 0,-1 6 1</inkml:trace>
</inkml:ink>
</file>

<file path=ppt/ink/ink7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33.075"/>
    </inkml:context>
    <inkml:brush xml:id="br0">
      <inkml:brushProperty name="width" value="0.04286" units="cm"/>
      <inkml:brushProperty name="height" value="0.04286" units="cm"/>
      <inkml:brushProperty name="color" value="#66CC00"/>
    </inkml:brush>
  </inkml:definitions>
  <inkml:trace contextRef="#ctx0" brushRef="#br0">1 1 14919,'3'57'-1274,"1"0"1,-1-3 0,-1-8 0,-6-12 0,1-11-1</inkml:trace>
</inkml:ink>
</file>

<file path=ppt/ink/ink7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33.991"/>
    </inkml:context>
    <inkml:brush xml:id="br0">
      <inkml:brushProperty name="width" value="0.04286" units="cm"/>
      <inkml:brushProperty name="height" value="0.04286" units="cm"/>
      <inkml:brushProperty name="color" value="#66CC00"/>
    </inkml:brush>
  </inkml:definitions>
  <inkml:trace contextRef="#ctx0" brushRef="#br0">1 92 13575,'3'15'9830,"0"-3"-4564,-3-12-5266,0 0 0,0 79 0,0-36 0,0 9 0,0 0 0,0-10 0,0-13 0,0-10 0,2-12 0,1-4 0,6-14 0,3-10-1995,7-18-3556,3-11 2123,4-6 1995,0 0 957,0 4 476,-5 10 487,-4 13 403,-6 10 225,-5 12-387,-2 4 991,1 10 819,0 10 89,2 13 152,0 10-2779,1 7 0,0-1 0,0-4 0,-1-8 0,1-11 0,3-10 0,3-8 0,3-5 0,17-25 0,-6 4-1284,13-23-1522,-14 10 975,0 1 329,-3 2-172,-3 5 1411,-1 4 263,-5 6 1019,-5 8-672,-5 6 1267,-3 16 463,-2 9 343,0 17-537,0 10-1883,0 3 0,0 4 0,0-6 0,0 3 0,1-23 0,7-4 0,5-22 0,7-6 0,6-12 0,1-8 0,0-16-1670,-3-6-2016,-3-5-840,-5-12 3675,-7 18 851,-5-2 241,-4 31 78,-3 6-157,-5 11 556,-3 11 816,-5 9 3743,2 27-2795,7-11-2482,1 11 0,6-24 0,4-7 0,7-11 0,6-5 0,7-12 0,2-12 0,2-14-276,3-42-1549,-11 15 1421,-3-23 404,-13 34 297,-4 10 381,-4 12-622,-8 14 297,-8 7-325,-18 28 464,9 6 109,-6 25-601,18 5 0,8 5-2673,4 0-5835,8 4 163,10-7 8345,4-8 0,-2-23 0,-4-13 0</inkml:trace>
</inkml:ink>
</file>

<file path=ppt/ink/ink7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34.590"/>
    </inkml:context>
    <inkml:brush xml:id="br0">
      <inkml:brushProperty name="width" value="0.04286" units="cm"/>
      <inkml:brushProperty name="height" value="0.04286" units="cm"/>
      <inkml:brushProperty name="color" value="#66CC00"/>
    </inkml:brush>
  </inkml:definitions>
  <inkml:trace contextRef="#ctx0" brushRef="#br0">54 1 26138,'-7'75'844,"-1"1"0,0-4 1,1-5-845,-2 22 0,1-5 0,4-6 0,1-16 0,3-14 0,0-15 0,2-16 0,3-8 0,3-9 0,6-16 0,3-14 0,3-20 0,0-14 0,-1-2 0,-1 4 0,-5 12 0,-4 14 0,-2 16 0,-5 11 0,-1 6 0,-1 9 0,-3 8 0,-4 15 0,-5 15 0,-4 13 0,1 10 0,4 5 0,4 0 0,6-5 0,2-14 0,9-13 0,5-19 0,9-11 0,3-13 0,4-15 0,21-31 0,-13 1 0,12-17 0,-20 25 0,-5 7 0,-5 11 0,-6 9 0,-3 8 0,-1 9 0,-1 16 0,8 45 0,-4 0 0,4 30 0,-6-25-1037,-5-3-8794,-2-12 7398,-3-10 0,-2-23 0,0-10 0</inkml:trace>
</inkml:ink>
</file>

<file path=ppt/ink/ink7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45.335"/>
    </inkml:context>
    <inkml:brush xml:id="br0">
      <inkml:brushProperty name="width" value="0.04286" units="cm"/>
      <inkml:brushProperty name="height" value="0.04286" units="cm"/>
      <inkml:brushProperty name="color" value="#66CC00"/>
    </inkml:brush>
  </inkml:definitions>
  <inkml:trace contextRef="#ctx0" brushRef="#br0">139 252 13256,'-70'-53'9830,"12"11"-4245,52 39-5585,3 1 0,1 2 0,2 0 0,3-1 0,9 0 0,9 0 0,15 1 0,12 0 0,14-1 0,14-1 0,12-2-408,11-4 408,-48 3 0,0-1 0,0-1 0,-1 0 0,43-10 0,-10 2 0,-14-1 0,-12 4 0,-14 0 0,-12 4 0,-11 2 0,-6 3 0,-9 2 408,-2 1-408,-3 0-9831,0 0 0,-1-3 9268,-6-3 1,4 2-1,-3-2 1</inkml:trace>
</inkml:ink>
</file>

<file path=ppt/ink/ink7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45.735"/>
    </inkml:context>
    <inkml:brush xml:id="br0">
      <inkml:brushProperty name="width" value="0.04286" units="cm"/>
      <inkml:brushProperty name="height" value="0.04286" units="cm"/>
      <inkml:brushProperty name="color" value="#66CC00"/>
    </inkml:brush>
  </inkml:definitions>
  <inkml:trace contextRef="#ctx0" brushRef="#br0">65 1 28671,'-19'46'0,"12"-1"0,31-9 0,5 3 0,0 7 0,1 2 0,-3 2 0,-4 1 0,-4-5 0,-9-4 0,-3-9 0,-6-9 0,-1-4 0,-9-6 0,-7-1 0,-12-4 0,-5-2 0,-1-2 0,1 0 0,5-3 0,4-1 0,8-1 0,6 0 0,5 1 0,3 2-5199,12 4-4632,18 1 9300,37-1 1,-27-2-1,11-2 1</inkml:trace>
</inkml:ink>
</file>

<file path=ppt/ink/ink7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46.507"/>
    </inkml:context>
    <inkml:brush xml:id="br0">
      <inkml:brushProperty name="width" value="0.04286" units="cm"/>
      <inkml:brushProperty name="height" value="0.04286" units="cm"/>
      <inkml:brushProperty name="color" value="#66CC00"/>
    </inkml:brush>
  </inkml:definitions>
  <inkml:trace contextRef="#ctx0" brushRef="#br0">606 3 27740,'-62'-1'310,"0"-1"0,3 4 1,4 4-311,-9 8 0,-3 13 0,1 5 0,5 3 0,13 4 0,13 0 0,16 0 0,11-1 0,13-1 0,13-1 0,13 0 0,13-2 0,3-1 0,0-1 0,-4 1 0,-9-3 0,-9 2 0,-11-4 0,-7 1-382,-7-1 51,-15-3 113,-10-1 28,-16-6-57,-30-4 191,22-6-106,-8-2-1165,37-6 16,11 6 1311,18 0 1311,15 7 318,20 1-345,47-1-1284,-14-6 0,-25-6 0,-2-4 0,19-17 0,-5-13 0,-9-17 0,-20 8 0,-3-3 0,11-24 0,-19 22 0,-2 1 0,-4-15 0,-7 8 0,-6 9 0,-4 12 0,-5 12 0,-7 8 0,-3 7 0,-7 4 0,4 8 0,-7 30 0,12 5 0,-1 31 0,12-6 0,1 3 0,9 2 0,3-8 0,10-11 0,14-9 0,-7-23-6952,14-6-2879,-5-21 9607,16-20 0,-24 14 0,4-12 1</inkml:trace>
</inkml:ink>
</file>

<file path=ppt/ink/ink7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58.331"/>
    </inkml:context>
    <inkml:brush xml:id="br0">
      <inkml:brushProperty name="width" value="0.04286" units="cm"/>
      <inkml:brushProperty name="height" value="0.04286" units="cm"/>
      <inkml:brushProperty name="color" value="#66CC00"/>
    </inkml:brush>
  </inkml:definitions>
  <inkml:trace contextRef="#ctx0" brushRef="#br0">226 1 28671,'-38'5'0,"4"3"0,24 3 0,-4 0 0,4 2 0,-2-5 0,3 1 0,0-3 0,4-1 0,0-1 0,2-2 0,1 1 0,0-3 0,2 2 0,-1-2 0,0 0 0,0 0 0,-1 1 0,2-1 0,-3 3 0,1-1 0,0 1 0,-1 0 0,1-1 0,-2 0 0,0 2 0,0 0 0,-4 3 0,2-1 0,-3 1 0,3-1 0,0-1 0,3-1 0,1-3 0,1 1 0,0-2 0,0 0 0,1 1 0,0-1 0,0 2-2751,0-12-7080,0-5 8460,0-10 0,0 10 1,0 2-1</inkml:trace>
</inkml:ink>
</file>

<file path=ppt/ink/ink7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42.081"/>
    </inkml:context>
    <inkml:brush xml:id="br0">
      <inkml:brushProperty name="width" value="0.04286" units="cm"/>
      <inkml:brushProperty name="height" value="0.04286" units="cm"/>
      <inkml:brushProperty name="color" value="#66CC00"/>
    </inkml:brush>
  </inkml:definitions>
  <inkml:trace contextRef="#ctx0" brushRef="#br0">0 6 28671,'65'1'0,"5"1"0,11-4 0,-1 2 0,-5 0 0,-13 0 0,-14 0 0,-13 0 0,-12-1 0,-9-1 0,-7 0 0,-4 1-6829,-3 1-3002,0 0 3666,-3 6 6165,-5 0 0,3 1 0,-3-1 0</inkml:trace>
</inkml:ink>
</file>

<file path=ppt/ink/ink7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42.465"/>
    </inkml:context>
    <inkml:brush xml:id="br0">
      <inkml:brushProperty name="width" value="0.04286" units="cm"/>
      <inkml:brushProperty name="height" value="0.04286" units="cm"/>
      <inkml:brushProperty name="color" value="#66CC00"/>
    </inkml:brush>
  </inkml:definitions>
  <inkml:trace contextRef="#ctx0" brushRef="#br0">249 0 28671,'36'51'0,"-2"1"0,-13-8 0,-2 7 0,-5 1 0,-7 2 0,-4-4 0,-3-5 0,-6-7 0,-8-12 0,-10-8 0,-11-10 0,-6-4 0,-7-4 0,-3-1 0,1-2 0,6 1 0,11-1 0,11 3-466,12 11-9365,5 10 815,18 11 9016,2 2 0,0-14 0,-2-7 0</inkml:trace>
</inkml:ink>
</file>

<file path=ppt/ink/ink7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48.121"/>
    </inkml:context>
    <inkml:brush xml:id="br0">
      <inkml:brushProperty name="width" value="0.04286" units="cm"/>
      <inkml:brushProperty name="height" value="0.04286" units="cm"/>
      <inkml:brushProperty name="color" value="#66CC00"/>
    </inkml:brush>
  </inkml:definitions>
  <inkml:trace contextRef="#ctx0" brushRef="#br0">384 466 21965,'12'-77'2235,"0"0"0,0 5 1,2 9-2236,12-1 0,-2 13 0,-1 16 0,-6 17 0,-3 9 0,-2 9 0,-2 16 0,-1 9 0,-2 25 0,-4 12 0,-1 16 0,-2 8-225,-2 3 225,-7-4 0,-6-11 0,-12-18-6229,-8-20-2581,-10-20 4967,-11-13 1872,-10-19 1091,-9-8 880,2-13 550,6 1 1438,8 3-1349,29 13 593,9 5 1187,26 12 1603,13 3 2570,15-1-2076,21-1-4516,13-2 0,-8-5 0,1-2 0,35-12-243,-30 5 0,-2-5 243,22-20 0,-5-7 0,-8-7 0,-8 0 0,-7 1-2073,2-3-425,-23 24 1176,-2 5-179,-24 24 1501,-6 7 905,-3 15 485,-1 13 396,0 21 113,0 3 1,0 6-1900,-4 40-604,0-26 0,0 1 604,-1-14 0,0-3 0,-2 2 0,2-1-101,1-4 0,0-1 101,-1 35 0,4-24 0,1-24 0,0-22 0,0-33-550,4-21-1897,5-32-242,7-18 2186,-5 37 0,0-1 273,2-4 0,0 0 230,3-1 0,1 1 154,-1 3 0,1-1 927,6-6 1,-1 2-488,8-12 363,-1 6-615,-19 49 1445,-5 20-39,-3 19-1267,-1 22-481,-1 21 0,0 15 0,0 7-94,-1 1 94,-2-4 0,-1 11 0,0-37 0,3-3 0,1-44 0,0-10 0,0-20 0,12-47 0,-1-4 0,0 13 0,1-2-524,9-31-238,-2 1 544,3 4 218,-6 11 162,1 9 85,-5 15-57,0 12 466,2 8-656,-3 14 0,2 4 525,-2 8-525,1 0 0,1 0 0,3 0 0,3 1 0,12-1 0,-5 2 0,10-2 0,-11 0 0,0 0 0,-2 0 0,-3 0 0,-4 0 0,-4 4-522,-5 1 1044,-4 21-522,-1 1 0,-4 19 0,-4 2 0,-2 4 0,-2 1 0,3-5 0,4-7 0,1-10 0,2-15 0,3-6 0,7-13 0,8-10 0,8-10 0,6-14 0,2-7 0,-1-3 0,-4 3 0,-7 3 0,-9 19 0,-5 5 0,-8 16 0,0 5 0,-5 8 0,-2 10 0,-4 11 0,-1 7 0,5 3 0,2 15 0,3-19 0,10 4 0,6-28 0,11-7 0,6-7 0,17-37 0,-13-2 0,5-34 0,-23 7 0,-10 2 0,-4 3 0,-4 11 0,-12 11 0,-7 13 0,-13 12 0,-3 8 0,-2 20 0,-6 41 0,16 3 0,4 28 0,20-24-1670,5-10-8161,12-13 2091,13-18 4525,10-10 3215,7-24 0,-21 10 0,-5-9 0</inkml:trace>
</inkml:ink>
</file>

<file path=ppt/ink/ink7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48.336"/>
    </inkml:context>
    <inkml:brush xml:id="br0">
      <inkml:brushProperty name="width" value="0.04286" units="cm"/>
      <inkml:brushProperty name="height" value="0.04286" units="cm"/>
      <inkml:brushProperty name="color" value="#66CC00"/>
    </inkml:brush>
  </inkml:definitions>
  <inkml:trace contextRef="#ctx0" brushRef="#br0">23 0 28671,'11'78'0,"-1"-1"0,0-3 0,-2-5 0,-1 17 0,0 1 0,2-6 0,-2-7 0,0-14-2807,-4-13-7024,-1-17 3643,-11-15 3029,-11-17 3159,-13-15 0,11 7 0,2-5 0</inkml:trace>
</inkml:ink>
</file>

<file path=ppt/ink/ink7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48.637"/>
    </inkml:context>
    <inkml:brush xml:id="br0">
      <inkml:brushProperty name="width" value="0.04286" units="cm"/>
      <inkml:brushProperty name="height" value="0.04286" units="cm"/>
      <inkml:brushProperty name="color" value="#66CC00"/>
    </inkml:brush>
  </inkml:definitions>
  <inkml:trace contextRef="#ctx0" brushRef="#br0">1 379 28671,'58'-38'0,"0"1"0,-3 1 0,-7 0 0,1-17 0,-3 3 0,-6 3 0,-5 11 0,-9 10 0,-9 13 0,-5 7 0,-5 6 0,-1 9 0,1 9 0,-1 16 0,-1 10 0,-2 8 0,-1 3 0,1-2 0,-2-5 0,2-11 0,0-10 0,1-11-9422,5-11-409,1-19 9765,2-11 1,-5 5-1,-2 0 1</inkml:trace>
</inkml:ink>
</file>

<file path=ppt/ink/ink7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48.781"/>
    </inkml:context>
    <inkml:brush xml:id="br0">
      <inkml:brushProperty name="width" value="0.04286" units="cm"/>
      <inkml:brushProperty name="height" value="0.04286" units="cm"/>
      <inkml:brushProperty name="color" value="#66CC00"/>
    </inkml:brush>
  </inkml:definitions>
  <inkml:trace contextRef="#ctx0" brushRef="#br0">0 0 12489,'5'50'-1287,"-1"-19"0,-4-16 1</inkml:trace>
</inkml:ink>
</file>

<file path=ppt/ink/ink7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49.757"/>
    </inkml:context>
    <inkml:brush xml:id="br0">
      <inkml:brushProperty name="width" value="0.04286" units="cm"/>
      <inkml:brushProperty name="height" value="0.04286" units="cm"/>
      <inkml:brushProperty name="color" value="#66CC00"/>
    </inkml:brush>
  </inkml:definitions>
  <inkml:trace contextRef="#ctx0" brushRef="#br0">1 1 14807,'3'12'9830,"0"-2"-5796,-3-10-4034,0 0 0,0 84 0,0-38 0,0 10 0,0 1 0,0-10 0,0-9 0,0-13 0,5-9 0,2-11 0,7-7 0,5-15 0,3-11 0,4-16 0,3-7-1009,3-4 241,-1 2-1175,0 7 307,-5 12 488,-4 14 1148,-6 11 1669,-4 8 1552,-5 14-1607,-1 6-1614,-2 14 0,3 6 0,-4 1 0,6 3 0,-4-4 0,5-7 0,1-5 0,1-10 0,3-6 0,1-7 0,3-3 0,0-12 0,2-8 0,-1-13 0,-1-5 0,-1 2 0,-5 4 0,-2 8 0,-6 7 0,-2 9 0,-3 4 0,0 4 0,0 9 0,0 7 0,0 11 0,3 2 0,3 2 0,3-5 0,4-2 0,13-8 0,1-8 0,12-3 0,-6-9 0,1-10 0,-1-7 0,-4-11 0,-3-1 0,-8-15 0,-8 17 0,-5-7 0,-8 24 0,-9 6 0,-4 4 0,-8 3 0,1 10 0,2 7 0,7 13 0,4 25 0,7-13 0,6 12 0,9-24 0,7-7 0,6-10 0,2-6 0,-3-5 0,8-26 0,-12-1 0,2-27 0,-14 2 0,-3-3 0,-4 2 0,-1 8 0,-4 11 0,-2 12 0,-5 10 0,4 8 0,2 13 0,4 8 0,4 15 0,8 9 0,10 6 0,12 3 0,6 2 0,4-7 0,-3-5 0,7-8 0,-18-14 0,1-6 0,-16-9-9422,2 0-409,-2 2 9248,0-2 1,-7-1 0,-3-4 0</inkml:trace>
</inkml:ink>
</file>

<file path=ppt/ink/ink7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50.472"/>
    </inkml:context>
    <inkml:brush xml:id="br0">
      <inkml:brushProperty name="width" value="0.04286" units="cm"/>
      <inkml:brushProperty name="height" value="0.04286" units="cm"/>
      <inkml:brushProperty name="color" value="#66CC00"/>
    </inkml:brush>
  </inkml:definitions>
  <inkml:trace contextRef="#ctx0" brushRef="#br0">152 1 28671,'-67'35'0,"10"5"0,45-1 0,3 4 0,4 0 0,3-4 0,5-4 0,9-5 0,6-7 0,8-6 0,5-9 0,0-4 0,4-7 0,-1-11 0,-2-9 0,-3-15 0,-7-5 0,-6-5 0,-6 3 0,-7 3 0,-1 9 0,-2 11 0,0 11 0,0 7 0,0 4 0,0 11 0,0 9 0,0 17 0,0 11 0,0 7 0,1 3 0,7-5 0,5-7 0,9-11 0,7-12-5378,6-12-4453,16-28 3777,-2-16 6054,7-25 0,-28 23 0,-6 5 0</inkml:trace>
</inkml:ink>
</file>

<file path=ppt/ink/ink7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50.856"/>
    </inkml:context>
    <inkml:brush xml:id="br0">
      <inkml:brushProperty name="width" value="0.04286" units="cm"/>
      <inkml:brushProperty name="height" value="0.04286" units="cm"/>
      <inkml:brushProperty name="color" value="#66CC00"/>
    </inkml:brush>
  </inkml:definitions>
  <inkml:trace contextRef="#ctx0" brushRef="#br0">16 1 28671,'3'74'0,"0"0"0,-1-2 0,-2-5 0,-8 19 0,1-1 0,1-8 0,3-12 0,3-17 0,0-12 0,0-16 0,5-8 0,2-8 0,7-4 0,5-12 0,3-11 0,9-16 0,2-9 0,4-4 0,-1 2 0,-6 8 0,-3 12 0,-9 15 0,-2 8 0,-5 11 0,2 11 0,0 9 0,0 13 0,0 7 0,-5 3 0,-1 2 0,-5-2 0,-1-2 0,-1-9-6678,0-9-3153,-9-10 9177,-1-11 1,-1-3-1,3-3 1</inkml:trace>
</inkml:ink>
</file>

<file path=ppt/ink/ink7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51.019"/>
    </inkml:context>
    <inkml:brush xml:id="br0">
      <inkml:brushProperty name="width" value="0.04286" units="cm"/>
      <inkml:brushProperty name="height" value="0.04286" units="cm"/>
      <inkml:brushProperty name="color" value="#66CC00"/>
    </inkml:brush>
  </inkml:definitions>
  <inkml:trace contextRef="#ctx0" brushRef="#br0">0 0 28671,'98'11'-9831,"-20"0"7720,-69-4 1,-5-3 0,-4 0 0</inkml:trace>
</inkml:ink>
</file>

<file path=ppt/ink/ink7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52.776"/>
    </inkml:context>
    <inkml:brush xml:id="br0">
      <inkml:brushProperty name="width" value="0.04286" units="cm"/>
      <inkml:brushProperty name="height" value="0.04286" units="cm"/>
      <inkml:brushProperty name="color" value="#66CC00"/>
    </inkml:brush>
  </inkml:definitions>
  <inkml:trace contextRef="#ctx0" brushRef="#br0">211 0 28671,'-23'15'0,"-2"3"0,4-4 0,-3 8 0,1 7 0,-1 5 0,5 7 0,-1 4 0,5 5 0,5 2 0,5 3 0,3-1 0,2 1 0,2-5 0,8-5 0,6-9 0,8-12 0,7-11 0,2-8 0,6-13 0,3-12 0,4-16 0,1-14 0,-2-8 0,-2-5 0,-6 0 0,-8 1 0,-2-1 0,-13 26 0,-3 5 0,-10 26 0,-1 5 0,0 1 0,0 5 0,-3 7 0,-11 35 0,3-1 0,-9 25 0,13-16 0,2-4 0,3-7 0,2-11 0,5-12 0,19-10 0,2-14 0,17-14 0,-6-10 0,-1-10 0,-1-2 0,-4 1 0,-7 5 0,-5 9 0,-9 9 0,-3 8 0,-5 7 0,1 13 0,-1 9 0,0 16 0,1 7 0,-3 3 0,2-2 0,-2-7 0,1-11 0,9-11 0,1-11 0,13-17 0,2-15 0,7-18 0,3-10 0,2-6 0,-5 4 0,1-1 0,-17 27 0,-1 5 0,-14 23 0,1 7 0,-1 9 0,0 11 0,1 12 0,-3 34 0,2-14 0,-2 20 0,0-30 0,0-12 0,0-11 0,0-14-9831,0-6 1452,4-34 5304,7-8 3075,3-33 0,-3 32 0,-3 6 0</inkml:trace>
</inkml:ink>
</file>

<file path=ppt/ink/ink7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53.008"/>
    </inkml:context>
    <inkml:brush xml:id="br0">
      <inkml:brushProperty name="width" value="0.04286" units="cm"/>
      <inkml:brushProperty name="height" value="0.04286" units="cm"/>
      <inkml:brushProperty name="color" value="#66CC00"/>
    </inkml:brush>
  </inkml:definitions>
  <inkml:trace contextRef="#ctx0" brushRef="#br0">168 1 28671,'-1'72'0,"0"-1"0,-3 1 0,-3-3 0,0-11 0,-2-2-773,-2 2 0,-1 1 773,2-1 0,0-1 0,1-5 0,0-2 427,-3 32-427,2-20 0,6-20 268,0-17-268,3-13-1748,-2-8-8083,-3-28 0,-2-6 9452,-7-26 0,9 24 1,-2 6-1</inkml:trace>
</inkml:ink>
</file>

<file path=ppt/ink/ink7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53.811"/>
    </inkml:context>
    <inkml:brush xml:id="br0">
      <inkml:brushProperty name="width" value="0.04286" units="cm"/>
      <inkml:brushProperty name="height" value="0.04286" units="cm"/>
      <inkml:brushProperty name="color" value="#66CC00"/>
    </inkml:brush>
  </inkml:definitions>
  <inkml:trace contextRef="#ctx0" brushRef="#br0">1 164 28671,'57'40'0,"0"0"0,-4-3 0,-6-11 0,-7-22 0,3-4 0,4-10 0,1-7 0,-3-15 0,-3-5 0,-8-4 0,-8 1 0,-5 2 0,-9 4 0,-4 8 0,-4 7 0,-3 8 0,-1 7 0,0 2 0,0 2 0,0 10 0,0 8 0,-4 17 0,-2 14 0,-3 9 0,2 7 0,2-1 0,3-2 0,1-10 0,1-11 0,5-11 0,2-14 0,5-8 0,3-6 0,16-20 0,-2-5 0,15-21 0,-11 0 0,0 0 0,-9 5 0,-2 7 0,-11 13 0,-3 7 0,-6 10 0,-2 2 0,0 6 0,0 8 0,0 12 0,0 12 0,0 10 0,0 24 0,1-19 0,3 8 0,3-35 0,3-12 0,2-7 0,5-5 0,4-4 0,7-9 0,6-7 0,23-31 0,-13 7 0,11-15 0,-24 19 0,-7 6 0,-8 10 0,-6 8 0,-7 8 0,-1 5 0,-2 4 0,0 8 0,0 9 0,0 11 0,0 6 0,0 2 0,0 2 0,2-5 0,1-7 0,2-4 0,1-14 0,-1-2 0,-2-9-4331,1 0-5500,1-4 8970,3-20 0,-3 15 0,1-13 1</inkml:trace>
</inkml:ink>
</file>

<file path=ppt/ink/ink7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53.977"/>
    </inkml:context>
    <inkml:brush xml:id="br0">
      <inkml:brushProperty name="width" value="0.04286" units="cm"/>
      <inkml:brushProperty name="height" value="0.04286" units="cm"/>
      <inkml:brushProperty name="color" value="#66CC00"/>
    </inkml:brush>
  </inkml:definitions>
  <inkml:trace contextRef="#ctx0" brushRef="#br0">1 1 9526,'23'34'0,"-5"-7"0</inkml:trace>
</inkml:ink>
</file>

<file path=ppt/ink/ink7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7:54.781"/>
    </inkml:context>
    <inkml:brush xml:id="br0">
      <inkml:brushProperty name="width" value="0.04286" units="cm"/>
      <inkml:brushProperty name="height" value="0.04286" units="cm"/>
      <inkml:brushProperty name="color" value="#66CC00"/>
    </inkml:brush>
  </inkml:definitions>
  <inkml:trace contextRef="#ctx0" brushRef="#br0">0 0 17143,'5'10'9830,"-1"-2"-8132,-4-8-1698,0 0 0,0 77 0,0-31 0,0 7 0,0 1 0,0-5 0,0-11 0,0-13 0,1-11 0,3-8 0,2-5 0,5-10 0,6-10 0,4-19 0,8-10 0,2-10 0,2 2 0,-3 3 0,-8 12 0,-5 13 0,-8 13 0,-2 9 0,-5 5 0,-1 3 0,1 10 0,0 9 0,3 13 0,0 5 0,5 8 0,1-3 0,2-1 0,4-7 0,4-9 0,3-12 0,9-8 0,0-8 0,7-12 0,-1-9 0,1-12 0,-2-3 0,-5 1 0,-5 4 0,-4-3 0,-11 15 0,-4 3 0,-7 14 0,-2 3 0,0 10 0,-2 2 0,-3 14 0,-2 5 0,-2 7 0,4 4 0,2 0 0,3-3 0,0-6 0,7-9 0,4-9 0,16-8 0,-6-17 0,6-8 0,-12-16 0,-1-8 0,-3-4 0,-4 0 0,-4 5 0,-1 4 0,-2 19 0,0 4 0,0 14 0,0 9 0,0 10 0,0 16 0,3 12 0,3 7 0,5 4 0,9 18 0,-4-26 0,2 2 0,-6-33 0,-5-11-2885,-2-4 2885,-3-9 0,-2 3 0,0-3 0</inkml:trace>
</inkml:ink>
</file>

<file path=ppt/ink/ink7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04.060"/>
    </inkml:context>
    <inkml:brush xml:id="br0">
      <inkml:brushProperty name="width" value="0.04286" units="cm"/>
      <inkml:brushProperty name="height" value="0.04286" units="cm"/>
      <inkml:brushProperty name="color" value="#66CC00"/>
    </inkml:brush>
  </inkml:definitions>
  <inkml:trace contextRef="#ctx0" brushRef="#br0">0 1303 22856,'75'-29'1938,"-1"0"0,-4 0 1,-8 0-1939,-1-15 0,3-5 0,0-5-540,3-8 540,0-11 0,-33 32 0,0-2 0,-2-3 0,0-1 0,-3-4 0,-1-2 0,-2 0 0,-2 0 0,-4-2 0,-1 1 0,-1 3 0,-3 2 0,8-41 0,-7 17 176,-5 17-176,-4 17 90,-4 15-90,-1 10 0,-2 6 0,0 5 274,0 2-2779,0 1-5600,0 3 874,0 4 3854,-3 5 3377,-3 0 0,2-4 0,-1-4 0</inkml:trace>
</inkml:ink>
</file>

<file path=ppt/ink/ink7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04.437"/>
    </inkml:context>
    <inkml:brush xml:id="br0">
      <inkml:brushProperty name="width" value="0.04286" units="cm"/>
      <inkml:brushProperty name="height" value="0.04286" units="cm"/>
      <inkml:brushProperty name="color" value="#66CC00"/>
    </inkml:brush>
  </inkml:definitions>
  <inkml:trace contextRef="#ctx0" brushRef="#br0">0 0 28671,'50'30'0,"-2"-2"0,-5-8 0,-3-1 0,1 1 0,-8-4 0,-2-1 0,-8-5 0,-4-1 0,-7-4 0,-1-1 0,-3-1 0,-2-1-1855,-1 1-7976,-3-3 3189,-2 1 2682,-14-6 3960,-8-6 0,4 3 0,1-2 0</inkml:trace>
</inkml:ink>
</file>

<file path=ppt/ink/ink7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04.823"/>
    </inkml:context>
    <inkml:brush xml:id="br0">
      <inkml:brushProperty name="width" value="0.04286" units="cm"/>
      <inkml:brushProperty name="height" value="0.04286" units="cm"/>
      <inkml:brushProperty name="color" value="#66CC00"/>
    </inkml:brush>
  </inkml:definitions>
  <inkml:trace contextRef="#ctx0" brushRef="#br0">0 163 12981,'5'20'9830,"-1"-4"-3970,-4-16-5860,0 0 0,61-26 0,-32 10 0,50-24 0,-48 17 0,-3-1 0,-1 1 0,-7 6 0,-4 2 0,-7 7 0,-2 3 0,-5 4 0,-1 1 0,-1 0 0,0 5 0,0 8 0,0 11 0,0 11 0,0 7 0,0 5 0,0 0 0,2-4 0,0-7 0,1-10 0,1-10 0,-2-8 0,-1-6 0,-1-2 0,0 0 0,-1-1-9831,-8-5 8820,-2-2 0,2 1 0,1 1 0</inkml:trace>
</inkml:ink>
</file>

<file path=ppt/ink/ink7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08.341"/>
    </inkml:context>
    <inkml:brush xml:id="br0">
      <inkml:brushProperty name="width" value="0.04286" units="cm"/>
      <inkml:brushProperty name="height" value="0.04286" units="cm"/>
      <inkml:brushProperty name="color" value="#66CC00"/>
    </inkml:brush>
  </inkml:definitions>
  <inkml:trace contextRef="#ctx0" brushRef="#br0">0 126 23243,'34'-41'5074,"3"9"-4720,3 19-354,6 4 0,1 1 0,3 1-522,-5 0-1113,-2 3-724,-6 1-744,-5 1-353,-4 2-464,-4 0 671,0 3 1440,3 7 403,-2 5 1406,4 5 0,-15-8 0,-4-4 0</inkml:trace>
</inkml:ink>
</file>

<file path=ppt/ink/ink7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08.575"/>
    </inkml:context>
    <inkml:brush xml:id="br0">
      <inkml:brushProperty name="width" value="0.04286" units="cm"/>
      <inkml:brushProperty name="height" value="0.04286" units="cm"/>
      <inkml:brushProperty name="color" value="#66CC00"/>
    </inkml:brush>
  </inkml:definitions>
  <inkml:trace contextRef="#ctx0" brushRef="#br0">1 15 16213,'79'3'1624,"-14"-1"-1624,-47-4-694,0 2-942,3-3-766,1 0 122,2-1 477,2 0 385,3 2-239,-1 1 1657,0 1 0,-13 0 0,-4 0 0</inkml:trace>
</inkml:ink>
</file>

<file path=ppt/ink/ink7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08.767"/>
    </inkml:context>
    <inkml:brush xml:id="br0">
      <inkml:brushProperty name="width" value="0.04286" units="cm"/>
      <inkml:brushProperty name="height" value="0.04286" units="cm"/>
      <inkml:brushProperty name="color" value="#66CC00"/>
    </inkml:brush>
  </inkml:definitions>
  <inkml:trace contextRef="#ctx0" brushRef="#br0">1 0 13687,'66'7'491,"1"0"0,-7 0 0,-11-3-491,-27-10-667,-1 2-1343,0 1-819,6 2 729,-2 1 2100,4 5 0,-14-3 0,-4 3 0</inkml:trace>
</inkml:ink>
</file>

<file path=ppt/ink/ink7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06.791"/>
    </inkml:context>
    <inkml:brush xml:id="br0">
      <inkml:brushProperty name="width" value="0.04286" units="cm"/>
      <inkml:brushProperty name="height" value="0.04286" units="cm"/>
      <inkml:brushProperty name="color" value="#66CC00"/>
    </inkml:brush>
  </inkml:definitions>
  <inkml:trace contextRef="#ctx0" brushRef="#br0">21 1 28671,'-11'38'0,"2"-3"0,9-15 0,0 2 0,0 1 0,1 1 0,1 0-1530,3-2-6496,1 2 996,-1-1 4459,2 0 1036,-4 7 186,1 1 1349,-3 2 0,-1-15 0,0-6 0</inkml:trace>
</inkml:ink>
</file>

<file path=ppt/ink/ink7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07.026"/>
    </inkml:context>
    <inkml:brush xml:id="br0">
      <inkml:brushProperty name="width" value="0.04286" units="cm"/>
      <inkml:brushProperty name="height" value="0.04286" units="cm"/>
      <inkml:brushProperty name="color" value="#66CC00"/>
    </inkml:brush>
  </inkml:definitions>
  <inkml:trace contextRef="#ctx0" brushRef="#br0">52 1 15305,'-16'46'9830,"4"-4"-7253,4-20-1618,6 0-959,-3-1 0,3 1 0,0-3 0,-1 1 0,3-3 0,-2 0-2101,2 3-3366,0-2-588,0 2 1871,0-2 2470,0-1 437,0 0-358,0-1 1635,0-3 0,0-5 0,0-4 0</inkml:trace>
</inkml:ink>
</file>

<file path=ppt/ink/ink7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07.240"/>
    </inkml:context>
    <inkml:brush xml:id="br0">
      <inkml:brushProperty name="width" value="0.04286" units="cm"/>
      <inkml:brushProperty name="height" value="0.04286" units="cm"/>
      <inkml:brushProperty name="color" value="#66CC00"/>
    </inkml:brush>
  </inkml:definitions>
  <inkml:trace contextRef="#ctx0" brushRef="#br0">21 1 19882,'-4'79'5041,"0"-13"-4722,2-50-263,0-3-28,-1 0-28,1-2-935,0 0-2846,0-2-1507,2 2 836,0 1 2401,0 6 562,0 2 1489,0 1 0,0-9 0,0-4 0</inkml:trace>
</inkml:ink>
</file>

<file path=ppt/ink/ink7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07.447"/>
    </inkml:context>
    <inkml:brush xml:id="br0">
      <inkml:brushProperty name="width" value="0.04286" units="cm"/>
      <inkml:brushProperty name="height" value="0.04286" units="cm"/>
      <inkml:brushProperty name="color" value="#66CC00"/>
    </inkml:brush>
  </inkml:definitions>
  <inkml:trace contextRef="#ctx0" brushRef="#br0">63 1 19512,'-13'58'1554,"1"1"1,-10 35-1555,22-77-78,-2-6-2673,2-2-1736,0 1-167,-1 7 1870,-1 4 2784,-3 1 0,2-9 0,0-5 0</inkml:trace>
</inkml:ink>
</file>

<file path=ppt/ink/ink7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08.993"/>
    </inkml:context>
    <inkml:brush xml:id="br0">
      <inkml:brushProperty name="width" value="0.04286" units="cm"/>
      <inkml:brushProperty name="height" value="0.04286" units="cm"/>
      <inkml:brushProperty name="color" value="#66CC00"/>
    </inkml:brush>
  </inkml:definitions>
  <inkml:trace contextRef="#ctx0" brushRef="#br0">1 17 11032,'67'-5'528,"0"1"1,-6 1-1,-9 0-124,-12 2-180,-8 1-224,-4 0-633,-3 0-913,-4 0-386,6 3-443,-5 0 2375,2 2 0,-13-2 0,-3-1 0</inkml:trace>
</inkml:ink>
</file>

<file path=ppt/ink/ink7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14.415"/>
    </inkml:context>
    <inkml:brush xml:id="br0">
      <inkml:brushProperty name="width" value="0.04286" units="cm"/>
      <inkml:brushProperty name="height" value="0.04286" units="cm"/>
      <inkml:brushProperty name="color" value="#004F8B"/>
    </inkml:brush>
  </inkml:definitions>
  <inkml:trace contextRef="#ctx0" brushRef="#br0">0 0 26054,'18'55'2617,"1"4"-2617,-6 0 0,2 9 0,0 4 0,-1 0 0,-2-2 0,-2-8 0,-1-5 0,-4-8 0,0-9 0,-1-10 0,-2-9 0,-1-10 0,-1-5-1340,0-5-5241,0-2-2034,-1-13 5305,-20-28 768,-2-16 2542,-20-21 0,22 36 0,2 10 0</inkml:trace>
</inkml:ink>
</file>

<file path=ppt/ink/ink7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14.751"/>
    </inkml:context>
    <inkml:brush xml:id="br0">
      <inkml:brushProperty name="width" value="0.04286" units="cm"/>
      <inkml:brushProperty name="height" value="0.04286" units="cm"/>
      <inkml:brushProperty name="color" value="#004F8B"/>
    </inkml:brush>
  </inkml:definitions>
  <inkml:trace contextRef="#ctx0" brushRef="#br0">0 233 9722,'15'-1'3506,"-3"0"-1731,-12 1 130,0 0 21,53-75 365,-18 41-1543,4-11 0,3 2 182,6 23 257,-3 10-33,0 7-96,-6 11-346,1 9-141,-4 13-133,-1 11-438,-7 4 0,-4 3 0,-12 3 0,-4 1 0,-6-1 0,-10 0 0,-9-2 0,-11-6 0,-12-5 0,-3-12 0,-4-10 0,-1-9 0,-2-6 0,1-10 0,1-3-1009,6-9-5108,9 4-3001,15 6 5017,9 5 4101,18 5 0,-6 1 0,6 0 0</inkml:trace>
</inkml:ink>
</file>

<file path=ppt/ink/ink7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15.400"/>
    </inkml:context>
    <inkml:brush xml:id="br0">
      <inkml:brushProperty name="width" value="0.04286" units="cm"/>
      <inkml:brushProperty name="height" value="0.04286" units="cm"/>
      <inkml:brushProperty name="color" value="#004F8B"/>
    </inkml:brush>
  </inkml:definitions>
  <inkml:trace contextRef="#ctx0" brushRef="#br0">0 149 12416,'66'-68'1170,"-9"13"-806,-29 40-33,-2 9-68,-4 1-11,1 5-90,-3 7-145,3 3 157,-4 6-163,3 2 78,-4-2 79,0 0-134,1-2 151,0-5 101,2-1 56,1-5-314,1-2 268,-1-1-296,-1 0-341,-4-4-2673,0-4 1121,-6 0-241,-1-3 616,-3 7 1518,-5 0 0,1 3 0,-3 1 0</inkml:trace>
</inkml:ink>
</file>

<file path=ppt/ink/ink7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15.901"/>
    </inkml:context>
    <inkml:brush xml:id="br0">
      <inkml:brushProperty name="width" value="0.04286" units="cm"/>
      <inkml:brushProperty name="height" value="0.04286" units="cm"/>
      <inkml:brushProperty name="color" value="#004F8B"/>
    </inkml:brush>
  </inkml:definitions>
  <inkml:trace contextRef="#ctx0" brushRef="#br0">27 95 9083,'-14'1'3097,"2"0"-2391,12-1 4088,0 0-3443,23-39-192,-5 25-50,20-26-269,-9 36-151,2 13-661,1 4 151,0 7 51,-2 2-180,-3-3 578,-2-4 408,-5-1 286,-1-3-129,0 0-426,0-2-357,2-2-410,-2-1 0,1-5 0,-2 1-550,1-2-2671,-2 0-2475,0-3-969,2-5 3444,5-11 1574,-1-4 1647,3-8 0,-13 15 0,-4 4 0</inkml:trace>
</inkml:ink>
</file>

<file path=ppt/ink/ink7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16.402"/>
    </inkml:context>
    <inkml:brush xml:id="br0">
      <inkml:brushProperty name="width" value="0.04286" units="cm"/>
      <inkml:brushProperty name="height" value="0.04286" units="cm"/>
      <inkml:brushProperty name="color" value="#004F8B"/>
    </inkml:brush>
  </inkml:definitions>
  <inkml:trace contextRef="#ctx0" brushRef="#br0">1 157 28014,'45'-33'328,"-1"-1"1,30-20-329,-62 37 0,0 7 0,-5 5 0,1 2 0,1 3 0,-2 4 0,1 10 0,-1 11 0,-3 16 0,-1 14 0,-3 11 0,0 8 0,0 1 0,0-2 0,0-10 0,2-12 0,0-10 0,1-19 0,-1-6-466,0-15-9365,-1-11 371,3-6 9460,-1-15 0,1 13 0,-3 0 0</inkml:trace>
</inkml:ink>
</file>

<file path=ppt/ink/ink7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16.853"/>
    </inkml:context>
    <inkml:brush xml:id="br0">
      <inkml:brushProperty name="width" value="0.04286" units="cm"/>
      <inkml:brushProperty name="height" value="0.04286" units="cm"/>
      <inkml:brushProperty name="color" value="#004F8B"/>
    </inkml:brush>
  </inkml:definitions>
  <inkml:trace contextRef="#ctx0" brushRef="#br0">1 1 22856,'67'2'1938,"1"0"0,-5 0 1,-11 3-1939,-23 7 0,1 5 0,-6 2 0,-3 4 0,-7 4 0,-8 4 0,-2 4 0,-9 7 0,-12 3 0,-9 5 0,-14 3 0,-7 1 0,2 1 0,-2-2 0,9-4 0,7-5 0,9-7 0,8-9 0,7-8 0,4-6 0,3-4 0,11-3 0,4-1 0,14-1 0,21 0 0,-11-4 0,12 1 0,-20-2-6050,-2 0-3781,0-2 9652,7-8 0,-17 7 0,1-7 0</inkml:trace>
</inkml:ink>
</file>

<file path=ppt/ink/ink7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17.071"/>
    </inkml:context>
    <inkml:brush xml:id="br0">
      <inkml:brushProperty name="width" value="0.04286" units="cm"/>
      <inkml:brushProperty name="height" value="0.04286" units="cm"/>
      <inkml:brushProperty name="color" value="#004F8B"/>
    </inkml:brush>
  </inkml:definitions>
  <inkml:trace contextRef="#ctx0" brushRef="#br0">1 1 28671,'15'68'0,"0"1"0,0-6 0,-5-6 0,-10-1 0,0-10 0,0-13 0,0-13-9831,0-11 0,4-16 9764,2-9 0,0 3 0,-2-1 0</inkml:trace>
</inkml:ink>
</file>

<file path=ppt/ink/ink7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17.402"/>
    </inkml:context>
    <inkml:brush xml:id="br0">
      <inkml:brushProperty name="width" value="0.04286" units="cm"/>
      <inkml:brushProperty name="height" value="0.04286" units="cm"/>
      <inkml:brushProperty name="color" value="#004F8B"/>
    </inkml:brush>
  </inkml:definitions>
  <inkml:trace contextRef="#ctx0" brushRef="#br0">1 1 22240,'3'71'2143,"0"1"1,0-6 0,-3-7-2144,-4 1 0,1-3 0,2-6 0,1-6 0,3-9 0,8-7 0,6-9 0,8-6 0,1-8 0,3-3 0,-1-4 0,3-6 0,-3-3 0,0-6 0,-3 1-7126,-2 0-2485,-2-1 5802,-4 0 3809,-6-1 0,-5 7 0,-4 3 0</inkml:trace>
</inkml:ink>
</file>

<file path=ppt/ink/ink7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17.719"/>
    </inkml:context>
    <inkml:brush xml:id="br0">
      <inkml:brushProperty name="width" value="0.04286" units="cm"/>
      <inkml:brushProperty name="height" value="0.04286" units="cm"/>
      <inkml:brushProperty name="color" value="#004F8B"/>
    </inkml:brush>
  </inkml:definitions>
  <inkml:trace contextRef="#ctx0" brushRef="#br0">39 1 11866,'10'3'7994,"-3"-1"-4998,-7-2 2819,0 0-5815,0 83 0,0-19 0,-2 4 0,0 6-497,-1-20 1,0-1 496,-2 3 0,-1 2 0,1 1 0,0 0-157,0-3 0,1 0 157,1-3 0,-1-2 0,-1 37 0,3-20 0,1-22 0,1-19 0,0-16 959,0-8-959,0-7 348,1-7-10179,15-10 214,3-7 9617,12-5 0,-14 15 0,-4 3 0</inkml:trace>
</inkml:ink>
</file>

<file path=ppt/ink/ink7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18.505"/>
    </inkml:context>
    <inkml:brush xml:id="br0">
      <inkml:brushProperty name="width" value="0.04286" units="cm"/>
      <inkml:brushProperty name="height" value="0.04286" units="cm"/>
      <inkml:brushProperty name="color" value="#004F8B"/>
    </inkml:brush>
  </inkml:definitions>
  <inkml:trace contextRef="#ctx0" brushRef="#br0">95 118 28671,'30'-55'0,"-2"10"0,-12 37 0,1 2 0,2 4 0,-1 1 0,1 1 0,-2 3 0,-1 6 0,-4 8 0,-4 9 0,-4 10 0,-3 7 0,-4 9 0,-8 8 0,-10 7 0,-11 5 0,-4 2 0,-4-1 0,4-4 0,-2-7 0,8-12 0,6-11 0,7-13 0,10-12 0,2-7 0,5-5 0,5-20 0,5 0 0,8-16 0,6 7 0,2 7 0,0 6 0,1 8 0,-2 3 0,2 3 0,-2 8 0,9 18 0,-9 1 0,7 12 0,-12-13 0,1-2 0,1-3 0,16-5 0,-7-7 0,13-4 0,-12-22 0,-2-11 0,1-20 0,-5-7-5120,0-8 5120,-1-10 0,-11 33 0,-2 2 0</inkml:trace>
</inkml:ink>
</file>

<file path=ppt/ink/ink7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19.909"/>
    </inkml:context>
    <inkml:brush xml:id="br0">
      <inkml:brushProperty name="width" value="0.04286" units="cm"/>
      <inkml:brushProperty name="height" value="0.04286" units="cm"/>
      <inkml:brushProperty name="color" value="#004F8B"/>
    </inkml:brush>
  </inkml:definitions>
  <inkml:trace contextRef="#ctx0" brushRef="#br0">16 0 28671,'0'72'0,"-2"-2"0,-3-9 0,0 2 0,3 3 0,0-2 0,2-5 0,5-5 0,4-8 0,7-9 0,3-9 0,1-11 0,1-8 0,0-6 0,1-10 0,1-11 0,2-14 0,0-15 0,2-6 0,-2-3 0,-1 3 0,-3 6 0,-4 10 0,-3 12 0,-4 8 0,-3 11 0,-2 3 0,-2 5 0,4 6 0,0 10 0,3 10 0,2 9 0,-1 5 0,1 2 0,1 11 0,-3-22 0,0 0 0,-4-25 0,0-5 0,2-5 0,4-10 0,4-11 0,17-38 0,-6 10 0,8-18 0,-11 28 0,-8 10 0,-2 11 0,-8 11 0,-1 5 0,-1 4 0,1 5 0,3 24 0,0 2 0,3 19 0,-3-13 0,0-2 0,-1-10 0,-2-8 0,2-10 0,6-12 0,2-14 0,9-15 0,0-15 0,3-6 0,3 1 0,-2 4 0,-1 12 0,0 12 0,-6 14 0,0 7 0,-7 18 0,1 8 0,3 17 0,-1 4 0,0 5 0,-1-5 0,-4-6 0,0-9 0,-3-13 0,-2-6-9097,1-10 9097,0-13 0,-1 10 0,-1-10 0</inkml:trace>
</inkml:ink>
</file>

<file path=ppt/ink/ink7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25.928"/>
    </inkml:context>
    <inkml:brush xml:id="br0">
      <inkml:brushProperty name="width" value="0.04286" units="cm"/>
      <inkml:brushProperty name="height" value="0.04286" units="cm"/>
    </inkml:brush>
  </inkml:definitions>
  <inkml:trace contextRef="#ctx0" brushRef="#br0">223 510 6994,'-43'66'235,"4"-9"-78,20-42-107,2 0-28,0-1-22,3 0 0,-1-3 185,1 0 386,2-3 73,1 1 85,3-4 134,1 1 201,3-5 129,1 1 442,3-2 897,0-6 711,0-12 34,2-17-1210,4-24-712,6-21-677,6-14-717,-8 42 0,1 0 50,0 1 0,1 0 17,11-41-229,3 18-180,-5 24-218,9 21 2319,-8 28-1720,10 23 0,-6 26 455,2 20-455,-2 13 0,-11-19 0,-1 2 0,4 30 0,-8-35 0,-3-3 211,-2 4-211,-4-15 0,-1-18 0,-3-14-7854,-11-15-1153,-26-33 2490,-13-11 6517,16 10 0,2 1 0,-4-3 0,9 8 0</inkml:trace>
</inkml:ink>
</file>

<file path=ppt/ink/ink7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26.813"/>
    </inkml:context>
    <inkml:brush xml:id="br0">
      <inkml:brushProperty name="width" value="0.04286" units="cm"/>
      <inkml:brushProperty name="height" value="0.04286" units="cm"/>
    </inkml:brush>
  </inkml:definitions>
  <inkml:trace contextRef="#ctx0" brushRef="#br0">0 448 9055,'3'7'9163,"-1"-2"-2778,-2-5-2317,0 0-4068,106-1 0,-49-15-460,15 7 0,0-5 460,-4-28 0,-3-2 221,-4-3-221,-8 7 0,-8 6 0,-9 9 0,-8 9 0,-6 9 0,-3 4 697,-3 7-697,-1 12 2,-1 16-2,-2 19 0,-2 15 0,-4-12 0,-2 2 0,1 26 0,-3-30 0,0-3 0,-2-2 0,0-19 0,0-15 0,2-19 0,1-21 0,4-22 0,3-24 0,4-13 0,4 0 0,-1 6 0,2 18 0,-2 16 0,-3 18 0,-2 13 0,-2 9 0,-1 4 0,1 5 0,2 9 0,2 10 0,3 14 0,2 9 0,2 8 0,0 2 0,0-2 0,-2-8 0,9-8 0,-9-19 0,8-5 0,-8-22 0,0-9 0,3-16 0,2-12 0,1-10 0,8-37 0,-12 21 0,4-19 0,-16 43 0,-3 11 0,-4 16 0,0 11 0,-2 7 0,0 20 0,0 6 0,0 25 0,0 8 0,0 13 0,1 5 0,6 4 0,4-4 0,4-13 0,4-16 0,11-20 0,-5-23 0,10-24 0,-11-22 0,3-19 0,-2-8 0,-1-3 0,-3 3 0,2-1 0,-7 29 0,2 8 0,-8 30 0,3 14 0,2 12 0,2 16 0,2 16 0,-3 10 0,1 8 0,-5 4 0,-2-2 0,-1 12 0,-6-34 0,0-6 0,-4-35-9831,-13-24 102,-20-24 9729,-2-3 0,0-1 0,-6-8 0,-8-10 0</inkml:trace>
</inkml:ink>
</file>

<file path=ppt/ink/ink7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26.986"/>
    </inkml:context>
    <inkml:brush xml:id="br0">
      <inkml:brushProperty name="width" value="0.04286" units="cm"/>
      <inkml:brushProperty name="height" value="0.04286" units="cm"/>
    </inkml:brush>
  </inkml:definitions>
  <inkml:trace contextRef="#ctx0" brushRef="#br0">1 0 28671,'53'17'0,"1"0"0,39 10 0,-56-27-601,-4 0-9230,-7 3 0,-8 3 9764,-9 4 1,-4-3-1,-5-2 1</inkml:trace>
</inkml:ink>
</file>

<file path=ppt/ink/ink7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27.445"/>
    </inkml:context>
    <inkml:brush xml:id="br0">
      <inkml:brushProperty name="width" value="0.04286" units="cm"/>
      <inkml:brushProperty name="height" value="0.04286" units="cm"/>
    </inkml:brush>
  </inkml:definitions>
  <inkml:trace contextRef="#ctx0" brushRef="#br0">98 0 28671,'-23'39'0,"3"6"-1424,7 22-8407,2 4 7962,-6 11 0,11-38 0,-2-13 0</inkml:trace>
</inkml:ink>
</file>

<file path=ppt/ink/ink7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28.232"/>
    </inkml:context>
    <inkml:brush xml:id="br0">
      <inkml:brushProperty name="width" value="0.04286" units="cm"/>
      <inkml:brushProperty name="height" value="0.04286" units="cm"/>
    </inkml:brush>
  </inkml:definitions>
  <inkml:trace contextRef="#ctx0" brushRef="#br0">1 1081 26676,'0'-72'665,"1"0"0,2-1 0,3 2-665,7 15 0,4 0-566,0-5 1,2-1 565,-1-1 0,2 0 0,2 1 0,1 1 0,-3 5 0,2 3 352,22-36-352,-4 27 0,-2 28 189,-2 19-189,-3 29 0,-2 17 0,-2 25 0,-1 16 0,-2 11-776,-2 8 776,-2 5 0,-4 1 0,-7-32 0,-1 0 0,2 26 0,-5-36 0,-1-5 478,-2 0-8135,-3-17-1381,-4-16 9038,-33-27 0,24 6 0,-23-13 0</inkml:trace>
</inkml:ink>
</file>

<file path=ppt/ink/ink7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28.429"/>
    </inkml:context>
    <inkml:brush xml:id="br0">
      <inkml:brushProperty name="width" value="0.04286" units="cm"/>
      <inkml:brushProperty name="height" value="0.04286" units="cm"/>
    </inkml:brush>
  </inkml:definitions>
  <inkml:trace contextRef="#ctx0" brushRef="#br0">0 121 28671,'65'-13'0,"1"-1"0,-1 1 0,26-5 0,-11 1 0,-9-3 0,-7 8 0,-9 3 0,-9 6-4090,-9 1-5741,-7 2 3239,-7 0 6592,-7 0 0,-8 0 0,-5 0 0</inkml:trace>
</inkml:ink>
</file>

<file path=ppt/ink/ink7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28.797"/>
    </inkml:context>
    <inkml:brush xml:id="br0">
      <inkml:brushProperty name="width" value="0.04286" units="cm"/>
      <inkml:brushProperty name="height" value="0.04286" units="cm"/>
    </inkml:brush>
  </inkml:definitions>
  <inkml:trace contextRef="#ctx0" brushRef="#br0">0 0 28671,'47'15'0,"-7"-3"0,-21-12 0,-1 0 0,0 0 0,-2 0 0,-2 0 0,-4 0-4678,-4 0-2060,-3 0 644,-3 0 2537,-8 3 3557,-6 2 0,3-2 0,-1 2 0</inkml:trace>
</inkml:ink>
</file>

<file path=ppt/ink/ink7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29.042"/>
    </inkml:context>
    <inkml:brush xml:id="br0">
      <inkml:brushProperty name="width" value="0.04286" units="cm"/>
      <inkml:brushProperty name="height" value="0.04286" units="cm"/>
    </inkml:brush>
  </inkml:definitions>
  <inkml:trace contextRef="#ctx0" brushRef="#br0">0 15 10970,'2'25'9830,"0"-5"-1959,-2-20-7871,0 0 0,23-7 0,-9 4 0,17-7 0,-16 6 0,-3 0 0,0 1 0,-3 1 0,0 1 0,-4 1-5893,0 0-3938,-3 0 3491,-1-6 6340,-1-1 0,0 0 0,0 2 0</inkml:trace>
</inkml:ink>
</file>

<file path=ppt/ink/ink7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29.899"/>
    </inkml:context>
    <inkml:brush xml:id="br0">
      <inkml:brushProperty name="width" value="0.04286" units="cm"/>
      <inkml:brushProperty name="height" value="0.04286" units="cm"/>
    </inkml:brush>
  </inkml:definitions>
  <inkml:trace contextRef="#ctx0" brushRef="#br0">13 528 28671,'-4'-58'0,"-1"0"0,1 1 0,5 4 0,22-18 0,-1 0 0,-3 9 0,-3 15 0,-3 16 0,-2 17 0,-1 9 0,0 19 0,2 7 0,-2 19 0,0 12 0,-5 8 0,-2 10 0,-1 9 0,-2 4 0,0-22 0,0 1 0,0 24 0,1-32 0,1-4 0,2 0 0,1-15-5300,0-13-4531,-3-7 4881,0-7 4950,-4-2 0,2-3 0,-2-2 0</inkml:trace>
</inkml:ink>
</file>

<file path=ppt/ink/ink7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0.131"/>
    </inkml:context>
    <inkml:brush xml:id="br0">
      <inkml:brushProperty name="width" value="0.04286" units="cm"/>
      <inkml:brushProperty name="height" value="0.04286" units="cm"/>
    </inkml:brush>
  </inkml:definitions>
  <inkml:trace contextRef="#ctx0" brushRef="#br0">1 82 28671,'67'-20'0,"0"0"0,-5 2 0,-9 5 0,-15 5 0,0 5 0,-1 3-2101,-3 2-7730,-3 6 3116,-9 12 3382,-7 7 3333,-10 6 0,-4-15 0,-1-5 0</inkml:trace>
</inkml:ink>
</file>

<file path=ppt/ink/ink7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0.568"/>
    </inkml:context>
    <inkml:brush xml:id="br0">
      <inkml:brushProperty name="width" value="0.04286" units="cm"/>
      <inkml:brushProperty name="height" value="0.04286" units="cm"/>
    </inkml:brush>
  </inkml:definitions>
  <inkml:trace contextRef="#ctx0" brushRef="#br0">1 0 10438,'14'17'5450,"-2"-4"-1674,-12-13 4,0 0-1226,87 3-728,-46 2-1403,12-2 1,0 1-424,-21 6 0,-9 1 0,-8 1 0,-8 3 0,-4 5 0,-3 7 0,-11 7 0,-7 8 0,-15 8 0,-7 3 0,-4 3 0,-3-2 0,5-4 0,6-4 0,11-8 0,13-4 0,6 1 0,17-12 0,5 3 0,15-15 0,7-2 0,6-6 0,4 0 0,2-3 0,19 0 0,-19-6 0,7-1 0,-24-8-9831,-5-8 0,-6-4 9792,-6-8 0,-8 15 0,-5 4 0</inkml:trace>
</inkml:ink>
</file>

<file path=ppt/ink/ink8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1.034"/>
    </inkml:context>
    <inkml:brush xml:id="br0">
      <inkml:brushProperty name="width" value="0.04286" units="cm"/>
      <inkml:brushProperty name="height" value="0.04286" units="cm"/>
    </inkml:brush>
  </inkml:definitions>
  <inkml:trace contextRef="#ctx0" brushRef="#br0">0 0 28671,'7'96'0,"-2"-7"0,-7-32 0,0-3 0,2-7 0,6-7 0,5-9 0,10-6 0,6-11 0,3-6 0,4-6 0,-1-2 0,0-9 0,0-6 0,-5-12 0,-1-1 0,-4 0 0,-4 5-9489,-2 1 320,-10 1 4890,-1 0 4279,-6-3 0,0 11 0,0 2 0</inkml:trace>
</inkml:ink>
</file>

<file path=ppt/ink/ink8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1.283"/>
    </inkml:context>
    <inkml:brush xml:id="br0">
      <inkml:brushProperty name="width" value="0.04286" units="cm"/>
      <inkml:brushProperty name="height" value="0.04286" units="cm"/>
    </inkml:brush>
  </inkml:definitions>
  <inkml:trace contextRef="#ctx0" brushRef="#br0">1 1 10948,'11'9'9830,"-1"-2"-1937,-10-7-7893,0 0 0,0 105 0,0-35-368,0 9 1,0 3 367,0 18 0,0-6 0,1-10 178,1-16-178,3-14 0,2-12 0,2-10-7422,4-5-1943,6-11 2860,4-4 6505,2-9 0,-11-2 0,-5-1 0</inkml:trace>
</inkml:ink>
</file>

<file path=ppt/ink/ink8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1.551"/>
    </inkml:context>
    <inkml:brush xml:id="br0">
      <inkml:brushProperty name="width" value="0.04286" units="cm"/>
      <inkml:brushProperty name="height" value="0.04286" units="cm"/>
    </inkml:brush>
  </inkml:definitions>
  <inkml:trace contextRef="#ctx0" brushRef="#br0">9 0 28671,'-2'63'0,"-1"-1"0,1-6 0,1-10 0,1-21 0,0-5 0,0-3-8179,10-4-1652,7-3 9653,6-7 1,-7 0-1,-6-3 1</inkml:trace>
</inkml:ink>
</file>

<file path=ppt/ink/ink8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2.001"/>
    </inkml:context>
    <inkml:brush xml:id="br0">
      <inkml:brushProperty name="width" value="0.04286" units="cm"/>
      <inkml:brushProperty name="height" value="0.04286" units="cm"/>
    </inkml:brush>
  </inkml:definitions>
  <inkml:trace contextRef="#ctx0" brushRef="#br0">37 115 26463,'-5'62'736,"1"0"0,-1-3 0,0-5-736,-4 6 0,4 1 0,2-5 0,3-9 0,3-9 0,7-10 0,6-10 0,8-10 0,2-5 0,2-18 0,-1-14 0,-1-24 0,-3-15 0,-6-12 0,-7-1 0,-5 2 0,-3 7 0,-8 11 0,-8 10 0,-6 14 0,-6 10 0,4 15 0,1 7 0,4 16 0,5 12 0,2 20 0,6 14 0,1 6-2835,9 19-6996,6-31 3346,17-4 4026,2-40 2459,8-25 0,-20 10 0,-3-9 0</inkml:trace>
</inkml:ink>
</file>

<file path=ppt/ink/ink8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2.302"/>
    </inkml:context>
    <inkml:brush xml:id="br0">
      <inkml:brushProperty name="width" value="0.04286" units="cm"/>
      <inkml:brushProperty name="height" value="0.04286" units="cm"/>
    </inkml:brush>
  </inkml:definitions>
  <inkml:trace contextRef="#ctx0" brushRef="#br0">82 0 21125,'-17'75'2515,"0"0"0,1-5 1,4-6-2516,3-2 0,4 4 0,1-7 0,3-3 0,1-12 0,11-9 0,5-9 0,15-7 0,6-7 0,4-5 0,2-5 0,-1-2 0,-1-5 0,-8-3 0,-2-8 0,-8-1-2561,-6-2-7270,-5-2 2697,-7 0 7134,-2-2 0,-3 11 0,0 2 0</inkml:trace>
</inkml:ink>
</file>

<file path=ppt/ink/ink8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2.567"/>
    </inkml:context>
    <inkml:brush xml:id="br0">
      <inkml:brushProperty name="width" value="0.04286" units="cm"/>
      <inkml:brushProperty name="height" value="0.04286" units="cm"/>
    </inkml:brush>
  </inkml:definitions>
  <inkml:trace contextRef="#ctx0" brushRef="#br0">0 1 15333,'8'12'9830,"-1"-3"-6322,-7-9-3508,0 0 0,0 107 0,0-33-909,0 8 1,0 4 908,0-29 0,0-3 0,0-1 0,1-1 395,3 43-395,1-19 0,2-19 0,0-18 0,-2-15-9831,3-11 713,1-7 6049,3-11 3069,1-8 0,-6 4 0,-2-3 0</inkml:trace>
</inkml:ink>
</file>

<file path=ppt/ink/ink8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4.037"/>
    </inkml:context>
    <inkml:brush xml:id="br0">
      <inkml:brushProperty name="width" value="0.04286" units="cm"/>
      <inkml:brushProperty name="height" value="0.04286" units="cm"/>
    </inkml:brush>
  </inkml:definitions>
  <inkml:trace contextRef="#ctx0" brushRef="#br0">56 51 28671,'-31'-34'0,"7"17"0,24 49 0,0 12 0,0 7 0,3 9 0,5 3 0,3 0 0,8-3 0,-3-8 0,4-9 0,-2-11 0,0-12 0,0-6 0,-1-9 0,0-3 0,2-7 0,0-10 0,2-12 0,1-14 0,7-33 0,-7 13 0,2-20 0,-12 28 0,-4 9 0,-1 11 0,-2 12 0,0 12 0,0 5 0,2 15 0,2 7 0,1 16 0,2 9 0,-1 7 0,-1 3 0,0-1 0,1 3 0,-4-24 0,1-4 0,-4-23 0,1-4 0,0-8 0,4-11 0,1-15 0,4-13 0,1-8 0,7-15 0,-8 26 0,2 0 0,-10 34 0,-1 6 0,1 8 0,3 11 0,3 9 0,13 34 0,-9-11 0,10 16 0,-13-24 0,2-7 0,-3-12 0,2-9 0,1-7 0,3-17 0,2-12 0,3-19 0,2-15 0,11-26 0,-9 27 0,4-5 0,-14 45 0,-1 10 0,-1 12 0,7 30 0,-5 1 0,5 27 0,-12-13 0,0-3 0,-4-7 0,-1-9 0,-4-10 0,4-9-9831,2-7 9223,8-3 0,-6-1 1,2 0-1</inkml:trace>
</inkml:ink>
</file>

<file path=ppt/ink/ink8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4.553"/>
    </inkml:context>
    <inkml:brush xml:id="br0">
      <inkml:brushProperty name="width" value="0.04286" units="cm"/>
      <inkml:brushProperty name="height" value="0.04286" units="cm"/>
    </inkml:brush>
  </inkml:definitions>
  <inkml:trace contextRef="#ctx0" brushRef="#br0">1 84 28671,'3'35'0,"0"-7"0,-3-27 0,0 1 0,0-2 0,0-3 0,0-7 0,0-9-1833,0-8 343,0-3 639,0 5 851,0 5 694,0 10 685,0 5-69,0 5-519,-2 0-791,2 1 0,-2 6 0,2 5 0,0 8 0,0 0 0,0-1 0,0-4 0,0-8-9007,5-3-824,0-4 9750,6 0 0,-5 0 0,-2 0 0</inkml:trace>
</inkml:ink>
</file>

<file path=ppt/ink/ink8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6.618"/>
    </inkml:context>
    <inkml:brush xml:id="br0">
      <inkml:brushProperty name="width" value="0.04286" units="cm"/>
      <inkml:brushProperty name="height" value="0.04286" units="cm"/>
    </inkml:brush>
  </inkml:definitions>
  <inkml:trace contextRef="#ctx0" brushRef="#br0">0 71 18420,'20'-26'482,"-4"4"-224,-16 14 178,0 1 416,0 3 592,0 2 7,0 1 369,0 1-1848,0 3 28,0 3 0,0 2-50,0 3 22,0-5-213,0 0 84,2-4 157,-2-1-2644,2-1 2594,-2-2 28,0-2 22,0-1 0,0 2 22,0 2 107,0 1-353,0 2 224,0 2 22,0 5 6,0-1-28,1-1 0,-1-3 0,2-4 0</inkml:trace>
</inkml:ink>
</file>

<file path=ppt/ink/ink8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8.475"/>
    </inkml:context>
    <inkml:brush xml:id="br0">
      <inkml:brushProperty name="width" value="0.04286" units="cm"/>
      <inkml:brushProperty name="height" value="0.04286" units="cm"/>
    </inkml:brush>
  </inkml:definitions>
  <inkml:trace contextRef="#ctx0" brushRef="#br0">23 142 28671,'-19'-42'0,"15"2"0,30 22 0,12 1 0,6 3 0,4 8 0,2 2 0,-1 4 0,-6 5 0,-5 8 0,-12 9 0,-5 7 0,-13 7 0,-3 1 0,-8 4 0,-10-2 0,-9-1 0,-11-3 0,-4-3 0,0-4 0,2-6 0,8-5 0,6-6 0,7-5 0,6-3 0,4 3 0,9-1 0,12 7 0,13 5 0,13 6 0,4 6 0,1 2 0,-6-2 0,-7 1 0,-10-2 0,-9 11 0,-8-10 0,-6 8 0,-16-13 0,-8-4 0,-18-3 0,-26-5 0,15-4 0,-12-3 0,30-4 0,12-1 0,6 0 0,8 0 0,4 0-9831,1 0 1390,24 0 5243,2-1 3198,19-5 0,-21 3 0,-5-2 0</inkml:trace>
</inkml:ink>
</file>

<file path=ppt/ink/ink8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8.781"/>
    </inkml:context>
    <inkml:brush xml:id="br0">
      <inkml:brushProperty name="width" value="0.04286" units="cm"/>
      <inkml:brushProperty name="height" value="0.04286" units="cm"/>
    </inkml:brush>
  </inkml:definitions>
  <inkml:trace contextRef="#ctx0" brushRef="#br0">108 0 28671,'-12'67'0,"-1"0"0,1-5 0,0-10 0,-3-13 0,1-5 0,2-3 0,5-6 0,0 0 0,5-6 0,1-1-7423,1-7-597,1-3 4267,10-12 981,3-16 2772,7-12 0,-10 9 0,-4 2 0</inkml:trace>
</inkml:ink>
</file>

<file path=ppt/ink/ink8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9.315"/>
    </inkml:context>
    <inkml:brush xml:id="br0">
      <inkml:brushProperty name="width" value="0.04286" units="cm"/>
      <inkml:brushProperty name="height" value="0.04286" units="cm"/>
    </inkml:brush>
  </inkml:definitions>
  <inkml:trace contextRef="#ctx0" brushRef="#br0">37 45 28671,'41'-6'0,"-3"0"0,-17-8 0,3 5 0,2 3 0,1 3 0,-1 3 0,0 0 0,-5 5 0,-2 2 0,-7 8 0,-5 1 0,-4 6 0,-3 3 0,-11 6 0,-8 6 0,-16 6 0,-8 4 0,-4 4 0,0-1 0,5-1 0,8-7 0,8-8 0,12-8 0,6-6 0,6-4 0,4-3 0,9 0 0,7-2 0,28 1 0,-8-7 0,13 1 0,-18-6 0,-2 0 0,-5 0 0,-4-4 0,-4 0 0,3-6-7025,-3 0 7025,11-7 0,-17 9 0,2-1 0</inkml:trace>
</inkml:ink>
</file>

<file path=ppt/ink/ink8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39.877"/>
    </inkml:context>
    <inkml:brush xml:id="br0">
      <inkml:brushProperty name="width" value="0.04286" units="cm"/>
      <inkml:brushProperty name="height" value="0.04286" units="cm"/>
    </inkml:brush>
  </inkml:definitions>
  <inkml:trace contextRef="#ctx0" brushRef="#br0">0 115 28671,'9'-32'0,"0"2"0,-3 11 0,0 4 0,0 6 0,-3 3 0,-1 4 0,-2 1 0,0 3 0,1 13 0,3 10 0,0 20 0,-1 13 0,-1 12 0,-2 7 0,0 0 0,0-5 0,0 1 0,0-31 0,0-6 0,0-31-2673,4-3-4788,4-15-610,11-23 4940,2-15 3131,6-20 0,-14 33 0,-2 8 0</inkml:trace>
</inkml:ink>
</file>

<file path=ppt/ink/ink8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40.163"/>
    </inkml:context>
    <inkml:brush xml:id="br0">
      <inkml:brushProperty name="width" value="0.04286" units="cm"/>
      <inkml:brushProperty name="height" value="0.04286" units="cm"/>
    </inkml:brush>
  </inkml:definitions>
  <inkml:trace contextRef="#ctx0" brushRef="#br0">1 1 9979,'1'12'9830,"1"-2"-968,-2-10-8862,0 0 0,-2 77 0,2-38 0,-2 59 0,2-59 0,0-6 0,0-5 0,0-4 0,6-5 0,5-1 0,10-4 0,6-2 0,5-5 0,4-4 0,-1-1 0,-1-2 0,-3-2 0,-3-5 0,-7-3-7171,-3-7-2660,-9-4 5615,0-2 4216,-8-3 0,1 12 0,-2 3 0</inkml:trace>
</inkml:ink>
</file>

<file path=ppt/ink/ink8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40.444"/>
    </inkml:context>
    <inkml:brush xml:id="br0">
      <inkml:brushProperty name="width" value="0.04286" units="cm"/>
      <inkml:brushProperty name="height" value="0.04286" units="cm"/>
    </inkml:brush>
  </inkml:definitions>
  <inkml:trace contextRef="#ctx0" brushRef="#br0">1 1 28671,'3'88'0,"1"0"0,-1-3 0,0-5 0,-3-27 0,0-3-621,0 3 0,0-1 621,0 44 0,0-13 396,0-16-396,0-16 205,0-13-205,0-9 0,0-7-466,0-5-9365,0-3 1932,7-7 5081,4-2 2818,7-5 0,-7 0 0,-3 0 0</inkml:trace>
</inkml:ink>
</file>

<file path=ppt/ink/ink8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41.411"/>
    </inkml:context>
    <inkml:brush xml:id="br0">
      <inkml:brushProperty name="width" value="0.04286" units="cm"/>
      <inkml:brushProperty name="height" value="0.04286" units="cm"/>
    </inkml:brush>
  </inkml:definitions>
  <inkml:trace contextRef="#ctx0" brushRef="#br0">49 0 28671,'-18'64'0,"2"-2"0,8-14 0,3 2 0,4 1 0,1-1 0,0-6 0,1-7 0,6-6 0,2-9 0,5-6 0,0-7 0,1-6 0,2-2 0,4-11 0,3-7 0,2-17 0,2-9 0,-2-5 0,-2-2 0,-3 5 0,-4 6 0,-3 9 0,-4 12 0,-2 6 0,-2 7 0,-3 2 0,0 3 0,-1 0 0,6 21 0,0-1 0,5 24 0,0-2 0,0 4 0,1 2 0,6 9 0,-6-20 0,2 2 0,-9-29 0,0-4 0,0-6 0,3-12 0,4-8 0,5-15 0,0-10 0,14-20 0,-12 18 0,5-8 0,-15 32 0,-3 9 0,-3 8 0,-2 5 0,-1 5 0,9 23 0,-1 0 0,5 20 0,-1-12 0,-4-4 0,1-8 0,-3-9 0,-3-6 0,2-7 0,0-4 0,12-28 0,-1 3 0,10-25 0,-6 17 0,-2 6 0,-1 9 0,-3 11 0,-1 5 0,8 23 0,-5 4 0,7 20 0,-10 0 0,-1-2 0,-2-4 0,-5-8 0,1-9 0,-4-8 0,1-7-9831,0-14 7373,-3-3 0,2-1 1,-4 3-1</inkml:trace>
</inkml:ink>
</file>

<file path=ppt/ink/ink8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43.061"/>
    </inkml:context>
    <inkml:brush xml:id="br0">
      <inkml:brushProperty name="width" value="0.04286" units="cm"/>
      <inkml:brushProperty name="height" value="0.04286" units="cm"/>
    </inkml:brush>
  </inkml:definitions>
  <inkml:trace contextRef="#ctx0" brushRef="#br0">1 0 28671,'45'22'0,"0"-5"0,-14-17 0,0 0 0,-3 0 0,-4 0 0,-4 0 0,-2 0 0,-6 0 0,-2 0 0,-5 0 0,0 0 0,-3 0 0,1 0 0,-2 0 0,0 0 0,-1-1-9752,0 1 6578,0-2 0,0 2 0</inkml:trace>
</inkml:ink>
</file>

<file path=ppt/ink/ink8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43.581"/>
    </inkml:context>
    <inkml:brush xml:id="br0">
      <inkml:brushProperty name="width" value="0.04286" units="cm"/>
      <inkml:brushProperty name="height" value="0.04286" units="cm"/>
    </inkml:brush>
  </inkml:definitions>
  <inkml:trace contextRef="#ctx0" brushRef="#br0">1 11 8063,'7'11'2779,"-1"-3"-584,-6-8 7635,0 0-4026,3 0-5804,5 0 0,8 0 0,7-1 0,4-1 0,4 0 0,1 1 0,0 1 0,-1 0 0,-3 0 0,-2 0 0,-5 0 0,-7-2 0,-3 2 0,-5-1 0,-3-1 0,0 2 0,-2-3 0,0 2 0,-1-3 0,0 0 0,2 1 0,3-1 0,2 14 0,-1-7 0,-2 8 0</inkml:trace>
</inkml:ink>
</file>

<file path=ppt/ink/ink8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8:59.448"/>
    </inkml:context>
    <inkml:brush xml:id="br0">
      <inkml:brushProperty name="width" value="0.04286" units="cm"/>
      <inkml:brushProperty name="height" value="0.04286" units="cm"/>
    </inkml:brush>
  </inkml:definitions>
  <inkml:trace contextRef="#ctx0" brushRef="#br0">297 0 28671,'-24'34'0,"3"-2"0,10-21 0,-2 4 0,0 8 0,-3 4 0,-1 10 0,-1 5 0,-2 6 0,2 5 0,-2 4 0,2 6 0,0 3 0,0 9 0,3 1 0,1 4 0,4-4 0,3-5 0,3-6 0,3 19 0,5-23 0,5 12 0,5-31 0,3-9 0,2-10 0,3-11 0,5-6 0,4-5 0,3-9 0,15-27 0,-16-4 0,6-23 0,-26 9 0,-5-1 0,-7-1 0,-1 4 0,-10 4 0,-17-1 0,-4 16 0,-11 2 0,13 19 0,-1 7 0,6 2 0,0 2 0,6 13 0,5 5-2561,6 19-7270,4 32 1111,9-16 8720,3 15 0,-1-44 0,0-11 0</inkml:trace>
</inkml:ink>
</file>

<file path=ppt/ink/ink8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00.975"/>
    </inkml:context>
    <inkml:brush xml:id="br0">
      <inkml:brushProperty name="width" value="0.04286" units="cm"/>
      <inkml:brushProperty name="height" value="0.04286" units="cm"/>
    </inkml:brush>
  </inkml:definitions>
  <inkml:trace contextRef="#ctx0" brushRef="#br0">67 1 28671,'-3'43'0,"-2"2"0,-7-9 0,1 2 0,-1 0 0,3-6 0,3-7 0,0-8 0,5-8 0,-1-3 0,2-4-4678,0-1 1401,0-1 0,0 0 0</inkml:trace>
</inkml:ink>
</file>

<file path=ppt/ink/ink8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01.382"/>
    </inkml:context>
    <inkml:brush xml:id="br0">
      <inkml:brushProperty name="width" value="0.04286" units="cm"/>
      <inkml:brushProperty name="height" value="0.04286" units="cm"/>
    </inkml:brush>
  </inkml:definitions>
  <inkml:trace contextRef="#ctx0" brushRef="#br0">1 1 28671,'3'58'0,"0"0"0,-2-3 0,1-4 0,-3 9 0,0-2 0,1-8 0,3-7 0,5-10 0,8-7 0,7-9 0,4-5 0,4-7 0,2-2 0,3-3 0,-1-7 0,1-3 0,-5-6 0,-1-1-3238,-9 5-6593,-6 1 4074,-8 1 2189,-4 0 3568,-5-5 0,2 7 0,-1 0 0</inkml:trace>
</inkml:ink>
</file>

<file path=ppt/ink/ink8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01.667"/>
    </inkml:context>
    <inkml:brush xml:id="br0">
      <inkml:brushProperty name="width" value="0.04286" units="cm"/>
      <inkml:brushProperty name="height" value="0.04286" units="cm"/>
    </inkml:brush>
  </inkml:definitions>
  <inkml:trace contextRef="#ctx0" brushRef="#br0">1 0 10842,'15'6'9830,"-3"-1"-5283,-12-5-1095,0 0-3452,1 88 0,0-30 0,-1 7 0,1 3 0,1 11 0,-2-2 0,2-5 0,-1-6 0,0-4 0,0-9 0,1-5 0,-2-6 0,3-8 0,-1-6-3614,5-8-6217,1-10 3963,8-8 3442,1-17 2426,3-10 0,-9 5 0,-4 2 0</inkml:trace>
</inkml:ink>
</file>

<file path=ppt/ink/ink8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02.305"/>
    </inkml:context>
    <inkml:brush xml:id="br0">
      <inkml:brushProperty name="width" value="0.04286" units="cm"/>
      <inkml:brushProperty name="height" value="0.04286" units="cm"/>
    </inkml:brush>
  </inkml:definitions>
  <inkml:trace contextRef="#ctx0" brushRef="#br0">191 14 28671,'-36'24'0,"2"5"0,3 4 0,3 9 0,4 5 0,5 3 0,8-1 0,5-5 0,4-8 0,2-11 0,0-10 0,3-9 0,6-3 0,6-4 0,9-11 0,3-7 0,3-15 0,-3-7 0,-1-7 0,-7-1 0,-5-2 0,-6 6 0,-5 3 0,-1 11 0,-2 6 0,0 14 0,0 4 0,0 7 0,0 0 0,0 1 0,0 13 0,0 6 0,-2 16 0,1 7 0,-3 9 0,2 10 0,1 6 0,1 7 0,0 0 0,0 1 0,0-26 0,0 0 0,0 26 0,0 14 0,0-36 0,0-12 0,0-9 0,0-15 0,0-9 0,0-6 0,0-3 0,0-4-7568,0-10 7568,0-16 0,0 11 0,0-4 0</inkml:trace>
</inkml:ink>
</file>

<file path=ppt/ink/ink8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02.883"/>
    </inkml:context>
    <inkml:brush xml:id="br0">
      <inkml:brushProperty name="width" value="0.04286" units="cm"/>
      <inkml:brushProperty name="height" value="0.04286" units="cm"/>
    </inkml:brush>
  </inkml:definitions>
  <inkml:trace contextRef="#ctx0" brushRef="#br0">42 1 28671,'42'7'0,"-3"0"0,-13-9 0,2 2 0,-2 0 0,-2 0 0,-3 3 0,-4 5 0,-5 7 0,-3 7 0,-6 10 0,-1 6 0,-10 11 0,-8 6 0,-13 9 0,-8 1 0,-4 2 0,2-3 0,-7 11 0,16-26 0,1 3 0,19-34 0,6-7 0,3-5 0,1-3 0,4 3 0,10 0 0,7 4 0,12 0 0,2-1 0,20-2 0,-16-4 0,10-1 0,-23-2 0,-5-2 0,-4-2-9831,0-21 0,-6 2 9486,1-17 1,-9 23 0,-1 3 0</inkml:trace>
</inkml:ink>
</file>

<file path=ppt/ink/ink8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03.418"/>
    </inkml:context>
    <inkml:brush xml:id="br0">
      <inkml:brushProperty name="width" value="0.04286" units="cm"/>
      <inkml:brushProperty name="height" value="0.04286" units="cm"/>
    </inkml:brush>
  </inkml:definitions>
  <inkml:trace contextRef="#ctx0" brushRef="#br0">0 0 28671,'49'4'0,"-2"3"0,-20 2 0,4 4 0,-5-2 0,-2 1 0,-7-2 0,-5 0 0,-6 2 0,-3 4 0,-3 6 0,0 7 0,-8 7 0,-6 5 0,-11 3 0,-4 3 0,-2-2 0,1 2 0,3-7 0,6-4 0,5-5 0,8-6 0,4-5 0,3-3 0,1-4 0,4-4 0,5-2 0,19-2 0,-3-2 0,14-1 0,-10-2 0,4 0 0,-2-2-9831,16-24 0,-16 0 8977,9-23 1,-27 27 0,-4 4-1</inkml:trace>
</inkml:ink>
</file>

<file path=ppt/ink/ink8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03.889"/>
    </inkml:context>
    <inkml:brush xml:id="br0">
      <inkml:brushProperty name="width" value="0.04286" units="cm"/>
      <inkml:brushProperty name="height" value="0.04286" units="cm"/>
    </inkml:brush>
  </inkml:definitions>
  <inkml:trace contextRef="#ctx0" brushRef="#br0">163 1 28671,'-41'69'0,"-1"1"0,4-7 0,9-9 0,21-19 0,3-3 0,5 0 0,3-5 0,7-3 0,6-4 0,7-8 0,2-5 0,3-6 0,2-5 0,1-11 0,-2-11 0,-1-16 0,-6-9 0,-4-4 0,-10 1 0,-3 6 0,-5 9 0,-9 13 0,-4 9 0,-10 9 0,-1 5 0,0 3 0,0 4 0,0 11 0,-1 9 0,1 14 0,3 5-9831,1 28 1004,10-13 8827,3 25 0,7-50 0,0-1 0</inkml:trace>
</inkml:ink>
</file>

<file path=ppt/ink/ink8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04.301"/>
    </inkml:context>
    <inkml:brush xml:id="br0">
      <inkml:brushProperty name="width" value="0.04286" units="cm"/>
      <inkml:brushProperty name="height" value="0.04286" units="cm"/>
    </inkml:brush>
  </inkml:definitions>
  <inkml:trace contextRef="#ctx0" brushRef="#br0">48 267 28671,'-13'59'0,"0"-1"0,0-3 0,5-9 0,8-15 0,3 0 0,5-6 0,10-2 0,6-6 0,10-3 0,5-7 0,5-3 0,3-7 0,0-13 0,-4-12 0,-3-21 0,-9-11 0,-5-10 0,-10-5 0,-8 3 0,-5 4 0,-3 14 0,-5 10 0,-5 13 0,-8 8 0,-7 7 0,-8 5 0,-5 4 0,-7 2 0,-2 2 0,2 1 0,4 19-5300,9 35-4531,11 23 8642,14-22 0,3-1 0,1 5 0,1-12 0</inkml:trace>
</inkml:ink>
</file>

<file path=ppt/ink/ink8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05.710"/>
    </inkml:context>
    <inkml:brush xml:id="br0">
      <inkml:brushProperty name="width" value="0.04286" units="cm"/>
      <inkml:brushProperty name="height" value="0.04286" units="cm"/>
    </inkml:brush>
  </inkml:definitions>
  <inkml:trace contextRef="#ctx0" brushRef="#br0">189 1 28671,'-70'12'0,"12"5"0,39 15 0,5 7 0,2 11 0,3 6 0,5 6 0,1 0 0,3-2 0,0-6 0,0-12 0,0-9 0,3-12 0,3-7 0,4-6 0,4-4 0,5-2 0,2-2 0,4 0 0,3-8 0,0-7 0,3-12 0,-3-4 0,-1-6 0,-3-2 0,8-21 0,-11 18 0,6-10 0,-15 30 0,-4 8 0,-4 8 0,-1 5 0,-1 11 0,3 7 0,2 16 0,2 12 0,1 8 0,-1 6 0,-1 2 0,1-6 0,-4-9 0,5-9 0,-6-19 0,3-5 0,-2-17 0,2-11 0,4-13 0,13-41 0,-3 12 0,6-17 0,-10 33 0,-5 12 0,-3 12 0,-4 9 0,-3 5 0,-1 3 0,1 9 0,1 5 0,2 13 0,4 22 0,-2-12 0,0 8 0,-2-25 0,-1-11 0,1-4 0,0-5 0,5-9 0,13-26 0,-2-2 0,13-21 0,-8 17 0,-2 6 0,0 10 0,-6 8 0,-3 9 0,0 5 0,-4 9 0,2 8 0,-2 12 0,-1 12 0,1 7 0,-1 2 0,-1-3 0,-1-8 0,-2-11 0,0-10 0,-4-9 0,3-3-2426,-2-3-6223,4 0 920,5-14 7729,5-23 0,-6 15 0,-1-11 0</inkml:trace>
</inkml:ink>
</file>

<file path=ppt/ink/ink8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06.193"/>
    </inkml:context>
    <inkml:brush xml:id="br0">
      <inkml:brushProperty name="width" value="0.04286" units="cm"/>
      <inkml:brushProperty name="height" value="0.04286" units="cm"/>
    </inkml:brush>
  </inkml:definitions>
  <inkml:trace contextRef="#ctx0" brushRef="#br0">1 14 28671,'49'0'0,"-3"-2"0,-17-2 0,-1-1 0,-2 3 0,-4 1 0,-6 1 0,-6 0 0,-5 0 0,-3 3 0,-2 7 0,0 8 0,-2 11 0,-6 6 0,-3 5 0,-6 1 0,0 0 0,1-2 0,2 0 0,2-4 0,5-2 0,2-6 0,3-4 0,2-3 0,5-11 0,2-1 0,4-8 0,2 0 0,0 0 0,8 0-2342,-5-1 2342,4-8 0,-13 6 0,-2-6 0</inkml:trace>
</inkml:ink>
</file>

<file path=ppt/ink/ink8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13.545"/>
    </inkml:context>
    <inkml:brush xml:id="br0">
      <inkml:brushProperty name="width" value="0.04286" units="cm"/>
      <inkml:brushProperty name="height" value="0.04286" units="cm"/>
      <inkml:brushProperty name="color" value="#66CC00"/>
    </inkml:brush>
  </inkml:definitions>
  <inkml:trace contextRef="#ctx0" brushRef="#br0">0 386 6630,'44'-66'420,"-11"10"-247,-31 45 18,-2 2 5,1 0 5,1 1 34,0-1 62,0 1 45,-2 1 79,0 3 71,0 1 63,0 0 150,0 0 309,0 1 437,0 1 8379,0 1-4312,0 22-5518,3-2 0,1 27 0,1-2 0,2 7 0,0 6 0,0 2 0,3 1 0,-1-4 0,-1-4 0,2-9 0,-4-11 0,2-11 0,-2-11 0,-1-5 0,3-4 0,1-2 0,8 0 0,4 0 0,8-6 0,5-2 0,25-16 0,-10 2 0,16-7 0,-15 4 0,0 3 0,2 1 0,17-4 0,-20 10 0,11-1 0,-26 9 0,-3 3 0,-3 2 0,-4 0 0,-3 1 0,-2 0 0,-4-1 0,4 2 0,-8-1 0,-1 1 0,-5 0 0,-5 0 0,2 0 0,-2 2 0,0 7 0,3 7 0,-1 9 0,5 5 0,-4 5 0,2 3 0,-1 2 0,-1 1 0,2-5 0,-1-4 0,1-8 0,-3-9 0,1-7 0,-2-5 0,0-3 0,-1 0 0,2 0 0,-2 0 0,5-3 0,3-10 0,3-3 0,6-10 0,-3 3 0,1-1 0,-1 3 0,0 2 0,-3 4 0,3 1 0,-6 6 0,5 0 0,-4 5 0,3-1 0,0 0 0,4 0 0,-1 1 0,6-2 0,1 0 0,20-4 0,-6 2 0,14-4 0,-7 1 0,4-4 0,5-1 0,1-3 0,5 1 0,29-12 0,-16 7 0,20-10 0,-28 10 0,-3 1 0,-8 3 0,-4 5 0,-8 3 0,-4 3 0,-5 4 0,3 0 0,-12 3 0,1-1 0,-14 1 0,-4 0 0,-3 0 0,-2 0 0,1-4 0,3-2 0,2-8 0,6-7 0,3-10 0,5-11 0,-1-6 0,2-5 0,-4 0 0,-3 9 0,-4 7 0,-4 13 0,-3 9 0,-3 9 0,0 3-9831,0 18 7760,0 4 0,0 0 0,0-3 0</inkml:trace>
</inkml:ink>
</file>

<file path=ppt/ink/ink8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15.899"/>
    </inkml:context>
    <inkml:brush xml:id="br0">
      <inkml:brushProperty name="width" value="0.04286" units="cm"/>
      <inkml:brushProperty name="height" value="0.04286" units="cm"/>
      <inkml:brushProperty name="color" value="#66CC00"/>
    </inkml:brush>
  </inkml:definitions>
  <inkml:trace contextRef="#ctx0" brushRef="#br0">1 227 28671,'30'72'0,"-3"1"0,-13-7 0,2 7 0,-1 5 0,1-3 0,-4-9 0,-2-14 0,-1-16 0,-6-14 0,2-13 0,-5-8 0,5-17 0,-1-14 0,6-24 0,2-19 0,7-13-314,4-6 314,3 4 0,1 12 0,-1 20 0,-2 22 0,-1 17 0,-3 14 0,3 19 0,1 9 0,0 19 314,2 11-314,-2 9 0,-1 4 0,-3 0 0,-2-9 0,-3-11 0,-4-17 0,-1-14 0,-2-10 0,1-11 0,4-12 0,3-14 0,5-18 0,15-41 0,-8 22 0,7-18 0,-17 44 0,-5 14 0,-5 14-354,-1 8 708,-2 12-354,3 7 0,3 11 0,1 9 0,3 8 0,3 3 0,2 5 0,6-3 0,2-6 0,5-10 0,0-14 0,15-14 0,-13-19 0,6-16 0,-20-16 0,-7-9 0,-7-2 0,-4-23 0,-13 25 0,-1-8 0,-8 36 0,0 10 0,3 10 0,2 5 0,1 12 0,4 9 0,-1 16 0,5 11 0,1 10 0,4 33 0,10-19 0,4 18 0,9-38 0,1-11 0,2-17 0,13-12 0,-6-22 0,10-13 0,-12-18 0,-1-9 0,-1-7 0,-4-2 0,-3 5 0,-6 10 0,-5 15 0,-4 15 0,-2 11 0,3 16 0,0 9 0,4 17 0,0 5 0,-1 8 0,2 1 0,-2 2 0,1-7 0,3-1 0,-4-22 0,9-6 0,-4-32 0,6-12 0,1-21 0,10-37 0,-10 20 0,7-16 0,-16 36 0,-1 13 0,-4 11 0,-3 12 0,-2 7 0,-3 9 0,2 12 0,-1 13 0,2 14 0,8 33 0,-2-17 0,6 15 0,-3-36 0,0-12 0,3-12 0,9-8 0,-3-20 0,9-11 0,-9-20 0,-1-11 0,-2-5 0,-5-1 0,-2 8 0,-7 8 0,-2 12 0,-3 10 0,0 12 0,0 6 0,0 10 0,-1 9 0,-1 13 0,-2 10 0,2 10 0,1 4 0,1 2 0,9 18 0,1-26 0,9 2 0,-2-35 0,-1-11 0,-2-20 0,-2-13 0,-5-24 0,-2-11 0,-4-6 0,-1-20 0,0 34 0,0-3 0,-1 44 0,-1 9 0,0 6 0,0 4 0,2 9 0,0 29 0,2 1 0,6 22 0,5-14 0,6-5 0,1-8 0,1-11 0,0-12 0,-2-6 0,0-14 0,1-39 0,-6 0 0,0-30 0,-10 18 0,1 7 0,-5 9 0,2 13 0,-2 12 0,0 10 0,0 6 0,0 2 0,0 0 0,0 1 0,3-1 0,2 2 0,7-2 0,5 0 0,7 0 0,4 0 0,5 0 0,0-2 0,0 2 0,-4-1 0,-3 1 0,-5 0 0,-3 11 0,3 34 0,-6 7 0,1 35 0,-7-11 0,-1 5 0,-2-3 0,-3-9 0,0-16 0,-2-16 0,0-17 0,-1-11-4835,0-6-4996,6-13 3061,4-8 6770,5-12 0,-5 11 0,-3 2 0</inkml:trace>
</inkml:ink>
</file>

<file path=ppt/ink/ink8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18.755"/>
    </inkml:context>
    <inkml:brush xml:id="br0">
      <inkml:brushProperty name="width" value="0.04286" units="cm"/>
      <inkml:brushProperty name="height" value="0.04286" units="cm"/>
      <inkml:brushProperty name="color" value="#66CC00"/>
    </inkml:brush>
  </inkml:definitions>
  <inkml:trace contextRef="#ctx0" brushRef="#br0">0 186 28671,'8'37'0,"-2"8"0,-8 12 0,0 9 0,2 8 0,0 0 0,0-2 0,0-8 0,0-14 0,0-14 0,0-18 0,0-9 0,3-12 0,3-16 0,4-14 0,2-23 0,5-11 0,-1-7 0,3 4 0,-5 9 0,0 16 0,-6 15 0,-1 15 0,-2 9 0,-1 5 0,1 7 0,0 9 0,5 10 0,9 36 0,-4-12 0,8 19 0,-7-25 0,1-7 0,-1-9 0,7-13 0,-7-11 0,7-22 0,-8-13 0,1-21 0,1-8 0,0-5 0,2 4 0,1 7 0,-2 13 0,0 12 0,-7 15 0,-3 7 0,-7 11 0,-1 8 0,2 11 0,1 13 0,3 10 0,4 25 0,-1-18 0,3 11 0,-2-36 0,0-9 0,1-10 0,-2-5 0,0-5 0,-1-9 0,2-10 0,2-38 0,-3 8 0,1-20 0,-3 26 0,-4 11 0,1 10 0,-3 14 0,-1 6 0,0 5 0,2 9 0,0 9 0,3 15 0,0 10 0,4 7 0,0 5 0,2-2 0,2-3 0,0-11 0,3-8 0,-5-17 0,2-8 0,-4-19 0,3-11 0,0-14 0,2-9 0,0 1 0,1-11 0,-4 22 0,-1 0 0,-5 26 0,-2 4 0,2 4 0,2 5 0,2 9 0,11 26 0,-5-2 0,9 17 0,-7-18 0,-1-3 0,1-7 0,-5-8 0,3-10 0,-4-5 0,1-15 0,3-30 0,-5-2 0,4-22 0,-3 20 0,-1 6 0,4 9 0,-4 9 0,1 10 0,-1 5 0,-3 7 0,3 11 0,-1 7 0,3 12 0,2 4 0,3 3 0,2 1 0,5-1 0,0-4 0,15 0 0,-12-18 0,4-1 0,-15-20 0,-6-13 0,-5-14 0,-2-16 0,-3-7 0,0-24 0,0 25 0,0-7 0,0 38 0,0 11 0,0 8 0,0 4 0,0 4 0,0 7 0,0 6 0,0 26 0,0-6 0,2 17 0,7-11 0,4 2 0,10-1 0,1-5 0,0-9 0,7-10 0,-12-11 0,2-12 0,-11-13 0,2-14 0,-1-14 0,2-5 0,1-3 0,-1 0 0,0 5 0,-2-7 0,-4 20 0,-2-2 0,-4 22 0,-1 7 0,0 4 0,0 1 0,0 2 0,5 0 0,-1 0 0,6 0 0,1 0 0,1 0 0,3-3 0,-1 0 0,2-3 0,-1 0 0,-2-1 0,0 3 0,-3-1 0,-1 3 0,-3 1 0,-2 4 0,-2 8 0,3 10 0,-1 13 0,2 8 0,0 7 0,4 23 0,-1-20 0,4 12 0,1-33 0,3-9 0,4-11 0,2-7 0,2-19 0,17-39 0,-8-4 0,11-29 0,-12 21 0,-3 6 0,-4 10 0,-6 12 0,-6 14 0,-5 13 0,-6 7 0,-1 18 0,-2 7 0,0 16 0,1 8 0,4 4 0,5 4 0,15 17 0,-2-21 0,9 5 0,-8-34 0,-3-11 0,-2-9 0,-3-16 0,-7-10 0,-1-20 0,-6-8 0,-1-35 0,-1 25 0,0-12 0,0 42 0,-1 15 0,-1 9 0,0 7 0,0 2 0,2 1 0,8 0 0,3-3 0,13-2 0,2-3 0,7-3 0,0 2 0,0-3 0,-4 2 0,-3-1 0,-8 3 0,-5 1 0,-6 3-6229,-4 2 6229,-1 2 0,-2 0 0,0 0 0</inkml:trace>
</inkml:ink>
</file>

<file path=ppt/ink/ink8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0.337"/>
    </inkml:context>
    <inkml:brush xml:id="br0">
      <inkml:brushProperty name="width" value="0.04286" units="cm"/>
      <inkml:brushProperty name="height" value="0.04286" units="cm"/>
      <inkml:brushProperty name="color" value="#66CC00"/>
    </inkml:brush>
  </inkml:definitions>
  <inkml:trace contextRef="#ctx0" brushRef="#br0">464 1 28671,'1'76'0,"0"1"0,-1-5 0,1-5 0,-1 7 0,0 8 0,0 4-505,0 3 505,1-3 0,3-10 117,0-13-117,1-17 95,-4-20-95,1-12 0,-2-10 0,-2-8 255,-12-14-255,-9-12 0,-19-18 0,-5-10 0,-6-3 0,1 2 0,0 6 38,5 11-38,6 12 0,5 13 0,8 10 0,6 6 0,8 28 0,7 1 0,4 31 0,14-6 0,7 5 0,15-4 0,7-7 0,6-7 0,4-13 0,2-10 0,21-14 0,-22-18 0,9-12 0,-30-15 0,-9-4 0,-4 0 0,-5-7 0,-6 21 0,-2 0 0,-4 26 0,0 3 0,0 3 0,0 6 0,0 6 0,0 32 0,0-2 0,5 22 0,4-16 0,8-4 0,4-8 0,3-11 0,0-13 0,1-6 0,-3-12 0,-1-15 0,-5-14 0,-3-51 0,-7 17 0,-2-20 0,-4 41 0,0 17 0,0 14 0,0 10 0,0 7 0,0 9 0,0 9 0,0 14 0,2 13 0,1 6 0,6 10 0,2 0 0,4-2 0,2-7 0,4-13-1749,14-14-8082,-5-16 2607,18-33 4138,-12-11 3086,5-25 0,-20 29 0,-6 5 0</inkml:trace>
</inkml:ink>
</file>

<file path=ppt/ink/ink8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0.737"/>
    </inkml:context>
    <inkml:brush xml:id="br0">
      <inkml:brushProperty name="width" value="0.04286" units="cm"/>
      <inkml:brushProperty name="height" value="0.04286" units="cm"/>
      <inkml:brushProperty name="color" value="#66CC00"/>
    </inkml:brush>
  </inkml:definitions>
  <inkml:trace contextRef="#ctx0" brushRef="#br0">29 0 28671,'-7'84'0,"-1"-1"0,1-4 0,2-8 0,3-1 0,2-6 0,2-17 0,6-15 0,4-15 0,11-10 0,3-5 0,3-13 0,5-10 0,0-17 0,0-9 0,-4-5 0,-5 0 0,-4 6 0,-5 9 0,-4 15 0,-7 10 0,-2 8 0,-3 4 0,0 8 0,2 8 0,-1 14 0,5 10 0,0 25 0,0-17 0,1 5 0,-4-31-3132,1-13-6699,-1-17 8824,0-42 1,-1 25-1,0-21 1</inkml:trace>
</inkml:ink>
</file>

<file path=ppt/ink/ink8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0.902"/>
    </inkml:context>
    <inkml:brush xml:id="br0">
      <inkml:brushProperty name="width" value="0.04286" units="cm"/>
      <inkml:brushProperty name="height" value="0.04286" units="cm"/>
      <inkml:brushProperty name="color" value="#66CC00"/>
    </inkml:brush>
  </inkml:definitions>
  <inkml:trace contextRef="#ctx0" brushRef="#br0">1 1 19529,'13'12'9142,"-3"-3"-9142,-10-9-1614,0 0-7427,4 46 1805,13-17 651,5 35 6585,8-37 0,-14-12 0,-5-10 0</inkml:trace>
</inkml:ink>
</file>

<file path=ppt/ink/ink8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2.172"/>
    </inkml:context>
    <inkml:brush xml:id="br0">
      <inkml:brushProperty name="width" value="0.04286" units="cm"/>
      <inkml:brushProperty name="height" value="0.04286" units="cm"/>
      <inkml:brushProperty name="color" value="#66CC00"/>
    </inkml:brush>
  </inkml:definitions>
  <inkml:trace contextRef="#ctx0" brushRef="#br0">4 0 28671,'2'68'0,"0"0"0,0 0 0,1 29 0,-1-4 0,-2-22 0,0-3-1000,-1 3 1,2 0 999,1-3 0,0 0 0,1 2 0,2-2 0,0-8 0,2-2 0,0-3 0,0-4 619,5 30-619,-2-30 326,-3-25-326,-3-24 0,-3-35-4571,-1-28-5260,-9-35 8211,4 39 1,-2-1 1168,-2-3 1,-1 0 184,1 3 0,1 2 108,2 4 1,0 3 101,-3-29 56,4 18 185,3 21 409,1 16 370,1 13 436,0 7 101,0 4 1291,0 9 283,0 9 1714,0 11 410,3 7-5199,7 4 0,6-2 0,10-3 0,2-9 0,6-12 0,1-8 0,3-12 0,-2-15 0,11-42 0,-18 2 0,5-29-304,-18 27-1141,-5 3-1299,-1 9 1422,-5 11 633,0 11 414,-3 12 275,-1 9 1351,-1 6-651,0 1-118,0 5-554,0 4 0,0 3-28,5 4 0,2-6 0,7 0-56,12-7-263,-1-3-700,7-10-51,-5-8 476,-2-4-297,-1-1-251,-3 7 856,-4 5-213,-3 7 499,-5 2 410,-3 9 200,-2 9 2443,-1 36-129,2-3 45,0 24-2969,4-14 0,1 1 0,6-3 0,13 7 0,-2-26 0,10-3 0,-9-27 0,-1-10 0,-2-12 0,-1-10 0,-4-17 0,-1-4 0,-1-6 0,3-16 0,-9 20 0,5-2 0,-12 31 0,-2 10 0,-1 6 0,-2 3 0,0 9 0,0 23 0,0 0 0,0 18 0,3-12 0,4-1 0,5-3 0,5-5 0,1-7 0,2-8 0,-4-8 0,6-18 0,-10-12 0,-1-17 0,-8-12 0,-3-5 0,0-3 0,-1 3-1284,-6 9 439,-10 10 817,0 20-185,-5 10 213,8 21 213,6 9 274,3 12 414,3 3-132,2-5-769,5-5 0,4-11 0,17-7 0,0-16 0,13-13 0,-4-15 0,3-12 0,2 0 0,1 0 0,-1 11 0,-4 13 0,-2 11 0,3 42 0,-9 8 0,4 35 0,-15-1 0,0 4 0,-6-4 0,-1-7-4516,-6-13 4516,-1-15 0,-3-18 0,0-9 0</inkml:trace>
</inkml:ink>
</file>

<file path=ppt/ink/ink8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3.156"/>
    </inkml:context>
    <inkml:brush xml:id="br0">
      <inkml:brushProperty name="width" value="0.04286" units="cm"/>
      <inkml:brushProperty name="height" value="0.04286" units="cm"/>
      <inkml:brushProperty name="color" value="#66CC00"/>
    </inkml:brush>
  </inkml:definitions>
  <inkml:trace contextRef="#ctx0" brushRef="#br0">447 107 28671,'-55'-59'0,"-1"12"0,7 47 0,-3 0 0,-3 0 0,3 2 0,7 3 0,9 3 0,12 2 0,10-3 0,7 1 0,6 2 0,1 3 0,7 11 0,11 6 0,13 12 0,14 5 0,5 6 0,6 1 0,-6-1 0,-5-2 0,-10-5 0,-11-6 0,-10-4 0,-8-7 0,-4-1 0,-5-5 0,-6-2 0,-4-4 0,-1-6 0,4-4 0,5-4 0,3-1 0,2-11 0,31-33 0,0-5 0,-1 8 0,4-1 0,23-29 0,7 2 0,-5 5 0,13 0 0,-27 25 0,0 4 0,-31 27 0,-7 3 0,-6 3 0,-1 11 0,0 9 0,0 15 0,0 11 0,0 27 0,0-16 0,0 12 0,0-30 0,0-11 0,0-9 0,0-10-3961,0-5-5870,3-34 1067,1-4 8764,2-31 0,-3 32 0,-1 6 0</inkml:trace>
</inkml:ink>
</file>

<file path=ppt/ink/ink8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3.321"/>
    </inkml:context>
    <inkml:brush xml:id="br0">
      <inkml:brushProperty name="width" value="0.04286" units="cm"/>
      <inkml:brushProperty name="height" value="0.04286" units="cm"/>
      <inkml:brushProperty name="color" value="#66CC00"/>
    </inkml:brush>
  </inkml:definitions>
  <inkml:trace contextRef="#ctx0" brushRef="#br0">32 0 28671,'-17'14'-9831,"3"18"0,16-3 8025,6 21 1,-5-24-1,5-4 1</inkml:trace>
</inkml:ink>
</file>

<file path=ppt/ink/ink8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4.274"/>
    </inkml:context>
    <inkml:brush xml:id="br0">
      <inkml:brushProperty name="width" value="0.04286" units="cm"/>
      <inkml:brushProperty name="height" value="0.04286" units="cm"/>
      <inkml:brushProperty name="color" value="#66CC00"/>
    </inkml:brush>
  </inkml:definitions>
  <inkml:trace contextRef="#ctx0" brushRef="#br0">13 1 12869,'12'20'9830,"-2"-3"-3858,-10-17-5972,0 0 0,-4 88 0,-2-36 0,2 10 0,-1 1 0,-2-2 0,2-11 0,3-16 0,1-17 0,1-10 0,0-14 0,1-12 0,6-15 0,2-14 0,6-7 0,1 2 0,0 3 0,1 10 0,-3 10 0,1 10 0,-2 11 0,0 5 0,1 5 0,3 15 0,4 11 0,1 23 0,2 16 0,-1 17-423,-2 13 423,-13-43 0,-1 1 0,1 2 0,-2 1 0,-2-2 0,-1-1 0,0-3 0,-1-1 0,0 33 0,-2-22 0,0-27 0,0-18 0,-5-32 0,-2-20 0,-2-17 0,-1-8 0,5 10 0,0-3-270,-2-21 1,1-1-319,4 20 0,2 2 274,2 2 1,1 1 313,7-39 190,7 14 768,2 17 51,-2 17-1009,-3 16 0,2 13 0,-1 13 0,4 15 608,-1 14-608,1 13 0,2 9 0,0 4 0,-2-3 0,-2-7 0,-3-12 0,-2-13 0,-5-11 0,0-11 0,-2-14 0,2-14 0,3-18-57,2-10-677,2-5 516,5-13 240,-6 28 364,2 1 215,-8 33-601,-2 10 0,-3 3 0,1 12 0,0 9 0,1 18 0,3 13 0,3 33 0,-2-20 0,5 12 0,-6-44 0,3-15 0,-1-10 0,3-15 0,0-12 0,3-15 0,-1-13 0,3-4 0,-4 1 0,0 5 0,-4 12 0,-2 11 0,-2 12 0,-3 7 0,-1 5 0,1 11 0,1 8 0,1 15 0,0 7 0,-1 2 0,-3-2 0,2-6 0,-1-8-9831,0-14 7643,0-12 1,-1-4 0,0-5 0</inkml:trace>
</inkml:ink>
</file>

<file path=ppt/ink/ink8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4.431"/>
    </inkml:context>
    <inkml:brush xml:id="br0">
      <inkml:brushProperty name="width" value="0.04286" units="cm"/>
      <inkml:brushProperty name="height" value="0.04286" units="cm"/>
      <inkml:brushProperty name="color" value="#66CC00"/>
    </inkml:brush>
  </inkml:definitions>
  <inkml:trace contextRef="#ctx0" brushRef="#br0">0 1 11407,'20'42'-1016,"-8"-13"1,-4-21-1</inkml:trace>
</inkml:ink>
</file>

<file path=ppt/ink/ink8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5.025"/>
    </inkml:context>
    <inkml:brush xml:id="br0">
      <inkml:brushProperty name="width" value="0.04286" units="cm"/>
      <inkml:brushProperty name="height" value="0.04286" units="cm"/>
      <inkml:brushProperty name="color" value="#66CC00"/>
    </inkml:brush>
  </inkml:definitions>
  <inkml:trace contextRef="#ctx0" brushRef="#br0">69 0 14068,'9'3'7998,"-1"0"-1393,-8-3-6605,0 99-1903,0-10 1903,0-28 0,0 9 0,0-1-947,0 25 0,0-1 947,0-24 0,0 0 0,0 0 0,1 31 0,-2-3 199,1-14 1,-1-7-200,0-19 0,0-6 0,-2 23 0,1-27 0,-1-9 741,1-15-741,-2-10 2102,-2-25-2102,-3-21-7126,-5-30-1409,0-21 7025,7 35 0,2-2 826,0 0 1,1-1 235,1-46 437,1 13 11,2 20 622,0 22 672,0 17 196,0 15 773,0 7 515,0 4 2190,0 0 2679,5 6-7647,4 3 0,6 7 0,6 1 0,2-1 0,4-4 0,1-5 0,4-3 0,0-5 0,-1-11 0,-3-4 0,-6-15-9685,2-24 3092,-10 8 5333,3-15 924,-8 23 336,-2 12 689,-4 12 459,-1 10-28,-2 16 2056,-6 23-795,1 4 475,-3 18-1265,1-15-1037,3-4-554,1-7-3467,0-10-2924,2-8 1390,0-7 2015,1-15 2986,0-6 0,0 1 0,0 1 0</inkml:trace>
</inkml:ink>
</file>

<file path=ppt/ink/ink8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5.197"/>
    </inkml:context>
    <inkml:brush xml:id="br0">
      <inkml:brushProperty name="width" value="0.04286" units="cm"/>
      <inkml:brushProperty name="height" value="0.04286" units="cm"/>
      <inkml:brushProperty name="color" value="#66CC00"/>
    </inkml:brush>
  </inkml:definitions>
  <inkml:trace contextRef="#ctx0" brushRef="#br0">0 1 9654,'9'52'-536,"1"0"1,5 33 0,-10-63-1,-2-10 1</inkml:trace>
</inkml:ink>
</file>

<file path=ppt/ink/ink8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5.557"/>
    </inkml:context>
    <inkml:brush xml:id="br0">
      <inkml:brushProperty name="width" value="0.04286" units="cm"/>
      <inkml:brushProperty name="height" value="0.04286" units="cm"/>
      <inkml:brushProperty name="color" value="#66CC00"/>
    </inkml:brush>
  </inkml:definitions>
  <inkml:trace contextRef="#ctx0" brushRef="#br0">0 0 9727,'13'5'9304,"-3"-1"-2633,-10-4-3702,0 0-2969,18 81 0,2-21 0,-4-5 0,0 0 0,8 3 0,-9-31 0,-5-10 0,-1-12 0,-1-5 0,1-15 0,3-10 0,0-17 0,3-9 0,1-1 0,1-2 0,1 8 0,-3 9 0,-1 12 0,-4 12 0,0 7 0,-1 11 0,5 15 0,1 16 0,5 19 0,-1 9 0,0 7 0,-5 2 0,-1-2 0,-4-6 0,-4-11 0,-2-13 0,-3-13-9831,-7-19 0,-11-19 9607,-10-16 0,9 6 0,2 1 1</inkml:trace>
</inkml:ink>
</file>

<file path=ppt/ink/ink8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5.729"/>
    </inkml:context>
    <inkml:brush xml:id="br0">
      <inkml:brushProperty name="width" value="0.04286" units="cm"/>
      <inkml:brushProperty name="height" value="0.04286" units="cm"/>
      <inkml:brushProperty name="color" value="#66CC00"/>
    </inkml:brush>
  </inkml:definitions>
  <inkml:trace contextRef="#ctx0" brushRef="#br0">0 169 28671,'68'2'-3536,"-7"-1"-6295,-27-28 2355,-2-3 7476,0-28 0,-15 28 0,-5 4 0</inkml:trace>
</inkml:ink>
</file>

<file path=ppt/ink/ink8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5.940"/>
    </inkml:context>
    <inkml:brush xml:id="br0">
      <inkml:brushProperty name="width" value="0.04286" units="cm"/>
      <inkml:brushProperty name="height" value="0.04286" units="cm"/>
      <inkml:brushProperty name="color" value="#66CC00"/>
    </inkml:brush>
  </inkml:definitions>
  <inkml:trace contextRef="#ctx0" brushRef="#br0">91 1 28671,'2'88'0,"-1"1"0,1-3 0,-1-8 0,-1 10 0,0 5-460,1-4 460,0-8 0,0-14 151,-1-17-151,0-22-8825,0-14-859,-15-29 3272,-4-14 6412,-14-20 0,14 18 0,5 6 0</inkml:trace>
</inkml:ink>
</file>

<file path=ppt/ink/ink8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6.226"/>
    </inkml:context>
    <inkml:brush xml:id="br0">
      <inkml:brushProperty name="width" value="0.04286" units="cm"/>
      <inkml:brushProperty name="height" value="0.04286" units="cm"/>
      <inkml:brushProperty name="color" value="#66CC00"/>
    </inkml:brush>
  </inkml:definitions>
  <inkml:trace contextRef="#ctx0" brushRef="#br0">1 0 28671,'78'4'0,"-7"0"0,-35-4 0,0 0 0,-1 0 0,-4 0 0,-2 0 0,-5 1 0,-4 1 0,-5 4 0,-5 0 0,0 18 0,-4-5 0,1 14 0,-6-8 0,3-1 0,-4-5 0,1-7 0,-1-6-9226,0-7-605,-1-14 9704,-6-9 0,4 6 0,-3 1 0</inkml:trace>
</inkml:ink>
</file>

<file path=ppt/ink/ink8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6.397"/>
    </inkml:context>
    <inkml:brush xml:id="br0">
      <inkml:brushProperty name="width" value="0.04286" units="cm"/>
      <inkml:brushProperty name="height" value="0.04286" units="cm"/>
      <inkml:brushProperty name="color" value="#66CC00"/>
    </inkml:brush>
  </inkml:definitions>
  <inkml:trace contextRef="#ctx0" brushRef="#br0">1 0 12399,'8'46'-1238,"-4"-14"0,2-22 0</inkml:trace>
</inkml:ink>
</file>

<file path=ppt/ink/ink8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6.692"/>
    </inkml:context>
    <inkml:brush xml:id="br0">
      <inkml:brushProperty name="width" value="0.04286" units="cm"/>
      <inkml:brushProperty name="height" value="0.04286" units="cm"/>
      <inkml:brushProperty name="color" value="#66CC00"/>
    </inkml:brush>
  </inkml:definitions>
  <inkml:trace contextRef="#ctx0" brushRef="#br0">1 0 23472,'35'54'1733,"0"0"0,-3-2 0,-6-4-1733,-10 11 0,-2-2 0,1-3 0,-2-13 0,-2-13 0,-2-11 0,1-11 0,1-3 0,1-3 0,3 0 0,-1-5 0,2-7 0,-6-7 0,-1-13 0,-6-7 0,-1-9-1424,-2-8-5823,0-2-253,0 2 3987,6 14 607,0 13 2906,6 19 0,-6 6 0,-2 4 0</inkml:trace>
</inkml:ink>
</file>

<file path=ppt/ink/ink8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27.433"/>
    </inkml:context>
    <inkml:brush xml:id="br0">
      <inkml:brushProperty name="width" value="0.04286" units="cm"/>
      <inkml:brushProperty name="height" value="0.04286" units="cm"/>
      <inkml:brushProperty name="color" value="#66CC00"/>
    </inkml:brush>
  </inkml:definitions>
  <inkml:trace contextRef="#ctx0" brushRef="#br0">76 502 23086,'5'-52'2792,"1"0"1,4-38-2793,-10 48 0,0 6 0,0 8 0,0 8 0,0 9 0,0 7 0,0 2 0,0 4 0,4 11 0,5 8 0,5 16 0,5 9 0,-3 8 0,1 3 0,-5-1 0,-1-3 0,-6-9 0,-2-11-2157,-3-12-7674,0-11 4085,-11-9 2396,-22-36 2398,-1 1 639,-14-25 195,19 17 118,4 8 823,10 9 68,6 8 55,6 5-38,3 1 302,11-1 3141,22-18-43,4 7-6,17-13 426,-14 11-4728,1-1 0,-5 1 0,0-3 0,-6 2 0,-6-11 0,-11 14 0,-6-4 0,-7 17 0,0 3 0,-3 2 0,1 3 0,-1 1 0,1 1 0,2 5 0,0 11 0,6 12 0,23 43 0,0-8 0,-5-18 0,2 1 0,10 25 0,1-4 0,-6-4 0,-4 3 0,-14-25 0,-2-3 0,-11-26 0,-9-7 0,-4-2 0,-10-3 0,1-5 0,3 0 0,2-3 0,3-4 0,6 8 0,2-3 0</inkml:trace>
</inkml:ink>
</file>

<file path=ppt/ink/ink8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34.805"/>
    </inkml:context>
    <inkml:brush xml:id="br0">
      <inkml:brushProperty name="width" value="0.04286" units="cm"/>
      <inkml:brushProperty name="height" value="0.04286" units="cm"/>
      <inkml:brushProperty name="color" value="#66CC00"/>
    </inkml:brush>
  </inkml:definitions>
  <inkml:trace contextRef="#ctx0" brushRef="#br0">1 15 28671,'64'-1'0,"-6"-2"0,-22 0 0,-5-1 0,-1 2 0,-5 0 0,-4 2 0,-3 6 0,-5 4 0,-6 5 0,-2 5 0,-3 2 0,-5 4 0,-9 3 0,-7 3 0,-11 0 0,-3-1 0,0-5 0,2-4 0,7-5 0,3-6 0,9-4 0,4-3 0,4-3 0,3-1 0,1 1 0,6 1 0,6 3 0,9 1 0,4 2 0,-1 0 0,-3 1 0,-4-3 0,-5 2 0,-5-1 0,-4 12 0,-3 0 0,0 10 0,-8-3 0,-3-2 0,-8-1 0,-15-1 0,6-9 0,-7-2 0,11-9 0,7-2 0,3 0 0,4 0 0,6 0 0,-1 0 0,5-1 0,-1-2 0,1-2-9831,0 0 1054,10-1 8777,21 0 0,-14 2 0,11 0 0</inkml:trace>
</inkml:ink>
</file>

<file path=ppt/ink/ink8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35.400"/>
    </inkml:context>
    <inkml:brush xml:id="br0">
      <inkml:brushProperty name="width" value="0.04286" units="cm"/>
      <inkml:brushProperty name="height" value="0.04286" units="cm"/>
      <inkml:brushProperty name="color" value="#66CC00"/>
    </inkml:brush>
  </inkml:definitions>
  <inkml:trace contextRef="#ctx0" brushRef="#br0">269 1 28671,'-38'8'0,"5"4"0,11 7 0,0 7 0,-1 6 0,-1 6 0,1 3 0,1 4 0,3-1 0,2 2 0,5 1 0,3 4 0,6 3 0,1 4 0,5-2 0,9-5 0,4-7 0,11-11 0,1-12 0,6-10 0,3-7 0,26-19 0,-16-3 0,17-15 0,-27 1 0,-4 1 0,-9 5 0,-4-3-4118,-9 13-5713,-1 2 3615,-7 11 6216,-1 3 0,0 0 0,-2 0 0</inkml:trace>
</inkml:ink>
</file>

<file path=ppt/ink/ink8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35.869"/>
    </inkml:context>
    <inkml:brush xml:id="br0">
      <inkml:brushProperty name="width" value="0.04286" units="cm"/>
      <inkml:brushProperty name="height" value="0.04286" units="cm"/>
      <inkml:brushProperty name="color" value="#66CC00"/>
    </inkml:brush>
  </inkml:definitions>
  <inkml:trace contextRef="#ctx0" brushRef="#br0">0 79 27029,'16'35'1288,"-3"-8"-1288,-11-23 0,1-2-1613,-3-2 448,3-8-952,-2-7-79,0-10 852,-1-3 885,0 1 459,0 5 151,0 10 532,0 4 45,0 7-291,-1 1-409,-3 0-28,0 8 22,-1 3 6,3 10-5,1 2-23,1 3-1031,0-2-3825,0-3-426,14-10 2465,0-4 2817,13-7 0,-14 0 0,-2 0 0</inkml:trace>
</inkml:ink>
</file>

<file path=ppt/ink/ink8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36.420"/>
    </inkml:context>
    <inkml:brush xml:id="br0">
      <inkml:brushProperty name="width" value="0.04286" units="cm"/>
      <inkml:brushProperty name="height" value="0.04286" units="cm"/>
      <inkml:brushProperty name="color" value="#66CC00"/>
    </inkml:brush>
  </inkml:definitions>
  <inkml:trace contextRef="#ctx0" brushRef="#br0">496 9 28671,'-71'-8'0,"4"8"0,26 8 0,-4 9 0,0 1 0,-2 0 0,6 1 0,1 2 0,9 1 0,3 3 0,11 0 0,3-2 0,9 2 0,2-3 0,5 4 0,12 0 0,9 5 0,17 4 0,7 0 0,1 1 0,1-3 0,-8-4 0,-8-6 0,-9-5 0,-13-2 0,-5-4 0,-11 3 0,-8-3 0,-10 3 0,-10 0 0,-2-1 0,-1-1 0,-1-3 0,12-3 0,3-1 0,16-3 0,3-1-2835,3 0-4257,2 1 181,18 2 6911,20 1 0,-11-2 0,4-1 0</inkml:trace>
</inkml:ink>
</file>

<file path=ppt/ink/ink8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36.869"/>
    </inkml:context>
    <inkml:brush xml:id="br0">
      <inkml:brushProperty name="width" value="0.04286" units="cm"/>
      <inkml:brushProperty name="height" value="0.04286" units="cm"/>
      <inkml:brushProperty name="color" value="#66CC00"/>
    </inkml:brush>
  </inkml:definitions>
  <inkml:trace contextRef="#ctx0" brushRef="#br0">42 5 28671,'-8'43'0,"2"-8"0,6-28 0,0-3 0,0-4 0,0 0 0,0-2-192,-1-8-2177,-1-5 202,0-7 1618,-1 2 549,1 6 677,0 6 387,-1 6 315,3 2-427,-3 0-678,1 6-246,-2 6-28,2 7-134,1 4-3921,1-1-5171,0 0 4404,0-6 1350,0-4 3472,0-7 0,0-3 0,0-2 0</inkml:trace>
</inkml:ink>
</file>

<file path=ppt/ink/ink8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0.976"/>
    </inkml:context>
    <inkml:brush xml:id="br0">
      <inkml:brushProperty name="width" value="0.04286" units="cm"/>
      <inkml:brushProperty name="height" value="0.04286" units="cm"/>
      <inkml:brushProperty name="color" value="#66CC00"/>
    </inkml:brush>
  </inkml:definitions>
  <inkml:trace contextRef="#ctx0" brushRef="#br0">1 0 11228,'59'8'2000,"-12"-4"-1664,-44-4-140,1-3-95,1 1-34,4-1-56,0 1-11,1 1-123,0 1-560,1 0-852,-1 0 275,0 0 106,4 1-353,0 7 1507,2 2 0,-7-2 0,-3-1 0</inkml:trace>
</inkml:ink>
</file>

<file path=ppt/ink/ink8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1.273"/>
    </inkml:context>
    <inkml:brush xml:id="br0">
      <inkml:brushProperty name="width" value="0.04286" units="cm"/>
      <inkml:brushProperty name="height" value="0.04286" units="cm"/>
      <inkml:brushProperty name="color" value="#66CC00"/>
    </inkml:brush>
  </inkml:definitions>
  <inkml:trace contextRef="#ctx0" brushRef="#br0">0 0 10114,'54'16'599,"-9"-3"-521,-38-13-72,2 0 22,-1 0-28,4 0-375,2 0-381,2-2-248,4 2-284,0-1 1288,-1 1 0,-8 0 0,-5 0 0</inkml:trace>
</inkml:ink>
</file>

<file path=ppt/ink/ink8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1.525"/>
    </inkml:context>
    <inkml:brush xml:id="br0">
      <inkml:brushProperty name="width" value="0.04286" units="cm"/>
      <inkml:brushProperty name="height" value="0.04286" units="cm"/>
      <inkml:brushProperty name="color" value="#66CC00"/>
    </inkml:brush>
  </inkml:definitions>
  <inkml:trace contextRef="#ctx0" brushRef="#br0">1 18 10875,'83'5'723,"-14"0"-656,-50-5-67,-1 0-207,1-1-577,-1-1-219,2-1-6,2 0 52,4-2-230,-2 2 1187,4-3 0,-15 4 0,-2-1 0</inkml:trace>
</inkml:ink>
</file>

<file path=ppt/ink/ink8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1.734"/>
    </inkml:context>
    <inkml:brush xml:id="br0">
      <inkml:brushProperty name="width" value="0.04286" units="cm"/>
      <inkml:brushProperty name="height" value="0.04286" units="cm"/>
      <inkml:brushProperty name="color" value="#66CC00"/>
    </inkml:brush>
  </inkml:definitions>
  <inkml:trace contextRef="#ctx0" brushRef="#br0">1 2 11116,'78'0'246,"-11"0"-246,-50-1-420,2 1-431,0 0-309,2 0-77,4 1-124,-2 2 1361,3 1 0,-13-1 0,-4-2 0</inkml:trace>
</inkml:ink>
</file>

<file path=ppt/ink/ink8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1.952"/>
    </inkml:context>
    <inkml:brush xml:id="br0">
      <inkml:brushProperty name="width" value="0.04286" units="cm"/>
      <inkml:brushProperty name="height" value="0.04286" units="cm"/>
      <inkml:brushProperty name="color" value="#66CC00"/>
    </inkml:brush>
  </inkml:definitions>
  <inkml:trace contextRef="#ctx0" brushRef="#br0">1 8 10058,'75'-4'0,"-12"1"-303,-53 3-346,1 0-483,4 0-302,-2 0 1434,3 1 0,-8-1 0,-2 2 0</inkml:trace>
</inkml:ink>
</file>

<file path=ppt/ink/ink8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2.208"/>
    </inkml:context>
    <inkml:brush xml:id="br0">
      <inkml:brushProperty name="width" value="0.04286" units="cm"/>
      <inkml:brushProperty name="height" value="0.04286" units="cm"/>
      <inkml:brushProperty name="color" value="#66CC00"/>
    </inkml:brush>
  </inkml:definitions>
  <inkml:trace contextRef="#ctx0" brushRef="#br0">1 0 24844,'54'1'970,"-4"0"-998,-38-1-1787,4 0-706,-6 0-162,6 0-246,1 0-191,2 0 891,2 0 89,-2 0 2140,-3 0 0,-7 0 0,-5 0 0</inkml:trace>
</inkml:ink>
</file>

<file path=ppt/ink/ink8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2.898"/>
    </inkml:context>
    <inkml:brush xml:id="br0">
      <inkml:brushProperty name="width" value="0.04286" units="cm"/>
      <inkml:brushProperty name="height" value="0.04286" units="cm"/>
      <inkml:brushProperty name="color" value="#66CC00"/>
    </inkml:brush>
  </inkml:definitions>
  <inkml:trace contextRef="#ctx0" brushRef="#br0">40 1 28671,'-2'56'0,"0"1"0,-2 40 0,4-62 0,0 1 0,-2-2 0,-1 0 0,-1-3 0,-1-1 0,2-2-4516,-1 1-4782,2-1 4857,1 4 2374,-1 4 2067,0 14 0,0-23 0,1 3 0</inkml:trace>
</inkml:ink>
</file>

<file path=ppt/ink/ink8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3.108"/>
    </inkml:context>
    <inkml:brush xml:id="br0">
      <inkml:brushProperty name="width" value="0.04286" units="cm"/>
      <inkml:brushProperty name="height" value="0.04286" units="cm"/>
      <inkml:brushProperty name="color" value="#66CC00"/>
    </inkml:brush>
  </inkml:definitions>
  <inkml:trace contextRef="#ctx0" brushRef="#br0">1 0 16454,'10'71'1165,"-2"-11"-1165,-8-53-1210,0 2-1428,0 0-252,0 5 543,0 10 264,0 1 2083,0 7 0,0-17 0,0-2 0</inkml:trace>
</inkml:ink>
</file>

<file path=ppt/ink/ink8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3.312"/>
    </inkml:context>
    <inkml:brush xml:id="br0">
      <inkml:brushProperty name="width" value="0.04286" units="cm"/>
      <inkml:brushProperty name="height" value="0.04286" units="cm"/>
      <inkml:brushProperty name="color" value="#66CC00"/>
    </inkml:brush>
  </inkml:definitions>
  <inkml:trace contextRef="#ctx0" brushRef="#br0">1 0 17960,'8'55'-571,"0"0"0,4 37-2297,-9-80 68,-1 0 329,0 0 377,1 0 2094,-3 0 0,1-5 0,-1-3 0</inkml:trace>
</inkml:ink>
</file>

<file path=ppt/ink/ink8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3.498"/>
    </inkml:context>
    <inkml:brush xml:id="br0">
      <inkml:brushProperty name="width" value="0.04286" units="cm"/>
      <inkml:brushProperty name="height" value="0.04286" units="cm"/>
      <inkml:brushProperty name="color" value="#66CC00"/>
    </inkml:brush>
  </inkml:definitions>
  <inkml:trace contextRef="#ctx0" brushRef="#br0">1 1 9083,'0'0'0</inkml:trace>
</inkml:ink>
</file>

<file path=ppt/ink/ink8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5.129"/>
    </inkml:context>
    <inkml:brush xml:id="br0">
      <inkml:brushProperty name="width" value="0.04286" units="cm"/>
      <inkml:brushProperty name="height" value="0.04286" units="cm"/>
      <inkml:brushProperty name="color" value="#66CC00"/>
    </inkml:brush>
  </inkml:definitions>
  <inkml:trace contextRef="#ctx0" brushRef="#br0">0 149 17563,'14'-33'1097,"1"1"-968,3 9-106,2 1 302,-4 5 330,1 5 756,-3 5-301,-2 5-724,0 2 230,0 0-408,-2 2-52,2 6 80,-3 3-208,0 6 448,-1 0-314,-1 2-5,2-2 218,-1-3-375,-1-1 50,2-7 135,-1-1-157,1-4 1,3-1 380,0 0-387,1 0-22,0-1-3215,1-5-1009,-3 0-587,0-1 1305,-5 2 1612,-3 3-547,-1 1 2441,-2 1 0,0 0 0</inkml:trace>
</inkml:ink>
</file>

<file path=ppt/ink/ink8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5.603"/>
    </inkml:context>
    <inkml:brush xml:id="br0">
      <inkml:brushProperty name="width" value="0.04286" units="cm"/>
      <inkml:brushProperty name="height" value="0.04286" units="cm"/>
      <inkml:brushProperty name="color" value="#66CC00"/>
    </inkml:brush>
  </inkml:definitions>
  <inkml:trace contextRef="#ctx0" brushRef="#br0">1 96 9139,'7'0'1563,"-1"1"-651,-6-1 3026,0 0-2526,11-28-500,-2 14-430,9-20-73,-4 22 135,1 6-147,1 4-150,1 2-85,2 0-22,-1 5 51,-1 2-191,-2 7 184,-2-2 119,0 4 184,-2-1-235,1 1-56,-2 0-174,0-4 6,-1-3 17,0-4-45,-3-2-319,3-3-5377,7-7 1080,4-7 4616,17-15 0,-19 11 0,3-1 0</inkml:trace>
</inkml:ink>
</file>

<file path=ppt/ink/ink8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6.297"/>
    </inkml:context>
    <inkml:brush xml:id="br0">
      <inkml:brushProperty name="width" value="0.04286" units="cm"/>
      <inkml:brushProperty name="height" value="0.04286" units="cm"/>
      <inkml:brushProperty name="color" value="#66CC00"/>
    </inkml:brush>
  </inkml:definitions>
  <inkml:trace contextRef="#ctx0" brushRef="#br0">299 0 25674,'-33'63'999,"0"-1"0,1-3 0,6-6-999,3 4 0,1 4 0,4 3 0,1 6 0,3 2 0,4 1 0,1 0 0,6-8 0,1-1 0,2-13 0,2-6 0,7-11 0,4-7 0,11-12 0,1-6 0,1-6 0,-1-10 0,-2-12 0,1-44 0,-11 3 0,-2-25 0,-9 27 0,-5 8 0,-6 14 0,-3 13 0,-5 12 0,-8 7 0,4 4 0,-7 4 0,5 7 0,-3 8 0,2 10 0,0 6 0,3 5 0,8 27-8179,5-13-1191,20 24 2415,10-26 6955,12-2 0,-12-24 0,-6-10 0</inkml:trace>
</inkml:ink>
</file>

<file path=ppt/ink/ink8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6.631"/>
    </inkml:context>
    <inkml:brush xml:id="br0">
      <inkml:brushProperty name="width" value="0.04286" units="cm"/>
      <inkml:brushProperty name="height" value="0.04286" units="cm"/>
      <inkml:brushProperty name="color" value="#66CC00"/>
    </inkml:brush>
  </inkml:definitions>
  <inkml:trace contextRef="#ctx0" brushRef="#br0">0 1 28671,'2'53'0,"0"-2"0,-2-15 0,0-2 0,1-1 0,3-7 0,3-2-9831,2-6 1161,5-5 5376,0-4 3294,2-6 0,-8-2 0,-2-1 0</inkml:trace>
</inkml:ink>
</file>

<file path=ppt/ink/ink8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7.187"/>
    </inkml:context>
    <inkml:brush xml:id="br0">
      <inkml:brushProperty name="width" value="0.04286" units="cm"/>
      <inkml:brushProperty name="height" value="0.04286" units="cm"/>
      <inkml:brushProperty name="color" value="#66CC00"/>
    </inkml:brush>
  </inkml:definitions>
  <inkml:trace contextRef="#ctx0" brushRef="#br0">1 1 28671,'3'84'0,"0"-11"0,-5-43 0,2-2 0,0-5 0,2-1 0,4-2 0,4-3 0,5-3 0,2-2 0,1-5 0,2-3 0,-1-2 0,2-2 0,0 0 0,1-2 0,-1-3 0,1-5 0,-1-3-1939,-3-1-5068,-2 3 7007,-5-16 0,-4 18 0,-4-12 0</inkml:trace>
</inkml:ink>
</file>

<file path=ppt/ink/ink8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7.532"/>
    </inkml:context>
    <inkml:brush xml:id="br0">
      <inkml:brushProperty name="width" value="0.04286" units="cm"/>
      <inkml:brushProperty name="height" value="0.04286" units="cm"/>
      <inkml:brushProperty name="color" value="#66CC00"/>
    </inkml:brush>
  </inkml:definitions>
  <inkml:trace contextRef="#ctx0" brushRef="#br0">21 1 11575,'8'10'9830,"-2"-2"-5887,-6-8-620,0 0-3323,-1 71 0,0-23 0,-1 5 0,0 4 0,-2 13 0,-2 2 0,0 0 0,2 0 0,-1-4 0,3-4 0,0-7 0,2-7 0,0-11 0,0-10 0,0-10 0,0-8 0,0-7-5843,0-2-1696,4-4 1753,10-15-1375,5-5 7161,10-15 0,-14 16 0,-2 5 0</inkml:trace>
</inkml:ink>
</file>

<file path=ppt/ink/ink8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8.199"/>
    </inkml:context>
    <inkml:brush xml:id="br0">
      <inkml:brushProperty name="width" value="0.04286" units="cm"/>
      <inkml:brushProperty name="height" value="0.04286" units="cm"/>
      <inkml:brushProperty name="color" value="#66CC00"/>
    </inkml:brush>
  </inkml:definitions>
  <inkml:trace contextRef="#ctx0" brushRef="#br0">136 2 28671,'-37'42'0,"4"0"0,14-5 0,1 2 0,5 0 0,4-2 0,4-3 0,3-2 0,2-7 0,0-5 0,0-8 0,0-3 0,0-5 0,5-2 0,4-2 0,6 0 0,5 0 0,2-9 0,0-10 0,1-16 0,4-36 0,-10 14 0,1-18 0,-11 33 0,-4 11 0,0 11 0,-2 10 0,0 5 0,-1 4 0,0 1 0,0 7 0,0 4 0,0 13 0,0 11 0,0 8 0,0 10 0,0 5 0,0 5 0,0 4 0,0 3 0,0 2 0,0-1 0,0 0 0,0-2 0,0-2 0,0-9 0,0 5 0,0-26 0,0-1 0,0-28 0,-1-4-3238,-4-12 3238,-9-26 0,7 18 0,-4-16 0</inkml:trace>
</inkml:ink>
</file>

<file path=ppt/ink/ink8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49.589"/>
    </inkml:context>
    <inkml:brush xml:id="br0">
      <inkml:brushProperty name="width" value="0.04286" units="cm"/>
      <inkml:brushProperty name="height" value="0.04286" units="cm"/>
      <inkml:brushProperty name="color" value="#66CC00"/>
    </inkml:brush>
  </inkml:definitions>
  <inkml:trace contextRef="#ctx0" brushRef="#br0">61 0 28671,'-25'43'0,"3"1"0,15-1 0,2 1 0,3 4 0,2-6 0,0-2 0,5-6 0,2-4 0,9-2 0,0-3 0,4-2 0,1-1 0,-2-4 0,2-3 0,-4-8 0,0-2 0,0-5 0,4-10 0,0-8 0,6-16 0,-1-8 0,4-7 0,-3 0 0,-2 0 0,-2 4 0,-3 5 0,0 0 0,-9 18 0,1 3 0,-11 16 0,4 8 0,-1 7 0,3 10 0,1 12 0,1 7 0,0 7 0,2 24 0,-4-21 0,2 11 0,-5-37 0,-1-8 0,0-11 0,-2-3 0,2-3 0,5-25 0,2 1 0,5-25 0,0 7 0,1 1 0,1 4 0,-3 9 0,-2 7 0,-5 9 0,-2 7 0,-1 3 0,1 11 0,0 6 0,2 14 0,1 7 0,0 3 0,0-3 0,-1-5 0,-2-8 0,0-12 0,-3-4 0,3-7 0,-1-1 0,4-11 0,2-4 0,3-13 0,2-1 0,1-1 0,1 4 0,-1 5 0,2 5 0,-5 9 0,0 2 0,-3 6 0,1 5 0,1 5 0,8 29 0,-5-1 0,5 22 0,-7-12 0,0 0 0,-2-8 0,-1-7 0,-3-10 0,-2-11 0,-3-6 0,-1-4-9831,-1-11 9335,0-23 0,0 16 1,0-14-1</inkml:trace>
</inkml:ink>
</file>

<file path=ppt/ink/ink8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9:50.101"/>
    </inkml:context>
    <inkml:brush xml:id="br0">
      <inkml:brushProperty name="width" value="0.04286" units="cm"/>
      <inkml:brushProperty name="height" value="0.04286" units="cm"/>
      <inkml:brushProperty name="color" value="#66CC00"/>
    </inkml:brush>
  </inkml:definitions>
  <inkml:trace contextRef="#ctx0" brushRef="#br0">0 23 28671,'56'-5'0,"1"0"0,42-3 0,-62 5 0,0 2 0,-5 1 0,-6 0 0,-9 0 0,-9 0 0,-4 0 0,-4 1 0,-8 11 0,-6 7 0,-12 15 0,-6 8 0,1 8 0,2 2 0,7-1 0,6-4 0,8-8 0,4-7 0,4-8 0,10-2 0,2-10 0,14 0 0,-3-9 0,2-2 0,-4-1 0,-2 0 0,-7 0 0,-2-2 0,-4-2-9831,-3 1 0,-1 0 9136,-2 3 1,0 0 0,0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20-08-20</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20/8/20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20/8/20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20/8/20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20/8/20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20/8/20</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20/8/20</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20/8/20</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20/8/20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20/8/20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20/8/20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20/8/20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20/8/20</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6" Type="http://schemas.openxmlformats.org/officeDocument/2006/relationships/customXml" Target="../ink/ink12.xml"/><Relationship Id="rId21" Type="http://schemas.openxmlformats.org/officeDocument/2006/relationships/image" Target="../media/image15.png"/><Relationship Id="rId42" Type="http://schemas.openxmlformats.org/officeDocument/2006/relationships/customXml" Target="../ink/ink20.xml"/><Relationship Id="rId47" Type="http://schemas.openxmlformats.org/officeDocument/2006/relationships/image" Target="../media/image28.png"/><Relationship Id="rId63" Type="http://schemas.openxmlformats.org/officeDocument/2006/relationships/image" Target="../media/image36.png"/><Relationship Id="rId68" Type="http://schemas.openxmlformats.org/officeDocument/2006/relationships/customXml" Target="../ink/ink33.xml"/><Relationship Id="rId7" Type="http://schemas.openxmlformats.org/officeDocument/2006/relationships/image" Target="../media/image8.png"/><Relationship Id="rId71" Type="http://schemas.openxmlformats.org/officeDocument/2006/relationships/image" Target="../media/image40.png"/><Relationship Id="rId2" Type="http://schemas.openxmlformats.org/officeDocument/2006/relationships/image" Target="../media/image5.png"/><Relationship Id="rId16" Type="http://schemas.openxmlformats.org/officeDocument/2006/relationships/customXml" Target="../ink/ink7.xml"/><Relationship Id="rId29" Type="http://schemas.openxmlformats.org/officeDocument/2006/relationships/image" Target="../media/image19.png"/><Relationship Id="rId11" Type="http://schemas.openxmlformats.org/officeDocument/2006/relationships/image" Target="../media/image10.png"/><Relationship Id="rId24" Type="http://schemas.openxmlformats.org/officeDocument/2006/relationships/customXml" Target="../ink/ink11.xml"/><Relationship Id="rId32" Type="http://schemas.openxmlformats.org/officeDocument/2006/relationships/customXml" Target="../ink/ink15.xml"/><Relationship Id="rId37" Type="http://schemas.openxmlformats.org/officeDocument/2006/relationships/image" Target="../media/image23.png"/><Relationship Id="rId40" Type="http://schemas.openxmlformats.org/officeDocument/2006/relationships/customXml" Target="../ink/ink19.xml"/><Relationship Id="rId45" Type="http://schemas.openxmlformats.org/officeDocument/2006/relationships/image" Target="../media/image27.png"/><Relationship Id="rId53" Type="http://schemas.openxmlformats.org/officeDocument/2006/relationships/image" Target="../media/image31.png"/><Relationship Id="rId58" Type="http://schemas.openxmlformats.org/officeDocument/2006/relationships/customXml" Target="../ink/ink28.xml"/><Relationship Id="rId66" Type="http://schemas.openxmlformats.org/officeDocument/2006/relationships/customXml" Target="../ink/ink32.xml"/><Relationship Id="rId5" Type="http://schemas.openxmlformats.org/officeDocument/2006/relationships/image" Target="../media/image7.png"/><Relationship Id="rId61" Type="http://schemas.openxmlformats.org/officeDocument/2006/relationships/image" Target="../media/image35.png"/><Relationship Id="rId19" Type="http://schemas.openxmlformats.org/officeDocument/2006/relationships/image" Target="../media/image14.png"/><Relationship Id="rId14" Type="http://schemas.openxmlformats.org/officeDocument/2006/relationships/customXml" Target="../ink/ink6.xml"/><Relationship Id="rId22" Type="http://schemas.openxmlformats.org/officeDocument/2006/relationships/customXml" Target="../ink/ink10.xml"/><Relationship Id="rId27" Type="http://schemas.openxmlformats.org/officeDocument/2006/relationships/image" Target="../media/image18.png"/><Relationship Id="rId30" Type="http://schemas.openxmlformats.org/officeDocument/2006/relationships/customXml" Target="../ink/ink14.xml"/><Relationship Id="rId35" Type="http://schemas.openxmlformats.org/officeDocument/2006/relationships/image" Target="../media/image22.png"/><Relationship Id="rId43" Type="http://schemas.openxmlformats.org/officeDocument/2006/relationships/image" Target="../media/image26.png"/><Relationship Id="rId48" Type="http://schemas.openxmlformats.org/officeDocument/2006/relationships/customXml" Target="../ink/ink23.xml"/><Relationship Id="rId56" Type="http://schemas.openxmlformats.org/officeDocument/2006/relationships/customXml" Target="../ink/ink27.xml"/><Relationship Id="rId64" Type="http://schemas.openxmlformats.org/officeDocument/2006/relationships/customXml" Target="../ink/ink31.xml"/><Relationship Id="rId69" Type="http://schemas.openxmlformats.org/officeDocument/2006/relationships/image" Target="../media/image39.png"/><Relationship Id="rId8" Type="http://schemas.openxmlformats.org/officeDocument/2006/relationships/customXml" Target="../ink/ink3.xml"/><Relationship Id="rId51" Type="http://schemas.openxmlformats.org/officeDocument/2006/relationships/image" Target="../media/image30.png"/><Relationship Id="rId3" Type="http://schemas.openxmlformats.org/officeDocument/2006/relationships/image" Target="../media/image6.png"/><Relationship Id="rId12" Type="http://schemas.openxmlformats.org/officeDocument/2006/relationships/customXml" Target="../ink/ink5.xml"/><Relationship Id="rId17" Type="http://schemas.openxmlformats.org/officeDocument/2006/relationships/image" Target="../media/image13.png"/><Relationship Id="rId25" Type="http://schemas.openxmlformats.org/officeDocument/2006/relationships/image" Target="../media/image17.png"/><Relationship Id="rId33" Type="http://schemas.openxmlformats.org/officeDocument/2006/relationships/image" Target="../media/image21.png"/><Relationship Id="rId38" Type="http://schemas.openxmlformats.org/officeDocument/2006/relationships/customXml" Target="../ink/ink18.xml"/><Relationship Id="rId46" Type="http://schemas.openxmlformats.org/officeDocument/2006/relationships/customXml" Target="../ink/ink22.xml"/><Relationship Id="rId59" Type="http://schemas.openxmlformats.org/officeDocument/2006/relationships/image" Target="../media/image34.png"/><Relationship Id="rId67" Type="http://schemas.openxmlformats.org/officeDocument/2006/relationships/image" Target="../media/image38.png"/><Relationship Id="rId20" Type="http://schemas.openxmlformats.org/officeDocument/2006/relationships/customXml" Target="../ink/ink9.xml"/><Relationship Id="rId41" Type="http://schemas.openxmlformats.org/officeDocument/2006/relationships/image" Target="../media/image25.png"/><Relationship Id="rId54" Type="http://schemas.openxmlformats.org/officeDocument/2006/relationships/customXml" Target="../ink/ink26.xml"/><Relationship Id="rId62" Type="http://schemas.openxmlformats.org/officeDocument/2006/relationships/customXml" Target="../ink/ink30.xml"/><Relationship Id="rId70" Type="http://schemas.openxmlformats.org/officeDocument/2006/relationships/customXml" Target="../ink/ink34.xml"/><Relationship Id="rId1" Type="http://schemas.openxmlformats.org/officeDocument/2006/relationships/slideLayout" Target="../slideLayouts/slideLayout2.xml"/><Relationship Id="rId6" Type="http://schemas.openxmlformats.org/officeDocument/2006/relationships/customXml" Target="../ink/ink2.xml"/><Relationship Id="rId15" Type="http://schemas.openxmlformats.org/officeDocument/2006/relationships/image" Target="../media/image12.png"/><Relationship Id="rId23" Type="http://schemas.openxmlformats.org/officeDocument/2006/relationships/image" Target="../media/image16.png"/><Relationship Id="rId28" Type="http://schemas.openxmlformats.org/officeDocument/2006/relationships/customXml" Target="../ink/ink13.xml"/><Relationship Id="rId36" Type="http://schemas.openxmlformats.org/officeDocument/2006/relationships/customXml" Target="../ink/ink17.xml"/><Relationship Id="rId49" Type="http://schemas.openxmlformats.org/officeDocument/2006/relationships/image" Target="../media/image29.png"/><Relationship Id="rId57" Type="http://schemas.openxmlformats.org/officeDocument/2006/relationships/image" Target="../media/image33.png"/><Relationship Id="rId10" Type="http://schemas.openxmlformats.org/officeDocument/2006/relationships/customXml" Target="../ink/ink4.xml"/><Relationship Id="rId31" Type="http://schemas.openxmlformats.org/officeDocument/2006/relationships/image" Target="../media/image20.png"/><Relationship Id="rId44" Type="http://schemas.openxmlformats.org/officeDocument/2006/relationships/customXml" Target="../ink/ink21.xml"/><Relationship Id="rId52" Type="http://schemas.openxmlformats.org/officeDocument/2006/relationships/customXml" Target="../ink/ink25.xml"/><Relationship Id="rId60" Type="http://schemas.openxmlformats.org/officeDocument/2006/relationships/customXml" Target="../ink/ink29.xml"/><Relationship Id="rId65" Type="http://schemas.openxmlformats.org/officeDocument/2006/relationships/image" Target="../media/image37.png"/><Relationship Id="rId4" Type="http://schemas.openxmlformats.org/officeDocument/2006/relationships/customXml" Target="../ink/ink1.xml"/><Relationship Id="rId9" Type="http://schemas.openxmlformats.org/officeDocument/2006/relationships/image" Target="../media/image9.png"/><Relationship Id="rId13" Type="http://schemas.openxmlformats.org/officeDocument/2006/relationships/image" Target="../media/image11.png"/><Relationship Id="rId18" Type="http://schemas.openxmlformats.org/officeDocument/2006/relationships/customXml" Target="../ink/ink8.xml"/><Relationship Id="rId39" Type="http://schemas.openxmlformats.org/officeDocument/2006/relationships/image" Target="../media/image24.png"/><Relationship Id="rId34" Type="http://schemas.openxmlformats.org/officeDocument/2006/relationships/customXml" Target="../ink/ink16.xml"/><Relationship Id="rId50" Type="http://schemas.openxmlformats.org/officeDocument/2006/relationships/customXml" Target="../ink/ink24.xml"/><Relationship Id="rId55" Type="http://schemas.openxmlformats.org/officeDocument/2006/relationships/image" Target="../media/image32.png"/></Relationships>
</file>

<file path=ppt/slides/_rels/slide6.xml.rels><?xml version="1.0" encoding="UTF-8" standalone="yes"?>
<Relationships xmlns="http://schemas.openxmlformats.org/package/2006/relationships"><Relationship Id="rId3" Type="http://schemas.openxmlformats.org/officeDocument/2006/relationships/customXml" Target="../ink/ink35.xml"/><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customXml" Target="../ink/ink36.xml"/><Relationship Id="rId4" Type="http://schemas.openxmlformats.org/officeDocument/2006/relationships/image" Target="../media/image42.png"/></Relationships>
</file>

<file path=ppt/slides/_rels/slide7.xml.rels><?xml version="1.0" encoding="UTF-8" standalone="yes"?>
<Relationships xmlns="http://schemas.openxmlformats.org/package/2006/relationships"><Relationship Id="rId13" Type="http://schemas.openxmlformats.org/officeDocument/2006/relationships/image" Target="../media/image49.png"/><Relationship Id="rId18" Type="http://schemas.openxmlformats.org/officeDocument/2006/relationships/customXml" Target="../ink/ink45.xml"/><Relationship Id="rId26" Type="http://schemas.openxmlformats.org/officeDocument/2006/relationships/customXml" Target="../ink/ink49.xml"/><Relationship Id="rId39" Type="http://schemas.openxmlformats.org/officeDocument/2006/relationships/image" Target="../media/image62.png"/><Relationship Id="rId21" Type="http://schemas.openxmlformats.org/officeDocument/2006/relationships/image" Target="../media/image53.png"/><Relationship Id="rId34" Type="http://schemas.openxmlformats.org/officeDocument/2006/relationships/customXml" Target="../ink/ink53.xml"/><Relationship Id="rId42" Type="http://schemas.openxmlformats.org/officeDocument/2006/relationships/customXml" Target="../ink/ink57.xml"/><Relationship Id="rId47" Type="http://schemas.openxmlformats.org/officeDocument/2006/relationships/image" Target="../media/image66.png"/><Relationship Id="rId7" Type="http://schemas.openxmlformats.org/officeDocument/2006/relationships/image" Target="../media/image46.png"/><Relationship Id="rId2" Type="http://schemas.openxmlformats.org/officeDocument/2006/relationships/customXml" Target="../ink/ink37.xml"/><Relationship Id="rId16" Type="http://schemas.openxmlformats.org/officeDocument/2006/relationships/customXml" Target="../ink/ink44.xml"/><Relationship Id="rId29" Type="http://schemas.openxmlformats.org/officeDocument/2006/relationships/image" Target="../media/image57.png"/><Relationship Id="rId11" Type="http://schemas.openxmlformats.org/officeDocument/2006/relationships/image" Target="../media/image48.png"/><Relationship Id="rId24" Type="http://schemas.openxmlformats.org/officeDocument/2006/relationships/customXml" Target="../ink/ink48.xml"/><Relationship Id="rId32" Type="http://schemas.openxmlformats.org/officeDocument/2006/relationships/customXml" Target="../ink/ink52.xml"/><Relationship Id="rId37" Type="http://schemas.openxmlformats.org/officeDocument/2006/relationships/image" Target="../media/image61.png"/><Relationship Id="rId40" Type="http://schemas.openxmlformats.org/officeDocument/2006/relationships/customXml" Target="../ink/ink56.xml"/><Relationship Id="rId45" Type="http://schemas.openxmlformats.org/officeDocument/2006/relationships/image" Target="../media/image65.png"/><Relationship Id="rId5" Type="http://schemas.openxmlformats.org/officeDocument/2006/relationships/image" Target="../media/image45.png"/><Relationship Id="rId15" Type="http://schemas.openxmlformats.org/officeDocument/2006/relationships/image" Target="../media/image50.png"/><Relationship Id="rId23" Type="http://schemas.openxmlformats.org/officeDocument/2006/relationships/image" Target="../media/image54.png"/><Relationship Id="rId28" Type="http://schemas.openxmlformats.org/officeDocument/2006/relationships/customXml" Target="../ink/ink50.xml"/><Relationship Id="rId36" Type="http://schemas.openxmlformats.org/officeDocument/2006/relationships/customXml" Target="../ink/ink54.xml"/><Relationship Id="rId49" Type="http://schemas.openxmlformats.org/officeDocument/2006/relationships/image" Target="../media/image67.png"/><Relationship Id="rId10" Type="http://schemas.openxmlformats.org/officeDocument/2006/relationships/customXml" Target="../ink/ink41.xml"/><Relationship Id="rId19" Type="http://schemas.openxmlformats.org/officeDocument/2006/relationships/image" Target="../media/image52.png"/><Relationship Id="rId31" Type="http://schemas.openxmlformats.org/officeDocument/2006/relationships/image" Target="../media/image58.png"/><Relationship Id="rId44" Type="http://schemas.openxmlformats.org/officeDocument/2006/relationships/customXml" Target="../ink/ink58.xml"/><Relationship Id="rId4" Type="http://schemas.openxmlformats.org/officeDocument/2006/relationships/customXml" Target="../ink/ink38.xml"/><Relationship Id="rId9" Type="http://schemas.openxmlformats.org/officeDocument/2006/relationships/image" Target="../media/image47.png"/><Relationship Id="rId14" Type="http://schemas.openxmlformats.org/officeDocument/2006/relationships/customXml" Target="../ink/ink43.xml"/><Relationship Id="rId22" Type="http://schemas.openxmlformats.org/officeDocument/2006/relationships/customXml" Target="../ink/ink47.xml"/><Relationship Id="rId27" Type="http://schemas.openxmlformats.org/officeDocument/2006/relationships/image" Target="../media/image56.png"/><Relationship Id="rId30" Type="http://schemas.openxmlformats.org/officeDocument/2006/relationships/customXml" Target="../ink/ink51.xml"/><Relationship Id="rId35" Type="http://schemas.openxmlformats.org/officeDocument/2006/relationships/image" Target="../media/image60.png"/><Relationship Id="rId43" Type="http://schemas.openxmlformats.org/officeDocument/2006/relationships/image" Target="../media/image64.png"/><Relationship Id="rId48" Type="http://schemas.openxmlformats.org/officeDocument/2006/relationships/customXml" Target="../ink/ink60.xml"/><Relationship Id="rId8" Type="http://schemas.openxmlformats.org/officeDocument/2006/relationships/customXml" Target="../ink/ink40.xml"/><Relationship Id="rId3" Type="http://schemas.openxmlformats.org/officeDocument/2006/relationships/image" Target="../media/image44.png"/><Relationship Id="rId12" Type="http://schemas.openxmlformats.org/officeDocument/2006/relationships/customXml" Target="../ink/ink42.xml"/><Relationship Id="rId17" Type="http://schemas.openxmlformats.org/officeDocument/2006/relationships/image" Target="../media/image51.png"/><Relationship Id="rId25" Type="http://schemas.openxmlformats.org/officeDocument/2006/relationships/image" Target="../media/image55.png"/><Relationship Id="rId33" Type="http://schemas.openxmlformats.org/officeDocument/2006/relationships/image" Target="../media/image59.png"/><Relationship Id="rId38" Type="http://schemas.openxmlformats.org/officeDocument/2006/relationships/customXml" Target="../ink/ink55.xml"/><Relationship Id="rId46" Type="http://schemas.openxmlformats.org/officeDocument/2006/relationships/customXml" Target="../ink/ink59.xml"/><Relationship Id="rId20" Type="http://schemas.openxmlformats.org/officeDocument/2006/relationships/customXml" Target="../ink/ink46.xml"/><Relationship Id="rId41" Type="http://schemas.openxmlformats.org/officeDocument/2006/relationships/image" Target="../media/image63.png"/><Relationship Id="rId1" Type="http://schemas.openxmlformats.org/officeDocument/2006/relationships/slideLayout" Target="../slideLayouts/slideLayout2.xml"/><Relationship Id="rId6" Type="http://schemas.openxmlformats.org/officeDocument/2006/relationships/customXml" Target="../ink/ink3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3" Type="http://schemas.openxmlformats.org/officeDocument/2006/relationships/customXml" Target="../ink/ink66.xml"/><Relationship Id="rId18" Type="http://schemas.openxmlformats.org/officeDocument/2006/relationships/image" Target="../media/image76.png"/><Relationship Id="rId26" Type="http://schemas.openxmlformats.org/officeDocument/2006/relationships/image" Target="../media/image80.png"/><Relationship Id="rId39" Type="http://schemas.openxmlformats.org/officeDocument/2006/relationships/customXml" Target="../ink/ink79.xml"/><Relationship Id="rId21" Type="http://schemas.openxmlformats.org/officeDocument/2006/relationships/customXml" Target="../ink/ink70.xml"/><Relationship Id="rId34" Type="http://schemas.openxmlformats.org/officeDocument/2006/relationships/image" Target="../media/image84.png"/><Relationship Id="rId42" Type="http://schemas.openxmlformats.org/officeDocument/2006/relationships/image" Target="../media/image88.png"/><Relationship Id="rId47" Type="http://schemas.openxmlformats.org/officeDocument/2006/relationships/customXml" Target="../ink/ink83.xml"/><Relationship Id="rId50" Type="http://schemas.openxmlformats.org/officeDocument/2006/relationships/image" Target="../media/image92.png"/><Relationship Id="rId55" Type="http://schemas.openxmlformats.org/officeDocument/2006/relationships/customXml" Target="../ink/ink87.xml"/><Relationship Id="rId63" Type="http://schemas.openxmlformats.org/officeDocument/2006/relationships/customXml" Target="../ink/ink91.xml"/><Relationship Id="rId7" Type="http://schemas.openxmlformats.org/officeDocument/2006/relationships/customXml" Target="../ink/ink63.xml"/><Relationship Id="rId2" Type="http://schemas.openxmlformats.org/officeDocument/2006/relationships/image" Target="../media/image68.png"/><Relationship Id="rId16" Type="http://schemas.openxmlformats.org/officeDocument/2006/relationships/image" Target="../media/image75.png"/><Relationship Id="rId29" Type="http://schemas.openxmlformats.org/officeDocument/2006/relationships/customXml" Target="../ink/ink74.xml"/><Relationship Id="rId11" Type="http://schemas.openxmlformats.org/officeDocument/2006/relationships/customXml" Target="../ink/ink65.xml"/><Relationship Id="rId24" Type="http://schemas.openxmlformats.org/officeDocument/2006/relationships/image" Target="../media/image79.png"/><Relationship Id="rId32" Type="http://schemas.openxmlformats.org/officeDocument/2006/relationships/image" Target="../media/image83.png"/><Relationship Id="rId37" Type="http://schemas.openxmlformats.org/officeDocument/2006/relationships/customXml" Target="../ink/ink78.xml"/><Relationship Id="rId40" Type="http://schemas.openxmlformats.org/officeDocument/2006/relationships/image" Target="../media/image87.png"/><Relationship Id="rId45" Type="http://schemas.openxmlformats.org/officeDocument/2006/relationships/customXml" Target="../ink/ink82.xml"/><Relationship Id="rId53" Type="http://schemas.openxmlformats.org/officeDocument/2006/relationships/customXml" Target="../ink/ink86.xml"/><Relationship Id="rId58" Type="http://schemas.openxmlformats.org/officeDocument/2006/relationships/image" Target="../media/image96.png"/><Relationship Id="rId5" Type="http://schemas.openxmlformats.org/officeDocument/2006/relationships/customXml" Target="../ink/ink62.xml"/><Relationship Id="rId61" Type="http://schemas.openxmlformats.org/officeDocument/2006/relationships/customXml" Target="../ink/ink90.xml"/><Relationship Id="rId19" Type="http://schemas.openxmlformats.org/officeDocument/2006/relationships/customXml" Target="../ink/ink69.xml"/><Relationship Id="rId14" Type="http://schemas.openxmlformats.org/officeDocument/2006/relationships/image" Target="../media/image74.png"/><Relationship Id="rId22" Type="http://schemas.openxmlformats.org/officeDocument/2006/relationships/image" Target="../media/image78.png"/><Relationship Id="rId27" Type="http://schemas.openxmlformats.org/officeDocument/2006/relationships/customXml" Target="../ink/ink73.xml"/><Relationship Id="rId30" Type="http://schemas.openxmlformats.org/officeDocument/2006/relationships/image" Target="../media/image82.png"/><Relationship Id="rId35" Type="http://schemas.openxmlformats.org/officeDocument/2006/relationships/customXml" Target="../ink/ink77.xml"/><Relationship Id="rId43" Type="http://schemas.openxmlformats.org/officeDocument/2006/relationships/customXml" Target="../ink/ink81.xml"/><Relationship Id="rId48" Type="http://schemas.openxmlformats.org/officeDocument/2006/relationships/image" Target="../media/image91.png"/><Relationship Id="rId56" Type="http://schemas.openxmlformats.org/officeDocument/2006/relationships/image" Target="../media/image95.png"/><Relationship Id="rId64" Type="http://schemas.openxmlformats.org/officeDocument/2006/relationships/image" Target="../media/image99.png"/><Relationship Id="rId8" Type="http://schemas.openxmlformats.org/officeDocument/2006/relationships/image" Target="../media/image71.png"/><Relationship Id="rId51" Type="http://schemas.openxmlformats.org/officeDocument/2006/relationships/customXml" Target="../ink/ink85.xml"/><Relationship Id="rId3" Type="http://schemas.openxmlformats.org/officeDocument/2006/relationships/customXml" Target="../ink/ink61.xml"/><Relationship Id="rId12" Type="http://schemas.openxmlformats.org/officeDocument/2006/relationships/image" Target="../media/image73.png"/><Relationship Id="rId17" Type="http://schemas.openxmlformats.org/officeDocument/2006/relationships/customXml" Target="../ink/ink68.xml"/><Relationship Id="rId25" Type="http://schemas.openxmlformats.org/officeDocument/2006/relationships/customXml" Target="../ink/ink72.xml"/><Relationship Id="rId33" Type="http://schemas.openxmlformats.org/officeDocument/2006/relationships/customXml" Target="../ink/ink76.xml"/><Relationship Id="rId38" Type="http://schemas.openxmlformats.org/officeDocument/2006/relationships/image" Target="../media/image86.png"/><Relationship Id="rId46" Type="http://schemas.openxmlformats.org/officeDocument/2006/relationships/image" Target="../media/image90.png"/><Relationship Id="rId59" Type="http://schemas.openxmlformats.org/officeDocument/2006/relationships/customXml" Target="../ink/ink89.xml"/><Relationship Id="rId20" Type="http://schemas.openxmlformats.org/officeDocument/2006/relationships/image" Target="../media/image77.png"/><Relationship Id="rId41" Type="http://schemas.openxmlformats.org/officeDocument/2006/relationships/customXml" Target="../ink/ink80.xml"/><Relationship Id="rId54" Type="http://schemas.openxmlformats.org/officeDocument/2006/relationships/image" Target="../media/image94.png"/><Relationship Id="rId62" Type="http://schemas.openxmlformats.org/officeDocument/2006/relationships/image" Target="../media/image98.png"/><Relationship Id="rId1" Type="http://schemas.openxmlformats.org/officeDocument/2006/relationships/slideLayout" Target="../slideLayouts/slideLayout2.xml"/><Relationship Id="rId6" Type="http://schemas.openxmlformats.org/officeDocument/2006/relationships/image" Target="../media/image70.png"/><Relationship Id="rId15" Type="http://schemas.openxmlformats.org/officeDocument/2006/relationships/customXml" Target="../ink/ink67.xml"/><Relationship Id="rId23" Type="http://schemas.openxmlformats.org/officeDocument/2006/relationships/customXml" Target="../ink/ink71.xml"/><Relationship Id="rId28" Type="http://schemas.openxmlformats.org/officeDocument/2006/relationships/image" Target="../media/image81.png"/><Relationship Id="rId36" Type="http://schemas.openxmlformats.org/officeDocument/2006/relationships/image" Target="../media/image85.png"/><Relationship Id="rId49" Type="http://schemas.openxmlformats.org/officeDocument/2006/relationships/customXml" Target="../ink/ink84.xml"/><Relationship Id="rId57" Type="http://schemas.openxmlformats.org/officeDocument/2006/relationships/customXml" Target="../ink/ink88.xml"/><Relationship Id="rId10" Type="http://schemas.openxmlformats.org/officeDocument/2006/relationships/image" Target="../media/image72.png"/><Relationship Id="rId31" Type="http://schemas.openxmlformats.org/officeDocument/2006/relationships/customXml" Target="../ink/ink75.xml"/><Relationship Id="rId44" Type="http://schemas.openxmlformats.org/officeDocument/2006/relationships/image" Target="../media/image89.png"/><Relationship Id="rId52" Type="http://schemas.openxmlformats.org/officeDocument/2006/relationships/image" Target="../media/image93.png"/><Relationship Id="rId60" Type="http://schemas.openxmlformats.org/officeDocument/2006/relationships/image" Target="../media/image97.png"/><Relationship Id="rId4" Type="http://schemas.openxmlformats.org/officeDocument/2006/relationships/image" Target="../media/image69.png"/><Relationship Id="rId9" Type="http://schemas.openxmlformats.org/officeDocument/2006/relationships/customXml" Target="../ink/ink64.xml"/></Relationships>
</file>

<file path=ppt/slides/_rels/slide10.xml.rels><?xml version="1.0" encoding="UTF-8" standalone="yes"?>
<Relationships xmlns="http://schemas.openxmlformats.org/package/2006/relationships"><Relationship Id="rId117" Type="http://schemas.openxmlformats.org/officeDocument/2006/relationships/image" Target="../media/image156.png"/><Relationship Id="rId21" Type="http://schemas.openxmlformats.org/officeDocument/2006/relationships/image" Target="../media/image108.png"/><Relationship Id="rId42" Type="http://schemas.openxmlformats.org/officeDocument/2006/relationships/customXml" Target="../ink/ink111.xml"/><Relationship Id="rId63" Type="http://schemas.openxmlformats.org/officeDocument/2006/relationships/image" Target="../media/image129.png"/><Relationship Id="rId84" Type="http://schemas.openxmlformats.org/officeDocument/2006/relationships/customXml" Target="../ink/ink132.xml"/><Relationship Id="rId138" Type="http://schemas.openxmlformats.org/officeDocument/2006/relationships/customXml" Target="../ink/ink159.xml"/><Relationship Id="rId107" Type="http://schemas.openxmlformats.org/officeDocument/2006/relationships/image" Target="../media/image151.png"/><Relationship Id="rId11" Type="http://schemas.openxmlformats.org/officeDocument/2006/relationships/image" Target="../media/image103.png"/><Relationship Id="rId32" Type="http://schemas.openxmlformats.org/officeDocument/2006/relationships/customXml" Target="../ink/ink106.xml"/><Relationship Id="rId53" Type="http://schemas.openxmlformats.org/officeDocument/2006/relationships/image" Target="../media/image124.png"/><Relationship Id="rId74" Type="http://schemas.openxmlformats.org/officeDocument/2006/relationships/customXml" Target="../ink/ink127.xml"/><Relationship Id="rId128" Type="http://schemas.openxmlformats.org/officeDocument/2006/relationships/customXml" Target="../ink/ink154.xml"/><Relationship Id="rId149" Type="http://schemas.openxmlformats.org/officeDocument/2006/relationships/image" Target="../media/image172.png"/><Relationship Id="rId5" Type="http://schemas.openxmlformats.org/officeDocument/2006/relationships/image" Target="../media/image100.png"/><Relationship Id="rId95" Type="http://schemas.openxmlformats.org/officeDocument/2006/relationships/image" Target="../media/image145.png"/><Relationship Id="rId22" Type="http://schemas.openxmlformats.org/officeDocument/2006/relationships/customXml" Target="../ink/ink101.xml"/><Relationship Id="rId27" Type="http://schemas.openxmlformats.org/officeDocument/2006/relationships/image" Target="../media/image111.png"/><Relationship Id="rId43" Type="http://schemas.openxmlformats.org/officeDocument/2006/relationships/image" Target="../media/image119.png"/><Relationship Id="rId48" Type="http://schemas.openxmlformats.org/officeDocument/2006/relationships/customXml" Target="../ink/ink114.xml"/><Relationship Id="rId64" Type="http://schemas.openxmlformats.org/officeDocument/2006/relationships/customXml" Target="../ink/ink122.xml"/><Relationship Id="rId69" Type="http://schemas.openxmlformats.org/officeDocument/2006/relationships/image" Target="../media/image132.png"/><Relationship Id="rId113" Type="http://schemas.openxmlformats.org/officeDocument/2006/relationships/image" Target="../media/image154.png"/><Relationship Id="rId118" Type="http://schemas.openxmlformats.org/officeDocument/2006/relationships/customXml" Target="../ink/ink149.xml"/><Relationship Id="rId134" Type="http://schemas.openxmlformats.org/officeDocument/2006/relationships/customXml" Target="../ink/ink157.xml"/><Relationship Id="rId139" Type="http://schemas.openxmlformats.org/officeDocument/2006/relationships/image" Target="../media/image167.png"/><Relationship Id="rId80" Type="http://schemas.openxmlformats.org/officeDocument/2006/relationships/customXml" Target="../ink/ink130.xml"/><Relationship Id="rId85" Type="http://schemas.openxmlformats.org/officeDocument/2006/relationships/image" Target="../media/image140.png"/><Relationship Id="rId12" Type="http://schemas.openxmlformats.org/officeDocument/2006/relationships/customXml" Target="../ink/ink96.xml"/><Relationship Id="rId17" Type="http://schemas.openxmlformats.org/officeDocument/2006/relationships/image" Target="../media/image106.png"/><Relationship Id="rId33" Type="http://schemas.openxmlformats.org/officeDocument/2006/relationships/image" Target="../media/image114.png"/><Relationship Id="rId38" Type="http://schemas.openxmlformats.org/officeDocument/2006/relationships/customXml" Target="../ink/ink109.xml"/><Relationship Id="rId59" Type="http://schemas.openxmlformats.org/officeDocument/2006/relationships/image" Target="../media/image127.png"/><Relationship Id="rId103" Type="http://schemas.openxmlformats.org/officeDocument/2006/relationships/image" Target="../media/image149.png"/><Relationship Id="rId108" Type="http://schemas.openxmlformats.org/officeDocument/2006/relationships/customXml" Target="../ink/ink144.xml"/><Relationship Id="rId124" Type="http://schemas.openxmlformats.org/officeDocument/2006/relationships/customXml" Target="../ink/ink152.xml"/><Relationship Id="rId129" Type="http://schemas.openxmlformats.org/officeDocument/2006/relationships/image" Target="../media/image162.png"/><Relationship Id="rId54" Type="http://schemas.openxmlformats.org/officeDocument/2006/relationships/customXml" Target="../ink/ink117.xml"/><Relationship Id="rId70" Type="http://schemas.openxmlformats.org/officeDocument/2006/relationships/customXml" Target="../ink/ink125.xml"/><Relationship Id="rId75" Type="http://schemas.openxmlformats.org/officeDocument/2006/relationships/image" Target="../media/image135.png"/><Relationship Id="rId91" Type="http://schemas.openxmlformats.org/officeDocument/2006/relationships/image" Target="../media/image143.png"/><Relationship Id="rId96" Type="http://schemas.openxmlformats.org/officeDocument/2006/relationships/customXml" Target="../ink/ink138.xml"/><Relationship Id="rId140" Type="http://schemas.openxmlformats.org/officeDocument/2006/relationships/customXml" Target="../ink/ink160.xml"/><Relationship Id="rId145" Type="http://schemas.openxmlformats.org/officeDocument/2006/relationships/image" Target="../media/image170.png"/><Relationship Id="rId1" Type="http://schemas.openxmlformats.org/officeDocument/2006/relationships/slideLayout" Target="../slideLayouts/slideLayout2.xml"/><Relationship Id="rId6" Type="http://schemas.openxmlformats.org/officeDocument/2006/relationships/customXml" Target="../ink/ink93.xml"/><Relationship Id="rId23" Type="http://schemas.openxmlformats.org/officeDocument/2006/relationships/image" Target="../media/image109.png"/><Relationship Id="rId28" Type="http://schemas.openxmlformats.org/officeDocument/2006/relationships/customXml" Target="../ink/ink104.xml"/><Relationship Id="rId49" Type="http://schemas.openxmlformats.org/officeDocument/2006/relationships/image" Target="../media/image122.png"/><Relationship Id="rId114" Type="http://schemas.openxmlformats.org/officeDocument/2006/relationships/customXml" Target="../ink/ink147.xml"/><Relationship Id="rId119" Type="http://schemas.openxmlformats.org/officeDocument/2006/relationships/image" Target="../media/image157.png"/><Relationship Id="rId44" Type="http://schemas.openxmlformats.org/officeDocument/2006/relationships/customXml" Target="../ink/ink112.xml"/><Relationship Id="rId60" Type="http://schemas.openxmlformats.org/officeDocument/2006/relationships/customXml" Target="../ink/ink120.xml"/><Relationship Id="rId65" Type="http://schemas.openxmlformats.org/officeDocument/2006/relationships/image" Target="../media/image130.png"/><Relationship Id="rId81" Type="http://schemas.openxmlformats.org/officeDocument/2006/relationships/image" Target="../media/image138.png"/><Relationship Id="rId86" Type="http://schemas.openxmlformats.org/officeDocument/2006/relationships/customXml" Target="../ink/ink133.xml"/><Relationship Id="rId130" Type="http://schemas.openxmlformats.org/officeDocument/2006/relationships/customXml" Target="../ink/ink155.xml"/><Relationship Id="rId135" Type="http://schemas.openxmlformats.org/officeDocument/2006/relationships/image" Target="../media/image165.png"/><Relationship Id="rId13" Type="http://schemas.openxmlformats.org/officeDocument/2006/relationships/image" Target="../media/image104.png"/><Relationship Id="rId18" Type="http://schemas.openxmlformats.org/officeDocument/2006/relationships/customXml" Target="../ink/ink99.xml"/><Relationship Id="rId39" Type="http://schemas.openxmlformats.org/officeDocument/2006/relationships/image" Target="../media/image117.png"/><Relationship Id="rId109" Type="http://schemas.openxmlformats.org/officeDocument/2006/relationships/image" Target="../media/image152.png"/><Relationship Id="rId34" Type="http://schemas.openxmlformats.org/officeDocument/2006/relationships/customXml" Target="../ink/ink107.xml"/><Relationship Id="rId50" Type="http://schemas.openxmlformats.org/officeDocument/2006/relationships/customXml" Target="../ink/ink115.xml"/><Relationship Id="rId55" Type="http://schemas.openxmlformats.org/officeDocument/2006/relationships/image" Target="../media/image125.png"/><Relationship Id="rId76" Type="http://schemas.openxmlformats.org/officeDocument/2006/relationships/customXml" Target="../ink/ink128.xml"/><Relationship Id="rId97" Type="http://schemas.openxmlformats.org/officeDocument/2006/relationships/image" Target="../media/image146.png"/><Relationship Id="rId104" Type="http://schemas.openxmlformats.org/officeDocument/2006/relationships/customXml" Target="../ink/ink142.xml"/><Relationship Id="rId120" Type="http://schemas.openxmlformats.org/officeDocument/2006/relationships/customXml" Target="../ink/ink150.xml"/><Relationship Id="rId125" Type="http://schemas.openxmlformats.org/officeDocument/2006/relationships/image" Target="../media/image160.png"/><Relationship Id="rId141" Type="http://schemas.openxmlformats.org/officeDocument/2006/relationships/image" Target="../media/image168.png"/><Relationship Id="rId146" Type="http://schemas.openxmlformats.org/officeDocument/2006/relationships/customXml" Target="../ink/ink163.xml"/><Relationship Id="rId7" Type="http://schemas.openxmlformats.org/officeDocument/2006/relationships/image" Target="../media/image101.png"/><Relationship Id="rId71" Type="http://schemas.openxmlformats.org/officeDocument/2006/relationships/image" Target="../media/image133.png"/><Relationship Id="rId92" Type="http://schemas.openxmlformats.org/officeDocument/2006/relationships/customXml" Target="../ink/ink136.xml"/><Relationship Id="rId2" Type="http://schemas.openxmlformats.org/officeDocument/2006/relationships/image" Target="../media/image5.png"/><Relationship Id="rId29" Type="http://schemas.openxmlformats.org/officeDocument/2006/relationships/image" Target="../media/image112.png"/><Relationship Id="rId24" Type="http://schemas.openxmlformats.org/officeDocument/2006/relationships/customXml" Target="../ink/ink102.xml"/><Relationship Id="rId40" Type="http://schemas.openxmlformats.org/officeDocument/2006/relationships/customXml" Target="../ink/ink110.xml"/><Relationship Id="rId45" Type="http://schemas.openxmlformats.org/officeDocument/2006/relationships/image" Target="../media/image120.png"/><Relationship Id="rId66" Type="http://schemas.openxmlformats.org/officeDocument/2006/relationships/customXml" Target="../ink/ink123.xml"/><Relationship Id="rId87" Type="http://schemas.openxmlformats.org/officeDocument/2006/relationships/image" Target="../media/image141.png"/><Relationship Id="rId110" Type="http://schemas.openxmlformats.org/officeDocument/2006/relationships/customXml" Target="../ink/ink145.xml"/><Relationship Id="rId115" Type="http://schemas.openxmlformats.org/officeDocument/2006/relationships/image" Target="../media/image155.png"/><Relationship Id="rId131" Type="http://schemas.openxmlformats.org/officeDocument/2006/relationships/image" Target="../media/image163.png"/><Relationship Id="rId136" Type="http://schemas.openxmlformats.org/officeDocument/2006/relationships/customXml" Target="../ink/ink158.xml"/><Relationship Id="rId61" Type="http://schemas.openxmlformats.org/officeDocument/2006/relationships/image" Target="../media/image128.png"/><Relationship Id="rId82" Type="http://schemas.openxmlformats.org/officeDocument/2006/relationships/customXml" Target="../ink/ink131.xml"/><Relationship Id="rId19" Type="http://schemas.openxmlformats.org/officeDocument/2006/relationships/image" Target="../media/image107.png"/><Relationship Id="rId14" Type="http://schemas.openxmlformats.org/officeDocument/2006/relationships/customXml" Target="../ink/ink97.xml"/><Relationship Id="rId30" Type="http://schemas.openxmlformats.org/officeDocument/2006/relationships/customXml" Target="../ink/ink105.xml"/><Relationship Id="rId35" Type="http://schemas.openxmlformats.org/officeDocument/2006/relationships/image" Target="../media/image115.png"/><Relationship Id="rId56" Type="http://schemas.openxmlformats.org/officeDocument/2006/relationships/customXml" Target="../ink/ink118.xml"/><Relationship Id="rId77" Type="http://schemas.openxmlformats.org/officeDocument/2006/relationships/image" Target="../media/image136.png"/><Relationship Id="rId100" Type="http://schemas.openxmlformats.org/officeDocument/2006/relationships/customXml" Target="../ink/ink140.xml"/><Relationship Id="rId105" Type="http://schemas.openxmlformats.org/officeDocument/2006/relationships/image" Target="../media/image150.png"/><Relationship Id="rId126" Type="http://schemas.openxmlformats.org/officeDocument/2006/relationships/customXml" Target="../ink/ink153.xml"/><Relationship Id="rId147" Type="http://schemas.openxmlformats.org/officeDocument/2006/relationships/image" Target="../media/image171.png"/><Relationship Id="rId8" Type="http://schemas.openxmlformats.org/officeDocument/2006/relationships/customXml" Target="../ink/ink94.xml"/><Relationship Id="rId51" Type="http://schemas.openxmlformats.org/officeDocument/2006/relationships/image" Target="../media/image123.png"/><Relationship Id="rId72" Type="http://schemas.openxmlformats.org/officeDocument/2006/relationships/customXml" Target="../ink/ink126.xml"/><Relationship Id="rId93" Type="http://schemas.openxmlformats.org/officeDocument/2006/relationships/image" Target="../media/image144.png"/><Relationship Id="rId98" Type="http://schemas.openxmlformats.org/officeDocument/2006/relationships/customXml" Target="../ink/ink139.xml"/><Relationship Id="rId121" Type="http://schemas.openxmlformats.org/officeDocument/2006/relationships/image" Target="../media/image158.png"/><Relationship Id="rId142" Type="http://schemas.openxmlformats.org/officeDocument/2006/relationships/customXml" Target="../ink/ink161.xml"/><Relationship Id="rId3" Type="http://schemas.openxmlformats.org/officeDocument/2006/relationships/image" Target="../media/image6.png"/><Relationship Id="rId25" Type="http://schemas.openxmlformats.org/officeDocument/2006/relationships/image" Target="../media/image110.png"/><Relationship Id="rId46" Type="http://schemas.openxmlformats.org/officeDocument/2006/relationships/customXml" Target="../ink/ink113.xml"/><Relationship Id="rId67" Type="http://schemas.openxmlformats.org/officeDocument/2006/relationships/image" Target="../media/image131.png"/><Relationship Id="rId116" Type="http://schemas.openxmlformats.org/officeDocument/2006/relationships/customXml" Target="../ink/ink148.xml"/><Relationship Id="rId137" Type="http://schemas.openxmlformats.org/officeDocument/2006/relationships/image" Target="../media/image166.png"/><Relationship Id="rId20" Type="http://schemas.openxmlformats.org/officeDocument/2006/relationships/customXml" Target="../ink/ink100.xml"/><Relationship Id="rId41" Type="http://schemas.openxmlformats.org/officeDocument/2006/relationships/image" Target="../media/image118.png"/><Relationship Id="rId62" Type="http://schemas.openxmlformats.org/officeDocument/2006/relationships/customXml" Target="../ink/ink121.xml"/><Relationship Id="rId83" Type="http://schemas.openxmlformats.org/officeDocument/2006/relationships/image" Target="../media/image139.png"/><Relationship Id="rId88" Type="http://schemas.openxmlformats.org/officeDocument/2006/relationships/customXml" Target="../ink/ink134.xml"/><Relationship Id="rId111" Type="http://schemas.openxmlformats.org/officeDocument/2006/relationships/image" Target="../media/image153.png"/><Relationship Id="rId132" Type="http://schemas.openxmlformats.org/officeDocument/2006/relationships/customXml" Target="../ink/ink156.xml"/><Relationship Id="rId15" Type="http://schemas.openxmlformats.org/officeDocument/2006/relationships/image" Target="../media/image105.png"/><Relationship Id="rId36" Type="http://schemas.openxmlformats.org/officeDocument/2006/relationships/customXml" Target="../ink/ink108.xml"/><Relationship Id="rId57" Type="http://schemas.openxmlformats.org/officeDocument/2006/relationships/image" Target="../media/image126.png"/><Relationship Id="rId106" Type="http://schemas.openxmlformats.org/officeDocument/2006/relationships/customXml" Target="../ink/ink143.xml"/><Relationship Id="rId127" Type="http://schemas.openxmlformats.org/officeDocument/2006/relationships/image" Target="../media/image161.png"/><Relationship Id="rId10" Type="http://schemas.openxmlformats.org/officeDocument/2006/relationships/customXml" Target="../ink/ink95.xml"/><Relationship Id="rId31" Type="http://schemas.openxmlformats.org/officeDocument/2006/relationships/image" Target="../media/image113.png"/><Relationship Id="rId52" Type="http://schemas.openxmlformats.org/officeDocument/2006/relationships/customXml" Target="../ink/ink116.xml"/><Relationship Id="rId73" Type="http://schemas.openxmlformats.org/officeDocument/2006/relationships/image" Target="../media/image134.png"/><Relationship Id="rId78" Type="http://schemas.openxmlformats.org/officeDocument/2006/relationships/customXml" Target="../ink/ink129.xml"/><Relationship Id="rId94" Type="http://schemas.openxmlformats.org/officeDocument/2006/relationships/customXml" Target="../ink/ink137.xml"/><Relationship Id="rId99" Type="http://schemas.openxmlformats.org/officeDocument/2006/relationships/image" Target="../media/image147.png"/><Relationship Id="rId101" Type="http://schemas.openxmlformats.org/officeDocument/2006/relationships/image" Target="../media/image148.png"/><Relationship Id="rId122" Type="http://schemas.openxmlformats.org/officeDocument/2006/relationships/customXml" Target="../ink/ink151.xml"/><Relationship Id="rId143" Type="http://schemas.openxmlformats.org/officeDocument/2006/relationships/image" Target="../media/image169.png"/><Relationship Id="rId148" Type="http://schemas.openxmlformats.org/officeDocument/2006/relationships/customXml" Target="../ink/ink164.xml"/><Relationship Id="rId4" Type="http://schemas.openxmlformats.org/officeDocument/2006/relationships/customXml" Target="../ink/ink92.xml"/><Relationship Id="rId9" Type="http://schemas.openxmlformats.org/officeDocument/2006/relationships/image" Target="../media/image102.png"/><Relationship Id="rId26" Type="http://schemas.openxmlformats.org/officeDocument/2006/relationships/customXml" Target="../ink/ink103.xml"/><Relationship Id="rId47" Type="http://schemas.openxmlformats.org/officeDocument/2006/relationships/image" Target="../media/image121.png"/><Relationship Id="rId68" Type="http://schemas.openxmlformats.org/officeDocument/2006/relationships/customXml" Target="../ink/ink124.xml"/><Relationship Id="rId89" Type="http://schemas.openxmlformats.org/officeDocument/2006/relationships/image" Target="../media/image142.png"/><Relationship Id="rId112" Type="http://schemas.openxmlformats.org/officeDocument/2006/relationships/customXml" Target="../ink/ink146.xml"/><Relationship Id="rId133" Type="http://schemas.openxmlformats.org/officeDocument/2006/relationships/image" Target="../media/image164.png"/><Relationship Id="rId16" Type="http://schemas.openxmlformats.org/officeDocument/2006/relationships/customXml" Target="../ink/ink98.xml"/><Relationship Id="rId37" Type="http://schemas.openxmlformats.org/officeDocument/2006/relationships/image" Target="../media/image116.png"/><Relationship Id="rId58" Type="http://schemas.openxmlformats.org/officeDocument/2006/relationships/customXml" Target="../ink/ink119.xml"/><Relationship Id="rId79" Type="http://schemas.openxmlformats.org/officeDocument/2006/relationships/image" Target="../media/image137.png"/><Relationship Id="rId102" Type="http://schemas.openxmlformats.org/officeDocument/2006/relationships/customXml" Target="../ink/ink141.xml"/><Relationship Id="rId123" Type="http://schemas.openxmlformats.org/officeDocument/2006/relationships/image" Target="../media/image159.png"/><Relationship Id="rId144" Type="http://schemas.openxmlformats.org/officeDocument/2006/relationships/customXml" Target="../ink/ink162.xml"/><Relationship Id="rId90" Type="http://schemas.openxmlformats.org/officeDocument/2006/relationships/customXml" Target="../ink/ink135.xml"/></Relationships>
</file>

<file path=ppt/slides/_rels/slide11.xml.rels><?xml version="1.0" encoding="UTF-8" standalone="yes"?>
<Relationships xmlns="http://schemas.openxmlformats.org/package/2006/relationships"><Relationship Id="rId2" Type="http://schemas.openxmlformats.org/officeDocument/2006/relationships/image" Target="../media/image6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17" Type="http://schemas.openxmlformats.org/officeDocument/2006/relationships/customXml" Target="../ink/ink222.xml"/><Relationship Id="rId21" Type="http://schemas.openxmlformats.org/officeDocument/2006/relationships/customXml" Target="../ink/ink174.xml"/><Relationship Id="rId42" Type="http://schemas.openxmlformats.org/officeDocument/2006/relationships/image" Target="../media/image193.png"/><Relationship Id="rId63" Type="http://schemas.openxmlformats.org/officeDocument/2006/relationships/customXml" Target="../ink/ink195.xml"/><Relationship Id="rId84" Type="http://schemas.openxmlformats.org/officeDocument/2006/relationships/image" Target="../media/image214.png"/><Relationship Id="rId138" Type="http://schemas.openxmlformats.org/officeDocument/2006/relationships/image" Target="../media/image241.png"/><Relationship Id="rId159" Type="http://schemas.openxmlformats.org/officeDocument/2006/relationships/customXml" Target="../ink/ink243.xml"/><Relationship Id="rId107" Type="http://schemas.openxmlformats.org/officeDocument/2006/relationships/customXml" Target="../ink/ink217.xml"/><Relationship Id="rId11" Type="http://schemas.openxmlformats.org/officeDocument/2006/relationships/customXml" Target="../ink/ink169.xml"/><Relationship Id="rId32" Type="http://schemas.openxmlformats.org/officeDocument/2006/relationships/image" Target="../media/image188.png"/><Relationship Id="rId53" Type="http://schemas.openxmlformats.org/officeDocument/2006/relationships/customXml" Target="../ink/ink190.xml"/><Relationship Id="rId74" Type="http://schemas.openxmlformats.org/officeDocument/2006/relationships/image" Target="../media/image209.png"/><Relationship Id="rId128" Type="http://schemas.openxmlformats.org/officeDocument/2006/relationships/image" Target="../media/image236.png"/><Relationship Id="rId149" Type="http://schemas.openxmlformats.org/officeDocument/2006/relationships/customXml" Target="../ink/ink238.xml"/><Relationship Id="rId5" Type="http://schemas.openxmlformats.org/officeDocument/2006/relationships/customXml" Target="../ink/ink166.xml"/><Relationship Id="rId95" Type="http://schemas.openxmlformats.org/officeDocument/2006/relationships/customXml" Target="../ink/ink211.xml"/><Relationship Id="rId160" Type="http://schemas.openxmlformats.org/officeDocument/2006/relationships/image" Target="../media/image252.png"/><Relationship Id="rId22" Type="http://schemas.openxmlformats.org/officeDocument/2006/relationships/image" Target="../media/image183.png"/><Relationship Id="rId43" Type="http://schemas.openxmlformats.org/officeDocument/2006/relationships/customXml" Target="../ink/ink185.xml"/><Relationship Id="rId64" Type="http://schemas.openxmlformats.org/officeDocument/2006/relationships/image" Target="../media/image204.png"/><Relationship Id="rId118" Type="http://schemas.openxmlformats.org/officeDocument/2006/relationships/image" Target="../media/image231.png"/><Relationship Id="rId139" Type="http://schemas.openxmlformats.org/officeDocument/2006/relationships/customXml" Target="../ink/ink233.xml"/><Relationship Id="rId80" Type="http://schemas.openxmlformats.org/officeDocument/2006/relationships/image" Target="../media/image212.png"/><Relationship Id="rId85" Type="http://schemas.openxmlformats.org/officeDocument/2006/relationships/customXml" Target="../ink/ink206.xml"/><Relationship Id="rId150" Type="http://schemas.openxmlformats.org/officeDocument/2006/relationships/image" Target="../media/image247.png"/><Relationship Id="rId155" Type="http://schemas.openxmlformats.org/officeDocument/2006/relationships/customXml" Target="../ink/ink241.xml"/><Relationship Id="rId12" Type="http://schemas.openxmlformats.org/officeDocument/2006/relationships/image" Target="../media/image178.png"/><Relationship Id="rId17" Type="http://schemas.openxmlformats.org/officeDocument/2006/relationships/customXml" Target="../ink/ink172.xml"/><Relationship Id="rId33" Type="http://schemas.openxmlformats.org/officeDocument/2006/relationships/customXml" Target="../ink/ink180.xml"/><Relationship Id="rId38" Type="http://schemas.openxmlformats.org/officeDocument/2006/relationships/image" Target="../media/image191.png"/><Relationship Id="rId59" Type="http://schemas.openxmlformats.org/officeDocument/2006/relationships/customXml" Target="../ink/ink193.xml"/><Relationship Id="rId103" Type="http://schemas.openxmlformats.org/officeDocument/2006/relationships/customXml" Target="../ink/ink215.xml"/><Relationship Id="rId108" Type="http://schemas.openxmlformats.org/officeDocument/2006/relationships/image" Target="../media/image226.png"/><Relationship Id="rId124" Type="http://schemas.openxmlformats.org/officeDocument/2006/relationships/image" Target="../media/image234.png"/><Relationship Id="rId129" Type="http://schemas.openxmlformats.org/officeDocument/2006/relationships/customXml" Target="../ink/ink228.xml"/><Relationship Id="rId54" Type="http://schemas.openxmlformats.org/officeDocument/2006/relationships/image" Target="../media/image199.png"/><Relationship Id="rId70" Type="http://schemas.openxmlformats.org/officeDocument/2006/relationships/image" Target="../media/image207.png"/><Relationship Id="rId75" Type="http://schemas.openxmlformats.org/officeDocument/2006/relationships/customXml" Target="../ink/ink201.xml"/><Relationship Id="rId91" Type="http://schemas.openxmlformats.org/officeDocument/2006/relationships/customXml" Target="../ink/ink209.xml"/><Relationship Id="rId96" Type="http://schemas.openxmlformats.org/officeDocument/2006/relationships/image" Target="../media/image220.png"/><Relationship Id="rId140" Type="http://schemas.openxmlformats.org/officeDocument/2006/relationships/image" Target="../media/image242.png"/><Relationship Id="rId145" Type="http://schemas.openxmlformats.org/officeDocument/2006/relationships/customXml" Target="../ink/ink236.xml"/><Relationship Id="rId1" Type="http://schemas.openxmlformats.org/officeDocument/2006/relationships/slideLayout" Target="../slideLayouts/slideLayout2.xml"/><Relationship Id="rId6" Type="http://schemas.openxmlformats.org/officeDocument/2006/relationships/image" Target="../media/image175.png"/><Relationship Id="rId23" Type="http://schemas.openxmlformats.org/officeDocument/2006/relationships/customXml" Target="../ink/ink175.xml"/><Relationship Id="rId28" Type="http://schemas.openxmlformats.org/officeDocument/2006/relationships/image" Target="../media/image186.png"/><Relationship Id="rId49" Type="http://schemas.openxmlformats.org/officeDocument/2006/relationships/customXml" Target="../ink/ink188.xml"/><Relationship Id="rId114" Type="http://schemas.openxmlformats.org/officeDocument/2006/relationships/image" Target="../media/image229.png"/><Relationship Id="rId119" Type="http://schemas.openxmlformats.org/officeDocument/2006/relationships/customXml" Target="../ink/ink223.xml"/><Relationship Id="rId44" Type="http://schemas.openxmlformats.org/officeDocument/2006/relationships/image" Target="../media/image194.png"/><Relationship Id="rId60" Type="http://schemas.openxmlformats.org/officeDocument/2006/relationships/image" Target="../media/image202.png"/><Relationship Id="rId65" Type="http://schemas.openxmlformats.org/officeDocument/2006/relationships/customXml" Target="../ink/ink196.xml"/><Relationship Id="rId81" Type="http://schemas.openxmlformats.org/officeDocument/2006/relationships/customXml" Target="../ink/ink204.xml"/><Relationship Id="rId86" Type="http://schemas.openxmlformats.org/officeDocument/2006/relationships/image" Target="../media/image215.png"/><Relationship Id="rId130" Type="http://schemas.openxmlformats.org/officeDocument/2006/relationships/image" Target="../media/image237.png"/><Relationship Id="rId135" Type="http://schemas.openxmlformats.org/officeDocument/2006/relationships/customXml" Target="../ink/ink231.xml"/><Relationship Id="rId151" Type="http://schemas.openxmlformats.org/officeDocument/2006/relationships/customXml" Target="../ink/ink239.xml"/><Relationship Id="rId156" Type="http://schemas.openxmlformats.org/officeDocument/2006/relationships/image" Target="../media/image250.png"/><Relationship Id="rId13" Type="http://schemas.openxmlformats.org/officeDocument/2006/relationships/customXml" Target="../ink/ink170.xml"/><Relationship Id="rId18" Type="http://schemas.openxmlformats.org/officeDocument/2006/relationships/image" Target="../media/image181.png"/><Relationship Id="rId39" Type="http://schemas.openxmlformats.org/officeDocument/2006/relationships/customXml" Target="../ink/ink183.xml"/><Relationship Id="rId109" Type="http://schemas.openxmlformats.org/officeDocument/2006/relationships/customXml" Target="../ink/ink218.xml"/><Relationship Id="rId34" Type="http://schemas.openxmlformats.org/officeDocument/2006/relationships/image" Target="../media/image189.png"/><Relationship Id="rId50" Type="http://schemas.openxmlformats.org/officeDocument/2006/relationships/image" Target="../media/image197.png"/><Relationship Id="rId55" Type="http://schemas.openxmlformats.org/officeDocument/2006/relationships/customXml" Target="../ink/ink191.xml"/><Relationship Id="rId76" Type="http://schemas.openxmlformats.org/officeDocument/2006/relationships/image" Target="../media/image210.png"/><Relationship Id="rId97" Type="http://schemas.openxmlformats.org/officeDocument/2006/relationships/customXml" Target="../ink/ink212.xml"/><Relationship Id="rId104" Type="http://schemas.openxmlformats.org/officeDocument/2006/relationships/image" Target="../media/image224.png"/><Relationship Id="rId120" Type="http://schemas.openxmlformats.org/officeDocument/2006/relationships/image" Target="../media/image232.png"/><Relationship Id="rId125" Type="http://schemas.openxmlformats.org/officeDocument/2006/relationships/customXml" Target="../ink/ink226.xml"/><Relationship Id="rId141" Type="http://schemas.openxmlformats.org/officeDocument/2006/relationships/customXml" Target="../ink/ink234.xml"/><Relationship Id="rId146" Type="http://schemas.openxmlformats.org/officeDocument/2006/relationships/image" Target="../media/image245.png"/><Relationship Id="rId7" Type="http://schemas.openxmlformats.org/officeDocument/2006/relationships/customXml" Target="../ink/ink167.xml"/><Relationship Id="rId71" Type="http://schemas.openxmlformats.org/officeDocument/2006/relationships/customXml" Target="../ink/ink199.xml"/><Relationship Id="rId92" Type="http://schemas.openxmlformats.org/officeDocument/2006/relationships/image" Target="../media/image218.png"/><Relationship Id="rId2" Type="http://schemas.openxmlformats.org/officeDocument/2006/relationships/image" Target="../media/image5.png"/><Relationship Id="rId29" Type="http://schemas.openxmlformats.org/officeDocument/2006/relationships/customXml" Target="../ink/ink178.xml"/><Relationship Id="rId24" Type="http://schemas.openxmlformats.org/officeDocument/2006/relationships/image" Target="../media/image184.png"/><Relationship Id="rId40" Type="http://schemas.openxmlformats.org/officeDocument/2006/relationships/image" Target="../media/image192.png"/><Relationship Id="rId45" Type="http://schemas.openxmlformats.org/officeDocument/2006/relationships/customXml" Target="../ink/ink186.xml"/><Relationship Id="rId66" Type="http://schemas.openxmlformats.org/officeDocument/2006/relationships/image" Target="../media/image205.png"/><Relationship Id="rId87" Type="http://schemas.openxmlformats.org/officeDocument/2006/relationships/customXml" Target="../ink/ink207.xml"/><Relationship Id="rId110" Type="http://schemas.openxmlformats.org/officeDocument/2006/relationships/image" Target="../media/image227.png"/><Relationship Id="rId115" Type="http://schemas.openxmlformats.org/officeDocument/2006/relationships/customXml" Target="../ink/ink221.xml"/><Relationship Id="rId131" Type="http://schemas.openxmlformats.org/officeDocument/2006/relationships/customXml" Target="../ink/ink229.xml"/><Relationship Id="rId136" Type="http://schemas.openxmlformats.org/officeDocument/2006/relationships/image" Target="../media/image240.png"/><Relationship Id="rId157" Type="http://schemas.openxmlformats.org/officeDocument/2006/relationships/customXml" Target="../ink/ink242.xml"/><Relationship Id="rId61" Type="http://schemas.openxmlformats.org/officeDocument/2006/relationships/customXml" Target="../ink/ink194.xml"/><Relationship Id="rId82" Type="http://schemas.openxmlformats.org/officeDocument/2006/relationships/image" Target="../media/image213.png"/><Relationship Id="rId152" Type="http://schemas.openxmlformats.org/officeDocument/2006/relationships/image" Target="../media/image248.png"/><Relationship Id="rId19" Type="http://schemas.openxmlformats.org/officeDocument/2006/relationships/customXml" Target="../ink/ink173.xml"/><Relationship Id="rId14" Type="http://schemas.openxmlformats.org/officeDocument/2006/relationships/image" Target="../media/image179.png"/><Relationship Id="rId30" Type="http://schemas.openxmlformats.org/officeDocument/2006/relationships/image" Target="../media/image187.png"/><Relationship Id="rId35" Type="http://schemas.openxmlformats.org/officeDocument/2006/relationships/customXml" Target="../ink/ink181.xml"/><Relationship Id="rId56" Type="http://schemas.openxmlformats.org/officeDocument/2006/relationships/image" Target="../media/image200.png"/><Relationship Id="rId77" Type="http://schemas.openxmlformats.org/officeDocument/2006/relationships/customXml" Target="../ink/ink202.xml"/><Relationship Id="rId100" Type="http://schemas.openxmlformats.org/officeDocument/2006/relationships/image" Target="../media/image222.png"/><Relationship Id="rId105" Type="http://schemas.openxmlformats.org/officeDocument/2006/relationships/customXml" Target="../ink/ink216.xml"/><Relationship Id="rId126" Type="http://schemas.openxmlformats.org/officeDocument/2006/relationships/image" Target="../media/image235.png"/><Relationship Id="rId147" Type="http://schemas.openxmlformats.org/officeDocument/2006/relationships/customXml" Target="../ink/ink237.xml"/><Relationship Id="rId8" Type="http://schemas.openxmlformats.org/officeDocument/2006/relationships/image" Target="../media/image176.png"/><Relationship Id="rId51" Type="http://schemas.openxmlformats.org/officeDocument/2006/relationships/customXml" Target="../ink/ink189.xml"/><Relationship Id="rId72" Type="http://schemas.openxmlformats.org/officeDocument/2006/relationships/image" Target="../media/image208.png"/><Relationship Id="rId93" Type="http://schemas.openxmlformats.org/officeDocument/2006/relationships/customXml" Target="../ink/ink210.xml"/><Relationship Id="rId98" Type="http://schemas.openxmlformats.org/officeDocument/2006/relationships/image" Target="../media/image221.png"/><Relationship Id="rId121" Type="http://schemas.openxmlformats.org/officeDocument/2006/relationships/customXml" Target="../ink/ink224.xml"/><Relationship Id="rId142" Type="http://schemas.openxmlformats.org/officeDocument/2006/relationships/image" Target="../media/image243.png"/><Relationship Id="rId3" Type="http://schemas.openxmlformats.org/officeDocument/2006/relationships/customXml" Target="../ink/ink165.xml"/><Relationship Id="rId25" Type="http://schemas.openxmlformats.org/officeDocument/2006/relationships/customXml" Target="../ink/ink176.xml"/><Relationship Id="rId46" Type="http://schemas.openxmlformats.org/officeDocument/2006/relationships/image" Target="../media/image195.png"/><Relationship Id="rId67" Type="http://schemas.openxmlformats.org/officeDocument/2006/relationships/customXml" Target="../ink/ink197.xml"/><Relationship Id="rId116" Type="http://schemas.openxmlformats.org/officeDocument/2006/relationships/image" Target="../media/image230.png"/><Relationship Id="rId137" Type="http://schemas.openxmlformats.org/officeDocument/2006/relationships/customXml" Target="../ink/ink232.xml"/><Relationship Id="rId158" Type="http://schemas.openxmlformats.org/officeDocument/2006/relationships/image" Target="../media/image251.png"/><Relationship Id="rId20" Type="http://schemas.openxmlformats.org/officeDocument/2006/relationships/image" Target="../media/image182.png"/><Relationship Id="rId41" Type="http://schemas.openxmlformats.org/officeDocument/2006/relationships/customXml" Target="../ink/ink184.xml"/><Relationship Id="rId62" Type="http://schemas.openxmlformats.org/officeDocument/2006/relationships/image" Target="../media/image203.png"/><Relationship Id="rId83" Type="http://schemas.openxmlformats.org/officeDocument/2006/relationships/customXml" Target="../ink/ink205.xml"/><Relationship Id="rId88" Type="http://schemas.openxmlformats.org/officeDocument/2006/relationships/image" Target="../media/image216.png"/><Relationship Id="rId111" Type="http://schemas.openxmlformats.org/officeDocument/2006/relationships/customXml" Target="../ink/ink219.xml"/><Relationship Id="rId132" Type="http://schemas.openxmlformats.org/officeDocument/2006/relationships/image" Target="../media/image238.png"/><Relationship Id="rId153" Type="http://schemas.openxmlformats.org/officeDocument/2006/relationships/customXml" Target="../ink/ink240.xml"/><Relationship Id="rId15" Type="http://schemas.openxmlformats.org/officeDocument/2006/relationships/customXml" Target="../ink/ink171.xml"/><Relationship Id="rId36" Type="http://schemas.openxmlformats.org/officeDocument/2006/relationships/image" Target="../media/image190.png"/><Relationship Id="rId57" Type="http://schemas.openxmlformats.org/officeDocument/2006/relationships/customXml" Target="../ink/ink192.xml"/><Relationship Id="rId106" Type="http://schemas.openxmlformats.org/officeDocument/2006/relationships/image" Target="../media/image225.png"/><Relationship Id="rId127" Type="http://schemas.openxmlformats.org/officeDocument/2006/relationships/customXml" Target="../ink/ink227.xml"/><Relationship Id="rId10" Type="http://schemas.openxmlformats.org/officeDocument/2006/relationships/image" Target="../media/image177.png"/><Relationship Id="rId31" Type="http://schemas.openxmlformats.org/officeDocument/2006/relationships/customXml" Target="../ink/ink179.xml"/><Relationship Id="rId52" Type="http://schemas.openxmlformats.org/officeDocument/2006/relationships/image" Target="../media/image198.png"/><Relationship Id="rId73" Type="http://schemas.openxmlformats.org/officeDocument/2006/relationships/customXml" Target="../ink/ink200.xml"/><Relationship Id="rId78" Type="http://schemas.openxmlformats.org/officeDocument/2006/relationships/image" Target="../media/image211.png"/><Relationship Id="rId94" Type="http://schemas.openxmlformats.org/officeDocument/2006/relationships/image" Target="../media/image219.png"/><Relationship Id="rId99" Type="http://schemas.openxmlformats.org/officeDocument/2006/relationships/customXml" Target="../ink/ink213.xml"/><Relationship Id="rId101" Type="http://schemas.openxmlformats.org/officeDocument/2006/relationships/customXml" Target="../ink/ink214.xml"/><Relationship Id="rId122" Type="http://schemas.openxmlformats.org/officeDocument/2006/relationships/image" Target="../media/image233.png"/><Relationship Id="rId143" Type="http://schemas.openxmlformats.org/officeDocument/2006/relationships/customXml" Target="../ink/ink235.xml"/><Relationship Id="rId148" Type="http://schemas.openxmlformats.org/officeDocument/2006/relationships/image" Target="../media/image246.png"/><Relationship Id="rId4" Type="http://schemas.openxmlformats.org/officeDocument/2006/relationships/image" Target="../media/image174.png"/><Relationship Id="rId9" Type="http://schemas.openxmlformats.org/officeDocument/2006/relationships/customXml" Target="../ink/ink168.xml"/><Relationship Id="rId26" Type="http://schemas.openxmlformats.org/officeDocument/2006/relationships/image" Target="../media/image185.png"/><Relationship Id="rId47" Type="http://schemas.openxmlformats.org/officeDocument/2006/relationships/customXml" Target="../ink/ink187.xml"/><Relationship Id="rId68" Type="http://schemas.openxmlformats.org/officeDocument/2006/relationships/image" Target="../media/image206.png"/><Relationship Id="rId89" Type="http://schemas.openxmlformats.org/officeDocument/2006/relationships/customXml" Target="../ink/ink208.xml"/><Relationship Id="rId112" Type="http://schemas.openxmlformats.org/officeDocument/2006/relationships/image" Target="../media/image228.png"/><Relationship Id="rId133" Type="http://schemas.openxmlformats.org/officeDocument/2006/relationships/customXml" Target="../ink/ink230.xml"/><Relationship Id="rId154" Type="http://schemas.openxmlformats.org/officeDocument/2006/relationships/image" Target="../media/image249.png"/><Relationship Id="rId16" Type="http://schemas.openxmlformats.org/officeDocument/2006/relationships/image" Target="../media/image180.png"/><Relationship Id="rId37" Type="http://schemas.openxmlformats.org/officeDocument/2006/relationships/customXml" Target="../ink/ink182.xml"/><Relationship Id="rId58" Type="http://schemas.openxmlformats.org/officeDocument/2006/relationships/image" Target="../media/image201.png"/><Relationship Id="rId79" Type="http://schemas.openxmlformats.org/officeDocument/2006/relationships/customXml" Target="../ink/ink203.xml"/><Relationship Id="rId102" Type="http://schemas.openxmlformats.org/officeDocument/2006/relationships/image" Target="../media/image223.png"/><Relationship Id="rId123" Type="http://schemas.openxmlformats.org/officeDocument/2006/relationships/customXml" Target="../ink/ink225.xml"/><Relationship Id="rId144" Type="http://schemas.openxmlformats.org/officeDocument/2006/relationships/image" Target="../media/image244.png"/><Relationship Id="rId90" Type="http://schemas.openxmlformats.org/officeDocument/2006/relationships/image" Target="../media/image217.png"/><Relationship Id="rId27" Type="http://schemas.openxmlformats.org/officeDocument/2006/relationships/customXml" Target="../ink/ink177.xml"/><Relationship Id="rId48" Type="http://schemas.openxmlformats.org/officeDocument/2006/relationships/image" Target="../media/image196.png"/><Relationship Id="rId69" Type="http://schemas.openxmlformats.org/officeDocument/2006/relationships/customXml" Target="../ink/ink198.xml"/><Relationship Id="rId113" Type="http://schemas.openxmlformats.org/officeDocument/2006/relationships/customXml" Target="../ink/ink220.xml"/><Relationship Id="rId134" Type="http://schemas.openxmlformats.org/officeDocument/2006/relationships/image" Target="../media/image239.png"/></Relationships>
</file>

<file path=ppt/slides/_rels/slide13.xml.rels><?xml version="1.0" encoding="UTF-8" standalone="yes"?>
<Relationships xmlns="http://schemas.openxmlformats.org/package/2006/relationships"><Relationship Id="rId26" Type="http://schemas.openxmlformats.org/officeDocument/2006/relationships/image" Target="../media/image264.png"/><Relationship Id="rId21" Type="http://schemas.openxmlformats.org/officeDocument/2006/relationships/customXml" Target="../ink/ink253.xml"/><Relationship Id="rId42" Type="http://schemas.openxmlformats.org/officeDocument/2006/relationships/image" Target="../media/image272.png"/><Relationship Id="rId47" Type="http://schemas.openxmlformats.org/officeDocument/2006/relationships/customXml" Target="../ink/ink266.xml"/><Relationship Id="rId63" Type="http://schemas.openxmlformats.org/officeDocument/2006/relationships/customXml" Target="../ink/ink274.xml"/><Relationship Id="rId68" Type="http://schemas.openxmlformats.org/officeDocument/2006/relationships/image" Target="../media/image285.png"/><Relationship Id="rId84" Type="http://schemas.openxmlformats.org/officeDocument/2006/relationships/image" Target="../media/image293.png"/><Relationship Id="rId89" Type="http://schemas.openxmlformats.org/officeDocument/2006/relationships/customXml" Target="../ink/ink287.xml"/><Relationship Id="rId112" Type="http://schemas.openxmlformats.org/officeDocument/2006/relationships/image" Target="../media/image307.png"/><Relationship Id="rId16" Type="http://schemas.openxmlformats.org/officeDocument/2006/relationships/image" Target="../media/image259.png"/><Relationship Id="rId107" Type="http://schemas.openxmlformats.org/officeDocument/2006/relationships/customXml" Target="../ink/ink296.xml"/><Relationship Id="rId11" Type="http://schemas.openxmlformats.org/officeDocument/2006/relationships/customXml" Target="../ink/ink248.xml"/><Relationship Id="rId32" Type="http://schemas.openxmlformats.org/officeDocument/2006/relationships/image" Target="../media/image267.png"/><Relationship Id="rId37" Type="http://schemas.openxmlformats.org/officeDocument/2006/relationships/customXml" Target="../ink/ink261.xml"/><Relationship Id="rId53" Type="http://schemas.openxmlformats.org/officeDocument/2006/relationships/customXml" Target="../ink/ink269.xml"/><Relationship Id="rId58" Type="http://schemas.openxmlformats.org/officeDocument/2006/relationships/image" Target="../media/image280.png"/><Relationship Id="rId74" Type="http://schemas.openxmlformats.org/officeDocument/2006/relationships/image" Target="../media/image288.png"/><Relationship Id="rId79" Type="http://schemas.openxmlformats.org/officeDocument/2006/relationships/customXml" Target="../ink/ink282.xml"/><Relationship Id="rId102" Type="http://schemas.openxmlformats.org/officeDocument/2006/relationships/image" Target="../media/image302.png"/><Relationship Id="rId5" Type="http://schemas.openxmlformats.org/officeDocument/2006/relationships/customXml" Target="../ink/ink245.xml"/><Relationship Id="rId90" Type="http://schemas.openxmlformats.org/officeDocument/2006/relationships/image" Target="../media/image296.png"/><Relationship Id="rId95" Type="http://schemas.openxmlformats.org/officeDocument/2006/relationships/customXml" Target="../ink/ink290.xml"/><Relationship Id="rId22" Type="http://schemas.openxmlformats.org/officeDocument/2006/relationships/image" Target="../media/image262.png"/><Relationship Id="rId27" Type="http://schemas.openxmlformats.org/officeDocument/2006/relationships/customXml" Target="../ink/ink256.xml"/><Relationship Id="rId43" Type="http://schemas.openxmlformats.org/officeDocument/2006/relationships/customXml" Target="../ink/ink264.xml"/><Relationship Id="rId48" Type="http://schemas.openxmlformats.org/officeDocument/2006/relationships/image" Target="../media/image275.png"/><Relationship Id="rId64" Type="http://schemas.openxmlformats.org/officeDocument/2006/relationships/image" Target="../media/image283.png"/><Relationship Id="rId69" Type="http://schemas.openxmlformats.org/officeDocument/2006/relationships/customXml" Target="../ink/ink277.xml"/><Relationship Id="rId113" Type="http://schemas.openxmlformats.org/officeDocument/2006/relationships/customXml" Target="../ink/ink299.xml"/><Relationship Id="rId80" Type="http://schemas.openxmlformats.org/officeDocument/2006/relationships/image" Target="../media/image291.png"/><Relationship Id="rId85" Type="http://schemas.openxmlformats.org/officeDocument/2006/relationships/customXml" Target="../ink/ink285.xml"/><Relationship Id="rId12" Type="http://schemas.openxmlformats.org/officeDocument/2006/relationships/image" Target="../media/image257.png"/><Relationship Id="rId17" Type="http://schemas.openxmlformats.org/officeDocument/2006/relationships/customXml" Target="../ink/ink251.xml"/><Relationship Id="rId33" Type="http://schemas.openxmlformats.org/officeDocument/2006/relationships/customXml" Target="../ink/ink259.xml"/><Relationship Id="rId38" Type="http://schemas.openxmlformats.org/officeDocument/2006/relationships/image" Target="../media/image270.png"/><Relationship Id="rId59" Type="http://schemas.openxmlformats.org/officeDocument/2006/relationships/customXml" Target="../ink/ink272.xml"/><Relationship Id="rId103" Type="http://schemas.openxmlformats.org/officeDocument/2006/relationships/customXml" Target="../ink/ink294.xml"/><Relationship Id="rId108" Type="http://schemas.openxmlformats.org/officeDocument/2006/relationships/image" Target="../media/image305.png"/><Relationship Id="rId54" Type="http://schemas.openxmlformats.org/officeDocument/2006/relationships/image" Target="../media/image278.png"/><Relationship Id="rId70" Type="http://schemas.openxmlformats.org/officeDocument/2006/relationships/image" Target="../media/image286.png"/><Relationship Id="rId75" Type="http://schemas.openxmlformats.org/officeDocument/2006/relationships/customXml" Target="../ink/ink280.xml"/><Relationship Id="rId91" Type="http://schemas.openxmlformats.org/officeDocument/2006/relationships/customXml" Target="../ink/ink288.xml"/><Relationship Id="rId96" Type="http://schemas.openxmlformats.org/officeDocument/2006/relationships/image" Target="../media/image299.png"/><Relationship Id="rId1" Type="http://schemas.openxmlformats.org/officeDocument/2006/relationships/slideLayout" Target="../slideLayouts/slideLayout2.xml"/><Relationship Id="rId6" Type="http://schemas.openxmlformats.org/officeDocument/2006/relationships/image" Target="../media/image254.png"/><Relationship Id="rId15" Type="http://schemas.openxmlformats.org/officeDocument/2006/relationships/customXml" Target="../ink/ink250.xml"/><Relationship Id="rId23" Type="http://schemas.openxmlformats.org/officeDocument/2006/relationships/customXml" Target="../ink/ink254.xml"/><Relationship Id="rId28" Type="http://schemas.openxmlformats.org/officeDocument/2006/relationships/image" Target="../media/image265.png"/><Relationship Id="rId36" Type="http://schemas.openxmlformats.org/officeDocument/2006/relationships/image" Target="../media/image269.png"/><Relationship Id="rId49" Type="http://schemas.openxmlformats.org/officeDocument/2006/relationships/customXml" Target="../ink/ink267.xml"/><Relationship Id="rId57" Type="http://schemas.openxmlformats.org/officeDocument/2006/relationships/customXml" Target="../ink/ink271.xml"/><Relationship Id="rId106" Type="http://schemas.openxmlformats.org/officeDocument/2006/relationships/image" Target="../media/image304.png"/><Relationship Id="rId114" Type="http://schemas.openxmlformats.org/officeDocument/2006/relationships/image" Target="../media/image308.png"/><Relationship Id="rId10" Type="http://schemas.openxmlformats.org/officeDocument/2006/relationships/image" Target="../media/image256.png"/><Relationship Id="rId31" Type="http://schemas.openxmlformats.org/officeDocument/2006/relationships/customXml" Target="../ink/ink258.xml"/><Relationship Id="rId44" Type="http://schemas.openxmlformats.org/officeDocument/2006/relationships/image" Target="../media/image273.png"/><Relationship Id="rId52" Type="http://schemas.openxmlformats.org/officeDocument/2006/relationships/image" Target="../media/image277.png"/><Relationship Id="rId60" Type="http://schemas.openxmlformats.org/officeDocument/2006/relationships/image" Target="../media/image281.png"/><Relationship Id="rId65" Type="http://schemas.openxmlformats.org/officeDocument/2006/relationships/customXml" Target="../ink/ink275.xml"/><Relationship Id="rId73" Type="http://schemas.openxmlformats.org/officeDocument/2006/relationships/customXml" Target="../ink/ink279.xml"/><Relationship Id="rId78" Type="http://schemas.openxmlformats.org/officeDocument/2006/relationships/image" Target="../media/image290.png"/><Relationship Id="rId81" Type="http://schemas.openxmlformats.org/officeDocument/2006/relationships/customXml" Target="../ink/ink283.xml"/><Relationship Id="rId86" Type="http://schemas.openxmlformats.org/officeDocument/2006/relationships/image" Target="../media/image294.png"/><Relationship Id="rId94" Type="http://schemas.openxmlformats.org/officeDocument/2006/relationships/image" Target="../media/image298.png"/><Relationship Id="rId99" Type="http://schemas.openxmlformats.org/officeDocument/2006/relationships/customXml" Target="../ink/ink292.xml"/><Relationship Id="rId101" Type="http://schemas.openxmlformats.org/officeDocument/2006/relationships/customXml" Target="../ink/ink293.xml"/><Relationship Id="rId4" Type="http://schemas.openxmlformats.org/officeDocument/2006/relationships/image" Target="../media/image253.png"/><Relationship Id="rId9" Type="http://schemas.openxmlformats.org/officeDocument/2006/relationships/customXml" Target="../ink/ink247.xml"/><Relationship Id="rId13" Type="http://schemas.openxmlformats.org/officeDocument/2006/relationships/customXml" Target="../ink/ink249.xml"/><Relationship Id="rId18" Type="http://schemas.openxmlformats.org/officeDocument/2006/relationships/image" Target="../media/image260.png"/><Relationship Id="rId39" Type="http://schemas.openxmlformats.org/officeDocument/2006/relationships/customXml" Target="../ink/ink262.xml"/><Relationship Id="rId109" Type="http://schemas.openxmlformats.org/officeDocument/2006/relationships/customXml" Target="../ink/ink297.xml"/><Relationship Id="rId34" Type="http://schemas.openxmlformats.org/officeDocument/2006/relationships/image" Target="../media/image268.png"/><Relationship Id="rId50" Type="http://schemas.openxmlformats.org/officeDocument/2006/relationships/image" Target="../media/image276.png"/><Relationship Id="rId55" Type="http://schemas.openxmlformats.org/officeDocument/2006/relationships/customXml" Target="../ink/ink270.xml"/><Relationship Id="rId76" Type="http://schemas.openxmlformats.org/officeDocument/2006/relationships/image" Target="../media/image289.png"/><Relationship Id="rId97" Type="http://schemas.openxmlformats.org/officeDocument/2006/relationships/customXml" Target="../ink/ink291.xml"/><Relationship Id="rId104" Type="http://schemas.openxmlformats.org/officeDocument/2006/relationships/image" Target="../media/image303.png"/><Relationship Id="rId7" Type="http://schemas.openxmlformats.org/officeDocument/2006/relationships/customXml" Target="../ink/ink246.xml"/><Relationship Id="rId71" Type="http://schemas.openxmlformats.org/officeDocument/2006/relationships/customXml" Target="../ink/ink278.xml"/><Relationship Id="rId92" Type="http://schemas.openxmlformats.org/officeDocument/2006/relationships/image" Target="../media/image297.png"/><Relationship Id="rId2" Type="http://schemas.openxmlformats.org/officeDocument/2006/relationships/image" Target="../media/image5.png"/><Relationship Id="rId29" Type="http://schemas.openxmlformats.org/officeDocument/2006/relationships/customXml" Target="../ink/ink257.xml"/><Relationship Id="rId24" Type="http://schemas.openxmlformats.org/officeDocument/2006/relationships/image" Target="../media/image263.png"/><Relationship Id="rId40" Type="http://schemas.openxmlformats.org/officeDocument/2006/relationships/image" Target="../media/image271.png"/><Relationship Id="rId45" Type="http://schemas.openxmlformats.org/officeDocument/2006/relationships/customXml" Target="../ink/ink265.xml"/><Relationship Id="rId66" Type="http://schemas.openxmlformats.org/officeDocument/2006/relationships/image" Target="../media/image284.png"/><Relationship Id="rId87" Type="http://schemas.openxmlformats.org/officeDocument/2006/relationships/customXml" Target="../ink/ink286.xml"/><Relationship Id="rId110" Type="http://schemas.openxmlformats.org/officeDocument/2006/relationships/image" Target="../media/image306.png"/><Relationship Id="rId61" Type="http://schemas.openxmlformats.org/officeDocument/2006/relationships/customXml" Target="../ink/ink273.xml"/><Relationship Id="rId82" Type="http://schemas.openxmlformats.org/officeDocument/2006/relationships/image" Target="../media/image292.png"/><Relationship Id="rId19" Type="http://schemas.openxmlformats.org/officeDocument/2006/relationships/customXml" Target="../ink/ink252.xml"/><Relationship Id="rId14" Type="http://schemas.openxmlformats.org/officeDocument/2006/relationships/image" Target="../media/image258.png"/><Relationship Id="rId30" Type="http://schemas.openxmlformats.org/officeDocument/2006/relationships/image" Target="../media/image266.png"/><Relationship Id="rId35" Type="http://schemas.openxmlformats.org/officeDocument/2006/relationships/customXml" Target="../ink/ink260.xml"/><Relationship Id="rId56" Type="http://schemas.openxmlformats.org/officeDocument/2006/relationships/image" Target="../media/image279.png"/><Relationship Id="rId77" Type="http://schemas.openxmlformats.org/officeDocument/2006/relationships/customXml" Target="../ink/ink281.xml"/><Relationship Id="rId100" Type="http://schemas.openxmlformats.org/officeDocument/2006/relationships/image" Target="../media/image301.png"/><Relationship Id="rId105" Type="http://schemas.openxmlformats.org/officeDocument/2006/relationships/customXml" Target="../ink/ink295.xml"/><Relationship Id="rId8" Type="http://schemas.openxmlformats.org/officeDocument/2006/relationships/image" Target="../media/image255.png"/><Relationship Id="rId51" Type="http://schemas.openxmlformats.org/officeDocument/2006/relationships/customXml" Target="../ink/ink268.xml"/><Relationship Id="rId72" Type="http://schemas.openxmlformats.org/officeDocument/2006/relationships/image" Target="../media/image287.png"/><Relationship Id="rId93" Type="http://schemas.openxmlformats.org/officeDocument/2006/relationships/customXml" Target="../ink/ink289.xml"/><Relationship Id="rId98" Type="http://schemas.openxmlformats.org/officeDocument/2006/relationships/image" Target="../media/image300.png"/><Relationship Id="rId3" Type="http://schemas.openxmlformats.org/officeDocument/2006/relationships/customXml" Target="../ink/ink244.xml"/><Relationship Id="rId25" Type="http://schemas.openxmlformats.org/officeDocument/2006/relationships/customXml" Target="../ink/ink255.xml"/><Relationship Id="rId46" Type="http://schemas.openxmlformats.org/officeDocument/2006/relationships/image" Target="../media/image274.png"/><Relationship Id="rId67" Type="http://schemas.openxmlformats.org/officeDocument/2006/relationships/customXml" Target="../ink/ink276.xml"/><Relationship Id="rId20" Type="http://schemas.openxmlformats.org/officeDocument/2006/relationships/image" Target="../media/image261.png"/><Relationship Id="rId41" Type="http://schemas.openxmlformats.org/officeDocument/2006/relationships/customXml" Target="../ink/ink263.xml"/><Relationship Id="rId62" Type="http://schemas.openxmlformats.org/officeDocument/2006/relationships/image" Target="../media/image282.png"/><Relationship Id="rId83" Type="http://schemas.openxmlformats.org/officeDocument/2006/relationships/customXml" Target="../ink/ink284.xml"/><Relationship Id="rId88" Type="http://schemas.openxmlformats.org/officeDocument/2006/relationships/image" Target="../media/image295.png"/><Relationship Id="rId111" Type="http://schemas.openxmlformats.org/officeDocument/2006/relationships/customXml" Target="../ink/ink298.xml"/></Relationships>
</file>

<file path=ppt/slides/_rels/slide14.xml.rels><?xml version="1.0" encoding="UTF-8" standalone="yes"?>
<Relationships xmlns="http://schemas.openxmlformats.org/package/2006/relationships"><Relationship Id="rId671" Type="http://schemas.openxmlformats.org/officeDocument/2006/relationships/customXml" Target="../ink/ink400.xml"/><Relationship Id="rId727" Type="http://schemas.openxmlformats.org/officeDocument/2006/relationships/customXml" Target="../ink/ink428.xml"/><Relationship Id="rId769" Type="http://schemas.openxmlformats.org/officeDocument/2006/relationships/customXml" Target="../ink/ink449.xml"/><Relationship Id="rId531" Type="http://schemas.openxmlformats.org/officeDocument/2006/relationships/customXml" Target="../ink/ink330.xml"/><Relationship Id="rId573" Type="http://schemas.openxmlformats.org/officeDocument/2006/relationships/customXml" Target="../ink/ink351.xml"/><Relationship Id="rId629" Type="http://schemas.openxmlformats.org/officeDocument/2006/relationships/customXml" Target="../ink/ink379.xml"/><Relationship Id="rId780" Type="http://schemas.openxmlformats.org/officeDocument/2006/relationships/image" Target="../media/image462.png"/><Relationship Id="rId475" Type="http://schemas.openxmlformats.org/officeDocument/2006/relationships/customXml" Target="../ink/ink302.xml"/><Relationship Id="rId640" Type="http://schemas.openxmlformats.org/officeDocument/2006/relationships/image" Target="../media/image392.png"/><Relationship Id="rId682" Type="http://schemas.openxmlformats.org/officeDocument/2006/relationships/image" Target="../media/image413.png"/><Relationship Id="rId738" Type="http://schemas.openxmlformats.org/officeDocument/2006/relationships/image" Target="../media/image441.png"/><Relationship Id="rId500" Type="http://schemas.openxmlformats.org/officeDocument/2006/relationships/image" Target="../media/image322.png"/><Relationship Id="rId542" Type="http://schemas.openxmlformats.org/officeDocument/2006/relationships/image" Target="../media/image343.png"/><Relationship Id="rId584" Type="http://schemas.openxmlformats.org/officeDocument/2006/relationships/image" Target="../media/image364.png"/><Relationship Id="rId805" Type="http://schemas.openxmlformats.org/officeDocument/2006/relationships/customXml" Target="../ink/ink467.xml"/><Relationship Id="rId791" Type="http://schemas.openxmlformats.org/officeDocument/2006/relationships/customXml" Target="../ink/ink460.xml"/><Relationship Id="rId486" Type="http://schemas.openxmlformats.org/officeDocument/2006/relationships/image" Target="../media/image315.png"/><Relationship Id="rId651" Type="http://schemas.openxmlformats.org/officeDocument/2006/relationships/customXml" Target="../ink/ink390.xml"/><Relationship Id="rId693" Type="http://schemas.openxmlformats.org/officeDocument/2006/relationships/customXml" Target="../ink/ink411.xml"/><Relationship Id="rId707" Type="http://schemas.openxmlformats.org/officeDocument/2006/relationships/customXml" Target="../ink/ink418.xml"/><Relationship Id="rId749" Type="http://schemas.openxmlformats.org/officeDocument/2006/relationships/customXml" Target="../ink/ink439.xml"/><Relationship Id="rId511" Type="http://schemas.openxmlformats.org/officeDocument/2006/relationships/customXml" Target="../ink/ink320.xml"/><Relationship Id="rId553" Type="http://schemas.openxmlformats.org/officeDocument/2006/relationships/customXml" Target="../ink/ink341.xml"/><Relationship Id="rId609" Type="http://schemas.openxmlformats.org/officeDocument/2006/relationships/customXml" Target="../ink/ink369.xml"/><Relationship Id="rId760" Type="http://schemas.openxmlformats.org/officeDocument/2006/relationships/image" Target="../media/image452.png"/><Relationship Id="rId595" Type="http://schemas.openxmlformats.org/officeDocument/2006/relationships/customXml" Target="../ink/ink362.xml"/><Relationship Id="rId816" Type="http://schemas.openxmlformats.org/officeDocument/2006/relationships/image" Target="../media/image480.png"/><Relationship Id="rId497" Type="http://schemas.openxmlformats.org/officeDocument/2006/relationships/customXml" Target="../ink/ink313.xml"/><Relationship Id="rId620" Type="http://schemas.openxmlformats.org/officeDocument/2006/relationships/image" Target="../media/image382.png"/><Relationship Id="rId662" Type="http://schemas.openxmlformats.org/officeDocument/2006/relationships/image" Target="../media/image403.png"/><Relationship Id="rId718" Type="http://schemas.openxmlformats.org/officeDocument/2006/relationships/image" Target="../media/image431.png"/><Relationship Id="rId522" Type="http://schemas.openxmlformats.org/officeDocument/2006/relationships/image" Target="../media/image333.png"/><Relationship Id="rId564" Type="http://schemas.openxmlformats.org/officeDocument/2006/relationships/image" Target="../media/image354.png"/><Relationship Id="rId771" Type="http://schemas.openxmlformats.org/officeDocument/2006/relationships/customXml" Target="../ink/ink450.xml"/><Relationship Id="rId631" Type="http://schemas.openxmlformats.org/officeDocument/2006/relationships/customXml" Target="../ink/ink380.xml"/><Relationship Id="rId673" Type="http://schemas.openxmlformats.org/officeDocument/2006/relationships/customXml" Target="../ink/ink401.xml"/><Relationship Id="rId729" Type="http://schemas.openxmlformats.org/officeDocument/2006/relationships/customXml" Target="../ink/ink429.xml"/><Relationship Id="rId533" Type="http://schemas.openxmlformats.org/officeDocument/2006/relationships/customXml" Target="../ink/ink331.xml"/><Relationship Id="rId575" Type="http://schemas.openxmlformats.org/officeDocument/2006/relationships/customXml" Target="../ink/ink352.xml"/><Relationship Id="rId740" Type="http://schemas.openxmlformats.org/officeDocument/2006/relationships/image" Target="../media/image442.png"/><Relationship Id="rId782" Type="http://schemas.openxmlformats.org/officeDocument/2006/relationships/image" Target="../media/image463.png"/><Relationship Id="rId477" Type="http://schemas.openxmlformats.org/officeDocument/2006/relationships/customXml" Target="../ink/ink303.xml"/><Relationship Id="rId600" Type="http://schemas.openxmlformats.org/officeDocument/2006/relationships/image" Target="../media/image372.png"/><Relationship Id="rId642" Type="http://schemas.openxmlformats.org/officeDocument/2006/relationships/image" Target="../media/image393.png"/><Relationship Id="rId684" Type="http://schemas.openxmlformats.org/officeDocument/2006/relationships/image" Target="../media/image414.png"/><Relationship Id="rId502" Type="http://schemas.openxmlformats.org/officeDocument/2006/relationships/image" Target="../media/image323.png"/><Relationship Id="rId544" Type="http://schemas.openxmlformats.org/officeDocument/2006/relationships/image" Target="../media/image344.png"/><Relationship Id="rId586" Type="http://schemas.openxmlformats.org/officeDocument/2006/relationships/image" Target="../media/image365.png"/><Relationship Id="rId751" Type="http://schemas.openxmlformats.org/officeDocument/2006/relationships/customXml" Target="../ink/ink440.xml"/><Relationship Id="rId793" Type="http://schemas.openxmlformats.org/officeDocument/2006/relationships/customXml" Target="../ink/ink461.xml"/><Relationship Id="rId807" Type="http://schemas.openxmlformats.org/officeDocument/2006/relationships/customXml" Target="../ink/ink468.xml"/><Relationship Id="rId611" Type="http://schemas.openxmlformats.org/officeDocument/2006/relationships/customXml" Target="../ink/ink370.xml"/><Relationship Id="rId653" Type="http://schemas.openxmlformats.org/officeDocument/2006/relationships/customXml" Target="../ink/ink391.xml"/><Relationship Id="rId488" Type="http://schemas.openxmlformats.org/officeDocument/2006/relationships/image" Target="../media/image316.png"/><Relationship Id="rId695" Type="http://schemas.openxmlformats.org/officeDocument/2006/relationships/customXml" Target="../ink/ink412.xml"/><Relationship Id="rId709" Type="http://schemas.openxmlformats.org/officeDocument/2006/relationships/customXml" Target="../ink/ink419.xml"/><Relationship Id="rId513" Type="http://schemas.openxmlformats.org/officeDocument/2006/relationships/customXml" Target="../ink/ink321.xml"/><Relationship Id="rId555" Type="http://schemas.openxmlformats.org/officeDocument/2006/relationships/customXml" Target="../ink/ink342.xml"/><Relationship Id="rId597" Type="http://schemas.openxmlformats.org/officeDocument/2006/relationships/customXml" Target="../ink/ink363.xml"/><Relationship Id="rId720" Type="http://schemas.openxmlformats.org/officeDocument/2006/relationships/image" Target="../media/image432.png"/><Relationship Id="rId762" Type="http://schemas.openxmlformats.org/officeDocument/2006/relationships/image" Target="../media/image453.png"/><Relationship Id="rId818" Type="http://schemas.openxmlformats.org/officeDocument/2006/relationships/image" Target="../media/image481.png"/><Relationship Id="rId622" Type="http://schemas.openxmlformats.org/officeDocument/2006/relationships/image" Target="../media/image383.png"/><Relationship Id="rId499" Type="http://schemas.openxmlformats.org/officeDocument/2006/relationships/customXml" Target="../ink/ink314.xml"/><Relationship Id="rId664" Type="http://schemas.openxmlformats.org/officeDocument/2006/relationships/image" Target="../media/image404.png"/><Relationship Id="rId524" Type="http://schemas.openxmlformats.org/officeDocument/2006/relationships/image" Target="../media/image334.png"/><Relationship Id="rId566" Type="http://schemas.openxmlformats.org/officeDocument/2006/relationships/image" Target="../media/image355.png"/><Relationship Id="rId731" Type="http://schemas.openxmlformats.org/officeDocument/2006/relationships/customXml" Target="../ink/ink430.xml"/><Relationship Id="rId773" Type="http://schemas.openxmlformats.org/officeDocument/2006/relationships/customXml" Target="../ink/ink451.xml"/><Relationship Id="rId612" Type="http://schemas.openxmlformats.org/officeDocument/2006/relationships/image" Target="../media/image378.png"/><Relationship Id="rId633" Type="http://schemas.openxmlformats.org/officeDocument/2006/relationships/customXml" Target="../ink/ink381.xml"/><Relationship Id="rId794" Type="http://schemas.openxmlformats.org/officeDocument/2006/relationships/image" Target="../media/image469.png"/><Relationship Id="rId489" Type="http://schemas.openxmlformats.org/officeDocument/2006/relationships/customXml" Target="../ink/ink309.xml"/><Relationship Id="rId654" Type="http://schemas.openxmlformats.org/officeDocument/2006/relationships/image" Target="../media/image399.png"/><Relationship Id="rId675" Type="http://schemas.openxmlformats.org/officeDocument/2006/relationships/customXml" Target="../ink/ink402.xml"/><Relationship Id="rId696" Type="http://schemas.openxmlformats.org/officeDocument/2006/relationships/image" Target="../media/image420.png"/><Relationship Id="rId514" Type="http://schemas.openxmlformats.org/officeDocument/2006/relationships/image" Target="../media/image329.png"/><Relationship Id="rId535" Type="http://schemas.openxmlformats.org/officeDocument/2006/relationships/customXml" Target="../ink/ink332.xml"/><Relationship Id="rId556" Type="http://schemas.openxmlformats.org/officeDocument/2006/relationships/image" Target="../media/image350.png"/><Relationship Id="rId577" Type="http://schemas.openxmlformats.org/officeDocument/2006/relationships/customXml" Target="../ink/ink353.xml"/><Relationship Id="rId700" Type="http://schemas.openxmlformats.org/officeDocument/2006/relationships/image" Target="../media/image422.png"/><Relationship Id="rId721" Type="http://schemas.openxmlformats.org/officeDocument/2006/relationships/customXml" Target="../ink/ink425.xml"/><Relationship Id="rId742" Type="http://schemas.openxmlformats.org/officeDocument/2006/relationships/image" Target="../media/image443.png"/><Relationship Id="rId763" Type="http://schemas.openxmlformats.org/officeDocument/2006/relationships/customXml" Target="../ink/ink446.xml"/><Relationship Id="rId598" Type="http://schemas.openxmlformats.org/officeDocument/2006/relationships/image" Target="../media/image371.png"/><Relationship Id="rId602" Type="http://schemas.openxmlformats.org/officeDocument/2006/relationships/image" Target="../media/image373.png"/><Relationship Id="rId784" Type="http://schemas.openxmlformats.org/officeDocument/2006/relationships/image" Target="../media/image464.png"/><Relationship Id="rId479" Type="http://schemas.openxmlformats.org/officeDocument/2006/relationships/customXml" Target="../ink/ink304.xml"/><Relationship Id="rId623" Type="http://schemas.openxmlformats.org/officeDocument/2006/relationships/customXml" Target="../ink/ink376.xml"/><Relationship Id="rId644" Type="http://schemas.openxmlformats.org/officeDocument/2006/relationships/image" Target="../media/image394.png"/><Relationship Id="rId665" Type="http://schemas.openxmlformats.org/officeDocument/2006/relationships/customXml" Target="../ink/ink397.xml"/><Relationship Id="rId686" Type="http://schemas.openxmlformats.org/officeDocument/2006/relationships/image" Target="../media/image415.png"/><Relationship Id="rId490" Type="http://schemas.openxmlformats.org/officeDocument/2006/relationships/image" Target="../media/image317.png"/><Relationship Id="rId504" Type="http://schemas.openxmlformats.org/officeDocument/2006/relationships/image" Target="../media/image324.png"/><Relationship Id="rId525" Type="http://schemas.openxmlformats.org/officeDocument/2006/relationships/customXml" Target="../ink/ink327.xml"/><Relationship Id="rId546" Type="http://schemas.openxmlformats.org/officeDocument/2006/relationships/image" Target="../media/image345.png"/><Relationship Id="rId567" Type="http://schemas.openxmlformats.org/officeDocument/2006/relationships/customXml" Target="../ink/ink348.xml"/><Relationship Id="rId711" Type="http://schemas.openxmlformats.org/officeDocument/2006/relationships/customXml" Target="../ink/ink420.xml"/><Relationship Id="rId732" Type="http://schemas.openxmlformats.org/officeDocument/2006/relationships/image" Target="../media/image438.png"/><Relationship Id="rId753" Type="http://schemas.openxmlformats.org/officeDocument/2006/relationships/customXml" Target="../ink/ink441.xml"/><Relationship Id="rId588" Type="http://schemas.openxmlformats.org/officeDocument/2006/relationships/image" Target="../media/image366.png"/><Relationship Id="rId774" Type="http://schemas.openxmlformats.org/officeDocument/2006/relationships/image" Target="../media/image459.png"/><Relationship Id="rId795" Type="http://schemas.openxmlformats.org/officeDocument/2006/relationships/customXml" Target="../ink/ink462.xml"/><Relationship Id="rId809" Type="http://schemas.openxmlformats.org/officeDocument/2006/relationships/customXml" Target="../ink/ink469.xml"/><Relationship Id="rId613" Type="http://schemas.openxmlformats.org/officeDocument/2006/relationships/customXml" Target="../ink/ink371.xml"/><Relationship Id="rId634" Type="http://schemas.openxmlformats.org/officeDocument/2006/relationships/image" Target="../media/image389.png"/><Relationship Id="rId655" Type="http://schemas.openxmlformats.org/officeDocument/2006/relationships/customXml" Target="../ink/ink392.xml"/><Relationship Id="rId676" Type="http://schemas.openxmlformats.org/officeDocument/2006/relationships/image" Target="../media/image410.png"/><Relationship Id="rId697" Type="http://schemas.openxmlformats.org/officeDocument/2006/relationships/customXml" Target="../ink/ink413.xml"/><Relationship Id="rId480" Type="http://schemas.openxmlformats.org/officeDocument/2006/relationships/image" Target="../media/image312.png"/><Relationship Id="rId515" Type="http://schemas.openxmlformats.org/officeDocument/2006/relationships/customXml" Target="../ink/ink322.xml"/><Relationship Id="rId536" Type="http://schemas.openxmlformats.org/officeDocument/2006/relationships/image" Target="../media/image340.png"/><Relationship Id="rId701" Type="http://schemas.openxmlformats.org/officeDocument/2006/relationships/customXml" Target="../ink/ink415.xml"/><Relationship Id="rId722" Type="http://schemas.openxmlformats.org/officeDocument/2006/relationships/image" Target="../media/image433.png"/><Relationship Id="rId557" Type="http://schemas.openxmlformats.org/officeDocument/2006/relationships/customXml" Target="../ink/ink343.xml"/><Relationship Id="rId578" Type="http://schemas.openxmlformats.org/officeDocument/2006/relationships/image" Target="../media/image361.png"/><Relationship Id="rId599" Type="http://schemas.openxmlformats.org/officeDocument/2006/relationships/customXml" Target="../ink/ink364.xml"/><Relationship Id="rId743" Type="http://schemas.openxmlformats.org/officeDocument/2006/relationships/customXml" Target="../ink/ink436.xml"/><Relationship Id="rId764" Type="http://schemas.openxmlformats.org/officeDocument/2006/relationships/image" Target="../media/image454.png"/><Relationship Id="rId785" Type="http://schemas.openxmlformats.org/officeDocument/2006/relationships/customXml" Target="../ink/ink457.xml"/><Relationship Id="rId603" Type="http://schemas.openxmlformats.org/officeDocument/2006/relationships/customXml" Target="../ink/ink366.xml"/><Relationship Id="rId624" Type="http://schemas.openxmlformats.org/officeDocument/2006/relationships/image" Target="../media/image384.png"/><Relationship Id="rId645" Type="http://schemas.openxmlformats.org/officeDocument/2006/relationships/customXml" Target="../ink/ink387.xml"/><Relationship Id="rId666" Type="http://schemas.openxmlformats.org/officeDocument/2006/relationships/image" Target="../media/image405.png"/><Relationship Id="rId687" Type="http://schemas.openxmlformats.org/officeDocument/2006/relationships/customXml" Target="../ink/ink408.xml"/><Relationship Id="rId810" Type="http://schemas.openxmlformats.org/officeDocument/2006/relationships/image" Target="../media/image477.png"/><Relationship Id="rId491" Type="http://schemas.openxmlformats.org/officeDocument/2006/relationships/customXml" Target="../ink/ink310.xml"/><Relationship Id="rId505" Type="http://schemas.openxmlformats.org/officeDocument/2006/relationships/customXml" Target="../ink/ink317.xml"/><Relationship Id="rId526" Type="http://schemas.openxmlformats.org/officeDocument/2006/relationships/image" Target="../media/image335.png"/><Relationship Id="rId712" Type="http://schemas.openxmlformats.org/officeDocument/2006/relationships/image" Target="../media/image428.png"/><Relationship Id="rId547" Type="http://schemas.openxmlformats.org/officeDocument/2006/relationships/customXml" Target="../ink/ink338.xml"/><Relationship Id="rId568" Type="http://schemas.openxmlformats.org/officeDocument/2006/relationships/image" Target="../media/image356.png"/><Relationship Id="rId589" Type="http://schemas.openxmlformats.org/officeDocument/2006/relationships/customXml" Target="../ink/ink359.xml"/><Relationship Id="rId733" Type="http://schemas.openxmlformats.org/officeDocument/2006/relationships/customXml" Target="../ink/ink431.xml"/><Relationship Id="rId754" Type="http://schemas.openxmlformats.org/officeDocument/2006/relationships/image" Target="../media/image449.png"/><Relationship Id="rId775" Type="http://schemas.openxmlformats.org/officeDocument/2006/relationships/customXml" Target="../ink/ink452.xml"/><Relationship Id="rId796" Type="http://schemas.openxmlformats.org/officeDocument/2006/relationships/image" Target="../media/image470.png"/><Relationship Id="rId614" Type="http://schemas.openxmlformats.org/officeDocument/2006/relationships/image" Target="../media/image379.png"/><Relationship Id="rId635" Type="http://schemas.openxmlformats.org/officeDocument/2006/relationships/customXml" Target="../ink/ink382.xml"/><Relationship Id="rId656" Type="http://schemas.openxmlformats.org/officeDocument/2006/relationships/image" Target="../media/image400.png"/><Relationship Id="rId677" Type="http://schemas.openxmlformats.org/officeDocument/2006/relationships/customXml" Target="../ink/ink403.xml"/><Relationship Id="rId800" Type="http://schemas.openxmlformats.org/officeDocument/2006/relationships/image" Target="../media/image472.png"/><Relationship Id="rId481" Type="http://schemas.openxmlformats.org/officeDocument/2006/relationships/customXml" Target="../ink/ink305.xml"/><Relationship Id="rId516" Type="http://schemas.openxmlformats.org/officeDocument/2006/relationships/image" Target="../media/image330.png"/><Relationship Id="rId698" Type="http://schemas.openxmlformats.org/officeDocument/2006/relationships/image" Target="../media/image421.png"/><Relationship Id="rId702" Type="http://schemas.openxmlformats.org/officeDocument/2006/relationships/image" Target="../media/image423.png"/><Relationship Id="rId537" Type="http://schemas.openxmlformats.org/officeDocument/2006/relationships/customXml" Target="../ink/ink333.xml"/><Relationship Id="rId558" Type="http://schemas.openxmlformats.org/officeDocument/2006/relationships/image" Target="../media/image351.png"/><Relationship Id="rId579" Type="http://schemas.openxmlformats.org/officeDocument/2006/relationships/customXml" Target="../ink/ink354.xml"/><Relationship Id="rId723" Type="http://schemas.openxmlformats.org/officeDocument/2006/relationships/customXml" Target="../ink/ink426.xml"/><Relationship Id="rId744" Type="http://schemas.openxmlformats.org/officeDocument/2006/relationships/image" Target="../media/image444.png"/><Relationship Id="rId765" Type="http://schemas.openxmlformats.org/officeDocument/2006/relationships/customXml" Target="../ink/ink447.xml"/><Relationship Id="rId786" Type="http://schemas.openxmlformats.org/officeDocument/2006/relationships/image" Target="../media/image465.png"/><Relationship Id="rId590" Type="http://schemas.openxmlformats.org/officeDocument/2006/relationships/image" Target="../media/image367.png"/><Relationship Id="rId604" Type="http://schemas.openxmlformats.org/officeDocument/2006/relationships/image" Target="../media/image374.png"/><Relationship Id="rId625" Type="http://schemas.openxmlformats.org/officeDocument/2006/relationships/customXml" Target="../ink/ink377.xml"/><Relationship Id="rId646" Type="http://schemas.openxmlformats.org/officeDocument/2006/relationships/image" Target="../media/image395.png"/><Relationship Id="rId811" Type="http://schemas.openxmlformats.org/officeDocument/2006/relationships/customXml" Target="../ink/ink470.xml"/><Relationship Id="rId506" Type="http://schemas.openxmlformats.org/officeDocument/2006/relationships/image" Target="../media/image325.png"/><Relationship Id="rId667" Type="http://schemas.openxmlformats.org/officeDocument/2006/relationships/customXml" Target="../ink/ink398.xml"/><Relationship Id="rId688" Type="http://schemas.openxmlformats.org/officeDocument/2006/relationships/image" Target="../media/image416.png"/><Relationship Id="rId492" Type="http://schemas.openxmlformats.org/officeDocument/2006/relationships/image" Target="../media/image318.png"/><Relationship Id="rId527" Type="http://schemas.openxmlformats.org/officeDocument/2006/relationships/customXml" Target="../ink/ink328.xml"/><Relationship Id="rId548" Type="http://schemas.openxmlformats.org/officeDocument/2006/relationships/image" Target="../media/image346.png"/><Relationship Id="rId569" Type="http://schemas.openxmlformats.org/officeDocument/2006/relationships/customXml" Target="../ink/ink349.xml"/><Relationship Id="rId713" Type="http://schemas.openxmlformats.org/officeDocument/2006/relationships/customXml" Target="../ink/ink421.xml"/><Relationship Id="rId734" Type="http://schemas.openxmlformats.org/officeDocument/2006/relationships/image" Target="../media/image439.png"/><Relationship Id="rId755" Type="http://schemas.openxmlformats.org/officeDocument/2006/relationships/customXml" Target="../ink/ink442.xml"/><Relationship Id="rId776" Type="http://schemas.openxmlformats.org/officeDocument/2006/relationships/image" Target="../media/image460.png"/><Relationship Id="rId797" Type="http://schemas.openxmlformats.org/officeDocument/2006/relationships/customXml" Target="../ink/ink463.xml"/><Relationship Id="rId580" Type="http://schemas.openxmlformats.org/officeDocument/2006/relationships/image" Target="../media/image362.png"/><Relationship Id="rId615" Type="http://schemas.openxmlformats.org/officeDocument/2006/relationships/customXml" Target="../ink/ink372.xml"/><Relationship Id="rId636" Type="http://schemas.openxmlformats.org/officeDocument/2006/relationships/image" Target="../media/image390.png"/><Relationship Id="rId801" Type="http://schemas.openxmlformats.org/officeDocument/2006/relationships/customXml" Target="../ink/ink465.xml"/><Relationship Id="rId1" Type="http://schemas.openxmlformats.org/officeDocument/2006/relationships/slideLayout" Target="../slideLayouts/slideLayout2.xml"/><Relationship Id="rId657" Type="http://schemas.openxmlformats.org/officeDocument/2006/relationships/customXml" Target="../ink/ink393.xml"/><Relationship Id="rId678" Type="http://schemas.openxmlformats.org/officeDocument/2006/relationships/image" Target="../media/image411.png"/><Relationship Id="rId699" Type="http://schemas.openxmlformats.org/officeDocument/2006/relationships/customXml" Target="../ink/ink414.xml"/><Relationship Id="rId482" Type="http://schemas.openxmlformats.org/officeDocument/2006/relationships/image" Target="../media/image313.png"/><Relationship Id="rId517" Type="http://schemas.openxmlformats.org/officeDocument/2006/relationships/customXml" Target="../ink/ink323.xml"/><Relationship Id="rId538" Type="http://schemas.openxmlformats.org/officeDocument/2006/relationships/image" Target="../media/image341.png"/><Relationship Id="rId559" Type="http://schemas.openxmlformats.org/officeDocument/2006/relationships/customXml" Target="../ink/ink344.xml"/><Relationship Id="rId703" Type="http://schemas.openxmlformats.org/officeDocument/2006/relationships/customXml" Target="../ink/ink416.xml"/><Relationship Id="rId724" Type="http://schemas.openxmlformats.org/officeDocument/2006/relationships/image" Target="../media/image434.png"/><Relationship Id="rId745" Type="http://schemas.openxmlformats.org/officeDocument/2006/relationships/customXml" Target="../ink/ink437.xml"/><Relationship Id="rId766" Type="http://schemas.openxmlformats.org/officeDocument/2006/relationships/image" Target="../media/image455.png"/><Relationship Id="rId570" Type="http://schemas.openxmlformats.org/officeDocument/2006/relationships/image" Target="../media/image357.png"/><Relationship Id="rId591" Type="http://schemas.openxmlformats.org/officeDocument/2006/relationships/customXml" Target="../ink/ink360.xml"/><Relationship Id="rId605" Type="http://schemas.openxmlformats.org/officeDocument/2006/relationships/customXml" Target="../ink/ink367.xml"/><Relationship Id="rId626" Type="http://schemas.openxmlformats.org/officeDocument/2006/relationships/image" Target="../media/image385.png"/><Relationship Id="rId787" Type="http://schemas.openxmlformats.org/officeDocument/2006/relationships/customXml" Target="../ink/ink458.xml"/><Relationship Id="rId812" Type="http://schemas.openxmlformats.org/officeDocument/2006/relationships/image" Target="../media/image478.png"/><Relationship Id="rId647" Type="http://schemas.openxmlformats.org/officeDocument/2006/relationships/customXml" Target="../ink/ink388.xml"/><Relationship Id="rId668" Type="http://schemas.openxmlformats.org/officeDocument/2006/relationships/image" Target="../media/image406.png"/><Relationship Id="rId689" Type="http://schemas.openxmlformats.org/officeDocument/2006/relationships/customXml" Target="../ink/ink409.xml"/><Relationship Id="rId472" Type="http://schemas.openxmlformats.org/officeDocument/2006/relationships/image" Target="../media/image542.png"/><Relationship Id="rId493" Type="http://schemas.openxmlformats.org/officeDocument/2006/relationships/customXml" Target="../ink/ink311.xml"/><Relationship Id="rId507" Type="http://schemas.openxmlformats.org/officeDocument/2006/relationships/customXml" Target="../ink/ink318.xml"/><Relationship Id="rId528" Type="http://schemas.openxmlformats.org/officeDocument/2006/relationships/image" Target="../media/image336.png"/><Relationship Id="rId549" Type="http://schemas.openxmlformats.org/officeDocument/2006/relationships/customXml" Target="../ink/ink339.xml"/><Relationship Id="rId714" Type="http://schemas.openxmlformats.org/officeDocument/2006/relationships/image" Target="../media/image429.png"/><Relationship Id="rId735" Type="http://schemas.openxmlformats.org/officeDocument/2006/relationships/customXml" Target="../ink/ink432.xml"/><Relationship Id="rId756" Type="http://schemas.openxmlformats.org/officeDocument/2006/relationships/image" Target="../media/image450.png"/><Relationship Id="rId560" Type="http://schemas.openxmlformats.org/officeDocument/2006/relationships/image" Target="../media/image352.png"/><Relationship Id="rId581" Type="http://schemas.openxmlformats.org/officeDocument/2006/relationships/customXml" Target="../ink/ink355.xml"/><Relationship Id="rId777" Type="http://schemas.openxmlformats.org/officeDocument/2006/relationships/customXml" Target="../ink/ink453.xml"/><Relationship Id="rId798" Type="http://schemas.openxmlformats.org/officeDocument/2006/relationships/image" Target="../media/image471.png"/><Relationship Id="rId616" Type="http://schemas.openxmlformats.org/officeDocument/2006/relationships/image" Target="../media/image380.png"/><Relationship Id="rId637" Type="http://schemas.openxmlformats.org/officeDocument/2006/relationships/customXml" Target="../ink/ink383.xml"/><Relationship Id="rId658" Type="http://schemas.openxmlformats.org/officeDocument/2006/relationships/image" Target="../media/image401.png"/><Relationship Id="rId679" Type="http://schemas.openxmlformats.org/officeDocument/2006/relationships/customXml" Target="../ink/ink404.xml"/><Relationship Id="rId802" Type="http://schemas.openxmlformats.org/officeDocument/2006/relationships/image" Target="../media/image473.png"/><Relationship Id="rId2" Type="http://schemas.openxmlformats.org/officeDocument/2006/relationships/image" Target="../media/image173.png"/><Relationship Id="rId483" Type="http://schemas.openxmlformats.org/officeDocument/2006/relationships/customXml" Target="../ink/ink306.xml"/><Relationship Id="rId518" Type="http://schemas.openxmlformats.org/officeDocument/2006/relationships/image" Target="../media/image331.png"/><Relationship Id="rId539" Type="http://schemas.openxmlformats.org/officeDocument/2006/relationships/customXml" Target="../ink/ink334.xml"/><Relationship Id="rId690" Type="http://schemas.openxmlformats.org/officeDocument/2006/relationships/image" Target="../media/image417.png"/><Relationship Id="rId704" Type="http://schemas.openxmlformats.org/officeDocument/2006/relationships/image" Target="../media/image424.png"/><Relationship Id="rId725" Type="http://schemas.openxmlformats.org/officeDocument/2006/relationships/customXml" Target="../ink/ink427.xml"/><Relationship Id="rId746" Type="http://schemas.openxmlformats.org/officeDocument/2006/relationships/image" Target="../media/image445.png"/><Relationship Id="rId550" Type="http://schemas.openxmlformats.org/officeDocument/2006/relationships/image" Target="../media/image347.png"/><Relationship Id="rId767" Type="http://schemas.openxmlformats.org/officeDocument/2006/relationships/customXml" Target="../ink/ink448.xml"/><Relationship Id="rId788" Type="http://schemas.openxmlformats.org/officeDocument/2006/relationships/image" Target="../media/image466.png"/><Relationship Id="rId571" Type="http://schemas.openxmlformats.org/officeDocument/2006/relationships/customXml" Target="../ink/ink350.xml"/><Relationship Id="rId592" Type="http://schemas.openxmlformats.org/officeDocument/2006/relationships/image" Target="../media/image368.png"/><Relationship Id="rId606" Type="http://schemas.openxmlformats.org/officeDocument/2006/relationships/image" Target="../media/image375.png"/><Relationship Id="rId627" Type="http://schemas.openxmlformats.org/officeDocument/2006/relationships/customXml" Target="../ink/ink378.xml"/><Relationship Id="rId648" Type="http://schemas.openxmlformats.org/officeDocument/2006/relationships/image" Target="../media/image396.png"/><Relationship Id="rId669" Type="http://schemas.openxmlformats.org/officeDocument/2006/relationships/customXml" Target="../ink/ink399.xml"/><Relationship Id="rId813" Type="http://schemas.openxmlformats.org/officeDocument/2006/relationships/customXml" Target="../ink/ink471.xml"/><Relationship Id="rId473" Type="http://schemas.openxmlformats.org/officeDocument/2006/relationships/customXml" Target="../ink/ink301.xml"/><Relationship Id="rId494" Type="http://schemas.openxmlformats.org/officeDocument/2006/relationships/image" Target="../media/image319.png"/><Relationship Id="rId508" Type="http://schemas.openxmlformats.org/officeDocument/2006/relationships/image" Target="../media/image326.png"/><Relationship Id="rId529" Type="http://schemas.openxmlformats.org/officeDocument/2006/relationships/customXml" Target="../ink/ink329.xml"/><Relationship Id="rId680" Type="http://schemas.openxmlformats.org/officeDocument/2006/relationships/image" Target="../media/image412.png"/><Relationship Id="rId715" Type="http://schemas.openxmlformats.org/officeDocument/2006/relationships/customXml" Target="../ink/ink422.xml"/><Relationship Id="rId736" Type="http://schemas.openxmlformats.org/officeDocument/2006/relationships/image" Target="../media/image440.png"/><Relationship Id="rId540" Type="http://schemas.openxmlformats.org/officeDocument/2006/relationships/image" Target="../media/image342.png"/><Relationship Id="rId757" Type="http://schemas.openxmlformats.org/officeDocument/2006/relationships/customXml" Target="../ink/ink443.xml"/><Relationship Id="rId778" Type="http://schemas.openxmlformats.org/officeDocument/2006/relationships/image" Target="../media/image461.png"/><Relationship Id="rId799" Type="http://schemas.openxmlformats.org/officeDocument/2006/relationships/customXml" Target="../ink/ink464.xml"/><Relationship Id="rId561" Type="http://schemas.openxmlformats.org/officeDocument/2006/relationships/customXml" Target="../ink/ink345.xml"/><Relationship Id="rId582" Type="http://schemas.openxmlformats.org/officeDocument/2006/relationships/image" Target="../media/image363.png"/><Relationship Id="rId617" Type="http://schemas.openxmlformats.org/officeDocument/2006/relationships/customXml" Target="../ink/ink373.xml"/><Relationship Id="rId638" Type="http://schemas.openxmlformats.org/officeDocument/2006/relationships/image" Target="../media/image391.png"/><Relationship Id="rId659" Type="http://schemas.openxmlformats.org/officeDocument/2006/relationships/customXml" Target="../ink/ink394.xml"/><Relationship Id="rId803" Type="http://schemas.openxmlformats.org/officeDocument/2006/relationships/customXml" Target="../ink/ink466.xml"/><Relationship Id="rId3" Type="http://schemas.openxmlformats.org/officeDocument/2006/relationships/customXml" Target="../ink/ink300.xml"/><Relationship Id="rId484" Type="http://schemas.openxmlformats.org/officeDocument/2006/relationships/image" Target="../media/image314.png"/><Relationship Id="rId519" Type="http://schemas.openxmlformats.org/officeDocument/2006/relationships/customXml" Target="../ink/ink324.xml"/><Relationship Id="rId670" Type="http://schemas.openxmlformats.org/officeDocument/2006/relationships/image" Target="../media/image407.png"/><Relationship Id="rId705" Type="http://schemas.openxmlformats.org/officeDocument/2006/relationships/customXml" Target="../ink/ink417.xml"/><Relationship Id="rId530" Type="http://schemas.openxmlformats.org/officeDocument/2006/relationships/image" Target="../media/image337.png"/><Relationship Id="rId691" Type="http://schemas.openxmlformats.org/officeDocument/2006/relationships/customXml" Target="../ink/ink410.xml"/><Relationship Id="rId726" Type="http://schemas.openxmlformats.org/officeDocument/2006/relationships/image" Target="../media/image435.png"/><Relationship Id="rId747" Type="http://schemas.openxmlformats.org/officeDocument/2006/relationships/customXml" Target="../ink/ink438.xml"/><Relationship Id="rId768" Type="http://schemas.openxmlformats.org/officeDocument/2006/relationships/image" Target="../media/image456.png"/><Relationship Id="rId789" Type="http://schemas.openxmlformats.org/officeDocument/2006/relationships/customXml" Target="../ink/ink459.xml"/><Relationship Id="rId551" Type="http://schemas.openxmlformats.org/officeDocument/2006/relationships/customXml" Target="../ink/ink340.xml"/><Relationship Id="rId572" Type="http://schemas.openxmlformats.org/officeDocument/2006/relationships/image" Target="../media/image358.png"/><Relationship Id="rId593" Type="http://schemas.openxmlformats.org/officeDocument/2006/relationships/customXml" Target="../ink/ink361.xml"/><Relationship Id="rId607" Type="http://schemas.openxmlformats.org/officeDocument/2006/relationships/customXml" Target="../ink/ink368.xml"/><Relationship Id="rId628" Type="http://schemas.openxmlformats.org/officeDocument/2006/relationships/image" Target="../media/image386.png"/><Relationship Id="rId649" Type="http://schemas.openxmlformats.org/officeDocument/2006/relationships/customXml" Target="../ink/ink389.xml"/><Relationship Id="rId814" Type="http://schemas.openxmlformats.org/officeDocument/2006/relationships/image" Target="../media/image479.png"/><Relationship Id="rId474" Type="http://schemas.openxmlformats.org/officeDocument/2006/relationships/image" Target="../media/image309.png"/><Relationship Id="rId509" Type="http://schemas.openxmlformats.org/officeDocument/2006/relationships/customXml" Target="../ink/ink319.xml"/><Relationship Id="rId660" Type="http://schemas.openxmlformats.org/officeDocument/2006/relationships/image" Target="../media/image402.png"/><Relationship Id="rId495" Type="http://schemas.openxmlformats.org/officeDocument/2006/relationships/customXml" Target="../ink/ink312.xml"/><Relationship Id="rId681" Type="http://schemas.openxmlformats.org/officeDocument/2006/relationships/customXml" Target="../ink/ink405.xml"/><Relationship Id="rId716" Type="http://schemas.openxmlformats.org/officeDocument/2006/relationships/image" Target="../media/image430.png"/><Relationship Id="rId737" Type="http://schemas.openxmlformats.org/officeDocument/2006/relationships/customXml" Target="../ink/ink433.xml"/><Relationship Id="rId758" Type="http://schemas.openxmlformats.org/officeDocument/2006/relationships/image" Target="../media/image451.png"/><Relationship Id="rId779" Type="http://schemas.openxmlformats.org/officeDocument/2006/relationships/customXml" Target="../ink/ink454.xml"/><Relationship Id="rId520" Type="http://schemas.openxmlformats.org/officeDocument/2006/relationships/image" Target="../media/image332.png"/><Relationship Id="rId541" Type="http://schemas.openxmlformats.org/officeDocument/2006/relationships/customXml" Target="../ink/ink335.xml"/><Relationship Id="rId562" Type="http://schemas.openxmlformats.org/officeDocument/2006/relationships/image" Target="../media/image353.png"/><Relationship Id="rId583" Type="http://schemas.openxmlformats.org/officeDocument/2006/relationships/customXml" Target="../ink/ink356.xml"/><Relationship Id="rId618" Type="http://schemas.openxmlformats.org/officeDocument/2006/relationships/image" Target="../media/image381.png"/><Relationship Id="rId639" Type="http://schemas.openxmlformats.org/officeDocument/2006/relationships/customXml" Target="../ink/ink384.xml"/><Relationship Id="rId790" Type="http://schemas.openxmlformats.org/officeDocument/2006/relationships/image" Target="../media/image467.png"/><Relationship Id="rId804" Type="http://schemas.openxmlformats.org/officeDocument/2006/relationships/image" Target="../media/image474.png"/><Relationship Id="rId650" Type="http://schemas.openxmlformats.org/officeDocument/2006/relationships/image" Target="../media/image397.png"/><Relationship Id="rId485" Type="http://schemas.openxmlformats.org/officeDocument/2006/relationships/customXml" Target="../ink/ink307.xml"/><Relationship Id="rId692" Type="http://schemas.openxmlformats.org/officeDocument/2006/relationships/image" Target="../media/image418.png"/><Relationship Id="rId706" Type="http://schemas.openxmlformats.org/officeDocument/2006/relationships/image" Target="../media/image425.png"/><Relationship Id="rId748" Type="http://schemas.openxmlformats.org/officeDocument/2006/relationships/image" Target="../media/image446.png"/><Relationship Id="rId510" Type="http://schemas.openxmlformats.org/officeDocument/2006/relationships/image" Target="../media/image327.png"/><Relationship Id="rId552" Type="http://schemas.openxmlformats.org/officeDocument/2006/relationships/image" Target="../media/image348.png"/><Relationship Id="rId594" Type="http://schemas.openxmlformats.org/officeDocument/2006/relationships/image" Target="../media/image369.png"/><Relationship Id="rId608" Type="http://schemas.openxmlformats.org/officeDocument/2006/relationships/image" Target="../media/image376.png"/><Relationship Id="rId815" Type="http://schemas.openxmlformats.org/officeDocument/2006/relationships/customXml" Target="../ink/ink472.xml"/><Relationship Id="rId496" Type="http://schemas.openxmlformats.org/officeDocument/2006/relationships/image" Target="../media/image320.png"/><Relationship Id="rId661" Type="http://schemas.openxmlformats.org/officeDocument/2006/relationships/customXml" Target="../ink/ink395.xml"/><Relationship Id="rId717" Type="http://schemas.openxmlformats.org/officeDocument/2006/relationships/customXml" Target="../ink/ink423.xml"/><Relationship Id="rId759" Type="http://schemas.openxmlformats.org/officeDocument/2006/relationships/customXml" Target="../ink/ink444.xml"/><Relationship Id="rId521" Type="http://schemas.openxmlformats.org/officeDocument/2006/relationships/customXml" Target="../ink/ink325.xml"/><Relationship Id="rId563" Type="http://schemas.openxmlformats.org/officeDocument/2006/relationships/customXml" Target="../ink/ink346.xml"/><Relationship Id="rId619" Type="http://schemas.openxmlformats.org/officeDocument/2006/relationships/customXml" Target="../ink/ink374.xml"/><Relationship Id="rId770" Type="http://schemas.openxmlformats.org/officeDocument/2006/relationships/image" Target="../media/image457.png"/><Relationship Id="rId630" Type="http://schemas.openxmlformats.org/officeDocument/2006/relationships/image" Target="../media/image387.png"/><Relationship Id="rId672" Type="http://schemas.openxmlformats.org/officeDocument/2006/relationships/image" Target="../media/image408.png"/><Relationship Id="rId728" Type="http://schemas.openxmlformats.org/officeDocument/2006/relationships/image" Target="../media/image436.png"/><Relationship Id="rId532" Type="http://schemas.openxmlformats.org/officeDocument/2006/relationships/image" Target="../media/image338.png"/><Relationship Id="rId574" Type="http://schemas.openxmlformats.org/officeDocument/2006/relationships/image" Target="../media/image359.png"/><Relationship Id="rId781" Type="http://schemas.openxmlformats.org/officeDocument/2006/relationships/customXml" Target="../ink/ink455.xml"/><Relationship Id="rId476" Type="http://schemas.openxmlformats.org/officeDocument/2006/relationships/image" Target="../media/image310.png"/><Relationship Id="rId641" Type="http://schemas.openxmlformats.org/officeDocument/2006/relationships/customXml" Target="../ink/ink385.xml"/><Relationship Id="rId683" Type="http://schemas.openxmlformats.org/officeDocument/2006/relationships/customXml" Target="../ink/ink406.xml"/><Relationship Id="rId739" Type="http://schemas.openxmlformats.org/officeDocument/2006/relationships/customXml" Target="../ink/ink434.xml"/><Relationship Id="rId501" Type="http://schemas.openxmlformats.org/officeDocument/2006/relationships/customXml" Target="../ink/ink315.xml"/><Relationship Id="rId543" Type="http://schemas.openxmlformats.org/officeDocument/2006/relationships/customXml" Target="../ink/ink336.xml"/><Relationship Id="rId585" Type="http://schemas.openxmlformats.org/officeDocument/2006/relationships/customXml" Target="../ink/ink357.xml"/><Relationship Id="rId750" Type="http://schemas.openxmlformats.org/officeDocument/2006/relationships/image" Target="../media/image447.png"/><Relationship Id="rId792" Type="http://schemas.openxmlformats.org/officeDocument/2006/relationships/image" Target="../media/image468.png"/><Relationship Id="rId806" Type="http://schemas.openxmlformats.org/officeDocument/2006/relationships/image" Target="../media/image475.png"/><Relationship Id="rId487" Type="http://schemas.openxmlformats.org/officeDocument/2006/relationships/customXml" Target="../ink/ink308.xml"/><Relationship Id="rId610" Type="http://schemas.openxmlformats.org/officeDocument/2006/relationships/image" Target="../media/image377.png"/><Relationship Id="rId652" Type="http://schemas.openxmlformats.org/officeDocument/2006/relationships/image" Target="../media/image398.png"/><Relationship Id="rId694" Type="http://schemas.openxmlformats.org/officeDocument/2006/relationships/image" Target="../media/image419.png"/><Relationship Id="rId708" Type="http://schemas.openxmlformats.org/officeDocument/2006/relationships/image" Target="../media/image426.png"/><Relationship Id="rId512" Type="http://schemas.openxmlformats.org/officeDocument/2006/relationships/image" Target="../media/image328.png"/><Relationship Id="rId554" Type="http://schemas.openxmlformats.org/officeDocument/2006/relationships/image" Target="../media/image349.png"/><Relationship Id="rId596" Type="http://schemas.openxmlformats.org/officeDocument/2006/relationships/image" Target="../media/image370.png"/><Relationship Id="rId761" Type="http://schemas.openxmlformats.org/officeDocument/2006/relationships/customXml" Target="../ink/ink445.xml"/><Relationship Id="rId817" Type="http://schemas.openxmlformats.org/officeDocument/2006/relationships/customXml" Target="../ink/ink473.xml"/><Relationship Id="rId498" Type="http://schemas.openxmlformats.org/officeDocument/2006/relationships/image" Target="../media/image321.png"/><Relationship Id="rId621" Type="http://schemas.openxmlformats.org/officeDocument/2006/relationships/customXml" Target="../ink/ink375.xml"/><Relationship Id="rId663" Type="http://schemas.openxmlformats.org/officeDocument/2006/relationships/customXml" Target="../ink/ink396.xml"/><Relationship Id="rId523" Type="http://schemas.openxmlformats.org/officeDocument/2006/relationships/customXml" Target="../ink/ink326.xml"/><Relationship Id="rId719" Type="http://schemas.openxmlformats.org/officeDocument/2006/relationships/customXml" Target="../ink/ink424.xml"/><Relationship Id="rId565" Type="http://schemas.openxmlformats.org/officeDocument/2006/relationships/customXml" Target="../ink/ink347.xml"/><Relationship Id="rId730" Type="http://schemas.openxmlformats.org/officeDocument/2006/relationships/image" Target="../media/image437.png"/><Relationship Id="rId772" Type="http://schemas.openxmlformats.org/officeDocument/2006/relationships/image" Target="../media/image458.png"/><Relationship Id="rId632" Type="http://schemas.openxmlformats.org/officeDocument/2006/relationships/image" Target="../media/image388.png"/><Relationship Id="rId674" Type="http://schemas.openxmlformats.org/officeDocument/2006/relationships/image" Target="../media/image409.png"/><Relationship Id="rId534" Type="http://schemas.openxmlformats.org/officeDocument/2006/relationships/image" Target="../media/image339.png"/><Relationship Id="rId576" Type="http://schemas.openxmlformats.org/officeDocument/2006/relationships/image" Target="../media/image360.png"/><Relationship Id="rId741" Type="http://schemas.openxmlformats.org/officeDocument/2006/relationships/customXml" Target="../ink/ink435.xml"/><Relationship Id="rId783" Type="http://schemas.openxmlformats.org/officeDocument/2006/relationships/customXml" Target="../ink/ink456.xml"/><Relationship Id="rId601" Type="http://schemas.openxmlformats.org/officeDocument/2006/relationships/customXml" Target="../ink/ink365.xml"/><Relationship Id="rId643" Type="http://schemas.openxmlformats.org/officeDocument/2006/relationships/customXml" Target="../ink/ink386.xml"/><Relationship Id="rId478" Type="http://schemas.openxmlformats.org/officeDocument/2006/relationships/image" Target="../media/image311.png"/><Relationship Id="rId685" Type="http://schemas.openxmlformats.org/officeDocument/2006/relationships/customXml" Target="../ink/ink407.xml"/><Relationship Id="rId503" Type="http://schemas.openxmlformats.org/officeDocument/2006/relationships/customXml" Target="../ink/ink316.xml"/><Relationship Id="rId545" Type="http://schemas.openxmlformats.org/officeDocument/2006/relationships/customXml" Target="../ink/ink337.xml"/><Relationship Id="rId587" Type="http://schemas.openxmlformats.org/officeDocument/2006/relationships/customXml" Target="../ink/ink358.xml"/><Relationship Id="rId710" Type="http://schemas.openxmlformats.org/officeDocument/2006/relationships/image" Target="../media/image427.png"/><Relationship Id="rId752" Type="http://schemas.openxmlformats.org/officeDocument/2006/relationships/image" Target="../media/image448.png"/><Relationship Id="rId808" Type="http://schemas.openxmlformats.org/officeDocument/2006/relationships/image" Target="../media/image476.png"/></Relationships>
</file>

<file path=ppt/slides/_rels/slide15.xml.rels><?xml version="1.0" encoding="UTF-8" standalone="yes"?>
<Relationships xmlns="http://schemas.openxmlformats.org/package/2006/relationships"><Relationship Id="rId117" Type="http://schemas.openxmlformats.org/officeDocument/2006/relationships/customXml" Target="../ink/ink531.xml"/><Relationship Id="rId21" Type="http://schemas.openxmlformats.org/officeDocument/2006/relationships/customXml" Target="../ink/ink483.xml"/><Relationship Id="rId63" Type="http://schemas.openxmlformats.org/officeDocument/2006/relationships/customXml" Target="../ink/ink504.xml"/><Relationship Id="rId159" Type="http://schemas.openxmlformats.org/officeDocument/2006/relationships/customXml" Target="../ink/ink552.xml"/><Relationship Id="rId170" Type="http://schemas.openxmlformats.org/officeDocument/2006/relationships/image" Target="../media/image626.png"/><Relationship Id="rId191" Type="http://schemas.openxmlformats.org/officeDocument/2006/relationships/customXml" Target="../ink/ink568.xml"/><Relationship Id="rId205" Type="http://schemas.openxmlformats.org/officeDocument/2006/relationships/customXml" Target="../ink/ink575.xml"/><Relationship Id="rId226" Type="http://schemas.openxmlformats.org/officeDocument/2006/relationships/image" Target="../media/image654.png"/><Relationship Id="rId247" Type="http://schemas.openxmlformats.org/officeDocument/2006/relationships/customXml" Target="../ink/ink596.xml"/><Relationship Id="rId107" Type="http://schemas.openxmlformats.org/officeDocument/2006/relationships/customXml" Target="../ink/ink526.xml"/><Relationship Id="rId11" Type="http://schemas.openxmlformats.org/officeDocument/2006/relationships/customXml" Target="../ink/ink478.xml"/><Relationship Id="rId32" Type="http://schemas.openxmlformats.org/officeDocument/2006/relationships/image" Target="../media/image557.png"/><Relationship Id="rId53" Type="http://schemas.openxmlformats.org/officeDocument/2006/relationships/customXml" Target="../ink/ink499.xml"/><Relationship Id="rId74" Type="http://schemas.openxmlformats.org/officeDocument/2006/relationships/image" Target="../media/image578.png"/><Relationship Id="rId128" Type="http://schemas.openxmlformats.org/officeDocument/2006/relationships/image" Target="../media/image605.png"/><Relationship Id="rId149" Type="http://schemas.openxmlformats.org/officeDocument/2006/relationships/customXml" Target="../ink/ink547.xml"/><Relationship Id="rId5" Type="http://schemas.openxmlformats.org/officeDocument/2006/relationships/customXml" Target="../ink/ink475.xml"/><Relationship Id="rId95" Type="http://schemas.openxmlformats.org/officeDocument/2006/relationships/customXml" Target="../ink/ink520.xml"/><Relationship Id="rId160" Type="http://schemas.openxmlformats.org/officeDocument/2006/relationships/image" Target="../media/image621.png"/><Relationship Id="rId181" Type="http://schemas.openxmlformats.org/officeDocument/2006/relationships/customXml" Target="../ink/ink563.xml"/><Relationship Id="rId216" Type="http://schemas.openxmlformats.org/officeDocument/2006/relationships/image" Target="../media/image649.png"/><Relationship Id="rId237" Type="http://schemas.openxmlformats.org/officeDocument/2006/relationships/customXml" Target="../ink/ink591.xml"/><Relationship Id="rId258" Type="http://schemas.openxmlformats.org/officeDocument/2006/relationships/image" Target="../media/image670.png"/><Relationship Id="rId22" Type="http://schemas.openxmlformats.org/officeDocument/2006/relationships/image" Target="../media/image552.png"/><Relationship Id="rId43" Type="http://schemas.openxmlformats.org/officeDocument/2006/relationships/customXml" Target="../ink/ink494.xml"/><Relationship Id="rId64" Type="http://schemas.openxmlformats.org/officeDocument/2006/relationships/image" Target="../media/image573.png"/><Relationship Id="rId118" Type="http://schemas.openxmlformats.org/officeDocument/2006/relationships/image" Target="../media/image600.png"/><Relationship Id="rId139" Type="http://schemas.openxmlformats.org/officeDocument/2006/relationships/customXml" Target="../ink/ink542.xml"/><Relationship Id="rId85" Type="http://schemas.openxmlformats.org/officeDocument/2006/relationships/customXml" Target="../ink/ink515.xml"/><Relationship Id="rId150" Type="http://schemas.openxmlformats.org/officeDocument/2006/relationships/image" Target="../media/image616.png"/><Relationship Id="rId171" Type="http://schemas.openxmlformats.org/officeDocument/2006/relationships/customXml" Target="../ink/ink558.xml"/><Relationship Id="rId192" Type="http://schemas.openxmlformats.org/officeDocument/2006/relationships/image" Target="../media/image637.png"/><Relationship Id="rId206" Type="http://schemas.openxmlformats.org/officeDocument/2006/relationships/image" Target="../media/image644.png"/><Relationship Id="rId227" Type="http://schemas.openxmlformats.org/officeDocument/2006/relationships/customXml" Target="../ink/ink586.xml"/><Relationship Id="rId248" Type="http://schemas.openxmlformats.org/officeDocument/2006/relationships/image" Target="../media/image665.png"/><Relationship Id="rId12" Type="http://schemas.openxmlformats.org/officeDocument/2006/relationships/image" Target="../media/image547.png"/><Relationship Id="rId33" Type="http://schemas.openxmlformats.org/officeDocument/2006/relationships/customXml" Target="../ink/ink489.xml"/><Relationship Id="rId108" Type="http://schemas.openxmlformats.org/officeDocument/2006/relationships/image" Target="../media/image595.png"/><Relationship Id="rId129" Type="http://schemas.openxmlformats.org/officeDocument/2006/relationships/customXml" Target="../ink/ink537.xml"/><Relationship Id="rId54" Type="http://schemas.openxmlformats.org/officeDocument/2006/relationships/image" Target="../media/image568.png"/><Relationship Id="rId75" Type="http://schemas.openxmlformats.org/officeDocument/2006/relationships/customXml" Target="../ink/ink510.xml"/><Relationship Id="rId96" Type="http://schemas.openxmlformats.org/officeDocument/2006/relationships/image" Target="../media/image589.png"/><Relationship Id="rId140" Type="http://schemas.openxmlformats.org/officeDocument/2006/relationships/image" Target="../media/image611.png"/><Relationship Id="rId161" Type="http://schemas.openxmlformats.org/officeDocument/2006/relationships/customXml" Target="../ink/ink553.xml"/><Relationship Id="rId182" Type="http://schemas.openxmlformats.org/officeDocument/2006/relationships/image" Target="../media/image632.png"/><Relationship Id="rId217" Type="http://schemas.openxmlformats.org/officeDocument/2006/relationships/customXml" Target="../ink/ink581.xml"/><Relationship Id="rId6" Type="http://schemas.openxmlformats.org/officeDocument/2006/relationships/image" Target="../media/image544.png"/><Relationship Id="rId238" Type="http://schemas.openxmlformats.org/officeDocument/2006/relationships/image" Target="../media/image660.png"/><Relationship Id="rId259" Type="http://schemas.openxmlformats.org/officeDocument/2006/relationships/customXml" Target="../ink/ink602.xml"/><Relationship Id="rId23" Type="http://schemas.openxmlformats.org/officeDocument/2006/relationships/customXml" Target="../ink/ink484.xml"/><Relationship Id="rId119" Type="http://schemas.openxmlformats.org/officeDocument/2006/relationships/customXml" Target="../ink/ink532.xml"/><Relationship Id="rId44" Type="http://schemas.openxmlformats.org/officeDocument/2006/relationships/image" Target="../media/image563.png"/><Relationship Id="rId65" Type="http://schemas.openxmlformats.org/officeDocument/2006/relationships/customXml" Target="../ink/ink505.xml"/><Relationship Id="rId86" Type="http://schemas.openxmlformats.org/officeDocument/2006/relationships/image" Target="../media/image584.png"/><Relationship Id="rId130" Type="http://schemas.openxmlformats.org/officeDocument/2006/relationships/image" Target="../media/image606.png"/><Relationship Id="rId151" Type="http://schemas.openxmlformats.org/officeDocument/2006/relationships/customXml" Target="../ink/ink548.xml"/><Relationship Id="rId172" Type="http://schemas.openxmlformats.org/officeDocument/2006/relationships/image" Target="../media/image627.png"/><Relationship Id="rId193" Type="http://schemas.openxmlformats.org/officeDocument/2006/relationships/customXml" Target="../ink/ink569.xml"/><Relationship Id="rId207" Type="http://schemas.openxmlformats.org/officeDocument/2006/relationships/customXml" Target="../ink/ink576.xml"/><Relationship Id="rId228" Type="http://schemas.openxmlformats.org/officeDocument/2006/relationships/image" Target="../media/image655.png"/><Relationship Id="rId249" Type="http://schemas.openxmlformats.org/officeDocument/2006/relationships/customXml" Target="../ink/ink597.xml"/><Relationship Id="rId13" Type="http://schemas.openxmlformats.org/officeDocument/2006/relationships/customXml" Target="../ink/ink479.xml"/><Relationship Id="rId109" Type="http://schemas.openxmlformats.org/officeDocument/2006/relationships/customXml" Target="../ink/ink527.xml"/><Relationship Id="rId260" Type="http://schemas.openxmlformats.org/officeDocument/2006/relationships/image" Target="../media/image671.png"/><Relationship Id="rId34" Type="http://schemas.openxmlformats.org/officeDocument/2006/relationships/image" Target="../media/image558.png"/><Relationship Id="rId55" Type="http://schemas.openxmlformats.org/officeDocument/2006/relationships/customXml" Target="../ink/ink500.xml"/><Relationship Id="rId76" Type="http://schemas.openxmlformats.org/officeDocument/2006/relationships/image" Target="../media/image579.png"/><Relationship Id="rId97" Type="http://schemas.openxmlformats.org/officeDocument/2006/relationships/customXml" Target="../ink/ink521.xml"/><Relationship Id="rId120" Type="http://schemas.openxmlformats.org/officeDocument/2006/relationships/image" Target="../media/image601.png"/><Relationship Id="rId141" Type="http://schemas.openxmlformats.org/officeDocument/2006/relationships/customXml" Target="../ink/ink543.xml"/><Relationship Id="rId7" Type="http://schemas.openxmlformats.org/officeDocument/2006/relationships/customXml" Target="../ink/ink476.xml"/><Relationship Id="rId162" Type="http://schemas.openxmlformats.org/officeDocument/2006/relationships/image" Target="../media/image622.png"/><Relationship Id="rId183" Type="http://schemas.openxmlformats.org/officeDocument/2006/relationships/customXml" Target="../ink/ink564.xml"/><Relationship Id="rId218" Type="http://schemas.openxmlformats.org/officeDocument/2006/relationships/image" Target="../media/image650.png"/><Relationship Id="rId239" Type="http://schemas.openxmlformats.org/officeDocument/2006/relationships/customXml" Target="../ink/ink592.xml"/><Relationship Id="rId250" Type="http://schemas.openxmlformats.org/officeDocument/2006/relationships/image" Target="../media/image666.png"/><Relationship Id="rId24" Type="http://schemas.openxmlformats.org/officeDocument/2006/relationships/image" Target="../media/image553.png"/><Relationship Id="rId45" Type="http://schemas.openxmlformats.org/officeDocument/2006/relationships/customXml" Target="../ink/ink495.xml"/><Relationship Id="rId66" Type="http://schemas.openxmlformats.org/officeDocument/2006/relationships/image" Target="../media/image574.png"/><Relationship Id="rId87" Type="http://schemas.openxmlformats.org/officeDocument/2006/relationships/customXml" Target="../ink/ink516.xml"/><Relationship Id="rId110" Type="http://schemas.openxmlformats.org/officeDocument/2006/relationships/image" Target="../media/image596.png"/><Relationship Id="rId131" Type="http://schemas.openxmlformats.org/officeDocument/2006/relationships/customXml" Target="../ink/ink538.xml"/><Relationship Id="rId152" Type="http://schemas.openxmlformats.org/officeDocument/2006/relationships/image" Target="../media/image617.png"/><Relationship Id="rId173" Type="http://schemas.openxmlformats.org/officeDocument/2006/relationships/customXml" Target="../ink/ink559.xml"/><Relationship Id="rId194" Type="http://schemas.openxmlformats.org/officeDocument/2006/relationships/image" Target="../media/image638.png"/><Relationship Id="rId208" Type="http://schemas.openxmlformats.org/officeDocument/2006/relationships/image" Target="../media/image645.png"/><Relationship Id="rId229" Type="http://schemas.openxmlformats.org/officeDocument/2006/relationships/customXml" Target="../ink/ink587.xml"/><Relationship Id="rId240" Type="http://schemas.openxmlformats.org/officeDocument/2006/relationships/image" Target="../media/image661.png"/><Relationship Id="rId261" Type="http://schemas.openxmlformats.org/officeDocument/2006/relationships/customXml" Target="../ink/ink603.xml"/><Relationship Id="rId14" Type="http://schemas.openxmlformats.org/officeDocument/2006/relationships/image" Target="../media/image548.png"/><Relationship Id="rId35" Type="http://schemas.openxmlformats.org/officeDocument/2006/relationships/customXml" Target="../ink/ink490.xml"/><Relationship Id="rId56" Type="http://schemas.openxmlformats.org/officeDocument/2006/relationships/image" Target="../media/image569.png"/><Relationship Id="rId77" Type="http://schemas.openxmlformats.org/officeDocument/2006/relationships/customXml" Target="../ink/ink511.xml"/><Relationship Id="rId100" Type="http://schemas.openxmlformats.org/officeDocument/2006/relationships/image" Target="../media/image591.png"/><Relationship Id="rId8" Type="http://schemas.openxmlformats.org/officeDocument/2006/relationships/image" Target="../media/image545.png"/><Relationship Id="rId98" Type="http://schemas.openxmlformats.org/officeDocument/2006/relationships/image" Target="../media/image590.png"/><Relationship Id="rId121" Type="http://schemas.openxmlformats.org/officeDocument/2006/relationships/customXml" Target="../ink/ink533.xml"/><Relationship Id="rId142" Type="http://schemas.openxmlformats.org/officeDocument/2006/relationships/image" Target="../media/image612.png"/><Relationship Id="rId163" Type="http://schemas.openxmlformats.org/officeDocument/2006/relationships/customXml" Target="../ink/ink554.xml"/><Relationship Id="rId184" Type="http://schemas.openxmlformats.org/officeDocument/2006/relationships/image" Target="../media/image633.png"/><Relationship Id="rId219" Type="http://schemas.openxmlformats.org/officeDocument/2006/relationships/customXml" Target="../ink/ink582.xml"/><Relationship Id="rId230" Type="http://schemas.openxmlformats.org/officeDocument/2006/relationships/image" Target="../media/image656.png"/><Relationship Id="rId251" Type="http://schemas.openxmlformats.org/officeDocument/2006/relationships/customXml" Target="../ink/ink598.xml"/><Relationship Id="rId25" Type="http://schemas.openxmlformats.org/officeDocument/2006/relationships/customXml" Target="../ink/ink485.xml"/><Relationship Id="rId46" Type="http://schemas.openxmlformats.org/officeDocument/2006/relationships/image" Target="../media/image564.png"/><Relationship Id="rId67" Type="http://schemas.openxmlformats.org/officeDocument/2006/relationships/customXml" Target="../ink/ink506.xml"/><Relationship Id="rId88" Type="http://schemas.openxmlformats.org/officeDocument/2006/relationships/image" Target="../media/image585.png"/><Relationship Id="rId111" Type="http://schemas.openxmlformats.org/officeDocument/2006/relationships/customXml" Target="../ink/ink528.xml"/><Relationship Id="rId132" Type="http://schemas.openxmlformats.org/officeDocument/2006/relationships/image" Target="../media/image607.png"/><Relationship Id="rId153" Type="http://schemas.openxmlformats.org/officeDocument/2006/relationships/customXml" Target="../ink/ink549.xml"/><Relationship Id="rId174" Type="http://schemas.openxmlformats.org/officeDocument/2006/relationships/image" Target="../media/image628.png"/><Relationship Id="rId195" Type="http://schemas.openxmlformats.org/officeDocument/2006/relationships/customXml" Target="../ink/ink570.xml"/><Relationship Id="rId209" Type="http://schemas.openxmlformats.org/officeDocument/2006/relationships/customXml" Target="../ink/ink577.xml"/><Relationship Id="rId220" Type="http://schemas.openxmlformats.org/officeDocument/2006/relationships/image" Target="../media/image651.png"/><Relationship Id="rId241" Type="http://schemas.openxmlformats.org/officeDocument/2006/relationships/customXml" Target="../ink/ink593.xml"/><Relationship Id="rId15" Type="http://schemas.openxmlformats.org/officeDocument/2006/relationships/customXml" Target="../ink/ink480.xml"/><Relationship Id="rId36" Type="http://schemas.openxmlformats.org/officeDocument/2006/relationships/image" Target="../media/image559.png"/><Relationship Id="rId57" Type="http://schemas.openxmlformats.org/officeDocument/2006/relationships/customXml" Target="../ink/ink501.xml"/><Relationship Id="rId262" Type="http://schemas.openxmlformats.org/officeDocument/2006/relationships/image" Target="../media/image672.png"/><Relationship Id="rId78" Type="http://schemas.openxmlformats.org/officeDocument/2006/relationships/image" Target="../media/image580.png"/><Relationship Id="rId99" Type="http://schemas.openxmlformats.org/officeDocument/2006/relationships/customXml" Target="../ink/ink522.xml"/><Relationship Id="rId101" Type="http://schemas.openxmlformats.org/officeDocument/2006/relationships/customXml" Target="../ink/ink523.xml"/><Relationship Id="rId122" Type="http://schemas.openxmlformats.org/officeDocument/2006/relationships/image" Target="../media/image602.png"/><Relationship Id="rId143" Type="http://schemas.openxmlformats.org/officeDocument/2006/relationships/customXml" Target="../ink/ink544.xml"/><Relationship Id="rId164" Type="http://schemas.openxmlformats.org/officeDocument/2006/relationships/image" Target="../media/image623.png"/><Relationship Id="rId185" Type="http://schemas.openxmlformats.org/officeDocument/2006/relationships/customXml" Target="../ink/ink565.xml"/><Relationship Id="rId9" Type="http://schemas.openxmlformats.org/officeDocument/2006/relationships/customXml" Target="../ink/ink477.xml"/><Relationship Id="rId210" Type="http://schemas.openxmlformats.org/officeDocument/2006/relationships/image" Target="../media/image646.png"/><Relationship Id="rId26" Type="http://schemas.openxmlformats.org/officeDocument/2006/relationships/image" Target="../media/image554.png"/><Relationship Id="rId231" Type="http://schemas.openxmlformats.org/officeDocument/2006/relationships/customXml" Target="../ink/ink588.xml"/><Relationship Id="rId252" Type="http://schemas.openxmlformats.org/officeDocument/2006/relationships/image" Target="../media/image667.png"/><Relationship Id="rId47" Type="http://schemas.openxmlformats.org/officeDocument/2006/relationships/customXml" Target="../ink/ink496.xml"/><Relationship Id="rId68" Type="http://schemas.openxmlformats.org/officeDocument/2006/relationships/image" Target="../media/image575.png"/><Relationship Id="rId89" Type="http://schemas.openxmlformats.org/officeDocument/2006/relationships/customXml" Target="../ink/ink517.xml"/><Relationship Id="rId112" Type="http://schemas.openxmlformats.org/officeDocument/2006/relationships/image" Target="../media/image597.png"/><Relationship Id="rId133" Type="http://schemas.openxmlformats.org/officeDocument/2006/relationships/customXml" Target="../ink/ink539.xml"/><Relationship Id="rId154" Type="http://schemas.openxmlformats.org/officeDocument/2006/relationships/image" Target="../media/image618.png"/><Relationship Id="rId175" Type="http://schemas.openxmlformats.org/officeDocument/2006/relationships/customXml" Target="../ink/ink560.xml"/><Relationship Id="rId196" Type="http://schemas.openxmlformats.org/officeDocument/2006/relationships/image" Target="../media/image639.png"/><Relationship Id="rId200" Type="http://schemas.openxmlformats.org/officeDocument/2006/relationships/image" Target="../media/image641.png"/><Relationship Id="rId16" Type="http://schemas.openxmlformats.org/officeDocument/2006/relationships/image" Target="../media/image549.png"/><Relationship Id="rId221" Type="http://schemas.openxmlformats.org/officeDocument/2006/relationships/customXml" Target="../ink/ink583.xml"/><Relationship Id="rId242" Type="http://schemas.openxmlformats.org/officeDocument/2006/relationships/image" Target="../media/image662.png"/><Relationship Id="rId37" Type="http://schemas.openxmlformats.org/officeDocument/2006/relationships/customXml" Target="../ink/ink491.xml"/><Relationship Id="rId58" Type="http://schemas.openxmlformats.org/officeDocument/2006/relationships/image" Target="../media/image570.png"/><Relationship Id="rId79" Type="http://schemas.openxmlformats.org/officeDocument/2006/relationships/customXml" Target="../ink/ink512.xml"/><Relationship Id="rId102" Type="http://schemas.openxmlformats.org/officeDocument/2006/relationships/image" Target="../media/image592.png"/><Relationship Id="rId123" Type="http://schemas.openxmlformats.org/officeDocument/2006/relationships/customXml" Target="../ink/ink534.xml"/><Relationship Id="rId144" Type="http://schemas.openxmlformats.org/officeDocument/2006/relationships/image" Target="../media/image613.png"/><Relationship Id="rId90" Type="http://schemas.openxmlformats.org/officeDocument/2006/relationships/image" Target="../media/image586.png"/><Relationship Id="rId165" Type="http://schemas.openxmlformats.org/officeDocument/2006/relationships/customXml" Target="../ink/ink555.xml"/><Relationship Id="rId186" Type="http://schemas.openxmlformats.org/officeDocument/2006/relationships/image" Target="../media/image634.png"/><Relationship Id="rId211" Type="http://schemas.openxmlformats.org/officeDocument/2006/relationships/customXml" Target="../ink/ink578.xml"/><Relationship Id="rId232" Type="http://schemas.openxmlformats.org/officeDocument/2006/relationships/image" Target="../media/image657.png"/><Relationship Id="rId253" Type="http://schemas.openxmlformats.org/officeDocument/2006/relationships/customXml" Target="../ink/ink599.xml"/><Relationship Id="rId27" Type="http://schemas.openxmlformats.org/officeDocument/2006/relationships/customXml" Target="../ink/ink486.xml"/><Relationship Id="rId48" Type="http://schemas.openxmlformats.org/officeDocument/2006/relationships/image" Target="../media/image565.png"/><Relationship Id="rId69" Type="http://schemas.openxmlformats.org/officeDocument/2006/relationships/customXml" Target="../ink/ink507.xml"/><Relationship Id="rId113" Type="http://schemas.openxmlformats.org/officeDocument/2006/relationships/customXml" Target="../ink/ink529.xml"/><Relationship Id="rId134" Type="http://schemas.openxmlformats.org/officeDocument/2006/relationships/image" Target="../media/image608.png"/><Relationship Id="rId80" Type="http://schemas.openxmlformats.org/officeDocument/2006/relationships/image" Target="../media/image581.png"/><Relationship Id="rId155" Type="http://schemas.openxmlformats.org/officeDocument/2006/relationships/customXml" Target="../ink/ink550.xml"/><Relationship Id="rId176" Type="http://schemas.openxmlformats.org/officeDocument/2006/relationships/image" Target="../media/image629.png"/><Relationship Id="rId197" Type="http://schemas.openxmlformats.org/officeDocument/2006/relationships/customXml" Target="../ink/ink571.xml"/><Relationship Id="rId201" Type="http://schemas.openxmlformats.org/officeDocument/2006/relationships/customXml" Target="../ink/ink573.xml"/><Relationship Id="rId222" Type="http://schemas.openxmlformats.org/officeDocument/2006/relationships/image" Target="../media/image652.png"/><Relationship Id="rId243" Type="http://schemas.openxmlformats.org/officeDocument/2006/relationships/customXml" Target="../ink/ink594.xml"/><Relationship Id="rId17" Type="http://schemas.openxmlformats.org/officeDocument/2006/relationships/customXml" Target="../ink/ink481.xml"/><Relationship Id="rId38" Type="http://schemas.openxmlformats.org/officeDocument/2006/relationships/image" Target="../media/image560.png"/><Relationship Id="rId59" Type="http://schemas.openxmlformats.org/officeDocument/2006/relationships/customXml" Target="../ink/ink502.xml"/><Relationship Id="rId103" Type="http://schemas.openxmlformats.org/officeDocument/2006/relationships/customXml" Target="../ink/ink524.xml"/><Relationship Id="rId124" Type="http://schemas.openxmlformats.org/officeDocument/2006/relationships/image" Target="../media/image603.png"/><Relationship Id="rId70" Type="http://schemas.openxmlformats.org/officeDocument/2006/relationships/image" Target="../media/image576.png"/><Relationship Id="rId91" Type="http://schemas.openxmlformats.org/officeDocument/2006/relationships/customXml" Target="../ink/ink518.xml"/><Relationship Id="rId145" Type="http://schemas.openxmlformats.org/officeDocument/2006/relationships/customXml" Target="../ink/ink545.xml"/><Relationship Id="rId166" Type="http://schemas.openxmlformats.org/officeDocument/2006/relationships/image" Target="../media/image624.png"/><Relationship Id="rId187" Type="http://schemas.openxmlformats.org/officeDocument/2006/relationships/customXml" Target="../ink/ink566.xml"/><Relationship Id="rId1" Type="http://schemas.openxmlformats.org/officeDocument/2006/relationships/slideLayout" Target="../slideLayouts/slideLayout2.xml"/><Relationship Id="rId212" Type="http://schemas.openxmlformats.org/officeDocument/2006/relationships/image" Target="../media/image647.png"/><Relationship Id="rId233" Type="http://schemas.openxmlformats.org/officeDocument/2006/relationships/customXml" Target="../ink/ink589.xml"/><Relationship Id="rId254" Type="http://schemas.openxmlformats.org/officeDocument/2006/relationships/image" Target="../media/image668.png"/><Relationship Id="rId28" Type="http://schemas.openxmlformats.org/officeDocument/2006/relationships/image" Target="../media/image555.png"/><Relationship Id="rId49" Type="http://schemas.openxmlformats.org/officeDocument/2006/relationships/customXml" Target="../ink/ink497.xml"/><Relationship Id="rId114" Type="http://schemas.openxmlformats.org/officeDocument/2006/relationships/image" Target="../media/image598.png"/><Relationship Id="rId60" Type="http://schemas.openxmlformats.org/officeDocument/2006/relationships/image" Target="../media/image571.png"/><Relationship Id="rId81" Type="http://schemas.openxmlformats.org/officeDocument/2006/relationships/customXml" Target="../ink/ink513.xml"/><Relationship Id="rId135" Type="http://schemas.openxmlformats.org/officeDocument/2006/relationships/customXml" Target="../ink/ink540.xml"/><Relationship Id="rId156" Type="http://schemas.openxmlformats.org/officeDocument/2006/relationships/image" Target="../media/image619.png"/><Relationship Id="rId177" Type="http://schemas.openxmlformats.org/officeDocument/2006/relationships/customXml" Target="../ink/ink561.xml"/><Relationship Id="rId198" Type="http://schemas.openxmlformats.org/officeDocument/2006/relationships/image" Target="../media/image640.png"/><Relationship Id="rId202" Type="http://schemas.openxmlformats.org/officeDocument/2006/relationships/image" Target="../media/image642.png"/><Relationship Id="rId223" Type="http://schemas.openxmlformats.org/officeDocument/2006/relationships/customXml" Target="../ink/ink584.xml"/><Relationship Id="rId244" Type="http://schemas.openxmlformats.org/officeDocument/2006/relationships/image" Target="../media/image663.png"/><Relationship Id="rId18" Type="http://schemas.openxmlformats.org/officeDocument/2006/relationships/image" Target="../media/image550.png"/><Relationship Id="rId39" Type="http://schemas.openxmlformats.org/officeDocument/2006/relationships/customXml" Target="../ink/ink492.xml"/><Relationship Id="rId50" Type="http://schemas.openxmlformats.org/officeDocument/2006/relationships/image" Target="../media/image566.png"/><Relationship Id="rId104" Type="http://schemas.openxmlformats.org/officeDocument/2006/relationships/image" Target="../media/image593.png"/><Relationship Id="rId125" Type="http://schemas.openxmlformats.org/officeDocument/2006/relationships/customXml" Target="../ink/ink535.xml"/><Relationship Id="rId146" Type="http://schemas.openxmlformats.org/officeDocument/2006/relationships/image" Target="../media/image614.png"/><Relationship Id="rId167" Type="http://schemas.openxmlformats.org/officeDocument/2006/relationships/customXml" Target="../ink/ink556.xml"/><Relationship Id="rId188" Type="http://schemas.openxmlformats.org/officeDocument/2006/relationships/image" Target="../media/image635.png"/><Relationship Id="rId71" Type="http://schemas.openxmlformats.org/officeDocument/2006/relationships/customXml" Target="../ink/ink508.xml"/><Relationship Id="rId92" Type="http://schemas.openxmlformats.org/officeDocument/2006/relationships/image" Target="../media/image587.png"/><Relationship Id="rId213" Type="http://schemas.openxmlformats.org/officeDocument/2006/relationships/customXml" Target="../ink/ink579.xml"/><Relationship Id="rId234" Type="http://schemas.openxmlformats.org/officeDocument/2006/relationships/image" Target="../media/image658.png"/><Relationship Id="rId2" Type="http://schemas.openxmlformats.org/officeDocument/2006/relationships/image" Target="../media/image6.png"/><Relationship Id="rId29" Type="http://schemas.openxmlformats.org/officeDocument/2006/relationships/customXml" Target="../ink/ink487.xml"/><Relationship Id="rId255" Type="http://schemas.openxmlformats.org/officeDocument/2006/relationships/customXml" Target="../ink/ink600.xml"/><Relationship Id="rId40" Type="http://schemas.openxmlformats.org/officeDocument/2006/relationships/image" Target="../media/image561.png"/><Relationship Id="rId115" Type="http://schemas.openxmlformats.org/officeDocument/2006/relationships/customXml" Target="../ink/ink530.xml"/><Relationship Id="rId136" Type="http://schemas.openxmlformats.org/officeDocument/2006/relationships/image" Target="../media/image609.png"/><Relationship Id="rId157" Type="http://schemas.openxmlformats.org/officeDocument/2006/relationships/customXml" Target="../ink/ink551.xml"/><Relationship Id="rId178" Type="http://schemas.openxmlformats.org/officeDocument/2006/relationships/image" Target="../media/image630.png"/><Relationship Id="rId61" Type="http://schemas.openxmlformats.org/officeDocument/2006/relationships/customXml" Target="../ink/ink503.xml"/><Relationship Id="rId82" Type="http://schemas.openxmlformats.org/officeDocument/2006/relationships/image" Target="../media/image582.png"/><Relationship Id="rId199" Type="http://schemas.openxmlformats.org/officeDocument/2006/relationships/customXml" Target="../ink/ink572.xml"/><Relationship Id="rId203" Type="http://schemas.openxmlformats.org/officeDocument/2006/relationships/customXml" Target="../ink/ink574.xml"/><Relationship Id="rId19" Type="http://schemas.openxmlformats.org/officeDocument/2006/relationships/customXml" Target="../ink/ink482.xml"/><Relationship Id="rId224" Type="http://schemas.openxmlformats.org/officeDocument/2006/relationships/image" Target="../media/image653.png"/><Relationship Id="rId245" Type="http://schemas.openxmlformats.org/officeDocument/2006/relationships/customXml" Target="../ink/ink595.xml"/><Relationship Id="rId30" Type="http://schemas.openxmlformats.org/officeDocument/2006/relationships/image" Target="../media/image556.png"/><Relationship Id="rId105" Type="http://schemas.openxmlformats.org/officeDocument/2006/relationships/customXml" Target="../ink/ink525.xml"/><Relationship Id="rId126" Type="http://schemas.openxmlformats.org/officeDocument/2006/relationships/image" Target="../media/image604.png"/><Relationship Id="rId147" Type="http://schemas.openxmlformats.org/officeDocument/2006/relationships/customXml" Target="../ink/ink546.xml"/><Relationship Id="rId168" Type="http://schemas.openxmlformats.org/officeDocument/2006/relationships/image" Target="../media/image625.png"/><Relationship Id="rId51" Type="http://schemas.openxmlformats.org/officeDocument/2006/relationships/customXml" Target="../ink/ink498.xml"/><Relationship Id="rId72" Type="http://schemas.openxmlformats.org/officeDocument/2006/relationships/image" Target="../media/image577.png"/><Relationship Id="rId93" Type="http://schemas.openxmlformats.org/officeDocument/2006/relationships/customXml" Target="../ink/ink519.xml"/><Relationship Id="rId189" Type="http://schemas.openxmlformats.org/officeDocument/2006/relationships/customXml" Target="../ink/ink567.xml"/><Relationship Id="rId3" Type="http://schemas.openxmlformats.org/officeDocument/2006/relationships/customXml" Target="../ink/ink474.xml"/><Relationship Id="rId214" Type="http://schemas.openxmlformats.org/officeDocument/2006/relationships/image" Target="../media/image648.png"/><Relationship Id="rId235" Type="http://schemas.openxmlformats.org/officeDocument/2006/relationships/customXml" Target="../ink/ink590.xml"/><Relationship Id="rId256" Type="http://schemas.openxmlformats.org/officeDocument/2006/relationships/image" Target="../media/image669.png"/><Relationship Id="rId116" Type="http://schemas.openxmlformats.org/officeDocument/2006/relationships/image" Target="../media/image599.png"/><Relationship Id="rId137" Type="http://schemas.openxmlformats.org/officeDocument/2006/relationships/customXml" Target="../ink/ink541.xml"/><Relationship Id="rId158" Type="http://schemas.openxmlformats.org/officeDocument/2006/relationships/image" Target="../media/image620.png"/><Relationship Id="rId20" Type="http://schemas.openxmlformats.org/officeDocument/2006/relationships/image" Target="../media/image551.png"/><Relationship Id="rId41" Type="http://schemas.openxmlformats.org/officeDocument/2006/relationships/customXml" Target="../ink/ink493.xml"/><Relationship Id="rId62" Type="http://schemas.openxmlformats.org/officeDocument/2006/relationships/image" Target="../media/image572.png"/><Relationship Id="rId83" Type="http://schemas.openxmlformats.org/officeDocument/2006/relationships/customXml" Target="../ink/ink514.xml"/><Relationship Id="rId179" Type="http://schemas.openxmlformats.org/officeDocument/2006/relationships/customXml" Target="../ink/ink562.xml"/><Relationship Id="rId190" Type="http://schemas.openxmlformats.org/officeDocument/2006/relationships/image" Target="../media/image636.png"/><Relationship Id="rId204" Type="http://schemas.openxmlformats.org/officeDocument/2006/relationships/image" Target="../media/image643.png"/><Relationship Id="rId225" Type="http://schemas.openxmlformats.org/officeDocument/2006/relationships/customXml" Target="../ink/ink585.xml"/><Relationship Id="rId246" Type="http://schemas.openxmlformats.org/officeDocument/2006/relationships/image" Target="../media/image664.png"/><Relationship Id="rId106" Type="http://schemas.openxmlformats.org/officeDocument/2006/relationships/image" Target="../media/image594.png"/><Relationship Id="rId127" Type="http://schemas.openxmlformats.org/officeDocument/2006/relationships/customXml" Target="../ink/ink536.xml"/><Relationship Id="rId10" Type="http://schemas.openxmlformats.org/officeDocument/2006/relationships/image" Target="../media/image546.png"/><Relationship Id="rId31" Type="http://schemas.openxmlformats.org/officeDocument/2006/relationships/customXml" Target="../ink/ink488.xml"/><Relationship Id="rId52" Type="http://schemas.openxmlformats.org/officeDocument/2006/relationships/image" Target="../media/image567.png"/><Relationship Id="rId73" Type="http://schemas.openxmlformats.org/officeDocument/2006/relationships/customXml" Target="../ink/ink509.xml"/><Relationship Id="rId94" Type="http://schemas.openxmlformats.org/officeDocument/2006/relationships/image" Target="../media/image588.png"/><Relationship Id="rId148" Type="http://schemas.openxmlformats.org/officeDocument/2006/relationships/image" Target="../media/image615.png"/><Relationship Id="rId169" Type="http://schemas.openxmlformats.org/officeDocument/2006/relationships/customXml" Target="../ink/ink557.xml"/><Relationship Id="rId4" Type="http://schemas.openxmlformats.org/officeDocument/2006/relationships/image" Target="../media/image543.png"/><Relationship Id="rId180" Type="http://schemas.openxmlformats.org/officeDocument/2006/relationships/image" Target="../media/image631.png"/><Relationship Id="rId215" Type="http://schemas.openxmlformats.org/officeDocument/2006/relationships/customXml" Target="../ink/ink580.xml"/><Relationship Id="rId236" Type="http://schemas.openxmlformats.org/officeDocument/2006/relationships/image" Target="../media/image659.png"/><Relationship Id="rId257" Type="http://schemas.openxmlformats.org/officeDocument/2006/relationships/customXml" Target="../ink/ink601.xml"/><Relationship Id="rId42" Type="http://schemas.openxmlformats.org/officeDocument/2006/relationships/image" Target="../media/image562.png"/><Relationship Id="rId84" Type="http://schemas.openxmlformats.org/officeDocument/2006/relationships/image" Target="../media/image583.png"/><Relationship Id="rId138" Type="http://schemas.openxmlformats.org/officeDocument/2006/relationships/image" Target="../media/image610.png"/></Relationships>
</file>

<file path=ppt/slides/_rels/slide16.xml.rels><?xml version="1.0" encoding="UTF-8" standalone="yes"?>
<Relationships xmlns="http://schemas.openxmlformats.org/package/2006/relationships"><Relationship Id="rId26" Type="http://schemas.openxmlformats.org/officeDocument/2006/relationships/image" Target="../media/image494.png"/><Relationship Id="rId117" Type="http://schemas.openxmlformats.org/officeDocument/2006/relationships/customXml" Target="../ink/ink661.xml"/><Relationship Id="rId21" Type="http://schemas.openxmlformats.org/officeDocument/2006/relationships/customXml" Target="../ink/ink613.xml"/><Relationship Id="rId42" Type="http://schemas.openxmlformats.org/officeDocument/2006/relationships/image" Target="../media/image502.png"/><Relationship Id="rId47" Type="http://schemas.openxmlformats.org/officeDocument/2006/relationships/customXml" Target="../ink/ink626.xml"/><Relationship Id="rId63" Type="http://schemas.openxmlformats.org/officeDocument/2006/relationships/customXml" Target="../ink/ink634.xml"/><Relationship Id="rId68" Type="http://schemas.openxmlformats.org/officeDocument/2006/relationships/image" Target="../media/image515.png"/><Relationship Id="rId84" Type="http://schemas.openxmlformats.org/officeDocument/2006/relationships/image" Target="../media/image523.png"/><Relationship Id="rId89" Type="http://schemas.openxmlformats.org/officeDocument/2006/relationships/customXml" Target="../ink/ink647.xml"/><Relationship Id="rId112" Type="http://schemas.openxmlformats.org/officeDocument/2006/relationships/image" Target="../media/image537.png"/><Relationship Id="rId16" Type="http://schemas.openxmlformats.org/officeDocument/2006/relationships/image" Target="../media/image489.png"/><Relationship Id="rId107" Type="http://schemas.openxmlformats.org/officeDocument/2006/relationships/customXml" Target="../ink/ink656.xml"/><Relationship Id="rId11" Type="http://schemas.openxmlformats.org/officeDocument/2006/relationships/customXml" Target="../ink/ink608.xml"/><Relationship Id="rId32" Type="http://schemas.openxmlformats.org/officeDocument/2006/relationships/image" Target="../media/image497.png"/><Relationship Id="rId37" Type="http://schemas.openxmlformats.org/officeDocument/2006/relationships/customXml" Target="../ink/ink621.xml"/><Relationship Id="rId53" Type="http://schemas.openxmlformats.org/officeDocument/2006/relationships/customXml" Target="../ink/ink629.xml"/><Relationship Id="rId58" Type="http://schemas.openxmlformats.org/officeDocument/2006/relationships/image" Target="../media/image510.png"/><Relationship Id="rId74" Type="http://schemas.openxmlformats.org/officeDocument/2006/relationships/image" Target="../media/image518.png"/><Relationship Id="rId79" Type="http://schemas.openxmlformats.org/officeDocument/2006/relationships/customXml" Target="../ink/ink642.xml"/><Relationship Id="rId102" Type="http://schemas.openxmlformats.org/officeDocument/2006/relationships/image" Target="../media/image532.png"/><Relationship Id="rId123" Type="http://schemas.openxmlformats.org/officeDocument/2006/relationships/customXml" Target="../ink/ink664.xml"/><Relationship Id="rId128" Type="http://schemas.openxmlformats.org/officeDocument/2006/relationships/image" Target="../media/image676.png"/><Relationship Id="rId5" Type="http://schemas.openxmlformats.org/officeDocument/2006/relationships/customXml" Target="../ink/ink605.xml"/><Relationship Id="rId90" Type="http://schemas.openxmlformats.org/officeDocument/2006/relationships/image" Target="../media/image526.png"/><Relationship Id="rId95" Type="http://schemas.openxmlformats.org/officeDocument/2006/relationships/customXml" Target="../ink/ink650.xml"/><Relationship Id="rId22" Type="http://schemas.openxmlformats.org/officeDocument/2006/relationships/image" Target="../media/image492.png"/><Relationship Id="rId27" Type="http://schemas.openxmlformats.org/officeDocument/2006/relationships/customXml" Target="../ink/ink616.xml"/><Relationship Id="rId43" Type="http://schemas.openxmlformats.org/officeDocument/2006/relationships/customXml" Target="../ink/ink624.xml"/><Relationship Id="rId48" Type="http://schemas.openxmlformats.org/officeDocument/2006/relationships/image" Target="../media/image505.png"/><Relationship Id="rId64" Type="http://schemas.openxmlformats.org/officeDocument/2006/relationships/image" Target="../media/image513.png"/><Relationship Id="rId69" Type="http://schemas.openxmlformats.org/officeDocument/2006/relationships/customXml" Target="../ink/ink637.xml"/><Relationship Id="rId113" Type="http://schemas.openxmlformats.org/officeDocument/2006/relationships/customXml" Target="../ink/ink659.xml"/><Relationship Id="rId118" Type="http://schemas.openxmlformats.org/officeDocument/2006/relationships/image" Target="../media/image540.png"/><Relationship Id="rId80" Type="http://schemas.openxmlformats.org/officeDocument/2006/relationships/image" Target="../media/image521.png"/><Relationship Id="rId85" Type="http://schemas.openxmlformats.org/officeDocument/2006/relationships/customXml" Target="../ink/ink645.xml"/><Relationship Id="rId12" Type="http://schemas.openxmlformats.org/officeDocument/2006/relationships/image" Target="../media/image487.png"/><Relationship Id="rId17" Type="http://schemas.openxmlformats.org/officeDocument/2006/relationships/customXml" Target="../ink/ink611.xml"/><Relationship Id="rId33" Type="http://schemas.openxmlformats.org/officeDocument/2006/relationships/customXml" Target="../ink/ink619.xml"/><Relationship Id="rId38" Type="http://schemas.openxmlformats.org/officeDocument/2006/relationships/image" Target="../media/image500.png"/><Relationship Id="rId59" Type="http://schemas.openxmlformats.org/officeDocument/2006/relationships/customXml" Target="../ink/ink632.xml"/><Relationship Id="rId103" Type="http://schemas.openxmlformats.org/officeDocument/2006/relationships/customXml" Target="../ink/ink654.xml"/><Relationship Id="rId108" Type="http://schemas.openxmlformats.org/officeDocument/2006/relationships/image" Target="../media/image535.png"/><Relationship Id="rId124" Type="http://schemas.openxmlformats.org/officeDocument/2006/relationships/image" Target="../media/image674.png"/><Relationship Id="rId54" Type="http://schemas.openxmlformats.org/officeDocument/2006/relationships/image" Target="../media/image508.png"/><Relationship Id="rId70" Type="http://schemas.openxmlformats.org/officeDocument/2006/relationships/image" Target="../media/image516.png"/><Relationship Id="rId75" Type="http://schemas.openxmlformats.org/officeDocument/2006/relationships/customXml" Target="../ink/ink640.xml"/><Relationship Id="rId91" Type="http://schemas.openxmlformats.org/officeDocument/2006/relationships/customXml" Target="../ink/ink648.xml"/><Relationship Id="rId96" Type="http://schemas.openxmlformats.org/officeDocument/2006/relationships/image" Target="../media/image529.png"/><Relationship Id="rId1" Type="http://schemas.openxmlformats.org/officeDocument/2006/relationships/slideLayout" Target="../slideLayouts/slideLayout2.xml"/><Relationship Id="rId6" Type="http://schemas.openxmlformats.org/officeDocument/2006/relationships/image" Target="../media/image484.png"/><Relationship Id="rId23" Type="http://schemas.openxmlformats.org/officeDocument/2006/relationships/customXml" Target="../ink/ink614.xml"/><Relationship Id="rId28" Type="http://schemas.openxmlformats.org/officeDocument/2006/relationships/image" Target="../media/image495.png"/><Relationship Id="rId49" Type="http://schemas.openxmlformats.org/officeDocument/2006/relationships/customXml" Target="../ink/ink627.xml"/><Relationship Id="rId114" Type="http://schemas.openxmlformats.org/officeDocument/2006/relationships/image" Target="../media/image538.png"/><Relationship Id="rId119" Type="http://schemas.openxmlformats.org/officeDocument/2006/relationships/customXml" Target="../ink/ink662.xml"/><Relationship Id="rId44" Type="http://schemas.openxmlformats.org/officeDocument/2006/relationships/image" Target="../media/image503.png"/><Relationship Id="rId60" Type="http://schemas.openxmlformats.org/officeDocument/2006/relationships/image" Target="../media/image511.png"/><Relationship Id="rId65" Type="http://schemas.openxmlformats.org/officeDocument/2006/relationships/customXml" Target="../ink/ink635.xml"/><Relationship Id="rId81" Type="http://schemas.openxmlformats.org/officeDocument/2006/relationships/customXml" Target="../ink/ink643.xml"/><Relationship Id="rId86" Type="http://schemas.openxmlformats.org/officeDocument/2006/relationships/image" Target="../media/image524.png"/><Relationship Id="rId13" Type="http://schemas.openxmlformats.org/officeDocument/2006/relationships/customXml" Target="../ink/ink609.xml"/><Relationship Id="rId18" Type="http://schemas.openxmlformats.org/officeDocument/2006/relationships/image" Target="../media/image490.png"/><Relationship Id="rId39" Type="http://schemas.openxmlformats.org/officeDocument/2006/relationships/customXml" Target="../ink/ink622.xml"/><Relationship Id="rId109" Type="http://schemas.openxmlformats.org/officeDocument/2006/relationships/customXml" Target="../ink/ink657.xml"/><Relationship Id="rId34" Type="http://schemas.openxmlformats.org/officeDocument/2006/relationships/image" Target="../media/image498.png"/><Relationship Id="rId50" Type="http://schemas.openxmlformats.org/officeDocument/2006/relationships/image" Target="../media/image506.png"/><Relationship Id="rId55" Type="http://schemas.openxmlformats.org/officeDocument/2006/relationships/customXml" Target="../ink/ink630.xml"/><Relationship Id="rId76" Type="http://schemas.openxmlformats.org/officeDocument/2006/relationships/image" Target="../media/image519.png"/><Relationship Id="rId97" Type="http://schemas.openxmlformats.org/officeDocument/2006/relationships/customXml" Target="../ink/ink651.xml"/><Relationship Id="rId104" Type="http://schemas.openxmlformats.org/officeDocument/2006/relationships/image" Target="../media/image533.png"/><Relationship Id="rId120" Type="http://schemas.openxmlformats.org/officeDocument/2006/relationships/image" Target="../media/image541.png"/><Relationship Id="rId125" Type="http://schemas.openxmlformats.org/officeDocument/2006/relationships/customXml" Target="../ink/ink665.xml"/><Relationship Id="rId7" Type="http://schemas.openxmlformats.org/officeDocument/2006/relationships/customXml" Target="../ink/ink606.xml"/><Relationship Id="rId71" Type="http://schemas.openxmlformats.org/officeDocument/2006/relationships/customXml" Target="../ink/ink638.xml"/><Relationship Id="rId92" Type="http://schemas.openxmlformats.org/officeDocument/2006/relationships/image" Target="../media/image527.png"/><Relationship Id="rId2" Type="http://schemas.openxmlformats.org/officeDocument/2006/relationships/image" Target="../media/image482.png"/><Relationship Id="rId29" Type="http://schemas.openxmlformats.org/officeDocument/2006/relationships/customXml" Target="../ink/ink617.xml"/><Relationship Id="rId24" Type="http://schemas.openxmlformats.org/officeDocument/2006/relationships/image" Target="../media/image493.png"/><Relationship Id="rId40" Type="http://schemas.openxmlformats.org/officeDocument/2006/relationships/image" Target="../media/image501.png"/><Relationship Id="rId45" Type="http://schemas.openxmlformats.org/officeDocument/2006/relationships/customXml" Target="../ink/ink625.xml"/><Relationship Id="rId66" Type="http://schemas.openxmlformats.org/officeDocument/2006/relationships/image" Target="../media/image514.png"/><Relationship Id="rId87" Type="http://schemas.openxmlformats.org/officeDocument/2006/relationships/customXml" Target="../ink/ink646.xml"/><Relationship Id="rId110" Type="http://schemas.openxmlformats.org/officeDocument/2006/relationships/image" Target="../media/image536.png"/><Relationship Id="rId115" Type="http://schemas.openxmlformats.org/officeDocument/2006/relationships/customXml" Target="../ink/ink660.xml"/><Relationship Id="rId61" Type="http://schemas.openxmlformats.org/officeDocument/2006/relationships/customXml" Target="../ink/ink633.xml"/><Relationship Id="rId82" Type="http://schemas.openxmlformats.org/officeDocument/2006/relationships/image" Target="../media/image522.png"/><Relationship Id="rId19" Type="http://schemas.openxmlformats.org/officeDocument/2006/relationships/customXml" Target="../ink/ink612.xml"/><Relationship Id="rId14" Type="http://schemas.openxmlformats.org/officeDocument/2006/relationships/image" Target="../media/image488.png"/><Relationship Id="rId30" Type="http://schemas.openxmlformats.org/officeDocument/2006/relationships/image" Target="../media/image496.png"/><Relationship Id="rId35" Type="http://schemas.openxmlformats.org/officeDocument/2006/relationships/customXml" Target="../ink/ink620.xml"/><Relationship Id="rId56" Type="http://schemas.openxmlformats.org/officeDocument/2006/relationships/image" Target="../media/image509.png"/><Relationship Id="rId77" Type="http://schemas.openxmlformats.org/officeDocument/2006/relationships/customXml" Target="../ink/ink641.xml"/><Relationship Id="rId100" Type="http://schemas.openxmlformats.org/officeDocument/2006/relationships/image" Target="../media/image531.png"/><Relationship Id="rId105" Type="http://schemas.openxmlformats.org/officeDocument/2006/relationships/customXml" Target="../ink/ink655.xml"/><Relationship Id="rId126" Type="http://schemas.openxmlformats.org/officeDocument/2006/relationships/image" Target="../media/image675.png"/><Relationship Id="rId8" Type="http://schemas.openxmlformats.org/officeDocument/2006/relationships/image" Target="../media/image485.png"/><Relationship Id="rId51" Type="http://schemas.openxmlformats.org/officeDocument/2006/relationships/customXml" Target="../ink/ink628.xml"/><Relationship Id="rId72" Type="http://schemas.openxmlformats.org/officeDocument/2006/relationships/image" Target="../media/image517.png"/><Relationship Id="rId93" Type="http://schemas.openxmlformats.org/officeDocument/2006/relationships/customXml" Target="../ink/ink649.xml"/><Relationship Id="rId98" Type="http://schemas.openxmlformats.org/officeDocument/2006/relationships/image" Target="../media/image530.png"/><Relationship Id="rId121" Type="http://schemas.openxmlformats.org/officeDocument/2006/relationships/customXml" Target="../ink/ink663.xml"/><Relationship Id="rId3" Type="http://schemas.openxmlformats.org/officeDocument/2006/relationships/customXml" Target="../ink/ink604.xml"/><Relationship Id="rId25" Type="http://schemas.openxmlformats.org/officeDocument/2006/relationships/customXml" Target="../ink/ink615.xml"/><Relationship Id="rId46" Type="http://schemas.openxmlformats.org/officeDocument/2006/relationships/image" Target="../media/image504.png"/><Relationship Id="rId67" Type="http://schemas.openxmlformats.org/officeDocument/2006/relationships/customXml" Target="../ink/ink636.xml"/><Relationship Id="rId116" Type="http://schemas.openxmlformats.org/officeDocument/2006/relationships/image" Target="../media/image539.png"/><Relationship Id="rId20" Type="http://schemas.openxmlformats.org/officeDocument/2006/relationships/image" Target="../media/image491.png"/><Relationship Id="rId41" Type="http://schemas.openxmlformats.org/officeDocument/2006/relationships/customXml" Target="../ink/ink623.xml"/><Relationship Id="rId62" Type="http://schemas.openxmlformats.org/officeDocument/2006/relationships/image" Target="../media/image512.png"/><Relationship Id="rId83" Type="http://schemas.openxmlformats.org/officeDocument/2006/relationships/customXml" Target="../ink/ink644.xml"/><Relationship Id="rId88" Type="http://schemas.openxmlformats.org/officeDocument/2006/relationships/image" Target="../media/image525.png"/><Relationship Id="rId111" Type="http://schemas.openxmlformats.org/officeDocument/2006/relationships/customXml" Target="../ink/ink658.xml"/><Relationship Id="rId15" Type="http://schemas.openxmlformats.org/officeDocument/2006/relationships/customXml" Target="../ink/ink610.xml"/><Relationship Id="rId36" Type="http://schemas.openxmlformats.org/officeDocument/2006/relationships/image" Target="../media/image499.png"/><Relationship Id="rId57" Type="http://schemas.openxmlformats.org/officeDocument/2006/relationships/customXml" Target="../ink/ink631.xml"/><Relationship Id="rId106" Type="http://schemas.openxmlformats.org/officeDocument/2006/relationships/image" Target="../media/image534.png"/><Relationship Id="rId127" Type="http://schemas.openxmlformats.org/officeDocument/2006/relationships/customXml" Target="../ink/ink666.xml"/><Relationship Id="rId10" Type="http://schemas.openxmlformats.org/officeDocument/2006/relationships/image" Target="../media/image486.png"/><Relationship Id="rId31" Type="http://schemas.openxmlformats.org/officeDocument/2006/relationships/customXml" Target="../ink/ink618.xml"/><Relationship Id="rId52" Type="http://schemas.openxmlformats.org/officeDocument/2006/relationships/image" Target="../media/image507.png"/><Relationship Id="rId73" Type="http://schemas.openxmlformats.org/officeDocument/2006/relationships/customXml" Target="../ink/ink639.xml"/><Relationship Id="rId78" Type="http://schemas.openxmlformats.org/officeDocument/2006/relationships/image" Target="../media/image520.png"/><Relationship Id="rId94" Type="http://schemas.openxmlformats.org/officeDocument/2006/relationships/image" Target="../media/image528.png"/><Relationship Id="rId99" Type="http://schemas.openxmlformats.org/officeDocument/2006/relationships/customXml" Target="../ink/ink652.xml"/><Relationship Id="rId101" Type="http://schemas.openxmlformats.org/officeDocument/2006/relationships/customXml" Target="../ink/ink653.xml"/><Relationship Id="rId122" Type="http://schemas.openxmlformats.org/officeDocument/2006/relationships/image" Target="../media/image673.png"/><Relationship Id="rId4" Type="http://schemas.openxmlformats.org/officeDocument/2006/relationships/image" Target="../media/image483.png"/><Relationship Id="rId9" Type="http://schemas.openxmlformats.org/officeDocument/2006/relationships/customXml" Target="../ink/ink60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7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7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7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8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8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8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17" Type="http://schemas.openxmlformats.org/officeDocument/2006/relationships/image" Target="../media/image740.png"/><Relationship Id="rId299" Type="http://schemas.openxmlformats.org/officeDocument/2006/relationships/image" Target="../media/image831.png"/><Relationship Id="rId21" Type="http://schemas.openxmlformats.org/officeDocument/2006/relationships/image" Target="../media/image692.png"/><Relationship Id="rId63" Type="http://schemas.openxmlformats.org/officeDocument/2006/relationships/image" Target="../media/image713.png"/><Relationship Id="rId159" Type="http://schemas.openxmlformats.org/officeDocument/2006/relationships/image" Target="../media/image761.png"/><Relationship Id="rId324" Type="http://schemas.openxmlformats.org/officeDocument/2006/relationships/customXml" Target="../ink/ink828.xml"/><Relationship Id="rId366" Type="http://schemas.openxmlformats.org/officeDocument/2006/relationships/customXml" Target="../ink/ink849.xml"/><Relationship Id="rId170" Type="http://schemas.openxmlformats.org/officeDocument/2006/relationships/customXml" Target="../ink/ink751.xml"/><Relationship Id="rId226" Type="http://schemas.openxmlformats.org/officeDocument/2006/relationships/customXml" Target="../ink/ink779.xml"/><Relationship Id="rId268" Type="http://schemas.openxmlformats.org/officeDocument/2006/relationships/customXml" Target="../ink/ink800.xml"/><Relationship Id="rId32" Type="http://schemas.openxmlformats.org/officeDocument/2006/relationships/customXml" Target="../ink/ink682.xml"/><Relationship Id="rId74" Type="http://schemas.openxmlformats.org/officeDocument/2006/relationships/customXml" Target="../ink/ink703.xml"/><Relationship Id="rId128" Type="http://schemas.openxmlformats.org/officeDocument/2006/relationships/customXml" Target="../ink/ink730.xml"/><Relationship Id="rId335" Type="http://schemas.openxmlformats.org/officeDocument/2006/relationships/image" Target="../media/image849.png"/><Relationship Id="rId377" Type="http://schemas.openxmlformats.org/officeDocument/2006/relationships/image" Target="../media/image870.png"/><Relationship Id="rId5" Type="http://schemas.openxmlformats.org/officeDocument/2006/relationships/image" Target="../media/image684.png"/><Relationship Id="rId181" Type="http://schemas.openxmlformats.org/officeDocument/2006/relationships/image" Target="../media/image772.png"/><Relationship Id="rId237" Type="http://schemas.openxmlformats.org/officeDocument/2006/relationships/image" Target="../media/image800.png"/><Relationship Id="rId402" Type="http://schemas.openxmlformats.org/officeDocument/2006/relationships/customXml" Target="../ink/ink867.xml"/><Relationship Id="rId279" Type="http://schemas.openxmlformats.org/officeDocument/2006/relationships/image" Target="../media/image821.png"/><Relationship Id="rId43" Type="http://schemas.openxmlformats.org/officeDocument/2006/relationships/image" Target="../media/image703.png"/><Relationship Id="rId139" Type="http://schemas.openxmlformats.org/officeDocument/2006/relationships/image" Target="../media/image751.png"/><Relationship Id="rId290" Type="http://schemas.openxmlformats.org/officeDocument/2006/relationships/customXml" Target="../ink/ink811.xml"/><Relationship Id="rId304" Type="http://schemas.openxmlformats.org/officeDocument/2006/relationships/customXml" Target="../ink/ink818.xml"/><Relationship Id="rId346" Type="http://schemas.openxmlformats.org/officeDocument/2006/relationships/customXml" Target="../ink/ink839.xml"/><Relationship Id="rId388" Type="http://schemas.openxmlformats.org/officeDocument/2006/relationships/customXml" Target="../ink/ink860.xml"/><Relationship Id="rId85" Type="http://schemas.openxmlformats.org/officeDocument/2006/relationships/image" Target="../media/image724.png"/><Relationship Id="rId150" Type="http://schemas.openxmlformats.org/officeDocument/2006/relationships/customXml" Target="../ink/ink741.xml"/><Relationship Id="rId192" Type="http://schemas.openxmlformats.org/officeDocument/2006/relationships/customXml" Target="../ink/ink762.xml"/><Relationship Id="rId206" Type="http://schemas.openxmlformats.org/officeDocument/2006/relationships/customXml" Target="../ink/ink769.xml"/><Relationship Id="rId413" Type="http://schemas.openxmlformats.org/officeDocument/2006/relationships/image" Target="../media/image888.png"/><Relationship Id="rId248" Type="http://schemas.openxmlformats.org/officeDocument/2006/relationships/customXml" Target="../ink/ink790.xml"/><Relationship Id="rId12" Type="http://schemas.openxmlformats.org/officeDocument/2006/relationships/customXml" Target="../ink/ink672.xml"/><Relationship Id="rId108" Type="http://schemas.openxmlformats.org/officeDocument/2006/relationships/customXml" Target="../ink/ink720.xml"/><Relationship Id="rId315" Type="http://schemas.openxmlformats.org/officeDocument/2006/relationships/image" Target="../media/image839.png"/><Relationship Id="rId357" Type="http://schemas.openxmlformats.org/officeDocument/2006/relationships/image" Target="../media/image860.png"/><Relationship Id="rId54" Type="http://schemas.openxmlformats.org/officeDocument/2006/relationships/customXml" Target="../ink/ink693.xml"/><Relationship Id="rId96" Type="http://schemas.openxmlformats.org/officeDocument/2006/relationships/customXml" Target="../ink/ink714.xml"/><Relationship Id="rId161" Type="http://schemas.openxmlformats.org/officeDocument/2006/relationships/image" Target="../media/image762.png"/><Relationship Id="rId217" Type="http://schemas.openxmlformats.org/officeDocument/2006/relationships/image" Target="../media/image790.png"/><Relationship Id="rId399" Type="http://schemas.openxmlformats.org/officeDocument/2006/relationships/image" Target="../media/image881.png"/><Relationship Id="rId259" Type="http://schemas.openxmlformats.org/officeDocument/2006/relationships/image" Target="../media/image811.png"/><Relationship Id="rId23" Type="http://schemas.openxmlformats.org/officeDocument/2006/relationships/image" Target="../media/image693.png"/><Relationship Id="rId119" Type="http://schemas.openxmlformats.org/officeDocument/2006/relationships/image" Target="../media/image741.png"/><Relationship Id="rId270" Type="http://schemas.openxmlformats.org/officeDocument/2006/relationships/customXml" Target="../ink/ink801.xml"/><Relationship Id="rId326" Type="http://schemas.openxmlformats.org/officeDocument/2006/relationships/customXml" Target="../ink/ink829.xml"/><Relationship Id="rId65" Type="http://schemas.openxmlformats.org/officeDocument/2006/relationships/image" Target="../media/image714.png"/><Relationship Id="rId130" Type="http://schemas.openxmlformats.org/officeDocument/2006/relationships/customXml" Target="../ink/ink731.xml"/><Relationship Id="rId368" Type="http://schemas.openxmlformats.org/officeDocument/2006/relationships/customXml" Target="../ink/ink850.xml"/><Relationship Id="rId172" Type="http://schemas.openxmlformats.org/officeDocument/2006/relationships/customXml" Target="../ink/ink752.xml"/><Relationship Id="rId228" Type="http://schemas.openxmlformats.org/officeDocument/2006/relationships/customXml" Target="../ink/ink780.xml"/><Relationship Id="rId281" Type="http://schemas.openxmlformats.org/officeDocument/2006/relationships/image" Target="../media/image822.png"/><Relationship Id="rId337" Type="http://schemas.openxmlformats.org/officeDocument/2006/relationships/image" Target="../media/image850.png"/><Relationship Id="rId34" Type="http://schemas.openxmlformats.org/officeDocument/2006/relationships/customXml" Target="../ink/ink683.xml"/><Relationship Id="rId76" Type="http://schemas.openxmlformats.org/officeDocument/2006/relationships/customXml" Target="../ink/ink704.xml"/><Relationship Id="rId141" Type="http://schemas.openxmlformats.org/officeDocument/2006/relationships/image" Target="../media/image752.png"/><Relationship Id="rId379" Type="http://schemas.openxmlformats.org/officeDocument/2006/relationships/image" Target="../media/image871.png"/><Relationship Id="rId7" Type="http://schemas.openxmlformats.org/officeDocument/2006/relationships/image" Target="../media/image685.png"/><Relationship Id="rId183" Type="http://schemas.openxmlformats.org/officeDocument/2006/relationships/image" Target="../media/image773.png"/><Relationship Id="rId239" Type="http://schemas.openxmlformats.org/officeDocument/2006/relationships/image" Target="../media/image801.png"/><Relationship Id="rId390" Type="http://schemas.openxmlformats.org/officeDocument/2006/relationships/customXml" Target="../ink/ink861.xml"/><Relationship Id="rId404" Type="http://schemas.openxmlformats.org/officeDocument/2006/relationships/customXml" Target="../ink/ink868.xml"/><Relationship Id="rId250" Type="http://schemas.openxmlformats.org/officeDocument/2006/relationships/customXml" Target="../ink/ink791.xml"/><Relationship Id="rId292" Type="http://schemas.openxmlformats.org/officeDocument/2006/relationships/customXml" Target="../ink/ink812.xml"/><Relationship Id="rId306" Type="http://schemas.openxmlformats.org/officeDocument/2006/relationships/customXml" Target="../ink/ink819.xml"/><Relationship Id="rId45" Type="http://schemas.openxmlformats.org/officeDocument/2006/relationships/image" Target="../media/image704.png"/><Relationship Id="rId87" Type="http://schemas.openxmlformats.org/officeDocument/2006/relationships/image" Target="../media/image725.png"/><Relationship Id="rId110" Type="http://schemas.openxmlformats.org/officeDocument/2006/relationships/customXml" Target="../ink/ink721.xml"/><Relationship Id="rId348" Type="http://schemas.openxmlformats.org/officeDocument/2006/relationships/customXml" Target="../ink/ink840.xml"/><Relationship Id="rId152" Type="http://schemas.openxmlformats.org/officeDocument/2006/relationships/customXml" Target="../ink/ink742.xml"/><Relationship Id="rId194" Type="http://schemas.openxmlformats.org/officeDocument/2006/relationships/customXml" Target="../ink/ink763.xml"/><Relationship Id="rId208" Type="http://schemas.openxmlformats.org/officeDocument/2006/relationships/customXml" Target="../ink/ink770.xml"/><Relationship Id="rId261" Type="http://schemas.openxmlformats.org/officeDocument/2006/relationships/image" Target="../media/image812.png"/><Relationship Id="rId14" Type="http://schemas.openxmlformats.org/officeDocument/2006/relationships/customXml" Target="../ink/ink673.xml"/><Relationship Id="rId56" Type="http://schemas.openxmlformats.org/officeDocument/2006/relationships/customXml" Target="../ink/ink694.xml"/><Relationship Id="rId317" Type="http://schemas.openxmlformats.org/officeDocument/2006/relationships/image" Target="../media/image840.png"/><Relationship Id="rId359" Type="http://schemas.openxmlformats.org/officeDocument/2006/relationships/image" Target="../media/image861.png"/><Relationship Id="rId98" Type="http://schemas.openxmlformats.org/officeDocument/2006/relationships/customXml" Target="../ink/ink715.xml"/><Relationship Id="rId121" Type="http://schemas.openxmlformats.org/officeDocument/2006/relationships/image" Target="../media/image742.png"/><Relationship Id="rId163" Type="http://schemas.openxmlformats.org/officeDocument/2006/relationships/image" Target="../media/image763.png"/><Relationship Id="rId219" Type="http://schemas.openxmlformats.org/officeDocument/2006/relationships/image" Target="../media/image791.png"/><Relationship Id="rId370" Type="http://schemas.openxmlformats.org/officeDocument/2006/relationships/customXml" Target="../ink/ink851.xml"/><Relationship Id="rId230" Type="http://schemas.openxmlformats.org/officeDocument/2006/relationships/customXml" Target="../ink/ink781.xml"/><Relationship Id="rId25" Type="http://schemas.openxmlformats.org/officeDocument/2006/relationships/image" Target="../media/image694.png"/><Relationship Id="rId67" Type="http://schemas.openxmlformats.org/officeDocument/2006/relationships/image" Target="../media/image715.png"/><Relationship Id="rId272" Type="http://schemas.openxmlformats.org/officeDocument/2006/relationships/customXml" Target="../ink/ink802.xml"/><Relationship Id="rId328" Type="http://schemas.openxmlformats.org/officeDocument/2006/relationships/customXml" Target="../ink/ink830.xml"/><Relationship Id="rId132" Type="http://schemas.openxmlformats.org/officeDocument/2006/relationships/customXml" Target="../ink/ink732.xml"/><Relationship Id="rId174" Type="http://schemas.openxmlformats.org/officeDocument/2006/relationships/customXml" Target="../ink/ink753.xml"/><Relationship Id="rId381" Type="http://schemas.openxmlformats.org/officeDocument/2006/relationships/image" Target="../media/image872.png"/><Relationship Id="rId241" Type="http://schemas.openxmlformats.org/officeDocument/2006/relationships/image" Target="../media/image802.png"/><Relationship Id="rId36" Type="http://schemas.openxmlformats.org/officeDocument/2006/relationships/customXml" Target="../ink/ink684.xml"/><Relationship Id="rId283" Type="http://schemas.openxmlformats.org/officeDocument/2006/relationships/image" Target="../media/image823.png"/><Relationship Id="rId339" Type="http://schemas.openxmlformats.org/officeDocument/2006/relationships/image" Target="../media/image851.png"/><Relationship Id="rId78" Type="http://schemas.openxmlformats.org/officeDocument/2006/relationships/customXml" Target="../ink/ink705.xml"/><Relationship Id="rId101" Type="http://schemas.openxmlformats.org/officeDocument/2006/relationships/image" Target="../media/image732.png"/><Relationship Id="rId143" Type="http://schemas.openxmlformats.org/officeDocument/2006/relationships/image" Target="../media/image753.png"/><Relationship Id="rId185" Type="http://schemas.openxmlformats.org/officeDocument/2006/relationships/image" Target="../media/image774.png"/><Relationship Id="rId350" Type="http://schemas.openxmlformats.org/officeDocument/2006/relationships/customXml" Target="../ink/ink841.xml"/><Relationship Id="rId406" Type="http://schemas.openxmlformats.org/officeDocument/2006/relationships/customXml" Target="../ink/ink869.xml"/><Relationship Id="rId9" Type="http://schemas.openxmlformats.org/officeDocument/2006/relationships/image" Target="../media/image686.png"/><Relationship Id="rId210" Type="http://schemas.openxmlformats.org/officeDocument/2006/relationships/customXml" Target="../ink/ink771.xml"/><Relationship Id="rId392" Type="http://schemas.openxmlformats.org/officeDocument/2006/relationships/customXml" Target="../ink/ink862.xml"/><Relationship Id="rId252" Type="http://schemas.openxmlformats.org/officeDocument/2006/relationships/customXml" Target="../ink/ink792.xml"/><Relationship Id="rId294" Type="http://schemas.openxmlformats.org/officeDocument/2006/relationships/customXml" Target="../ink/ink813.xml"/><Relationship Id="rId308" Type="http://schemas.openxmlformats.org/officeDocument/2006/relationships/customXml" Target="../ink/ink820.xml"/><Relationship Id="rId47" Type="http://schemas.openxmlformats.org/officeDocument/2006/relationships/image" Target="../media/image705.png"/><Relationship Id="rId89" Type="http://schemas.openxmlformats.org/officeDocument/2006/relationships/image" Target="../media/image726.png"/><Relationship Id="rId112" Type="http://schemas.openxmlformats.org/officeDocument/2006/relationships/customXml" Target="../ink/ink722.xml"/><Relationship Id="rId154" Type="http://schemas.openxmlformats.org/officeDocument/2006/relationships/customXml" Target="../ink/ink743.xml"/><Relationship Id="rId361" Type="http://schemas.openxmlformats.org/officeDocument/2006/relationships/image" Target="../media/image862.png"/><Relationship Id="rId196" Type="http://schemas.openxmlformats.org/officeDocument/2006/relationships/customXml" Target="../ink/ink764.xml"/><Relationship Id="rId16" Type="http://schemas.openxmlformats.org/officeDocument/2006/relationships/customXml" Target="../ink/ink674.xml"/><Relationship Id="rId221" Type="http://schemas.openxmlformats.org/officeDocument/2006/relationships/image" Target="../media/image792.png"/><Relationship Id="rId263" Type="http://schemas.openxmlformats.org/officeDocument/2006/relationships/image" Target="../media/image813.png"/><Relationship Id="rId319" Type="http://schemas.openxmlformats.org/officeDocument/2006/relationships/image" Target="../media/image841.png"/><Relationship Id="rId58" Type="http://schemas.openxmlformats.org/officeDocument/2006/relationships/customXml" Target="../ink/ink695.xml"/><Relationship Id="rId123" Type="http://schemas.openxmlformats.org/officeDocument/2006/relationships/image" Target="../media/image743.png"/><Relationship Id="rId330" Type="http://schemas.openxmlformats.org/officeDocument/2006/relationships/customXml" Target="../ink/ink831.xml"/><Relationship Id="rId165" Type="http://schemas.openxmlformats.org/officeDocument/2006/relationships/image" Target="../media/image764.png"/><Relationship Id="rId372" Type="http://schemas.openxmlformats.org/officeDocument/2006/relationships/customXml" Target="../ink/ink852.xml"/><Relationship Id="rId232" Type="http://schemas.openxmlformats.org/officeDocument/2006/relationships/customXml" Target="../ink/ink782.xml"/><Relationship Id="rId274" Type="http://schemas.openxmlformats.org/officeDocument/2006/relationships/customXml" Target="../ink/ink803.xml"/><Relationship Id="rId27" Type="http://schemas.openxmlformats.org/officeDocument/2006/relationships/image" Target="../media/image695.png"/><Relationship Id="rId69" Type="http://schemas.openxmlformats.org/officeDocument/2006/relationships/image" Target="../media/image716.png"/><Relationship Id="rId134" Type="http://schemas.openxmlformats.org/officeDocument/2006/relationships/customXml" Target="../ink/ink733.xml"/><Relationship Id="rId80" Type="http://schemas.openxmlformats.org/officeDocument/2006/relationships/customXml" Target="../ink/ink706.xml"/><Relationship Id="rId155" Type="http://schemas.openxmlformats.org/officeDocument/2006/relationships/image" Target="../media/image759.png"/><Relationship Id="rId176" Type="http://schemas.openxmlformats.org/officeDocument/2006/relationships/customXml" Target="../ink/ink754.xml"/><Relationship Id="rId197" Type="http://schemas.openxmlformats.org/officeDocument/2006/relationships/image" Target="../media/image780.png"/><Relationship Id="rId341" Type="http://schemas.openxmlformats.org/officeDocument/2006/relationships/image" Target="../media/image852.png"/><Relationship Id="rId362" Type="http://schemas.openxmlformats.org/officeDocument/2006/relationships/customXml" Target="../ink/ink847.xml"/><Relationship Id="rId383" Type="http://schemas.openxmlformats.org/officeDocument/2006/relationships/image" Target="../media/image873.png"/><Relationship Id="rId201" Type="http://schemas.openxmlformats.org/officeDocument/2006/relationships/image" Target="../media/image782.png"/><Relationship Id="rId222" Type="http://schemas.openxmlformats.org/officeDocument/2006/relationships/customXml" Target="../ink/ink777.xml"/><Relationship Id="rId243" Type="http://schemas.openxmlformats.org/officeDocument/2006/relationships/image" Target="../media/image803.png"/><Relationship Id="rId264" Type="http://schemas.openxmlformats.org/officeDocument/2006/relationships/customXml" Target="../ink/ink798.xml"/><Relationship Id="rId285" Type="http://schemas.openxmlformats.org/officeDocument/2006/relationships/image" Target="../media/image824.png"/><Relationship Id="rId17" Type="http://schemas.openxmlformats.org/officeDocument/2006/relationships/image" Target="../media/image690.png"/><Relationship Id="rId38" Type="http://schemas.openxmlformats.org/officeDocument/2006/relationships/customXml" Target="../ink/ink685.xml"/><Relationship Id="rId59" Type="http://schemas.openxmlformats.org/officeDocument/2006/relationships/image" Target="../media/image711.png"/><Relationship Id="rId103" Type="http://schemas.openxmlformats.org/officeDocument/2006/relationships/image" Target="../media/image733.png"/><Relationship Id="rId124" Type="http://schemas.openxmlformats.org/officeDocument/2006/relationships/customXml" Target="../ink/ink728.xml"/><Relationship Id="rId310" Type="http://schemas.openxmlformats.org/officeDocument/2006/relationships/customXml" Target="../ink/ink821.xml"/><Relationship Id="rId70" Type="http://schemas.openxmlformats.org/officeDocument/2006/relationships/customXml" Target="../ink/ink701.xml"/><Relationship Id="rId91" Type="http://schemas.openxmlformats.org/officeDocument/2006/relationships/image" Target="../media/image727.png"/><Relationship Id="rId145" Type="http://schemas.openxmlformats.org/officeDocument/2006/relationships/image" Target="../media/image754.png"/><Relationship Id="rId166" Type="http://schemas.openxmlformats.org/officeDocument/2006/relationships/customXml" Target="../ink/ink749.xml"/><Relationship Id="rId187" Type="http://schemas.openxmlformats.org/officeDocument/2006/relationships/image" Target="../media/image775.png"/><Relationship Id="rId331" Type="http://schemas.openxmlformats.org/officeDocument/2006/relationships/image" Target="../media/image847.png"/><Relationship Id="rId352" Type="http://schemas.openxmlformats.org/officeDocument/2006/relationships/customXml" Target="../ink/ink842.xml"/><Relationship Id="rId373" Type="http://schemas.openxmlformats.org/officeDocument/2006/relationships/image" Target="../media/image868.png"/><Relationship Id="rId394" Type="http://schemas.openxmlformats.org/officeDocument/2006/relationships/customXml" Target="../ink/ink863.xml"/><Relationship Id="rId408" Type="http://schemas.openxmlformats.org/officeDocument/2006/relationships/customXml" Target="../ink/ink870.xml"/><Relationship Id="rId1" Type="http://schemas.openxmlformats.org/officeDocument/2006/relationships/slideLayout" Target="../slideLayouts/slideLayout2.xml"/><Relationship Id="rId212" Type="http://schemas.openxmlformats.org/officeDocument/2006/relationships/customXml" Target="../ink/ink772.xml"/><Relationship Id="rId233" Type="http://schemas.openxmlformats.org/officeDocument/2006/relationships/image" Target="../media/image798.png"/><Relationship Id="rId254" Type="http://schemas.openxmlformats.org/officeDocument/2006/relationships/customXml" Target="../ink/ink793.xml"/><Relationship Id="rId28" Type="http://schemas.openxmlformats.org/officeDocument/2006/relationships/customXml" Target="../ink/ink680.xml"/><Relationship Id="rId49" Type="http://schemas.openxmlformats.org/officeDocument/2006/relationships/image" Target="../media/image706.png"/><Relationship Id="rId114" Type="http://schemas.openxmlformats.org/officeDocument/2006/relationships/customXml" Target="../ink/ink723.xml"/><Relationship Id="rId275" Type="http://schemas.openxmlformats.org/officeDocument/2006/relationships/image" Target="../media/image819.png"/><Relationship Id="rId296" Type="http://schemas.openxmlformats.org/officeDocument/2006/relationships/customXml" Target="../ink/ink814.xml"/><Relationship Id="rId300" Type="http://schemas.openxmlformats.org/officeDocument/2006/relationships/customXml" Target="../ink/ink816.xml"/><Relationship Id="rId60" Type="http://schemas.openxmlformats.org/officeDocument/2006/relationships/customXml" Target="../ink/ink696.xml"/><Relationship Id="rId81" Type="http://schemas.openxmlformats.org/officeDocument/2006/relationships/image" Target="../media/image722.png"/><Relationship Id="rId135" Type="http://schemas.openxmlformats.org/officeDocument/2006/relationships/image" Target="../media/image749.png"/><Relationship Id="rId156" Type="http://schemas.openxmlformats.org/officeDocument/2006/relationships/customXml" Target="../ink/ink744.xml"/><Relationship Id="rId177" Type="http://schemas.openxmlformats.org/officeDocument/2006/relationships/image" Target="../media/image770.png"/><Relationship Id="rId198" Type="http://schemas.openxmlformats.org/officeDocument/2006/relationships/customXml" Target="../ink/ink765.xml"/><Relationship Id="rId321" Type="http://schemas.openxmlformats.org/officeDocument/2006/relationships/image" Target="../media/image842.png"/><Relationship Id="rId342" Type="http://schemas.openxmlformats.org/officeDocument/2006/relationships/customXml" Target="../ink/ink837.xml"/><Relationship Id="rId363" Type="http://schemas.openxmlformats.org/officeDocument/2006/relationships/image" Target="../media/image863.png"/><Relationship Id="rId384" Type="http://schemas.openxmlformats.org/officeDocument/2006/relationships/customXml" Target="../ink/ink858.xml"/><Relationship Id="rId202" Type="http://schemas.openxmlformats.org/officeDocument/2006/relationships/customXml" Target="../ink/ink767.xml"/><Relationship Id="rId223" Type="http://schemas.openxmlformats.org/officeDocument/2006/relationships/image" Target="../media/image793.png"/><Relationship Id="rId244" Type="http://schemas.openxmlformats.org/officeDocument/2006/relationships/customXml" Target="../ink/ink788.xml"/><Relationship Id="rId18" Type="http://schemas.openxmlformats.org/officeDocument/2006/relationships/customXml" Target="../ink/ink675.xml"/><Relationship Id="rId39" Type="http://schemas.openxmlformats.org/officeDocument/2006/relationships/image" Target="../media/image701.png"/><Relationship Id="rId265" Type="http://schemas.openxmlformats.org/officeDocument/2006/relationships/image" Target="../media/image814.png"/><Relationship Id="rId286" Type="http://schemas.openxmlformats.org/officeDocument/2006/relationships/customXml" Target="../ink/ink809.xml"/><Relationship Id="rId50" Type="http://schemas.openxmlformats.org/officeDocument/2006/relationships/customXml" Target="../ink/ink691.xml"/><Relationship Id="rId104" Type="http://schemas.openxmlformats.org/officeDocument/2006/relationships/customXml" Target="../ink/ink718.xml"/><Relationship Id="rId125" Type="http://schemas.openxmlformats.org/officeDocument/2006/relationships/image" Target="../media/image744.png"/><Relationship Id="rId146" Type="http://schemas.openxmlformats.org/officeDocument/2006/relationships/customXml" Target="../ink/ink739.xml"/><Relationship Id="rId167" Type="http://schemas.openxmlformats.org/officeDocument/2006/relationships/image" Target="../media/image765.png"/><Relationship Id="rId188" Type="http://schemas.openxmlformats.org/officeDocument/2006/relationships/customXml" Target="../ink/ink760.xml"/><Relationship Id="rId311" Type="http://schemas.openxmlformats.org/officeDocument/2006/relationships/image" Target="../media/image837.png"/><Relationship Id="rId332" Type="http://schemas.openxmlformats.org/officeDocument/2006/relationships/customXml" Target="../ink/ink832.xml"/><Relationship Id="rId353" Type="http://schemas.openxmlformats.org/officeDocument/2006/relationships/image" Target="../media/image858.png"/><Relationship Id="rId374" Type="http://schemas.openxmlformats.org/officeDocument/2006/relationships/customXml" Target="../ink/ink853.xml"/><Relationship Id="rId395" Type="http://schemas.openxmlformats.org/officeDocument/2006/relationships/image" Target="../media/image879.png"/><Relationship Id="rId409" Type="http://schemas.openxmlformats.org/officeDocument/2006/relationships/image" Target="../media/image886.png"/><Relationship Id="rId71" Type="http://schemas.openxmlformats.org/officeDocument/2006/relationships/image" Target="../media/image717.png"/><Relationship Id="rId92" Type="http://schemas.openxmlformats.org/officeDocument/2006/relationships/customXml" Target="../ink/ink712.xml"/><Relationship Id="rId213" Type="http://schemas.openxmlformats.org/officeDocument/2006/relationships/image" Target="../media/image788.png"/><Relationship Id="rId234" Type="http://schemas.openxmlformats.org/officeDocument/2006/relationships/customXml" Target="../ink/ink783.xml"/><Relationship Id="rId2" Type="http://schemas.openxmlformats.org/officeDocument/2006/relationships/customXml" Target="../ink/ink667.xml"/><Relationship Id="rId29" Type="http://schemas.openxmlformats.org/officeDocument/2006/relationships/image" Target="../media/image696.png"/><Relationship Id="rId255" Type="http://schemas.openxmlformats.org/officeDocument/2006/relationships/image" Target="../media/image809.png"/><Relationship Id="rId276" Type="http://schemas.openxmlformats.org/officeDocument/2006/relationships/customXml" Target="../ink/ink804.xml"/><Relationship Id="rId297" Type="http://schemas.openxmlformats.org/officeDocument/2006/relationships/image" Target="../media/image830.png"/><Relationship Id="rId40" Type="http://schemas.openxmlformats.org/officeDocument/2006/relationships/customXml" Target="../ink/ink686.xml"/><Relationship Id="rId115" Type="http://schemas.openxmlformats.org/officeDocument/2006/relationships/image" Target="../media/image739.png"/><Relationship Id="rId136" Type="http://schemas.openxmlformats.org/officeDocument/2006/relationships/customXml" Target="../ink/ink734.xml"/><Relationship Id="rId157" Type="http://schemas.openxmlformats.org/officeDocument/2006/relationships/image" Target="../media/image760.png"/><Relationship Id="rId178" Type="http://schemas.openxmlformats.org/officeDocument/2006/relationships/customXml" Target="../ink/ink755.xml"/><Relationship Id="rId301" Type="http://schemas.openxmlformats.org/officeDocument/2006/relationships/image" Target="../media/image832.png"/><Relationship Id="rId322" Type="http://schemas.openxmlformats.org/officeDocument/2006/relationships/customXml" Target="../ink/ink827.xml"/><Relationship Id="rId343" Type="http://schemas.openxmlformats.org/officeDocument/2006/relationships/image" Target="../media/image853.png"/><Relationship Id="rId364" Type="http://schemas.openxmlformats.org/officeDocument/2006/relationships/customXml" Target="../ink/ink848.xml"/><Relationship Id="rId61" Type="http://schemas.openxmlformats.org/officeDocument/2006/relationships/image" Target="../media/image712.png"/><Relationship Id="rId82" Type="http://schemas.openxmlformats.org/officeDocument/2006/relationships/customXml" Target="../ink/ink707.xml"/><Relationship Id="rId199" Type="http://schemas.openxmlformats.org/officeDocument/2006/relationships/image" Target="../media/image781.png"/><Relationship Id="rId203" Type="http://schemas.openxmlformats.org/officeDocument/2006/relationships/image" Target="../media/image783.png"/><Relationship Id="rId385" Type="http://schemas.openxmlformats.org/officeDocument/2006/relationships/image" Target="../media/image874.png"/><Relationship Id="rId19" Type="http://schemas.openxmlformats.org/officeDocument/2006/relationships/image" Target="../media/image691.png"/><Relationship Id="rId224" Type="http://schemas.openxmlformats.org/officeDocument/2006/relationships/customXml" Target="../ink/ink778.xml"/><Relationship Id="rId245" Type="http://schemas.openxmlformats.org/officeDocument/2006/relationships/image" Target="../media/image804.png"/><Relationship Id="rId266" Type="http://schemas.openxmlformats.org/officeDocument/2006/relationships/customXml" Target="../ink/ink799.xml"/><Relationship Id="rId287" Type="http://schemas.openxmlformats.org/officeDocument/2006/relationships/image" Target="../media/image825.png"/><Relationship Id="rId410" Type="http://schemas.openxmlformats.org/officeDocument/2006/relationships/customXml" Target="../ink/ink871.xml"/><Relationship Id="rId30" Type="http://schemas.openxmlformats.org/officeDocument/2006/relationships/customXml" Target="../ink/ink681.xml"/><Relationship Id="rId105" Type="http://schemas.openxmlformats.org/officeDocument/2006/relationships/image" Target="../media/image734.png"/><Relationship Id="rId126" Type="http://schemas.openxmlformats.org/officeDocument/2006/relationships/customXml" Target="../ink/ink729.xml"/><Relationship Id="rId147" Type="http://schemas.openxmlformats.org/officeDocument/2006/relationships/image" Target="../media/image755.png"/><Relationship Id="rId168" Type="http://schemas.openxmlformats.org/officeDocument/2006/relationships/customXml" Target="../ink/ink750.xml"/><Relationship Id="rId312" Type="http://schemas.openxmlformats.org/officeDocument/2006/relationships/customXml" Target="../ink/ink822.xml"/><Relationship Id="rId333" Type="http://schemas.openxmlformats.org/officeDocument/2006/relationships/image" Target="../media/image848.png"/><Relationship Id="rId354" Type="http://schemas.openxmlformats.org/officeDocument/2006/relationships/customXml" Target="../ink/ink843.xml"/><Relationship Id="rId51" Type="http://schemas.openxmlformats.org/officeDocument/2006/relationships/image" Target="../media/image707.png"/><Relationship Id="rId72" Type="http://schemas.openxmlformats.org/officeDocument/2006/relationships/customXml" Target="../ink/ink702.xml"/><Relationship Id="rId93" Type="http://schemas.openxmlformats.org/officeDocument/2006/relationships/image" Target="../media/image728.png"/><Relationship Id="rId189" Type="http://schemas.openxmlformats.org/officeDocument/2006/relationships/image" Target="../media/image776.png"/><Relationship Id="rId375" Type="http://schemas.openxmlformats.org/officeDocument/2006/relationships/image" Target="../media/image869.png"/><Relationship Id="rId396" Type="http://schemas.openxmlformats.org/officeDocument/2006/relationships/customXml" Target="../ink/ink864.xml"/><Relationship Id="rId3" Type="http://schemas.openxmlformats.org/officeDocument/2006/relationships/image" Target="../media/image683.png"/><Relationship Id="rId214" Type="http://schemas.openxmlformats.org/officeDocument/2006/relationships/customXml" Target="../ink/ink773.xml"/><Relationship Id="rId235" Type="http://schemas.openxmlformats.org/officeDocument/2006/relationships/image" Target="../media/image799.png"/><Relationship Id="rId256" Type="http://schemas.openxmlformats.org/officeDocument/2006/relationships/customXml" Target="../ink/ink794.xml"/><Relationship Id="rId277" Type="http://schemas.openxmlformats.org/officeDocument/2006/relationships/image" Target="../media/image820.png"/><Relationship Id="rId298" Type="http://schemas.openxmlformats.org/officeDocument/2006/relationships/customXml" Target="../ink/ink815.xml"/><Relationship Id="rId400" Type="http://schemas.openxmlformats.org/officeDocument/2006/relationships/customXml" Target="../ink/ink866.xml"/><Relationship Id="rId116" Type="http://schemas.openxmlformats.org/officeDocument/2006/relationships/customXml" Target="../ink/ink724.xml"/><Relationship Id="rId137" Type="http://schemas.openxmlformats.org/officeDocument/2006/relationships/image" Target="../media/image750.png"/><Relationship Id="rId158" Type="http://schemas.openxmlformats.org/officeDocument/2006/relationships/customXml" Target="../ink/ink745.xml"/><Relationship Id="rId302" Type="http://schemas.openxmlformats.org/officeDocument/2006/relationships/customXml" Target="../ink/ink817.xml"/><Relationship Id="rId323" Type="http://schemas.openxmlformats.org/officeDocument/2006/relationships/image" Target="../media/image843.png"/><Relationship Id="rId344" Type="http://schemas.openxmlformats.org/officeDocument/2006/relationships/customXml" Target="../ink/ink838.xml"/><Relationship Id="rId20" Type="http://schemas.openxmlformats.org/officeDocument/2006/relationships/customXml" Target="../ink/ink676.xml"/><Relationship Id="rId41" Type="http://schemas.openxmlformats.org/officeDocument/2006/relationships/image" Target="../media/image702.png"/><Relationship Id="rId62" Type="http://schemas.openxmlformats.org/officeDocument/2006/relationships/customXml" Target="../ink/ink697.xml"/><Relationship Id="rId83" Type="http://schemas.openxmlformats.org/officeDocument/2006/relationships/image" Target="../media/image723.png"/><Relationship Id="rId179" Type="http://schemas.openxmlformats.org/officeDocument/2006/relationships/image" Target="../media/image771.png"/><Relationship Id="rId365" Type="http://schemas.openxmlformats.org/officeDocument/2006/relationships/image" Target="../media/image864.png"/><Relationship Id="rId386" Type="http://schemas.openxmlformats.org/officeDocument/2006/relationships/customXml" Target="../ink/ink859.xml"/><Relationship Id="rId190" Type="http://schemas.openxmlformats.org/officeDocument/2006/relationships/customXml" Target="../ink/ink761.xml"/><Relationship Id="rId204" Type="http://schemas.openxmlformats.org/officeDocument/2006/relationships/customXml" Target="../ink/ink768.xml"/><Relationship Id="rId225" Type="http://schemas.openxmlformats.org/officeDocument/2006/relationships/image" Target="../media/image794.png"/><Relationship Id="rId246" Type="http://schemas.openxmlformats.org/officeDocument/2006/relationships/customXml" Target="../ink/ink789.xml"/><Relationship Id="rId267" Type="http://schemas.openxmlformats.org/officeDocument/2006/relationships/image" Target="../media/image815.png"/><Relationship Id="rId288" Type="http://schemas.openxmlformats.org/officeDocument/2006/relationships/customXml" Target="../ink/ink810.xml"/><Relationship Id="rId411" Type="http://schemas.openxmlformats.org/officeDocument/2006/relationships/image" Target="../media/image887.png"/><Relationship Id="rId106" Type="http://schemas.openxmlformats.org/officeDocument/2006/relationships/customXml" Target="../ink/ink719.xml"/><Relationship Id="rId127" Type="http://schemas.openxmlformats.org/officeDocument/2006/relationships/image" Target="../media/image745.png"/><Relationship Id="rId313" Type="http://schemas.openxmlformats.org/officeDocument/2006/relationships/image" Target="../media/image838.png"/><Relationship Id="rId10" Type="http://schemas.openxmlformats.org/officeDocument/2006/relationships/customXml" Target="../ink/ink671.xml"/><Relationship Id="rId31" Type="http://schemas.openxmlformats.org/officeDocument/2006/relationships/image" Target="../media/image697.png"/><Relationship Id="rId52" Type="http://schemas.openxmlformats.org/officeDocument/2006/relationships/customXml" Target="../ink/ink692.xml"/><Relationship Id="rId73" Type="http://schemas.openxmlformats.org/officeDocument/2006/relationships/image" Target="../media/image718.png"/><Relationship Id="rId94" Type="http://schemas.openxmlformats.org/officeDocument/2006/relationships/customXml" Target="../ink/ink713.xml"/><Relationship Id="rId148" Type="http://schemas.openxmlformats.org/officeDocument/2006/relationships/customXml" Target="../ink/ink740.xml"/><Relationship Id="rId169" Type="http://schemas.openxmlformats.org/officeDocument/2006/relationships/image" Target="../media/image766.png"/><Relationship Id="rId334" Type="http://schemas.openxmlformats.org/officeDocument/2006/relationships/customXml" Target="../ink/ink833.xml"/><Relationship Id="rId355" Type="http://schemas.openxmlformats.org/officeDocument/2006/relationships/image" Target="../media/image859.png"/><Relationship Id="rId376" Type="http://schemas.openxmlformats.org/officeDocument/2006/relationships/customXml" Target="../ink/ink854.xml"/><Relationship Id="rId397" Type="http://schemas.openxmlformats.org/officeDocument/2006/relationships/image" Target="../media/image880.png"/><Relationship Id="rId4" Type="http://schemas.openxmlformats.org/officeDocument/2006/relationships/customXml" Target="../ink/ink668.xml"/><Relationship Id="rId180" Type="http://schemas.openxmlformats.org/officeDocument/2006/relationships/customXml" Target="../ink/ink756.xml"/><Relationship Id="rId215" Type="http://schemas.openxmlformats.org/officeDocument/2006/relationships/image" Target="../media/image789.png"/><Relationship Id="rId236" Type="http://schemas.openxmlformats.org/officeDocument/2006/relationships/customXml" Target="../ink/ink784.xml"/><Relationship Id="rId257" Type="http://schemas.openxmlformats.org/officeDocument/2006/relationships/image" Target="../media/image810.png"/><Relationship Id="rId278" Type="http://schemas.openxmlformats.org/officeDocument/2006/relationships/customXml" Target="../ink/ink805.xml"/><Relationship Id="rId401" Type="http://schemas.openxmlformats.org/officeDocument/2006/relationships/image" Target="../media/image882.png"/><Relationship Id="rId303" Type="http://schemas.openxmlformats.org/officeDocument/2006/relationships/image" Target="../media/image833.png"/><Relationship Id="rId42" Type="http://schemas.openxmlformats.org/officeDocument/2006/relationships/customXml" Target="../ink/ink687.xml"/><Relationship Id="rId84" Type="http://schemas.openxmlformats.org/officeDocument/2006/relationships/customXml" Target="../ink/ink708.xml"/><Relationship Id="rId138" Type="http://schemas.openxmlformats.org/officeDocument/2006/relationships/customXml" Target="../ink/ink735.xml"/><Relationship Id="rId345" Type="http://schemas.openxmlformats.org/officeDocument/2006/relationships/image" Target="../media/image854.png"/><Relationship Id="rId387" Type="http://schemas.openxmlformats.org/officeDocument/2006/relationships/image" Target="../media/image875.png"/><Relationship Id="rId191" Type="http://schemas.openxmlformats.org/officeDocument/2006/relationships/image" Target="../media/image777.png"/><Relationship Id="rId205" Type="http://schemas.openxmlformats.org/officeDocument/2006/relationships/image" Target="../media/image784.png"/><Relationship Id="rId247" Type="http://schemas.openxmlformats.org/officeDocument/2006/relationships/image" Target="../media/image805.png"/><Relationship Id="rId412" Type="http://schemas.openxmlformats.org/officeDocument/2006/relationships/customXml" Target="../ink/ink872.xml"/><Relationship Id="rId107" Type="http://schemas.openxmlformats.org/officeDocument/2006/relationships/image" Target="../media/image735.png"/><Relationship Id="rId289" Type="http://schemas.openxmlformats.org/officeDocument/2006/relationships/image" Target="../media/image826.png"/><Relationship Id="rId11" Type="http://schemas.openxmlformats.org/officeDocument/2006/relationships/image" Target="../media/image687.png"/><Relationship Id="rId53" Type="http://schemas.openxmlformats.org/officeDocument/2006/relationships/image" Target="../media/image708.png"/><Relationship Id="rId149" Type="http://schemas.openxmlformats.org/officeDocument/2006/relationships/image" Target="../media/image756.png"/><Relationship Id="rId314" Type="http://schemas.openxmlformats.org/officeDocument/2006/relationships/customXml" Target="../ink/ink823.xml"/><Relationship Id="rId356" Type="http://schemas.openxmlformats.org/officeDocument/2006/relationships/customXml" Target="../ink/ink844.xml"/><Relationship Id="rId398" Type="http://schemas.openxmlformats.org/officeDocument/2006/relationships/customXml" Target="../ink/ink865.xml"/><Relationship Id="rId95" Type="http://schemas.openxmlformats.org/officeDocument/2006/relationships/image" Target="../media/image729.png"/><Relationship Id="rId160" Type="http://schemas.openxmlformats.org/officeDocument/2006/relationships/customXml" Target="../ink/ink746.xml"/><Relationship Id="rId216" Type="http://schemas.openxmlformats.org/officeDocument/2006/relationships/customXml" Target="../ink/ink774.xml"/><Relationship Id="rId258" Type="http://schemas.openxmlformats.org/officeDocument/2006/relationships/customXml" Target="../ink/ink795.xml"/><Relationship Id="rId22" Type="http://schemas.openxmlformats.org/officeDocument/2006/relationships/customXml" Target="../ink/ink677.xml"/><Relationship Id="rId64" Type="http://schemas.openxmlformats.org/officeDocument/2006/relationships/customXml" Target="../ink/ink698.xml"/><Relationship Id="rId118" Type="http://schemas.openxmlformats.org/officeDocument/2006/relationships/customXml" Target="../ink/ink725.xml"/><Relationship Id="rId325" Type="http://schemas.openxmlformats.org/officeDocument/2006/relationships/image" Target="../media/image844.png"/><Relationship Id="rId367" Type="http://schemas.openxmlformats.org/officeDocument/2006/relationships/image" Target="../media/image865.png"/><Relationship Id="rId171" Type="http://schemas.openxmlformats.org/officeDocument/2006/relationships/image" Target="../media/image767.png"/><Relationship Id="rId227" Type="http://schemas.openxmlformats.org/officeDocument/2006/relationships/image" Target="../media/image795.png"/><Relationship Id="rId269" Type="http://schemas.openxmlformats.org/officeDocument/2006/relationships/image" Target="../media/image816.png"/><Relationship Id="rId33" Type="http://schemas.openxmlformats.org/officeDocument/2006/relationships/image" Target="../media/image698.png"/><Relationship Id="rId129" Type="http://schemas.openxmlformats.org/officeDocument/2006/relationships/image" Target="../media/image746.png"/><Relationship Id="rId280" Type="http://schemas.openxmlformats.org/officeDocument/2006/relationships/customXml" Target="../ink/ink806.xml"/><Relationship Id="rId336" Type="http://schemas.openxmlformats.org/officeDocument/2006/relationships/customXml" Target="../ink/ink834.xml"/><Relationship Id="rId75" Type="http://schemas.openxmlformats.org/officeDocument/2006/relationships/image" Target="../media/image719.png"/><Relationship Id="rId140" Type="http://schemas.openxmlformats.org/officeDocument/2006/relationships/customXml" Target="../ink/ink736.xml"/><Relationship Id="rId182" Type="http://schemas.openxmlformats.org/officeDocument/2006/relationships/customXml" Target="../ink/ink757.xml"/><Relationship Id="rId378" Type="http://schemas.openxmlformats.org/officeDocument/2006/relationships/customXml" Target="../ink/ink855.xml"/><Relationship Id="rId403" Type="http://schemas.openxmlformats.org/officeDocument/2006/relationships/image" Target="../media/image883.png"/><Relationship Id="rId6" Type="http://schemas.openxmlformats.org/officeDocument/2006/relationships/customXml" Target="../ink/ink669.xml"/><Relationship Id="rId238" Type="http://schemas.openxmlformats.org/officeDocument/2006/relationships/customXml" Target="../ink/ink785.xml"/><Relationship Id="rId291" Type="http://schemas.openxmlformats.org/officeDocument/2006/relationships/image" Target="../media/image827.png"/><Relationship Id="rId305" Type="http://schemas.openxmlformats.org/officeDocument/2006/relationships/image" Target="../media/image834.png"/><Relationship Id="rId347" Type="http://schemas.openxmlformats.org/officeDocument/2006/relationships/image" Target="../media/image855.png"/><Relationship Id="rId44" Type="http://schemas.openxmlformats.org/officeDocument/2006/relationships/customXml" Target="../ink/ink688.xml"/><Relationship Id="rId86" Type="http://schemas.openxmlformats.org/officeDocument/2006/relationships/customXml" Target="../ink/ink709.xml"/><Relationship Id="rId151" Type="http://schemas.openxmlformats.org/officeDocument/2006/relationships/image" Target="../media/image757.png"/><Relationship Id="rId389" Type="http://schemas.openxmlformats.org/officeDocument/2006/relationships/image" Target="../media/image876.png"/><Relationship Id="rId193" Type="http://schemas.openxmlformats.org/officeDocument/2006/relationships/image" Target="../media/image778.png"/><Relationship Id="rId207" Type="http://schemas.openxmlformats.org/officeDocument/2006/relationships/image" Target="../media/image785.png"/><Relationship Id="rId249" Type="http://schemas.openxmlformats.org/officeDocument/2006/relationships/image" Target="../media/image806.png"/><Relationship Id="rId13" Type="http://schemas.openxmlformats.org/officeDocument/2006/relationships/image" Target="../media/image688.png"/><Relationship Id="rId109" Type="http://schemas.openxmlformats.org/officeDocument/2006/relationships/image" Target="../media/image736.png"/><Relationship Id="rId260" Type="http://schemas.openxmlformats.org/officeDocument/2006/relationships/customXml" Target="../ink/ink796.xml"/><Relationship Id="rId316" Type="http://schemas.openxmlformats.org/officeDocument/2006/relationships/customXml" Target="../ink/ink824.xml"/><Relationship Id="rId55" Type="http://schemas.openxmlformats.org/officeDocument/2006/relationships/image" Target="../media/image709.png"/><Relationship Id="rId97" Type="http://schemas.openxmlformats.org/officeDocument/2006/relationships/image" Target="../media/image730.png"/><Relationship Id="rId120" Type="http://schemas.openxmlformats.org/officeDocument/2006/relationships/customXml" Target="../ink/ink726.xml"/><Relationship Id="rId358" Type="http://schemas.openxmlformats.org/officeDocument/2006/relationships/customXml" Target="../ink/ink845.xml"/><Relationship Id="rId162" Type="http://schemas.openxmlformats.org/officeDocument/2006/relationships/customXml" Target="../ink/ink747.xml"/><Relationship Id="rId218" Type="http://schemas.openxmlformats.org/officeDocument/2006/relationships/customXml" Target="../ink/ink775.xml"/><Relationship Id="rId271" Type="http://schemas.openxmlformats.org/officeDocument/2006/relationships/image" Target="../media/image817.png"/><Relationship Id="rId24" Type="http://schemas.openxmlformats.org/officeDocument/2006/relationships/customXml" Target="../ink/ink678.xml"/><Relationship Id="rId66" Type="http://schemas.openxmlformats.org/officeDocument/2006/relationships/customXml" Target="../ink/ink699.xml"/><Relationship Id="rId131" Type="http://schemas.openxmlformats.org/officeDocument/2006/relationships/image" Target="../media/image747.png"/><Relationship Id="rId327" Type="http://schemas.openxmlformats.org/officeDocument/2006/relationships/image" Target="../media/image845.png"/><Relationship Id="rId369" Type="http://schemas.openxmlformats.org/officeDocument/2006/relationships/image" Target="../media/image866.png"/><Relationship Id="rId173" Type="http://schemas.openxmlformats.org/officeDocument/2006/relationships/image" Target="../media/image768.png"/><Relationship Id="rId229" Type="http://schemas.openxmlformats.org/officeDocument/2006/relationships/image" Target="../media/image796.png"/><Relationship Id="rId380" Type="http://schemas.openxmlformats.org/officeDocument/2006/relationships/customXml" Target="../ink/ink856.xml"/><Relationship Id="rId240" Type="http://schemas.openxmlformats.org/officeDocument/2006/relationships/customXml" Target="../ink/ink786.xml"/><Relationship Id="rId35" Type="http://schemas.openxmlformats.org/officeDocument/2006/relationships/image" Target="../media/image699.png"/><Relationship Id="rId77" Type="http://schemas.openxmlformats.org/officeDocument/2006/relationships/image" Target="../media/image720.png"/><Relationship Id="rId100" Type="http://schemas.openxmlformats.org/officeDocument/2006/relationships/customXml" Target="../ink/ink716.xml"/><Relationship Id="rId282" Type="http://schemas.openxmlformats.org/officeDocument/2006/relationships/customXml" Target="../ink/ink807.xml"/><Relationship Id="rId338" Type="http://schemas.openxmlformats.org/officeDocument/2006/relationships/customXml" Target="../ink/ink835.xml"/><Relationship Id="rId8" Type="http://schemas.openxmlformats.org/officeDocument/2006/relationships/customXml" Target="../ink/ink670.xml"/><Relationship Id="rId142" Type="http://schemas.openxmlformats.org/officeDocument/2006/relationships/customXml" Target="../ink/ink737.xml"/><Relationship Id="rId184" Type="http://schemas.openxmlformats.org/officeDocument/2006/relationships/customXml" Target="../ink/ink758.xml"/><Relationship Id="rId391" Type="http://schemas.openxmlformats.org/officeDocument/2006/relationships/image" Target="../media/image877.png"/><Relationship Id="rId405" Type="http://schemas.openxmlformats.org/officeDocument/2006/relationships/image" Target="../media/image884.png"/><Relationship Id="rId251" Type="http://schemas.openxmlformats.org/officeDocument/2006/relationships/image" Target="../media/image807.png"/><Relationship Id="rId46" Type="http://schemas.openxmlformats.org/officeDocument/2006/relationships/customXml" Target="../ink/ink689.xml"/><Relationship Id="rId293" Type="http://schemas.openxmlformats.org/officeDocument/2006/relationships/image" Target="../media/image828.png"/><Relationship Id="rId307" Type="http://schemas.openxmlformats.org/officeDocument/2006/relationships/image" Target="../media/image835.png"/><Relationship Id="rId349" Type="http://schemas.openxmlformats.org/officeDocument/2006/relationships/image" Target="../media/image856.png"/><Relationship Id="rId88" Type="http://schemas.openxmlformats.org/officeDocument/2006/relationships/customXml" Target="../ink/ink710.xml"/><Relationship Id="rId111" Type="http://schemas.openxmlformats.org/officeDocument/2006/relationships/image" Target="../media/image737.png"/><Relationship Id="rId153" Type="http://schemas.openxmlformats.org/officeDocument/2006/relationships/image" Target="../media/image758.png"/><Relationship Id="rId195" Type="http://schemas.openxmlformats.org/officeDocument/2006/relationships/image" Target="../media/image779.png"/><Relationship Id="rId209" Type="http://schemas.openxmlformats.org/officeDocument/2006/relationships/image" Target="../media/image786.png"/><Relationship Id="rId360" Type="http://schemas.openxmlformats.org/officeDocument/2006/relationships/customXml" Target="../ink/ink846.xml"/><Relationship Id="rId220" Type="http://schemas.openxmlformats.org/officeDocument/2006/relationships/customXml" Target="../ink/ink776.xml"/><Relationship Id="rId15" Type="http://schemas.openxmlformats.org/officeDocument/2006/relationships/image" Target="../media/image689.png"/><Relationship Id="rId57" Type="http://schemas.openxmlformats.org/officeDocument/2006/relationships/image" Target="../media/image710.png"/><Relationship Id="rId262" Type="http://schemas.openxmlformats.org/officeDocument/2006/relationships/customXml" Target="../ink/ink797.xml"/><Relationship Id="rId318" Type="http://schemas.openxmlformats.org/officeDocument/2006/relationships/customXml" Target="../ink/ink825.xml"/><Relationship Id="rId99" Type="http://schemas.openxmlformats.org/officeDocument/2006/relationships/image" Target="../media/image731.png"/><Relationship Id="rId122" Type="http://schemas.openxmlformats.org/officeDocument/2006/relationships/customXml" Target="../ink/ink727.xml"/><Relationship Id="rId164" Type="http://schemas.openxmlformats.org/officeDocument/2006/relationships/customXml" Target="../ink/ink748.xml"/><Relationship Id="rId371" Type="http://schemas.openxmlformats.org/officeDocument/2006/relationships/image" Target="../media/image867.png"/><Relationship Id="rId26" Type="http://schemas.openxmlformats.org/officeDocument/2006/relationships/customXml" Target="../ink/ink679.xml"/><Relationship Id="rId231" Type="http://schemas.openxmlformats.org/officeDocument/2006/relationships/image" Target="../media/image797.png"/><Relationship Id="rId273" Type="http://schemas.openxmlformats.org/officeDocument/2006/relationships/image" Target="../media/image818.png"/><Relationship Id="rId329" Type="http://schemas.openxmlformats.org/officeDocument/2006/relationships/image" Target="../media/image846.png"/><Relationship Id="rId68" Type="http://schemas.openxmlformats.org/officeDocument/2006/relationships/customXml" Target="../ink/ink700.xml"/><Relationship Id="rId133" Type="http://schemas.openxmlformats.org/officeDocument/2006/relationships/image" Target="../media/image748.png"/><Relationship Id="rId175" Type="http://schemas.openxmlformats.org/officeDocument/2006/relationships/image" Target="../media/image769.png"/><Relationship Id="rId340" Type="http://schemas.openxmlformats.org/officeDocument/2006/relationships/customXml" Target="../ink/ink836.xml"/><Relationship Id="rId200" Type="http://schemas.openxmlformats.org/officeDocument/2006/relationships/customXml" Target="../ink/ink766.xml"/><Relationship Id="rId382" Type="http://schemas.openxmlformats.org/officeDocument/2006/relationships/customXml" Target="../ink/ink857.xml"/><Relationship Id="rId242" Type="http://schemas.openxmlformats.org/officeDocument/2006/relationships/customXml" Target="../ink/ink787.xml"/><Relationship Id="rId284" Type="http://schemas.openxmlformats.org/officeDocument/2006/relationships/customXml" Target="../ink/ink808.xml"/><Relationship Id="rId37" Type="http://schemas.openxmlformats.org/officeDocument/2006/relationships/image" Target="../media/image700.png"/><Relationship Id="rId79" Type="http://schemas.openxmlformats.org/officeDocument/2006/relationships/image" Target="../media/image721.png"/><Relationship Id="rId102" Type="http://schemas.openxmlformats.org/officeDocument/2006/relationships/customXml" Target="../ink/ink717.xml"/><Relationship Id="rId144" Type="http://schemas.openxmlformats.org/officeDocument/2006/relationships/customXml" Target="../ink/ink738.xml"/><Relationship Id="rId90" Type="http://schemas.openxmlformats.org/officeDocument/2006/relationships/customXml" Target="../ink/ink711.xml"/><Relationship Id="rId186" Type="http://schemas.openxmlformats.org/officeDocument/2006/relationships/customXml" Target="../ink/ink759.xml"/><Relationship Id="rId351" Type="http://schemas.openxmlformats.org/officeDocument/2006/relationships/image" Target="../media/image857.png"/><Relationship Id="rId393" Type="http://schemas.openxmlformats.org/officeDocument/2006/relationships/image" Target="../media/image878.png"/><Relationship Id="rId407" Type="http://schemas.openxmlformats.org/officeDocument/2006/relationships/image" Target="../media/image885.png"/><Relationship Id="rId211" Type="http://schemas.openxmlformats.org/officeDocument/2006/relationships/image" Target="../media/image787.png"/><Relationship Id="rId253" Type="http://schemas.openxmlformats.org/officeDocument/2006/relationships/image" Target="../media/image808.png"/><Relationship Id="rId295" Type="http://schemas.openxmlformats.org/officeDocument/2006/relationships/image" Target="../media/image829.png"/><Relationship Id="rId309" Type="http://schemas.openxmlformats.org/officeDocument/2006/relationships/image" Target="../media/image836.png"/><Relationship Id="rId48" Type="http://schemas.openxmlformats.org/officeDocument/2006/relationships/customXml" Target="../ink/ink690.xml"/><Relationship Id="rId113" Type="http://schemas.openxmlformats.org/officeDocument/2006/relationships/image" Target="../media/image738.png"/><Relationship Id="rId320" Type="http://schemas.openxmlformats.org/officeDocument/2006/relationships/customXml" Target="../ink/ink8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810018" cy="2024886"/>
          </a:xfrm>
        </p:spPr>
        <p:txBody>
          <a:bodyPr>
            <a:normAutofit fontScale="90000"/>
          </a:bodyPr>
          <a:lstStyle/>
          <a:p>
            <a:r>
              <a:rPr lang="es-ES" dirty="0"/>
              <a:t>Mediciones, cifras significativas y error instrumental</a:t>
            </a:r>
            <a:br>
              <a:rPr lang="es-ES" dirty="0"/>
            </a:br>
            <a:r>
              <a:rPr lang="es-ES" dirty="0"/>
              <a:t>2s 2020 </a:t>
            </a:r>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27681D-4C22-8E45-A7BA-CF6A9110E241}"/>
              </a:ext>
            </a:extLst>
          </p:cNvPr>
          <p:cNvSpPr>
            <a:spLocks noGrp="1"/>
          </p:cNvSpPr>
          <p:nvPr>
            <p:ph type="title"/>
          </p:nvPr>
        </p:nvSpPr>
        <p:spPr>
          <a:xfrm>
            <a:off x="457200" y="286213"/>
            <a:ext cx="8229600" cy="1143000"/>
          </a:xfrm>
        </p:spPr>
        <p:txBody>
          <a:bodyPr/>
          <a:lstStyle/>
          <a:p>
            <a:r>
              <a:rPr lang="es-ES_tradnl" dirty="0">
                <a:solidFill>
                  <a:srgbClr val="0070C0"/>
                </a:solidFill>
              </a:rPr>
              <a:t>Introducción</a:t>
            </a:r>
          </a:p>
        </p:txBody>
      </p:sp>
      <p:sp>
        <p:nvSpPr>
          <p:cNvPr id="3" name="Marcador de contenido 2">
            <a:extLst>
              <a:ext uri="{FF2B5EF4-FFF2-40B4-BE49-F238E27FC236}">
                <a16:creationId xmlns:a16="http://schemas.microsoft.com/office/drawing/2014/main" id="{2BA2E45D-ACA2-2C41-95A4-8D7DCCD7AA12}"/>
              </a:ext>
            </a:extLst>
          </p:cNvPr>
          <p:cNvSpPr>
            <a:spLocks noGrp="1"/>
          </p:cNvSpPr>
          <p:nvPr>
            <p:ph idx="1"/>
          </p:nvPr>
        </p:nvSpPr>
        <p:spPr>
          <a:xfrm>
            <a:off x="457199" y="1600200"/>
            <a:ext cx="8397433" cy="4580681"/>
          </a:xfrm>
        </p:spPr>
        <p:txBody>
          <a:bodyPr>
            <a:normAutofit fontScale="77500" lnSpcReduction="20000"/>
          </a:bodyPr>
          <a:lstStyle/>
          <a:p>
            <a:pPr marL="0" indent="0" algn="just">
              <a:buNone/>
            </a:pPr>
            <a:r>
              <a:rPr lang="es-ES_tradnl" dirty="0">
                <a:solidFill>
                  <a:srgbClr val="002060"/>
                </a:solidFill>
              </a:rPr>
              <a:t>La física es una ciencia natural, y por ende el rol de la experimentación es clave. Toda ciencia natural se basa en el método científico, el cual puede resumirse brevemente en tres pasos:</a:t>
            </a:r>
          </a:p>
          <a:p>
            <a:pPr marL="0" indent="0" algn="just">
              <a:buNone/>
            </a:pPr>
            <a:endParaRPr lang="es-ES_tradnl" dirty="0">
              <a:solidFill>
                <a:srgbClr val="002060"/>
              </a:solidFill>
            </a:endParaRPr>
          </a:p>
          <a:p>
            <a:pPr marL="0" indent="0" algn="just">
              <a:buNone/>
            </a:pPr>
            <a:r>
              <a:rPr lang="es-ES_tradnl" b="1" dirty="0">
                <a:solidFill>
                  <a:srgbClr val="002060"/>
                </a:solidFill>
              </a:rPr>
              <a:t>1) </a:t>
            </a:r>
            <a:r>
              <a:rPr lang="es-ES_tradnl" dirty="0">
                <a:solidFill>
                  <a:srgbClr val="002060"/>
                </a:solidFill>
              </a:rPr>
              <a:t>Se realizan observaciones de un fenómeno natural. </a:t>
            </a:r>
          </a:p>
          <a:p>
            <a:pPr marL="0" indent="0" algn="just">
              <a:buNone/>
            </a:pPr>
            <a:r>
              <a:rPr lang="es-ES_tradnl" b="1" dirty="0">
                <a:solidFill>
                  <a:srgbClr val="002060"/>
                </a:solidFill>
              </a:rPr>
              <a:t>2) </a:t>
            </a:r>
            <a:r>
              <a:rPr lang="es-ES_tradnl" dirty="0">
                <a:solidFill>
                  <a:srgbClr val="002060"/>
                </a:solidFill>
              </a:rPr>
              <a:t>Mediante un proceso de razonamiento se postulan hipótesis que explican los fenómenos observados. Con estas hipótesis es posible predecir otros fenómenos. </a:t>
            </a:r>
          </a:p>
          <a:p>
            <a:pPr marL="0" indent="0" algn="just">
              <a:buNone/>
            </a:pPr>
            <a:r>
              <a:rPr lang="es-ES_tradnl" b="1" dirty="0">
                <a:solidFill>
                  <a:srgbClr val="002060"/>
                </a:solidFill>
              </a:rPr>
              <a:t>3) </a:t>
            </a:r>
            <a:r>
              <a:rPr lang="es-ES_tradnl" dirty="0">
                <a:solidFill>
                  <a:srgbClr val="002060"/>
                </a:solidFill>
              </a:rPr>
              <a:t>Se realizan experimentos para verificar las predicciones. En el caso de que éstas no se verifiquen, los nuevos resultados experimentales sirven de observación (se vuelve al paso 1) para poder plantear nuevas hipótesis.</a:t>
            </a:r>
          </a:p>
          <a:p>
            <a:pPr marL="0" indent="0">
              <a:buNone/>
            </a:pPr>
            <a:endParaRPr lang="es-ES_tradnl" dirty="0"/>
          </a:p>
        </p:txBody>
      </p:sp>
    </p:spTree>
    <p:extLst>
      <p:ext uri="{BB962C8B-B14F-4D97-AF65-F5344CB8AC3E}">
        <p14:creationId xmlns:p14="http://schemas.microsoft.com/office/powerpoint/2010/main" val="2505134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1DBB522-2FBA-4C49-BFAA-CEA0C80AE19C}"/>
              </a:ext>
            </a:extLst>
          </p:cNvPr>
          <p:cNvSpPr>
            <a:spLocks noGrp="1"/>
          </p:cNvSpPr>
          <p:nvPr>
            <p:ph idx="1"/>
          </p:nvPr>
        </p:nvSpPr>
        <p:spPr>
          <a:xfrm>
            <a:off x="457200" y="535329"/>
            <a:ext cx="8229600" cy="2242595"/>
          </a:xfrm>
        </p:spPr>
        <p:txBody>
          <a:bodyPr/>
          <a:lstStyle/>
          <a:p>
            <a:pPr marL="0" indent="0" algn="just">
              <a:buNone/>
            </a:pPr>
            <a:r>
              <a:rPr lang="es-ES_tradnl" dirty="0">
                <a:solidFill>
                  <a:srgbClr val="002060"/>
                </a:solidFill>
              </a:rPr>
              <a:t>El proceso de medición es importante en ciencia (e ingeniería) pues en muchos procesos y aplicaciones es necesario controlar y/o monitorear un conjunto de cantidades físicas </a:t>
            </a:r>
          </a:p>
        </p:txBody>
      </p:sp>
      <p:sp>
        <p:nvSpPr>
          <p:cNvPr id="4" name="Rectángulo 3">
            <a:extLst>
              <a:ext uri="{FF2B5EF4-FFF2-40B4-BE49-F238E27FC236}">
                <a16:creationId xmlns:a16="http://schemas.microsoft.com/office/drawing/2014/main" id="{3AFF6C3D-607A-304A-9AE2-7BA7C5A6FF81}"/>
              </a:ext>
            </a:extLst>
          </p:cNvPr>
          <p:cNvSpPr/>
          <p:nvPr/>
        </p:nvSpPr>
        <p:spPr>
          <a:xfrm>
            <a:off x="4436772" y="6030283"/>
            <a:ext cx="3834704" cy="584775"/>
          </a:xfrm>
          <a:prstGeom prst="rect">
            <a:avLst/>
          </a:prstGeom>
        </p:spPr>
        <p:txBody>
          <a:bodyPr wrap="none">
            <a:spAutoFit/>
          </a:bodyPr>
          <a:lstStyle/>
          <a:p>
            <a:pPr fontAlgn="base"/>
            <a:r>
              <a:rPr lang="es-ES" sz="3200" dirty="0">
                <a:solidFill>
                  <a:srgbClr val="FF0000"/>
                </a:solidFill>
                <a:latin typeface="Arial Narrow" panose="020B0604020202020204" pitchFamily="34" charset="0"/>
                <a:cs typeface="Arial Narrow" panose="020B0604020202020204" pitchFamily="34" charset="0"/>
              </a:rPr>
              <a:t>Ahora…¿Qué es medir?</a:t>
            </a:r>
            <a:endParaRPr lang="es-CL" sz="3200" dirty="0">
              <a:solidFill>
                <a:srgbClr val="FF0000"/>
              </a:solidFill>
              <a:effectLst/>
              <a:latin typeface="Arial Narrow" panose="020B0604020202020204" pitchFamily="34" charset="0"/>
              <a:cs typeface="Arial Narrow" panose="020B0604020202020204" pitchFamily="34" charset="0"/>
            </a:endParaRPr>
          </a:p>
        </p:txBody>
      </p:sp>
      <p:pic>
        <p:nvPicPr>
          <p:cNvPr id="5" name="Imagen 4">
            <a:extLst>
              <a:ext uri="{FF2B5EF4-FFF2-40B4-BE49-F238E27FC236}">
                <a16:creationId xmlns:a16="http://schemas.microsoft.com/office/drawing/2014/main" id="{093F4B81-B9A8-0746-8093-31D85DB144D5}"/>
              </a:ext>
            </a:extLst>
          </p:cNvPr>
          <p:cNvPicPr>
            <a:picLocks noChangeAspect="1"/>
          </p:cNvPicPr>
          <p:nvPr/>
        </p:nvPicPr>
        <p:blipFill>
          <a:blip r:embed="rId2"/>
          <a:stretch>
            <a:fillRect/>
          </a:stretch>
        </p:blipFill>
        <p:spPr>
          <a:xfrm>
            <a:off x="222269" y="2616961"/>
            <a:ext cx="1931762" cy="1931762"/>
          </a:xfrm>
          <a:prstGeom prst="rect">
            <a:avLst/>
          </a:prstGeom>
        </p:spPr>
      </p:pic>
      <p:pic>
        <p:nvPicPr>
          <p:cNvPr id="6" name="Imagen 5">
            <a:extLst>
              <a:ext uri="{FF2B5EF4-FFF2-40B4-BE49-F238E27FC236}">
                <a16:creationId xmlns:a16="http://schemas.microsoft.com/office/drawing/2014/main" id="{5D534030-8333-0841-B391-7D7DDACBBAE3}"/>
              </a:ext>
            </a:extLst>
          </p:cNvPr>
          <p:cNvPicPr>
            <a:picLocks noChangeAspect="1"/>
          </p:cNvPicPr>
          <p:nvPr/>
        </p:nvPicPr>
        <p:blipFill>
          <a:blip r:embed="rId3"/>
          <a:stretch>
            <a:fillRect/>
          </a:stretch>
        </p:blipFill>
        <p:spPr>
          <a:xfrm>
            <a:off x="6607333" y="2506046"/>
            <a:ext cx="2536667" cy="2536667"/>
          </a:xfrm>
          <a:prstGeom prst="rect">
            <a:avLst/>
          </a:prstGeom>
        </p:spPr>
      </p:pic>
      <p:pic>
        <p:nvPicPr>
          <p:cNvPr id="8" name="Imagen 7">
            <a:extLst>
              <a:ext uri="{FF2B5EF4-FFF2-40B4-BE49-F238E27FC236}">
                <a16:creationId xmlns:a16="http://schemas.microsoft.com/office/drawing/2014/main" id="{A0617E4D-4C92-E042-9D96-A12C190EA3B4}"/>
              </a:ext>
            </a:extLst>
          </p:cNvPr>
          <p:cNvPicPr>
            <a:picLocks noChangeAspect="1"/>
          </p:cNvPicPr>
          <p:nvPr/>
        </p:nvPicPr>
        <p:blipFill>
          <a:blip r:embed="rId4"/>
          <a:stretch>
            <a:fillRect/>
          </a:stretch>
        </p:blipFill>
        <p:spPr>
          <a:xfrm>
            <a:off x="2154031" y="2616961"/>
            <a:ext cx="4565482" cy="3120935"/>
          </a:xfrm>
          <a:prstGeom prst="rect">
            <a:avLst/>
          </a:prstGeom>
        </p:spPr>
      </p:pic>
    </p:spTree>
    <p:extLst>
      <p:ext uri="{BB962C8B-B14F-4D97-AF65-F5344CB8AC3E}">
        <p14:creationId xmlns:p14="http://schemas.microsoft.com/office/powerpoint/2010/main" val="3458844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98D9CF6-CC63-DC48-9159-DD93DF08A6FE}"/>
              </a:ext>
            </a:extLst>
          </p:cNvPr>
          <p:cNvSpPr/>
          <p:nvPr/>
        </p:nvSpPr>
        <p:spPr>
          <a:xfrm>
            <a:off x="255918" y="551934"/>
            <a:ext cx="1933543" cy="584775"/>
          </a:xfrm>
          <a:prstGeom prst="rect">
            <a:avLst/>
          </a:prstGeom>
        </p:spPr>
        <p:txBody>
          <a:bodyPr wrap="none">
            <a:spAutoFit/>
          </a:bodyPr>
          <a:lstStyle/>
          <a:p>
            <a:pPr fontAlgn="base"/>
            <a:r>
              <a:rPr lang="es-ES" sz="3200" dirty="0">
                <a:solidFill>
                  <a:srgbClr val="002060"/>
                </a:solidFill>
                <a:cs typeface="Arial Narrow" panose="020B0604020202020204" pitchFamily="34" charset="0"/>
              </a:rPr>
              <a:t>Medir es…</a:t>
            </a:r>
            <a:endParaRPr lang="es-CL" sz="3200" dirty="0">
              <a:solidFill>
                <a:srgbClr val="002060"/>
              </a:solidFill>
              <a:effectLst/>
              <a:cs typeface="Arial Narrow" panose="020B0604020202020204" pitchFamily="34" charset="0"/>
            </a:endParaRPr>
          </a:p>
        </p:txBody>
      </p:sp>
      <p:sp>
        <p:nvSpPr>
          <p:cNvPr id="5" name="Rectángulo 3">
            <a:extLst>
              <a:ext uri="{FF2B5EF4-FFF2-40B4-BE49-F238E27FC236}">
                <a16:creationId xmlns:a16="http://schemas.microsoft.com/office/drawing/2014/main" id="{DB72C270-B725-A34B-B203-FE47B3F36FC1}"/>
              </a:ext>
            </a:extLst>
          </p:cNvPr>
          <p:cNvSpPr/>
          <p:nvPr/>
        </p:nvSpPr>
        <p:spPr>
          <a:xfrm>
            <a:off x="255918" y="1545021"/>
            <a:ext cx="8054706" cy="1569660"/>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Comparar cuantitativamente                                    </a:t>
            </a:r>
            <a:r>
              <a:rPr lang="es-CL" sz="3200" dirty="0">
                <a:solidFill>
                  <a:srgbClr val="002060"/>
                </a:solidFill>
                <a:cs typeface="Arial Narrow" panose="020B0604020202020204" pitchFamily="34" charset="0"/>
              </a:rPr>
              <a:t>una magnitud de valor desconocido con una magnitud de referencia </a:t>
            </a:r>
            <a:endParaRPr lang="es-ES" sz="3200" dirty="0">
              <a:solidFill>
                <a:srgbClr val="002060"/>
              </a:solidFill>
              <a:effectLst/>
              <a:cs typeface="Arial Narrow" panose="020B0604020202020204" pitchFamily="34" charset="0"/>
            </a:endParaRPr>
          </a:p>
        </p:txBody>
      </p:sp>
      <p:pic>
        <p:nvPicPr>
          <p:cNvPr id="6" name="Picture 1">
            <a:extLst>
              <a:ext uri="{FF2B5EF4-FFF2-40B4-BE49-F238E27FC236}">
                <a16:creationId xmlns:a16="http://schemas.microsoft.com/office/drawing/2014/main" id="{78AA0D7F-166F-E54B-A1B0-A3EC11CBFBF3}"/>
              </a:ext>
            </a:extLst>
          </p:cNvPr>
          <p:cNvPicPr>
            <a:picLocks noChangeAspect="1" noChangeArrowheads="1"/>
          </p:cNvPicPr>
          <p:nvPr/>
        </p:nvPicPr>
        <p:blipFill>
          <a:blip r:embed="rId2"/>
          <a:srcRect/>
          <a:stretch>
            <a:fillRect/>
          </a:stretch>
        </p:blipFill>
        <p:spPr bwMode="auto">
          <a:xfrm>
            <a:off x="4325661" y="2940765"/>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A1CC3173-4178-E84D-8189-EE526FB4C483}"/>
              </a:ext>
            </a:extLst>
          </p:cNvPr>
          <p:cNvSpPr/>
          <p:nvPr/>
        </p:nvSpPr>
        <p:spPr>
          <a:xfrm>
            <a:off x="255918" y="5448767"/>
            <a:ext cx="8621865" cy="584775"/>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Esta referencia es la unidad elegida por convención</a:t>
            </a:r>
          </a:p>
        </p:txBody>
      </p:sp>
    </p:spTree>
    <p:extLst>
      <p:ext uri="{BB962C8B-B14F-4D97-AF65-F5344CB8AC3E}">
        <p14:creationId xmlns:p14="http://schemas.microsoft.com/office/powerpoint/2010/main" val="1197629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4F12FF1C-8495-504D-9B4C-588C4F291FEE}"/>
              </a:ext>
            </a:extLst>
          </p:cNvPr>
          <p:cNvSpPr>
            <a:spLocks noGrp="1"/>
          </p:cNvSpPr>
          <p:nvPr>
            <p:ph type="title"/>
          </p:nvPr>
        </p:nvSpPr>
        <p:spPr>
          <a:xfrm>
            <a:off x="457200" y="274638"/>
            <a:ext cx="8229600" cy="1143000"/>
          </a:xfrm>
        </p:spPr>
        <p:txBody>
          <a:bodyPr/>
          <a:lstStyle/>
          <a:p>
            <a:r>
              <a:rPr lang="es-ES" dirty="0"/>
              <a:t>¿Cuál es la longitud del clip?</a:t>
            </a:r>
          </a:p>
        </p:txBody>
      </p:sp>
      <p:sp>
        <p:nvSpPr>
          <p:cNvPr id="7" name="Rectángulo 3">
            <a:extLst>
              <a:ext uri="{FF2B5EF4-FFF2-40B4-BE49-F238E27FC236}">
                <a16:creationId xmlns:a16="http://schemas.microsoft.com/office/drawing/2014/main" id="{7D341813-10EE-7943-852C-FE2F88B028C5}"/>
              </a:ext>
            </a:extLst>
          </p:cNvPr>
          <p:cNvSpPr/>
          <p:nvPr/>
        </p:nvSpPr>
        <p:spPr>
          <a:xfrm>
            <a:off x="1017544" y="4767480"/>
            <a:ext cx="7272968" cy="1815882"/>
          </a:xfrm>
          <a:prstGeom prst="rect">
            <a:avLst/>
          </a:prstGeom>
        </p:spPr>
        <p:txBody>
          <a:bodyPr wrap="square">
            <a:spAutoFit/>
          </a:bodyPr>
          <a:lstStyle/>
          <a:p>
            <a:pPr fontAlgn="base"/>
            <a:r>
              <a:rPr lang="es-ES" sz="2000" dirty="0">
                <a:solidFill>
                  <a:srgbClr val="002060"/>
                </a:solidFill>
                <a:effectLst/>
                <a:cs typeface="Arial Narrow" panose="020B0604020202020204" pitchFamily="34" charset="0"/>
              </a:rPr>
              <a:t>Al realizar varias veces la medición de una cantidad física (bajo condiciones controladas), se obtiene un conjunto de valores que no son necesariamente iguales. </a:t>
            </a:r>
          </a:p>
          <a:p>
            <a:pPr fontAlgn="base"/>
            <a:endParaRPr lang="es-ES" sz="2000" dirty="0">
              <a:solidFill>
                <a:srgbClr val="002060"/>
              </a:solidFill>
              <a:effectLst/>
              <a:cs typeface="Arial Narrow" panose="020B0604020202020204" pitchFamily="34" charset="0"/>
            </a:endParaRPr>
          </a:p>
          <a:p>
            <a:pPr fontAlgn="base"/>
            <a:r>
              <a:rPr lang="es-ES" sz="2000" dirty="0">
                <a:solidFill>
                  <a:srgbClr val="002060"/>
                </a:solidFill>
                <a:cs typeface="Arial Narrow" panose="020B0604020202020204" pitchFamily="34" charset="0"/>
              </a:rPr>
              <a:t>Esto es debido a la existencia de errores en el proceso de medición</a:t>
            </a:r>
            <a:r>
              <a:rPr lang="es-ES" sz="3200" dirty="0">
                <a:solidFill>
                  <a:srgbClr val="002060"/>
                </a:solidFill>
                <a:cs typeface="Arial Narrow" panose="020B0604020202020204" pitchFamily="34" charset="0"/>
              </a:rPr>
              <a:t>.  </a:t>
            </a:r>
            <a:endParaRPr lang="es-ES" sz="3200" dirty="0">
              <a:solidFill>
                <a:srgbClr val="002060"/>
              </a:solidFill>
              <a:effectLst/>
              <a:cs typeface="Arial Narrow" panose="020B0604020202020204" pitchFamily="34" charset="0"/>
            </a:endParaRPr>
          </a:p>
        </p:txBody>
      </p:sp>
      <p:pic>
        <p:nvPicPr>
          <p:cNvPr id="10" name="Imagen 9">
            <a:extLst>
              <a:ext uri="{FF2B5EF4-FFF2-40B4-BE49-F238E27FC236}">
                <a16:creationId xmlns:a16="http://schemas.microsoft.com/office/drawing/2014/main" id="{0A7344B5-1CAB-4D4F-A17F-C9F37AAF96F6}"/>
              </a:ext>
            </a:extLst>
          </p:cNvPr>
          <p:cNvPicPr>
            <a:picLocks noChangeAspect="1"/>
          </p:cNvPicPr>
          <p:nvPr/>
        </p:nvPicPr>
        <p:blipFill>
          <a:blip r:embed="rId2"/>
          <a:stretch>
            <a:fillRect/>
          </a:stretch>
        </p:blipFill>
        <p:spPr>
          <a:xfrm>
            <a:off x="935516" y="1417638"/>
            <a:ext cx="7272968" cy="1575810"/>
          </a:xfrm>
          <a:prstGeom prst="rect">
            <a:avLst/>
          </a:prstGeom>
        </p:spPr>
      </p:pic>
      <p:pic>
        <p:nvPicPr>
          <p:cNvPr id="11" name="Picture 4" descr="significant-digits-measurements-02">
            <a:extLst>
              <a:ext uri="{FF2B5EF4-FFF2-40B4-BE49-F238E27FC236}">
                <a16:creationId xmlns:a16="http://schemas.microsoft.com/office/drawing/2014/main" id="{B1231B32-A977-E640-8891-02C195ECE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7544" y="3163348"/>
            <a:ext cx="7108912" cy="1575810"/>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7" name="Grupo 16">
            <a:extLst>
              <a:ext uri="{FF2B5EF4-FFF2-40B4-BE49-F238E27FC236}">
                <a16:creationId xmlns:a16="http://schemas.microsoft.com/office/drawing/2014/main" id="{33EACEFB-4939-E543-88A1-32087613131D}"/>
              </a:ext>
            </a:extLst>
          </p:cNvPr>
          <p:cNvGrpSpPr/>
          <p:nvPr/>
        </p:nvGrpSpPr>
        <p:grpSpPr>
          <a:xfrm>
            <a:off x="6053760" y="1207008"/>
            <a:ext cx="1010880" cy="417960"/>
            <a:chOff x="6053760" y="1207008"/>
            <a:chExt cx="1010880" cy="417960"/>
          </a:xfrm>
        </p:grpSpPr>
        <mc:AlternateContent xmlns:mc="http://schemas.openxmlformats.org/markup-compatibility/2006" xmlns:p14="http://schemas.microsoft.com/office/powerpoint/2010/main">
          <mc:Choice Requires="p14">
            <p:contentPart p14:bwMode="auto" r:id="rId4">
              <p14:nvContentPartPr>
                <p14:cNvPr id="12" name="Entrada de lápiz 11">
                  <a:extLst>
                    <a:ext uri="{FF2B5EF4-FFF2-40B4-BE49-F238E27FC236}">
                      <a16:creationId xmlns:a16="http://schemas.microsoft.com/office/drawing/2014/main" id="{D5E2D6F8-D2E8-8A41-8E29-BF45BF9AF830}"/>
                    </a:ext>
                  </a:extLst>
                </p14:cNvPr>
                <p14:cNvContentPartPr/>
                <p14:nvPr/>
              </p14:nvContentPartPr>
              <p14:xfrm>
                <a:off x="6053760" y="1317528"/>
                <a:ext cx="144720" cy="219600"/>
              </p14:xfrm>
            </p:contentPart>
          </mc:Choice>
          <mc:Fallback xmlns="">
            <p:pic>
              <p:nvPicPr>
                <p:cNvPr id="12" name="Entrada de lápiz 11">
                  <a:extLst>
                    <a:ext uri="{FF2B5EF4-FFF2-40B4-BE49-F238E27FC236}">
                      <a16:creationId xmlns:a16="http://schemas.microsoft.com/office/drawing/2014/main" id="{D5E2D6F8-D2E8-8A41-8E29-BF45BF9AF830}"/>
                    </a:ext>
                  </a:extLst>
                </p:cNvPr>
                <p:cNvPicPr/>
                <p:nvPr/>
              </p:nvPicPr>
              <p:blipFill>
                <a:blip r:embed="rId5"/>
                <a:stretch>
                  <a:fillRect/>
                </a:stretch>
              </p:blipFill>
              <p:spPr>
                <a:xfrm>
                  <a:off x="6046200" y="1310328"/>
                  <a:ext cx="159840" cy="23472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3" name="Entrada de lápiz 12">
                  <a:extLst>
                    <a:ext uri="{FF2B5EF4-FFF2-40B4-BE49-F238E27FC236}">
                      <a16:creationId xmlns:a16="http://schemas.microsoft.com/office/drawing/2014/main" id="{A2F4E15A-03C3-BD44-924D-37F45E66033B}"/>
                    </a:ext>
                  </a:extLst>
                </p14:cNvPr>
                <p14:cNvContentPartPr/>
                <p14:nvPr/>
              </p14:nvContentPartPr>
              <p14:xfrm>
                <a:off x="6325200" y="1481328"/>
                <a:ext cx="21240" cy="143640"/>
              </p14:xfrm>
            </p:contentPart>
          </mc:Choice>
          <mc:Fallback xmlns="">
            <p:pic>
              <p:nvPicPr>
                <p:cNvPr id="13" name="Entrada de lápiz 12">
                  <a:extLst>
                    <a:ext uri="{FF2B5EF4-FFF2-40B4-BE49-F238E27FC236}">
                      <a16:creationId xmlns:a16="http://schemas.microsoft.com/office/drawing/2014/main" id="{A2F4E15A-03C3-BD44-924D-37F45E66033B}"/>
                    </a:ext>
                  </a:extLst>
                </p:cNvPr>
                <p:cNvPicPr/>
                <p:nvPr/>
              </p:nvPicPr>
              <p:blipFill>
                <a:blip r:embed="rId7"/>
                <a:stretch>
                  <a:fillRect/>
                </a:stretch>
              </p:blipFill>
              <p:spPr>
                <a:xfrm>
                  <a:off x="6317640" y="1473768"/>
                  <a:ext cx="36360" cy="1587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4" name="Entrada de lápiz 13">
                  <a:extLst>
                    <a:ext uri="{FF2B5EF4-FFF2-40B4-BE49-F238E27FC236}">
                      <a16:creationId xmlns:a16="http://schemas.microsoft.com/office/drawing/2014/main" id="{3CF73277-BC49-264D-95E5-77CAA8BDF4EE}"/>
                    </a:ext>
                  </a:extLst>
                </p14:cNvPr>
                <p14:cNvContentPartPr/>
                <p14:nvPr/>
              </p14:nvContentPartPr>
              <p14:xfrm>
                <a:off x="6428160" y="1270728"/>
                <a:ext cx="137880" cy="146160"/>
              </p14:xfrm>
            </p:contentPart>
          </mc:Choice>
          <mc:Fallback xmlns="">
            <p:pic>
              <p:nvPicPr>
                <p:cNvPr id="14" name="Entrada de lápiz 13">
                  <a:extLst>
                    <a:ext uri="{FF2B5EF4-FFF2-40B4-BE49-F238E27FC236}">
                      <a16:creationId xmlns:a16="http://schemas.microsoft.com/office/drawing/2014/main" id="{3CF73277-BC49-264D-95E5-77CAA8BDF4EE}"/>
                    </a:ext>
                  </a:extLst>
                </p:cNvPr>
                <p:cNvPicPr/>
                <p:nvPr/>
              </p:nvPicPr>
              <p:blipFill>
                <a:blip r:embed="rId9"/>
                <a:stretch>
                  <a:fillRect/>
                </a:stretch>
              </p:blipFill>
              <p:spPr>
                <a:xfrm>
                  <a:off x="6420600" y="1263168"/>
                  <a:ext cx="153000" cy="16092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5" name="Entrada de lápiz 14">
                  <a:extLst>
                    <a:ext uri="{FF2B5EF4-FFF2-40B4-BE49-F238E27FC236}">
                      <a16:creationId xmlns:a16="http://schemas.microsoft.com/office/drawing/2014/main" id="{03FF75F5-2463-8F43-8D4D-91A94B763047}"/>
                    </a:ext>
                  </a:extLst>
                </p14:cNvPr>
                <p14:cNvContentPartPr/>
                <p14:nvPr/>
              </p14:nvContentPartPr>
              <p14:xfrm>
                <a:off x="6542640" y="1207008"/>
                <a:ext cx="23040" cy="343080"/>
              </p14:xfrm>
            </p:contentPart>
          </mc:Choice>
          <mc:Fallback xmlns="">
            <p:pic>
              <p:nvPicPr>
                <p:cNvPr id="15" name="Entrada de lápiz 14">
                  <a:extLst>
                    <a:ext uri="{FF2B5EF4-FFF2-40B4-BE49-F238E27FC236}">
                      <a16:creationId xmlns:a16="http://schemas.microsoft.com/office/drawing/2014/main" id="{03FF75F5-2463-8F43-8D4D-91A94B763047}"/>
                    </a:ext>
                  </a:extLst>
                </p:cNvPr>
                <p:cNvPicPr/>
                <p:nvPr/>
              </p:nvPicPr>
              <p:blipFill>
                <a:blip r:embed="rId11"/>
                <a:stretch>
                  <a:fillRect/>
                </a:stretch>
              </p:blipFill>
              <p:spPr>
                <a:xfrm>
                  <a:off x="6535080" y="1199448"/>
                  <a:ext cx="38160" cy="3582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6" name="Entrada de lápiz 15">
                  <a:extLst>
                    <a:ext uri="{FF2B5EF4-FFF2-40B4-BE49-F238E27FC236}">
                      <a16:creationId xmlns:a16="http://schemas.microsoft.com/office/drawing/2014/main" id="{B0FA2BC5-909E-6243-8305-63F928A0BD87}"/>
                    </a:ext>
                  </a:extLst>
                </p14:cNvPr>
                <p14:cNvContentPartPr/>
                <p14:nvPr/>
              </p14:nvContentPartPr>
              <p14:xfrm>
                <a:off x="6702840" y="1270728"/>
                <a:ext cx="361800" cy="238680"/>
              </p14:xfrm>
            </p:contentPart>
          </mc:Choice>
          <mc:Fallback xmlns="">
            <p:pic>
              <p:nvPicPr>
                <p:cNvPr id="16" name="Entrada de lápiz 15">
                  <a:extLst>
                    <a:ext uri="{FF2B5EF4-FFF2-40B4-BE49-F238E27FC236}">
                      <a16:creationId xmlns:a16="http://schemas.microsoft.com/office/drawing/2014/main" id="{B0FA2BC5-909E-6243-8305-63F928A0BD87}"/>
                    </a:ext>
                  </a:extLst>
                </p:cNvPr>
                <p:cNvPicPr/>
                <p:nvPr/>
              </p:nvPicPr>
              <p:blipFill>
                <a:blip r:embed="rId13"/>
                <a:stretch>
                  <a:fillRect/>
                </a:stretch>
              </p:blipFill>
              <p:spPr>
                <a:xfrm>
                  <a:off x="6695640" y="1263168"/>
                  <a:ext cx="376920" cy="253800"/>
                </a:xfrm>
                <a:prstGeom prst="rect">
                  <a:avLst/>
                </a:prstGeom>
              </p:spPr>
            </p:pic>
          </mc:Fallback>
        </mc:AlternateContent>
      </p:grpSp>
      <p:grpSp>
        <p:nvGrpSpPr>
          <p:cNvPr id="36" name="Grupo 35">
            <a:extLst>
              <a:ext uri="{FF2B5EF4-FFF2-40B4-BE49-F238E27FC236}">
                <a16:creationId xmlns:a16="http://schemas.microsoft.com/office/drawing/2014/main" id="{018D6C18-D402-A040-A7CC-C4FC768BFECF}"/>
              </a:ext>
            </a:extLst>
          </p:cNvPr>
          <p:cNvGrpSpPr/>
          <p:nvPr/>
        </p:nvGrpSpPr>
        <p:grpSpPr>
          <a:xfrm>
            <a:off x="7579080" y="1225008"/>
            <a:ext cx="1027800" cy="292680"/>
            <a:chOff x="7579080" y="1225008"/>
            <a:chExt cx="1027800" cy="292680"/>
          </a:xfrm>
        </p:grpSpPr>
        <mc:AlternateContent xmlns:mc="http://schemas.openxmlformats.org/markup-compatibility/2006" xmlns:p14="http://schemas.microsoft.com/office/powerpoint/2010/main">
          <mc:Choice Requires="p14">
            <p:contentPart p14:bwMode="auto" r:id="rId14">
              <p14:nvContentPartPr>
                <p14:cNvPr id="29" name="Entrada de lápiz 28">
                  <a:extLst>
                    <a:ext uri="{FF2B5EF4-FFF2-40B4-BE49-F238E27FC236}">
                      <a16:creationId xmlns:a16="http://schemas.microsoft.com/office/drawing/2014/main" id="{94CFA0C6-8707-9543-A165-81756AB0AF5F}"/>
                    </a:ext>
                  </a:extLst>
                </p14:cNvPr>
                <p14:cNvContentPartPr/>
                <p14:nvPr/>
              </p14:nvContentPartPr>
              <p14:xfrm>
                <a:off x="7579080" y="1261728"/>
                <a:ext cx="160920" cy="211680"/>
              </p14:xfrm>
            </p:contentPart>
          </mc:Choice>
          <mc:Fallback xmlns="">
            <p:pic>
              <p:nvPicPr>
                <p:cNvPr id="29" name="Entrada de lápiz 28">
                  <a:extLst>
                    <a:ext uri="{FF2B5EF4-FFF2-40B4-BE49-F238E27FC236}">
                      <a16:creationId xmlns:a16="http://schemas.microsoft.com/office/drawing/2014/main" id="{94CFA0C6-8707-9543-A165-81756AB0AF5F}"/>
                    </a:ext>
                  </a:extLst>
                </p:cNvPr>
                <p:cNvPicPr/>
                <p:nvPr/>
              </p:nvPicPr>
              <p:blipFill>
                <a:blip r:embed="rId15"/>
                <a:stretch>
                  <a:fillRect/>
                </a:stretch>
              </p:blipFill>
              <p:spPr>
                <a:xfrm>
                  <a:off x="7571520" y="1254168"/>
                  <a:ext cx="176040" cy="2268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30" name="Entrada de lápiz 29">
                  <a:extLst>
                    <a:ext uri="{FF2B5EF4-FFF2-40B4-BE49-F238E27FC236}">
                      <a16:creationId xmlns:a16="http://schemas.microsoft.com/office/drawing/2014/main" id="{6C09798E-AAC5-DD4A-8081-877265E42FD8}"/>
                    </a:ext>
                  </a:extLst>
                </p14:cNvPr>
                <p14:cNvContentPartPr/>
                <p14:nvPr/>
              </p14:nvContentPartPr>
              <p14:xfrm>
                <a:off x="7803720" y="1417248"/>
                <a:ext cx="15480" cy="100440"/>
              </p14:xfrm>
            </p:contentPart>
          </mc:Choice>
          <mc:Fallback xmlns="">
            <p:pic>
              <p:nvPicPr>
                <p:cNvPr id="30" name="Entrada de lápiz 29">
                  <a:extLst>
                    <a:ext uri="{FF2B5EF4-FFF2-40B4-BE49-F238E27FC236}">
                      <a16:creationId xmlns:a16="http://schemas.microsoft.com/office/drawing/2014/main" id="{6C09798E-AAC5-DD4A-8081-877265E42FD8}"/>
                    </a:ext>
                  </a:extLst>
                </p:cNvPr>
                <p:cNvPicPr/>
                <p:nvPr/>
              </p:nvPicPr>
              <p:blipFill>
                <a:blip r:embed="rId17"/>
                <a:stretch>
                  <a:fillRect/>
                </a:stretch>
              </p:blipFill>
              <p:spPr>
                <a:xfrm>
                  <a:off x="7796160" y="1409688"/>
                  <a:ext cx="30600" cy="11556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31" name="Entrada de lápiz 30">
                  <a:extLst>
                    <a:ext uri="{FF2B5EF4-FFF2-40B4-BE49-F238E27FC236}">
                      <a16:creationId xmlns:a16="http://schemas.microsoft.com/office/drawing/2014/main" id="{22E3991B-8FC0-9048-9201-0F8A74489E73}"/>
                    </a:ext>
                  </a:extLst>
                </p14:cNvPr>
                <p14:cNvContentPartPr/>
                <p14:nvPr/>
              </p14:nvContentPartPr>
              <p14:xfrm>
                <a:off x="7937640" y="1243368"/>
                <a:ext cx="105480" cy="133560"/>
              </p14:xfrm>
            </p:contentPart>
          </mc:Choice>
          <mc:Fallback xmlns="">
            <p:pic>
              <p:nvPicPr>
                <p:cNvPr id="31" name="Entrada de lápiz 30">
                  <a:extLst>
                    <a:ext uri="{FF2B5EF4-FFF2-40B4-BE49-F238E27FC236}">
                      <a16:creationId xmlns:a16="http://schemas.microsoft.com/office/drawing/2014/main" id="{22E3991B-8FC0-9048-9201-0F8A74489E73}"/>
                    </a:ext>
                  </a:extLst>
                </p:cNvPr>
                <p:cNvPicPr/>
                <p:nvPr/>
              </p:nvPicPr>
              <p:blipFill>
                <a:blip r:embed="rId19"/>
                <a:stretch>
                  <a:fillRect/>
                </a:stretch>
              </p:blipFill>
              <p:spPr>
                <a:xfrm>
                  <a:off x="7930080" y="1235808"/>
                  <a:ext cx="120600" cy="14868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32" name="Entrada de lápiz 31">
                  <a:extLst>
                    <a:ext uri="{FF2B5EF4-FFF2-40B4-BE49-F238E27FC236}">
                      <a16:creationId xmlns:a16="http://schemas.microsoft.com/office/drawing/2014/main" id="{65327D32-10DA-8E4B-B1B5-936ADBEE44AE}"/>
                    </a:ext>
                  </a:extLst>
                </p14:cNvPr>
                <p14:cNvContentPartPr/>
                <p14:nvPr/>
              </p14:nvContentPartPr>
              <p14:xfrm>
                <a:off x="8024400" y="1225008"/>
                <a:ext cx="54720" cy="241560"/>
              </p14:xfrm>
            </p:contentPart>
          </mc:Choice>
          <mc:Fallback xmlns="">
            <p:pic>
              <p:nvPicPr>
                <p:cNvPr id="32" name="Entrada de lápiz 31">
                  <a:extLst>
                    <a:ext uri="{FF2B5EF4-FFF2-40B4-BE49-F238E27FC236}">
                      <a16:creationId xmlns:a16="http://schemas.microsoft.com/office/drawing/2014/main" id="{65327D32-10DA-8E4B-B1B5-936ADBEE44AE}"/>
                    </a:ext>
                  </a:extLst>
                </p:cNvPr>
                <p:cNvPicPr/>
                <p:nvPr/>
              </p:nvPicPr>
              <p:blipFill>
                <a:blip r:embed="rId21"/>
                <a:stretch>
                  <a:fillRect/>
                </a:stretch>
              </p:blipFill>
              <p:spPr>
                <a:xfrm>
                  <a:off x="8016840" y="1217448"/>
                  <a:ext cx="69840" cy="25668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33" name="Entrada de lápiz 32">
                  <a:extLst>
                    <a:ext uri="{FF2B5EF4-FFF2-40B4-BE49-F238E27FC236}">
                      <a16:creationId xmlns:a16="http://schemas.microsoft.com/office/drawing/2014/main" id="{EF27E025-CFFB-F94E-8B4E-C9623FA95696}"/>
                    </a:ext>
                  </a:extLst>
                </p14:cNvPr>
                <p14:cNvContentPartPr/>
                <p14:nvPr/>
              </p14:nvContentPartPr>
              <p14:xfrm>
                <a:off x="8122680" y="1225008"/>
                <a:ext cx="84600" cy="220320"/>
              </p14:xfrm>
            </p:contentPart>
          </mc:Choice>
          <mc:Fallback xmlns="">
            <p:pic>
              <p:nvPicPr>
                <p:cNvPr id="33" name="Entrada de lápiz 32">
                  <a:extLst>
                    <a:ext uri="{FF2B5EF4-FFF2-40B4-BE49-F238E27FC236}">
                      <a16:creationId xmlns:a16="http://schemas.microsoft.com/office/drawing/2014/main" id="{EF27E025-CFFB-F94E-8B4E-C9623FA95696}"/>
                    </a:ext>
                  </a:extLst>
                </p:cNvPr>
                <p:cNvPicPr/>
                <p:nvPr/>
              </p:nvPicPr>
              <p:blipFill>
                <a:blip r:embed="rId23"/>
                <a:stretch>
                  <a:fillRect/>
                </a:stretch>
              </p:blipFill>
              <p:spPr>
                <a:xfrm>
                  <a:off x="8115120" y="1217448"/>
                  <a:ext cx="99720" cy="23544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35" name="Entrada de lápiz 34">
                  <a:extLst>
                    <a:ext uri="{FF2B5EF4-FFF2-40B4-BE49-F238E27FC236}">
                      <a16:creationId xmlns:a16="http://schemas.microsoft.com/office/drawing/2014/main" id="{0DC082E0-DE1C-4241-848E-3C4E89FFE557}"/>
                    </a:ext>
                  </a:extLst>
                </p14:cNvPr>
                <p14:cNvContentPartPr/>
                <p14:nvPr/>
              </p14:nvContentPartPr>
              <p14:xfrm>
                <a:off x="8343360" y="1252728"/>
                <a:ext cx="263520" cy="171000"/>
              </p14:xfrm>
            </p:contentPart>
          </mc:Choice>
          <mc:Fallback xmlns="">
            <p:pic>
              <p:nvPicPr>
                <p:cNvPr id="35" name="Entrada de lápiz 34">
                  <a:extLst>
                    <a:ext uri="{FF2B5EF4-FFF2-40B4-BE49-F238E27FC236}">
                      <a16:creationId xmlns:a16="http://schemas.microsoft.com/office/drawing/2014/main" id="{0DC082E0-DE1C-4241-848E-3C4E89FFE557}"/>
                    </a:ext>
                  </a:extLst>
                </p:cNvPr>
                <p:cNvPicPr/>
                <p:nvPr/>
              </p:nvPicPr>
              <p:blipFill>
                <a:blip r:embed="rId25"/>
                <a:stretch>
                  <a:fillRect/>
                </a:stretch>
              </p:blipFill>
              <p:spPr>
                <a:xfrm>
                  <a:off x="8335800" y="1245168"/>
                  <a:ext cx="278640" cy="186120"/>
                </a:xfrm>
                <a:prstGeom prst="rect">
                  <a:avLst/>
                </a:prstGeom>
              </p:spPr>
            </p:pic>
          </mc:Fallback>
        </mc:AlternateContent>
      </p:grpSp>
      <p:grpSp>
        <p:nvGrpSpPr>
          <p:cNvPr id="44" name="Grupo 43">
            <a:extLst>
              <a:ext uri="{FF2B5EF4-FFF2-40B4-BE49-F238E27FC236}">
                <a16:creationId xmlns:a16="http://schemas.microsoft.com/office/drawing/2014/main" id="{6E8A2DA1-81CB-2A43-90AA-4393DD37A8C2}"/>
              </a:ext>
            </a:extLst>
          </p:cNvPr>
          <p:cNvGrpSpPr/>
          <p:nvPr/>
        </p:nvGrpSpPr>
        <p:grpSpPr>
          <a:xfrm>
            <a:off x="7633800" y="1618488"/>
            <a:ext cx="929160" cy="289800"/>
            <a:chOff x="7633800" y="1618488"/>
            <a:chExt cx="929160" cy="289800"/>
          </a:xfrm>
        </p:grpSpPr>
        <mc:AlternateContent xmlns:mc="http://schemas.openxmlformats.org/markup-compatibility/2006" xmlns:p14="http://schemas.microsoft.com/office/powerpoint/2010/main">
          <mc:Choice Requires="p14">
            <p:contentPart p14:bwMode="auto" r:id="rId26">
              <p14:nvContentPartPr>
                <p14:cNvPr id="37" name="Entrada de lápiz 36">
                  <a:extLst>
                    <a:ext uri="{FF2B5EF4-FFF2-40B4-BE49-F238E27FC236}">
                      <a16:creationId xmlns:a16="http://schemas.microsoft.com/office/drawing/2014/main" id="{416A5912-6AF5-A941-AE54-946BB1C97DAF}"/>
                    </a:ext>
                  </a:extLst>
                </p14:cNvPr>
                <p14:cNvContentPartPr/>
                <p14:nvPr/>
              </p14:nvContentPartPr>
              <p14:xfrm>
                <a:off x="7633800" y="1669968"/>
                <a:ext cx="125280" cy="178200"/>
              </p14:xfrm>
            </p:contentPart>
          </mc:Choice>
          <mc:Fallback xmlns="">
            <p:pic>
              <p:nvPicPr>
                <p:cNvPr id="37" name="Entrada de lápiz 36">
                  <a:extLst>
                    <a:ext uri="{FF2B5EF4-FFF2-40B4-BE49-F238E27FC236}">
                      <a16:creationId xmlns:a16="http://schemas.microsoft.com/office/drawing/2014/main" id="{416A5912-6AF5-A941-AE54-946BB1C97DAF}"/>
                    </a:ext>
                  </a:extLst>
                </p:cNvPr>
                <p:cNvPicPr/>
                <p:nvPr/>
              </p:nvPicPr>
              <p:blipFill>
                <a:blip r:embed="rId27"/>
                <a:stretch>
                  <a:fillRect/>
                </a:stretch>
              </p:blipFill>
              <p:spPr>
                <a:xfrm>
                  <a:off x="7626240" y="1662408"/>
                  <a:ext cx="140400" cy="19332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38" name="Entrada de lápiz 37">
                  <a:extLst>
                    <a:ext uri="{FF2B5EF4-FFF2-40B4-BE49-F238E27FC236}">
                      <a16:creationId xmlns:a16="http://schemas.microsoft.com/office/drawing/2014/main" id="{4841F3C1-0948-FD44-BCC0-21702B627F50}"/>
                    </a:ext>
                  </a:extLst>
                </p14:cNvPr>
                <p14:cNvContentPartPr/>
                <p14:nvPr/>
              </p14:nvContentPartPr>
              <p14:xfrm>
                <a:off x="7841880" y="1801368"/>
                <a:ext cx="22320" cy="106920"/>
              </p14:xfrm>
            </p:contentPart>
          </mc:Choice>
          <mc:Fallback xmlns="">
            <p:pic>
              <p:nvPicPr>
                <p:cNvPr id="38" name="Entrada de lápiz 37">
                  <a:extLst>
                    <a:ext uri="{FF2B5EF4-FFF2-40B4-BE49-F238E27FC236}">
                      <a16:creationId xmlns:a16="http://schemas.microsoft.com/office/drawing/2014/main" id="{4841F3C1-0948-FD44-BCC0-21702B627F50}"/>
                    </a:ext>
                  </a:extLst>
                </p:cNvPr>
                <p:cNvPicPr/>
                <p:nvPr/>
              </p:nvPicPr>
              <p:blipFill>
                <a:blip r:embed="rId29"/>
                <a:stretch>
                  <a:fillRect/>
                </a:stretch>
              </p:blipFill>
              <p:spPr>
                <a:xfrm>
                  <a:off x="7834320" y="1793808"/>
                  <a:ext cx="37440" cy="12204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9" name="Entrada de lápiz 38">
                  <a:extLst>
                    <a:ext uri="{FF2B5EF4-FFF2-40B4-BE49-F238E27FC236}">
                      <a16:creationId xmlns:a16="http://schemas.microsoft.com/office/drawing/2014/main" id="{F2FD1F01-3A58-8F45-B19D-D363979F9D3E}"/>
                    </a:ext>
                  </a:extLst>
                </p14:cNvPr>
                <p14:cNvContentPartPr/>
                <p14:nvPr/>
              </p14:nvContentPartPr>
              <p14:xfrm>
                <a:off x="8017560" y="1618488"/>
                <a:ext cx="72000" cy="127080"/>
              </p14:xfrm>
            </p:contentPart>
          </mc:Choice>
          <mc:Fallback xmlns="">
            <p:pic>
              <p:nvPicPr>
                <p:cNvPr id="39" name="Entrada de lápiz 38">
                  <a:extLst>
                    <a:ext uri="{FF2B5EF4-FFF2-40B4-BE49-F238E27FC236}">
                      <a16:creationId xmlns:a16="http://schemas.microsoft.com/office/drawing/2014/main" id="{F2FD1F01-3A58-8F45-B19D-D363979F9D3E}"/>
                    </a:ext>
                  </a:extLst>
                </p:cNvPr>
                <p:cNvPicPr/>
                <p:nvPr/>
              </p:nvPicPr>
              <p:blipFill>
                <a:blip r:embed="rId31"/>
                <a:stretch>
                  <a:fillRect/>
                </a:stretch>
              </p:blipFill>
              <p:spPr>
                <a:xfrm>
                  <a:off x="8010000" y="1610928"/>
                  <a:ext cx="87120" cy="14220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40" name="Entrada de lápiz 39">
                  <a:extLst>
                    <a:ext uri="{FF2B5EF4-FFF2-40B4-BE49-F238E27FC236}">
                      <a16:creationId xmlns:a16="http://schemas.microsoft.com/office/drawing/2014/main" id="{D50BCEA1-520B-CF4A-A0B1-F04212958ABB}"/>
                    </a:ext>
                  </a:extLst>
                </p14:cNvPr>
                <p14:cNvContentPartPr/>
                <p14:nvPr/>
              </p14:nvContentPartPr>
              <p14:xfrm>
                <a:off x="8064720" y="1636488"/>
                <a:ext cx="61560" cy="202320"/>
              </p14:xfrm>
            </p:contentPart>
          </mc:Choice>
          <mc:Fallback xmlns="">
            <p:pic>
              <p:nvPicPr>
                <p:cNvPr id="40" name="Entrada de lápiz 39">
                  <a:extLst>
                    <a:ext uri="{FF2B5EF4-FFF2-40B4-BE49-F238E27FC236}">
                      <a16:creationId xmlns:a16="http://schemas.microsoft.com/office/drawing/2014/main" id="{D50BCEA1-520B-CF4A-A0B1-F04212958ABB}"/>
                    </a:ext>
                  </a:extLst>
                </p:cNvPr>
                <p:cNvPicPr/>
                <p:nvPr/>
              </p:nvPicPr>
              <p:blipFill>
                <a:blip r:embed="rId33"/>
                <a:stretch>
                  <a:fillRect/>
                </a:stretch>
              </p:blipFill>
              <p:spPr>
                <a:xfrm>
                  <a:off x="8057160" y="1628928"/>
                  <a:ext cx="76680" cy="21744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41" name="Entrada de lápiz 40">
                  <a:extLst>
                    <a:ext uri="{FF2B5EF4-FFF2-40B4-BE49-F238E27FC236}">
                      <a16:creationId xmlns:a16="http://schemas.microsoft.com/office/drawing/2014/main" id="{A26E3B2B-857B-F841-9C7B-917B930FAF0A}"/>
                    </a:ext>
                  </a:extLst>
                </p14:cNvPr>
                <p14:cNvContentPartPr/>
                <p14:nvPr/>
              </p14:nvContentPartPr>
              <p14:xfrm>
                <a:off x="8180280" y="1673208"/>
                <a:ext cx="30240" cy="187200"/>
              </p14:xfrm>
            </p:contentPart>
          </mc:Choice>
          <mc:Fallback xmlns="">
            <p:pic>
              <p:nvPicPr>
                <p:cNvPr id="41" name="Entrada de lápiz 40">
                  <a:extLst>
                    <a:ext uri="{FF2B5EF4-FFF2-40B4-BE49-F238E27FC236}">
                      <a16:creationId xmlns:a16="http://schemas.microsoft.com/office/drawing/2014/main" id="{A26E3B2B-857B-F841-9C7B-917B930FAF0A}"/>
                    </a:ext>
                  </a:extLst>
                </p:cNvPr>
                <p:cNvPicPr/>
                <p:nvPr/>
              </p:nvPicPr>
              <p:blipFill>
                <a:blip r:embed="rId35"/>
                <a:stretch>
                  <a:fillRect/>
                </a:stretch>
              </p:blipFill>
              <p:spPr>
                <a:xfrm>
                  <a:off x="8172720" y="1665648"/>
                  <a:ext cx="45360" cy="20232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42" name="Entrada de lápiz 41">
                  <a:extLst>
                    <a:ext uri="{FF2B5EF4-FFF2-40B4-BE49-F238E27FC236}">
                      <a16:creationId xmlns:a16="http://schemas.microsoft.com/office/drawing/2014/main" id="{C201A595-1267-AF45-8D93-C3F444F08440}"/>
                    </a:ext>
                  </a:extLst>
                </p14:cNvPr>
                <p14:cNvContentPartPr/>
                <p14:nvPr/>
              </p14:nvContentPartPr>
              <p14:xfrm>
                <a:off x="8165520" y="1765728"/>
                <a:ext cx="82440" cy="14760"/>
              </p14:xfrm>
            </p:contentPart>
          </mc:Choice>
          <mc:Fallback xmlns="">
            <p:pic>
              <p:nvPicPr>
                <p:cNvPr id="42" name="Entrada de lápiz 41">
                  <a:extLst>
                    <a:ext uri="{FF2B5EF4-FFF2-40B4-BE49-F238E27FC236}">
                      <a16:creationId xmlns:a16="http://schemas.microsoft.com/office/drawing/2014/main" id="{C201A595-1267-AF45-8D93-C3F444F08440}"/>
                    </a:ext>
                  </a:extLst>
                </p:cNvPr>
                <p:cNvPicPr/>
                <p:nvPr/>
              </p:nvPicPr>
              <p:blipFill>
                <a:blip r:embed="rId37"/>
                <a:stretch>
                  <a:fillRect/>
                </a:stretch>
              </p:blipFill>
              <p:spPr>
                <a:xfrm>
                  <a:off x="8157960" y="1758168"/>
                  <a:ext cx="97200" cy="2988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43" name="Entrada de lápiz 42">
                  <a:extLst>
                    <a:ext uri="{FF2B5EF4-FFF2-40B4-BE49-F238E27FC236}">
                      <a16:creationId xmlns:a16="http://schemas.microsoft.com/office/drawing/2014/main" id="{39B992AA-3E63-164F-B2AB-A06966AC57C5}"/>
                    </a:ext>
                  </a:extLst>
                </p14:cNvPr>
                <p14:cNvContentPartPr/>
                <p14:nvPr/>
              </p14:nvContentPartPr>
              <p14:xfrm>
                <a:off x="8327520" y="1673208"/>
                <a:ext cx="235440" cy="156240"/>
              </p14:xfrm>
            </p:contentPart>
          </mc:Choice>
          <mc:Fallback xmlns="">
            <p:pic>
              <p:nvPicPr>
                <p:cNvPr id="43" name="Entrada de lápiz 42">
                  <a:extLst>
                    <a:ext uri="{FF2B5EF4-FFF2-40B4-BE49-F238E27FC236}">
                      <a16:creationId xmlns:a16="http://schemas.microsoft.com/office/drawing/2014/main" id="{39B992AA-3E63-164F-B2AB-A06966AC57C5}"/>
                    </a:ext>
                  </a:extLst>
                </p:cNvPr>
                <p:cNvPicPr/>
                <p:nvPr/>
              </p:nvPicPr>
              <p:blipFill>
                <a:blip r:embed="rId39"/>
                <a:stretch>
                  <a:fillRect/>
                </a:stretch>
              </p:blipFill>
              <p:spPr>
                <a:xfrm>
                  <a:off x="8319960" y="1665648"/>
                  <a:ext cx="250560" cy="171360"/>
                </a:xfrm>
                <a:prstGeom prst="rect">
                  <a:avLst/>
                </a:prstGeom>
              </p:spPr>
            </p:pic>
          </mc:Fallback>
        </mc:AlternateContent>
      </p:grpSp>
      <p:grpSp>
        <p:nvGrpSpPr>
          <p:cNvPr id="47" name="Grupo 46">
            <a:extLst>
              <a:ext uri="{FF2B5EF4-FFF2-40B4-BE49-F238E27FC236}">
                <a16:creationId xmlns:a16="http://schemas.microsoft.com/office/drawing/2014/main" id="{37ED6798-34C1-2349-9DAB-F169D40F8734}"/>
              </a:ext>
            </a:extLst>
          </p:cNvPr>
          <p:cNvGrpSpPr/>
          <p:nvPr/>
        </p:nvGrpSpPr>
        <p:grpSpPr>
          <a:xfrm>
            <a:off x="5175360" y="1471968"/>
            <a:ext cx="2035080" cy="551520"/>
            <a:chOff x="5175360" y="1471968"/>
            <a:chExt cx="2035080" cy="551520"/>
          </a:xfrm>
        </p:grpSpPr>
        <mc:AlternateContent xmlns:mc="http://schemas.openxmlformats.org/markup-compatibility/2006" xmlns:p14="http://schemas.microsoft.com/office/powerpoint/2010/main">
          <mc:Choice Requires="p14">
            <p:contentPart p14:bwMode="auto" r:id="rId40">
              <p14:nvContentPartPr>
                <p14:cNvPr id="18" name="Entrada de lápiz 17">
                  <a:extLst>
                    <a:ext uri="{FF2B5EF4-FFF2-40B4-BE49-F238E27FC236}">
                      <a16:creationId xmlns:a16="http://schemas.microsoft.com/office/drawing/2014/main" id="{9E338026-E1A1-9446-8A9E-8F55DDDD3929}"/>
                    </a:ext>
                  </a:extLst>
                </p14:cNvPr>
                <p14:cNvContentPartPr/>
                <p14:nvPr/>
              </p14:nvContentPartPr>
              <p14:xfrm>
                <a:off x="6053040" y="1733688"/>
                <a:ext cx="186840" cy="152280"/>
              </p14:xfrm>
            </p:contentPart>
          </mc:Choice>
          <mc:Fallback xmlns="">
            <p:pic>
              <p:nvPicPr>
                <p:cNvPr id="18" name="Entrada de lápiz 17">
                  <a:extLst>
                    <a:ext uri="{FF2B5EF4-FFF2-40B4-BE49-F238E27FC236}">
                      <a16:creationId xmlns:a16="http://schemas.microsoft.com/office/drawing/2014/main" id="{9E338026-E1A1-9446-8A9E-8F55DDDD3929}"/>
                    </a:ext>
                  </a:extLst>
                </p:cNvPr>
                <p:cNvPicPr/>
                <p:nvPr/>
              </p:nvPicPr>
              <p:blipFill>
                <a:blip r:embed="rId41"/>
                <a:stretch>
                  <a:fillRect/>
                </a:stretch>
              </p:blipFill>
              <p:spPr>
                <a:xfrm>
                  <a:off x="6045480" y="1726128"/>
                  <a:ext cx="201600" cy="16704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19" name="Entrada de lápiz 18">
                  <a:extLst>
                    <a:ext uri="{FF2B5EF4-FFF2-40B4-BE49-F238E27FC236}">
                      <a16:creationId xmlns:a16="http://schemas.microsoft.com/office/drawing/2014/main" id="{1DEA936D-20E3-7F4A-994F-8918A9030F2F}"/>
                    </a:ext>
                  </a:extLst>
                </p14:cNvPr>
                <p14:cNvContentPartPr/>
                <p14:nvPr/>
              </p14:nvContentPartPr>
              <p14:xfrm>
                <a:off x="6333480" y="1901808"/>
                <a:ext cx="24120" cy="121680"/>
              </p14:xfrm>
            </p:contentPart>
          </mc:Choice>
          <mc:Fallback xmlns="">
            <p:pic>
              <p:nvPicPr>
                <p:cNvPr id="19" name="Entrada de lápiz 18">
                  <a:extLst>
                    <a:ext uri="{FF2B5EF4-FFF2-40B4-BE49-F238E27FC236}">
                      <a16:creationId xmlns:a16="http://schemas.microsoft.com/office/drawing/2014/main" id="{1DEA936D-20E3-7F4A-994F-8918A9030F2F}"/>
                    </a:ext>
                  </a:extLst>
                </p:cNvPr>
                <p:cNvPicPr/>
                <p:nvPr/>
              </p:nvPicPr>
              <p:blipFill>
                <a:blip r:embed="rId43"/>
                <a:stretch>
                  <a:fillRect/>
                </a:stretch>
              </p:blipFill>
              <p:spPr>
                <a:xfrm>
                  <a:off x="6325920" y="1894248"/>
                  <a:ext cx="39240" cy="13680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21" name="Entrada de lápiz 20">
                  <a:extLst>
                    <a:ext uri="{FF2B5EF4-FFF2-40B4-BE49-F238E27FC236}">
                      <a16:creationId xmlns:a16="http://schemas.microsoft.com/office/drawing/2014/main" id="{7BD19144-3A23-E64C-94D8-80636B70E09B}"/>
                    </a:ext>
                  </a:extLst>
                </p14:cNvPr>
                <p14:cNvContentPartPr/>
                <p14:nvPr/>
              </p14:nvContentPartPr>
              <p14:xfrm>
                <a:off x="6044040" y="1700208"/>
                <a:ext cx="223920" cy="214560"/>
              </p14:xfrm>
            </p:contentPart>
          </mc:Choice>
          <mc:Fallback xmlns="">
            <p:pic>
              <p:nvPicPr>
                <p:cNvPr id="21" name="Entrada de lápiz 20">
                  <a:extLst>
                    <a:ext uri="{FF2B5EF4-FFF2-40B4-BE49-F238E27FC236}">
                      <a16:creationId xmlns:a16="http://schemas.microsoft.com/office/drawing/2014/main" id="{7BD19144-3A23-E64C-94D8-80636B70E09B}"/>
                    </a:ext>
                  </a:extLst>
                </p:cNvPr>
                <p:cNvPicPr/>
                <p:nvPr/>
              </p:nvPicPr>
              <p:blipFill>
                <a:blip r:embed="rId45"/>
                <a:stretch>
                  <a:fillRect/>
                </a:stretch>
              </p:blipFill>
              <p:spPr>
                <a:xfrm>
                  <a:off x="6036480" y="1692648"/>
                  <a:ext cx="239040" cy="229680"/>
                </a:xfrm>
                <a:prstGeom prst="rect">
                  <a:avLst/>
                </a:prstGeom>
              </p:spPr>
            </p:pic>
          </mc:Fallback>
        </mc:AlternateContent>
        <mc:AlternateContent xmlns:mc="http://schemas.openxmlformats.org/markup-compatibility/2006" xmlns:p14="http://schemas.microsoft.com/office/powerpoint/2010/main">
          <mc:Choice Requires="p14">
            <p:contentPart p14:bwMode="auto" r:id="rId46">
              <p14:nvContentPartPr>
                <p14:cNvPr id="23" name="Entrada de lápiz 22">
                  <a:extLst>
                    <a:ext uri="{FF2B5EF4-FFF2-40B4-BE49-F238E27FC236}">
                      <a16:creationId xmlns:a16="http://schemas.microsoft.com/office/drawing/2014/main" id="{16345DF3-412C-E946-B781-448EA43F3C95}"/>
                    </a:ext>
                  </a:extLst>
                </p14:cNvPr>
                <p14:cNvContentPartPr/>
                <p14:nvPr/>
              </p14:nvContentPartPr>
              <p14:xfrm>
                <a:off x="6485040" y="1737288"/>
                <a:ext cx="147960" cy="48960"/>
              </p14:xfrm>
            </p:contentPart>
          </mc:Choice>
          <mc:Fallback xmlns="">
            <p:pic>
              <p:nvPicPr>
                <p:cNvPr id="23" name="Entrada de lápiz 22">
                  <a:extLst>
                    <a:ext uri="{FF2B5EF4-FFF2-40B4-BE49-F238E27FC236}">
                      <a16:creationId xmlns:a16="http://schemas.microsoft.com/office/drawing/2014/main" id="{16345DF3-412C-E946-B781-448EA43F3C95}"/>
                    </a:ext>
                  </a:extLst>
                </p:cNvPr>
                <p:cNvPicPr/>
                <p:nvPr/>
              </p:nvPicPr>
              <p:blipFill>
                <a:blip r:embed="rId47"/>
                <a:stretch>
                  <a:fillRect/>
                </a:stretch>
              </p:blipFill>
              <p:spPr>
                <a:xfrm>
                  <a:off x="6477480" y="1729728"/>
                  <a:ext cx="163080" cy="6408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24" name="Entrada de lápiz 23">
                  <a:extLst>
                    <a:ext uri="{FF2B5EF4-FFF2-40B4-BE49-F238E27FC236}">
                      <a16:creationId xmlns:a16="http://schemas.microsoft.com/office/drawing/2014/main" id="{86DC8805-51B0-C046-A13A-9FA9F1B4372D}"/>
                    </a:ext>
                  </a:extLst>
                </p14:cNvPr>
                <p14:cNvContentPartPr/>
                <p14:nvPr/>
              </p14:nvContentPartPr>
              <p14:xfrm>
                <a:off x="6602400" y="1700568"/>
                <a:ext cx="19440" cy="186120"/>
              </p14:xfrm>
            </p:contentPart>
          </mc:Choice>
          <mc:Fallback xmlns="">
            <p:pic>
              <p:nvPicPr>
                <p:cNvPr id="24" name="Entrada de lápiz 23">
                  <a:extLst>
                    <a:ext uri="{FF2B5EF4-FFF2-40B4-BE49-F238E27FC236}">
                      <a16:creationId xmlns:a16="http://schemas.microsoft.com/office/drawing/2014/main" id="{86DC8805-51B0-C046-A13A-9FA9F1B4372D}"/>
                    </a:ext>
                  </a:extLst>
                </p:cNvPr>
                <p:cNvPicPr/>
                <p:nvPr/>
              </p:nvPicPr>
              <p:blipFill>
                <a:blip r:embed="rId49"/>
                <a:stretch>
                  <a:fillRect/>
                </a:stretch>
              </p:blipFill>
              <p:spPr>
                <a:xfrm>
                  <a:off x="6594840" y="1693008"/>
                  <a:ext cx="34560" cy="201240"/>
                </a:xfrm>
                <a:prstGeom prst="rect">
                  <a:avLst/>
                </a:prstGeom>
              </p:spPr>
            </p:pic>
          </mc:Fallback>
        </mc:AlternateContent>
        <mc:AlternateContent xmlns:mc="http://schemas.openxmlformats.org/markup-compatibility/2006" xmlns:p14="http://schemas.microsoft.com/office/powerpoint/2010/main">
          <mc:Choice Requires="p14">
            <p:contentPart p14:bwMode="auto" r:id="rId50">
              <p14:nvContentPartPr>
                <p14:cNvPr id="25" name="Entrada de lápiz 24">
                  <a:extLst>
                    <a:ext uri="{FF2B5EF4-FFF2-40B4-BE49-F238E27FC236}">
                      <a16:creationId xmlns:a16="http://schemas.microsoft.com/office/drawing/2014/main" id="{87CE4879-AB76-D948-ADEF-93669061D4F3}"/>
                    </a:ext>
                  </a:extLst>
                </p14:cNvPr>
                <p14:cNvContentPartPr/>
                <p14:nvPr/>
              </p14:nvContentPartPr>
              <p14:xfrm>
                <a:off x="6659280" y="1752048"/>
                <a:ext cx="121320" cy="172800"/>
              </p14:xfrm>
            </p:contentPart>
          </mc:Choice>
          <mc:Fallback xmlns="">
            <p:pic>
              <p:nvPicPr>
                <p:cNvPr id="25" name="Entrada de lápiz 24">
                  <a:extLst>
                    <a:ext uri="{FF2B5EF4-FFF2-40B4-BE49-F238E27FC236}">
                      <a16:creationId xmlns:a16="http://schemas.microsoft.com/office/drawing/2014/main" id="{87CE4879-AB76-D948-ADEF-93669061D4F3}"/>
                    </a:ext>
                  </a:extLst>
                </p:cNvPr>
                <p:cNvPicPr/>
                <p:nvPr/>
              </p:nvPicPr>
              <p:blipFill>
                <a:blip r:embed="rId51"/>
                <a:stretch>
                  <a:fillRect/>
                </a:stretch>
              </p:blipFill>
              <p:spPr>
                <a:xfrm>
                  <a:off x="6651720" y="1744848"/>
                  <a:ext cx="136440" cy="187920"/>
                </a:xfrm>
                <a:prstGeom prst="rect">
                  <a:avLst/>
                </a:prstGeom>
              </p:spPr>
            </p:pic>
          </mc:Fallback>
        </mc:AlternateContent>
        <mc:AlternateContent xmlns:mc="http://schemas.openxmlformats.org/markup-compatibility/2006" xmlns:p14="http://schemas.microsoft.com/office/powerpoint/2010/main">
          <mc:Choice Requires="p14">
            <p:contentPart p14:bwMode="auto" r:id="rId52">
              <p14:nvContentPartPr>
                <p14:cNvPr id="26" name="Entrada de lápiz 25">
                  <a:extLst>
                    <a:ext uri="{FF2B5EF4-FFF2-40B4-BE49-F238E27FC236}">
                      <a16:creationId xmlns:a16="http://schemas.microsoft.com/office/drawing/2014/main" id="{80AD1581-E78F-CC4F-ADD5-681CE4BB705F}"/>
                    </a:ext>
                  </a:extLst>
                </p14:cNvPr>
                <p14:cNvContentPartPr/>
                <p14:nvPr/>
              </p14:nvContentPartPr>
              <p14:xfrm>
                <a:off x="6729840" y="1699128"/>
                <a:ext cx="104040" cy="24120"/>
              </p14:xfrm>
            </p:contentPart>
          </mc:Choice>
          <mc:Fallback xmlns="">
            <p:pic>
              <p:nvPicPr>
                <p:cNvPr id="26" name="Entrada de lápiz 25">
                  <a:extLst>
                    <a:ext uri="{FF2B5EF4-FFF2-40B4-BE49-F238E27FC236}">
                      <a16:creationId xmlns:a16="http://schemas.microsoft.com/office/drawing/2014/main" id="{80AD1581-E78F-CC4F-ADD5-681CE4BB705F}"/>
                    </a:ext>
                  </a:extLst>
                </p:cNvPr>
                <p:cNvPicPr/>
                <p:nvPr/>
              </p:nvPicPr>
              <p:blipFill>
                <a:blip r:embed="rId53"/>
                <a:stretch>
                  <a:fillRect/>
                </a:stretch>
              </p:blipFill>
              <p:spPr>
                <a:xfrm>
                  <a:off x="6722280" y="1691568"/>
                  <a:ext cx="119160" cy="39240"/>
                </a:xfrm>
                <a:prstGeom prst="rect">
                  <a:avLst/>
                </a:prstGeom>
              </p:spPr>
            </p:pic>
          </mc:Fallback>
        </mc:AlternateContent>
        <mc:AlternateContent xmlns:mc="http://schemas.openxmlformats.org/markup-compatibility/2006" xmlns:p14="http://schemas.microsoft.com/office/powerpoint/2010/main">
          <mc:Choice Requires="p14">
            <p:contentPart p14:bwMode="auto" r:id="rId54">
              <p14:nvContentPartPr>
                <p14:cNvPr id="27" name="Entrada de lápiz 26">
                  <a:extLst>
                    <a:ext uri="{FF2B5EF4-FFF2-40B4-BE49-F238E27FC236}">
                      <a16:creationId xmlns:a16="http://schemas.microsoft.com/office/drawing/2014/main" id="{34F62F5B-2C8C-9C41-8576-0748F23CAC8A}"/>
                    </a:ext>
                  </a:extLst>
                </p14:cNvPr>
                <p14:cNvContentPartPr/>
                <p14:nvPr/>
              </p14:nvContentPartPr>
              <p14:xfrm>
                <a:off x="6917760" y="1746288"/>
                <a:ext cx="292680" cy="143640"/>
              </p14:xfrm>
            </p:contentPart>
          </mc:Choice>
          <mc:Fallback xmlns="">
            <p:pic>
              <p:nvPicPr>
                <p:cNvPr id="27" name="Entrada de lápiz 26">
                  <a:extLst>
                    <a:ext uri="{FF2B5EF4-FFF2-40B4-BE49-F238E27FC236}">
                      <a16:creationId xmlns:a16="http://schemas.microsoft.com/office/drawing/2014/main" id="{34F62F5B-2C8C-9C41-8576-0748F23CAC8A}"/>
                    </a:ext>
                  </a:extLst>
                </p:cNvPr>
                <p:cNvPicPr/>
                <p:nvPr/>
              </p:nvPicPr>
              <p:blipFill>
                <a:blip r:embed="rId55"/>
                <a:stretch>
                  <a:fillRect/>
                </a:stretch>
              </p:blipFill>
              <p:spPr>
                <a:xfrm>
                  <a:off x="6910200" y="1738728"/>
                  <a:ext cx="307800" cy="158760"/>
                </a:xfrm>
                <a:prstGeom prst="rect">
                  <a:avLst/>
                </a:prstGeom>
              </p:spPr>
            </p:pic>
          </mc:Fallback>
        </mc:AlternateContent>
        <mc:AlternateContent xmlns:mc="http://schemas.openxmlformats.org/markup-compatibility/2006" xmlns:p14="http://schemas.microsoft.com/office/powerpoint/2010/main">
          <mc:Choice Requires="p14">
            <p:contentPart p14:bwMode="auto" r:id="rId56">
              <p14:nvContentPartPr>
                <p14:cNvPr id="45" name="Entrada de lápiz 44">
                  <a:extLst>
                    <a:ext uri="{FF2B5EF4-FFF2-40B4-BE49-F238E27FC236}">
                      <a16:creationId xmlns:a16="http://schemas.microsoft.com/office/drawing/2014/main" id="{E2687478-5AD8-564B-B38A-2397B370FDAC}"/>
                    </a:ext>
                  </a:extLst>
                </p14:cNvPr>
                <p14:cNvContentPartPr/>
                <p14:nvPr/>
              </p14:nvContentPartPr>
              <p14:xfrm>
                <a:off x="5175360" y="1521648"/>
                <a:ext cx="765720" cy="344160"/>
              </p14:xfrm>
            </p:contentPart>
          </mc:Choice>
          <mc:Fallback xmlns="">
            <p:pic>
              <p:nvPicPr>
                <p:cNvPr id="45" name="Entrada de lápiz 44">
                  <a:extLst>
                    <a:ext uri="{FF2B5EF4-FFF2-40B4-BE49-F238E27FC236}">
                      <a16:creationId xmlns:a16="http://schemas.microsoft.com/office/drawing/2014/main" id="{E2687478-5AD8-564B-B38A-2397B370FDAC}"/>
                    </a:ext>
                  </a:extLst>
                </p:cNvPr>
                <p:cNvPicPr/>
                <p:nvPr/>
              </p:nvPicPr>
              <p:blipFill>
                <a:blip r:embed="rId57"/>
                <a:stretch>
                  <a:fillRect/>
                </a:stretch>
              </p:blipFill>
              <p:spPr>
                <a:xfrm>
                  <a:off x="5167800" y="1514088"/>
                  <a:ext cx="780840" cy="359280"/>
                </a:xfrm>
                <a:prstGeom prst="rect">
                  <a:avLst/>
                </a:prstGeom>
              </p:spPr>
            </p:pic>
          </mc:Fallback>
        </mc:AlternateContent>
        <mc:AlternateContent xmlns:mc="http://schemas.openxmlformats.org/markup-compatibility/2006" xmlns:p14="http://schemas.microsoft.com/office/powerpoint/2010/main">
          <mc:Choice Requires="p14">
            <p:contentPart p14:bwMode="auto" r:id="rId58">
              <p14:nvContentPartPr>
                <p14:cNvPr id="46" name="Entrada de lápiz 45">
                  <a:extLst>
                    <a:ext uri="{FF2B5EF4-FFF2-40B4-BE49-F238E27FC236}">
                      <a16:creationId xmlns:a16="http://schemas.microsoft.com/office/drawing/2014/main" id="{DC25CD09-D158-E640-AB88-2C6FDA421C64}"/>
                    </a:ext>
                  </a:extLst>
                </p14:cNvPr>
                <p14:cNvContentPartPr/>
                <p14:nvPr/>
              </p14:nvContentPartPr>
              <p14:xfrm>
                <a:off x="5897520" y="1471968"/>
                <a:ext cx="81360" cy="141480"/>
              </p14:xfrm>
            </p:contentPart>
          </mc:Choice>
          <mc:Fallback xmlns="">
            <p:pic>
              <p:nvPicPr>
                <p:cNvPr id="46" name="Entrada de lápiz 45">
                  <a:extLst>
                    <a:ext uri="{FF2B5EF4-FFF2-40B4-BE49-F238E27FC236}">
                      <a16:creationId xmlns:a16="http://schemas.microsoft.com/office/drawing/2014/main" id="{DC25CD09-D158-E640-AB88-2C6FDA421C64}"/>
                    </a:ext>
                  </a:extLst>
                </p:cNvPr>
                <p:cNvPicPr/>
                <p:nvPr/>
              </p:nvPicPr>
              <p:blipFill>
                <a:blip r:embed="rId59"/>
                <a:stretch>
                  <a:fillRect/>
                </a:stretch>
              </p:blipFill>
              <p:spPr>
                <a:xfrm>
                  <a:off x="5889960" y="1464408"/>
                  <a:ext cx="96480" cy="156600"/>
                </a:xfrm>
                <a:prstGeom prst="rect">
                  <a:avLst/>
                </a:prstGeom>
              </p:spPr>
            </p:pic>
          </mc:Fallback>
        </mc:AlternateContent>
      </p:grpSp>
      <p:grpSp>
        <p:nvGrpSpPr>
          <p:cNvPr id="54" name="Grupo 53">
            <a:extLst>
              <a:ext uri="{FF2B5EF4-FFF2-40B4-BE49-F238E27FC236}">
                <a16:creationId xmlns:a16="http://schemas.microsoft.com/office/drawing/2014/main" id="{B24A8601-C23C-4749-BA9D-AE7C94F20F58}"/>
              </a:ext>
            </a:extLst>
          </p:cNvPr>
          <p:cNvGrpSpPr/>
          <p:nvPr/>
        </p:nvGrpSpPr>
        <p:grpSpPr>
          <a:xfrm>
            <a:off x="7135200" y="3045888"/>
            <a:ext cx="1022400" cy="309600"/>
            <a:chOff x="7135200" y="3045888"/>
            <a:chExt cx="1022400" cy="309600"/>
          </a:xfrm>
        </p:grpSpPr>
        <mc:AlternateContent xmlns:mc="http://schemas.openxmlformats.org/markup-compatibility/2006" xmlns:p14="http://schemas.microsoft.com/office/powerpoint/2010/main">
          <mc:Choice Requires="p14">
            <p:contentPart p14:bwMode="auto" r:id="rId60">
              <p14:nvContentPartPr>
                <p14:cNvPr id="48" name="Entrada de lápiz 47">
                  <a:extLst>
                    <a:ext uri="{FF2B5EF4-FFF2-40B4-BE49-F238E27FC236}">
                      <a16:creationId xmlns:a16="http://schemas.microsoft.com/office/drawing/2014/main" id="{3C6A8B3C-A145-1A4D-A334-D00D0A3C154C}"/>
                    </a:ext>
                  </a:extLst>
                </p14:cNvPr>
                <p14:cNvContentPartPr/>
                <p14:nvPr/>
              </p14:nvContentPartPr>
              <p14:xfrm>
                <a:off x="7135200" y="3045888"/>
                <a:ext cx="195120" cy="207720"/>
              </p14:xfrm>
            </p:contentPart>
          </mc:Choice>
          <mc:Fallback xmlns="">
            <p:pic>
              <p:nvPicPr>
                <p:cNvPr id="48" name="Entrada de lápiz 47">
                  <a:extLst>
                    <a:ext uri="{FF2B5EF4-FFF2-40B4-BE49-F238E27FC236}">
                      <a16:creationId xmlns:a16="http://schemas.microsoft.com/office/drawing/2014/main" id="{3C6A8B3C-A145-1A4D-A334-D00D0A3C154C}"/>
                    </a:ext>
                  </a:extLst>
                </p:cNvPr>
                <p:cNvPicPr/>
                <p:nvPr/>
              </p:nvPicPr>
              <p:blipFill>
                <a:blip r:embed="rId61"/>
                <a:stretch>
                  <a:fillRect/>
                </a:stretch>
              </p:blipFill>
              <p:spPr>
                <a:xfrm>
                  <a:off x="7127640" y="3038328"/>
                  <a:ext cx="210240" cy="222840"/>
                </a:xfrm>
                <a:prstGeom prst="rect">
                  <a:avLst/>
                </a:prstGeom>
              </p:spPr>
            </p:pic>
          </mc:Fallback>
        </mc:AlternateContent>
        <mc:AlternateContent xmlns:mc="http://schemas.openxmlformats.org/markup-compatibility/2006" xmlns:p14="http://schemas.microsoft.com/office/powerpoint/2010/main">
          <mc:Choice Requires="p14">
            <p:contentPart p14:bwMode="auto" r:id="rId62">
              <p14:nvContentPartPr>
                <p14:cNvPr id="49" name="Entrada de lápiz 48">
                  <a:extLst>
                    <a:ext uri="{FF2B5EF4-FFF2-40B4-BE49-F238E27FC236}">
                      <a16:creationId xmlns:a16="http://schemas.microsoft.com/office/drawing/2014/main" id="{A09EDAC0-5A4B-0946-B070-28B84C937F14}"/>
                    </a:ext>
                  </a:extLst>
                </p14:cNvPr>
                <p14:cNvContentPartPr/>
                <p14:nvPr/>
              </p14:nvContentPartPr>
              <p14:xfrm>
                <a:off x="7369920" y="3255048"/>
                <a:ext cx="42480" cy="100440"/>
              </p14:xfrm>
            </p:contentPart>
          </mc:Choice>
          <mc:Fallback xmlns="">
            <p:pic>
              <p:nvPicPr>
                <p:cNvPr id="49" name="Entrada de lápiz 48">
                  <a:extLst>
                    <a:ext uri="{FF2B5EF4-FFF2-40B4-BE49-F238E27FC236}">
                      <a16:creationId xmlns:a16="http://schemas.microsoft.com/office/drawing/2014/main" id="{A09EDAC0-5A4B-0946-B070-28B84C937F14}"/>
                    </a:ext>
                  </a:extLst>
                </p:cNvPr>
                <p:cNvPicPr/>
                <p:nvPr/>
              </p:nvPicPr>
              <p:blipFill>
                <a:blip r:embed="rId63"/>
                <a:stretch>
                  <a:fillRect/>
                </a:stretch>
              </p:blipFill>
              <p:spPr>
                <a:xfrm>
                  <a:off x="7362360" y="3247488"/>
                  <a:ext cx="57600" cy="115560"/>
                </a:xfrm>
                <a:prstGeom prst="rect">
                  <a:avLst/>
                </a:prstGeom>
              </p:spPr>
            </p:pic>
          </mc:Fallback>
        </mc:AlternateContent>
        <mc:AlternateContent xmlns:mc="http://schemas.openxmlformats.org/markup-compatibility/2006" xmlns:p14="http://schemas.microsoft.com/office/powerpoint/2010/main">
          <mc:Choice Requires="p14">
            <p:contentPart p14:bwMode="auto" r:id="rId64">
              <p14:nvContentPartPr>
                <p14:cNvPr id="50" name="Entrada de lápiz 49">
                  <a:extLst>
                    <a:ext uri="{FF2B5EF4-FFF2-40B4-BE49-F238E27FC236}">
                      <a16:creationId xmlns:a16="http://schemas.microsoft.com/office/drawing/2014/main" id="{E7F3B505-41EC-EB47-A665-562D2566ACC1}"/>
                    </a:ext>
                  </a:extLst>
                </p14:cNvPr>
                <p14:cNvContentPartPr/>
                <p14:nvPr/>
              </p14:nvContentPartPr>
              <p14:xfrm>
                <a:off x="7580160" y="3154608"/>
                <a:ext cx="20160" cy="159120"/>
              </p14:xfrm>
            </p:contentPart>
          </mc:Choice>
          <mc:Fallback xmlns="">
            <p:pic>
              <p:nvPicPr>
                <p:cNvPr id="50" name="Entrada de lápiz 49">
                  <a:extLst>
                    <a:ext uri="{FF2B5EF4-FFF2-40B4-BE49-F238E27FC236}">
                      <a16:creationId xmlns:a16="http://schemas.microsoft.com/office/drawing/2014/main" id="{E7F3B505-41EC-EB47-A665-562D2566ACC1}"/>
                    </a:ext>
                  </a:extLst>
                </p:cNvPr>
                <p:cNvPicPr/>
                <p:nvPr/>
              </p:nvPicPr>
              <p:blipFill>
                <a:blip r:embed="rId65"/>
                <a:stretch>
                  <a:fillRect/>
                </a:stretch>
              </p:blipFill>
              <p:spPr>
                <a:xfrm>
                  <a:off x="7572600" y="3147048"/>
                  <a:ext cx="35280" cy="174240"/>
                </a:xfrm>
                <a:prstGeom prst="rect">
                  <a:avLst/>
                </a:prstGeom>
              </p:spPr>
            </p:pic>
          </mc:Fallback>
        </mc:AlternateContent>
        <mc:AlternateContent xmlns:mc="http://schemas.openxmlformats.org/markup-compatibility/2006" xmlns:p14="http://schemas.microsoft.com/office/powerpoint/2010/main">
          <mc:Choice Requires="p14">
            <p:contentPart p14:bwMode="auto" r:id="rId66">
              <p14:nvContentPartPr>
                <p14:cNvPr id="51" name="Entrada de lápiz 50">
                  <a:extLst>
                    <a:ext uri="{FF2B5EF4-FFF2-40B4-BE49-F238E27FC236}">
                      <a16:creationId xmlns:a16="http://schemas.microsoft.com/office/drawing/2014/main" id="{388B43F6-DE8E-1140-919F-8703933EFF78}"/>
                    </a:ext>
                  </a:extLst>
                </p14:cNvPr>
                <p14:cNvContentPartPr/>
                <p14:nvPr/>
              </p14:nvContentPartPr>
              <p14:xfrm>
                <a:off x="7589520" y="3080448"/>
                <a:ext cx="96840" cy="56520"/>
              </p14:xfrm>
            </p:contentPart>
          </mc:Choice>
          <mc:Fallback xmlns="">
            <p:pic>
              <p:nvPicPr>
                <p:cNvPr id="51" name="Entrada de lápiz 50">
                  <a:extLst>
                    <a:ext uri="{FF2B5EF4-FFF2-40B4-BE49-F238E27FC236}">
                      <a16:creationId xmlns:a16="http://schemas.microsoft.com/office/drawing/2014/main" id="{388B43F6-DE8E-1140-919F-8703933EFF78}"/>
                    </a:ext>
                  </a:extLst>
                </p:cNvPr>
                <p:cNvPicPr/>
                <p:nvPr/>
              </p:nvPicPr>
              <p:blipFill>
                <a:blip r:embed="rId67"/>
                <a:stretch>
                  <a:fillRect/>
                </a:stretch>
              </p:blipFill>
              <p:spPr>
                <a:xfrm>
                  <a:off x="7581960" y="3073248"/>
                  <a:ext cx="111960" cy="71640"/>
                </a:xfrm>
                <a:prstGeom prst="rect">
                  <a:avLst/>
                </a:prstGeom>
              </p:spPr>
            </p:pic>
          </mc:Fallback>
        </mc:AlternateContent>
        <mc:AlternateContent xmlns:mc="http://schemas.openxmlformats.org/markup-compatibility/2006" xmlns:p14="http://schemas.microsoft.com/office/powerpoint/2010/main">
          <mc:Choice Requires="p14">
            <p:contentPart p14:bwMode="auto" r:id="rId68">
              <p14:nvContentPartPr>
                <p14:cNvPr id="52" name="Entrada de lápiz 51">
                  <a:extLst>
                    <a:ext uri="{FF2B5EF4-FFF2-40B4-BE49-F238E27FC236}">
                      <a16:creationId xmlns:a16="http://schemas.microsoft.com/office/drawing/2014/main" id="{267BA889-556B-3240-B6E9-245A3A4AD49A}"/>
                    </a:ext>
                  </a:extLst>
                </p14:cNvPr>
                <p14:cNvContentPartPr/>
                <p14:nvPr/>
              </p14:nvContentPartPr>
              <p14:xfrm>
                <a:off x="7527600" y="3119328"/>
                <a:ext cx="159840" cy="223920"/>
              </p14:xfrm>
            </p:contentPart>
          </mc:Choice>
          <mc:Fallback xmlns="">
            <p:pic>
              <p:nvPicPr>
                <p:cNvPr id="52" name="Entrada de lápiz 51">
                  <a:extLst>
                    <a:ext uri="{FF2B5EF4-FFF2-40B4-BE49-F238E27FC236}">
                      <a16:creationId xmlns:a16="http://schemas.microsoft.com/office/drawing/2014/main" id="{267BA889-556B-3240-B6E9-245A3A4AD49A}"/>
                    </a:ext>
                  </a:extLst>
                </p:cNvPr>
                <p:cNvPicPr/>
                <p:nvPr/>
              </p:nvPicPr>
              <p:blipFill>
                <a:blip r:embed="rId69"/>
                <a:stretch>
                  <a:fillRect/>
                </a:stretch>
              </p:blipFill>
              <p:spPr>
                <a:xfrm>
                  <a:off x="7520040" y="3111768"/>
                  <a:ext cx="174960" cy="239040"/>
                </a:xfrm>
                <a:prstGeom prst="rect">
                  <a:avLst/>
                </a:prstGeom>
              </p:spPr>
            </p:pic>
          </mc:Fallback>
        </mc:AlternateContent>
        <mc:AlternateContent xmlns:mc="http://schemas.openxmlformats.org/markup-compatibility/2006" xmlns:p14="http://schemas.microsoft.com/office/powerpoint/2010/main">
          <mc:Choice Requires="p14">
            <p:contentPart p14:bwMode="auto" r:id="rId70">
              <p14:nvContentPartPr>
                <p14:cNvPr id="53" name="Entrada de lápiz 52">
                  <a:extLst>
                    <a:ext uri="{FF2B5EF4-FFF2-40B4-BE49-F238E27FC236}">
                      <a16:creationId xmlns:a16="http://schemas.microsoft.com/office/drawing/2014/main" id="{D9C72815-AEFD-4540-AA5F-63DDF730FF36}"/>
                    </a:ext>
                  </a:extLst>
                </p14:cNvPr>
                <p14:cNvContentPartPr/>
                <p14:nvPr/>
              </p14:nvContentPartPr>
              <p14:xfrm>
                <a:off x="7804800" y="3181608"/>
                <a:ext cx="352800" cy="136440"/>
              </p14:xfrm>
            </p:contentPart>
          </mc:Choice>
          <mc:Fallback xmlns="">
            <p:pic>
              <p:nvPicPr>
                <p:cNvPr id="53" name="Entrada de lápiz 52">
                  <a:extLst>
                    <a:ext uri="{FF2B5EF4-FFF2-40B4-BE49-F238E27FC236}">
                      <a16:creationId xmlns:a16="http://schemas.microsoft.com/office/drawing/2014/main" id="{D9C72815-AEFD-4540-AA5F-63DDF730FF36}"/>
                    </a:ext>
                  </a:extLst>
                </p:cNvPr>
                <p:cNvPicPr/>
                <p:nvPr/>
              </p:nvPicPr>
              <p:blipFill>
                <a:blip r:embed="rId71"/>
                <a:stretch>
                  <a:fillRect/>
                </a:stretch>
              </p:blipFill>
              <p:spPr>
                <a:xfrm>
                  <a:off x="7797240" y="3174048"/>
                  <a:ext cx="367920" cy="151560"/>
                </a:xfrm>
                <a:prstGeom prst="rect">
                  <a:avLst/>
                </a:prstGeom>
              </p:spPr>
            </p:pic>
          </mc:Fallback>
        </mc:AlternateContent>
      </p:grpSp>
    </p:spTree>
    <p:extLst>
      <p:ext uri="{BB962C8B-B14F-4D97-AF65-F5344CB8AC3E}">
        <p14:creationId xmlns:p14="http://schemas.microsoft.com/office/powerpoint/2010/main" val="334638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22" y="2675935"/>
            <a:ext cx="3434292" cy="2549962"/>
          </a:xfrm>
          <a:prstGeom prst="rect">
            <a:avLst/>
          </a:prstGeom>
          <a:noFill/>
          <a:extLst>
            <a:ext uri="{909E8E84-426E-40dd-AFC4-6F175D3DCCD1}">
              <a14:hiddenFill xmlns:a14="http://schemas.microsoft.com/office/drawing/2010/main" xmlns="">
                <a:solidFill>
                  <a:srgbClr val="FFFFFF"/>
                </a:solidFill>
              </a14:hiddenFill>
            </a:ext>
          </a:extLst>
        </p:spPr>
      </p:pic>
      <p:sp>
        <p:nvSpPr>
          <p:cNvPr id="6" name="Rectángulo 5"/>
          <p:cNvSpPr/>
          <p:nvPr/>
        </p:nvSpPr>
        <p:spPr>
          <a:xfrm>
            <a:off x="265701" y="1632103"/>
            <a:ext cx="811671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esta acompañada de un error o incerteza  </a:t>
            </a:r>
          </a:p>
        </p:txBody>
      </p:sp>
      <p:grpSp>
        <p:nvGrpSpPr>
          <p:cNvPr id="9" name="Grupo 8">
            <a:extLst>
              <a:ext uri="{FF2B5EF4-FFF2-40B4-BE49-F238E27FC236}">
                <a16:creationId xmlns:a16="http://schemas.microsoft.com/office/drawing/2014/main" id="{37D93D9B-6869-8740-9C9D-99106E747D45}"/>
              </a:ext>
            </a:extLst>
          </p:cNvPr>
          <p:cNvGrpSpPr/>
          <p:nvPr/>
        </p:nvGrpSpPr>
        <p:grpSpPr>
          <a:xfrm>
            <a:off x="5788080" y="2066328"/>
            <a:ext cx="2557800" cy="97920"/>
            <a:chOff x="5788080" y="2066328"/>
            <a:chExt cx="2557800" cy="97920"/>
          </a:xfrm>
        </p:grpSpPr>
        <mc:AlternateContent xmlns:mc="http://schemas.openxmlformats.org/markup-compatibility/2006" xmlns:p14="http://schemas.microsoft.com/office/powerpoint/2010/main">
          <mc:Choice Requires="p14">
            <p:contentPart p14:bwMode="auto" r:id="rId3">
              <p14:nvContentPartPr>
                <p14:cNvPr id="3" name="Entrada de lápiz 2">
                  <a:extLst>
                    <a:ext uri="{FF2B5EF4-FFF2-40B4-BE49-F238E27FC236}">
                      <a16:creationId xmlns:a16="http://schemas.microsoft.com/office/drawing/2014/main" id="{B37BC244-117C-6D47-8F6F-2860F72AD515}"/>
                    </a:ext>
                  </a:extLst>
                </p14:cNvPr>
                <p14:cNvContentPartPr/>
                <p14:nvPr/>
              </p14:nvContentPartPr>
              <p14:xfrm>
                <a:off x="5788080" y="2081808"/>
                <a:ext cx="670680" cy="26280"/>
              </p14:xfrm>
            </p:contentPart>
          </mc:Choice>
          <mc:Fallback xmlns="">
            <p:pic>
              <p:nvPicPr>
                <p:cNvPr id="3" name="Entrada de lápiz 2">
                  <a:extLst>
                    <a:ext uri="{FF2B5EF4-FFF2-40B4-BE49-F238E27FC236}">
                      <a16:creationId xmlns:a16="http://schemas.microsoft.com/office/drawing/2014/main" id="{B37BC244-117C-6D47-8F6F-2860F72AD515}"/>
                    </a:ext>
                  </a:extLst>
                </p:cNvPr>
                <p:cNvPicPr/>
                <p:nvPr/>
              </p:nvPicPr>
              <p:blipFill>
                <a:blip r:embed="rId4"/>
                <a:stretch>
                  <a:fillRect/>
                </a:stretch>
              </p:blipFill>
              <p:spPr>
                <a:xfrm>
                  <a:off x="5780520" y="2074248"/>
                  <a:ext cx="685800" cy="414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Entrada de lápiz 7">
                  <a:extLst>
                    <a:ext uri="{FF2B5EF4-FFF2-40B4-BE49-F238E27FC236}">
                      <a16:creationId xmlns:a16="http://schemas.microsoft.com/office/drawing/2014/main" id="{1642797E-8D73-4A4D-A9DD-2572534E80EF}"/>
                    </a:ext>
                  </a:extLst>
                </p14:cNvPr>
                <p14:cNvContentPartPr/>
                <p14:nvPr/>
              </p14:nvContentPartPr>
              <p14:xfrm>
                <a:off x="6949440" y="2066328"/>
                <a:ext cx="1396440" cy="97920"/>
              </p14:xfrm>
            </p:contentPart>
          </mc:Choice>
          <mc:Fallback xmlns="">
            <p:pic>
              <p:nvPicPr>
                <p:cNvPr id="8" name="Entrada de lápiz 7">
                  <a:extLst>
                    <a:ext uri="{FF2B5EF4-FFF2-40B4-BE49-F238E27FC236}">
                      <a16:creationId xmlns:a16="http://schemas.microsoft.com/office/drawing/2014/main" id="{1642797E-8D73-4A4D-A9DD-2572534E80EF}"/>
                    </a:ext>
                  </a:extLst>
                </p:cNvPr>
                <p:cNvPicPr/>
                <p:nvPr/>
              </p:nvPicPr>
              <p:blipFill>
                <a:blip r:embed="rId6"/>
                <a:stretch>
                  <a:fillRect/>
                </a:stretch>
              </p:blipFill>
              <p:spPr>
                <a:xfrm>
                  <a:off x="6941880" y="2058768"/>
                  <a:ext cx="1411560" cy="113040"/>
                </a:xfrm>
                <a:prstGeom prst="rect">
                  <a:avLst/>
                </a:prstGeom>
              </p:spPr>
            </p:pic>
          </mc:Fallback>
        </mc:AlternateContent>
      </p:grpSp>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44E0A7-3E07-4C44-B2F1-A0E927011DF2}"/>
              </a:ext>
            </a:extLst>
          </p:cNvPr>
          <p:cNvSpPr>
            <a:spLocks noGrp="1"/>
          </p:cNvSpPr>
          <p:nvPr>
            <p:ph type="title"/>
          </p:nvPr>
        </p:nvSpPr>
        <p:spPr>
          <a:xfrm>
            <a:off x="457200" y="160337"/>
            <a:ext cx="8229600" cy="1143000"/>
          </a:xfrm>
        </p:spPr>
        <p:txBody>
          <a:bodyPr>
            <a:normAutofit fontScale="90000"/>
          </a:bodyPr>
          <a:lstStyle/>
          <a:p>
            <a:r>
              <a:rPr lang="es-CL"/>
              <a:t>Errores de medición</a:t>
            </a:r>
            <a:br>
              <a:rPr lang="es-CL"/>
            </a:br>
            <a:endParaRPr lang="es-ES_tradnl" dirty="0"/>
          </a:p>
        </p:txBody>
      </p:sp>
      <p:sp>
        <p:nvSpPr>
          <p:cNvPr id="3" name="Marcador de contenido 2">
            <a:extLst>
              <a:ext uri="{FF2B5EF4-FFF2-40B4-BE49-F238E27FC236}">
                <a16:creationId xmlns:a16="http://schemas.microsoft.com/office/drawing/2014/main" id="{5B349481-6490-BC42-B4CA-8518E682A39F}"/>
              </a:ext>
            </a:extLst>
          </p:cNvPr>
          <p:cNvSpPr>
            <a:spLocks noGrp="1"/>
          </p:cNvSpPr>
          <p:nvPr>
            <p:ph idx="1"/>
          </p:nvPr>
        </p:nvSpPr>
        <p:spPr>
          <a:xfrm>
            <a:off x="231493" y="970826"/>
            <a:ext cx="8455307" cy="1332536"/>
          </a:xfrm>
        </p:spPr>
        <p:txBody>
          <a:bodyPr>
            <a:normAutofit fontScale="70000" lnSpcReduction="20000"/>
          </a:bodyPr>
          <a:lstStyle/>
          <a:p>
            <a:pPr marL="0" indent="0" algn="just">
              <a:buNone/>
            </a:pPr>
            <a:r>
              <a:rPr lang="es-ES_tradnl" dirty="0"/>
              <a:t>Existen diversas fuentes de error en una medición. Dentro de lo posible estos deben ser minimizados al momento de preparar un sistema en el cual se realizarán mediciones de una cierta cantidad. </a:t>
            </a:r>
          </a:p>
          <a:p>
            <a:pPr marL="0" indent="0" algn="just">
              <a:buNone/>
            </a:pPr>
            <a:r>
              <a:rPr lang="es-ES_tradnl" b="1" dirty="0">
                <a:solidFill>
                  <a:srgbClr val="7030A0"/>
                </a:solidFill>
              </a:rPr>
              <a:t>Existen dos tipos de errores, los errores sistemáticos y los aleatorios</a:t>
            </a:r>
          </a:p>
          <a:p>
            <a:endParaRPr lang="es-ES_tradnl" dirty="0"/>
          </a:p>
        </p:txBody>
      </p:sp>
      <p:sp>
        <p:nvSpPr>
          <p:cNvPr id="4" name="Rectángulo 3">
            <a:extLst>
              <a:ext uri="{FF2B5EF4-FFF2-40B4-BE49-F238E27FC236}">
                <a16:creationId xmlns:a16="http://schemas.microsoft.com/office/drawing/2014/main" id="{A23D3DF9-37C5-FC40-9A8D-98089AF88937}"/>
              </a:ext>
            </a:extLst>
          </p:cNvPr>
          <p:cNvSpPr/>
          <p:nvPr/>
        </p:nvSpPr>
        <p:spPr>
          <a:xfrm>
            <a:off x="364603" y="2593965"/>
            <a:ext cx="3674962" cy="3293209"/>
          </a:xfrm>
          <a:prstGeom prst="rect">
            <a:avLst/>
          </a:prstGeom>
        </p:spPr>
        <p:txBody>
          <a:bodyPr wrap="square">
            <a:spAutoFit/>
          </a:bodyPr>
          <a:lstStyle/>
          <a:p>
            <a:pPr algn="just"/>
            <a:r>
              <a:rPr lang="es-ES_tradnl" sz="1600" b="1" dirty="0">
                <a:solidFill>
                  <a:srgbClr val="7030A0"/>
                </a:solidFill>
              </a:rPr>
              <a:t>Errores sistemáticos: </a:t>
            </a:r>
            <a:r>
              <a:rPr lang="es-ES_tradnl" sz="1600" dirty="0"/>
              <a:t>son aquellos errores asociados a una imperfección en el proceso de medición. Se dice que estos errores van en una dirección, pues tienden a aumentar o disminuir el valor de la cantidad medida sistemáticamente siempre con un sentido preciso. Para eliminar o minimizar estos errores se deben detectar adecuadamente, ya sea con un análisis cuidadoso del sistema y del procedimiento utilizado, o simplemente comparando las medidas obtenidas con un método alternativo.</a:t>
            </a:r>
          </a:p>
        </p:txBody>
      </p:sp>
      <p:grpSp>
        <p:nvGrpSpPr>
          <p:cNvPr id="10" name="Grupo 9">
            <a:extLst>
              <a:ext uri="{FF2B5EF4-FFF2-40B4-BE49-F238E27FC236}">
                <a16:creationId xmlns:a16="http://schemas.microsoft.com/office/drawing/2014/main" id="{E08E6663-656C-F240-A51F-73F10B4B09C0}"/>
              </a:ext>
            </a:extLst>
          </p:cNvPr>
          <p:cNvGrpSpPr/>
          <p:nvPr/>
        </p:nvGrpSpPr>
        <p:grpSpPr>
          <a:xfrm>
            <a:off x="4726800" y="2597688"/>
            <a:ext cx="2643120" cy="454320"/>
            <a:chOff x="4726800" y="2597688"/>
            <a:chExt cx="2643120" cy="454320"/>
          </a:xfrm>
        </p:grpSpPr>
        <mc:AlternateContent xmlns:mc="http://schemas.openxmlformats.org/markup-compatibility/2006" xmlns:p14="http://schemas.microsoft.com/office/powerpoint/2010/main">
          <mc:Choice Requires="p14">
            <p:contentPart p14:bwMode="auto" r:id="rId2">
              <p14:nvContentPartPr>
                <p14:cNvPr id="5" name="Entrada de lápiz 4">
                  <a:extLst>
                    <a:ext uri="{FF2B5EF4-FFF2-40B4-BE49-F238E27FC236}">
                      <a16:creationId xmlns:a16="http://schemas.microsoft.com/office/drawing/2014/main" id="{0A24464E-C0FC-3343-AE50-4451790D53F8}"/>
                    </a:ext>
                  </a:extLst>
                </p14:cNvPr>
                <p14:cNvContentPartPr/>
                <p14:nvPr/>
              </p14:nvContentPartPr>
              <p14:xfrm>
                <a:off x="4745160" y="2660688"/>
                <a:ext cx="101160" cy="390960"/>
              </p14:xfrm>
            </p:contentPart>
          </mc:Choice>
          <mc:Fallback xmlns="">
            <p:pic>
              <p:nvPicPr>
                <p:cNvPr id="5" name="Entrada de lápiz 4">
                  <a:extLst>
                    <a:ext uri="{FF2B5EF4-FFF2-40B4-BE49-F238E27FC236}">
                      <a16:creationId xmlns:a16="http://schemas.microsoft.com/office/drawing/2014/main" id="{0A24464E-C0FC-3343-AE50-4451790D53F8}"/>
                    </a:ext>
                  </a:extLst>
                </p:cNvPr>
                <p:cNvPicPr/>
                <p:nvPr/>
              </p:nvPicPr>
              <p:blipFill>
                <a:blip r:embed="rId3"/>
                <a:stretch>
                  <a:fillRect/>
                </a:stretch>
              </p:blipFill>
              <p:spPr>
                <a:xfrm>
                  <a:off x="4737600" y="2653128"/>
                  <a:ext cx="116280" cy="40572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6" name="Entrada de lápiz 5">
                  <a:extLst>
                    <a:ext uri="{FF2B5EF4-FFF2-40B4-BE49-F238E27FC236}">
                      <a16:creationId xmlns:a16="http://schemas.microsoft.com/office/drawing/2014/main" id="{8E548C15-810B-814C-84E0-D5DD15DD1389}"/>
                    </a:ext>
                  </a:extLst>
                </p14:cNvPr>
                <p14:cNvContentPartPr/>
                <p14:nvPr/>
              </p14:nvContentPartPr>
              <p14:xfrm>
                <a:off x="4726800" y="2597688"/>
                <a:ext cx="2643120" cy="454320"/>
              </p14:xfrm>
            </p:contentPart>
          </mc:Choice>
          <mc:Fallback xmlns="">
            <p:pic>
              <p:nvPicPr>
                <p:cNvPr id="6" name="Entrada de lápiz 5">
                  <a:extLst>
                    <a:ext uri="{FF2B5EF4-FFF2-40B4-BE49-F238E27FC236}">
                      <a16:creationId xmlns:a16="http://schemas.microsoft.com/office/drawing/2014/main" id="{8E548C15-810B-814C-84E0-D5DD15DD1389}"/>
                    </a:ext>
                  </a:extLst>
                </p:cNvPr>
                <p:cNvPicPr/>
                <p:nvPr/>
              </p:nvPicPr>
              <p:blipFill>
                <a:blip r:embed="rId5"/>
                <a:stretch>
                  <a:fillRect/>
                </a:stretch>
              </p:blipFill>
              <p:spPr>
                <a:xfrm>
                  <a:off x="4719240" y="2590128"/>
                  <a:ext cx="2658240" cy="4694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6">
            <p14:nvContentPartPr>
              <p14:cNvPr id="7" name="Entrada de lápiz 6">
                <a:extLst>
                  <a:ext uri="{FF2B5EF4-FFF2-40B4-BE49-F238E27FC236}">
                    <a16:creationId xmlns:a16="http://schemas.microsoft.com/office/drawing/2014/main" id="{53A58118-40C3-6145-8518-834357E6325E}"/>
                  </a:ext>
                </a:extLst>
              </p14:cNvPr>
              <p14:cNvContentPartPr/>
              <p14:nvPr/>
            </p14:nvContentPartPr>
            <p14:xfrm>
              <a:off x="4724280" y="3428928"/>
              <a:ext cx="32760" cy="357480"/>
            </p14:xfrm>
          </p:contentPart>
        </mc:Choice>
        <mc:Fallback xmlns="">
          <p:pic>
            <p:nvPicPr>
              <p:cNvPr id="7" name="Entrada de lápiz 6">
                <a:extLst>
                  <a:ext uri="{FF2B5EF4-FFF2-40B4-BE49-F238E27FC236}">
                    <a16:creationId xmlns:a16="http://schemas.microsoft.com/office/drawing/2014/main" id="{53A58118-40C3-6145-8518-834357E6325E}"/>
                  </a:ext>
                </a:extLst>
              </p:cNvPr>
              <p:cNvPicPr/>
              <p:nvPr/>
            </p:nvPicPr>
            <p:blipFill>
              <a:blip r:embed="rId7"/>
              <a:stretch>
                <a:fillRect/>
              </a:stretch>
            </p:blipFill>
            <p:spPr>
              <a:xfrm>
                <a:off x="4717080" y="3421368"/>
                <a:ext cx="47880" cy="372240"/>
              </a:xfrm>
              <a:prstGeom prst="rect">
                <a:avLst/>
              </a:prstGeom>
            </p:spPr>
          </p:pic>
        </mc:Fallback>
      </mc:AlternateContent>
      <p:grpSp>
        <p:nvGrpSpPr>
          <p:cNvPr id="31" name="Grupo 30">
            <a:extLst>
              <a:ext uri="{FF2B5EF4-FFF2-40B4-BE49-F238E27FC236}">
                <a16:creationId xmlns:a16="http://schemas.microsoft.com/office/drawing/2014/main" id="{66425CB5-77F8-4A42-9653-CD67C6FE0021}"/>
              </a:ext>
            </a:extLst>
          </p:cNvPr>
          <p:cNvGrpSpPr/>
          <p:nvPr/>
        </p:nvGrpSpPr>
        <p:grpSpPr>
          <a:xfrm>
            <a:off x="4955760" y="2386368"/>
            <a:ext cx="2121840" cy="360720"/>
            <a:chOff x="4955760" y="2386368"/>
            <a:chExt cx="2121840" cy="360720"/>
          </a:xfrm>
        </p:grpSpPr>
        <mc:AlternateContent xmlns:mc="http://schemas.openxmlformats.org/markup-compatibility/2006" xmlns:p14="http://schemas.microsoft.com/office/powerpoint/2010/main">
          <mc:Choice Requires="p14">
            <p:contentPart p14:bwMode="auto" r:id="rId8">
              <p14:nvContentPartPr>
                <p14:cNvPr id="11" name="Entrada de lápiz 10">
                  <a:extLst>
                    <a:ext uri="{FF2B5EF4-FFF2-40B4-BE49-F238E27FC236}">
                      <a16:creationId xmlns:a16="http://schemas.microsoft.com/office/drawing/2014/main" id="{9A658CD6-1FB0-4A48-9306-05AB700586A4}"/>
                    </a:ext>
                  </a:extLst>
                </p14:cNvPr>
                <p14:cNvContentPartPr/>
                <p14:nvPr/>
              </p14:nvContentPartPr>
              <p14:xfrm>
                <a:off x="4955760" y="2614968"/>
                <a:ext cx="11520" cy="124200"/>
              </p14:xfrm>
            </p:contentPart>
          </mc:Choice>
          <mc:Fallback xmlns="">
            <p:pic>
              <p:nvPicPr>
                <p:cNvPr id="11" name="Entrada de lápiz 10">
                  <a:extLst>
                    <a:ext uri="{FF2B5EF4-FFF2-40B4-BE49-F238E27FC236}">
                      <a16:creationId xmlns:a16="http://schemas.microsoft.com/office/drawing/2014/main" id="{9A658CD6-1FB0-4A48-9306-05AB700586A4}"/>
                    </a:ext>
                  </a:extLst>
                </p:cNvPr>
                <p:cNvPicPr/>
                <p:nvPr/>
              </p:nvPicPr>
              <p:blipFill>
                <a:blip r:embed="rId9"/>
                <a:stretch>
                  <a:fillRect/>
                </a:stretch>
              </p:blipFill>
              <p:spPr>
                <a:xfrm>
                  <a:off x="4948200" y="2607408"/>
                  <a:ext cx="26640" cy="13932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2" name="Entrada de lápiz 11">
                  <a:extLst>
                    <a:ext uri="{FF2B5EF4-FFF2-40B4-BE49-F238E27FC236}">
                      <a16:creationId xmlns:a16="http://schemas.microsoft.com/office/drawing/2014/main" id="{86C86DCA-59CD-6E40-8B9B-B8905CF09562}"/>
                    </a:ext>
                  </a:extLst>
                </p14:cNvPr>
                <p14:cNvContentPartPr/>
                <p14:nvPr/>
              </p14:nvContentPartPr>
              <p14:xfrm>
                <a:off x="5257800" y="2614968"/>
                <a:ext cx="12240" cy="117360"/>
              </p14:xfrm>
            </p:contentPart>
          </mc:Choice>
          <mc:Fallback xmlns="">
            <p:pic>
              <p:nvPicPr>
                <p:cNvPr id="12" name="Entrada de lápiz 11">
                  <a:extLst>
                    <a:ext uri="{FF2B5EF4-FFF2-40B4-BE49-F238E27FC236}">
                      <a16:creationId xmlns:a16="http://schemas.microsoft.com/office/drawing/2014/main" id="{86C86DCA-59CD-6E40-8B9B-B8905CF09562}"/>
                    </a:ext>
                  </a:extLst>
                </p:cNvPr>
                <p:cNvPicPr/>
                <p:nvPr/>
              </p:nvPicPr>
              <p:blipFill>
                <a:blip r:embed="rId11"/>
                <a:stretch>
                  <a:fillRect/>
                </a:stretch>
              </p:blipFill>
              <p:spPr>
                <a:xfrm>
                  <a:off x="5250240" y="2607408"/>
                  <a:ext cx="27360" cy="13248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Entrada de lápiz 13">
                  <a:extLst>
                    <a:ext uri="{FF2B5EF4-FFF2-40B4-BE49-F238E27FC236}">
                      <a16:creationId xmlns:a16="http://schemas.microsoft.com/office/drawing/2014/main" id="{839C8793-2B63-0344-9875-9E513C49CB93}"/>
                    </a:ext>
                  </a:extLst>
                </p14:cNvPr>
                <p14:cNvContentPartPr/>
                <p14:nvPr/>
              </p14:nvContentPartPr>
              <p14:xfrm>
                <a:off x="5550120" y="2633328"/>
                <a:ext cx="19080" cy="103680"/>
              </p14:xfrm>
            </p:contentPart>
          </mc:Choice>
          <mc:Fallback xmlns="">
            <p:pic>
              <p:nvPicPr>
                <p:cNvPr id="14" name="Entrada de lápiz 13">
                  <a:extLst>
                    <a:ext uri="{FF2B5EF4-FFF2-40B4-BE49-F238E27FC236}">
                      <a16:creationId xmlns:a16="http://schemas.microsoft.com/office/drawing/2014/main" id="{839C8793-2B63-0344-9875-9E513C49CB93}"/>
                    </a:ext>
                  </a:extLst>
                </p:cNvPr>
                <p:cNvPicPr/>
                <p:nvPr/>
              </p:nvPicPr>
              <p:blipFill>
                <a:blip r:embed="rId13"/>
                <a:stretch>
                  <a:fillRect/>
                </a:stretch>
              </p:blipFill>
              <p:spPr>
                <a:xfrm>
                  <a:off x="5542560" y="2625768"/>
                  <a:ext cx="33840" cy="1188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Entrada de lápiz 15">
                  <a:extLst>
                    <a:ext uri="{FF2B5EF4-FFF2-40B4-BE49-F238E27FC236}">
                      <a16:creationId xmlns:a16="http://schemas.microsoft.com/office/drawing/2014/main" id="{A43FCE9C-C8BE-364E-B316-505CD83EDC44}"/>
                    </a:ext>
                  </a:extLst>
                </p14:cNvPr>
                <p14:cNvContentPartPr/>
                <p14:nvPr/>
              </p14:nvContentPartPr>
              <p14:xfrm>
                <a:off x="5981040" y="2612808"/>
                <a:ext cx="9000" cy="111600"/>
              </p14:xfrm>
            </p:contentPart>
          </mc:Choice>
          <mc:Fallback xmlns="">
            <p:pic>
              <p:nvPicPr>
                <p:cNvPr id="16" name="Entrada de lápiz 15">
                  <a:extLst>
                    <a:ext uri="{FF2B5EF4-FFF2-40B4-BE49-F238E27FC236}">
                      <a16:creationId xmlns:a16="http://schemas.microsoft.com/office/drawing/2014/main" id="{A43FCE9C-C8BE-364E-B316-505CD83EDC44}"/>
                    </a:ext>
                  </a:extLst>
                </p:cNvPr>
                <p:cNvPicPr/>
                <p:nvPr/>
              </p:nvPicPr>
              <p:blipFill>
                <a:blip r:embed="rId15"/>
                <a:stretch>
                  <a:fillRect/>
                </a:stretch>
              </p:blipFill>
              <p:spPr>
                <a:xfrm>
                  <a:off x="5973480" y="2605608"/>
                  <a:ext cx="24120" cy="12672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8" name="Entrada de lápiz 17">
                  <a:extLst>
                    <a:ext uri="{FF2B5EF4-FFF2-40B4-BE49-F238E27FC236}">
                      <a16:creationId xmlns:a16="http://schemas.microsoft.com/office/drawing/2014/main" id="{242F027C-6466-6145-8269-FB36129BD57A}"/>
                    </a:ext>
                  </a:extLst>
                </p14:cNvPr>
                <p14:cNvContentPartPr/>
                <p14:nvPr/>
              </p14:nvContentPartPr>
              <p14:xfrm>
                <a:off x="6327360" y="2642328"/>
                <a:ext cx="10800" cy="104760"/>
              </p14:xfrm>
            </p:contentPart>
          </mc:Choice>
          <mc:Fallback xmlns="">
            <p:pic>
              <p:nvPicPr>
                <p:cNvPr id="18" name="Entrada de lápiz 17">
                  <a:extLst>
                    <a:ext uri="{FF2B5EF4-FFF2-40B4-BE49-F238E27FC236}">
                      <a16:creationId xmlns:a16="http://schemas.microsoft.com/office/drawing/2014/main" id="{242F027C-6466-6145-8269-FB36129BD57A}"/>
                    </a:ext>
                  </a:extLst>
                </p:cNvPr>
                <p:cNvPicPr/>
                <p:nvPr/>
              </p:nvPicPr>
              <p:blipFill>
                <a:blip r:embed="rId17"/>
                <a:stretch>
                  <a:fillRect/>
                </a:stretch>
              </p:blipFill>
              <p:spPr>
                <a:xfrm>
                  <a:off x="6319800" y="2634768"/>
                  <a:ext cx="25920" cy="1198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 name="Entrada de lápiz 19">
                  <a:extLst>
                    <a:ext uri="{FF2B5EF4-FFF2-40B4-BE49-F238E27FC236}">
                      <a16:creationId xmlns:a16="http://schemas.microsoft.com/office/drawing/2014/main" id="{4422A003-A2D6-9949-9695-9110E3195064}"/>
                    </a:ext>
                  </a:extLst>
                </p14:cNvPr>
                <p14:cNvContentPartPr/>
                <p14:nvPr/>
              </p14:nvContentPartPr>
              <p14:xfrm>
                <a:off x="6670800" y="2623968"/>
                <a:ext cx="23040" cy="99000"/>
              </p14:xfrm>
            </p:contentPart>
          </mc:Choice>
          <mc:Fallback xmlns="">
            <p:pic>
              <p:nvPicPr>
                <p:cNvPr id="20" name="Entrada de lápiz 19">
                  <a:extLst>
                    <a:ext uri="{FF2B5EF4-FFF2-40B4-BE49-F238E27FC236}">
                      <a16:creationId xmlns:a16="http://schemas.microsoft.com/office/drawing/2014/main" id="{4422A003-A2D6-9949-9695-9110E3195064}"/>
                    </a:ext>
                  </a:extLst>
                </p:cNvPr>
                <p:cNvPicPr/>
                <p:nvPr/>
              </p:nvPicPr>
              <p:blipFill>
                <a:blip r:embed="rId19"/>
                <a:stretch>
                  <a:fillRect/>
                </a:stretch>
              </p:blipFill>
              <p:spPr>
                <a:xfrm>
                  <a:off x="6663240" y="2616408"/>
                  <a:ext cx="37800" cy="11376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2" name="Entrada de lápiz 21">
                  <a:extLst>
                    <a:ext uri="{FF2B5EF4-FFF2-40B4-BE49-F238E27FC236}">
                      <a16:creationId xmlns:a16="http://schemas.microsoft.com/office/drawing/2014/main" id="{020A4BB2-3DD6-3543-B46B-B0483343003F}"/>
                    </a:ext>
                  </a:extLst>
                </p14:cNvPr>
                <p14:cNvContentPartPr/>
                <p14:nvPr/>
              </p14:nvContentPartPr>
              <p14:xfrm>
                <a:off x="7064640" y="2633328"/>
                <a:ext cx="12960" cy="86040"/>
              </p14:xfrm>
            </p:contentPart>
          </mc:Choice>
          <mc:Fallback xmlns="">
            <p:pic>
              <p:nvPicPr>
                <p:cNvPr id="22" name="Entrada de lápiz 21">
                  <a:extLst>
                    <a:ext uri="{FF2B5EF4-FFF2-40B4-BE49-F238E27FC236}">
                      <a16:creationId xmlns:a16="http://schemas.microsoft.com/office/drawing/2014/main" id="{020A4BB2-3DD6-3543-B46B-B0483343003F}"/>
                    </a:ext>
                  </a:extLst>
                </p:cNvPr>
                <p:cNvPicPr/>
                <p:nvPr/>
              </p:nvPicPr>
              <p:blipFill>
                <a:blip r:embed="rId21"/>
                <a:stretch>
                  <a:fillRect/>
                </a:stretch>
              </p:blipFill>
              <p:spPr>
                <a:xfrm>
                  <a:off x="7057080" y="2625768"/>
                  <a:ext cx="28080" cy="10116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4" name="Entrada de lápiz 23">
                  <a:extLst>
                    <a:ext uri="{FF2B5EF4-FFF2-40B4-BE49-F238E27FC236}">
                      <a16:creationId xmlns:a16="http://schemas.microsoft.com/office/drawing/2014/main" id="{F3D5C0C6-2BE8-9E45-A5CE-E67E233FE63C}"/>
                    </a:ext>
                  </a:extLst>
                </p14:cNvPr>
                <p14:cNvContentPartPr/>
                <p14:nvPr/>
              </p14:nvContentPartPr>
              <p14:xfrm>
                <a:off x="5659920" y="2433168"/>
                <a:ext cx="299520" cy="36000"/>
              </p14:xfrm>
            </p:contentPart>
          </mc:Choice>
          <mc:Fallback xmlns="">
            <p:pic>
              <p:nvPicPr>
                <p:cNvPr id="24" name="Entrada de lápiz 23">
                  <a:extLst>
                    <a:ext uri="{FF2B5EF4-FFF2-40B4-BE49-F238E27FC236}">
                      <a16:creationId xmlns:a16="http://schemas.microsoft.com/office/drawing/2014/main" id="{F3D5C0C6-2BE8-9E45-A5CE-E67E233FE63C}"/>
                    </a:ext>
                  </a:extLst>
                </p:cNvPr>
                <p:cNvPicPr/>
                <p:nvPr/>
              </p:nvPicPr>
              <p:blipFill>
                <a:blip r:embed="rId23"/>
                <a:stretch>
                  <a:fillRect/>
                </a:stretch>
              </p:blipFill>
              <p:spPr>
                <a:xfrm>
                  <a:off x="5652360" y="2425608"/>
                  <a:ext cx="314640" cy="5112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5" name="Entrada de lápiz 24">
                  <a:extLst>
                    <a:ext uri="{FF2B5EF4-FFF2-40B4-BE49-F238E27FC236}">
                      <a16:creationId xmlns:a16="http://schemas.microsoft.com/office/drawing/2014/main" id="{4BD00C2D-EE8D-9F4C-B60E-6E3FCD9FF091}"/>
                    </a:ext>
                  </a:extLst>
                </p14:cNvPr>
                <p14:cNvContentPartPr/>
                <p14:nvPr/>
              </p14:nvContentPartPr>
              <p14:xfrm>
                <a:off x="5915160" y="2386368"/>
                <a:ext cx="74160" cy="106200"/>
              </p14:xfrm>
            </p:contentPart>
          </mc:Choice>
          <mc:Fallback xmlns="">
            <p:pic>
              <p:nvPicPr>
                <p:cNvPr id="25" name="Entrada de lápiz 24">
                  <a:extLst>
                    <a:ext uri="{FF2B5EF4-FFF2-40B4-BE49-F238E27FC236}">
                      <a16:creationId xmlns:a16="http://schemas.microsoft.com/office/drawing/2014/main" id="{4BD00C2D-EE8D-9F4C-B60E-6E3FCD9FF091}"/>
                    </a:ext>
                  </a:extLst>
                </p:cNvPr>
                <p:cNvPicPr/>
                <p:nvPr/>
              </p:nvPicPr>
              <p:blipFill>
                <a:blip r:embed="rId25"/>
                <a:stretch>
                  <a:fillRect/>
                </a:stretch>
              </p:blipFill>
              <p:spPr>
                <a:xfrm>
                  <a:off x="5907600" y="2378808"/>
                  <a:ext cx="89280" cy="12132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26" name="Entrada de lápiz 25">
                  <a:extLst>
                    <a:ext uri="{FF2B5EF4-FFF2-40B4-BE49-F238E27FC236}">
                      <a16:creationId xmlns:a16="http://schemas.microsoft.com/office/drawing/2014/main" id="{D5DEFF44-2E85-FB49-AD45-9DC5B2EDEE70}"/>
                    </a:ext>
                  </a:extLst>
                </p14:cNvPr>
                <p14:cNvContentPartPr/>
                <p14:nvPr/>
              </p14:nvContentPartPr>
              <p14:xfrm>
                <a:off x="5650200" y="2405448"/>
                <a:ext cx="79560" cy="112320"/>
              </p14:xfrm>
            </p:contentPart>
          </mc:Choice>
          <mc:Fallback xmlns="">
            <p:pic>
              <p:nvPicPr>
                <p:cNvPr id="26" name="Entrada de lápiz 25">
                  <a:extLst>
                    <a:ext uri="{FF2B5EF4-FFF2-40B4-BE49-F238E27FC236}">
                      <a16:creationId xmlns:a16="http://schemas.microsoft.com/office/drawing/2014/main" id="{D5DEFF44-2E85-FB49-AD45-9DC5B2EDEE70}"/>
                    </a:ext>
                  </a:extLst>
                </p:cNvPr>
                <p:cNvPicPr/>
                <p:nvPr/>
              </p:nvPicPr>
              <p:blipFill>
                <a:blip r:embed="rId27"/>
                <a:stretch>
                  <a:fillRect/>
                </a:stretch>
              </p:blipFill>
              <p:spPr>
                <a:xfrm>
                  <a:off x="5642640" y="2397888"/>
                  <a:ext cx="94680" cy="12708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28" name="Entrada de lápiz 27">
                  <a:extLst>
                    <a:ext uri="{FF2B5EF4-FFF2-40B4-BE49-F238E27FC236}">
                      <a16:creationId xmlns:a16="http://schemas.microsoft.com/office/drawing/2014/main" id="{099D182D-607A-7E40-BE85-FCC099F12E6B}"/>
                    </a:ext>
                  </a:extLst>
                </p14:cNvPr>
                <p14:cNvContentPartPr/>
                <p14:nvPr/>
              </p14:nvContentPartPr>
              <p14:xfrm>
                <a:off x="6409800" y="2509128"/>
                <a:ext cx="231120" cy="18000"/>
              </p14:xfrm>
            </p:contentPart>
          </mc:Choice>
          <mc:Fallback xmlns="">
            <p:pic>
              <p:nvPicPr>
                <p:cNvPr id="28" name="Entrada de lápiz 27">
                  <a:extLst>
                    <a:ext uri="{FF2B5EF4-FFF2-40B4-BE49-F238E27FC236}">
                      <a16:creationId xmlns:a16="http://schemas.microsoft.com/office/drawing/2014/main" id="{099D182D-607A-7E40-BE85-FCC099F12E6B}"/>
                    </a:ext>
                  </a:extLst>
                </p:cNvPr>
                <p:cNvPicPr/>
                <p:nvPr/>
              </p:nvPicPr>
              <p:blipFill>
                <a:blip r:embed="rId29"/>
                <a:stretch>
                  <a:fillRect/>
                </a:stretch>
              </p:blipFill>
              <p:spPr>
                <a:xfrm>
                  <a:off x="6402240" y="2501568"/>
                  <a:ext cx="246240" cy="3312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29" name="Entrada de lápiz 28">
                  <a:extLst>
                    <a:ext uri="{FF2B5EF4-FFF2-40B4-BE49-F238E27FC236}">
                      <a16:creationId xmlns:a16="http://schemas.microsoft.com/office/drawing/2014/main" id="{E01A42B2-8233-794F-8DD1-9E5146B2DF23}"/>
                    </a:ext>
                  </a:extLst>
                </p14:cNvPr>
                <p14:cNvContentPartPr/>
                <p14:nvPr/>
              </p14:nvContentPartPr>
              <p14:xfrm>
                <a:off x="6618600" y="2459448"/>
                <a:ext cx="66240" cy="107640"/>
              </p14:xfrm>
            </p:contentPart>
          </mc:Choice>
          <mc:Fallback xmlns="">
            <p:pic>
              <p:nvPicPr>
                <p:cNvPr id="29" name="Entrada de lápiz 28">
                  <a:extLst>
                    <a:ext uri="{FF2B5EF4-FFF2-40B4-BE49-F238E27FC236}">
                      <a16:creationId xmlns:a16="http://schemas.microsoft.com/office/drawing/2014/main" id="{E01A42B2-8233-794F-8DD1-9E5146B2DF23}"/>
                    </a:ext>
                  </a:extLst>
                </p:cNvPr>
                <p:cNvPicPr/>
                <p:nvPr/>
              </p:nvPicPr>
              <p:blipFill>
                <a:blip r:embed="rId31"/>
                <a:stretch>
                  <a:fillRect/>
                </a:stretch>
              </p:blipFill>
              <p:spPr>
                <a:xfrm>
                  <a:off x="6611040" y="2451888"/>
                  <a:ext cx="81360" cy="12276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30" name="Entrada de lápiz 29">
                  <a:extLst>
                    <a:ext uri="{FF2B5EF4-FFF2-40B4-BE49-F238E27FC236}">
                      <a16:creationId xmlns:a16="http://schemas.microsoft.com/office/drawing/2014/main" id="{6E9EDD62-3DBF-1447-BC7A-6DB76B558801}"/>
                    </a:ext>
                  </a:extLst>
                </p14:cNvPr>
                <p14:cNvContentPartPr/>
                <p14:nvPr/>
              </p14:nvContentPartPr>
              <p14:xfrm>
                <a:off x="6379560" y="2488248"/>
                <a:ext cx="85320" cy="80280"/>
              </p14:xfrm>
            </p:contentPart>
          </mc:Choice>
          <mc:Fallback xmlns="">
            <p:pic>
              <p:nvPicPr>
                <p:cNvPr id="30" name="Entrada de lápiz 29">
                  <a:extLst>
                    <a:ext uri="{FF2B5EF4-FFF2-40B4-BE49-F238E27FC236}">
                      <a16:creationId xmlns:a16="http://schemas.microsoft.com/office/drawing/2014/main" id="{6E9EDD62-3DBF-1447-BC7A-6DB76B558801}"/>
                    </a:ext>
                  </a:extLst>
                </p:cNvPr>
                <p:cNvPicPr/>
                <p:nvPr/>
              </p:nvPicPr>
              <p:blipFill>
                <a:blip r:embed="rId33"/>
                <a:stretch>
                  <a:fillRect/>
                </a:stretch>
              </p:blipFill>
              <p:spPr>
                <a:xfrm>
                  <a:off x="6372000" y="2480688"/>
                  <a:ext cx="100440" cy="95400"/>
                </a:xfrm>
                <a:prstGeom prst="rect">
                  <a:avLst/>
                </a:prstGeom>
              </p:spPr>
            </p:pic>
          </mc:Fallback>
        </mc:AlternateContent>
      </p:grpSp>
      <p:grpSp>
        <p:nvGrpSpPr>
          <p:cNvPr id="34" name="Grupo 33">
            <a:extLst>
              <a:ext uri="{FF2B5EF4-FFF2-40B4-BE49-F238E27FC236}">
                <a16:creationId xmlns:a16="http://schemas.microsoft.com/office/drawing/2014/main" id="{B0E647DC-DF70-B941-9035-5934DEFB896A}"/>
              </a:ext>
            </a:extLst>
          </p:cNvPr>
          <p:cNvGrpSpPr/>
          <p:nvPr/>
        </p:nvGrpSpPr>
        <p:grpSpPr>
          <a:xfrm>
            <a:off x="7744680" y="2541888"/>
            <a:ext cx="399960" cy="213840"/>
            <a:chOff x="7744680" y="2541888"/>
            <a:chExt cx="399960" cy="213840"/>
          </a:xfrm>
        </p:grpSpPr>
        <mc:AlternateContent xmlns:mc="http://schemas.openxmlformats.org/markup-compatibility/2006" xmlns:p14="http://schemas.microsoft.com/office/powerpoint/2010/main">
          <mc:Choice Requires="p14">
            <p:contentPart p14:bwMode="auto" r:id="rId34">
              <p14:nvContentPartPr>
                <p14:cNvPr id="32" name="Entrada de lápiz 31">
                  <a:extLst>
                    <a:ext uri="{FF2B5EF4-FFF2-40B4-BE49-F238E27FC236}">
                      <a16:creationId xmlns:a16="http://schemas.microsoft.com/office/drawing/2014/main" id="{E2C9F2E7-4442-3242-88DA-C8498C5CF077}"/>
                    </a:ext>
                  </a:extLst>
                </p14:cNvPr>
                <p14:cNvContentPartPr/>
                <p14:nvPr/>
              </p14:nvContentPartPr>
              <p14:xfrm>
                <a:off x="7744680" y="2559888"/>
                <a:ext cx="60120" cy="171720"/>
              </p14:xfrm>
            </p:contentPart>
          </mc:Choice>
          <mc:Fallback xmlns="">
            <p:pic>
              <p:nvPicPr>
                <p:cNvPr id="32" name="Entrada de lápiz 31">
                  <a:extLst>
                    <a:ext uri="{FF2B5EF4-FFF2-40B4-BE49-F238E27FC236}">
                      <a16:creationId xmlns:a16="http://schemas.microsoft.com/office/drawing/2014/main" id="{E2C9F2E7-4442-3242-88DA-C8498C5CF077}"/>
                    </a:ext>
                  </a:extLst>
                </p:cNvPr>
                <p:cNvPicPr/>
                <p:nvPr/>
              </p:nvPicPr>
              <p:blipFill>
                <a:blip r:embed="rId35"/>
                <a:stretch>
                  <a:fillRect/>
                </a:stretch>
              </p:blipFill>
              <p:spPr>
                <a:xfrm>
                  <a:off x="7737120" y="2552328"/>
                  <a:ext cx="74880" cy="18684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3" name="Entrada de lápiz 32">
                  <a:extLst>
                    <a:ext uri="{FF2B5EF4-FFF2-40B4-BE49-F238E27FC236}">
                      <a16:creationId xmlns:a16="http://schemas.microsoft.com/office/drawing/2014/main" id="{7C132D5B-39F5-AF4B-8F96-9689800EB114}"/>
                    </a:ext>
                  </a:extLst>
                </p14:cNvPr>
                <p14:cNvContentPartPr/>
                <p14:nvPr/>
              </p14:nvContentPartPr>
              <p14:xfrm>
                <a:off x="7921440" y="2541888"/>
                <a:ext cx="223200" cy="213840"/>
              </p14:xfrm>
            </p:contentPart>
          </mc:Choice>
          <mc:Fallback xmlns="">
            <p:pic>
              <p:nvPicPr>
                <p:cNvPr id="33" name="Entrada de lápiz 32">
                  <a:extLst>
                    <a:ext uri="{FF2B5EF4-FFF2-40B4-BE49-F238E27FC236}">
                      <a16:creationId xmlns:a16="http://schemas.microsoft.com/office/drawing/2014/main" id="{7C132D5B-39F5-AF4B-8F96-9689800EB114}"/>
                    </a:ext>
                  </a:extLst>
                </p:cNvPr>
                <p:cNvPicPr/>
                <p:nvPr/>
              </p:nvPicPr>
              <p:blipFill>
                <a:blip r:embed="rId37"/>
                <a:stretch>
                  <a:fillRect/>
                </a:stretch>
              </p:blipFill>
              <p:spPr>
                <a:xfrm>
                  <a:off x="7914240" y="2534328"/>
                  <a:ext cx="238320" cy="228960"/>
                </a:xfrm>
                <a:prstGeom prst="rect">
                  <a:avLst/>
                </a:prstGeom>
              </p:spPr>
            </p:pic>
          </mc:Fallback>
        </mc:AlternateContent>
      </p:grpSp>
      <p:grpSp>
        <p:nvGrpSpPr>
          <p:cNvPr id="39" name="Grupo 38">
            <a:extLst>
              <a:ext uri="{FF2B5EF4-FFF2-40B4-BE49-F238E27FC236}">
                <a16:creationId xmlns:a16="http://schemas.microsoft.com/office/drawing/2014/main" id="{CCAD91C9-4F35-B940-B4F9-E2D1B716FB22}"/>
              </a:ext>
            </a:extLst>
          </p:cNvPr>
          <p:cNvGrpSpPr/>
          <p:nvPr/>
        </p:nvGrpSpPr>
        <p:grpSpPr>
          <a:xfrm>
            <a:off x="4736160" y="3435408"/>
            <a:ext cx="3599280" cy="481680"/>
            <a:chOff x="4736160" y="3435408"/>
            <a:chExt cx="3599280" cy="481680"/>
          </a:xfrm>
        </p:grpSpPr>
        <mc:AlternateContent xmlns:mc="http://schemas.openxmlformats.org/markup-compatibility/2006" xmlns:p14="http://schemas.microsoft.com/office/powerpoint/2010/main">
          <mc:Choice Requires="p14">
            <p:contentPart p14:bwMode="auto" r:id="rId38">
              <p14:nvContentPartPr>
                <p14:cNvPr id="35" name="Entrada de lápiz 34">
                  <a:extLst>
                    <a:ext uri="{FF2B5EF4-FFF2-40B4-BE49-F238E27FC236}">
                      <a16:creationId xmlns:a16="http://schemas.microsoft.com/office/drawing/2014/main" id="{E3382F29-7DF6-F948-8A14-DADB80898FC0}"/>
                    </a:ext>
                  </a:extLst>
                </p14:cNvPr>
                <p14:cNvContentPartPr/>
                <p14:nvPr/>
              </p14:nvContentPartPr>
              <p14:xfrm>
                <a:off x="4772880" y="3435408"/>
                <a:ext cx="2921400" cy="481680"/>
              </p14:xfrm>
            </p:contentPart>
          </mc:Choice>
          <mc:Fallback xmlns="">
            <p:pic>
              <p:nvPicPr>
                <p:cNvPr id="35" name="Entrada de lápiz 34">
                  <a:extLst>
                    <a:ext uri="{FF2B5EF4-FFF2-40B4-BE49-F238E27FC236}">
                      <a16:creationId xmlns:a16="http://schemas.microsoft.com/office/drawing/2014/main" id="{E3382F29-7DF6-F948-8A14-DADB80898FC0}"/>
                    </a:ext>
                  </a:extLst>
                </p:cNvPr>
                <p:cNvPicPr/>
                <p:nvPr/>
              </p:nvPicPr>
              <p:blipFill>
                <a:blip r:embed="rId39"/>
                <a:stretch>
                  <a:fillRect/>
                </a:stretch>
              </p:blipFill>
              <p:spPr>
                <a:xfrm>
                  <a:off x="4765320" y="3427848"/>
                  <a:ext cx="2936520" cy="49680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36" name="Entrada de lápiz 35">
                  <a:extLst>
                    <a:ext uri="{FF2B5EF4-FFF2-40B4-BE49-F238E27FC236}">
                      <a16:creationId xmlns:a16="http://schemas.microsoft.com/office/drawing/2014/main" id="{4D1EA5A9-3149-A142-8362-15C793DAFE39}"/>
                    </a:ext>
                  </a:extLst>
                </p14:cNvPr>
                <p14:cNvContentPartPr/>
                <p14:nvPr/>
              </p14:nvContentPartPr>
              <p14:xfrm>
                <a:off x="4736160" y="3757968"/>
                <a:ext cx="2884320" cy="157680"/>
              </p14:xfrm>
            </p:contentPart>
          </mc:Choice>
          <mc:Fallback xmlns="">
            <p:pic>
              <p:nvPicPr>
                <p:cNvPr id="36" name="Entrada de lápiz 35">
                  <a:extLst>
                    <a:ext uri="{FF2B5EF4-FFF2-40B4-BE49-F238E27FC236}">
                      <a16:creationId xmlns:a16="http://schemas.microsoft.com/office/drawing/2014/main" id="{4D1EA5A9-3149-A142-8362-15C793DAFE39}"/>
                    </a:ext>
                  </a:extLst>
                </p:cNvPr>
                <p:cNvPicPr/>
                <p:nvPr/>
              </p:nvPicPr>
              <p:blipFill>
                <a:blip r:embed="rId41"/>
                <a:stretch>
                  <a:fillRect/>
                </a:stretch>
              </p:blipFill>
              <p:spPr>
                <a:xfrm>
                  <a:off x="4728600" y="3750408"/>
                  <a:ext cx="2899440" cy="1728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37" name="Entrada de lápiz 36">
                  <a:extLst>
                    <a:ext uri="{FF2B5EF4-FFF2-40B4-BE49-F238E27FC236}">
                      <a16:creationId xmlns:a16="http://schemas.microsoft.com/office/drawing/2014/main" id="{3669CE28-7B57-DE4C-A8CE-12846488F25B}"/>
                    </a:ext>
                  </a:extLst>
                </p14:cNvPr>
                <p14:cNvContentPartPr/>
                <p14:nvPr/>
              </p14:nvContentPartPr>
              <p14:xfrm>
                <a:off x="7918560" y="3672288"/>
                <a:ext cx="79560" cy="198360"/>
              </p14:xfrm>
            </p:contentPart>
          </mc:Choice>
          <mc:Fallback xmlns="">
            <p:pic>
              <p:nvPicPr>
                <p:cNvPr id="37" name="Entrada de lápiz 36">
                  <a:extLst>
                    <a:ext uri="{FF2B5EF4-FFF2-40B4-BE49-F238E27FC236}">
                      <a16:creationId xmlns:a16="http://schemas.microsoft.com/office/drawing/2014/main" id="{3669CE28-7B57-DE4C-A8CE-12846488F25B}"/>
                    </a:ext>
                  </a:extLst>
                </p:cNvPr>
                <p:cNvPicPr/>
                <p:nvPr/>
              </p:nvPicPr>
              <p:blipFill>
                <a:blip r:embed="rId43"/>
                <a:stretch>
                  <a:fillRect/>
                </a:stretch>
              </p:blipFill>
              <p:spPr>
                <a:xfrm>
                  <a:off x="7911000" y="3664728"/>
                  <a:ext cx="94680" cy="21348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38" name="Entrada de lápiz 37">
                  <a:extLst>
                    <a:ext uri="{FF2B5EF4-FFF2-40B4-BE49-F238E27FC236}">
                      <a16:creationId xmlns:a16="http://schemas.microsoft.com/office/drawing/2014/main" id="{24B3A23D-67F2-B34E-A4DF-37F90E400839}"/>
                    </a:ext>
                  </a:extLst>
                </p14:cNvPr>
                <p14:cNvContentPartPr/>
                <p14:nvPr/>
              </p14:nvContentPartPr>
              <p14:xfrm>
                <a:off x="8092440" y="3712248"/>
                <a:ext cx="243000" cy="156960"/>
              </p14:xfrm>
            </p:contentPart>
          </mc:Choice>
          <mc:Fallback xmlns="">
            <p:pic>
              <p:nvPicPr>
                <p:cNvPr id="38" name="Entrada de lápiz 37">
                  <a:extLst>
                    <a:ext uri="{FF2B5EF4-FFF2-40B4-BE49-F238E27FC236}">
                      <a16:creationId xmlns:a16="http://schemas.microsoft.com/office/drawing/2014/main" id="{24B3A23D-67F2-B34E-A4DF-37F90E400839}"/>
                    </a:ext>
                  </a:extLst>
                </p:cNvPr>
                <p:cNvPicPr/>
                <p:nvPr/>
              </p:nvPicPr>
              <p:blipFill>
                <a:blip r:embed="rId45"/>
                <a:stretch>
                  <a:fillRect/>
                </a:stretch>
              </p:blipFill>
              <p:spPr>
                <a:xfrm>
                  <a:off x="8084880" y="3704688"/>
                  <a:ext cx="258120" cy="17208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46">
            <p14:nvContentPartPr>
              <p14:cNvPr id="40" name="Entrada de lápiz 39">
                <a:extLst>
                  <a:ext uri="{FF2B5EF4-FFF2-40B4-BE49-F238E27FC236}">
                    <a16:creationId xmlns:a16="http://schemas.microsoft.com/office/drawing/2014/main" id="{EBC25F94-F141-014D-B509-E1ECC8AB4034}"/>
                  </a:ext>
                </a:extLst>
              </p14:cNvPr>
              <p14:cNvContentPartPr/>
              <p14:nvPr/>
            </p14:nvContentPartPr>
            <p14:xfrm>
              <a:off x="8613720" y="2736648"/>
              <a:ext cx="147240" cy="464040"/>
            </p14:xfrm>
          </p:contentPart>
        </mc:Choice>
        <mc:Fallback xmlns="">
          <p:pic>
            <p:nvPicPr>
              <p:cNvPr id="40" name="Entrada de lápiz 39">
                <a:extLst>
                  <a:ext uri="{FF2B5EF4-FFF2-40B4-BE49-F238E27FC236}">
                    <a16:creationId xmlns:a16="http://schemas.microsoft.com/office/drawing/2014/main" id="{EBC25F94-F141-014D-B509-E1ECC8AB4034}"/>
                  </a:ext>
                </a:extLst>
              </p:cNvPr>
              <p:cNvPicPr/>
              <p:nvPr/>
            </p:nvPicPr>
            <p:blipFill>
              <a:blip r:embed="rId47"/>
              <a:stretch>
                <a:fillRect/>
              </a:stretch>
            </p:blipFill>
            <p:spPr>
              <a:xfrm>
                <a:off x="8606160" y="2729088"/>
                <a:ext cx="162360" cy="47916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1" name="Entrada de lápiz 40">
                <a:extLst>
                  <a:ext uri="{FF2B5EF4-FFF2-40B4-BE49-F238E27FC236}">
                    <a16:creationId xmlns:a16="http://schemas.microsoft.com/office/drawing/2014/main" id="{4B47016B-8ED8-6845-87A7-B35838B29A43}"/>
                  </a:ext>
                </a:extLst>
              </p14:cNvPr>
              <p14:cNvContentPartPr/>
              <p14:nvPr/>
            </p14:nvContentPartPr>
            <p14:xfrm>
              <a:off x="8613360" y="3393648"/>
              <a:ext cx="43560" cy="75240"/>
            </p14:xfrm>
          </p:contentPart>
        </mc:Choice>
        <mc:Fallback xmlns="">
          <p:pic>
            <p:nvPicPr>
              <p:cNvPr id="41" name="Entrada de lápiz 40">
                <a:extLst>
                  <a:ext uri="{FF2B5EF4-FFF2-40B4-BE49-F238E27FC236}">
                    <a16:creationId xmlns:a16="http://schemas.microsoft.com/office/drawing/2014/main" id="{4B47016B-8ED8-6845-87A7-B35838B29A43}"/>
                  </a:ext>
                </a:extLst>
              </p:cNvPr>
              <p:cNvPicPr/>
              <p:nvPr/>
            </p:nvPicPr>
            <p:blipFill>
              <a:blip r:embed="rId49"/>
              <a:stretch>
                <a:fillRect/>
              </a:stretch>
            </p:blipFill>
            <p:spPr>
              <a:xfrm>
                <a:off x="8605800" y="3386088"/>
                <a:ext cx="58680" cy="90360"/>
              </a:xfrm>
              <a:prstGeom prst="rect">
                <a:avLst/>
              </a:prstGeom>
            </p:spPr>
          </p:pic>
        </mc:Fallback>
      </mc:AlternateContent>
    </p:spTree>
    <p:extLst>
      <p:ext uri="{BB962C8B-B14F-4D97-AF65-F5344CB8AC3E}">
        <p14:creationId xmlns:p14="http://schemas.microsoft.com/office/powerpoint/2010/main" val="2437948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9D6B754-9166-D944-B936-F13D0E52A830}"/>
              </a:ext>
            </a:extLst>
          </p:cNvPr>
          <p:cNvSpPr/>
          <p:nvPr/>
        </p:nvSpPr>
        <p:spPr>
          <a:xfrm>
            <a:off x="457199" y="725417"/>
            <a:ext cx="4572000" cy="2585323"/>
          </a:xfrm>
          <a:prstGeom prst="rect">
            <a:avLst/>
          </a:prstGeom>
        </p:spPr>
        <p:txBody>
          <a:bodyPr>
            <a:spAutoFit/>
          </a:bodyPr>
          <a:lstStyle/>
          <a:p>
            <a:pPr algn="just"/>
            <a:r>
              <a:rPr lang="es-CL" b="1" dirty="0">
                <a:solidFill>
                  <a:srgbClr val="7030A0"/>
                </a:solidFill>
                <a:latin typeface="Helvetica" pitchFamily="2" charset="0"/>
              </a:rPr>
              <a:t>Errores aleatorios: </a:t>
            </a:r>
            <a:r>
              <a:rPr lang="es-CL" dirty="0">
                <a:latin typeface="Helvetica" pitchFamily="2" charset="0"/>
              </a:rPr>
              <a:t>como dice su nombre estos errores se producen fortuitamente.</a:t>
            </a:r>
          </a:p>
          <a:p>
            <a:pPr algn="just"/>
            <a:r>
              <a:rPr lang="es-CL" dirty="0">
                <a:latin typeface="Helvetica" pitchFamily="2" charset="0"/>
              </a:rPr>
              <a:t>Para minimizar estos errores conviene realizar un número considerable de mediciones y promediar los resultados. Como los errores aleatorios van en ambas direcciones con la misma probabilidad, al promediar los datos, éstas contribuciones aleatorias se promedian a cero.</a:t>
            </a:r>
            <a:endParaRPr lang="es-CL" dirty="0">
              <a:effectLst/>
              <a:latin typeface="Helvetica" pitchFamily="2" charset="0"/>
            </a:endParaRPr>
          </a:p>
        </p:txBody>
      </p:sp>
    </p:spTree>
    <p:extLst>
      <p:ext uri="{BB962C8B-B14F-4D97-AF65-F5344CB8AC3E}">
        <p14:creationId xmlns:p14="http://schemas.microsoft.com/office/powerpoint/2010/main" val="3272211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solidFill>
                  <a:srgbClr val="002060"/>
                </a:solidFill>
              </a:rPr>
              <a:t>Error instrumental</a:t>
            </a:r>
          </a:p>
        </p:txBody>
      </p:sp>
      <p:pic>
        <p:nvPicPr>
          <p:cNvPr id="7" name="Imagen 6">
            <a:extLst>
              <a:ext uri="{FF2B5EF4-FFF2-40B4-BE49-F238E27FC236}">
                <a16:creationId xmlns:a16="http://schemas.microsoft.com/office/drawing/2014/main" id="{2AEF708A-A5FC-834D-8E62-91EBC8D8ABE8}"/>
              </a:ext>
            </a:extLst>
          </p:cNvPr>
          <p:cNvPicPr>
            <a:picLocks noChangeAspect="1"/>
          </p:cNvPicPr>
          <p:nvPr/>
        </p:nvPicPr>
        <p:blipFill>
          <a:blip r:embed="rId2"/>
          <a:stretch>
            <a:fillRect/>
          </a:stretch>
        </p:blipFill>
        <p:spPr>
          <a:xfrm>
            <a:off x="715200" y="1228783"/>
            <a:ext cx="7168586" cy="2538874"/>
          </a:xfrm>
          <a:prstGeom prst="rect">
            <a:avLst/>
          </a:prstGeom>
        </p:spPr>
      </p:pic>
      <p:sp>
        <p:nvSpPr>
          <p:cNvPr id="8" name="Rectángulo 7">
            <a:extLst>
              <a:ext uri="{FF2B5EF4-FFF2-40B4-BE49-F238E27FC236}">
                <a16:creationId xmlns:a16="http://schemas.microsoft.com/office/drawing/2014/main" id="{A2B3F534-29A4-2E4C-BAB2-F99DF5B68F5C}"/>
              </a:ext>
            </a:extLst>
          </p:cNvPr>
          <p:cNvSpPr/>
          <p:nvPr/>
        </p:nvSpPr>
        <p:spPr>
          <a:xfrm>
            <a:off x="609599" y="3967749"/>
            <a:ext cx="8229599" cy="707886"/>
          </a:xfrm>
          <a:prstGeom prst="rect">
            <a:avLst/>
          </a:prstGeom>
        </p:spPr>
        <p:txBody>
          <a:bodyPr wrap="square">
            <a:spAutoFit/>
          </a:bodyPr>
          <a:lstStyle/>
          <a:p>
            <a:r>
              <a:rPr lang="es-ES_tradnl" sz="2000" dirty="0">
                <a:solidFill>
                  <a:srgbClr val="002060"/>
                </a:solidFill>
                <a:cs typeface="Arial"/>
              </a:rPr>
              <a:t>La apreciación es la menor variación de la medida que se puede registrar con un instrumento.</a:t>
            </a:r>
            <a:endParaRPr lang="es-ES" sz="2000" dirty="0">
              <a:solidFill>
                <a:srgbClr val="002060"/>
              </a:solidFill>
              <a:cs typeface="Arial"/>
            </a:endParaRPr>
          </a:p>
        </p:txBody>
      </p:sp>
      <p:sp>
        <p:nvSpPr>
          <p:cNvPr id="3" name="Rectángulo 2">
            <a:extLst>
              <a:ext uri="{FF2B5EF4-FFF2-40B4-BE49-F238E27FC236}">
                <a16:creationId xmlns:a16="http://schemas.microsoft.com/office/drawing/2014/main" id="{30C33756-3ABD-3C4E-81F1-A87DF4ED481F}"/>
              </a:ext>
            </a:extLst>
          </p:cNvPr>
          <p:cNvSpPr/>
          <p:nvPr/>
        </p:nvSpPr>
        <p:spPr>
          <a:xfrm>
            <a:off x="609599" y="4875727"/>
            <a:ext cx="8229598" cy="400110"/>
          </a:xfrm>
          <a:prstGeom prst="rect">
            <a:avLst/>
          </a:prstGeom>
        </p:spPr>
        <p:txBody>
          <a:bodyPr wrap="square">
            <a:spAutoFit/>
          </a:bodyPr>
          <a:lstStyle/>
          <a:p>
            <a:pPr algn="just"/>
            <a:r>
              <a:rPr lang="es-ES_tradnl" sz="2000" dirty="0">
                <a:solidFill>
                  <a:srgbClr val="002060"/>
                </a:solidFill>
              </a:rPr>
              <a:t>El margen de </a:t>
            </a:r>
            <a:r>
              <a:rPr lang="es-ES_tradnl" sz="2000" b="1" dirty="0">
                <a:solidFill>
                  <a:srgbClr val="FF0000"/>
                </a:solidFill>
              </a:rPr>
              <a:t>error instrumental </a:t>
            </a:r>
            <a:r>
              <a:rPr lang="es-ES_tradnl" sz="2000" dirty="0">
                <a:solidFill>
                  <a:srgbClr val="002060"/>
                </a:solidFill>
              </a:rPr>
              <a:t>de una medición "M" se expresa como "</a:t>
            </a:r>
            <a:r>
              <a:rPr lang="es-ES_tradnl" sz="2000" dirty="0" err="1">
                <a:solidFill>
                  <a:srgbClr val="002060"/>
                </a:solidFill>
              </a:rPr>
              <a:t>δM</a:t>
            </a:r>
            <a:r>
              <a:rPr lang="es-ES_tradnl" sz="2000" dirty="0">
                <a:solidFill>
                  <a:srgbClr val="002060"/>
                </a:solidFill>
              </a:rPr>
              <a:t>”</a:t>
            </a:r>
          </a:p>
        </p:txBody>
      </p:sp>
      <p:sp>
        <p:nvSpPr>
          <p:cNvPr id="9" name="Rectángulo 8">
            <a:extLst>
              <a:ext uri="{FF2B5EF4-FFF2-40B4-BE49-F238E27FC236}">
                <a16:creationId xmlns:a16="http://schemas.microsoft.com/office/drawing/2014/main" id="{7814FDA7-EA7F-B64C-9023-536B892808EC}"/>
              </a:ext>
            </a:extLst>
          </p:cNvPr>
          <p:cNvSpPr/>
          <p:nvPr/>
        </p:nvSpPr>
        <p:spPr>
          <a:xfrm>
            <a:off x="3371844" y="5536884"/>
            <a:ext cx="3614516" cy="584775"/>
          </a:xfrm>
          <a:prstGeom prst="rect">
            <a:avLst/>
          </a:prstGeom>
        </p:spPr>
        <p:txBody>
          <a:bodyPr wrap="none">
            <a:spAutoFit/>
          </a:bodyPr>
          <a:lstStyle/>
          <a:p>
            <a:r>
              <a:rPr lang="es-ES_tradnl" sz="3200" dirty="0" err="1">
                <a:solidFill>
                  <a:srgbClr val="7030A0"/>
                </a:solidFill>
              </a:rPr>
              <a:t>δM</a:t>
            </a:r>
            <a:r>
              <a:rPr lang="es-ES_tradnl" sz="3200" dirty="0">
                <a:solidFill>
                  <a:srgbClr val="7030A0"/>
                </a:solidFill>
              </a:rPr>
              <a:t> = apreciación /2 </a:t>
            </a:r>
          </a:p>
        </p:txBody>
      </p:sp>
      <p:grpSp>
        <p:nvGrpSpPr>
          <p:cNvPr id="23" name="Grupo 22">
            <a:extLst>
              <a:ext uri="{FF2B5EF4-FFF2-40B4-BE49-F238E27FC236}">
                <a16:creationId xmlns:a16="http://schemas.microsoft.com/office/drawing/2014/main" id="{62C78AE8-0955-2641-A0CF-423BEA09808F}"/>
              </a:ext>
            </a:extLst>
          </p:cNvPr>
          <p:cNvGrpSpPr/>
          <p:nvPr/>
        </p:nvGrpSpPr>
        <p:grpSpPr>
          <a:xfrm>
            <a:off x="3784863" y="2201416"/>
            <a:ext cx="1073880" cy="408600"/>
            <a:chOff x="3784863" y="2201416"/>
            <a:chExt cx="1073880" cy="408600"/>
          </a:xfrm>
        </p:grpSpPr>
        <mc:AlternateContent xmlns:mc="http://schemas.openxmlformats.org/markup-compatibility/2006" xmlns:p14="http://schemas.microsoft.com/office/powerpoint/2010/main">
          <mc:Choice Requires="p14">
            <p:contentPart p14:bwMode="auto" r:id="rId3">
              <p14:nvContentPartPr>
                <p14:cNvPr id="13" name="Entrada de lápiz 12">
                  <a:extLst>
                    <a:ext uri="{FF2B5EF4-FFF2-40B4-BE49-F238E27FC236}">
                      <a16:creationId xmlns:a16="http://schemas.microsoft.com/office/drawing/2014/main" id="{6C4C506C-C2F6-6C4B-ABC9-17BA7CA09311}"/>
                    </a:ext>
                  </a:extLst>
                </p14:cNvPr>
                <p14:cNvContentPartPr/>
                <p14:nvPr/>
              </p14:nvContentPartPr>
              <p14:xfrm>
                <a:off x="4740303" y="2547376"/>
                <a:ext cx="19080" cy="33480"/>
              </p14:xfrm>
            </p:contentPart>
          </mc:Choice>
          <mc:Fallback xmlns="">
            <p:pic>
              <p:nvPicPr>
                <p:cNvPr id="13" name="Entrada de lápiz 12">
                  <a:extLst>
                    <a:ext uri="{FF2B5EF4-FFF2-40B4-BE49-F238E27FC236}">
                      <a16:creationId xmlns:a16="http://schemas.microsoft.com/office/drawing/2014/main" id="{6C4C506C-C2F6-6C4B-ABC9-17BA7CA09311}"/>
                    </a:ext>
                  </a:extLst>
                </p:cNvPr>
                <p:cNvPicPr/>
                <p:nvPr/>
              </p:nvPicPr>
              <p:blipFill>
                <a:blip r:embed="rId4"/>
                <a:stretch>
                  <a:fillRect/>
                </a:stretch>
              </p:blipFill>
              <p:spPr>
                <a:xfrm>
                  <a:off x="4732743" y="2539816"/>
                  <a:ext cx="34200" cy="486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4" name="Entrada de lápiz 13">
                  <a:extLst>
                    <a:ext uri="{FF2B5EF4-FFF2-40B4-BE49-F238E27FC236}">
                      <a16:creationId xmlns:a16="http://schemas.microsoft.com/office/drawing/2014/main" id="{C84C19BD-9A96-9E49-ADD5-CBAE7887FB69}"/>
                    </a:ext>
                  </a:extLst>
                </p14:cNvPr>
                <p14:cNvContentPartPr/>
                <p14:nvPr/>
              </p14:nvContentPartPr>
              <p14:xfrm>
                <a:off x="4767303" y="2525776"/>
                <a:ext cx="39600" cy="51480"/>
              </p14:xfrm>
            </p:contentPart>
          </mc:Choice>
          <mc:Fallback xmlns="">
            <p:pic>
              <p:nvPicPr>
                <p:cNvPr id="14" name="Entrada de lápiz 13">
                  <a:extLst>
                    <a:ext uri="{FF2B5EF4-FFF2-40B4-BE49-F238E27FC236}">
                      <a16:creationId xmlns:a16="http://schemas.microsoft.com/office/drawing/2014/main" id="{C84C19BD-9A96-9E49-ADD5-CBAE7887FB69}"/>
                    </a:ext>
                  </a:extLst>
                </p:cNvPr>
                <p:cNvPicPr/>
                <p:nvPr/>
              </p:nvPicPr>
              <p:blipFill>
                <a:blip r:embed="rId6"/>
                <a:stretch>
                  <a:fillRect/>
                </a:stretch>
              </p:blipFill>
              <p:spPr>
                <a:xfrm>
                  <a:off x="4759743" y="2518216"/>
                  <a:ext cx="54720" cy="666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5" name="Entrada de lápiz 14">
                  <a:extLst>
                    <a:ext uri="{FF2B5EF4-FFF2-40B4-BE49-F238E27FC236}">
                      <a16:creationId xmlns:a16="http://schemas.microsoft.com/office/drawing/2014/main" id="{AC2C7A43-E50C-D440-92B0-A97F55B5B175}"/>
                    </a:ext>
                  </a:extLst>
                </p14:cNvPr>
                <p14:cNvContentPartPr/>
                <p14:nvPr/>
              </p14:nvContentPartPr>
              <p14:xfrm>
                <a:off x="4823463" y="2497336"/>
                <a:ext cx="35280" cy="32760"/>
              </p14:xfrm>
            </p:contentPart>
          </mc:Choice>
          <mc:Fallback xmlns="">
            <p:pic>
              <p:nvPicPr>
                <p:cNvPr id="15" name="Entrada de lápiz 14">
                  <a:extLst>
                    <a:ext uri="{FF2B5EF4-FFF2-40B4-BE49-F238E27FC236}">
                      <a16:creationId xmlns:a16="http://schemas.microsoft.com/office/drawing/2014/main" id="{AC2C7A43-E50C-D440-92B0-A97F55B5B175}"/>
                    </a:ext>
                  </a:extLst>
                </p:cNvPr>
                <p:cNvPicPr/>
                <p:nvPr/>
              </p:nvPicPr>
              <p:blipFill>
                <a:blip r:embed="rId8"/>
                <a:stretch>
                  <a:fillRect/>
                </a:stretch>
              </p:blipFill>
              <p:spPr>
                <a:xfrm>
                  <a:off x="4815903" y="2489776"/>
                  <a:ext cx="50400" cy="4788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6" name="Entrada de lápiz 15">
                  <a:extLst>
                    <a:ext uri="{FF2B5EF4-FFF2-40B4-BE49-F238E27FC236}">
                      <a16:creationId xmlns:a16="http://schemas.microsoft.com/office/drawing/2014/main" id="{DF565C3D-6F0C-764D-8DCA-19BB39D29FF2}"/>
                    </a:ext>
                  </a:extLst>
                </p14:cNvPr>
                <p14:cNvContentPartPr/>
                <p14:nvPr/>
              </p14:nvContentPartPr>
              <p14:xfrm>
                <a:off x="4817343" y="2497336"/>
                <a:ext cx="32040" cy="60120"/>
              </p14:xfrm>
            </p:contentPart>
          </mc:Choice>
          <mc:Fallback xmlns="">
            <p:pic>
              <p:nvPicPr>
                <p:cNvPr id="16" name="Entrada de lápiz 15">
                  <a:extLst>
                    <a:ext uri="{FF2B5EF4-FFF2-40B4-BE49-F238E27FC236}">
                      <a16:creationId xmlns:a16="http://schemas.microsoft.com/office/drawing/2014/main" id="{DF565C3D-6F0C-764D-8DCA-19BB39D29FF2}"/>
                    </a:ext>
                  </a:extLst>
                </p:cNvPr>
                <p:cNvPicPr/>
                <p:nvPr/>
              </p:nvPicPr>
              <p:blipFill>
                <a:blip r:embed="rId10"/>
                <a:stretch>
                  <a:fillRect/>
                </a:stretch>
              </p:blipFill>
              <p:spPr>
                <a:xfrm>
                  <a:off x="4809783" y="2489776"/>
                  <a:ext cx="47160" cy="7524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7" name="Entrada de lápiz 16">
                  <a:extLst>
                    <a:ext uri="{FF2B5EF4-FFF2-40B4-BE49-F238E27FC236}">
                      <a16:creationId xmlns:a16="http://schemas.microsoft.com/office/drawing/2014/main" id="{9E0B74D1-E9B5-FC4E-9BEF-20065548BC71}"/>
                    </a:ext>
                  </a:extLst>
                </p14:cNvPr>
                <p14:cNvContentPartPr/>
                <p14:nvPr/>
              </p14:nvContentPartPr>
              <p14:xfrm>
                <a:off x="4667223" y="2570056"/>
                <a:ext cx="47880" cy="27720"/>
              </p14:xfrm>
            </p:contentPart>
          </mc:Choice>
          <mc:Fallback xmlns="">
            <p:pic>
              <p:nvPicPr>
                <p:cNvPr id="17" name="Entrada de lápiz 16">
                  <a:extLst>
                    <a:ext uri="{FF2B5EF4-FFF2-40B4-BE49-F238E27FC236}">
                      <a16:creationId xmlns:a16="http://schemas.microsoft.com/office/drawing/2014/main" id="{9E0B74D1-E9B5-FC4E-9BEF-20065548BC71}"/>
                    </a:ext>
                  </a:extLst>
                </p:cNvPr>
                <p:cNvPicPr/>
                <p:nvPr/>
              </p:nvPicPr>
              <p:blipFill>
                <a:blip r:embed="rId12"/>
                <a:stretch>
                  <a:fillRect/>
                </a:stretch>
              </p:blipFill>
              <p:spPr>
                <a:xfrm>
                  <a:off x="4659663" y="2562496"/>
                  <a:ext cx="63000" cy="4284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8" name="Entrada de lápiz 17">
                  <a:extLst>
                    <a:ext uri="{FF2B5EF4-FFF2-40B4-BE49-F238E27FC236}">
                      <a16:creationId xmlns:a16="http://schemas.microsoft.com/office/drawing/2014/main" id="{D2513E9B-1206-894D-A736-1F8AD12BD0E8}"/>
                    </a:ext>
                  </a:extLst>
                </p14:cNvPr>
                <p14:cNvContentPartPr/>
                <p14:nvPr/>
              </p14:nvContentPartPr>
              <p14:xfrm>
                <a:off x="4699263" y="2561056"/>
                <a:ext cx="47520" cy="48960"/>
              </p14:xfrm>
            </p:contentPart>
          </mc:Choice>
          <mc:Fallback xmlns="">
            <p:pic>
              <p:nvPicPr>
                <p:cNvPr id="18" name="Entrada de lápiz 17">
                  <a:extLst>
                    <a:ext uri="{FF2B5EF4-FFF2-40B4-BE49-F238E27FC236}">
                      <a16:creationId xmlns:a16="http://schemas.microsoft.com/office/drawing/2014/main" id="{D2513E9B-1206-894D-A736-1F8AD12BD0E8}"/>
                    </a:ext>
                  </a:extLst>
                </p:cNvPr>
                <p:cNvPicPr/>
                <p:nvPr/>
              </p:nvPicPr>
              <p:blipFill>
                <a:blip r:embed="rId14"/>
                <a:stretch>
                  <a:fillRect/>
                </a:stretch>
              </p:blipFill>
              <p:spPr>
                <a:xfrm>
                  <a:off x="4691703" y="2553496"/>
                  <a:ext cx="62640" cy="6408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0" name="Entrada de lápiz 19">
                  <a:extLst>
                    <a:ext uri="{FF2B5EF4-FFF2-40B4-BE49-F238E27FC236}">
                      <a16:creationId xmlns:a16="http://schemas.microsoft.com/office/drawing/2014/main" id="{83966ECF-302B-744F-8AD8-6A189AF652FC}"/>
                    </a:ext>
                  </a:extLst>
                </p14:cNvPr>
                <p14:cNvContentPartPr/>
                <p14:nvPr/>
              </p14:nvContentPartPr>
              <p14:xfrm>
                <a:off x="3784863" y="2201416"/>
                <a:ext cx="765360" cy="305280"/>
              </p14:xfrm>
            </p:contentPart>
          </mc:Choice>
          <mc:Fallback xmlns="">
            <p:pic>
              <p:nvPicPr>
                <p:cNvPr id="20" name="Entrada de lápiz 19">
                  <a:extLst>
                    <a:ext uri="{FF2B5EF4-FFF2-40B4-BE49-F238E27FC236}">
                      <a16:creationId xmlns:a16="http://schemas.microsoft.com/office/drawing/2014/main" id="{83966ECF-302B-744F-8AD8-6A189AF652FC}"/>
                    </a:ext>
                  </a:extLst>
                </p:cNvPr>
                <p:cNvPicPr/>
                <p:nvPr/>
              </p:nvPicPr>
              <p:blipFill>
                <a:blip r:embed="rId16"/>
                <a:stretch>
                  <a:fillRect/>
                </a:stretch>
              </p:blipFill>
              <p:spPr>
                <a:xfrm>
                  <a:off x="3777303" y="2193856"/>
                  <a:ext cx="780480" cy="3204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1" name="Entrada de lápiz 20">
                  <a:extLst>
                    <a:ext uri="{FF2B5EF4-FFF2-40B4-BE49-F238E27FC236}">
                      <a16:creationId xmlns:a16="http://schemas.microsoft.com/office/drawing/2014/main" id="{A8877328-A608-294B-B1FC-39F0F905BEA4}"/>
                    </a:ext>
                  </a:extLst>
                </p14:cNvPr>
                <p14:cNvContentPartPr/>
                <p14:nvPr/>
              </p14:nvContentPartPr>
              <p14:xfrm>
                <a:off x="4512783" y="2345776"/>
                <a:ext cx="168120" cy="97200"/>
              </p14:xfrm>
            </p:contentPart>
          </mc:Choice>
          <mc:Fallback xmlns="">
            <p:pic>
              <p:nvPicPr>
                <p:cNvPr id="21" name="Entrada de lápiz 20">
                  <a:extLst>
                    <a:ext uri="{FF2B5EF4-FFF2-40B4-BE49-F238E27FC236}">
                      <a16:creationId xmlns:a16="http://schemas.microsoft.com/office/drawing/2014/main" id="{A8877328-A608-294B-B1FC-39F0F905BEA4}"/>
                    </a:ext>
                  </a:extLst>
                </p:cNvPr>
                <p:cNvPicPr/>
                <p:nvPr/>
              </p:nvPicPr>
              <p:blipFill>
                <a:blip r:embed="rId18"/>
                <a:stretch>
                  <a:fillRect/>
                </a:stretch>
              </p:blipFill>
              <p:spPr>
                <a:xfrm>
                  <a:off x="4505223" y="2338216"/>
                  <a:ext cx="182880" cy="11196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2" name="Entrada de lápiz 21">
                  <a:extLst>
                    <a:ext uri="{FF2B5EF4-FFF2-40B4-BE49-F238E27FC236}">
                      <a16:creationId xmlns:a16="http://schemas.microsoft.com/office/drawing/2014/main" id="{3BC57FC3-841F-8346-AD56-7EC4ED68A54A}"/>
                    </a:ext>
                  </a:extLst>
                </p14:cNvPr>
                <p14:cNvContentPartPr/>
                <p14:nvPr/>
              </p14:nvContentPartPr>
              <p14:xfrm>
                <a:off x="4608183" y="2338216"/>
                <a:ext cx="57600" cy="95760"/>
              </p14:xfrm>
            </p:contentPart>
          </mc:Choice>
          <mc:Fallback xmlns="">
            <p:pic>
              <p:nvPicPr>
                <p:cNvPr id="22" name="Entrada de lápiz 21">
                  <a:extLst>
                    <a:ext uri="{FF2B5EF4-FFF2-40B4-BE49-F238E27FC236}">
                      <a16:creationId xmlns:a16="http://schemas.microsoft.com/office/drawing/2014/main" id="{3BC57FC3-841F-8346-AD56-7EC4ED68A54A}"/>
                    </a:ext>
                  </a:extLst>
                </p:cNvPr>
                <p:cNvPicPr/>
                <p:nvPr/>
              </p:nvPicPr>
              <p:blipFill>
                <a:blip r:embed="rId20"/>
                <a:stretch>
                  <a:fillRect/>
                </a:stretch>
              </p:blipFill>
              <p:spPr>
                <a:xfrm>
                  <a:off x="4600623" y="2330656"/>
                  <a:ext cx="72360" cy="110880"/>
                </a:xfrm>
                <a:prstGeom prst="rect">
                  <a:avLst/>
                </a:prstGeom>
              </p:spPr>
            </p:pic>
          </mc:Fallback>
        </mc:AlternateContent>
      </p:grpSp>
      <p:grpSp>
        <p:nvGrpSpPr>
          <p:cNvPr id="44" name="Grupo 43">
            <a:extLst>
              <a:ext uri="{FF2B5EF4-FFF2-40B4-BE49-F238E27FC236}">
                <a16:creationId xmlns:a16="http://schemas.microsoft.com/office/drawing/2014/main" id="{71431BF9-9E9B-3741-BDFE-3F928DE63D42}"/>
              </a:ext>
            </a:extLst>
          </p:cNvPr>
          <p:cNvGrpSpPr/>
          <p:nvPr/>
        </p:nvGrpSpPr>
        <p:grpSpPr>
          <a:xfrm>
            <a:off x="682075" y="1192492"/>
            <a:ext cx="2763360" cy="562320"/>
            <a:chOff x="682075" y="1192492"/>
            <a:chExt cx="2763360" cy="562320"/>
          </a:xfrm>
        </p:grpSpPr>
        <mc:AlternateContent xmlns:mc="http://schemas.openxmlformats.org/markup-compatibility/2006" xmlns:p14="http://schemas.microsoft.com/office/powerpoint/2010/main">
          <mc:Choice Requires="p14">
            <p:contentPart p14:bwMode="auto" r:id="rId21">
              <p14:nvContentPartPr>
                <p14:cNvPr id="24" name="Entrada de lápiz 23">
                  <a:extLst>
                    <a:ext uri="{FF2B5EF4-FFF2-40B4-BE49-F238E27FC236}">
                      <a16:creationId xmlns:a16="http://schemas.microsoft.com/office/drawing/2014/main" id="{7F8EFD51-52F9-714D-956E-B6F7A5953DA5}"/>
                    </a:ext>
                  </a:extLst>
                </p14:cNvPr>
                <p14:cNvContentPartPr/>
                <p14:nvPr/>
              </p14:nvContentPartPr>
              <p14:xfrm>
                <a:off x="682075" y="1229932"/>
                <a:ext cx="189720" cy="324720"/>
              </p14:xfrm>
            </p:contentPart>
          </mc:Choice>
          <mc:Fallback xmlns="">
            <p:pic>
              <p:nvPicPr>
                <p:cNvPr id="24" name="Entrada de lápiz 23">
                  <a:extLst>
                    <a:ext uri="{FF2B5EF4-FFF2-40B4-BE49-F238E27FC236}">
                      <a16:creationId xmlns:a16="http://schemas.microsoft.com/office/drawing/2014/main" id="{7F8EFD51-52F9-714D-956E-B6F7A5953DA5}"/>
                    </a:ext>
                  </a:extLst>
                </p:cNvPr>
                <p:cNvPicPr/>
                <p:nvPr/>
              </p:nvPicPr>
              <p:blipFill>
                <a:blip r:embed="rId22"/>
                <a:stretch>
                  <a:fillRect/>
                </a:stretch>
              </p:blipFill>
              <p:spPr>
                <a:xfrm>
                  <a:off x="674875" y="1222372"/>
                  <a:ext cx="204840" cy="33984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5" name="Entrada de lápiz 24">
                  <a:extLst>
                    <a:ext uri="{FF2B5EF4-FFF2-40B4-BE49-F238E27FC236}">
                      <a16:creationId xmlns:a16="http://schemas.microsoft.com/office/drawing/2014/main" id="{DE59BF38-BF80-AD45-A9DC-E06059042590}"/>
                    </a:ext>
                  </a:extLst>
                </p14:cNvPr>
                <p14:cNvContentPartPr/>
                <p14:nvPr/>
              </p14:nvContentPartPr>
              <p14:xfrm>
                <a:off x="941995" y="1272052"/>
                <a:ext cx="12600" cy="195840"/>
              </p14:xfrm>
            </p:contentPart>
          </mc:Choice>
          <mc:Fallback xmlns="">
            <p:pic>
              <p:nvPicPr>
                <p:cNvPr id="25" name="Entrada de lápiz 24">
                  <a:extLst>
                    <a:ext uri="{FF2B5EF4-FFF2-40B4-BE49-F238E27FC236}">
                      <a16:creationId xmlns:a16="http://schemas.microsoft.com/office/drawing/2014/main" id="{DE59BF38-BF80-AD45-A9DC-E06059042590}"/>
                    </a:ext>
                  </a:extLst>
                </p:cNvPr>
                <p:cNvPicPr/>
                <p:nvPr/>
              </p:nvPicPr>
              <p:blipFill>
                <a:blip r:embed="rId24"/>
                <a:stretch>
                  <a:fillRect/>
                </a:stretch>
              </p:blipFill>
              <p:spPr>
                <a:xfrm>
                  <a:off x="934795" y="1264492"/>
                  <a:ext cx="27720" cy="21096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6" name="Entrada de lápiz 25">
                  <a:extLst>
                    <a:ext uri="{FF2B5EF4-FFF2-40B4-BE49-F238E27FC236}">
                      <a16:creationId xmlns:a16="http://schemas.microsoft.com/office/drawing/2014/main" id="{FE0FC75C-C084-FF41-9624-C129C647750A}"/>
                    </a:ext>
                  </a:extLst>
                </p14:cNvPr>
                <p14:cNvContentPartPr/>
                <p14:nvPr/>
              </p14:nvContentPartPr>
              <p14:xfrm>
                <a:off x="930115" y="1279972"/>
                <a:ext cx="160920" cy="212040"/>
              </p14:xfrm>
            </p:contentPart>
          </mc:Choice>
          <mc:Fallback xmlns="">
            <p:pic>
              <p:nvPicPr>
                <p:cNvPr id="26" name="Entrada de lápiz 25">
                  <a:extLst>
                    <a:ext uri="{FF2B5EF4-FFF2-40B4-BE49-F238E27FC236}">
                      <a16:creationId xmlns:a16="http://schemas.microsoft.com/office/drawing/2014/main" id="{FE0FC75C-C084-FF41-9624-C129C647750A}"/>
                    </a:ext>
                  </a:extLst>
                </p:cNvPr>
                <p:cNvPicPr/>
                <p:nvPr/>
              </p:nvPicPr>
              <p:blipFill>
                <a:blip r:embed="rId26"/>
                <a:stretch>
                  <a:fillRect/>
                </a:stretch>
              </p:blipFill>
              <p:spPr>
                <a:xfrm>
                  <a:off x="922555" y="1272412"/>
                  <a:ext cx="176040" cy="2268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7" name="Entrada de lápiz 26">
                  <a:extLst>
                    <a:ext uri="{FF2B5EF4-FFF2-40B4-BE49-F238E27FC236}">
                      <a16:creationId xmlns:a16="http://schemas.microsoft.com/office/drawing/2014/main" id="{6D89013D-1A14-D340-B21D-C49B4E446903}"/>
                    </a:ext>
                  </a:extLst>
                </p14:cNvPr>
                <p14:cNvContentPartPr/>
                <p14:nvPr/>
              </p14:nvContentPartPr>
              <p14:xfrm>
                <a:off x="1160875" y="1342972"/>
                <a:ext cx="99360" cy="7560"/>
              </p14:xfrm>
            </p:contentPart>
          </mc:Choice>
          <mc:Fallback xmlns="">
            <p:pic>
              <p:nvPicPr>
                <p:cNvPr id="27" name="Entrada de lápiz 26">
                  <a:extLst>
                    <a:ext uri="{FF2B5EF4-FFF2-40B4-BE49-F238E27FC236}">
                      <a16:creationId xmlns:a16="http://schemas.microsoft.com/office/drawing/2014/main" id="{6D89013D-1A14-D340-B21D-C49B4E446903}"/>
                    </a:ext>
                  </a:extLst>
                </p:cNvPr>
                <p:cNvPicPr/>
                <p:nvPr/>
              </p:nvPicPr>
              <p:blipFill>
                <a:blip r:embed="rId28"/>
                <a:stretch>
                  <a:fillRect/>
                </a:stretch>
              </p:blipFill>
              <p:spPr>
                <a:xfrm>
                  <a:off x="1153315" y="1335412"/>
                  <a:ext cx="114120" cy="2268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28" name="Entrada de lápiz 27">
                  <a:extLst>
                    <a:ext uri="{FF2B5EF4-FFF2-40B4-BE49-F238E27FC236}">
                      <a16:creationId xmlns:a16="http://schemas.microsoft.com/office/drawing/2014/main" id="{1AC064EC-C116-AD42-8824-5A6445FAFCB8}"/>
                    </a:ext>
                  </a:extLst>
                </p14:cNvPr>
                <p14:cNvContentPartPr/>
                <p14:nvPr/>
              </p14:nvContentPartPr>
              <p14:xfrm>
                <a:off x="1192555" y="1413532"/>
                <a:ext cx="78480" cy="3240"/>
              </p14:xfrm>
            </p:contentPart>
          </mc:Choice>
          <mc:Fallback xmlns="">
            <p:pic>
              <p:nvPicPr>
                <p:cNvPr id="28" name="Entrada de lápiz 27">
                  <a:extLst>
                    <a:ext uri="{FF2B5EF4-FFF2-40B4-BE49-F238E27FC236}">
                      <a16:creationId xmlns:a16="http://schemas.microsoft.com/office/drawing/2014/main" id="{1AC064EC-C116-AD42-8824-5A6445FAFCB8}"/>
                    </a:ext>
                  </a:extLst>
                </p:cNvPr>
                <p:cNvPicPr/>
                <p:nvPr/>
              </p:nvPicPr>
              <p:blipFill>
                <a:blip r:embed="rId30"/>
                <a:stretch>
                  <a:fillRect/>
                </a:stretch>
              </p:blipFill>
              <p:spPr>
                <a:xfrm>
                  <a:off x="1184995" y="1405972"/>
                  <a:ext cx="936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0" name="Entrada de lápiz 29">
                  <a:extLst>
                    <a:ext uri="{FF2B5EF4-FFF2-40B4-BE49-F238E27FC236}">
                      <a16:creationId xmlns:a16="http://schemas.microsoft.com/office/drawing/2014/main" id="{34A83210-C57E-3346-B53F-0B3351DB6B35}"/>
                    </a:ext>
                  </a:extLst>
                </p14:cNvPr>
                <p14:cNvContentPartPr/>
                <p14:nvPr/>
              </p14:nvContentPartPr>
              <p14:xfrm>
                <a:off x="1367875" y="1192492"/>
                <a:ext cx="77400" cy="183960"/>
              </p14:xfrm>
            </p:contentPart>
          </mc:Choice>
          <mc:Fallback xmlns="">
            <p:pic>
              <p:nvPicPr>
                <p:cNvPr id="30" name="Entrada de lápiz 29">
                  <a:extLst>
                    <a:ext uri="{FF2B5EF4-FFF2-40B4-BE49-F238E27FC236}">
                      <a16:creationId xmlns:a16="http://schemas.microsoft.com/office/drawing/2014/main" id="{34A83210-C57E-3346-B53F-0B3351DB6B35}"/>
                    </a:ext>
                  </a:extLst>
                </p:cNvPr>
                <p:cNvPicPr/>
                <p:nvPr/>
              </p:nvPicPr>
              <p:blipFill>
                <a:blip r:embed="rId32"/>
                <a:stretch>
                  <a:fillRect/>
                </a:stretch>
              </p:blipFill>
              <p:spPr>
                <a:xfrm>
                  <a:off x="1360315" y="1184932"/>
                  <a:ext cx="92160" cy="19908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1" name="Entrada de lápiz 30">
                  <a:extLst>
                    <a:ext uri="{FF2B5EF4-FFF2-40B4-BE49-F238E27FC236}">
                      <a16:creationId xmlns:a16="http://schemas.microsoft.com/office/drawing/2014/main" id="{55D79B9A-8492-E549-A02B-6C8E1A95DF0D}"/>
                    </a:ext>
                  </a:extLst>
                </p14:cNvPr>
                <p14:cNvContentPartPr/>
                <p14:nvPr/>
              </p14:nvContentPartPr>
              <p14:xfrm>
                <a:off x="1518715" y="1367452"/>
                <a:ext cx="13680" cy="123120"/>
              </p14:xfrm>
            </p:contentPart>
          </mc:Choice>
          <mc:Fallback xmlns="">
            <p:pic>
              <p:nvPicPr>
                <p:cNvPr id="31" name="Entrada de lápiz 30">
                  <a:extLst>
                    <a:ext uri="{FF2B5EF4-FFF2-40B4-BE49-F238E27FC236}">
                      <a16:creationId xmlns:a16="http://schemas.microsoft.com/office/drawing/2014/main" id="{55D79B9A-8492-E549-A02B-6C8E1A95DF0D}"/>
                    </a:ext>
                  </a:extLst>
                </p:cNvPr>
                <p:cNvPicPr/>
                <p:nvPr/>
              </p:nvPicPr>
              <p:blipFill>
                <a:blip r:embed="rId34"/>
                <a:stretch>
                  <a:fillRect/>
                </a:stretch>
              </p:blipFill>
              <p:spPr>
                <a:xfrm>
                  <a:off x="1511155" y="1359892"/>
                  <a:ext cx="28440" cy="13824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32" name="Entrada de lápiz 31">
                  <a:extLst>
                    <a:ext uri="{FF2B5EF4-FFF2-40B4-BE49-F238E27FC236}">
                      <a16:creationId xmlns:a16="http://schemas.microsoft.com/office/drawing/2014/main" id="{D1D68961-4453-EB4C-95E7-49C15A7E6F3F}"/>
                    </a:ext>
                  </a:extLst>
                </p14:cNvPr>
                <p14:cNvContentPartPr/>
                <p14:nvPr/>
              </p14:nvContentPartPr>
              <p14:xfrm>
                <a:off x="1574155" y="1234612"/>
                <a:ext cx="101160" cy="144720"/>
              </p14:xfrm>
            </p:contentPart>
          </mc:Choice>
          <mc:Fallback xmlns="">
            <p:pic>
              <p:nvPicPr>
                <p:cNvPr id="32" name="Entrada de lápiz 31">
                  <a:extLst>
                    <a:ext uri="{FF2B5EF4-FFF2-40B4-BE49-F238E27FC236}">
                      <a16:creationId xmlns:a16="http://schemas.microsoft.com/office/drawing/2014/main" id="{D1D68961-4453-EB4C-95E7-49C15A7E6F3F}"/>
                    </a:ext>
                  </a:extLst>
                </p:cNvPr>
                <p:cNvPicPr/>
                <p:nvPr/>
              </p:nvPicPr>
              <p:blipFill>
                <a:blip r:embed="rId36"/>
                <a:stretch>
                  <a:fillRect/>
                </a:stretch>
              </p:blipFill>
              <p:spPr>
                <a:xfrm>
                  <a:off x="1566595" y="1227052"/>
                  <a:ext cx="116280" cy="15948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33" name="Entrada de lápiz 32">
                  <a:extLst>
                    <a:ext uri="{FF2B5EF4-FFF2-40B4-BE49-F238E27FC236}">
                      <a16:creationId xmlns:a16="http://schemas.microsoft.com/office/drawing/2014/main" id="{CDB04D2A-9243-3542-8395-04249F21A1BB}"/>
                    </a:ext>
                  </a:extLst>
                </p14:cNvPr>
                <p14:cNvContentPartPr/>
                <p14:nvPr/>
              </p14:nvContentPartPr>
              <p14:xfrm>
                <a:off x="1793755" y="1216252"/>
                <a:ext cx="255600" cy="132120"/>
              </p14:xfrm>
            </p:contentPart>
          </mc:Choice>
          <mc:Fallback xmlns="">
            <p:pic>
              <p:nvPicPr>
                <p:cNvPr id="33" name="Entrada de lápiz 32">
                  <a:extLst>
                    <a:ext uri="{FF2B5EF4-FFF2-40B4-BE49-F238E27FC236}">
                      <a16:creationId xmlns:a16="http://schemas.microsoft.com/office/drawing/2014/main" id="{CDB04D2A-9243-3542-8395-04249F21A1BB}"/>
                    </a:ext>
                  </a:extLst>
                </p:cNvPr>
                <p:cNvPicPr/>
                <p:nvPr/>
              </p:nvPicPr>
              <p:blipFill>
                <a:blip r:embed="rId38"/>
                <a:stretch>
                  <a:fillRect/>
                </a:stretch>
              </p:blipFill>
              <p:spPr>
                <a:xfrm>
                  <a:off x="1786195" y="1208692"/>
                  <a:ext cx="270720" cy="14724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35" name="Entrada de lápiz 34">
                  <a:extLst>
                    <a:ext uri="{FF2B5EF4-FFF2-40B4-BE49-F238E27FC236}">
                      <a16:creationId xmlns:a16="http://schemas.microsoft.com/office/drawing/2014/main" id="{D08FFAA8-C8C6-F74D-BED3-8B74D9132D31}"/>
                    </a:ext>
                  </a:extLst>
                </p14:cNvPr>
                <p14:cNvContentPartPr/>
                <p14:nvPr/>
              </p14:nvContentPartPr>
              <p14:xfrm>
                <a:off x="1367515" y="1445212"/>
                <a:ext cx="718200" cy="69120"/>
              </p14:xfrm>
            </p:contentPart>
          </mc:Choice>
          <mc:Fallback xmlns="">
            <p:pic>
              <p:nvPicPr>
                <p:cNvPr id="35" name="Entrada de lápiz 34">
                  <a:extLst>
                    <a:ext uri="{FF2B5EF4-FFF2-40B4-BE49-F238E27FC236}">
                      <a16:creationId xmlns:a16="http://schemas.microsoft.com/office/drawing/2014/main" id="{D08FFAA8-C8C6-F74D-BED3-8B74D9132D31}"/>
                    </a:ext>
                  </a:extLst>
                </p:cNvPr>
                <p:cNvPicPr/>
                <p:nvPr/>
              </p:nvPicPr>
              <p:blipFill>
                <a:blip r:embed="rId40"/>
                <a:stretch>
                  <a:fillRect/>
                </a:stretch>
              </p:blipFill>
              <p:spPr>
                <a:xfrm>
                  <a:off x="1359955" y="1437652"/>
                  <a:ext cx="732960" cy="8424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37" name="Entrada de lápiz 36">
                  <a:extLst>
                    <a:ext uri="{FF2B5EF4-FFF2-40B4-BE49-F238E27FC236}">
                      <a16:creationId xmlns:a16="http://schemas.microsoft.com/office/drawing/2014/main" id="{144CA3CF-9E20-1B44-AC19-9ED979C957E0}"/>
                    </a:ext>
                  </a:extLst>
                </p14:cNvPr>
                <p14:cNvContentPartPr/>
                <p14:nvPr/>
              </p14:nvContentPartPr>
              <p14:xfrm>
                <a:off x="1605835" y="1569412"/>
                <a:ext cx="177120" cy="185400"/>
              </p14:xfrm>
            </p:contentPart>
          </mc:Choice>
          <mc:Fallback xmlns="">
            <p:pic>
              <p:nvPicPr>
                <p:cNvPr id="37" name="Entrada de lápiz 36">
                  <a:extLst>
                    <a:ext uri="{FF2B5EF4-FFF2-40B4-BE49-F238E27FC236}">
                      <a16:creationId xmlns:a16="http://schemas.microsoft.com/office/drawing/2014/main" id="{144CA3CF-9E20-1B44-AC19-9ED979C957E0}"/>
                    </a:ext>
                  </a:extLst>
                </p:cNvPr>
                <p:cNvPicPr/>
                <p:nvPr/>
              </p:nvPicPr>
              <p:blipFill>
                <a:blip r:embed="rId42"/>
                <a:stretch>
                  <a:fillRect/>
                </a:stretch>
              </p:blipFill>
              <p:spPr>
                <a:xfrm>
                  <a:off x="1598275" y="1561852"/>
                  <a:ext cx="192240" cy="20052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38" name="Entrada de lápiz 37">
                  <a:extLst>
                    <a:ext uri="{FF2B5EF4-FFF2-40B4-BE49-F238E27FC236}">
                      <a16:creationId xmlns:a16="http://schemas.microsoft.com/office/drawing/2014/main" id="{7DB41EDD-856A-A644-A8D5-02907EFDD72D}"/>
                    </a:ext>
                  </a:extLst>
                </p14:cNvPr>
                <p14:cNvContentPartPr/>
                <p14:nvPr/>
              </p14:nvContentPartPr>
              <p14:xfrm>
                <a:off x="2258155" y="1367452"/>
                <a:ext cx="94680" cy="23040"/>
              </p14:xfrm>
            </p:contentPart>
          </mc:Choice>
          <mc:Fallback xmlns="">
            <p:pic>
              <p:nvPicPr>
                <p:cNvPr id="38" name="Entrada de lápiz 37">
                  <a:extLst>
                    <a:ext uri="{FF2B5EF4-FFF2-40B4-BE49-F238E27FC236}">
                      <a16:creationId xmlns:a16="http://schemas.microsoft.com/office/drawing/2014/main" id="{7DB41EDD-856A-A644-A8D5-02907EFDD72D}"/>
                    </a:ext>
                  </a:extLst>
                </p:cNvPr>
                <p:cNvPicPr/>
                <p:nvPr/>
              </p:nvPicPr>
              <p:blipFill>
                <a:blip r:embed="rId44"/>
                <a:stretch>
                  <a:fillRect/>
                </a:stretch>
              </p:blipFill>
              <p:spPr>
                <a:xfrm>
                  <a:off x="2250595" y="1359892"/>
                  <a:ext cx="109800" cy="3816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39" name="Entrada de lápiz 38">
                  <a:extLst>
                    <a:ext uri="{FF2B5EF4-FFF2-40B4-BE49-F238E27FC236}">
                      <a16:creationId xmlns:a16="http://schemas.microsoft.com/office/drawing/2014/main" id="{1BE42268-73B9-E64B-A4BC-27BAF6FDDEB1}"/>
                    </a:ext>
                  </a:extLst>
                </p14:cNvPr>
                <p14:cNvContentPartPr/>
                <p14:nvPr/>
              </p14:nvContentPartPr>
              <p14:xfrm>
                <a:off x="2248795" y="1457092"/>
                <a:ext cx="96840" cy="14040"/>
              </p14:xfrm>
            </p:contentPart>
          </mc:Choice>
          <mc:Fallback xmlns="">
            <p:pic>
              <p:nvPicPr>
                <p:cNvPr id="39" name="Entrada de lápiz 38">
                  <a:extLst>
                    <a:ext uri="{FF2B5EF4-FFF2-40B4-BE49-F238E27FC236}">
                      <a16:creationId xmlns:a16="http://schemas.microsoft.com/office/drawing/2014/main" id="{1BE42268-73B9-E64B-A4BC-27BAF6FDDEB1}"/>
                    </a:ext>
                  </a:extLst>
                </p:cNvPr>
                <p:cNvPicPr/>
                <p:nvPr/>
              </p:nvPicPr>
              <p:blipFill>
                <a:blip r:embed="rId46"/>
                <a:stretch>
                  <a:fillRect/>
                </a:stretch>
              </p:blipFill>
              <p:spPr>
                <a:xfrm>
                  <a:off x="2241235" y="1449532"/>
                  <a:ext cx="111960" cy="2916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40" name="Entrada de lápiz 39">
                  <a:extLst>
                    <a:ext uri="{FF2B5EF4-FFF2-40B4-BE49-F238E27FC236}">
                      <a16:creationId xmlns:a16="http://schemas.microsoft.com/office/drawing/2014/main" id="{C7FB8CAA-CF5A-8D4B-B98E-90E039985404}"/>
                    </a:ext>
                  </a:extLst>
                </p14:cNvPr>
                <p14:cNvContentPartPr/>
                <p14:nvPr/>
              </p14:nvContentPartPr>
              <p14:xfrm>
                <a:off x="2506915" y="1275652"/>
                <a:ext cx="142200" cy="214200"/>
              </p14:xfrm>
            </p:contentPart>
          </mc:Choice>
          <mc:Fallback xmlns="">
            <p:pic>
              <p:nvPicPr>
                <p:cNvPr id="40" name="Entrada de lápiz 39">
                  <a:extLst>
                    <a:ext uri="{FF2B5EF4-FFF2-40B4-BE49-F238E27FC236}">
                      <a16:creationId xmlns:a16="http://schemas.microsoft.com/office/drawing/2014/main" id="{C7FB8CAA-CF5A-8D4B-B98E-90E039985404}"/>
                    </a:ext>
                  </a:extLst>
                </p:cNvPr>
                <p:cNvPicPr/>
                <p:nvPr/>
              </p:nvPicPr>
              <p:blipFill>
                <a:blip r:embed="rId48"/>
                <a:stretch>
                  <a:fillRect/>
                </a:stretch>
              </p:blipFill>
              <p:spPr>
                <a:xfrm>
                  <a:off x="2499355" y="1268092"/>
                  <a:ext cx="157320" cy="229320"/>
                </a:xfrm>
                <a:prstGeom prst="rect">
                  <a:avLst/>
                </a:prstGeom>
              </p:spPr>
            </p:pic>
          </mc:Fallback>
        </mc:AlternateContent>
        <mc:AlternateContent xmlns:mc="http://schemas.openxmlformats.org/markup-compatibility/2006" xmlns:p14="http://schemas.microsoft.com/office/powerpoint/2010/main">
          <mc:Choice Requires="p14">
            <p:contentPart p14:bwMode="auto" r:id="rId49">
              <p14:nvContentPartPr>
                <p14:cNvPr id="41" name="Entrada de lápiz 40">
                  <a:extLst>
                    <a:ext uri="{FF2B5EF4-FFF2-40B4-BE49-F238E27FC236}">
                      <a16:creationId xmlns:a16="http://schemas.microsoft.com/office/drawing/2014/main" id="{CE91D231-D2E2-CF41-B8E1-4904309E7722}"/>
                    </a:ext>
                  </a:extLst>
                </p14:cNvPr>
                <p14:cNvContentPartPr/>
                <p14:nvPr/>
              </p14:nvContentPartPr>
              <p14:xfrm>
                <a:off x="2711395" y="1454932"/>
                <a:ext cx="12240" cy="149760"/>
              </p14:xfrm>
            </p:contentPart>
          </mc:Choice>
          <mc:Fallback xmlns="">
            <p:pic>
              <p:nvPicPr>
                <p:cNvPr id="41" name="Entrada de lápiz 40">
                  <a:extLst>
                    <a:ext uri="{FF2B5EF4-FFF2-40B4-BE49-F238E27FC236}">
                      <a16:creationId xmlns:a16="http://schemas.microsoft.com/office/drawing/2014/main" id="{CE91D231-D2E2-CF41-B8E1-4904309E7722}"/>
                    </a:ext>
                  </a:extLst>
                </p:cNvPr>
                <p:cNvPicPr/>
                <p:nvPr/>
              </p:nvPicPr>
              <p:blipFill>
                <a:blip r:embed="rId50"/>
                <a:stretch>
                  <a:fillRect/>
                </a:stretch>
              </p:blipFill>
              <p:spPr>
                <a:xfrm>
                  <a:off x="2703835" y="1447372"/>
                  <a:ext cx="27000" cy="164880"/>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42" name="Entrada de lápiz 41">
                  <a:extLst>
                    <a:ext uri="{FF2B5EF4-FFF2-40B4-BE49-F238E27FC236}">
                      <a16:creationId xmlns:a16="http://schemas.microsoft.com/office/drawing/2014/main" id="{0B036FA1-578F-9845-968E-97DAF9573B1E}"/>
                    </a:ext>
                  </a:extLst>
                </p14:cNvPr>
                <p14:cNvContentPartPr/>
                <p14:nvPr/>
              </p14:nvContentPartPr>
              <p14:xfrm>
                <a:off x="2838475" y="1261612"/>
                <a:ext cx="40680" cy="221760"/>
              </p14:xfrm>
            </p:contentPart>
          </mc:Choice>
          <mc:Fallback xmlns="">
            <p:pic>
              <p:nvPicPr>
                <p:cNvPr id="42" name="Entrada de lápiz 41">
                  <a:extLst>
                    <a:ext uri="{FF2B5EF4-FFF2-40B4-BE49-F238E27FC236}">
                      <a16:creationId xmlns:a16="http://schemas.microsoft.com/office/drawing/2014/main" id="{0B036FA1-578F-9845-968E-97DAF9573B1E}"/>
                    </a:ext>
                  </a:extLst>
                </p:cNvPr>
                <p:cNvPicPr/>
                <p:nvPr/>
              </p:nvPicPr>
              <p:blipFill>
                <a:blip r:embed="rId52"/>
                <a:stretch>
                  <a:fillRect/>
                </a:stretch>
              </p:blipFill>
              <p:spPr>
                <a:xfrm>
                  <a:off x="2830915" y="1254052"/>
                  <a:ext cx="55440" cy="236880"/>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43" name="Entrada de lápiz 42">
                  <a:extLst>
                    <a:ext uri="{FF2B5EF4-FFF2-40B4-BE49-F238E27FC236}">
                      <a16:creationId xmlns:a16="http://schemas.microsoft.com/office/drawing/2014/main" id="{D42E41B5-89E3-4743-B4DB-1D6E6C200F99}"/>
                    </a:ext>
                  </a:extLst>
                </p14:cNvPr>
                <p14:cNvContentPartPr/>
                <p14:nvPr/>
              </p14:nvContentPartPr>
              <p14:xfrm>
                <a:off x="3067435" y="1319572"/>
                <a:ext cx="378000" cy="157680"/>
              </p14:xfrm>
            </p:contentPart>
          </mc:Choice>
          <mc:Fallback xmlns="">
            <p:pic>
              <p:nvPicPr>
                <p:cNvPr id="43" name="Entrada de lápiz 42">
                  <a:extLst>
                    <a:ext uri="{FF2B5EF4-FFF2-40B4-BE49-F238E27FC236}">
                      <a16:creationId xmlns:a16="http://schemas.microsoft.com/office/drawing/2014/main" id="{D42E41B5-89E3-4743-B4DB-1D6E6C200F99}"/>
                    </a:ext>
                  </a:extLst>
                </p:cNvPr>
                <p:cNvPicPr/>
                <p:nvPr/>
              </p:nvPicPr>
              <p:blipFill>
                <a:blip r:embed="rId54"/>
                <a:stretch>
                  <a:fillRect/>
                </a:stretch>
              </p:blipFill>
              <p:spPr>
                <a:xfrm>
                  <a:off x="3059875" y="1312012"/>
                  <a:ext cx="393120" cy="172800"/>
                </a:xfrm>
                <a:prstGeom prst="rect">
                  <a:avLst/>
                </a:prstGeom>
              </p:spPr>
            </p:pic>
          </mc:Fallback>
        </mc:AlternateContent>
      </p:grpSp>
      <p:grpSp>
        <p:nvGrpSpPr>
          <p:cNvPr id="51" name="Grupo 50">
            <a:extLst>
              <a:ext uri="{FF2B5EF4-FFF2-40B4-BE49-F238E27FC236}">
                <a16:creationId xmlns:a16="http://schemas.microsoft.com/office/drawing/2014/main" id="{C519636E-95E4-DB4B-BD0E-BE21E6312217}"/>
              </a:ext>
            </a:extLst>
          </p:cNvPr>
          <p:cNvGrpSpPr/>
          <p:nvPr/>
        </p:nvGrpSpPr>
        <p:grpSpPr>
          <a:xfrm>
            <a:off x="1064755" y="2615932"/>
            <a:ext cx="301680" cy="246960"/>
            <a:chOff x="1064755" y="2615932"/>
            <a:chExt cx="301680" cy="246960"/>
          </a:xfrm>
        </p:grpSpPr>
        <mc:AlternateContent xmlns:mc="http://schemas.openxmlformats.org/markup-compatibility/2006" xmlns:p14="http://schemas.microsoft.com/office/powerpoint/2010/main">
          <mc:Choice Requires="p14">
            <p:contentPart p14:bwMode="auto" r:id="rId55">
              <p14:nvContentPartPr>
                <p14:cNvPr id="45" name="Entrada de lápiz 44">
                  <a:extLst>
                    <a:ext uri="{FF2B5EF4-FFF2-40B4-BE49-F238E27FC236}">
                      <a16:creationId xmlns:a16="http://schemas.microsoft.com/office/drawing/2014/main" id="{8E6F2DA9-DD5E-0842-993C-D2475AACEF0E}"/>
                    </a:ext>
                  </a:extLst>
                </p14:cNvPr>
                <p14:cNvContentPartPr/>
                <p14:nvPr/>
              </p14:nvContentPartPr>
              <p14:xfrm>
                <a:off x="1287955" y="2755972"/>
                <a:ext cx="61560" cy="20160"/>
              </p14:xfrm>
            </p:contentPart>
          </mc:Choice>
          <mc:Fallback xmlns="">
            <p:pic>
              <p:nvPicPr>
                <p:cNvPr id="45" name="Entrada de lápiz 44">
                  <a:extLst>
                    <a:ext uri="{FF2B5EF4-FFF2-40B4-BE49-F238E27FC236}">
                      <a16:creationId xmlns:a16="http://schemas.microsoft.com/office/drawing/2014/main" id="{8E6F2DA9-DD5E-0842-993C-D2475AACEF0E}"/>
                    </a:ext>
                  </a:extLst>
                </p:cNvPr>
                <p:cNvPicPr/>
                <p:nvPr/>
              </p:nvPicPr>
              <p:blipFill>
                <a:blip r:embed="rId56"/>
                <a:stretch>
                  <a:fillRect/>
                </a:stretch>
              </p:blipFill>
              <p:spPr>
                <a:xfrm>
                  <a:off x="1280395" y="2748412"/>
                  <a:ext cx="76320" cy="3528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46" name="Entrada de lápiz 45">
                  <a:extLst>
                    <a:ext uri="{FF2B5EF4-FFF2-40B4-BE49-F238E27FC236}">
                      <a16:creationId xmlns:a16="http://schemas.microsoft.com/office/drawing/2014/main" id="{B54CB6CA-16BC-C54F-9847-9F218F3D7F7D}"/>
                    </a:ext>
                  </a:extLst>
                </p14:cNvPr>
                <p14:cNvContentPartPr/>
                <p14:nvPr/>
              </p14:nvContentPartPr>
              <p14:xfrm>
                <a:off x="1295875" y="2847052"/>
                <a:ext cx="70560" cy="14760"/>
              </p14:xfrm>
            </p:contentPart>
          </mc:Choice>
          <mc:Fallback xmlns="">
            <p:pic>
              <p:nvPicPr>
                <p:cNvPr id="46" name="Entrada de lápiz 45">
                  <a:extLst>
                    <a:ext uri="{FF2B5EF4-FFF2-40B4-BE49-F238E27FC236}">
                      <a16:creationId xmlns:a16="http://schemas.microsoft.com/office/drawing/2014/main" id="{B54CB6CA-16BC-C54F-9847-9F218F3D7F7D}"/>
                    </a:ext>
                  </a:extLst>
                </p:cNvPr>
                <p:cNvPicPr/>
                <p:nvPr/>
              </p:nvPicPr>
              <p:blipFill>
                <a:blip r:embed="rId58"/>
                <a:stretch>
                  <a:fillRect/>
                </a:stretch>
              </p:blipFill>
              <p:spPr>
                <a:xfrm>
                  <a:off x="1288315" y="2839492"/>
                  <a:ext cx="85680" cy="2988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48" name="Entrada de lápiz 47">
                  <a:extLst>
                    <a:ext uri="{FF2B5EF4-FFF2-40B4-BE49-F238E27FC236}">
                      <a16:creationId xmlns:a16="http://schemas.microsoft.com/office/drawing/2014/main" id="{42CCEB6C-2E87-2349-84D2-AE8E9B857920}"/>
                    </a:ext>
                  </a:extLst>
                </p14:cNvPr>
                <p14:cNvContentPartPr/>
                <p14:nvPr/>
              </p14:nvContentPartPr>
              <p14:xfrm>
                <a:off x="1064755" y="2615932"/>
                <a:ext cx="48600" cy="246960"/>
              </p14:xfrm>
            </p:contentPart>
          </mc:Choice>
          <mc:Fallback xmlns="">
            <p:pic>
              <p:nvPicPr>
                <p:cNvPr id="48" name="Entrada de lápiz 47">
                  <a:extLst>
                    <a:ext uri="{FF2B5EF4-FFF2-40B4-BE49-F238E27FC236}">
                      <a16:creationId xmlns:a16="http://schemas.microsoft.com/office/drawing/2014/main" id="{42CCEB6C-2E87-2349-84D2-AE8E9B857920}"/>
                    </a:ext>
                  </a:extLst>
                </p:cNvPr>
                <p:cNvPicPr/>
                <p:nvPr/>
              </p:nvPicPr>
              <p:blipFill>
                <a:blip r:embed="rId60"/>
                <a:stretch>
                  <a:fillRect/>
                </a:stretch>
              </p:blipFill>
              <p:spPr>
                <a:xfrm>
                  <a:off x="1057195" y="2608372"/>
                  <a:ext cx="63720" cy="26208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49" name="Entrada de lápiz 48">
                  <a:extLst>
                    <a:ext uri="{FF2B5EF4-FFF2-40B4-BE49-F238E27FC236}">
                      <a16:creationId xmlns:a16="http://schemas.microsoft.com/office/drawing/2014/main" id="{DE83FA53-5788-6F45-87E5-34FE9B0FCA1E}"/>
                    </a:ext>
                  </a:extLst>
                </p14:cNvPr>
                <p14:cNvContentPartPr/>
                <p14:nvPr/>
              </p14:nvContentPartPr>
              <p14:xfrm>
                <a:off x="1112995" y="2639692"/>
                <a:ext cx="55440" cy="213480"/>
              </p14:xfrm>
            </p:contentPart>
          </mc:Choice>
          <mc:Fallback xmlns="">
            <p:pic>
              <p:nvPicPr>
                <p:cNvPr id="49" name="Entrada de lápiz 48">
                  <a:extLst>
                    <a:ext uri="{FF2B5EF4-FFF2-40B4-BE49-F238E27FC236}">
                      <a16:creationId xmlns:a16="http://schemas.microsoft.com/office/drawing/2014/main" id="{DE83FA53-5788-6F45-87E5-34FE9B0FCA1E}"/>
                    </a:ext>
                  </a:extLst>
                </p:cNvPr>
                <p:cNvPicPr/>
                <p:nvPr/>
              </p:nvPicPr>
              <p:blipFill>
                <a:blip r:embed="rId62"/>
                <a:stretch>
                  <a:fillRect/>
                </a:stretch>
              </p:blipFill>
              <p:spPr>
                <a:xfrm>
                  <a:off x="1105435" y="2632132"/>
                  <a:ext cx="70560" cy="22824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50" name="Entrada de lápiz 49">
                  <a:extLst>
                    <a:ext uri="{FF2B5EF4-FFF2-40B4-BE49-F238E27FC236}">
                      <a16:creationId xmlns:a16="http://schemas.microsoft.com/office/drawing/2014/main" id="{F2412408-C1C1-8044-AABF-511739726854}"/>
                    </a:ext>
                  </a:extLst>
                </p14:cNvPr>
                <p14:cNvContentPartPr/>
                <p14:nvPr/>
              </p14:nvContentPartPr>
              <p14:xfrm>
                <a:off x="1097155" y="2766772"/>
                <a:ext cx="53280" cy="7560"/>
              </p14:xfrm>
            </p:contentPart>
          </mc:Choice>
          <mc:Fallback xmlns="">
            <p:pic>
              <p:nvPicPr>
                <p:cNvPr id="50" name="Entrada de lápiz 49">
                  <a:extLst>
                    <a:ext uri="{FF2B5EF4-FFF2-40B4-BE49-F238E27FC236}">
                      <a16:creationId xmlns:a16="http://schemas.microsoft.com/office/drawing/2014/main" id="{F2412408-C1C1-8044-AABF-511739726854}"/>
                    </a:ext>
                  </a:extLst>
                </p:cNvPr>
                <p:cNvPicPr/>
                <p:nvPr/>
              </p:nvPicPr>
              <p:blipFill>
                <a:blip r:embed="rId64"/>
                <a:stretch>
                  <a:fillRect/>
                </a:stretch>
              </p:blipFill>
              <p:spPr>
                <a:xfrm>
                  <a:off x="1089595" y="2759212"/>
                  <a:ext cx="68400" cy="22680"/>
                </a:xfrm>
                <a:prstGeom prst="rect">
                  <a:avLst/>
                </a:prstGeom>
              </p:spPr>
            </p:pic>
          </mc:Fallback>
        </mc:AlternateContent>
      </p:grpSp>
    </p:spTree>
    <p:extLst>
      <p:ext uri="{BB962C8B-B14F-4D97-AF65-F5344CB8AC3E}">
        <p14:creationId xmlns:p14="http://schemas.microsoft.com/office/powerpoint/2010/main" val="3850627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CA7BB-85DA-3C4D-A4F2-CAFCF949DAB8}"/>
              </a:ext>
            </a:extLst>
          </p:cNvPr>
          <p:cNvSpPr>
            <a:spLocks noGrp="1"/>
          </p:cNvSpPr>
          <p:nvPr>
            <p:ph type="title"/>
          </p:nvPr>
        </p:nvSpPr>
        <p:spPr/>
        <p:txBody>
          <a:bodyPr>
            <a:normAutofit fontScale="90000"/>
          </a:bodyPr>
          <a:lstStyle/>
          <a:p>
            <a:r>
              <a:rPr lang="es-ES_tradnl" dirty="0"/>
              <a:t>Determinar el error instrumental en los siguientes casos </a:t>
            </a:r>
          </a:p>
        </p:txBody>
      </p:sp>
      <p:pic>
        <p:nvPicPr>
          <p:cNvPr id="4" name="Imagen 3">
            <a:extLst>
              <a:ext uri="{FF2B5EF4-FFF2-40B4-BE49-F238E27FC236}">
                <a16:creationId xmlns:a16="http://schemas.microsoft.com/office/drawing/2014/main" id="{0CBFA5CE-6551-CC4D-80E2-43F8A0EA21D7}"/>
              </a:ext>
            </a:extLst>
          </p:cNvPr>
          <p:cNvPicPr>
            <a:picLocks noChangeAspect="1"/>
          </p:cNvPicPr>
          <p:nvPr/>
        </p:nvPicPr>
        <p:blipFill>
          <a:blip r:embed="rId2"/>
          <a:stretch>
            <a:fillRect/>
          </a:stretch>
        </p:blipFill>
        <p:spPr>
          <a:xfrm>
            <a:off x="1092099" y="1941502"/>
            <a:ext cx="7272968" cy="1575810"/>
          </a:xfrm>
          <a:prstGeom prst="rect">
            <a:avLst/>
          </a:prstGeom>
        </p:spPr>
      </p:pic>
      <p:pic>
        <p:nvPicPr>
          <p:cNvPr id="5" name="Picture 4" descr="significant-digits-measurements-02">
            <a:extLst>
              <a:ext uri="{FF2B5EF4-FFF2-40B4-BE49-F238E27FC236}">
                <a16:creationId xmlns:a16="http://schemas.microsoft.com/office/drawing/2014/main" id="{8A944D17-ABB2-3B4F-A599-2BC1CB6AF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127" y="4586317"/>
            <a:ext cx="7108912" cy="1575810"/>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3" name="Grupo 12">
            <a:extLst>
              <a:ext uri="{FF2B5EF4-FFF2-40B4-BE49-F238E27FC236}">
                <a16:creationId xmlns:a16="http://schemas.microsoft.com/office/drawing/2014/main" id="{CCC59A57-53A3-FC43-BE8C-36350CDFC861}"/>
              </a:ext>
            </a:extLst>
          </p:cNvPr>
          <p:cNvGrpSpPr/>
          <p:nvPr/>
        </p:nvGrpSpPr>
        <p:grpSpPr>
          <a:xfrm>
            <a:off x="3305395" y="3140452"/>
            <a:ext cx="583920" cy="167400"/>
            <a:chOff x="3305395" y="3140452"/>
            <a:chExt cx="583920" cy="167400"/>
          </a:xfrm>
        </p:grpSpPr>
        <mc:AlternateContent xmlns:mc="http://schemas.openxmlformats.org/markup-compatibility/2006" xmlns:p14="http://schemas.microsoft.com/office/powerpoint/2010/main">
          <mc:Choice Requires="p14">
            <p:contentPart p14:bwMode="auto" r:id="rId4">
              <p14:nvContentPartPr>
                <p14:cNvPr id="10" name="Entrada de lápiz 9">
                  <a:extLst>
                    <a:ext uri="{FF2B5EF4-FFF2-40B4-BE49-F238E27FC236}">
                      <a16:creationId xmlns:a16="http://schemas.microsoft.com/office/drawing/2014/main" id="{7ABB701B-1915-0D41-85E9-502E801307C9}"/>
                    </a:ext>
                  </a:extLst>
                </p14:cNvPr>
                <p14:cNvContentPartPr/>
                <p14:nvPr/>
              </p14:nvContentPartPr>
              <p14:xfrm>
                <a:off x="3355075" y="3202372"/>
                <a:ext cx="464760" cy="49680"/>
              </p14:xfrm>
            </p:contentPart>
          </mc:Choice>
          <mc:Fallback xmlns="">
            <p:pic>
              <p:nvPicPr>
                <p:cNvPr id="10" name="Entrada de lápiz 9">
                  <a:extLst>
                    <a:ext uri="{FF2B5EF4-FFF2-40B4-BE49-F238E27FC236}">
                      <a16:creationId xmlns:a16="http://schemas.microsoft.com/office/drawing/2014/main" id="{7ABB701B-1915-0D41-85E9-502E801307C9}"/>
                    </a:ext>
                  </a:extLst>
                </p:cNvPr>
                <p:cNvPicPr/>
                <p:nvPr/>
              </p:nvPicPr>
              <p:blipFill>
                <a:blip r:embed="rId5"/>
                <a:stretch>
                  <a:fillRect/>
                </a:stretch>
              </p:blipFill>
              <p:spPr>
                <a:xfrm>
                  <a:off x="3347875" y="3194812"/>
                  <a:ext cx="479880" cy="648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1" name="Entrada de lápiz 10">
                  <a:extLst>
                    <a:ext uri="{FF2B5EF4-FFF2-40B4-BE49-F238E27FC236}">
                      <a16:creationId xmlns:a16="http://schemas.microsoft.com/office/drawing/2014/main" id="{F49832A5-04C4-E742-9D3A-EC68A7EC8314}"/>
                    </a:ext>
                  </a:extLst>
                </p14:cNvPr>
                <p14:cNvContentPartPr/>
                <p14:nvPr/>
              </p14:nvContentPartPr>
              <p14:xfrm>
                <a:off x="3798595" y="3140452"/>
                <a:ext cx="90720" cy="134640"/>
              </p14:xfrm>
            </p:contentPart>
          </mc:Choice>
          <mc:Fallback xmlns="">
            <p:pic>
              <p:nvPicPr>
                <p:cNvPr id="11" name="Entrada de lápiz 10">
                  <a:extLst>
                    <a:ext uri="{FF2B5EF4-FFF2-40B4-BE49-F238E27FC236}">
                      <a16:creationId xmlns:a16="http://schemas.microsoft.com/office/drawing/2014/main" id="{F49832A5-04C4-E742-9D3A-EC68A7EC8314}"/>
                    </a:ext>
                  </a:extLst>
                </p:cNvPr>
                <p:cNvPicPr/>
                <p:nvPr/>
              </p:nvPicPr>
              <p:blipFill>
                <a:blip r:embed="rId7"/>
                <a:stretch>
                  <a:fillRect/>
                </a:stretch>
              </p:blipFill>
              <p:spPr>
                <a:xfrm>
                  <a:off x="3791035" y="3132892"/>
                  <a:ext cx="105840" cy="1497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2" name="Entrada de lápiz 11">
                  <a:extLst>
                    <a:ext uri="{FF2B5EF4-FFF2-40B4-BE49-F238E27FC236}">
                      <a16:creationId xmlns:a16="http://schemas.microsoft.com/office/drawing/2014/main" id="{AA310F07-ABAF-9144-9275-F47633D7EBC5}"/>
                    </a:ext>
                  </a:extLst>
                </p14:cNvPr>
                <p14:cNvContentPartPr/>
                <p14:nvPr/>
              </p14:nvContentPartPr>
              <p14:xfrm>
                <a:off x="3305395" y="3188332"/>
                <a:ext cx="82080" cy="119520"/>
              </p14:xfrm>
            </p:contentPart>
          </mc:Choice>
          <mc:Fallback xmlns="">
            <p:pic>
              <p:nvPicPr>
                <p:cNvPr id="12" name="Entrada de lápiz 11">
                  <a:extLst>
                    <a:ext uri="{FF2B5EF4-FFF2-40B4-BE49-F238E27FC236}">
                      <a16:creationId xmlns:a16="http://schemas.microsoft.com/office/drawing/2014/main" id="{AA310F07-ABAF-9144-9275-F47633D7EBC5}"/>
                    </a:ext>
                  </a:extLst>
                </p:cNvPr>
                <p:cNvPicPr/>
                <p:nvPr/>
              </p:nvPicPr>
              <p:blipFill>
                <a:blip r:embed="rId9"/>
                <a:stretch>
                  <a:fillRect/>
                </a:stretch>
              </p:blipFill>
              <p:spPr>
                <a:xfrm>
                  <a:off x="3297835" y="3180772"/>
                  <a:ext cx="97200" cy="134280"/>
                </a:xfrm>
                <a:prstGeom prst="rect">
                  <a:avLst/>
                </a:prstGeom>
              </p:spPr>
            </p:pic>
          </mc:Fallback>
        </mc:AlternateContent>
      </p:grpSp>
      <p:grpSp>
        <p:nvGrpSpPr>
          <p:cNvPr id="23" name="Grupo 22">
            <a:extLst>
              <a:ext uri="{FF2B5EF4-FFF2-40B4-BE49-F238E27FC236}">
                <a16:creationId xmlns:a16="http://schemas.microsoft.com/office/drawing/2014/main" id="{BE15C673-E5BA-8C4B-B6A1-8BF85642253D}"/>
              </a:ext>
            </a:extLst>
          </p:cNvPr>
          <p:cNvGrpSpPr/>
          <p:nvPr/>
        </p:nvGrpSpPr>
        <p:grpSpPr>
          <a:xfrm>
            <a:off x="3283435" y="3617812"/>
            <a:ext cx="830160" cy="270360"/>
            <a:chOff x="3283435" y="3617812"/>
            <a:chExt cx="830160" cy="270360"/>
          </a:xfrm>
        </p:grpSpPr>
        <mc:AlternateContent xmlns:mc="http://schemas.openxmlformats.org/markup-compatibility/2006" xmlns:p14="http://schemas.microsoft.com/office/powerpoint/2010/main">
          <mc:Choice Requires="p14">
            <p:contentPart p14:bwMode="auto" r:id="rId10">
              <p14:nvContentPartPr>
                <p14:cNvPr id="17" name="Entrada de lápiz 16">
                  <a:extLst>
                    <a:ext uri="{FF2B5EF4-FFF2-40B4-BE49-F238E27FC236}">
                      <a16:creationId xmlns:a16="http://schemas.microsoft.com/office/drawing/2014/main" id="{95AFC1BF-3992-4740-941B-D7DF99D8B297}"/>
                    </a:ext>
                  </a:extLst>
                </p14:cNvPr>
                <p14:cNvContentPartPr/>
                <p14:nvPr/>
              </p14:nvContentPartPr>
              <p14:xfrm>
                <a:off x="3283435" y="3664972"/>
                <a:ext cx="95760" cy="223200"/>
              </p14:xfrm>
            </p:contentPart>
          </mc:Choice>
          <mc:Fallback xmlns="">
            <p:pic>
              <p:nvPicPr>
                <p:cNvPr id="17" name="Entrada de lápiz 16">
                  <a:extLst>
                    <a:ext uri="{FF2B5EF4-FFF2-40B4-BE49-F238E27FC236}">
                      <a16:creationId xmlns:a16="http://schemas.microsoft.com/office/drawing/2014/main" id="{95AFC1BF-3992-4740-941B-D7DF99D8B297}"/>
                    </a:ext>
                  </a:extLst>
                </p:cNvPr>
                <p:cNvPicPr/>
                <p:nvPr/>
              </p:nvPicPr>
              <p:blipFill>
                <a:blip r:embed="rId11"/>
                <a:stretch>
                  <a:fillRect/>
                </a:stretch>
              </p:blipFill>
              <p:spPr>
                <a:xfrm>
                  <a:off x="3275875" y="3657772"/>
                  <a:ext cx="110880" cy="23832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8" name="Entrada de lápiz 17">
                  <a:extLst>
                    <a:ext uri="{FF2B5EF4-FFF2-40B4-BE49-F238E27FC236}">
                      <a16:creationId xmlns:a16="http://schemas.microsoft.com/office/drawing/2014/main" id="{D5F27881-0620-5F4C-9267-F28B2FBB9FD7}"/>
                    </a:ext>
                  </a:extLst>
                </p14:cNvPr>
                <p14:cNvContentPartPr/>
                <p14:nvPr/>
              </p14:nvContentPartPr>
              <p14:xfrm>
                <a:off x="3331315" y="3767572"/>
                <a:ext cx="119880" cy="16560"/>
              </p14:xfrm>
            </p:contentPart>
          </mc:Choice>
          <mc:Fallback xmlns="">
            <p:pic>
              <p:nvPicPr>
                <p:cNvPr id="18" name="Entrada de lápiz 17">
                  <a:extLst>
                    <a:ext uri="{FF2B5EF4-FFF2-40B4-BE49-F238E27FC236}">
                      <a16:creationId xmlns:a16="http://schemas.microsoft.com/office/drawing/2014/main" id="{D5F27881-0620-5F4C-9267-F28B2FBB9FD7}"/>
                    </a:ext>
                  </a:extLst>
                </p:cNvPr>
                <p:cNvPicPr/>
                <p:nvPr/>
              </p:nvPicPr>
              <p:blipFill>
                <a:blip r:embed="rId13"/>
                <a:stretch>
                  <a:fillRect/>
                </a:stretch>
              </p:blipFill>
              <p:spPr>
                <a:xfrm>
                  <a:off x="3323755" y="3760012"/>
                  <a:ext cx="135000" cy="316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9" name="Entrada de lápiz 18">
                  <a:extLst>
                    <a:ext uri="{FF2B5EF4-FFF2-40B4-BE49-F238E27FC236}">
                      <a16:creationId xmlns:a16="http://schemas.microsoft.com/office/drawing/2014/main" id="{4F8D98C1-5F72-B145-97BB-72B0A5658817}"/>
                    </a:ext>
                  </a:extLst>
                </p14:cNvPr>
                <p14:cNvContentPartPr/>
                <p14:nvPr/>
              </p14:nvContentPartPr>
              <p14:xfrm>
                <a:off x="3490435" y="3719332"/>
                <a:ext cx="53280" cy="10440"/>
              </p14:xfrm>
            </p:contentPart>
          </mc:Choice>
          <mc:Fallback xmlns="">
            <p:pic>
              <p:nvPicPr>
                <p:cNvPr id="19" name="Entrada de lápiz 18">
                  <a:extLst>
                    <a:ext uri="{FF2B5EF4-FFF2-40B4-BE49-F238E27FC236}">
                      <a16:creationId xmlns:a16="http://schemas.microsoft.com/office/drawing/2014/main" id="{4F8D98C1-5F72-B145-97BB-72B0A5658817}"/>
                    </a:ext>
                  </a:extLst>
                </p:cNvPr>
                <p:cNvPicPr/>
                <p:nvPr/>
              </p:nvPicPr>
              <p:blipFill>
                <a:blip r:embed="rId15"/>
                <a:stretch>
                  <a:fillRect/>
                </a:stretch>
              </p:blipFill>
              <p:spPr>
                <a:xfrm>
                  <a:off x="3482875" y="3711772"/>
                  <a:ext cx="68400" cy="2556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0" name="Entrada de lápiz 19">
                  <a:extLst>
                    <a:ext uri="{FF2B5EF4-FFF2-40B4-BE49-F238E27FC236}">
                      <a16:creationId xmlns:a16="http://schemas.microsoft.com/office/drawing/2014/main" id="{FC726EB0-2D72-7842-BA7D-15F60709F447}"/>
                    </a:ext>
                  </a:extLst>
                </p14:cNvPr>
                <p14:cNvContentPartPr/>
                <p14:nvPr/>
              </p14:nvContentPartPr>
              <p14:xfrm>
                <a:off x="3506275" y="3776572"/>
                <a:ext cx="57600" cy="15840"/>
              </p14:xfrm>
            </p:contentPart>
          </mc:Choice>
          <mc:Fallback xmlns="">
            <p:pic>
              <p:nvPicPr>
                <p:cNvPr id="20" name="Entrada de lápiz 19">
                  <a:extLst>
                    <a:ext uri="{FF2B5EF4-FFF2-40B4-BE49-F238E27FC236}">
                      <a16:creationId xmlns:a16="http://schemas.microsoft.com/office/drawing/2014/main" id="{FC726EB0-2D72-7842-BA7D-15F60709F447}"/>
                    </a:ext>
                  </a:extLst>
                </p:cNvPr>
                <p:cNvPicPr/>
                <p:nvPr/>
              </p:nvPicPr>
              <p:blipFill>
                <a:blip r:embed="rId17"/>
                <a:stretch>
                  <a:fillRect/>
                </a:stretch>
              </p:blipFill>
              <p:spPr>
                <a:xfrm>
                  <a:off x="3498715" y="3769012"/>
                  <a:ext cx="72720" cy="3096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1" name="Entrada de lápiz 20">
                  <a:extLst>
                    <a:ext uri="{FF2B5EF4-FFF2-40B4-BE49-F238E27FC236}">
                      <a16:creationId xmlns:a16="http://schemas.microsoft.com/office/drawing/2014/main" id="{C0ABBBED-C8D0-EB45-9254-7E8C5942C051}"/>
                    </a:ext>
                  </a:extLst>
                </p14:cNvPr>
                <p14:cNvContentPartPr/>
                <p14:nvPr/>
              </p14:nvContentPartPr>
              <p14:xfrm>
                <a:off x="3681235" y="3638692"/>
                <a:ext cx="61560" cy="141840"/>
              </p14:xfrm>
            </p:contentPart>
          </mc:Choice>
          <mc:Fallback xmlns="">
            <p:pic>
              <p:nvPicPr>
                <p:cNvPr id="21" name="Entrada de lápiz 20">
                  <a:extLst>
                    <a:ext uri="{FF2B5EF4-FFF2-40B4-BE49-F238E27FC236}">
                      <a16:creationId xmlns:a16="http://schemas.microsoft.com/office/drawing/2014/main" id="{C0ABBBED-C8D0-EB45-9254-7E8C5942C051}"/>
                    </a:ext>
                  </a:extLst>
                </p:cNvPr>
                <p:cNvPicPr/>
                <p:nvPr/>
              </p:nvPicPr>
              <p:blipFill>
                <a:blip r:embed="rId19"/>
                <a:stretch>
                  <a:fillRect/>
                </a:stretch>
              </p:blipFill>
              <p:spPr>
                <a:xfrm>
                  <a:off x="3673675" y="3631132"/>
                  <a:ext cx="76680" cy="15696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2" name="Entrada de lápiz 21">
                  <a:extLst>
                    <a:ext uri="{FF2B5EF4-FFF2-40B4-BE49-F238E27FC236}">
                      <a16:creationId xmlns:a16="http://schemas.microsoft.com/office/drawing/2014/main" id="{94ACCB3A-9762-BE4F-A47A-7CA7E121A02A}"/>
                    </a:ext>
                  </a:extLst>
                </p14:cNvPr>
                <p14:cNvContentPartPr/>
                <p14:nvPr/>
              </p14:nvContentPartPr>
              <p14:xfrm>
                <a:off x="3833875" y="3617812"/>
                <a:ext cx="279720" cy="147600"/>
              </p14:xfrm>
            </p:contentPart>
          </mc:Choice>
          <mc:Fallback xmlns="">
            <p:pic>
              <p:nvPicPr>
                <p:cNvPr id="22" name="Entrada de lápiz 21">
                  <a:extLst>
                    <a:ext uri="{FF2B5EF4-FFF2-40B4-BE49-F238E27FC236}">
                      <a16:creationId xmlns:a16="http://schemas.microsoft.com/office/drawing/2014/main" id="{94ACCB3A-9762-BE4F-A47A-7CA7E121A02A}"/>
                    </a:ext>
                  </a:extLst>
                </p:cNvPr>
                <p:cNvPicPr/>
                <p:nvPr/>
              </p:nvPicPr>
              <p:blipFill>
                <a:blip r:embed="rId21"/>
                <a:stretch>
                  <a:fillRect/>
                </a:stretch>
              </p:blipFill>
              <p:spPr>
                <a:xfrm>
                  <a:off x="3826315" y="3610252"/>
                  <a:ext cx="294480" cy="162720"/>
                </a:xfrm>
                <a:prstGeom prst="rect">
                  <a:avLst/>
                </a:prstGeom>
              </p:spPr>
            </p:pic>
          </mc:Fallback>
        </mc:AlternateContent>
      </p:grpSp>
      <p:grpSp>
        <p:nvGrpSpPr>
          <p:cNvPr id="33" name="Grupo 32">
            <a:extLst>
              <a:ext uri="{FF2B5EF4-FFF2-40B4-BE49-F238E27FC236}">
                <a16:creationId xmlns:a16="http://schemas.microsoft.com/office/drawing/2014/main" id="{DCDE70F0-82F1-994C-9D44-7CE384981D28}"/>
              </a:ext>
            </a:extLst>
          </p:cNvPr>
          <p:cNvGrpSpPr/>
          <p:nvPr/>
        </p:nvGrpSpPr>
        <p:grpSpPr>
          <a:xfrm>
            <a:off x="5588515" y="1534492"/>
            <a:ext cx="675360" cy="379080"/>
            <a:chOff x="5588515" y="1534492"/>
            <a:chExt cx="675360" cy="379080"/>
          </a:xfrm>
        </p:grpSpPr>
        <mc:AlternateContent xmlns:mc="http://schemas.openxmlformats.org/markup-compatibility/2006" xmlns:p14="http://schemas.microsoft.com/office/powerpoint/2010/main">
          <mc:Choice Requires="p14">
            <p:contentPart p14:bwMode="auto" r:id="rId22">
              <p14:nvContentPartPr>
                <p14:cNvPr id="28" name="Entrada de lápiz 27">
                  <a:extLst>
                    <a:ext uri="{FF2B5EF4-FFF2-40B4-BE49-F238E27FC236}">
                      <a16:creationId xmlns:a16="http://schemas.microsoft.com/office/drawing/2014/main" id="{B0658B3C-8B93-3141-A803-76EDD1B32C0F}"/>
                    </a:ext>
                  </a:extLst>
                </p14:cNvPr>
                <p14:cNvContentPartPr/>
                <p14:nvPr/>
              </p14:nvContentPartPr>
              <p14:xfrm>
                <a:off x="5588515" y="1542412"/>
                <a:ext cx="159120" cy="371160"/>
              </p14:xfrm>
            </p:contentPart>
          </mc:Choice>
          <mc:Fallback xmlns="">
            <p:pic>
              <p:nvPicPr>
                <p:cNvPr id="28" name="Entrada de lápiz 27">
                  <a:extLst>
                    <a:ext uri="{FF2B5EF4-FFF2-40B4-BE49-F238E27FC236}">
                      <a16:creationId xmlns:a16="http://schemas.microsoft.com/office/drawing/2014/main" id="{B0658B3C-8B93-3141-A803-76EDD1B32C0F}"/>
                    </a:ext>
                  </a:extLst>
                </p:cNvPr>
                <p:cNvPicPr/>
                <p:nvPr/>
              </p:nvPicPr>
              <p:blipFill>
                <a:blip r:embed="rId23"/>
                <a:stretch>
                  <a:fillRect/>
                </a:stretch>
              </p:blipFill>
              <p:spPr>
                <a:xfrm>
                  <a:off x="5580955" y="1534852"/>
                  <a:ext cx="174240" cy="38592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29" name="Entrada de lápiz 28">
                  <a:extLst>
                    <a:ext uri="{FF2B5EF4-FFF2-40B4-BE49-F238E27FC236}">
                      <a16:creationId xmlns:a16="http://schemas.microsoft.com/office/drawing/2014/main" id="{8DF11667-FF36-B248-98B0-4F0EF8A28147}"/>
                    </a:ext>
                  </a:extLst>
                </p14:cNvPr>
                <p14:cNvContentPartPr/>
                <p14:nvPr/>
              </p14:nvContentPartPr>
              <p14:xfrm>
                <a:off x="5860675" y="1566172"/>
                <a:ext cx="39600" cy="303120"/>
              </p14:xfrm>
            </p:contentPart>
          </mc:Choice>
          <mc:Fallback xmlns="">
            <p:pic>
              <p:nvPicPr>
                <p:cNvPr id="29" name="Entrada de lápiz 28">
                  <a:extLst>
                    <a:ext uri="{FF2B5EF4-FFF2-40B4-BE49-F238E27FC236}">
                      <a16:creationId xmlns:a16="http://schemas.microsoft.com/office/drawing/2014/main" id="{8DF11667-FF36-B248-98B0-4F0EF8A28147}"/>
                    </a:ext>
                  </a:extLst>
                </p:cNvPr>
                <p:cNvPicPr/>
                <p:nvPr/>
              </p:nvPicPr>
              <p:blipFill>
                <a:blip r:embed="rId25"/>
                <a:stretch>
                  <a:fillRect/>
                </a:stretch>
              </p:blipFill>
              <p:spPr>
                <a:xfrm>
                  <a:off x="5853115" y="1558612"/>
                  <a:ext cx="54720" cy="31788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30" name="Entrada de lápiz 29">
                  <a:extLst>
                    <a:ext uri="{FF2B5EF4-FFF2-40B4-BE49-F238E27FC236}">
                      <a16:creationId xmlns:a16="http://schemas.microsoft.com/office/drawing/2014/main" id="{303286A9-06C8-324B-A6AD-768E368A9619}"/>
                    </a:ext>
                  </a:extLst>
                </p14:cNvPr>
                <p14:cNvContentPartPr/>
                <p14:nvPr/>
              </p14:nvContentPartPr>
              <p14:xfrm>
                <a:off x="5891635" y="1534492"/>
                <a:ext cx="190080" cy="365040"/>
              </p14:xfrm>
            </p:contentPart>
          </mc:Choice>
          <mc:Fallback xmlns="">
            <p:pic>
              <p:nvPicPr>
                <p:cNvPr id="30" name="Entrada de lápiz 29">
                  <a:extLst>
                    <a:ext uri="{FF2B5EF4-FFF2-40B4-BE49-F238E27FC236}">
                      <a16:creationId xmlns:a16="http://schemas.microsoft.com/office/drawing/2014/main" id="{303286A9-06C8-324B-A6AD-768E368A9619}"/>
                    </a:ext>
                  </a:extLst>
                </p:cNvPr>
                <p:cNvPicPr/>
                <p:nvPr/>
              </p:nvPicPr>
              <p:blipFill>
                <a:blip r:embed="rId27"/>
                <a:stretch>
                  <a:fillRect/>
                </a:stretch>
              </p:blipFill>
              <p:spPr>
                <a:xfrm>
                  <a:off x="5884075" y="1526932"/>
                  <a:ext cx="205200" cy="37980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31" name="Entrada de lápiz 30">
                  <a:extLst>
                    <a:ext uri="{FF2B5EF4-FFF2-40B4-BE49-F238E27FC236}">
                      <a16:creationId xmlns:a16="http://schemas.microsoft.com/office/drawing/2014/main" id="{8114CC5D-248A-904B-A710-AF7A3818EF0B}"/>
                    </a:ext>
                  </a:extLst>
                </p14:cNvPr>
                <p14:cNvContentPartPr/>
                <p14:nvPr/>
              </p14:nvContentPartPr>
              <p14:xfrm>
                <a:off x="6194035" y="1693612"/>
                <a:ext cx="48600" cy="16920"/>
              </p14:xfrm>
            </p:contentPart>
          </mc:Choice>
          <mc:Fallback xmlns="">
            <p:pic>
              <p:nvPicPr>
                <p:cNvPr id="31" name="Entrada de lápiz 30">
                  <a:extLst>
                    <a:ext uri="{FF2B5EF4-FFF2-40B4-BE49-F238E27FC236}">
                      <a16:creationId xmlns:a16="http://schemas.microsoft.com/office/drawing/2014/main" id="{8114CC5D-248A-904B-A710-AF7A3818EF0B}"/>
                    </a:ext>
                  </a:extLst>
                </p:cNvPr>
                <p:cNvPicPr/>
                <p:nvPr/>
              </p:nvPicPr>
              <p:blipFill>
                <a:blip r:embed="rId29"/>
                <a:stretch>
                  <a:fillRect/>
                </a:stretch>
              </p:blipFill>
              <p:spPr>
                <a:xfrm>
                  <a:off x="6186475" y="1686052"/>
                  <a:ext cx="63720" cy="3204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32" name="Entrada de lápiz 31">
                  <a:extLst>
                    <a:ext uri="{FF2B5EF4-FFF2-40B4-BE49-F238E27FC236}">
                      <a16:creationId xmlns:a16="http://schemas.microsoft.com/office/drawing/2014/main" id="{3B5A6437-5360-2244-95AA-BDBE6614A8DA}"/>
                    </a:ext>
                  </a:extLst>
                </p14:cNvPr>
                <p14:cNvContentPartPr/>
                <p14:nvPr/>
              </p14:nvContentPartPr>
              <p14:xfrm>
                <a:off x="6201955" y="1784332"/>
                <a:ext cx="61920" cy="10440"/>
              </p14:xfrm>
            </p:contentPart>
          </mc:Choice>
          <mc:Fallback xmlns="">
            <p:pic>
              <p:nvPicPr>
                <p:cNvPr id="32" name="Entrada de lápiz 31">
                  <a:extLst>
                    <a:ext uri="{FF2B5EF4-FFF2-40B4-BE49-F238E27FC236}">
                      <a16:creationId xmlns:a16="http://schemas.microsoft.com/office/drawing/2014/main" id="{3B5A6437-5360-2244-95AA-BDBE6614A8DA}"/>
                    </a:ext>
                  </a:extLst>
                </p:cNvPr>
                <p:cNvPicPr/>
                <p:nvPr/>
              </p:nvPicPr>
              <p:blipFill>
                <a:blip r:embed="rId31"/>
                <a:stretch>
                  <a:fillRect/>
                </a:stretch>
              </p:blipFill>
              <p:spPr>
                <a:xfrm>
                  <a:off x="6194395" y="1776772"/>
                  <a:ext cx="77040" cy="252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32">
            <p14:nvContentPartPr>
              <p14:cNvPr id="38" name="Entrada de lápiz 37">
                <a:extLst>
                  <a:ext uri="{FF2B5EF4-FFF2-40B4-BE49-F238E27FC236}">
                    <a16:creationId xmlns:a16="http://schemas.microsoft.com/office/drawing/2014/main" id="{7F5CD516-911B-724C-8007-C722A3496394}"/>
                  </a:ext>
                </a:extLst>
              </p14:cNvPr>
              <p14:cNvContentPartPr/>
              <p14:nvPr/>
            </p14:nvContentPartPr>
            <p14:xfrm>
              <a:off x="6522355" y="1897012"/>
              <a:ext cx="117000" cy="181080"/>
            </p14:xfrm>
          </p:contentPart>
        </mc:Choice>
        <mc:Fallback xmlns="">
          <p:pic>
            <p:nvPicPr>
              <p:cNvPr id="38" name="Entrada de lápiz 37">
                <a:extLst>
                  <a:ext uri="{FF2B5EF4-FFF2-40B4-BE49-F238E27FC236}">
                    <a16:creationId xmlns:a16="http://schemas.microsoft.com/office/drawing/2014/main" id="{7F5CD516-911B-724C-8007-C722A3496394}"/>
                  </a:ext>
                </a:extLst>
              </p:cNvPr>
              <p:cNvPicPr/>
              <p:nvPr/>
            </p:nvPicPr>
            <p:blipFill>
              <a:blip r:embed="rId33"/>
              <a:stretch>
                <a:fillRect/>
              </a:stretch>
            </p:blipFill>
            <p:spPr>
              <a:xfrm>
                <a:off x="6514795" y="1889452"/>
                <a:ext cx="132120" cy="196200"/>
              </a:xfrm>
              <a:prstGeom prst="rect">
                <a:avLst/>
              </a:prstGeom>
            </p:spPr>
          </p:pic>
        </mc:Fallback>
      </mc:AlternateContent>
      <p:grpSp>
        <p:nvGrpSpPr>
          <p:cNvPr id="41" name="Grupo 40">
            <a:extLst>
              <a:ext uri="{FF2B5EF4-FFF2-40B4-BE49-F238E27FC236}">
                <a16:creationId xmlns:a16="http://schemas.microsoft.com/office/drawing/2014/main" id="{6215C1DD-DED5-6A47-BB29-32B13E0FB1B6}"/>
              </a:ext>
            </a:extLst>
          </p:cNvPr>
          <p:cNvGrpSpPr/>
          <p:nvPr/>
        </p:nvGrpSpPr>
        <p:grpSpPr>
          <a:xfrm>
            <a:off x="6453235" y="1399132"/>
            <a:ext cx="435960" cy="398160"/>
            <a:chOff x="6453235" y="1399132"/>
            <a:chExt cx="435960" cy="398160"/>
          </a:xfrm>
        </p:grpSpPr>
        <mc:AlternateContent xmlns:mc="http://schemas.openxmlformats.org/markup-compatibility/2006" xmlns:p14="http://schemas.microsoft.com/office/powerpoint/2010/main">
          <mc:Choice Requires="p14">
            <p:contentPart p14:bwMode="auto" r:id="rId34">
              <p14:nvContentPartPr>
                <p14:cNvPr id="34" name="Entrada de lápiz 33">
                  <a:extLst>
                    <a:ext uri="{FF2B5EF4-FFF2-40B4-BE49-F238E27FC236}">
                      <a16:creationId xmlns:a16="http://schemas.microsoft.com/office/drawing/2014/main" id="{9F49F172-73B4-DE46-9AFD-17160C8279B0}"/>
                    </a:ext>
                  </a:extLst>
                </p14:cNvPr>
                <p14:cNvContentPartPr/>
                <p14:nvPr/>
              </p14:nvContentPartPr>
              <p14:xfrm>
                <a:off x="6453235" y="1431172"/>
                <a:ext cx="43200" cy="235080"/>
              </p14:xfrm>
            </p:contentPart>
          </mc:Choice>
          <mc:Fallback xmlns="">
            <p:pic>
              <p:nvPicPr>
                <p:cNvPr id="34" name="Entrada de lápiz 33">
                  <a:extLst>
                    <a:ext uri="{FF2B5EF4-FFF2-40B4-BE49-F238E27FC236}">
                      <a16:creationId xmlns:a16="http://schemas.microsoft.com/office/drawing/2014/main" id="{9F49F172-73B4-DE46-9AFD-17160C8279B0}"/>
                    </a:ext>
                  </a:extLst>
                </p:cNvPr>
                <p:cNvPicPr/>
                <p:nvPr/>
              </p:nvPicPr>
              <p:blipFill>
                <a:blip r:embed="rId35"/>
                <a:stretch>
                  <a:fillRect/>
                </a:stretch>
              </p:blipFill>
              <p:spPr>
                <a:xfrm>
                  <a:off x="6445675" y="1423612"/>
                  <a:ext cx="58320" cy="24984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35" name="Entrada de lápiz 34">
                  <a:extLst>
                    <a:ext uri="{FF2B5EF4-FFF2-40B4-BE49-F238E27FC236}">
                      <a16:creationId xmlns:a16="http://schemas.microsoft.com/office/drawing/2014/main" id="{AC719F6B-5EC0-3C4F-AE9E-137A3F8C4443}"/>
                    </a:ext>
                  </a:extLst>
                </p14:cNvPr>
                <p14:cNvContentPartPr/>
                <p14:nvPr/>
              </p14:nvContentPartPr>
              <p14:xfrm>
                <a:off x="6503995" y="1399132"/>
                <a:ext cx="51120" cy="209160"/>
              </p14:xfrm>
            </p:contentPart>
          </mc:Choice>
          <mc:Fallback xmlns="">
            <p:pic>
              <p:nvPicPr>
                <p:cNvPr id="35" name="Entrada de lápiz 34">
                  <a:extLst>
                    <a:ext uri="{FF2B5EF4-FFF2-40B4-BE49-F238E27FC236}">
                      <a16:creationId xmlns:a16="http://schemas.microsoft.com/office/drawing/2014/main" id="{AC719F6B-5EC0-3C4F-AE9E-137A3F8C4443}"/>
                    </a:ext>
                  </a:extLst>
                </p:cNvPr>
                <p:cNvPicPr/>
                <p:nvPr/>
              </p:nvPicPr>
              <p:blipFill>
                <a:blip r:embed="rId37"/>
                <a:stretch>
                  <a:fillRect/>
                </a:stretch>
              </p:blipFill>
              <p:spPr>
                <a:xfrm>
                  <a:off x="6496435" y="1391572"/>
                  <a:ext cx="65880" cy="22392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6" name="Entrada de lápiz 35">
                  <a:extLst>
                    <a:ext uri="{FF2B5EF4-FFF2-40B4-BE49-F238E27FC236}">
                      <a16:creationId xmlns:a16="http://schemas.microsoft.com/office/drawing/2014/main" id="{EFFFFB3B-99C9-A048-B803-EB117760CE50}"/>
                    </a:ext>
                  </a:extLst>
                </p14:cNvPr>
                <p14:cNvContentPartPr/>
                <p14:nvPr/>
              </p14:nvContentPartPr>
              <p14:xfrm>
                <a:off x="6494275" y="1540972"/>
                <a:ext cx="88560" cy="14760"/>
              </p14:xfrm>
            </p:contentPart>
          </mc:Choice>
          <mc:Fallback xmlns="">
            <p:pic>
              <p:nvPicPr>
                <p:cNvPr id="36" name="Entrada de lápiz 35">
                  <a:extLst>
                    <a:ext uri="{FF2B5EF4-FFF2-40B4-BE49-F238E27FC236}">
                      <a16:creationId xmlns:a16="http://schemas.microsoft.com/office/drawing/2014/main" id="{EFFFFB3B-99C9-A048-B803-EB117760CE50}"/>
                    </a:ext>
                  </a:extLst>
                </p:cNvPr>
                <p:cNvPicPr/>
                <p:nvPr/>
              </p:nvPicPr>
              <p:blipFill>
                <a:blip r:embed="rId39"/>
                <a:stretch>
                  <a:fillRect/>
                </a:stretch>
              </p:blipFill>
              <p:spPr>
                <a:xfrm>
                  <a:off x="6486715" y="1533412"/>
                  <a:ext cx="103680" cy="2988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37" name="Entrada de lápiz 36">
                  <a:extLst>
                    <a:ext uri="{FF2B5EF4-FFF2-40B4-BE49-F238E27FC236}">
                      <a16:creationId xmlns:a16="http://schemas.microsoft.com/office/drawing/2014/main" id="{8B7F6ED6-08F3-2C46-9870-8E880D011120}"/>
                    </a:ext>
                  </a:extLst>
                </p14:cNvPr>
                <p14:cNvContentPartPr/>
                <p14:nvPr/>
              </p14:nvContentPartPr>
              <p14:xfrm>
                <a:off x="6464395" y="1783252"/>
                <a:ext cx="204840" cy="14040"/>
              </p14:xfrm>
            </p:contentPart>
          </mc:Choice>
          <mc:Fallback xmlns="">
            <p:pic>
              <p:nvPicPr>
                <p:cNvPr id="37" name="Entrada de lápiz 36">
                  <a:extLst>
                    <a:ext uri="{FF2B5EF4-FFF2-40B4-BE49-F238E27FC236}">
                      <a16:creationId xmlns:a16="http://schemas.microsoft.com/office/drawing/2014/main" id="{8B7F6ED6-08F3-2C46-9870-8E880D011120}"/>
                    </a:ext>
                  </a:extLst>
                </p:cNvPr>
                <p:cNvPicPr/>
                <p:nvPr/>
              </p:nvPicPr>
              <p:blipFill>
                <a:blip r:embed="rId41"/>
                <a:stretch>
                  <a:fillRect/>
                </a:stretch>
              </p:blipFill>
              <p:spPr>
                <a:xfrm>
                  <a:off x="6456835" y="1775692"/>
                  <a:ext cx="219960" cy="2916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39" name="Entrada de lápiz 38">
                  <a:extLst>
                    <a:ext uri="{FF2B5EF4-FFF2-40B4-BE49-F238E27FC236}">
                      <a16:creationId xmlns:a16="http://schemas.microsoft.com/office/drawing/2014/main" id="{AB746167-58B0-8249-96CF-1C0112B5CE5C}"/>
                    </a:ext>
                  </a:extLst>
                </p14:cNvPr>
                <p14:cNvContentPartPr/>
                <p14:nvPr/>
              </p14:nvContentPartPr>
              <p14:xfrm>
                <a:off x="6806035" y="1654732"/>
                <a:ext cx="76320" cy="39600"/>
              </p14:xfrm>
            </p:contentPart>
          </mc:Choice>
          <mc:Fallback xmlns="">
            <p:pic>
              <p:nvPicPr>
                <p:cNvPr id="39" name="Entrada de lápiz 38">
                  <a:extLst>
                    <a:ext uri="{FF2B5EF4-FFF2-40B4-BE49-F238E27FC236}">
                      <a16:creationId xmlns:a16="http://schemas.microsoft.com/office/drawing/2014/main" id="{AB746167-58B0-8249-96CF-1C0112B5CE5C}"/>
                    </a:ext>
                  </a:extLst>
                </p:cNvPr>
                <p:cNvPicPr/>
                <p:nvPr/>
              </p:nvPicPr>
              <p:blipFill>
                <a:blip r:embed="rId43"/>
                <a:stretch>
                  <a:fillRect/>
                </a:stretch>
              </p:blipFill>
              <p:spPr>
                <a:xfrm>
                  <a:off x="6798475" y="1647532"/>
                  <a:ext cx="91440" cy="5472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40" name="Entrada de lápiz 39">
                  <a:extLst>
                    <a:ext uri="{FF2B5EF4-FFF2-40B4-BE49-F238E27FC236}">
                      <a16:creationId xmlns:a16="http://schemas.microsoft.com/office/drawing/2014/main" id="{60958EE8-7B5F-2E44-8005-BC24E1B90ACA}"/>
                    </a:ext>
                  </a:extLst>
                </p14:cNvPr>
                <p14:cNvContentPartPr/>
                <p14:nvPr/>
              </p14:nvContentPartPr>
              <p14:xfrm>
                <a:off x="6813955" y="1741132"/>
                <a:ext cx="75240" cy="11880"/>
              </p14:xfrm>
            </p:contentPart>
          </mc:Choice>
          <mc:Fallback xmlns="">
            <p:pic>
              <p:nvPicPr>
                <p:cNvPr id="40" name="Entrada de lápiz 39">
                  <a:extLst>
                    <a:ext uri="{FF2B5EF4-FFF2-40B4-BE49-F238E27FC236}">
                      <a16:creationId xmlns:a16="http://schemas.microsoft.com/office/drawing/2014/main" id="{60958EE8-7B5F-2E44-8005-BC24E1B90ACA}"/>
                    </a:ext>
                  </a:extLst>
                </p:cNvPr>
                <p:cNvPicPr/>
                <p:nvPr/>
              </p:nvPicPr>
              <p:blipFill>
                <a:blip r:embed="rId45"/>
                <a:stretch>
                  <a:fillRect/>
                </a:stretch>
              </p:blipFill>
              <p:spPr>
                <a:xfrm>
                  <a:off x="6806395" y="1733572"/>
                  <a:ext cx="90360" cy="26640"/>
                </a:xfrm>
                <a:prstGeom prst="rect">
                  <a:avLst/>
                </a:prstGeom>
              </p:spPr>
            </p:pic>
          </mc:Fallback>
        </mc:AlternateContent>
      </p:grpSp>
      <p:grpSp>
        <p:nvGrpSpPr>
          <p:cNvPr id="56" name="Grupo 55">
            <a:extLst>
              <a:ext uri="{FF2B5EF4-FFF2-40B4-BE49-F238E27FC236}">
                <a16:creationId xmlns:a16="http://schemas.microsoft.com/office/drawing/2014/main" id="{36645AB3-9D11-0245-A5D2-97843620DF6A}"/>
              </a:ext>
            </a:extLst>
          </p:cNvPr>
          <p:cNvGrpSpPr/>
          <p:nvPr/>
        </p:nvGrpSpPr>
        <p:grpSpPr>
          <a:xfrm>
            <a:off x="7084315" y="1448812"/>
            <a:ext cx="1691640" cy="598680"/>
            <a:chOff x="7084315" y="1448812"/>
            <a:chExt cx="1691640" cy="598680"/>
          </a:xfrm>
        </p:grpSpPr>
        <mc:AlternateContent xmlns:mc="http://schemas.openxmlformats.org/markup-compatibility/2006" xmlns:p14="http://schemas.microsoft.com/office/powerpoint/2010/main">
          <mc:Choice Requires="p14">
            <p:contentPart p14:bwMode="auto" r:id="rId46">
              <p14:nvContentPartPr>
                <p14:cNvPr id="42" name="Entrada de lápiz 41">
                  <a:extLst>
                    <a:ext uri="{FF2B5EF4-FFF2-40B4-BE49-F238E27FC236}">
                      <a16:creationId xmlns:a16="http://schemas.microsoft.com/office/drawing/2014/main" id="{27EF7761-6D36-354D-A135-BC8D22610CF3}"/>
                    </a:ext>
                  </a:extLst>
                </p14:cNvPr>
                <p14:cNvContentPartPr/>
                <p14:nvPr/>
              </p14:nvContentPartPr>
              <p14:xfrm>
                <a:off x="7084315" y="1448812"/>
                <a:ext cx="61200" cy="190080"/>
              </p14:xfrm>
            </p:contentPart>
          </mc:Choice>
          <mc:Fallback xmlns="">
            <p:pic>
              <p:nvPicPr>
                <p:cNvPr id="42" name="Entrada de lápiz 41">
                  <a:extLst>
                    <a:ext uri="{FF2B5EF4-FFF2-40B4-BE49-F238E27FC236}">
                      <a16:creationId xmlns:a16="http://schemas.microsoft.com/office/drawing/2014/main" id="{27EF7761-6D36-354D-A135-BC8D22610CF3}"/>
                    </a:ext>
                  </a:extLst>
                </p:cNvPr>
                <p:cNvPicPr/>
                <p:nvPr/>
              </p:nvPicPr>
              <p:blipFill>
                <a:blip r:embed="rId47"/>
                <a:stretch>
                  <a:fillRect/>
                </a:stretch>
              </p:blipFill>
              <p:spPr>
                <a:xfrm>
                  <a:off x="7076755" y="1441252"/>
                  <a:ext cx="76320" cy="20520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43" name="Entrada de lápiz 42">
                  <a:extLst>
                    <a:ext uri="{FF2B5EF4-FFF2-40B4-BE49-F238E27FC236}">
                      <a16:creationId xmlns:a16="http://schemas.microsoft.com/office/drawing/2014/main" id="{8835B088-1B7B-484D-B6F5-B97399C22775}"/>
                    </a:ext>
                  </a:extLst>
                </p14:cNvPr>
                <p14:cNvContentPartPr/>
                <p14:nvPr/>
              </p14:nvContentPartPr>
              <p14:xfrm>
                <a:off x="7254235" y="1454932"/>
                <a:ext cx="265680" cy="179640"/>
              </p14:xfrm>
            </p:contentPart>
          </mc:Choice>
          <mc:Fallback xmlns="">
            <p:pic>
              <p:nvPicPr>
                <p:cNvPr id="43" name="Entrada de lápiz 42">
                  <a:extLst>
                    <a:ext uri="{FF2B5EF4-FFF2-40B4-BE49-F238E27FC236}">
                      <a16:creationId xmlns:a16="http://schemas.microsoft.com/office/drawing/2014/main" id="{8835B088-1B7B-484D-B6F5-B97399C22775}"/>
                    </a:ext>
                  </a:extLst>
                </p:cNvPr>
                <p:cNvPicPr/>
                <p:nvPr/>
              </p:nvPicPr>
              <p:blipFill>
                <a:blip r:embed="rId49"/>
                <a:stretch>
                  <a:fillRect/>
                </a:stretch>
              </p:blipFill>
              <p:spPr>
                <a:xfrm>
                  <a:off x="7246675" y="1447372"/>
                  <a:ext cx="280800" cy="194760"/>
                </a:xfrm>
                <a:prstGeom prst="rect">
                  <a:avLst/>
                </a:prstGeom>
              </p:spPr>
            </p:pic>
          </mc:Fallback>
        </mc:AlternateContent>
        <mc:AlternateContent xmlns:mc="http://schemas.openxmlformats.org/markup-compatibility/2006" xmlns:p14="http://schemas.microsoft.com/office/powerpoint/2010/main">
          <mc:Choice Requires="p14">
            <p:contentPart p14:bwMode="auto" r:id="rId50">
              <p14:nvContentPartPr>
                <p14:cNvPr id="44" name="Entrada de lápiz 43">
                  <a:extLst>
                    <a:ext uri="{FF2B5EF4-FFF2-40B4-BE49-F238E27FC236}">
                      <a16:creationId xmlns:a16="http://schemas.microsoft.com/office/drawing/2014/main" id="{672CB1FC-AB41-934C-B089-09F583D01016}"/>
                    </a:ext>
                  </a:extLst>
                </p14:cNvPr>
                <p14:cNvContentPartPr/>
                <p14:nvPr/>
              </p14:nvContentPartPr>
              <p14:xfrm>
                <a:off x="7116355" y="1740772"/>
                <a:ext cx="426960" cy="18360"/>
              </p14:xfrm>
            </p:contentPart>
          </mc:Choice>
          <mc:Fallback xmlns="">
            <p:pic>
              <p:nvPicPr>
                <p:cNvPr id="44" name="Entrada de lápiz 43">
                  <a:extLst>
                    <a:ext uri="{FF2B5EF4-FFF2-40B4-BE49-F238E27FC236}">
                      <a16:creationId xmlns:a16="http://schemas.microsoft.com/office/drawing/2014/main" id="{672CB1FC-AB41-934C-B089-09F583D01016}"/>
                    </a:ext>
                  </a:extLst>
                </p:cNvPr>
                <p:cNvPicPr/>
                <p:nvPr/>
              </p:nvPicPr>
              <p:blipFill>
                <a:blip r:embed="rId51"/>
                <a:stretch>
                  <a:fillRect/>
                </a:stretch>
              </p:blipFill>
              <p:spPr>
                <a:xfrm>
                  <a:off x="7108795" y="1733212"/>
                  <a:ext cx="442080" cy="33480"/>
                </a:xfrm>
                <a:prstGeom prst="rect">
                  <a:avLst/>
                </a:prstGeom>
              </p:spPr>
            </p:pic>
          </mc:Fallback>
        </mc:AlternateContent>
        <mc:AlternateContent xmlns:mc="http://schemas.openxmlformats.org/markup-compatibility/2006" xmlns:p14="http://schemas.microsoft.com/office/powerpoint/2010/main">
          <mc:Choice Requires="p14">
            <p:contentPart p14:bwMode="auto" r:id="rId52">
              <p14:nvContentPartPr>
                <p14:cNvPr id="46" name="Entrada de lápiz 45">
                  <a:extLst>
                    <a:ext uri="{FF2B5EF4-FFF2-40B4-BE49-F238E27FC236}">
                      <a16:creationId xmlns:a16="http://schemas.microsoft.com/office/drawing/2014/main" id="{973FA45C-700E-E440-994F-5BC3FEECF5DA}"/>
                    </a:ext>
                  </a:extLst>
                </p14:cNvPr>
                <p14:cNvContentPartPr/>
                <p14:nvPr/>
              </p14:nvContentPartPr>
              <p14:xfrm>
                <a:off x="7227595" y="1882612"/>
                <a:ext cx="126000" cy="164880"/>
              </p14:xfrm>
            </p:contentPart>
          </mc:Choice>
          <mc:Fallback xmlns="">
            <p:pic>
              <p:nvPicPr>
                <p:cNvPr id="46" name="Entrada de lápiz 45">
                  <a:extLst>
                    <a:ext uri="{FF2B5EF4-FFF2-40B4-BE49-F238E27FC236}">
                      <a16:creationId xmlns:a16="http://schemas.microsoft.com/office/drawing/2014/main" id="{973FA45C-700E-E440-994F-5BC3FEECF5DA}"/>
                    </a:ext>
                  </a:extLst>
                </p:cNvPr>
                <p:cNvPicPr/>
                <p:nvPr/>
              </p:nvPicPr>
              <p:blipFill>
                <a:blip r:embed="rId53"/>
                <a:stretch>
                  <a:fillRect/>
                </a:stretch>
              </p:blipFill>
              <p:spPr>
                <a:xfrm>
                  <a:off x="7220035" y="1875052"/>
                  <a:ext cx="141120" cy="180000"/>
                </a:xfrm>
                <a:prstGeom prst="rect">
                  <a:avLst/>
                </a:prstGeom>
              </p:spPr>
            </p:pic>
          </mc:Fallback>
        </mc:AlternateContent>
        <mc:AlternateContent xmlns:mc="http://schemas.openxmlformats.org/markup-compatibility/2006" xmlns:p14="http://schemas.microsoft.com/office/powerpoint/2010/main">
          <mc:Choice Requires="p14">
            <p:contentPart p14:bwMode="auto" r:id="rId54">
              <p14:nvContentPartPr>
                <p14:cNvPr id="47" name="Entrada de lápiz 46">
                  <a:extLst>
                    <a:ext uri="{FF2B5EF4-FFF2-40B4-BE49-F238E27FC236}">
                      <a16:creationId xmlns:a16="http://schemas.microsoft.com/office/drawing/2014/main" id="{071E61F6-C382-9C44-B0F7-703677FC506F}"/>
                    </a:ext>
                  </a:extLst>
                </p14:cNvPr>
                <p14:cNvContentPartPr/>
                <p14:nvPr/>
              </p14:nvContentPartPr>
              <p14:xfrm>
                <a:off x="7704595" y="1695412"/>
                <a:ext cx="58680" cy="21960"/>
              </p14:xfrm>
            </p:contentPart>
          </mc:Choice>
          <mc:Fallback xmlns="">
            <p:pic>
              <p:nvPicPr>
                <p:cNvPr id="47" name="Entrada de lápiz 46">
                  <a:extLst>
                    <a:ext uri="{FF2B5EF4-FFF2-40B4-BE49-F238E27FC236}">
                      <a16:creationId xmlns:a16="http://schemas.microsoft.com/office/drawing/2014/main" id="{071E61F6-C382-9C44-B0F7-703677FC506F}"/>
                    </a:ext>
                  </a:extLst>
                </p:cNvPr>
                <p:cNvPicPr/>
                <p:nvPr/>
              </p:nvPicPr>
              <p:blipFill>
                <a:blip r:embed="rId55"/>
                <a:stretch>
                  <a:fillRect/>
                </a:stretch>
              </p:blipFill>
              <p:spPr>
                <a:xfrm>
                  <a:off x="7697035" y="1687852"/>
                  <a:ext cx="73800" cy="37080"/>
                </a:xfrm>
                <a:prstGeom prst="rect">
                  <a:avLst/>
                </a:prstGeom>
              </p:spPr>
            </p:pic>
          </mc:Fallback>
        </mc:AlternateContent>
        <mc:AlternateContent xmlns:mc="http://schemas.openxmlformats.org/markup-compatibility/2006" xmlns:p14="http://schemas.microsoft.com/office/powerpoint/2010/main">
          <mc:Choice Requires="p14">
            <p:contentPart p14:bwMode="auto" r:id="rId56">
              <p14:nvContentPartPr>
                <p14:cNvPr id="48" name="Entrada de lápiz 47">
                  <a:extLst>
                    <a:ext uri="{FF2B5EF4-FFF2-40B4-BE49-F238E27FC236}">
                      <a16:creationId xmlns:a16="http://schemas.microsoft.com/office/drawing/2014/main" id="{371B9512-808F-F54B-B210-9951520AAC4B}"/>
                    </a:ext>
                  </a:extLst>
                </p14:cNvPr>
                <p14:cNvContentPartPr/>
                <p14:nvPr/>
              </p14:nvContentPartPr>
              <p14:xfrm>
                <a:off x="7672915" y="1785052"/>
                <a:ext cx="113400" cy="24840"/>
              </p14:xfrm>
            </p:contentPart>
          </mc:Choice>
          <mc:Fallback xmlns="">
            <p:pic>
              <p:nvPicPr>
                <p:cNvPr id="48" name="Entrada de lápiz 47">
                  <a:extLst>
                    <a:ext uri="{FF2B5EF4-FFF2-40B4-BE49-F238E27FC236}">
                      <a16:creationId xmlns:a16="http://schemas.microsoft.com/office/drawing/2014/main" id="{371B9512-808F-F54B-B210-9951520AAC4B}"/>
                    </a:ext>
                  </a:extLst>
                </p:cNvPr>
                <p:cNvPicPr/>
                <p:nvPr/>
              </p:nvPicPr>
              <p:blipFill>
                <a:blip r:embed="rId57"/>
                <a:stretch>
                  <a:fillRect/>
                </a:stretch>
              </p:blipFill>
              <p:spPr>
                <a:xfrm>
                  <a:off x="7665355" y="1777492"/>
                  <a:ext cx="128520" cy="39960"/>
                </a:xfrm>
                <a:prstGeom prst="rect">
                  <a:avLst/>
                </a:prstGeom>
              </p:spPr>
            </p:pic>
          </mc:Fallback>
        </mc:AlternateContent>
        <mc:AlternateContent xmlns:mc="http://schemas.openxmlformats.org/markup-compatibility/2006" xmlns:p14="http://schemas.microsoft.com/office/powerpoint/2010/main">
          <mc:Choice Requires="p14">
            <p:contentPart p14:bwMode="auto" r:id="rId58">
              <p14:nvContentPartPr>
                <p14:cNvPr id="49" name="Entrada de lápiz 48">
                  <a:extLst>
                    <a:ext uri="{FF2B5EF4-FFF2-40B4-BE49-F238E27FC236}">
                      <a16:creationId xmlns:a16="http://schemas.microsoft.com/office/drawing/2014/main" id="{B3B05A8E-478E-7C4E-91ED-C55A4BC89A63}"/>
                    </a:ext>
                  </a:extLst>
                </p14:cNvPr>
                <p14:cNvContentPartPr/>
                <p14:nvPr/>
              </p14:nvContentPartPr>
              <p14:xfrm>
                <a:off x="7919155" y="1579852"/>
                <a:ext cx="99000" cy="208800"/>
              </p14:xfrm>
            </p:contentPart>
          </mc:Choice>
          <mc:Fallback xmlns="">
            <p:pic>
              <p:nvPicPr>
                <p:cNvPr id="49" name="Entrada de lápiz 48">
                  <a:extLst>
                    <a:ext uri="{FF2B5EF4-FFF2-40B4-BE49-F238E27FC236}">
                      <a16:creationId xmlns:a16="http://schemas.microsoft.com/office/drawing/2014/main" id="{B3B05A8E-478E-7C4E-91ED-C55A4BC89A63}"/>
                    </a:ext>
                  </a:extLst>
                </p:cNvPr>
                <p:cNvPicPr/>
                <p:nvPr/>
              </p:nvPicPr>
              <p:blipFill>
                <a:blip r:embed="rId59"/>
                <a:stretch>
                  <a:fillRect/>
                </a:stretch>
              </p:blipFill>
              <p:spPr>
                <a:xfrm>
                  <a:off x="7911955" y="1572292"/>
                  <a:ext cx="114120" cy="223920"/>
                </a:xfrm>
                <a:prstGeom prst="rect">
                  <a:avLst/>
                </a:prstGeom>
              </p:spPr>
            </p:pic>
          </mc:Fallback>
        </mc:AlternateContent>
        <mc:AlternateContent xmlns:mc="http://schemas.openxmlformats.org/markup-compatibility/2006" xmlns:p14="http://schemas.microsoft.com/office/powerpoint/2010/main">
          <mc:Choice Requires="p14">
            <p:contentPart p14:bwMode="auto" r:id="rId60">
              <p14:nvContentPartPr>
                <p14:cNvPr id="50" name="Entrada de lápiz 49">
                  <a:extLst>
                    <a:ext uri="{FF2B5EF4-FFF2-40B4-BE49-F238E27FC236}">
                      <a16:creationId xmlns:a16="http://schemas.microsoft.com/office/drawing/2014/main" id="{7064976A-0EFB-3C44-9F2D-2BE262B4E26D}"/>
                    </a:ext>
                  </a:extLst>
                </p14:cNvPr>
                <p14:cNvContentPartPr/>
                <p14:nvPr/>
              </p14:nvContentPartPr>
              <p14:xfrm>
                <a:off x="8094115" y="1764892"/>
                <a:ext cx="15480" cy="81000"/>
              </p14:xfrm>
            </p:contentPart>
          </mc:Choice>
          <mc:Fallback xmlns="">
            <p:pic>
              <p:nvPicPr>
                <p:cNvPr id="50" name="Entrada de lápiz 49">
                  <a:extLst>
                    <a:ext uri="{FF2B5EF4-FFF2-40B4-BE49-F238E27FC236}">
                      <a16:creationId xmlns:a16="http://schemas.microsoft.com/office/drawing/2014/main" id="{7064976A-0EFB-3C44-9F2D-2BE262B4E26D}"/>
                    </a:ext>
                  </a:extLst>
                </p:cNvPr>
                <p:cNvPicPr/>
                <p:nvPr/>
              </p:nvPicPr>
              <p:blipFill>
                <a:blip r:embed="rId61"/>
                <a:stretch>
                  <a:fillRect/>
                </a:stretch>
              </p:blipFill>
              <p:spPr>
                <a:xfrm>
                  <a:off x="8086555" y="1757332"/>
                  <a:ext cx="30600" cy="96120"/>
                </a:xfrm>
                <a:prstGeom prst="rect">
                  <a:avLst/>
                </a:prstGeom>
              </p:spPr>
            </p:pic>
          </mc:Fallback>
        </mc:AlternateContent>
        <mc:AlternateContent xmlns:mc="http://schemas.openxmlformats.org/markup-compatibility/2006" xmlns:p14="http://schemas.microsoft.com/office/powerpoint/2010/main">
          <mc:Choice Requires="p14">
            <p:contentPart p14:bwMode="auto" r:id="rId62">
              <p14:nvContentPartPr>
                <p14:cNvPr id="51" name="Entrada de lápiz 50">
                  <a:extLst>
                    <a:ext uri="{FF2B5EF4-FFF2-40B4-BE49-F238E27FC236}">
                      <a16:creationId xmlns:a16="http://schemas.microsoft.com/office/drawing/2014/main" id="{FF974ADB-614D-6F41-B308-AEE61C71460B}"/>
                    </a:ext>
                  </a:extLst>
                </p14:cNvPr>
                <p14:cNvContentPartPr/>
                <p14:nvPr/>
              </p14:nvContentPartPr>
              <p14:xfrm>
                <a:off x="8131555" y="1614052"/>
                <a:ext cx="77760" cy="193680"/>
              </p14:xfrm>
            </p:contentPart>
          </mc:Choice>
          <mc:Fallback xmlns="">
            <p:pic>
              <p:nvPicPr>
                <p:cNvPr id="51" name="Entrada de lápiz 50">
                  <a:extLst>
                    <a:ext uri="{FF2B5EF4-FFF2-40B4-BE49-F238E27FC236}">
                      <a16:creationId xmlns:a16="http://schemas.microsoft.com/office/drawing/2014/main" id="{FF974ADB-614D-6F41-B308-AEE61C71460B}"/>
                    </a:ext>
                  </a:extLst>
                </p:cNvPr>
                <p:cNvPicPr/>
                <p:nvPr/>
              </p:nvPicPr>
              <p:blipFill>
                <a:blip r:embed="rId63"/>
                <a:stretch>
                  <a:fillRect/>
                </a:stretch>
              </p:blipFill>
              <p:spPr>
                <a:xfrm>
                  <a:off x="8123995" y="1606492"/>
                  <a:ext cx="92880" cy="208800"/>
                </a:xfrm>
                <a:prstGeom prst="rect">
                  <a:avLst/>
                </a:prstGeom>
              </p:spPr>
            </p:pic>
          </mc:Fallback>
        </mc:AlternateContent>
        <mc:AlternateContent xmlns:mc="http://schemas.openxmlformats.org/markup-compatibility/2006" xmlns:p14="http://schemas.microsoft.com/office/powerpoint/2010/main">
          <mc:Choice Requires="p14">
            <p:contentPart p14:bwMode="auto" r:id="rId64">
              <p14:nvContentPartPr>
                <p14:cNvPr id="52" name="Entrada de lápiz 51">
                  <a:extLst>
                    <a:ext uri="{FF2B5EF4-FFF2-40B4-BE49-F238E27FC236}">
                      <a16:creationId xmlns:a16="http://schemas.microsoft.com/office/drawing/2014/main" id="{8EB92E64-81AE-E140-9C53-E183B5A14107}"/>
                    </a:ext>
                  </a:extLst>
                </p14:cNvPr>
                <p14:cNvContentPartPr/>
                <p14:nvPr/>
              </p14:nvContentPartPr>
              <p14:xfrm>
                <a:off x="8156755" y="1572652"/>
                <a:ext cx="109800" cy="41760"/>
              </p14:xfrm>
            </p:contentPart>
          </mc:Choice>
          <mc:Fallback xmlns="">
            <p:pic>
              <p:nvPicPr>
                <p:cNvPr id="52" name="Entrada de lápiz 51">
                  <a:extLst>
                    <a:ext uri="{FF2B5EF4-FFF2-40B4-BE49-F238E27FC236}">
                      <a16:creationId xmlns:a16="http://schemas.microsoft.com/office/drawing/2014/main" id="{8EB92E64-81AE-E140-9C53-E183B5A14107}"/>
                    </a:ext>
                  </a:extLst>
                </p:cNvPr>
                <p:cNvPicPr/>
                <p:nvPr/>
              </p:nvPicPr>
              <p:blipFill>
                <a:blip r:embed="rId65"/>
                <a:stretch>
                  <a:fillRect/>
                </a:stretch>
              </p:blipFill>
              <p:spPr>
                <a:xfrm>
                  <a:off x="8149195" y="1565092"/>
                  <a:ext cx="124920" cy="56880"/>
                </a:xfrm>
                <a:prstGeom prst="rect">
                  <a:avLst/>
                </a:prstGeom>
              </p:spPr>
            </p:pic>
          </mc:Fallback>
        </mc:AlternateContent>
        <mc:AlternateContent xmlns:mc="http://schemas.openxmlformats.org/markup-compatibility/2006" xmlns:p14="http://schemas.microsoft.com/office/powerpoint/2010/main">
          <mc:Choice Requires="p14">
            <p:contentPart p14:bwMode="auto" r:id="rId66">
              <p14:nvContentPartPr>
                <p14:cNvPr id="53" name="Entrada de lápiz 52">
                  <a:extLst>
                    <a:ext uri="{FF2B5EF4-FFF2-40B4-BE49-F238E27FC236}">
                      <a16:creationId xmlns:a16="http://schemas.microsoft.com/office/drawing/2014/main" id="{BAC42D1C-2DED-9548-8D2D-015AAA07A74E}"/>
                    </a:ext>
                  </a:extLst>
                </p14:cNvPr>
                <p14:cNvContentPartPr/>
                <p14:nvPr/>
              </p14:nvContentPartPr>
              <p14:xfrm>
                <a:off x="8409835" y="1629892"/>
                <a:ext cx="366120" cy="190800"/>
              </p14:xfrm>
            </p:contentPart>
          </mc:Choice>
          <mc:Fallback xmlns="">
            <p:pic>
              <p:nvPicPr>
                <p:cNvPr id="53" name="Entrada de lápiz 52">
                  <a:extLst>
                    <a:ext uri="{FF2B5EF4-FFF2-40B4-BE49-F238E27FC236}">
                      <a16:creationId xmlns:a16="http://schemas.microsoft.com/office/drawing/2014/main" id="{BAC42D1C-2DED-9548-8D2D-015AAA07A74E}"/>
                    </a:ext>
                  </a:extLst>
                </p:cNvPr>
                <p:cNvPicPr/>
                <p:nvPr/>
              </p:nvPicPr>
              <p:blipFill>
                <a:blip r:embed="rId67"/>
                <a:stretch>
                  <a:fillRect/>
                </a:stretch>
              </p:blipFill>
              <p:spPr>
                <a:xfrm>
                  <a:off x="8402275" y="1622332"/>
                  <a:ext cx="380880" cy="205560"/>
                </a:xfrm>
                <a:prstGeom prst="rect">
                  <a:avLst/>
                </a:prstGeom>
              </p:spPr>
            </p:pic>
          </mc:Fallback>
        </mc:AlternateContent>
        <mc:AlternateContent xmlns:mc="http://schemas.openxmlformats.org/markup-compatibility/2006" xmlns:p14="http://schemas.microsoft.com/office/powerpoint/2010/main">
          <mc:Choice Requires="p14">
            <p:contentPart p14:bwMode="auto" r:id="rId68">
              <p14:nvContentPartPr>
                <p14:cNvPr id="55" name="Entrada de lápiz 54">
                  <a:extLst>
                    <a:ext uri="{FF2B5EF4-FFF2-40B4-BE49-F238E27FC236}">
                      <a16:creationId xmlns:a16="http://schemas.microsoft.com/office/drawing/2014/main" id="{AD1440A7-2F19-F343-8B20-B9441FE32550}"/>
                    </a:ext>
                  </a:extLst>
                </p14:cNvPr>
                <p14:cNvContentPartPr/>
                <p14:nvPr/>
              </p14:nvContentPartPr>
              <p14:xfrm>
                <a:off x="8416675" y="1579852"/>
                <a:ext cx="87840" cy="65520"/>
              </p14:xfrm>
            </p:contentPart>
          </mc:Choice>
          <mc:Fallback xmlns="">
            <p:pic>
              <p:nvPicPr>
                <p:cNvPr id="55" name="Entrada de lápiz 54">
                  <a:extLst>
                    <a:ext uri="{FF2B5EF4-FFF2-40B4-BE49-F238E27FC236}">
                      <a16:creationId xmlns:a16="http://schemas.microsoft.com/office/drawing/2014/main" id="{AD1440A7-2F19-F343-8B20-B9441FE32550}"/>
                    </a:ext>
                  </a:extLst>
                </p:cNvPr>
                <p:cNvPicPr/>
                <p:nvPr/>
              </p:nvPicPr>
              <p:blipFill>
                <a:blip r:embed="rId69"/>
                <a:stretch>
                  <a:fillRect/>
                </a:stretch>
              </p:blipFill>
              <p:spPr>
                <a:xfrm>
                  <a:off x="8409115" y="1572292"/>
                  <a:ext cx="102960" cy="80640"/>
                </a:xfrm>
                <a:prstGeom prst="rect">
                  <a:avLst/>
                </a:prstGeom>
              </p:spPr>
            </p:pic>
          </mc:Fallback>
        </mc:AlternateContent>
      </p:grpSp>
      <p:grpSp>
        <p:nvGrpSpPr>
          <p:cNvPr id="66" name="Grupo 65">
            <a:extLst>
              <a:ext uri="{FF2B5EF4-FFF2-40B4-BE49-F238E27FC236}">
                <a16:creationId xmlns:a16="http://schemas.microsoft.com/office/drawing/2014/main" id="{6DB17CD6-25FA-9A43-B8F5-30959605F46A}"/>
              </a:ext>
            </a:extLst>
          </p:cNvPr>
          <p:cNvGrpSpPr/>
          <p:nvPr/>
        </p:nvGrpSpPr>
        <p:grpSpPr>
          <a:xfrm>
            <a:off x="2663515" y="5804452"/>
            <a:ext cx="660600" cy="168840"/>
            <a:chOff x="2663515" y="5804452"/>
            <a:chExt cx="660600" cy="168840"/>
          </a:xfrm>
        </p:grpSpPr>
        <mc:AlternateContent xmlns:mc="http://schemas.openxmlformats.org/markup-compatibility/2006" xmlns:p14="http://schemas.microsoft.com/office/powerpoint/2010/main">
          <mc:Choice Requires="p14">
            <p:contentPart p14:bwMode="auto" r:id="rId70">
              <p14:nvContentPartPr>
                <p14:cNvPr id="63" name="Entrada de lápiz 62">
                  <a:extLst>
                    <a:ext uri="{FF2B5EF4-FFF2-40B4-BE49-F238E27FC236}">
                      <a16:creationId xmlns:a16="http://schemas.microsoft.com/office/drawing/2014/main" id="{D6B59071-3546-454A-B6A2-24EAD99732B9}"/>
                    </a:ext>
                  </a:extLst>
                </p14:cNvPr>
                <p14:cNvContentPartPr/>
                <p14:nvPr/>
              </p14:nvContentPartPr>
              <p14:xfrm>
                <a:off x="2663515" y="5874292"/>
                <a:ext cx="594000" cy="49320"/>
              </p14:xfrm>
            </p:contentPart>
          </mc:Choice>
          <mc:Fallback xmlns="">
            <p:pic>
              <p:nvPicPr>
                <p:cNvPr id="63" name="Entrada de lápiz 62">
                  <a:extLst>
                    <a:ext uri="{FF2B5EF4-FFF2-40B4-BE49-F238E27FC236}">
                      <a16:creationId xmlns:a16="http://schemas.microsoft.com/office/drawing/2014/main" id="{D6B59071-3546-454A-B6A2-24EAD99732B9}"/>
                    </a:ext>
                  </a:extLst>
                </p:cNvPr>
                <p:cNvPicPr/>
                <p:nvPr/>
              </p:nvPicPr>
              <p:blipFill>
                <a:blip r:embed="rId71"/>
                <a:stretch>
                  <a:fillRect/>
                </a:stretch>
              </p:blipFill>
              <p:spPr>
                <a:xfrm>
                  <a:off x="2655955" y="5867092"/>
                  <a:ext cx="609120" cy="64440"/>
                </a:xfrm>
                <a:prstGeom prst="rect">
                  <a:avLst/>
                </a:prstGeom>
              </p:spPr>
            </p:pic>
          </mc:Fallback>
        </mc:AlternateContent>
        <mc:AlternateContent xmlns:mc="http://schemas.openxmlformats.org/markup-compatibility/2006" xmlns:p14="http://schemas.microsoft.com/office/powerpoint/2010/main">
          <mc:Choice Requires="p14">
            <p:contentPart p14:bwMode="auto" r:id="rId72">
              <p14:nvContentPartPr>
                <p14:cNvPr id="64" name="Entrada de lápiz 63">
                  <a:extLst>
                    <a:ext uri="{FF2B5EF4-FFF2-40B4-BE49-F238E27FC236}">
                      <a16:creationId xmlns:a16="http://schemas.microsoft.com/office/drawing/2014/main" id="{3322242F-F0DE-B24A-8414-B7F941515763}"/>
                    </a:ext>
                  </a:extLst>
                </p14:cNvPr>
                <p14:cNvContentPartPr/>
                <p14:nvPr/>
              </p14:nvContentPartPr>
              <p14:xfrm>
                <a:off x="3241315" y="5804452"/>
                <a:ext cx="82800" cy="131040"/>
              </p14:xfrm>
            </p:contentPart>
          </mc:Choice>
          <mc:Fallback xmlns="">
            <p:pic>
              <p:nvPicPr>
                <p:cNvPr id="64" name="Entrada de lápiz 63">
                  <a:extLst>
                    <a:ext uri="{FF2B5EF4-FFF2-40B4-BE49-F238E27FC236}">
                      <a16:creationId xmlns:a16="http://schemas.microsoft.com/office/drawing/2014/main" id="{3322242F-F0DE-B24A-8414-B7F941515763}"/>
                    </a:ext>
                  </a:extLst>
                </p:cNvPr>
                <p:cNvPicPr/>
                <p:nvPr/>
              </p:nvPicPr>
              <p:blipFill>
                <a:blip r:embed="rId73"/>
                <a:stretch>
                  <a:fillRect/>
                </a:stretch>
              </p:blipFill>
              <p:spPr>
                <a:xfrm>
                  <a:off x="3233755" y="5796892"/>
                  <a:ext cx="97920" cy="146160"/>
                </a:xfrm>
                <a:prstGeom prst="rect">
                  <a:avLst/>
                </a:prstGeom>
              </p:spPr>
            </p:pic>
          </mc:Fallback>
        </mc:AlternateContent>
        <mc:AlternateContent xmlns:mc="http://schemas.openxmlformats.org/markup-compatibility/2006" xmlns:p14="http://schemas.microsoft.com/office/powerpoint/2010/main">
          <mc:Choice Requires="p14">
            <p:contentPart p14:bwMode="auto" r:id="rId74">
              <p14:nvContentPartPr>
                <p14:cNvPr id="65" name="Entrada de lápiz 64">
                  <a:extLst>
                    <a:ext uri="{FF2B5EF4-FFF2-40B4-BE49-F238E27FC236}">
                      <a16:creationId xmlns:a16="http://schemas.microsoft.com/office/drawing/2014/main" id="{741A1C67-11EC-974C-9587-36563DA51834}"/>
                    </a:ext>
                  </a:extLst>
                </p14:cNvPr>
                <p14:cNvContentPartPr/>
                <p14:nvPr/>
              </p14:nvContentPartPr>
              <p14:xfrm>
                <a:off x="2669635" y="5844052"/>
                <a:ext cx="82800" cy="129240"/>
              </p14:xfrm>
            </p:contentPart>
          </mc:Choice>
          <mc:Fallback xmlns="">
            <p:pic>
              <p:nvPicPr>
                <p:cNvPr id="65" name="Entrada de lápiz 64">
                  <a:extLst>
                    <a:ext uri="{FF2B5EF4-FFF2-40B4-BE49-F238E27FC236}">
                      <a16:creationId xmlns:a16="http://schemas.microsoft.com/office/drawing/2014/main" id="{741A1C67-11EC-974C-9587-36563DA51834}"/>
                    </a:ext>
                  </a:extLst>
                </p:cNvPr>
                <p:cNvPicPr/>
                <p:nvPr/>
              </p:nvPicPr>
              <p:blipFill>
                <a:blip r:embed="rId75"/>
                <a:stretch>
                  <a:fillRect/>
                </a:stretch>
              </p:blipFill>
              <p:spPr>
                <a:xfrm>
                  <a:off x="2662075" y="5836492"/>
                  <a:ext cx="97920" cy="144360"/>
                </a:xfrm>
                <a:prstGeom prst="rect">
                  <a:avLst/>
                </a:prstGeom>
              </p:spPr>
            </p:pic>
          </mc:Fallback>
        </mc:AlternateContent>
      </p:grpSp>
      <p:grpSp>
        <p:nvGrpSpPr>
          <p:cNvPr id="73" name="Grupo 72">
            <a:extLst>
              <a:ext uri="{FF2B5EF4-FFF2-40B4-BE49-F238E27FC236}">
                <a16:creationId xmlns:a16="http://schemas.microsoft.com/office/drawing/2014/main" id="{88E42B7A-9AE0-E243-A74B-53E5C952F79C}"/>
              </a:ext>
            </a:extLst>
          </p:cNvPr>
          <p:cNvGrpSpPr/>
          <p:nvPr/>
        </p:nvGrpSpPr>
        <p:grpSpPr>
          <a:xfrm>
            <a:off x="2806795" y="6104332"/>
            <a:ext cx="510840" cy="138960"/>
            <a:chOff x="2806795" y="6104332"/>
            <a:chExt cx="510840" cy="138960"/>
          </a:xfrm>
        </p:grpSpPr>
        <mc:AlternateContent xmlns:mc="http://schemas.openxmlformats.org/markup-compatibility/2006" xmlns:p14="http://schemas.microsoft.com/office/powerpoint/2010/main">
          <mc:Choice Requires="p14">
            <p:contentPart p14:bwMode="auto" r:id="rId76">
              <p14:nvContentPartPr>
                <p14:cNvPr id="67" name="Entrada de lápiz 66">
                  <a:extLst>
                    <a:ext uri="{FF2B5EF4-FFF2-40B4-BE49-F238E27FC236}">
                      <a16:creationId xmlns:a16="http://schemas.microsoft.com/office/drawing/2014/main" id="{0AA486AA-6E5D-1C4F-B307-315CB2509784}"/>
                    </a:ext>
                  </a:extLst>
                </p14:cNvPr>
                <p14:cNvContentPartPr/>
                <p14:nvPr/>
              </p14:nvContentPartPr>
              <p14:xfrm>
                <a:off x="2806795" y="6104332"/>
                <a:ext cx="74520" cy="137160"/>
              </p14:xfrm>
            </p:contentPart>
          </mc:Choice>
          <mc:Fallback xmlns="">
            <p:pic>
              <p:nvPicPr>
                <p:cNvPr id="67" name="Entrada de lápiz 66">
                  <a:extLst>
                    <a:ext uri="{FF2B5EF4-FFF2-40B4-BE49-F238E27FC236}">
                      <a16:creationId xmlns:a16="http://schemas.microsoft.com/office/drawing/2014/main" id="{0AA486AA-6E5D-1C4F-B307-315CB2509784}"/>
                    </a:ext>
                  </a:extLst>
                </p:cNvPr>
                <p:cNvPicPr/>
                <p:nvPr/>
              </p:nvPicPr>
              <p:blipFill>
                <a:blip r:embed="rId77"/>
                <a:stretch>
                  <a:fillRect/>
                </a:stretch>
              </p:blipFill>
              <p:spPr>
                <a:xfrm>
                  <a:off x="2799235" y="6097132"/>
                  <a:ext cx="89280" cy="152280"/>
                </a:xfrm>
                <a:prstGeom prst="rect">
                  <a:avLst/>
                </a:prstGeom>
              </p:spPr>
            </p:pic>
          </mc:Fallback>
        </mc:AlternateContent>
        <mc:AlternateContent xmlns:mc="http://schemas.openxmlformats.org/markup-compatibility/2006" xmlns:p14="http://schemas.microsoft.com/office/powerpoint/2010/main">
          <mc:Choice Requires="p14">
            <p:contentPart p14:bwMode="auto" r:id="rId78">
              <p14:nvContentPartPr>
                <p14:cNvPr id="68" name="Entrada de lápiz 67">
                  <a:extLst>
                    <a:ext uri="{FF2B5EF4-FFF2-40B4-BE49-F238E27FC236}">
                      <a16:creationId xmlns:a16="http://schemas.microsoft.com/office/drawing/2014/main" id="{4648939F-AE5C-7444-A7AE-1D4A5692EEA6}"/>
                    </a:ext>
                  </a:extLst>
                </p14:cNvPr>
                <p14:cNvContentPartPr/>
                <p14:nvPr/>
              </p14:nvContentPartPr>
              <p14:xfrm>
                <a:off x="3023155" y="6106492"/>
                <a:ext cx="294480" cy="136800"/>
              </p14:xfrm>
            </p:contentPart>
          </mc:Choice>
          <mc:Fallback xmlns="">
            <p:pic>
              <p:nvPicPr>
                <p:cNvPr id="68" name="Entrada de lápiz 67">
                  <a:extLst>
                    <a:ext uri="{FF2B5EF4-FFF2-40B4-BE49-F238E27FC236}">
                      <a16:creationId xmlns:a16="http://schemas.microsoft.com/office/drawing/2014/main" id="{4648939F-AE5C-7444-A7AE-1D4A5692EEA6}"/>
                    </a:ext>
                  </a:extLst>
                </p:cNvPr>
                <p:cNvPicPr/>
                <p:nvPr/>
              </p:nvPicPr>
              <p:blipFill>
                <a:blip r:embed="rId79"/>
                <a:stretch>
                  <a:fillRect/>
                </a:stretch>
              </p:blipFill>
              <p:spPr>
                <a:xfrm>
                  <a:off x="3015595" y="6098932"/>
                  <a:ext cx="309600" cy="15192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80">
            <p14:nvContentPartPr>
              <p14:cNvPr id="57" name="Entrada de lápiz 56">
                <a:extLst>
                  <a:ext uri="{FF2B5EF4-FFF2-40B4-BE49-F238E27FC236}">
                    <a16:creationId xmlns:a16="http://schemas.microsoft.com/office/drawing/2014/main" id="{831FDA8B-E3C2-FC45-BFDC-1CF699C8962C}"/>
                  </a:ext>
                </a:extLst>
              </p14:cNvPr>
              <p14:cNvContentPartPr/>
              <p14:nvPr/>
            </p14:nvContentPartPr>
            <p14:xfrm>
              <a:off x="5429755" y="4381012"/>
              <a:ext cx="96480" cy="250200"/>
            </p14:xfrm>
          </p:contentPart>
        </mc:Choice>
        <mc:Fallback xmlns="">
          <p:pic>
            <p:nvPicPr>
              <p:cNvPr id="57" name="Entrada de lápiz 56">
                <a:extLst>
                  <a:ext uri="{FF2B5EF4-FFF2-40B4-BE49-F238E27FC236}">
                    <a16:creationId xmlns:a16="http://schemas.microsoft.com/office/drawing/2014/main" id="{831FDA8B-E3C2-FC45-BFDC-1CF699C8962C}"/>
                  </a:ext>
                </a:extLst>
              </p:cNvPr>
              <p:cNvPicPr/>
              <p:nvPr/>
            </p:nvPicPr>
            <p:blipFill>
              <a:blip r:embed="rId81"/>
              <a:stretch>
                <a:fillRect/>
              </a:stretch>
            </p:blipFill>
            <p:spPr>
              <a:xfrm>
                <a:off x="5422195" y="4373452"/>
                <a:ext cx="111600" cy="265320"/>
              </a:xfrm>
              <a:prstGeom prst="rect">
                <a:avLst/>
              </a:prstGeom>
            </p:spPr>
          </p:pic>
        </mc:Fallback>
      </mc:AlternateContent>
      <mc:AlternateContent xmlns:mc="http://schemas.openxmlformats.org/markup-compatibility/2006" xmlns:p14="http://schemas.microsoft.com/office/powerpoint/2010/main">
        <mc:Choice Requires="p14">
          <p:contentPart p14:bwMode="auto" r:id="rId82">
            <p14:nvContentPartPr>
              <p14:cNvPr id="58" name="Entrada de lápiz 57">
                <a:extLst>
                  <a:ext uri="{FF2B5EF4-FFF2-40B4-BE49-F238E27FC236}">
                    <a16:creationId xmlns:a16="http://schemas.microsoft.com/office/drawing/2014/main" id="{21219D71-C24A-B445-905F-0DF784EEFA11}"/>
                  </a:ext>
                </a:extLst>
              </p14:cNvPr>
              <p14:cNvContentPartPr/>
              <p14:nvPr/>
            </p14:nvContentPartPr>
            <p14:xfrm>
              <a:off x="5533795" y="4412692"/>
              <a:ext cx="57960" cy="196560"/>
            </p14:xfrm>
          </p:contentPart>
        </mc:Choice>
        <mc:Fallback xmlns="">
          <p:pic>
            <p:nvPicPr>
              <p:cNvPr id="58" name="Entrada de lápiz 57">
                <a:extLst>
                  <a:ext uri="{FF2B5EF4-FFF2-40B4-BE49-F238E27FC236}">
                    <a16:creationId xmlns:a16="http://schemas.microsoft.com/office/drawing/2014/main" id="{21219D71-C24A-B445-905F-0DF784EEFA11}"/>
                  </a:ext>
                </a:extLst>
              </p:cNvPr>
              <p:cNvPicPr/>
              <p:nvPr/>
            </p:nvPicPr>
            <p:blipFill>
              <a:blip r:embed="rId83"/>
              <a:stretch>
                <a:fillRect/>
              </a:stretch>
            </p:blipFill>
            <p:spPr>
              <a:xfrm>
                <a:off x="5526595" y="4405132"/>
                <a:ext cx="72720" cy="211680"/>
              </a:xfrm>
              <a:prstGeom prst="rect">
                <a:avLst/>
              </a:prstGeom>
            </p:spPr>
          </p:pic>
        </mc:Fallback>
      </mc:AlternateContent>
      <mc:AlternateContent xmlns:mc="http://schemas.openxmlformats.org/markup-compatibility/2006" xmlns:p14="http://schemas.microsoft.com/office/powerpoint/2010/main">
        <mc:Choice Requires="p14">
          <p:contentPart p14:bwMode="auto" r:id="rId84">
            <p14:nvContentPartPr>
              <p14:cNvPr id="59" name="Entrada de lápiz 58">
                <a:extLst>
                  <a:ext uri="{FF2B5EF4-FFF2-40B4-BE49-F238E27FC236}">
                    <a16:creationId xmlns:a16="http://schemas.microsoft.com/office/drawing/2014/main" id="{B0DC2F11-C47E-9045-9394-8703924D3F05}"/>
                  </a:ext>
                </a:extLst>
              </p14:cNvPr>
              <p14:cNvContentPartPr/>
              <p14:nvPr/>
            </p14:nvContentPartPr>
            <p14:xfrm>
              <a:off x="5502115" y="4535812"/>
              <a:ext cx="135000" cy="15840"/>
            </p14:xfrm>
          </p:contentPart>
        </mc:Choice>
        <mc:Fallback xmlns="">
          <p:pic>
            <p:nvPicPr>
              <p:cNvPr id="59" name="Entrada de lápiz 58">
                <a:extLst>
                  <a:ext uri="{FF2B5EF4-FFF2-40B4-BE49-F238E27FC236}">
                    <a16:creationId xmlns:a16="http://schemas.microsoft.com/office/drawing/2014/main" id="{B0DC2F11-C47E-9045-9394-8703924D3F05}"/>
                  </a:ext>
                </a:extLst>
              </p:cNvPr>
              <p:cNvPicPr/>
              <p:nvPr/>
            </p:nvPicPr>
            <p:blipFill>
              <a:blip r:embed="rId85"/>
              <a:stretch>
                <a:fillRect/>
              </a:stretch>
            </p:blipFill>
            <p:spPr>
              <a:xfrm>
                <a:off x="5494555" y="4528252"/>
                <a:ext cx="150120" cy="30600"/>
              </a:xfrm>
              <a:prstGeom prst="rect">
                <a:avLst/>
              </a:prstGeom>
            </p:spPr>
          </p:pic>
        </mc:Fallback>
      </mc:AlternateContent>
      <mc:AlternateContent xmlns:mc="http://schemas.openxmlformats.org/markup-compatibility/2006" xmlns:p14="http://schemas.microsoft.com/office/powerpoint/2010/main">
        <mc:Choice Requires="p14">
          <p:contentPart p14:bwMode="auto" r:id="rId86">
            <p14:nvContentPartPr>
              <p14:cNvPr id="60" name="Entrada de lápiz 59">
                <a:extLst>
                  <a:ext uri="{FF2B5EF4-FFF2-40B4-BE49-F238E27FC236}">
                    <a16:creationId xmlns:a16="http://schemas.microsoft.com/office/drawing/2014/main" id="{1F6D5045-6F29-8B4C-AD48-F05160F47BD2}"/>
                  </a:ext>
                </a:extLst>
              </p14:cNvPr>
              <p14:cNvContentPartPr/>
              <p14:nvPr/>
            </p14:nvContentPartPr>
            <p14:xfrm>
              <a:off x="5700835" y="4484332"/>
              <a:ext cx="60480" cy="9360"/>
            </p14:xfrm>
          </p:contentPart>
        </mc:Choice>
        <mc:Fallback xmlns="">
          <p:pic>
            <p:nvPicPr>
              <p:cNvPr id="60" name="Entrada de lápiz 59">
                <a:extLst>
                  <a:ext uri="{FF2B5EF4-FFF2-40B4-BE49-F238E27FC236}">
                    <a16:creationId xmlns:a16="http://schemas.microsoft.com/office/drawing/2014/main" id="{1F6D5045-6F29-8B4C-AD48-F05160F47BD2}"/>
                  </a:ext>
                </a:extLst>
              </p:cNvPr>
              <p:cNvPicPr/>
              <p:nvPr/>
            </p:nvPicPr>
            <p:blipFill>
              <a:blip r:embed="rId87"/>
              <a:stretch>
                <a:fillRect/>
              </a:stretch>
            </p:blipFill>
            <p:spPr>
              <a:xfrm>
                <a:off x="5693275" y="4476772"/>
                <a:ext cx="75600" cy="24480"/>
              </a:xfrm>
              <a:prstGeom prst="rect">
                <a:avLst/>
              </a:prstGeom>
            </p:spPr>
          </p:pic>
        </mc:Fallback>
      </mc:AlternateContent>
      <mc:AlternateContent xmlns:mc="http://schemas.openxmlformats.org/markup-compatibility/2006" xmlns:p14="http://schemas.microsoft.com/office/powerpoint/2010/main">
        <mc:Choice Requires="p14">
          <p:contentPart p14:bwMode="auto" r:id="rId88">
            <p14:nvContentPartPr>
              <p14:cNvPr id="61" name="Entrada de lápiz 60">
                <a:extLst>
                  <a:ext uri="{FF2B5EF4-FFF2-40B4-BE49-F238E27FC236}">
                    <a16:creationId xmlns:a16="http://schemas.microsoft.com/office/drawing/2014/main" id="{150CEB1B-3D37-D049-9DB7-4043B4FC17BC}"/>
                  </a:ext>
                </a:extLst>
              </p14:cNvPr>
              <p14:cNvContentPartPr/>
              <p14:nvPr/>
            </p14:nvContentPartPr>
            <p14:xfrm>
              <a:off x="5716675" y="4555972"/>
              <a:ext cx="79920" cy="10080"/>
            </p14:xfrm>
          </p:contentPart>
        </mc:Choice>
        <mc:Fallback xmlns="">
          <p:pic>
            <p:nvPicPr>
              <p:cNvPr id="61" name="Entrada de lápiz 60">
                <a:extLst>
                  <a:ext uri="{FF2B5EF4-FFF2-40B4-BE49-F238E27FC236}">
                    <a16:creationId xmlns:a16="http://schemas.microsoft.com/office/drawing/2014/main" id="{150CEB1B-3D37-D049-9DB7-4043B4FC17BC}"/>
                  </a:ext>
                </a:extLst>
              </p:cNvPr>
              <p:cNvPicPr/>
              <p:nvPr/>
            </p:nvPicPr>
            <p:blipFill>
              <a:blip r:embed="rId89"/>
              <a:stretch>
                <a:fillRect/>
              </a:stretch>
            </p:blipFill>
            <p:spPr>
              <a:xfrm>
                <a:off x="5709115" y="4548412"/>
                <a:ext cx="95040" cy="25200"/>
              </a:xfrm>
              <a:prstGeom prst="rect">
                <a:avLst/>
              </a:prstGeom>
            </p:spPr>
          </p:pic>
        </mc:Fallback>
      </mc:AlternateContent>
      <p:grpSp>
        <p:nvGrpSpPr>
          <p:cNvPr id="83" name="Grupo 82">
            <a:extLst>
              <a:ext uri="{FF2B5EF4-FFF2-40B4-BE49-F238E27FC236}">
                <a16:creationId xmlns:a16="http://schemas.microsoft.com/office/drawing/2014/main" id="{C3FEA2C6-2BA0-FD40-B2CF-BA17375F424B}"/>
              </a:ext>
            </a:extLst>
          </p:cNvPr>
          <p:cNvGrpSpPr/>
          <p:nvPr/>
        </p:nvGrpSpPr>
        <p:grpSpPr>
          <a:xfrm>
            <a:off x="5931595" y="4294252"/>
            <a:ext cx="1345680" cy="541080"/>
            <a:chOff x="5931595" y="4294252"/>
            <a:chExt cx="1345680" cy="541080"/>
          </a:xfrm>
        </p:grpSpPr>
        <mc:AlternateContent xmlns:mc="http://schemas.openxmlformats.org/markup-compatibility/2006" xmlns:p14="http://schemas.microsoft.com/office/powerpoint/2010/main">
          <mc:Choice Requires="p14">
            <p:contentPart p14:bwMode="auto" r:id="rId90">
              <p14:nvContentPartPr>
                <p14:cNvPr id="69" name="Entrada de lápiz 68">
                  <a:extLst>
                    <a:ext uri="{FF2B5EF4-FFF2-40B4-BE49-F238E27FC236}">
                      <a16:creationId xmlns:a16="http://schemas.microsoft.com/office/drawing/2014/main" id="{84A24447-66EF-1B4D-836C-1498336A9CDE}"/>
                    </a:ext>
                  </a:extLst>
                </p14:cNvPr>
                <p14:cNvContentPartPr/>
                <p14:nvPr/>
              </p14:nvContentPartPr>
              <p14:xfrm>
                <a:off x="5931595" y="4294252"/>
                <a:ext cx="64080" cy="174960"/>
              </p14:xfrm>
            </p:contentPart>
          </mc:Choice>
          <mc:Fallback xmlns="">
            <p:pic>
              <p:nvPicPr>
                <p:cNvPr id="69" name="Entrada de lápiz 68">
                  <a:extLst>
                    <a:ext uri="{FF2B5EF4-FFF2-40B4-BE49-F238E27FC236}">
                      <a16:creationId xmlns:a16="http://schemas.microsoft.com/office/drawing/2014/main" id="{84A24447-66EF-1B4D-836C-1498336A9CDE}"/>
                    </a:ext>
                  </a:extLst>
                </p:cNvPr>
                <p:cNvPicPr/>
                <p:nvPr/>
              </p:nvPicPr>
              <p:blipFill>
                <a:blip r:embed="rId91"/>
                <a:stretch>
                  <a:fillRect/>
                </a:stretch>
              </p:blipFill>
              <p:spPr>
                <a:xfrm>
                  <a:off x="5924035" y="4286692"/>
                  <a:ext cx="79200" cy="189720"/>
                </a:xfrm>
                <a:prstGeom prst="rect">
                  <a:avLst/>
                </a:prstGeom>
              </p:spPr>
            </p:pic>
          </mc:Fallback>
        </mc:AlternateContent>
        <mc:AlternateContent xmlns:mc="http://schemas.openxmlformats.org/markup-compatibility/2006" xmlns:p14="http://schemas.microsoft.com/office/powerpoint/2010/main">
          <mc:Choice Requires="p14">
            <p:contentPart p14:bwMode="auto" r:id="rId92">
              <p14:nvContentPartPr>
                <p14:cNvPr id="70" name="Entrada de lápiz 69">
                  <a:extLst>
                    <a:ext uri="{FF2B5EF4-FFF2-40B4-BE49-F238E27FC236}">
                      <a16:creationId xmlns:a16="http://schemas.microsoft.com/office/drawing/2014/main" id="{7F4B4558-EAA5-0B4A-A48C-27569B5D75CC}"/>
                    </a:ext>
                  </a:extLst>
                </p14:cNvPr>
                <p14:cNvContentPartPr/>
                <p14:nvPr/>
              </p14:nvContentPartPr>
              <p14:xfrm>
                <a:off x="6073435" y="4317292"/>
                <a:ext cx="229320" cy="118080"/>
              </p14:xfrm>
            </p:contentPart>
          </mc:Choice>
          <mc:Fallback xmlns="">
            <p:pic>
              <p:nvPicPr>
                <p:cNvPr id="70" name="Entrada de lápiz 69">
                  <a:extLst>
                    <a:ext uri="{FF2B5EF4-FFF2-40B4-BE49-F238E27FC236}">
                      <a16:creationId xmlns:a16="http://schemas.microsoft.com/office/drawing/2014/main" id="{7F4B4558-EAA5-0B4A-A48C-27569B5D75CC}"/>
                    </a:ext>
                  </a:extLst>
                </p:cNvPr>
                <p:cNvPicPr/>
                <p:nvPr/>
              </p:nvPicPr>
              <p:blipFill>
                <a:blip r:embed="rId93"/>
                <a:stretch>
                  <a:fillRect/>
                </a:stretch>
              </p:blipFill>
              <p:spPr>
                <a:xfrm>
                  <a:off x="6065875" y="4309732"/>
                  <a:ext cx="244440" cy="133200"/>
                </a:xfrm>
                <a:prstGeom prst="rect">
                  <a:avLst/>
                </a:prstGeom>
              </p:spPr>
            </p:pic>
          </mc:Fallback>
        </mc:AlternateContent>
        <mc:AlternateContent xmlns:mc="http://schemas.openxmlformats.org/markup-compatibility/2006" xmlns:p14="http://schemas.microsoft.com/office/powerpoint/2010/main">
          <mc:Choice Requires="p14">
            <p:contentPart p14:bwMode="auto" r:id="rId94">
              <p14:nvContentPartPr>
                <p14:cNvPr id="71" name="Entrada de lápiz 70">
                  <a:extLst>
                    <a:ext uri="{FF2B5EF4-FFF2-40B4-BE49-F238E27FC236}">
                      <a16:creationId xmlns:a16="http://schemas.microsoft.com/office/drawing/2014/main" id="{E89962DE-BFAA-CB46-86EE-9B8B1EB1EFD8}"/>
                    </a:ext>
                  </a:extLst>
                </p14:cNvPr>
                <p14:cNvContentPartPr/>
                <p14:nvPr/>
              </p14:nvContentPartPr>
              <p14:xfrm>
                <a:off x="5947435" y="4511692"/>
                <a:ext cx="364680" cy="31680"/>
              </p14:xfrm>
            </p:contentPart>
          </mc:Choice>
          <mc:Fallback xmlns="">
            <p:pic>
              <p:nvPicPr>
                <p:cNvPr id="71" name="Entrada de lápiz 70">
                  <a:extLst>
                    <a:ext uri="{FF2B5EF4-FFF2-40B4-BE49-F238E27FC236}">
                      <a16:creationId xmlns:a16="http://schemas.microsoft.com/office/drawing/2014/main" id="{E89962DE-BFAA-CB46-86EE-9B8B1EB1EFD8}"/>
                    </a:ext>
                  </a:extLst>
                </p:cNvPr>
                <p:cNvPicPr/>
                <p:nvPr/>
              </p:nvPicPr>
              <p:blipFill>
                <a:blip r:embed="rId95"/>
                <a:stretch>
                  <a:fillRect/>
                </a:stretch>
              </p:blipFill>
              <p:spPr>
                <a:xfrm>
                  <a:off x="5939875" y="4504132"/>
                  <a:ext cx="379440" cy="46800"/>
                </a:xfrm>
                <a:prstGeom prst="rect">
                  <a:avLst/>
                </a:prstGeom>
              </p:spPr>
            </p:pic>
          </mc:Fallback>
        </mc:AlternateContent>
        <mc:AlternateContent xmlns:mc="http://schemas.openxmlformats.org/markup-compatibility/2006" xmlns:p14="http://schemas.microsoft.com/office/powerpoint/2010/main">
          <mc:Choice Requires="p14">
            <p:contentPart p14:bwMode="auto" r:id="rId96">
              <p14:nvContentPartPr>
                <p14:cNvPr id="74" name="Entrada de lápiz 73">
                  <a:extLst>
                    <a:ext uri="{FF2B5EF4-FFF2-40B4-BE49-F238E27FC236}">
                      <a16:creationId xmlns:a16="http://schemas.microsoft.com/office/drawing/2014/main" id="{2584E9DA-1182-3746-872B-D9820AA15F33}"/>
                    </a:ext>
                  </a:extLst>
                </p14:cNvPr>
                <p14:cNvContentPartPr/>
                <p14:nvPr/>
              </p14:nvContentPartPr>
              <p14:xfrm>
                <a:off x="6011155" y="4639852"/>
                <a:ext cx="96840" cy="159480"/>
              </p14:xfrm>
            </p:contentPart>
          </mc:Choice>
          <mc:Fallback xmlns="">
            <p:pic>
              <p:nvPicPr>
                <p:cNvPr id="74" name="Entrada de lápiz 73">
                  <a:extLst>
                    <a:ext uri="{FF2B5EF4-FFF2-40B4-BE49-F238E27FC236}">
                      <a16:creationId xmlns:a16="http://schemas.microsoft.com/office/drawing/2014/main" id="{2584E9DA-1182-3746-872B-D9820AA15F33}"/>
                    </a:ext>
                  </a:extLst>
                </p:cNvPr>
                <p:cNvPicPr/>
                <p:nvPr/>
              </p:nvPicPr>
              <p:blipFill>
                <a:blip r:embed="rId97"/>
                <a:stretch>
                  <a:fillRect/>
                </a:stretch>
              </p:blipFill>
              <p:spPr>
                <a:xfrm>
                  <a:off x="6003595" y="4632292"/>
                  <a:ext cx="111960" cy="174600"/>
                </a:xfrm>
                <a:prstGeom prst="rect">
                  <a:avLst/>
                </a:prstGeom>
              </p:spPr>
            </p:pic>
          </mc:Fallback>
        </mc:AlternateContent>
        <mc:AlternateContent xmlns:mc="http://schemas.openxmlformats.org/markup-compatibility/2006" xmlns:p14="http://schemas.microsoft.com/office/powerpoint/2010/main">
          <mc:Choice Requires="p14">
            <p:contentPart p14:bwMode="auto" r:id="rId98">
              <p14:nvContentPartPr>
                <p14:cNvPr id="75" name="Entrada de lápiz 74">
                  <a:extLst>
                    <a:ext uri="{FF2B5EF4-FFF2-40B4-BE49-F238E27FC236}">
                      <a16:creationId xmlns:a16="http://schemas.microsoft.com/office/drawing/2014/main" id="{30AA5BAB-AB27-C640-AFD8-CA27CA55D84C}"/>
                    </a:ext>
                  </a:extLst>
                </p14:cNvPr>
                <p14:cNvContentPartPr/>
                <p14:nvPr/>
              </p14:nvContentPartPr>
              <p14:xfrm>
                <a:off x="6174955" y="4618612"/>
                <a:ext cx="86400" cy="216720"/>
              </p14:xfrm>
            </p:contentPart>
          </mc:Choice>
          <mc:Fallback xmlns="">
            <p:pic>
              <p:nvPicPr>
                <p:cNvPr id="75" name="Entrada de lápiz 74">
                  <a:extLst>
                    <a:ext uri="{FF2B5EF4-FFF2-40B4-BE49-F238E27FC236}">
                      <a16:creationId xmlns:a16="http://schemas.microsoft.com/office/drawing/2014/main" id="{30AA5BAB-AB27-C640-AFD8-CA27CA55D84C}"/>
                    </a:ext>
                  </a:extLst>
                </p:cNvPr>
                <p:cNvPicPr/>
                <p:nvPr/>
              </p:nvPicPr>
              <p:blipFill>
                <a:blip r:embed="rId99"/>
                <a:stretch>
                  <a:fillRect/>
                </a:stretch>
              </p:blipFill>
              <p:spPr>
                <a:xfrm>
                  <a:off x="6167395" y="4611052"/>
                  <a:ext cx="101520" cy="231840"/>
                </a:xfrm>
                <a:prstGeom prst="rect">
                  <a:avLst/>
                </a:prstGeom>
              </p:spPr>
            </p:pic>
          </mc:Fallback>
        </mc:AlternateContent>
        <mc:AlternateContent xmlns:mc="http://schemas.openxmlformats.org/markup-compatibility/2006" xmlns:p14="http://schemas.microsoft.com/office/powerpoint/2010/main">
          <mc:Choice Requires="p14">
            <p:contentPart p14:bwMode="auto" r:id="rId100">
              <p14:nvContentPartPr>
                <p14:cNvPr id="77" name="Entrada de lápiz 76">
                  <a:extLst>
                    <a:ext uri="{FF2B5EF4-FFF2-40B4-BE49-F238E27FC236}">
                      <a16:creationId xmlns:a16="http://schemas.microsoft.com/office/drawing/2014/main" id="{2F8D3C92-7D41-7A49-85B5-6869116BA24B}"/>
                    </a:ext>
                  </a:extLst>
                </p14:cNvPr>
                <p14:cNvContentPartPr/>
                <p14:nvPr/>
              </p14:nvContentPartPr>
              <p14:xfrm>
                <a:off x="6464395" y="4435012"/>
                <a:ext cx="75600" cy="14400"/>
              </p14:xfrm>
            </p:contentPart>
          </mc:Choice>
          <mc:Fallback xmlns="">
            <p:pic>
              <p:nvPicPr>
                <p:cNvPr id="77" name="Entrada de lápiz 76">
                  <a:extLst>
                    <a:ext uri="{FF2B5EF4-FFF2-40B4-BE49-F238E27FC236}">
                      <a16:creationId xmlns:a16="http://schemas.microsoft.com/office/drawing/2014/main" id="{2F8D3C92-7D41-7A49-85B5-6869116BA24B}"/>
                    </a:ext>
                  </a:extLst>
                </p:cNvPr>
                <p:cNvPicPr/>
                <p:nvPr/>
              </p:nvPicPr>
              <p:blipFill>
                <a:blip r:embed="rId101"/>
                <a:stretch>
                  <a:fillRect/>
                </a:stretch>
              </p:blipFill>
              <p:spPr>
                <a:xfrm>
                  <a:off x="6456835" y="4427452"/>
                  <a:ext cx="90720" cy="29520"/>
                </a:xfrm>
                <a:prstGeom prst="rect">
                  <a:avLst/>
                </a:prstGeom>
              </p:spPr>
            </p:pic>
          </mc:Fallback>
        </mc:AlternateContent>
        <mc:AlternateContent xmlns:mc="http://schemas.openxmlformats.org/markup-compatibility/2006" xmlns:p14="http://schemas.microsoft.com/office/powerpoint/2010/main">
          <mc:Choice Requires="p14">
            <p:contentPart p14:bwMode="auto" r:id="rId102">
              <p14:nvContentPartPr>
                <p14:cNvPr id="78" name="Entrada de lápiz 77">
                  <a:extLst>
                    <a:ext uri="{FF2B5EF4-FFF2-40B4-BE49-F238E27FC236}">
                      <a16:creationId xmlns:a16="http://schemas.microsoft.com/office/drawing/2014/main" id="{6BA17031-57E3-244E-9C82-DDE46A26EBE8}"/>
                    </a:ext>
                  </a:extLst>
                </p14:cNvPr>
                <p14:cNvContentPartPr/>
                <p14:nvPr/>
              </p14:nvContentPartPr>
              <p14:xfrm>
                <a:off x="6480235" y="4502332"/>
                <a:ext cx="67680" cy="39960"/>
              </p14:xfrm>
            </p:contentPart>
          </mc:Choice>
          <mc:Fallback xmlns="">
            <p:pic>
              <p:nvPicPr>
                <p:cNvPr id="78" name="Entrada de lápiz 77">
                  <a:extLst>
                    <a:ext uri="{FF2B5EF4-FFF2-40B4-BE49-F238E27FC236}">
                      <a16:creationId xmlns:a16="http://schemas.microsoft.com/office/drawing/2014/main" id="{6BA17031-57E3-244E-9C82-DDE46A26EBE8}"/>
                    </a:ext>
                  </a:extLst>
                </p:cNvPr>
                <p:cNvPicPr/>
                <p:nvPr/>
              </p:nvPicPr>
              <p:blipFill>
                <a:blip r:embed="rId103"/>
                <a:stretch>
                  <a:fillRect/>
                </a:stretch>
              </p:blipFill>
              <p:spPr>
                <a:xfrm>
                  <a:off x="6472675" y="4494772"/>
                  <a:ext cx="82800" cy="55080"/>
                </a:xfrm>
                <a:prstGeom prst="rect">
                  <a:avLst/>
                </a:prstGeom>
              </p:spPr>
            </p:pic>
          </mc:Fallback>
        </mc:AlternateContent>
        <mc:AlternateContent xmlns:mc="http://schemas.openxmlformats.org/markup-compatibility/2006" xmlns:p14="http://schemas.microsoft.com/office/powerpoint/2010/main">
          <mc:Choice Requires="p14">
            <p:contentPart p14:bwMode="auto" r:id="rId104">
              <p14:nvContentPartPr>
                <p14:cNvPr id="79" name="Entrada de lápiz 78">
                  <a:extLst>
                    <a:ext uri="{FF2B5EF4-FFF2-40B4-BE49-F238E27FC236}">
                      <a16:creationId xmlns:a16="http://schemas.microsoft.com/office/drawing/2014/main" id="{9360EF70-5BD2-D34D-8D4D-EB7A4A3A2916}"/>
                    </a:ext>
                  </a:extLst>
                </p14:cNvPr>
                <p14:cNvContentPartPr/>
                <p14:nvPr/>
              </p14:nvContentPartPr>
              <p14:xfrm>
                <a:off x="6628915" y="4325932"/>
                <a:ext cx="76320" cy="177840"/>
              </p14:xfrm>
            </p:contentPart>
          </mc:Choice>
          <mc:Fallback xmlns="">
            <p:pic>
              <p:nvPicPr>
                <p:cNvPr id="79" name="Entrada de lápiz 78">
                  <a:extLst>
                    <a:ext uri="{FF2B5EF4-FFF2-40B4-BE49-F238E27FC236}">
                      <a16:creationId xmlns:a16="http://schemas.microsoft.com/office/drawing/2014/main" id="{9360EF70-5BD2-D34D-8D4D-EB7A4A3A2916}"/>
                    </a:ext>
                  </a:extLst>
                </p:cNvPr>
                <p:cNvPicPr/>
                <p:nvPr/>
              </p:nvPicPr>
              <p:blipFill>
                <a:blip r:embed="rId105"/>
                <a:stretch>
                  <a:fillRect/>
                </a:stretch>
              </p:blipFill>
              <p:spPr>
                <a:xfrm>
                  <a:off x="6621355" y="4318372"/>
                  <a:ext cx="91440" cy="192960"/>
                </a:xfrm>
                <a:prstGeom prst="rect">
                  <a:avLst/>
                </a:prstGeom>
              </p:spPr>
            </p:pic>
          </mc:Fallback>
        </mc:AlternateContent>
        <mc:AlternateContent xmlns:mc="http://schemas.openxmlformats.org/markup-compatibility/2006" xmlns:p14="http://schemas.microsoft.com/office/powerpoint/2010/main">
          <mc:Choice Requires="p14">
            <p:contentPart p14:bwMode="auto" r:id="rId106">
              <p14:nvContentPartPr>
                <p14:cNvPr id="80" name="Entrada de lápiz 79">
                  <a:extLst>
                    <a:ext uri="{FF2B5EF4-FFF2-40B4-BE49-F238E27FC236}">
                      <a16:creationId xmlns:a16="http://schemas.microsoft.com/office/drawing/2014/main" id="{B9AE7A30-A8EC-414B-8172-A5D8F770B325}"/>
                    </a:ext>
                  </a:extLst>
                </p14:cNvPr>
                <p14:cNvContentPartPr/>
                <p14:nvPr/>
              </p14:nvContentPartPr>
              <p14:xfrm>
                <a:off x="6766435" y="4484332"/>
                <a:ext cx="20520" cy="106920"/>
              </p14:xfrm>
            </p:contentPart>
          </mc:Choice>
          <mc:Fallback xmlns="">
            <p:pic>
              <p:nvPicPr>
                <p:cNvPr id="80" name="Entrada de lápiz 79">
                  <a:extLst>
                    <a:ext uri="{FF2B5EF4-FFF2-40B4-BE49-F238E27FC236}">
                      <a16:creationId xmlns:a16="http://schemas.microsoft.com/office/drawing/2014/main" id="{B9AE7A30-A8EC-414B-8172-A5D8F770B325}"/>
                    </a:ext>
                  </a:extLst>
                </p:cNvPr>
                <p:cNvPicPr/>
                <p:nvPr/>
              </p:nvPicPr>
              <p:blipFill>
                <a:blip r:embed="rId107"/>
                <a:stretch>
                  <a:fillRect/>
                </a:stretch>
              </p:blipFill>
              <p:spPr>
                <a:xfrm>
                  <a:off x="6758875" y="4476772"/>
                  <a:ext cx="35640" cy="122040"/>
                </a:xfrm>
                <a:prstGeom prst="rect">
                  <a:avLst/>
                </a:prstGeom>
              </p:spPr>
            </p:pic>
          </mc:Fallback>
        </mc:AlternateContent>
        <mc:AlternateContent xmlns:mc="http://schemas.openxmlformats.org/markup-compatibility/2006" xmlns:p14="http://schemas.microsoft.com/office/powerpoint/2010/main">
          <mc:Choice Requires="p14">
            <p:contentPart p14:bwMode="auto" r:id="rId108">
              <p14:nvContentPartPr>
                <p14:cNvPr id="81" name="Entrada de lápiz 80">
                  <a:extLst>
                    <a:ext uri="{FF2B5EF4-FFF2-40B4-BE49-F238E27FC236}">
                      <a16:creationId xmlns:a16="http://schemas.microsoft.com/office/drawing/2014/main" id="{1E984DD2-2220-7F4A-AB87-73A18AB6EAAD}"/>
                    </a:ext>
                  </a:extLst>
                </p14:cNvPr>
                <p14:cNvContentPartPr/>
                <p14:nvPr/>
              </p14:nvContentPartPr>
              <p14:xfrm>
                <a:off x="6853915" y="4323412"/>
                <a:ext cx="37440" cy="207000"/>
              </p14:xfrm>
            </p:contentPart>
          </mc:Choice>
          <mc:Fallback xmlns="">
            <p:pic>
              <p:nvPicPr>
                <p:cNvPr id="81" name="Entrada de lápiz 80">
                  <a:extLst>
                    <a:ext uri="{FF2B5EF4-FFF2-40B4-BE49-F238E27FC236}">
                      <a16:creationId xmlns:a16="http://schemas.microsoft.com/office/drawing/2014/main" id="{1E984DD2-2220-7F4A-AB87-73A18AB6EAAD}"/>
                    </a:ext>
                  </a:extLst>
                </p:cNvPr>
                <p:cNvPicPr/>
                <p:nvPr/>
              </p:nvPicPr>
              <p:blipFill>
                <a:blip r:embed="rId109"/>
                <a:stretch>
                  <a:fillRect/>
                </a:stretch>
              </p:blipFill>
              <p:spPr>
                <a:xfrm>
                  <a:off x="6846355" y="4315852"/>
                  <a:ext cx="52560" cy="222120"/>
                </a:xfrm>
                <a:prstGeom prst="rect">
                  <a:avLst/>
                </a:prstGeom>
              </p:spPr>
            </p:pic>
          </mc:Fallback>
        </mc:AlternateContent>
        <mc:AlternateContent xmlns:mc="http://schemas.openxmlformats.org/markup-compatibility/2006" xmlns:p14="http://schemas.microsoft.com/office/powerpoint/2010/main">
          <mc:Choice Requires="p14">
            <p:contentPart p14:bwMode="auto" r:id="rId110">
              <p14:nvContentPartPr>
                <p14:cNvPr id="82" name="Entrada de lápiz 81">
                  <a:extLst>
                    <a:ext uri="{FF2B5EF4-FFF2-40B4-BE49-F238E27FC236}">
                      <a16:creationId xmlns:a16="http://schemas.microsoft.com/office/drawing/2014/main" id="{F336AE6E-BAEF-874E-9321-B66DF78AC18A}"/>
                    </a:ext>
                  </a:extLst>
                </p14:cNvPr>
                <p14:cNvContentPartPr/>
                <p14:nvPr/>
              </p14:nvContentPartPr>
              <p14:xfrm>
                <a:off x="7004755" y="4317292"/>
                <a:ext cx="272520" cy="178200"/>
              </p14:xfrm>
            </p:contentPart>
          </mc:Choice>
          <mc:Fallback xmlns="">
            <p:pic>
              <p:nvPicPr>
                <p:cNvPr id="82" name="Entrada de lápiz 81">
                  <a:extLst>
                    <a:ext uri="{FF2B5EF4-FFF2-40B4-BE49-F238E27FC236}">
                      <a16:creationId xmlns:a16="http://schemas.microsoft.com/office/drawing/2014/main" id="{F336AE6E-BAEF-874E-9321-B66DF78AC18A}"/>
                    </a:ext>
                  </a:extLst>
                </p:cNvPr>
                <p:cNvPicPr/>
                <p:nvPr/>
              </p:nvPicPr>
              <p:blipFill>
                <a:blip r:embed="rId111"/>
                <a:stretch>
                  <a:fillRect/>
                </a:stretch>
              </p:blipFill>
              <p:spPr>
                <a:xfrm>
                  <a:off x="6997195" y="4309732"/>
                  <a:ext cx="287640" cy="19332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12">
            <p14:nvContentPartPr>
              <p14:cNvPr id="84" name="Entrada de lápiz 83">
                <a:extLst>
                  <a:ext uri="{FF2B5EF4-FFF2-40B4-BE49-F238E27FC236}">
                    <a16:creationId xmlns:a16="http://schemas.microsoft.com/office/drawing/2014/main" id="{3A60F259-FEE4-004D-91B4-7724616C4912}"/>
                  </a:ext>
                </a:extLst>
              </p14:cNvPr>
              <p14:cNvContentPartPr/>
              <p14:nvPr/>
            </p14:nvContentPartPr>
            <p14:xfrm>
              <a:off x="6765715" y="4730932"/>
              <a:ext cx="152280" cy="327960"/>
            </p14:xfrm>
          </p:contentPart>
        </mc:Choice>
        <mc:Fallback xmlns="">
          <p:pic>
            <p:nvPicPr>
              <p:cNvPr id="84" name="Entrada de lápiz 83">
                <a:extLst>
                  <a:ext uri="{FF2B5EF4-FFF2-40B4-BE49-F238E27FC236}">
                    <a16:creationId xmlns:a16="http://schemas.microsoft.com/office/drawing/2014/main" id="{3A60F259-FEE4-004D-91B4-7724616C4912}"/>
                  </a:ext>
                </a:extLst>
              </p:cNvPr>
              <p:cNvPicPr/>
              <p:nvPr/>
            </p:nvPicPr>
            <p:blipFill>
              <a:blip r:embed="rId113"/>
              <a:stretch>
                <a:fillRect/>
              </a:stretch>
            </p:blipFill>
            <p:spPr>
              <a:xfrm>
                <a:off x="6758155" y="4723372"/>
                <a:ext cx="167400" cy="342720"/>
              </a:xfrm>
              <a:prstGeom prst="rect">
                <a:avLst/>
              </a:prstGeom>
            </p:spPr>
          </p:pic>
        </mc:Fallback>
      </mc:AlternateContent>
      <mc:AlternateContent xmlns:mc="http://schemas.openxmlformats.org/markup-compatibility/2006" xmlns:p14="http://schemas.microsoft.com/office/powerpoint/2010/main">
        <mc:Choice Requires="p14">
          <p:contentPart p14:bwMode="auto" r:id="rId114">
            <p14:nvContentPartPr>
              <p14:cNvPr id="85" name="Entrada de lápiz 84">
                <a:extLst>
                  <a:ext uri="{FF2B5EF4-FFF2-40B4-BE49-F238E27FC236}">
                    <a16:creationId xmlns:a16="http://schemas.microsoft.com/office/drawing/2014/main" id="{7F6A436C-B0A1-B14B-91B5-3F93CDADF1B3}"/>
                  </a:ext>
                </a:extLst>
              </p14:cNvPr>
              <p14:cNvContentPartPr/>
              <p14:nvPr/>
            </p14:nvContentPartPr>
            <p14:xfrm>
              <a:off x="6998635" y="4738852"/>
              <a:ext cx="30600" cy="235800"/>
            </p14:xfrm>
          </p:contentPart>
        </mc:Choice>
        <mc:Fallback xmlns="">
          <p:pic>
            <p:nvPicPr>
              <p:cNvPr id="85" name="Entrada de lápiz 84">
                <a:extLst>
                  <a:ext uri="{FF2B5EF4-FFF2-40B4-BE49-F238E27FC236}">
                    <a16:creationId xmlns:a16="http://schemas.microsoft.com/office/drawing/2014/main" id="{7F6A436C-B0A1-B14B-91B5-3F93CDADF1B3}"/>
                  </a:ext>
                </a:extLst>
              </p:cNvPr>
              <p:cNvPicPr/>
              <p:nvPr/>
            </p:nvPicPr>
            <p:blipFill>
              <a:blip r:embed="rId115"/>
              <a:stretch>
                <a:fillRect/>
              </a:stretch>
            </p:blipFill>
            <p:spPr>
              <a:xfrm>
                <a:off x="6991075" y="4731292"/>
                <a:ext cx="45720" cy="250920"/>
              </a:xfrm>
              <a:prstGeom prst="rect">
                <a:avLst/>
              </a:prstGeom>
            </p:spPr>
          </p:pic>
        </mc:Fallback>
      </mc:AlternateContent>
      <mc:AlternateContent xmlns:mc="http://schemas.openxmlformats.org/markup-compatibility/2006" xmlns:p14="http://schemas.microsoft.com/office/powerpoint/2010/main">
        <mc:Choice Requires="p14">
          <p:contentPart p14:bwMode="auto" r:id="rId116">
            <p14:nvContentPartPr>
              <p14:cNvPr id="86" name="Entrada de lápiz 85">
                <a:extLst>
                  <a:ext uri="{FF2B5EF4-FFF2-40B4-BE49-F238E27FC236}">
                    <a16:creationId xmlns:a16="http://schemas.microsoft.com/office/drawing/2014/main" id="{96E69A3C-7D8F-BF4A-97E0-B16800341D9A}"/>
                  </a:ext>
                </a:extLst>
              </p14:cNvPr>
              <p14:cNvContentPartPr/>
              <p14:nvPr/>
            </p14:nvContentPartPr>
            <p14:xfrm>
              <a:off x="7013035" y="4715092"/>
              <a:ext cx="168840" cy="277560"/>
            </p14:xfrm>
          </p:contentPart>
        </mc:Choice>
        <mc:Fallback xmlns="">
          <p:pic>
            <p:nvPicPr>
              <p:cNvPr id="86" name="Entrada de lápiz 85">
                <a:extLst>
                  <a:ext uri="{FF2B5EF4-FFF2-40B4-BE49-F238E27FC236}">
                    <a16:creationId xmlns:a16="http://schemas.microsoft.com/office/drawing/2014/main" id="{96E69A3C-7D8F-BF4A-97E0-B16800341D9A}"/>
                  </a:ext>
                </a:extLst>
              </p:cNvPr>
              <p:cNvPicPr/>
              <p:nvPr/>
            </p:nvPicPr>
            <p:blipFill>
              <a:blip r:embed="rId117"/>
              <a:stretch>
                <a:fillRect/>
              </a:stretch>
            </p:blipFill>
            <p:spPr>
              <a:xfrm>
                <a:off x="7005475" y="4707532"/>
                <a:ext cx="183960" cy="292680"/>
              </a:xfrm>
              <a:prstGeom prst="rect">
                <a:avLst/>
              </a:prstGeom>
            </p:spPr>
          </p:pic>
        </mc:Fallback>
      </mc:AlternateContent>
      <mc:AlternateContent xmlns:mc="http://schemas.openxmlformats.org/markup-compatibility/2006" xmlns:p14="http://schemas.microsoft.com/office/powerpoint/2010/main">
        <mc:Choice Requires="p14">
          <p:contentPart p14:bwMode="auto" r:id="rId118">
            <p14:nvContentPartPr>
              <p14:cNvPr id="87" name="Entrada de lápiz 86">
                <a:extLst>
                  <a:ext uri="{FF2B5EF4-FFF2-40B4-BE49-F238E27FC236}">
                    <a16:creationId xmlns:a16="http://schemas.microsoft.com/office/drawing/2014/main" id="{48DA8BDB-4E44-F84B-ACC2-58953097203D}"/>
                  </a:ext>
                </a:extLst>
              </p14:cNvPr>
              <p14:cNvContentPartPr/>
              <p14:nvPr/>
            </p14:nvContentPartPr>
            <p14:xfrm>
              <a:off x="7259275" y="4818412"/>
              <a:ext cx="70560" cy="5400"/>
            </p14:xfrm>
          </p:contentPart>
        </mc:Choice>
        <mc:Fallback xmlns="">
          <p:pic>
            <p:nvPicPr>
              <p:cNvPr id="87" name="Entrada de lápiz 86">
                <a:extLst>
                  <a:ext uri="{FF2B5EF4-FFF2-40B4-BE49-F238E27FC236}">
                    <a16:creationId xmlns:a16="http://schemas.microsoft.com/office/drawing/2014/main" id="{48DA8BDB-4E44-F84B-ACC2-58953097203D}"/>
                  </a:ext>
                </a:extLst>
              </p:cNvPr>
              <p:cNvPicPr/>
              <p:nvPr/>
            </p:nvPicPr>
            <p:blipFill>
              <a:blip r:embed="rId119"/>
              <a:stretch>
                <a:fillRect/>
              </a:stretch>
            </p:blipFill>
            <p:spPr>
              <a:xfrm>
                <a:off x="7251715" y="4810852"/>
                <a:ext cx="85680" cy="20160"/>
              </a:xfrm>
              <a:prstGeom prst="rect">
                <a:avLst/>
              </a:prstGeom>
            </p:spPr>
          </p:pic>
        </mc:Fallback>
      </mc:AlternateContent>
      <mc:AlternateContent xmlns:mc="http://schemas.openxmlformats.org/markup-compatibility/2006" xmlns:p14="http://schemas.microsoft.com/office/powerpoint/2010/main">
        <mc:Choice Requires="p14">
          <p:contentPart p14:bwMode="auto" r:id="rId120">
            <p14:nvContentPartPr>
              <p14:cNvPr id="88" name="Entrada de lápiz 87">
                <a:extLst>
                  <a:ext uri="{FF2B5EF4-FFF2-40B4-BE49-F238E27FC236}">
                    <a16:creationId xmlns:a16="http://schemas.microsoft.com/office/drawing/2014/main" id="{73DCE983-BE57-C840-A57A-A40A233C5924}"/>
                  </a:ext>
                </a:extLst>
              </p14:cNvPr>
              <p14:cNvContentPartPr/>
              <p14:nvPr/>
            </p14:nvContentPartPr>
            <p14:xfrm>
              <a:off x="7266835" y="4895452"/>
              <a:ext cx="81720" cy="18360"/>
            </p14:xfrm>
          </p:contentPart>
        </mc:Choice>
        <mc:Fallback xmlns="">
          <p:pic>
            <p:nvPicPr>
              <p:cNvPr id="88" name="Entrada de lápiz 87">
                <a:extLst>
                  <a:ext uri="{FF2B5EF4-FFF2-40B4-BE49-F238E27FC236}">
                    <a16:creationId xmlns:a16="http://schemas.microsoft.com/office/drawing/2014/main" id="{73DCE983-BE57-C840-A57A-A40A233C5924}"/>
                  </a:ext>
                </a:extLst>
              </p:cNvPr>
              <p:cNvPicPr/>
              <p:nvPr/>
            </p:nvPicPr>
            <p:blipFill>
              <a:blip r:embed="rId121"/>
              <a:stretch>
                <a:fillRect/>
              </a:stretch>
            </p:blipFill>
            <p:spPr>
              <a:xfrm>
                <a:off x="7259275" y="4887892"/>
                <a:ext cx="96840" cy="33480"/>
              </a:xfrm>
              <a:prstGeom prst="rect">
                <a:avLst/>
              </a:prstGeom>
            </p:spPr>
          </p:pic>
        </mc:Fallback>
      </mc:AlternateContent>
      <p:grpSp>
        <p:nvGrpSpPr>
          <p:cNvPr id="106" name="Grupo 105">
            <a:extLst>
              <a:ext uri="{FF2B5EF4-FFF2-40B4-BE49-F238E27FC236}">
                <a16:creationId xmlns:a16="http://schemas.microsoft.com/office/drawing/2014/main" id="{FC3BDD46-E623-6C4F-B166-58132C55D31A}"/>
              </a:ext>
            </a:extLst>
          </p:cNvPr>
          <p:cNvGrpSpPr/>
          <p:nvPr/>
        </p:nvGrpSpPr>
        <p:grpSpPr>
          <a:xfrm>
            <a:off x="7516675" y="4650652"/>
            <a:ext cx="1603440" cy="519840"/>
            <a:chOff x="7516675" y="4650652"/>
            <a:chExt cx="1603440" cy="519840"/>
          </a:xfrm>
        </p:grpSpPr>
        <mc:AlternateContent xmlns:mc="http://schemas.openxmlformats.org/markup-compatibility/2006" xmlns:p14="http://schemas.microsoft.com/office/powerpoint/2010/main">
          <mc:Choice Requires="p14">
            <p:contentPart p14:bwMode="auto" r:id="rId122">
              <p14:nvContentPartPr>
                <p14:cNvPr id="90" name="Entrada de lápiz 89">
                  <a:extLst>
                    <a:ext uri="{FF2B5EF4-FFF2-40B4-BE49-F238E27FC236}">
                      <a16:creationId xmlns:a16="http://schemas.microsoft.com/office/drawing/2014/main" id="{C216BCE9-A624-6C4F-9442-BA7223D90546}"/>
                    </a:ext>
                  </a:extLst>
                </p14:cNvPr>
                <p14:cNvContentPartPr/>
                <p14:nvPr/>
              </p14:nvContentPartPr>
              <p14:xfrm>
                <a:off x="7516675" y="4650652"/>
                <a:ext cx="91440" cy="198360"/>
              </p14:xfrm>
            </p:contentPart>
          </mc:Choice>
          <mc:Fallback xmlns="">
            <p:pic>
              <p:nvPicPr>
                <p:cNvPr id="90" name="Entrada de lápiz 89">
                  <a:extLst>
                    <a:ext uri="{FF2B5EF4-FFF2-40B4-BE49-F238E27FC236}">
                      <a16:creationId xmlns:a16="http://schemas.microsoft.com/office/drawing/2014/main" id="{C216BCE9-A624-6C4F-9442-BA7223D90546}"/>
                    </a:ext>
                  </a:extLst>
                </p:cNvPr>
                <p:cNvPicPr/>
                <p:nvPr/>
              </p:nvPicPr>
              <p:blipFill>
                <a:blip r:embed="rId123"/>
                <a:stretch>
                  <a:fillRect/>
                </a:stretch>
              </p:blipFill>
              <p:spPr>
                <a:xfrm>
                  <a:off x="7509115" y="4643092"/>
                  <a:ext cx="106200" cy="213480"/>
                </a:xfrm>
                <a:prstGeom prst="rect">
                  <a:avLst/>
                </a:prstGeom>
              </p:spPr>
            </p:pic>
          </mc:Fallback>
        </mc:AlternateContent>
        <mc:AlternateContent xmlns:mc="http://schemas.openxmlformats.org/markup-compatibility/2006" xmlns:p14="http://schemas.microsoft.com/office/powerpoint/2010/main">
          <mc:Choice Requires="p14">
            <p:contentPart p14:bwMode="auto" r:id="rId124">
              <p14:nvContentPartPr>
                <p14:cNvPr id="91" name="Entrada de lápiz 90">
                  <a:extLst>
                    <a:ext uri="{FF2B5EF4-FFF2-40B4-BE49-F238E27FC236}">
                      <a16:creationId xmlns:a16="http://schemas.microsoft.com/office/drawing/2014/main" id="{E140980E-163F-684F-B5D8-573C37067A99}"/>
                    </a:ext>
                  </a:extLst>
                </p14:cNvPr>
                <p14:cNvContentPartPr/>
                <p14:nvPr/>
              </p14:nvContentPartPr>
              <p14:xfrm>
                <a:off x="7664995" y="4802572"/>
                <a:ext cx="21960" cy="125280"/>
              </p14:xfrm>
            </p:contentPart>
          </mc:Choice>
          <mc:Fallback xmlns="">
            <p:pic>
              <p:nvPicPr>
                <p:cNvPr id="91" name="Entrada de lápiz 90">
                  <a:extLst>
                    <a:ext uri="{FF2B5EF4-FFF2-40B4-BE49-F238E27FC236}">
                      <a16:creationId xmlns:a16="http://schemas.microsoft.com/office/drawing/2014/main" id="{E140980E-163F-684F-B5D8-573C37067A99}"/>
                    </a:ext>
                  </a:extLst>
                </p:cNvPr>
                <p:cNvPicPr/>
                <p:nvPr/>
              </p:nvPicPr>
              <p:blipFill>
                <a:blip r:embed="rId125"/>
                <a:stretch>
                  <a:fillRect/>
                </a:stretch>
              </p:blipFill>
              <p:spPr>
                <a:xfrm>
                  <a:off x="7657435" y="4795012"/>
                  <a:ext cx="37080" cy="140400"/>
                </a:xfrm>
                <a:prstGeom prst="rect">
                  <a:avLst/>
                </a:prstGeom>
              </p:spPr>
            </p:pic>
          </mc:Fallback>
        </mc:AlternateContent>
        <mc:AlternateContent xmlns:mc="http://schemas.openxmlformats.org/markup-compatibility/2006" xmlns:p14="http://schemas.microsoft.com/office/powerpoint/2010/main">
          <mc:Choice Requires="p14">
            <p:contentPart p14:bwMode="auto" r:id="rId126">
              <p14:nvContentPartPr>
                <p14:cNvPr id="92" name="Entrada de lápiz 91">
                  <a:extLst>
                    <a:ext uri="{FF2B5EF4-FFF2-40B4-BE49-F238E27FC236}">
                      <a16:creationId xmlns:a16="http://schemas.microsoft.com/office/drawing/2014/main" id="{F5527E3D-099B-A549-BDF9-0C287A31E35F}"/>
                    </a:ext>
                  </a:extLst>
                </p14:cNvPr>
                <p14:cNvContentPartPr/>
                <p14:nvPr/>
              </p14:nvContentPartPr>
              <p14:xfrm>
                <a:off x="7720435" y="4674772"/>
                <a:ext cx="49680" cy="131400"/>
              </p14:xfrm>
            </p:contentPart>
          </mc:Choice>
          <mc:Fallback xmlns="">
            <p:pic>
              <p:nvPicPr>
                <p:cNvPr id="92" name="Entrada de lápiz 91">
                  <a:extLst>
                    <a:ext uri="{FF2B5EF4-FFF2-40B4-BE49-F238E27FC236}">
                      <a16:creationId xmlns:a16="http://schemas.microsoft.com/office/drawing/2014/main" id="{F5527E3D-099B-A549-BDF9-0C287A31E35F}"/>
                    </a:ext>
                  </a:extLst>
                </p:cNvPr>
                <p:cNvPicPr/>
                <p:nvPr/>
              </p:nvPicPr>
              <p:blipFill>
                <a:blip r:embed="rId127"/>
                <a:stretch>
                  <a:fillRect/>
                </a:stretch>
              </p:blipFill>
              <p:spPr>
                <a:xfrm>
                  <a:off x="7712875" y="4667572"/>
                  <a:ext cx="64800" cy="146160"/>
                </a:xfrm>
                <a:prstGeom prst="rect">
                  <a:avLst/>
                </a:prstGeom>
              </p:spPr>
            </p:pic>
          </mc:Fallback>
        </mc:AlternateContent>
        <mc:AlternateContent xmlns:mc="http://schemas.openxmlformats.org/markup-compatibility/2006" xmlns:p14="http://schemas.microsoft.com/office/powerpoint/2010/main">
          <mc:Choice Requires="p14">
            <p:contentPart p14:bwMode="auto" r:id="rId128">
              <p14:nvContentPartPr>
                <p14:cNvPr id="93" name="Entrada de lápiz 92">
                  <a:extLst>
                    <a:ext uri="{FF2B5EF4-FFF2-40B4-BE49-F238E27FC236}">
                      <a16:creationId xmlns:a16="http://schemas.microsoft.com/office/drawing/2014/main" id="{16E8E2A9-7DB7-874F-9C78-A9AAB49C0432}"/>
                    </a:ext>
                  </a:extLst>
                </p14:cNvPr>
                <p14:cNvContentPartPr/>
                <p14:nvPr/>
              </p14:nvContentPartPr>
              <p14:xfrm>
                <a:off x="7846075" y="4667212"/>
                <a:ext cx="234360" cy="183240"/>
              </p14:xfrm>
            </p:contentPart>
          </mc:Choice>
          <mc:Fallback xmlns="">
            <p:pic>
              <p:nvPicPr>
                <p:cNvPr id="93" name="Entrada de lápiz 92">
                  <a:extLst>
                    <a:ext uri="{FF2B5EF4-FFF2-40B4-BE49-F238E27FC236}">
                      <a16:creationId xmlns:a16="http://schemas.microsoft.com/office/drawing/2014/main" id="{16E8E2A9-7DB7-874F-9C78-A9AAB49C0432}"/>
                    </a:ext>
                  </a:extLst>
                </p:cNvPr>
                <p:cNvPicPr/>
                <p:nvPr/>
              </p:nvPicPr>
              <p:blipFill>
                <a:blip r:embed="rId129"/>
                <a:stretch>
                  <a:fillRect/>
                </a:stretch>
              </p:blipFill>
              <p:spPr>
                <a:xfrm>
                  <a:off x="7838875" y="4659652"/>
                  <a:ext cx="249480" cy="198360"/>
                </a:xfrm>
                <a:prstGeom prst="rect">
                  <a:avLst/>
                </a:prstGeom>
              </p:spPr>
            </p:pic>
          </mc:Fallback>
        </mc:AlternateContent>
        <mc:AlternateContent xmlns:mc="http://schemas.openxmlformats.org/markup-compatibility/2006" xmlns:p14="http://schemas.microsoft.com/office/powerpoint/2010/main">
          <mc:Choice Requires="p14">
            <p:contentPart p14:bwMode="auto" r:id="rId130">
              <p14:nvContentPartPr>
                <p14:cNvPr id="94" name="Entrada de lápiz 93">
                  <a:extLst>
                    <a:ext uri="{FF2B5EF4-FFF2-40B4-BE49-F238E27FC236}">
                      <a16:creationId xmlns:a16="http://schemas.microsoft.com/office/drawing/2014/main" id="{B74752D3-0887-4641-B995-0F9EDC602347}"/>
                    </a:ext>
                  </a:extLst>
                </p14:cNvPr>
                <p14:cNvContentPartPr/>
                <p14:nvPr/>
              </p14:nvContentPartPr>
              <p14:xfrm>
                <a:off x="7537555" y="4896532"/>
                <a:ext cx="573120" cy="51840"/>
              </p14:xfrm>
            </p:contentPart>
          </mc:Choice>
          <mc:Fallback xmlns="">
            <p:pic>
              <p:nvPicPr>
                <p:cNvPr id="94" name="Entrada de lápiz 93">
                  <a:extLst>
                    <a:ext uri="{FF2B5EF4-FFF2-40B4-BE49-F238E27FC236}">
                      <a16:creationId xmlns:a16="http://schemas.microsoft.com/office/drawing/2014/main" id="{B74752D3-0887-4641-B995-0F9EDC602347}"/>
                    </a:ext>
                  </a:extLst>
                </p:cNvPr>
                <p:cNvPicPr/>
                <p:nvPr/>
              </p:nvPicPr>
              <p:blipFill>
                <a:blip r:embed="rId131"/>
                <a:stretch>
                  <a:fillRect/>
                </a:stretch>
              </p:blipFill>
              <p:spPr>
                <a:xfrm>
                  <a:off x="7529995" y="4888972"/>
                  <a:ext cx="588240" cy="66960"/>
                </a:xfrm>
                <a:prstGeom prst="rect">
                  <a:avLst/>
                </a:prstGeom>
              </p:spPr>
            </p:pic>
          </mc:Fallback>
        </mc:AlternateContent>
        <mc:AlternateContent xmlns:mc="http://schemas.openxmlformats.org/markup-compatibility/2006" xmlns:p14="http://schemas.microsoft.com/office/powerpoint/2010/main">
          <mc:Choice Requires="p14">
            <p:contentPart p14:bwMode="auto" r:id="rId132">
              <p14:nvContentPartPr>
                <p14:cNvPr id="96" name="Entrada de lápiz 95">
                  <a:extLst>
                    <a:ext uri="{FF2B5EF4-FFF2-40B4-BE49-F238E27FC236}">
                      <a16:creationId xmlns:a16="http://schemas.microsoft.com/office/drawing/2014/main" id="{A1080B4A-5912-F842-822A-5EE0E12ECE9E}"/>
                    </a:ext>
                  </a:extLst>
                </p14:cNvPr>
                <p14:cNvContentPartPr/>
                <p14:nvPr/>
              </p14:nvContentPartPr>
              <p14:xfrm>
                <a:off x="7768315" y="5007412"/>
                <a:ext cx="127440" cy="163080"/>
              </p14:xfrm>
            </p:contentPart>
          </mc:Choice>
          <mc:Fallback xmlns="">
            <p:pic>
              <p:nvPicPr>
                <p:cNvPr id="96" name="Entrada de lápiz 95">
                  <a:extLst>
                    <a:ext uri="{FF2B5EF4-FFF2-40B4-BE49-F238E27FC236}">
                      <a16:creationId xmlns:a16="http://schemas.microsoft.com/office/drawing/2014/main" id="{A1080B4A-5912-F842-822A-5EE0E12ECE9E}"/>
                    </a:ext>
                  </a:extLst>
                </p:cNvPr>
                <p:cNvPicPr/>
                <p:nvPr/>
              </p:nvPicPr>
              <p:blipFill>
                <a:blip r:embed="rId133"/>
                <a:stretch>
                  <a:fillRect/>
                </a:stretch>
              </p:blipFill>
              <p:spPr>
                <a:xfrm>
                  <a:off x="7760755" y="5000212"/>
                  <a:ext cx="142560" cy="178200"/>
                </a:xfrm>
                <a:prstGeom prst="rect">
                  <a:avLst/>
                </a:prstGeom>
              </p:spPr>
            </p:pic>
          </mc:Fallback>
        </mc:AlternateContent>
        <mc:AlternateContent xmlns:mc="http://schemas.openxmlformats.org/markup-compatibility/2006" xmlns:p14="http://schemas.microsoft.com/office/powerpoint/2010/main">
          <mc:Choice Requires="p14">
            <p:contentPart p14:bwMode="auto" r:id="rId134">
              <p14:nvContentPartPr>
                <p14:cNvPr id="98" name="Entrada de lápiz 97">
                  <a:extLst>
                    <a:ext uri="{FF2B5EF4-FFF2-40B4-BE49-F238E27FC236}">
                      <a16:creationId xmlns:a16="http://schemas.microsoft.com/office/drawing/2014/main" id="{C50B872B-3189-DA42-BD9F-0A04496DED5D}"/>
                    </a:ext>
                  </a:extLst>
                </p14:cNvPr>
                <p14:cNvContentPartPr/>
                <p14:nvPr/>
              </p14:nvContentPartPr>
              <p14:xfrm>
                <a:off x="8261155" y="4811572"/>
                <a:ext cx="53280" cy="8640"/>
              </p14:xfrm>
            </p:contentPart>
          </mc:Choice>
          <mc:Fallback xmlns="">
            <p:pic>
              <p:nvPicPr>
                <p:cNvPr id="98" name="Entrada de lápiz 97">
                  <a:extLst>
                    <a:ext uri="{FF2B5EF4-FFF2-40B4-BE49-F238E27FC236}">
                      <a16:creationId xmlns:a16="http://schemas.microsoft.com/office/drawing/2014/main" id="{C50B872B-3189-DA42-BD9F-0A04496DED5D}"/>
                    </a:ext>
                  </a:extLst>
                </p:cNvPr>
                <p:cNvPicPr/>
                <p:nvPr/>
              </p:nvPicPr>
              <p:blipFill>
                <a:blip r:embed="rId135"/>
                <a:stretch>
                  <a:fillRect/>
                </a:stretch>
              </p:blipFill>
              <p:spPr>
                <a:xfrm>
                  <a:off x="8253595" y="4804012"/>
                  <a:ext cx="68400" cy="23400"/>
                </a:xfrm>
                <a:prstGeom prst="rect">
                  <a:avLst/>
                </a:prstGeom>
              </p:spPr>
            </p:pic>
          </mc:Fallback>
        </mc:AlternateContent>
        <mc:AlternateContent xmlns:mc="http://schemas.openxmlformats.org/markup-compatibility/2006" xmlns:p14="http://schemas.microsoft.com/office/powerpoint/2010/main">
          <mc:Choice Requires="p14">
            <p:contentPart p14:bwMode="auto" r:id="rId136">
              <p14:nvContentPartPr>
                <p14:cNvPr id="99" name="Entrada de lápiz 98">
                  <a:extLst>
                    <a:ext uri="{FF2B5EF4-FFF2-40B4-BE49-F238E27FC236}">
                      <a16:creationId xmlns:a16="http://schemas.microsoft.com/office/drawing/2014/main" id="{1ECB8281-73E0-D94C-AD29-956040F69F59}"/>
                    </a:ext>
                  </a:extLst>
                </p14:cNvPr>
                <p14:cNvContentPartPr/>
                <p14:nvPr/>
              </p14:nvContentPartPr>
              <p14:xfrm>
                <a:off x="8253235" y="4872052"/>
                <a:ext cx="61200" cy="8640"/>
              </p14:xfrm>
            </p:contentPart>
          </mc:Choice>
          <mc:Fallback xmlns="">
            <p:pic>
              <p:nvPicPr>
                <p:cNvPr id="99" name="Entrada de lápiz 98">
                  <a:extLst>
                    <a:ext uri="{FF2B5EF4-FFF2-40B4-BE49-F238E27FC236}">
                      <a16:creationId xmlns:a16="http://schemas.microsoft.com/office/drawing/2014/main" id="{1ECB8281-73E0-D94C-AD29-956040F69F59}"/>
                    </a:ext>
                  </a:extLst>
                </p:cNvPr>
                <p:cNvPicPr/>
                <p:nvPr/>
              </p:nvPicPr>
              <p:blipFill>
                <a:blip r:embed="rId137"/>
                <a:stretch>
                  <a:fillRect/>
                </a:stretch>
              </p:blipFill>
              <p:spPr>
                <a:xfrm>
                  <a:off x="8245675" y="4864492"/>
                  <a:ext cx="76320" cy="23400"/>
                </a:xfrm>
                <a:prstGeom prst="rect">
                  <a:avLst/>
                </a:prstGeom>
              </p:spPr>
            </p:pic>
          </mc:Fallback>
        </mc:AlternateContent>
        <mc:AlternateContent xmlns:mc="http://schemas.openxmlformats.org/markup-compatibility/2006" xmlns:p14="http://schemas.microsoft.com/office/powerpoint/2010/main">
          <mc:Choice Requires="p14">
            <p:contentPart p14:bwMode="auto" r:id="rId138">
              <p14:nvContentPartPr>
                <p14:cNvPr id="100" name="Entrada de lápiz 99">
                  <a:extLst>
                    <a:ext uri="{FF2B5EF4-FFF2-40B4-BE49-F238E27FC236}">
                      <a16:creationId xmlns:a16="http://schemas.microsoft.com/office/drawing/2014/main" id="{ED61467F-538B-A84E-BE7A-A15C110EF0A7}"/>
                    </a:ext>
                  </a:extLst>
                </p14:cNvPr>
                <p14:cNvContentPartPr/>
                <p14:nvPr/>
              </p14:nvContentPartPr>
              <p14:xfrm>
                <a:off x="8383555" y="4711132"/>
                <a:ext cx="73440" cy="157680"/>
              </p14:xfrm>
            </p:contentPart>
          </mc:Choice>
          <mc:Fallback xmlns="">
            <p:pic>
              <p:nvPicPr>
                <p:cNvPr id="100" name="Entrada de lápiz 99">
                  <a:extLst>
                    <a:ext uri="{FF2B5EF4-FFF2-40B4-BE49-F238E27FC236}">
                      <a16:creationId xmlns:a16="http://schemas.microsoft.com/office/drawing/2014/main" id="{ED61467F-538B-A84E-BE7A-A15C110EF0A7}"/>
                    </a:ext>
                  </a:extLst>
                </p:cNvPr>
                <p:cNvPicPr/>
                <p:nvPr/>
              </p:nvPicPr>
              <p:blipFill>
                <a:blip r:embed="rId139"/>
                <a:stretch>
                  <a:fillRect/>
                </a:stretch>
              </p:blipFill>
              <p:spPr>
                <a:xfrm>
                  <a:off x="8375995" y="4703572"/>
                  <a:ext cx="88560" cy="172800"/>
                </a:xfrm>
                <a:prstGeom prst="rect">
                  <a:avLst/>
                </a:prstGeom>
              </p:spPr>
            </p:pic>
          </mc:Fallback>
        </mc:AlternateContent>
        <mc:AlternateContent xmlns:mc="http://schemas.openxmlformats.org/markup-compatibility/2006" xmlns:p14="http://schemas.microsoft.com/office/powerpoint/2010/main">
          <mc:Choice Requires="p14">
            <p:contentPart p14:bwMode="auto" r:id="rId140">
              <p14:nvContentPartPr>
                <p14:cNvPr id="101" name="Entrada de lápiz 100">
                  <a:extLst>
                    <a:ext uri="{FF2B5EF4-FFF2-40B4-BE49-F238E27FC236}">
                      <a16:creationId xmlns:a16="http://schemas.microsoft.com/office/drawing/2014/main" id="{4EE8E9E6-4EE2-A547-A262-DFF58D67DA95}"/>
                    </a:ext>
                  </a:extLst>
                </p14:cNvPr>
                <p14:cNvContentPartPr/>
                <p14:nvPr/>
              </p14:nvContentPartPr>
              <p14:xfrm>
                <a:off x="8499835" y="4865932"/>
                <a:ext cx="11520" cy="115560"/>
              </p14:xfrm>
            </p:contentPart>
          </mc:Choice>
          <mc:Fallback xmlns="">
            <p:pic>
              <p:nvPicPr>
                <p:cNvPr id="101" name="Entrada de lápiz 100">
                  <a:extLst>
                    <a:ext uri="{FF2B5EF4-FFF2-40B4-BE49-F238E27FC236}">
                      <a16:creationId xmlns:a16="http://schemas.microsoft.com/office/drawing/2014/main" id="{4EE8E9E6-4EE2-A547-A262-DFF58D67DA95}"/>
                    </a:ext>
                  </a:extLst>
                </p:cNvPr>
                <p:cNvPicPr/>
                <p:nvPr/>
              </p:nvPicPr>
              <p:blipFill>
                <a:blip r:embed="rId141"/>
                <a:stretch>
                  <a:fillRect/>
                </a:stretch>
              </p:blipFill>
              <p:spPr>
                <a:xfrm>
                  <a:off x="8492275" y="4858372"/>
                  <a:ext cx="26640" cy="130680"/>
                </a:xfrm>
                <a:prstGeom prst="rect">
                  <a:avLst/>
                </a:prstGeom>
              </p:spPr>
            </p:pic>
          </mc:Fallback>
        </mc:AlternateContent>
        <mc:AlternateContent xmlns:mc="http://schemas.openxmlformats.org/markup-compatibility/2006" xmlns:p14="http://schemas.microsoft.com/office/powerpoint/2010/main">
          <mc:Choice Requires="p14">
            <p:contentPart p14:bwMode="auto" r:id="rId142">
              <p14:nvContentPartPr>
                <p14:cNvPr id="102" name="Entrada de lápiz 101">
                  <a:extLst>
                    <a:ext uri="{FF2B5EF4-FFF2-40B4-BE49-F238E27FC236}">
                      <a16:creationId xmlns:a16="http://schemas.microsoft.com/office/drawing/2014/main" id="{A67C7CDF-FC51-884A-9796-43EEB31FEF1F}"/>
                    </a:ext>
                  </a:extLst>
                </p14:cNvPr>
                <p14:cNvContentPartPr/>
                <p14:nvPr/>
              </p14:nvContentPartPr>
              <p14:xfrm>
                <a:off x="8561755" y="4737412"/>
                <a:ext cx="66600" cy="160200"/>
              </p14:xfrm>
            </p:contentPart>
          </mc:Choice>
          <mc:Fallback xmlns="">
            <p:pic>
              <p:nvPicPr>
                <p:cNvPr id="102" name="Entrada de lápiz 101">
                  <a:extLst>
                    <a:ext uri="{FF2B5EF4-FFF2-40B4-BE49-F238E27FC236}">
                      <a16:creationId xmlns:a16="http://schemas.microsoft.com/office/drawing/2014/main" id="{A67C7CDF-FC51-884A-9796-43EEB31FEF1F}"/>
                    </a:ext>
                  </a:extLst>
                </p:cNvPr>
                <p:cNvPicPr/>
                <p:nvPr/>
              </p:nvPicPr>
              <p:blipFill>
                <a:blip r:embed="rId143"/>
                <a:stretch>
                  <a:fillRect/>
                </a:stretch>
              </p:blipFill>
              <p:spPr>
                <a:xfrm>
                  <a:off x="8554195" y="4729852"/>
                  <a:ext cx="81720" cy="175320"/>
                </a:xfrm>
                <a:prstGeom prst="rect">
                  <a:avLst/>
                </a:prstGeom>
              </p:spPr>
            </p:pic>
          </mc:Fallback>
        </mc:AlternateContent>
        <mc:AlternateContent xmlns:mc="http://schemas.openxmlformats.org/markup-compatibility/2006" xmlns:p14="http://schemas.microsoft.com/office/powerpoint/2010/main">
          <mc:Choice Requires="p14">
            <p:contentPart p14:bwMode="auto" r:id="rId144">
              <p14:nvContentPartPr>
                <p14:cNvPr id="103" name="Entrada de lápiz 102">
                  <a:extLst>
                    <a:ext uri="{FF2B5EF4-FFF2-40B4-BE49-F238E27FC236}">
                      <a16:creationId xmlns:a16="http://schemas.microsoft.com/office/drawing/2014/main" id="{E69AC62F-1E65-AF4B-9E48-09487C8E0BF9}"/>
                    </a:ext>
                  </a:extLst>
                </p14:cNvPr>
                <p14:cNvContentPartPr/>
                <p14:nvPr/>
              </p14:nvContentPartPr>
              <p14:xfrm>
                <a:off x="8659675" y="4715092"/>
                <a:ext cx="87840" cy="168120"/>
              </p14:xfrm>
            </p:contentPart>
          </mc:Choice>
          <mc:Fallback xmlns="">
            <p:pic>
              <p:nvPicPr>
                <p:cNvPr id="103" name="Entrada de lápiz 102">
                  <a:extLst>
                    <a:ext uri="{FF2B5EF4-FFF2-40B4-BE49-F238E27FC236}">
                      <a16:creationId xmlns:a16="http://schemas.microsoft.com/office/drawing/2014/main" id="{E69AC62F-1E65-AF4B-9E48-09487C8E0BF9}"/>
                    </a:ext>
                  </a:extLst>
                </p:cNvPr>
                <p:cNvPicPr/>
                <p:nvPr/>
              </p:nvPicPr>
              <p:blipFill>
                <a:blip r:embed="rId145"/>
                <a:stretch>
                  <a:fillRect/>
                </a:stretch>
              </p:blipFill>
              <p:spPr>
                <a:xfrm>
                  <a:off x="8652115" y="4707532"/>
                  <a:ext cx="102960" cy="183240"/>
                </a:xfrm>
                <a:prstGeom prst="rect">
                  <a:avLst/>
                </a:prstGeom>
              </p:spPr>
            </p:pic>
          </mc:Fallback>
        </mc:AlternateContent>
        <mc:AlternateContent xmlns:mc="http://schemas.openxmlformats.org/markup-compatibility/2006" xmlns:p14="http://schemas.microsoft.com/office/powerpoint/2010/main">
          <mc:Choice Requires="p14">
            <p:contentPart p14:bwMode="auto" r:id="rId146">
              <p14:nvContentPartPr>
                <p14:cNvPr id="104" name="Entrada de lápiz 103">
                  <a:extLst>
                    <a:ext uri="{FF2B5EF4-FFF2-40B4-BE49-F238E27FC236}">
                      <a16:creationId xmlns:a16="http://schemas.microsoft.com/office/drawing/2014/main" id="{5A22C421-C19C-2A48-ACE4-90FE59E1D843}"/>
                    </a:ext>
                  </a:extLst>
                </p14:cNvPr>
                <p14:cNvContentPartPr/>
                <p14:nvPr/>
              </p14:nvContentPartPr>
              <p14:xfrm>
                <a:off x="8682715" y="4678732"/>
                <a:ext cx="114120" cy="44640"/>
              </p14:xfrm>
            </p:contentPart>
          </mc:Choice>
          <mc:Fallback xmlns="">
            <p:pic>
              <p:nvPicPr>
                <p:cNvPr id="104" name="Entrada de lápiz 103">
                  <a:extLst>
                    <a:ext uri="{FF2B5EF4-FFF2-40B4-BE49-F238E27FC236}">
                      <a16:creationId xmlns:a16="http://schemas.microsoft.com/office/drawing/2014/main" id="{5A22C421-C19C-2A48-ACE4-90FE59E1D843}"/>
                    </a:ext>
                  </a:extLst>
                </p:cNvPr>
                <p:cNvPicPr/>
                <p:nvPr/>
              </p:nvPicPr>
              <p:blipFill>
                <a:blip r:embed="rId147"/>
                <a:stretch>
                  <a:fillRect/>
                </a:stretch>
              </p:blipFill>
              <p:spPr>
                <a:xfrm>
                  <a:off x="8675155" y="4671172"/>
                  <a:ext cx="129240" cy="59760"/>
                </a:xfrm>
                <a:prstGeom prst="rect">
                  <a:avLst/>
                </a:prstGeom>
              </p:spPr>
            </p:pic>
          </mc:Fallback>
        </mc:AlternateContent>
        <mc:AlternateContent xmlns:mc="http://schemas.openxmlformats.org/markup-compatibility/2006" xmlns:p14="http://schemas.microsoft.com/office/powerpoint/2010/main">
          <mc:Choice Requires="p14">
            <p:contentPart p14:bwMode="auto" r:id="rId148">
              <p14:nvContentPartPr>
                <p14:cNvPr id="105" name="Entrada de lápiz 104">
                  <a:extLst>
                    <a:ext uri="{FF2B5EF4-FFF2-40B4-BE49-F238E27FC236}">
                      <a16:creationId xmlns:a16="http://schemas.microsoft.com/office/drawing/2014/main" id="{A298AD61-39E4-3247-AECE-50C07F76BF38}"/>
                    </a:ext>
                  </a:extLst>
                </p14:cNvPr>
                <p14:cNvContentPartPr/>
                <p14:nvPr/>
              </p14:nvContentPartPr>
              <p14:xfrm>
                <a:off x="8864515" y="4698892"/>
                <a:ext cx="255600" cy="156240"/>
              </p14:xfrm>
            </p:contentPart>
          </mc:Choice>
          <mc:Fallback xmlns="">
            <p:pic>
              <p:nvPicPr>
                <p:cNvPr id="105" name="Entrada de lápiz 104">
                  <a:extLst>
                    <a:ext uri="{FF2B5EF4-FFF2-40B4-BE49-F238E27FC236}">
                      <a16:creationId xmlns:a16="http://schemas.microsoft.com/office/drawing/2014/main" id="{A298AD61-39E4-3247-AECE-50C07F76BF38}"/>
                    </a:ext>
                  </a:extLst>
                </p:cNvPr>
                <p:cNvPicPr/>
                <p:nvPr/>
              </p:nvPicPr>
              <p:blipFill>
                <a:blip r:embed="rId149"/>
                <a:stretch>
                  <a:fillRect/>
                </a:stretch>
              </p:blipFill>
              <p:spPr>
                <a:xfrm>
                  <a:off x="8857315" y="4691332"/>
                  <a:ext cx="270360" cy="171360"/>
                </a:xfrm>
                <a:prstGeom prst="rect">
                  <a:avLst/>
                </a:prstGeom>
              </p:spPr>
            </p:pic>
          </mc:Fallback>
        </mc:AlternateContent>
      </p:grpSp>
    </p:spTree>
    <p:extLst>
      <p:ext uri="{BB962C8B-B14F-4D97-AF65-F5344CB8AC3E}">
        <p14:creationId xmlns:p14="http://schemas.microsoft.com/office/powerpoint/2010/main" val="192969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5A33F-2BDB-C14C-9653-C9BA0506CBB0}"/>
              </a:ext>
            </a:extLst>
          </p:cNvPr>
          <p:cNvSpPr>
            <a:spLocks noGrp="1"/>
          </p:cNvSpPr>
          <p:nvPr>
            <p:ph type="title"/>
          </p:nvPr>
        </p:nvSpPr>
        <p:spPr/>
        <p:txBody>
          <a:bodyPr/>
          <a:lstStyle/>
          <a:p>
            <a:r>
              <a:rPr lang="es-ES_tradnl" dirty="0"/>
              <a:t>Cifras significativas</a:t>
            </a:r>
          </a:p>
        </p:txBody>
      </p:sp>
      <p:sp>
        <p:nvSpPr>
          <p:cNvPr id="3" name="Marcador de contenido 2">
            <a:extLst>
              <a:ext uri="{FF2B5EF4-FFF2-40B4-BE49-F238E27FC236}">
                <a16:creationId xmlns:a16="http://schemas.microsoft.com/office/drawing/2014/main" id="{00C8D24B-3EF3-E74E-8D92-4A5D81BFD013}"/>
              </a:ext>
            </a:extLst>
          </p:cNvPr>
          <p:cNvSpPr>
            <a:spLocks noGrp="1"/>
          </p:cNvSpPr>
          <p:nvPr>
            <p:ph idx="1"/>
          </p:nvPr>
        </p:nvSpPr>
        <p:spPr>
          <a:xfrm>
            <a:off x="680012" y="1333982"/>
            <a:ext cx="7783975" cy="1999527"/>
          </a:xfrm>
        </p:spPr>
        <p:txBody>
          <a:bodyPr>
            <a:normAutofit fontScale="92500" lnSpcReduction="20000"/>
          </a:bodyPr>
          <a:lstStyle/>
          <a:p>
            <a:pPr marL="0" indent="0" algn="just">
              <a:buNone/>
            </a:pPr>
            <a:r>
              <a:rPr lang="es-CL" dirty="0">
                <a:solidFill>
                  <a:srgbClr val="002060"/>
                </a:solidFill>
              </a:rPr>
              <a:t>Como ya hemos visto, la medida de una cantidad física entrega un valor con un cierto grado de error. Un concepto muy importante es el de las </a:t>
            </a:r>
            <a:r>
              <a:rPr lang="es-CL" dirty="0">
                <a:solidFill>
                  <a:srgbClr val="FF0000"/>
                </a:solidFill>
              </a:rPr>
              <a:t>cifras significativas de una medicion</a:t>
            </a:r>
            <a:r>
              <a:rPr lang="es-CL" dirty="0">
                <a:solidFill>
                  <a:srgbClr val="002060"/>
                </a:solidFill>
              </a:rPr>
              <a:t>, el cual depende del error.</a:t>
            </a:r>
          </a:p>
          <a:p>
            <a:pPr marL="0" indent="0">
              <a:buNone/>
            </a:pPr>
            <a:endParaRPr lang="es-ES_tradnl" dirty="0"/>
          </a:p>
        </p:txBody>
      </p:sp>
      <p:sp>
        <p:nvSpPr>
          <p:cNvPr id="4" name="Rectángulo 3">
            <a:extLst>
              <a:ext uri="{FF2B5EF4-FFF2-40B4-BE49-F238E27FC236}">
                <a16:creationId xmlns:a16="http://schemas.microsoft.com/office/drawing/2014/main" id="{E3AAED52-3BBD-7149-AFEE-10A4A0CDB266}"/>
              </a:ext>
            </a:extLst>
          </p:cNvPr>
          <p:cNvSpPr/>
          <p:nvPr/>
        </p:nvSpPr>
        <p:spPr>
          <a:xfrm>
            <a:off x="680012" y="3269469"/>
            <a:ext cx="8006788" cy="1815882"/>
          </a:xfrm>
          <a:prstGeom prst="rect">
            <a:avLst/>
          </a:prstGeom>
        </p:spPr>
        <p:txBody>
          <a:bodyPr wrap="square">
            <a:spAutoFit/>
          </a:bodyPr>
          <a:lstStyle/>
          <a:p>
            <a:pPr algn="just"/>
            <a:r>
              <a:rPr lang="es-CL" sz="2800" dirty="0">
                <a:solidFill>
                  <a:schemeClr val="accent3">
                    <a:lumMod val="50000"/>
                  </a:schemeClr>
                </a:solidFill>
              </a:rPr>
              <a:t>Definiremos las cifras significativas de una cantidad como la cantidad total de cifras que tiene el número respecto a la posición de la primera cifra distinta de cero que tiene su error. </a:t>
            </a:r>
            <a:endParaRPr lang="es-CL" sz="2800" dirty="0">
              <a:solidFill>
                <a:schemeClr val="accent3">
                  <a:lumMod val="50000"/>
                </a:schemeClr>
              </a:solidFill>
              <a:effectLst/>
            </a:endParaRPr>
          </a:p>
        </p:txBody>
      </p:sp>
      <p:pic>
        <p:nvPicPr>
          <p:cNvPr id="5" name="Imagen 4">
            <a:extLst>
              <a:ext uri="{FF2B5EF4-FFF2-40B4-BE49-F238E27FC236}">
                <a16:creationId xmlns:a16="http://schemas.microsoft.com/office/drawing/2014/main" id="{B4DE106B-6120-9242-8E75-9EF8A3924F05}"/>
              </a:ext>
            </a:extLst>
          </p:cNvPr>
          <p:cNvPicPr>
            <a:picLocks noChangeAspect="1"/>
          </p:cNvPicPr>
          <p:nvPr/>
        </p:nvPicPr>
        <p:blipFill>
          <a:blip r:embed="rId2"/>
          <a:stretch>
            <a:fillRect/>
          </a:stretch>
        </p:blipFill>
        <p:spPr>
          <a:xfrm>
            <a:off x="5545678" y="4702270"/>
            <a:ext cx="2825712" cy="1643495"/>
          </a:xfrm>
          <a:prstGeom prst="rect">
            <a:avLst/>
          </a:prstGeom>
        </p:spPr>
      </p:pic>
    </p:spTree>
    <p:extLst>
      <p:ext uri="{BB962C8B-B14F-4D97-AF65-F5344CB8AC3E}">
        <p14:creationId xmlns:p14="http://schemas.microsoft.com/office/powerpoint/2010/main" val="2603256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E4395F-A193-C444-A6F0-9BC451C717B3}"/>
              </a:ext>
            </a:extLst>
          </p:cNvPr>
          <p:cNvSpPr>
            <a:spLocks noGrp="1"/>
          </p:cNvSpPr>
          <p:nvPr>
            <p:ph type="title"/>
          </p:nvPr>
        </p:nvSpPr>
        <p:spPr/>
        <p:txBody>
          <a:bodyPr/>
          <a:lstStyle/>
          <a:p>
            <a:r>
              <a:rPr lang="es-ES_tradnl" dirty="0"/>
              <a:t>Ejemplo….</a:t>
            </a:r>
          </a:p>
        </p:txBody>
      </p:sp>
      <p:pic>
        <p:nvPicPr>
          <p:cNvPr id="4" name="Imagen 3">
            <a:extLst>
              <a:ext uri="{FF2B5EF4-FFF2-40B4-BE49-F238E27FC236}">
                <a16:creationId xmlns:a16="http://schemas.microsoft.com/office/drawing/2014/main" id="{55D98AB5-F901-884B-8F59-5036D38591C6}"/>
              </a:ext>
            </a:extLst>
          </p:cNvPr>
          <p:cNvPicPr>
            <a:picLocks noChangeAspect="1"/>
          </p:cNvPicPr>
          <p:nvPr/>
        </p:nvPicPr>
        <p:blipFill>
          <a:blip r:embed="rId2"/>
          <a:stretch>
            <a:fillRect/>
          </a:stretch>
        </p:blipFill>
        <p:spPr>
          <a:xfrm>
            <a:off x="768007" y="1417638"/>
            <a:ext cx="7272968" cy="1575810"/>
          </a:xfrm>
          <a:prstGeom prst="rect">
            <a:avLst/>
          </a:prstGeom>
        </p:spPr>
      </p:pic>
      <p:sp>
        <p:nvSpPr>
          <p:cNvPr id="12" name="Rectángulo 11">
            <a:extLst>
              <a:ext uri="{FF2B5EF4-FFF2-40B4-BE49-F238E27FC236}">
                <a16:creationId xmlns:a16="http://schemas.microsoft.com/office/drawing/2014/main" id="{0105828D-D247-1745-985B-989C1E194E31}"/>
              </a:ext>
            </a:extLst>
          </p:cNvPr>
          <p:cNvSpPr/>
          <p:nvPr/>
        </p:nvSpPr>
        <p:spPr>
          <a:xfrm>
            <a:off x="457200" y="3125889"/>
            <a:ext cx="8229600" cy="1477328"/>
          </a:xfrm>
          <a:prstGeom prst="rect">
            <a:avLst/>
          </a:prstGeom>
        </p:spPr>
        <p:txBody>
          <a:bodyPr wrap="square">
            <a:spAutoFit/>
          </a:bodyPr>
          <a:lstStyle/>
          <a:p>
            <a:pPr algn="just"/>
            <a:r>
              <a:rPr lang="es-ES_tradnl" dirty="0"/>
              <a:t>El numero de cifras que se reporta en una medición debe ser tal que coincida con la cifra del error. </a:t>
            </a:r>
          </a:p>
          <a:p>
            <a:pPr algn="just"/>
            <a:r>
              <a:rPr lang="es-ES_tradnl" dirty="0"/>
              <a:t>Por lo general esta ultima cifra debe ser estimada.</a:t>
            </a:r>
          </a:p>
          <a:p>
            <a:pPr algn="just"/>
            <a:r>
              <a:rPr lang="es-ES_tradnl" dirty="0"/>
              <a:t>La estimación es un proceso que realiza el observador, dónde éste evalúa qué fracción de la apreciación del instrumento le corresponde a una medida.</a:t>
            </a:r>
          </a:p>
        </p:txBody>
      </p:sp>
      <p:grpSp>
        <p:nvGrpSpPr>
          <p:cNvPr id="18" name="Grupo 17">
            <a:extLst>
              <a:ext uri="{FF2B5EF4-FFF2-40B4-BE49-F238E27FC236}">
                <a16:creationId xmlns:a16="http://schemas.microsoft.com/office/drawing/2014/main" id="{7A728365-982D-A14B-8A70-BDA9C02FEEB2}"/>
              </a:ext>
            </a:extLst>
          </p:cNvPr>
          <p:cNvGrpSpPr/>
          <p:nvPr/>
        </p:nvGrpSpPr>
        <p:grpSpPr>
          <a:xfrm>
            <a:off x="5715235" y="1275292"/>
            <a:ext cx="613800" cy="271440"/>
            <a:chOff x="5715235" y="1275292"/>
            <a:chExt cx="613800" cy="271440"/>
          </a:xfrm>
        </p:grpSpPr>
        <mc:AlternateContent xmlns:mc="http://schemas.openxmlformats.org/markup-compatibility/2006" xmlns:p14="http://schemas.microsoft.com/office/powerpoint/2010/main">
          <mc:Choice Requires="p14">
            <p:contentPart p14:bwMode="auto" r:id="rId3">
              <p14:nvContentPartPr>
                <p14:cNvPr id="13" name="Entrada de lápiz 12">
                  <a:extLst>
                    <a:ext uri="{FF2B5EF4-FFF2-40B4-BE49-F238E27FC236}">
                      <a16:creationId xmlns:a16="http://schemas.microsoft.com/office/drawing/2014/main" id="{3193E24D-964C-9340-894B-2E3644298FA8}"/>
                    </a:ext>
                  </a:extLst>
                </p14:cNvPr>
                <p14:cNvContentPartPr/>
                <p14:nvPr/>
              </p14:nvContentPartPr>
              <p14:xfrm>
                <a:off x="5715235" y="1275292"/>
                <a:ext cx="168840" cy="271440"/>
              </p14:xfrm>
            </p:contentPart>
          </mc:Choice>
          <mc:Fallback xmlns="">
            <p:pic>
              <p:nvPicPr>
                <p:cNvPr id="13" name="Entrada de lápiz 12">
                  <a:extLst>
                    <a:ext uri="{FF2B5EF4-FFF2-40B4-BE49-F238E27FC236}">
                      <a16:creationId xmlns:a16="http://schemas.microsoft.com/office/drawing/2014/main" id="{3193E24D-964C-9340-894B-2E3644298FA8}"/>
                    </a:ext>
                  </a:extLst>
                </p:cNvPr>
                <p:cNvPicPr/>
                <p:nvPr/>
              </p:nvPicPr>
              <p:blipFill>
                <a:blip r:embed="rId4"/>
                <a:stretch>
                  <a:fillRect/>
                </a:stretch>
              </p:blipFill>
              <p:spPr>
                <a:xfrm>
                  <a:off x="5707675" y="1267732"/>
                  <a:ext cx="183960" cy="2865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4" name="Entrada de lápiz 13">
                  <a:extLst>
                    <a:ext uri="{FF2B5EF4-FFF2-40B4-BE49-F238E27FC236}">
                      <a16:creationId xmlns:a16="http://schemas.microsoft.com/office/drawing/2014/main" id="{1E396E20-43FD-8A4B-8A28-01FAFCCBCCC0}"/>
                    </a:ext>
                  </a:extLst>
                </p14:cNvPr>
                <p14:cNvContentPartPr/>
                <p14:nvPr/>
              </p14:nvContentPartPr>
              <p14:xfrm>
                <a:off x="5981275" y="1327852"/>
                <a:ext cx="9360" cy="175680"/>
              </p14:xfrm>
            </p:contentPart>
          </mc:Choice>
          <mc:Fallback xmlns="">
            <p:pic>
              <p:nvPicPr>
                <p:cNvPr id="14" name="Entrada de lápiz 13">
                  <a:extLst>
                    <a:ext uri="{FF2B5EF4-FFF2-40B4-BE49-F238E27FC236}">
                      <a16:creationId xmlns:a16="http://schemas.microsoft.com/office/drawing/2014/main" id="{1E396E20-43FD-8A4B-8A28-01FAFCCBCCC0}"/>
                    </a:ext>
                  </a:extLst>
                </p:cNvPr>
                <p:cNvPicPr/>
                <p:nvPr/>
              </p:nvPicPr>
              <p:blipFill>
                <a:blip r:embed="rId6"/>
                <a:stretch>
                  <a:fillRect/>
                </a:stretch>
              </p:blipFill>
              <p:spPr>
                <a:xfrm>
                  <a:off x="5973715" y="1320292"/>
                  <a:ext cx="24480" cy="1904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5" name="Entrada de lápiz 14">
                  <a:extLst>
                    <a:ext uri="{FF2B5EF4-FFF2-40B4-BE49-F238E27FC236}">
                      <a16:creationId xmlns:a16="http://schemas.microsoft.com/office/drawing/2014/main" id="{79D263F1-2E86-6942-8205-DAF2BAC6780A}"/>
                    </a:ext>
                  </a:extLst>
                </p14:cNvPr>
                <p14:cNvContentPartPr/>
                <p14:nvPr/>
              </p14:nvContentPartPr>
              <p14:xfrm>
                <a:off x="5979115" y="1311652"/>
                <a:ext cx="168840" cy="212400"/>
              </p14:xfrm>
            </p:contentPart>
          </mc:Choice>
          <mc:Fallback xmlns="">
            <p:pic>
              <p:nvPicPr>
                <p:cNvPr id="15" name="Entrada de lápiz 14">
                  <a:extLst>
                    <a:ext uri="{FF2B5EF4-FFF2-40B4-BE49-F238E27FC236}">
                      <a16:creationId xmlns:a16="http://schemas.microsoft.com/office/drawing/2014/main" id="{79D263F1-2E86-6942-8205-DAF2BAC6780A}"/>
                    </a:ext>
                  </a:extLst>
                </p:cNvPr>
                <p:cNvPicPr/>
                <p:nvPr/>
              </p:nvPicPr>
              <p:blipFill>
                <a:blip r:embed="rId8"/>
                <a:stretch>
                  <a:fillRect/>
                </a:stretch>
              </p:blipFill>
              <p:spPr>
                <a:xfrm>
                  <a:off x="5971555" y="1304092"/>
                  <a:ext cx="183960" cy="22752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6" name="Entrada de lápiz 15">
                  <a:extLst>
                    <a:ext uri="{FF2B5EF4-FFF2-40B4-BE49-F238E27FC236}">
                      <a16:creationId xmlns:a16="http://schemas.microsoft.com/office/drawing/2014/main" id="{0DE713B9-F7E5-0A4B-8ECB-5FD98CE3110E}"/>
                    </a:ext>
                  </a:extLst>
                </p14:cNvPr>
                <p14:cNvContentPartPr/>
                <p14:nvPr/>
              </p14:nvContentPartPr>
              <p14:xfrm>
                <a:off x="6233635" y="1375372"/>
                <a:ext cx="81000" cy="5040"/>
              </p14:xfrm>
            </p:contentPart>
          </mc:Choice>
          <mc:Fallback xmlns="">
            <p:pic>
              <p:nvPicPr>
                <p:cNvPr id="16" name="Entrada de lápiz 15">
                  <a:extLst>
                    <a:ext uri="{FF2B5EF4-FFF2-40B4-BE49-F238E27FC236}">
                      <a16:creationId xmlns:a16="http://schemas.microsoft.com/office/drawing/2014/main" id="{0DE713B9-F7E5-0A4B-8ECB-5FD98CE3110E}"/>
                    </a:ext>
                  </a:extLst>
                </p:cNvPr>
                <p:cNvPicPr/>
                <p:nvPr/>
              </p:nvPicPr>
              <p:blipFill>
                <a:blip r:embed="rId10"/>
                <a:stretch>
                  <a:fillRect/>
                </a:stretch>
              </p:blipFill>
              <p:spPr>
                <a:xfrm>
                  <a:off x="6226075" y="1367812"/>
                  <a:ext cx="95760" cy="2016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7" name="Entrada de lápiz 16">
                  <a:extLst>
                    <a:ext uri="{FF2B5EF4-FFF2-40B4-BE49-F238E27FC236}">
                      <a16:creationId xmlns:a16="http://schemas.microsoft.com/office/drawing/2014/main" id="{2B246761-BF2E-2C46-9FFE-A3B0B2BFD54F}"/>
                    </a:ext>
                  </a:extLst>
                </p14:cNvPr>
                <p14:cNvContentPartPr/>
                <p14:nvPr/>
              </p14:nvContentPartPr>
              <p14:xfrm>
                <a:off x="6238315" y="1404532"/>
                <a:ext cx="90720" cy="12960"/>
              </p14:xfrm>
            </p:contentPart>
          </mc:Choice>
          <mc:Fallback xmlns="">
            <p:pic>
              <p:nvPicPr>
                <p:cNvPr id="17" name="Entrada de lápiz 16">
                  <a:extLst>
                    <a:ext uri="{FF2B5EF4-FFF2-40B4-BE49-F238E27FC236}">
                      <a16:creationId xmlns:a16="http://schemas.microsoft.com/office/drawing/2014/main" id="{2B246761-BF2E-2C46-9FFE-A3B0B2BFD54F}"/>
                    </a:ext>
                  </a:extLst>
                </p:cNvPr>
                <p:cNvPicPr/>
                <p:nvPr/>
              </p:nvPicPr>
              <p:blipFill>
                <a:blip r:embed="rId12"/>
                <a:stretch>
                  <a:fillRect/>
                </a:stretch>
              </p:blipFill>
              <p:spPr>
                <a:xfrm>
                  <a:off x="6230755" y="1396972"/>
                  <a:ext cx="105840" cy="28080"/>
                </a:xfrm>
                <a:prstGeom prst="rect">
                  <a:avLst/>
                </a:prstGeom>
              </p:spPr>
            </p:pic>
          </mc:Fallback>
        </mc:AlternateContent>
      </p:grpSp>
      <p:grpSp>
        <p:nvGrpSpPr>
          <p:cNvPr id="23" name="Grupo 22">
            <a:extLst>
              <a:ext uri="{FF2B5EF4-FFF2-40B4-BE49-F238E27FC236}">
                <a16:creationId xmlns:a16="http://schemas.microsoft.com/office/drawing/2014/main" id="{75FF6CE5-61F4-7146-B754-382726C0A455}"/>
              </a:ext>
            </a:extLst>
          </p:cNvPr>
          <p:cNvGrpSpPr/>
          <p:nvPr/>
        </p:nvGrpSpPr>
        <p:grpSpPr>
          <a:xfrm>
            <a:off x="6580315" y="1133092"/>
            <a:ext cx="455040" cy="305640"/>
            <a:chOff x="6580315" y="1133092"/>
            <a:chExt cx="455040" cy="305640"/>
          </a:xfrm>
        </p:grpSpPr>
        <mc:AlternateContent xmlns:mc="http://schemas.openxmlformats.org/markup-compatibility/2006" xmlns:p14="http://schemas.microsoft.com/office/powerpoint/2010/main">
          <mc:Choice Requires="p14">
            <p:contentPart p14:bwMode="auto" r:id="rId13">
              <p14:nvContentPartPr>
                <p14:cNvPr id="19" name="Entrada de lápiz 18">
                  <a:extLst>
                    <a:ext uri="{FF2B5EF4-FFF2-40B4-BE49-F238E27FC236}">
                      <a16:creationId xmlns:a16="http://schemas.microsoft.com/office/drawing/2014/main" id="{82FD8FFD-2356-F444-8D13-03C20E87E1A7}"/>
                    </a:ext>
                  </a:extLst>
                </p14:cNvPr>
                <p14:cNvContentPartPr/>
                <p14:nvPr/>
              </p14:nvContentPartPr>
              <p14:xfrm>
                <a:off x="6580315" y="1133092"/>
                <a:ext cx="152640" cy="230400"/>
              </p14:xfrm>
            </p:contentPart>
          </mc:Choice>
          <mc:Fallback xmlns="">
            <p:pic>
              <p:nvPicPr>
                <p:cNvPr id="19" name="Entrada de lápiz 18">
                  <a:extLst>
                    <a:ext uri="{FF2B5EF4-FFF2-40B4-BE49-F238E27FC236}">
                      <a16:creationId xmlns:a16="http://schemas.microsoft.com/office/drawing/2014/main" id="{82FD8FFD-2356-F444-8D13-03C20E87E1A7}"/>
                    </a:ext>
                  </a:extLst>
                </p:cNvPr>
                <p:cNvPicPr/>
                <p:nvPr/>
              </p:nvPicPr>
              <p:blipFill>
                <a:blip r:embed="rId14"/>
                <a:stretch>
                  <a:fillRect/>
                </a:stretch>
              </p:blipFill>
              <p:spPr>
                <a:xfrm>
                  <a:off x="6572755" y="1125532"/>
                  <a:ext cx="167760" cy="24552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20" name="Entrada de lápiz 19">
                  <a:extLst>
                    <a:ext uri="{FF2B5EF4-FFF2-40B4-BE49-F238E27FC236}">
                      <a16:creationId xmlns:a16="http://schemas.microsoft.com/office/drawing/2014/main" id="{8EBEC157-49A5-AD45-8FA5-326570744C6A}"/>
                    </a:ext>
                  </a:extLst>
                </p14:cNvPr>
                <p14:cNvContentPartPr/>
                <p14:nvPr/>
              </p14:nvContentPartPr>
              <p14:xfrm>
                <a:off x="6830155" y="1311652"/>
                <a:ext cx="29160" cy="127080"/>
              </p14:xfrm>
            </p:contentPart>
          </mc:Choice>
          <mc:Fallback xmlns="">
            <p:pic>
              <p:nvPicPr>
                <p:cNvPr id="20" name="Entrada de lápiz 19">
                  <a:extLst>
                    <a:ext uri="{FF2B5EF4-FFF2-40B4-BE49-F238E27FC236}">
                      <a16:creationId xmlns:a16="http://schemas.microsoft.com/office/drawing/2014/main" id="{8EBEC157-49A5-AD45-8FA5-326570744C6A}"/>
                    </a:ext>
                  </a:extLst>
                </p:cNvPr>
                <p:cNvPicPr/>
                <p:nvPr/>
              </p:nvPicPr>
              <p:blipFill>
                <a:blip r:embed="rId16"/>
                <a:stretch>
                  <a:fillRect/>
                </a:stretch>
              </p:blipFill>
              <p:spPr>
                <a:xfrm>
                  <a:off x="6822595" y="1304092"/>
                  <a:ext cx="44280" cy="14220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1" name="Entrada de lápiz 20">
                  <a:extLst>
                    <a:ext uri="{FF2B5EF4-FFF2-40B4-BE49-F238E27FC236}">
                      <a16:creationId xmlns:a16="http://schemas.microsoft.com/office/drawing/2014/main" id="{4F72661C-1CB0-364B-8AB2-1806DDA42144}"/>
                    </a:ext>
                  </a:extLst>
                </p14:cNvPr>
                <p14:cNvContentPartPr/>
                <p14:nvPr/>
              </p14:nvContentPartPr>
              <p14:xfrm>
                <a:off x="6881995" y="1184572"/>
                <a:ext cx="119880" cy="161640"/>
              </p14:xfrm>
            </p:contentPart>
          </mc:Choice>
          <mc:Fallback xmlns="">
            <p:pic>
              <p:nvPicPr>
                <p:cNvPr id="21" name="Entrada de lápiz 20">
                  <a:extLst>
                    <a:ext uri="{FF2B5EF4-FFF2-40B4-BE49-F238E27FC236}">
                      <a16:creationId xmlns:a16="http://schemas.microsoft.com/office/drawing/2014/main" id="{4F72661C-1CB0-364B-8AB2-1806DDA42144}"/>
                    </a:ext>
                  </a:extLst>
                </p:cNvPr>
                <p:cNvPicPr/>
                <p:nvPr/>
              </p:nvPicPr>
              <p:blipFill>
                <a:blip r:embed="rId18"/>
                <a:stretch>
                  <a:fillRect/>
                </a:stretch>
              </p:blipFill>
              <p:spPr>
                <a:xfrm>
                  <a:off x="6874435" y="1177012"/>
                  <a:ext cx="135000" cy="17676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2" name="Entrada de lápiz 21">
                  <a:extLst>
                    <a:ext uri="{FF2B5EF4-FFF2-40B4-BE49-F238E27FC236}">
                      <a16:creationId xmlns:a16="http://schemas.microsoft.com/office/drawing/2014/main" id="{7091A598-3F93-3847-A13A-72395C4E65CF}"/>
                    </a:ext>
                  </a:extLst>
                </p14:cNvPr>
                <p14:cNvContentPartPr/>
                <p14:nvPr/>
              </p14:nvContentPartPr>
              <p14:xfrm>
                <a:off x="6917635" y="1137772"/>
                <a:ext cx="117720" cy="21240"/>
              </p14:xfrm>
            </p:contentPart>
          </mc:Choice>
          <mc:Fallback xmlns="">
            <p:pic>
              <p:nvPicPr>
                <p:cNvPr id="22" name="Entrada de lápiz 21">
                  <a:extLst>
                    <a:ext uri="{FF2B5EF4-FFF2-40B4-BE49-F238E27FC236}">
                      <a16:creationId xmlns:a16="http://schemas.microsoft.com/office/drawing/2014/main" id="{7091A598-3F93-3847-A13A-72395C4E65CF}"/>
                    </a:ext>
                  </a:extLst>
                </p:cNvPr>
                <p:cNvPicPr/>
                <p:nvPr/>
              </p:nvPicPr>
              <p:blipFill>
                <a:blip r:embed="rId20"/>
                <a:stretch>
                  <a:fillRect/>
                </a:stretch>
              </p:blipFill>
              <p:spPr>
                <a:xfrm>
                  <a:off x="6910075" y="1130212"/>
                  <a:ext cx="132840" cy="3636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21">
            <p14:nvContentPartPr>
              <p14:cNvPr id="24" name="Entrada de lápiz 23">
                <a:extLst>
                  <a:ext uri="{FF2B5EF4-FFF2-40B4-BE49-F238E27FC236}">
                    <a16:creationId xmlns:a16="http://schemas.microsoft.com/office/drawing/2014/main" id="{D283C826-3634-7A47-9FA6-979FE930A5DA}"/>
                  </a:ext>
                </a:extLst>
              </p14:cNvPr>
              <p14:cNvContentPartPr/>
              <p14:nvPr/>
            </p14:nvContentPartPr>
            <p14:xfrm>
              <a:off x="7233715" y="1144972"/>
              <a:ext cx="364320" cy="203040"/>
            </p14:xfrm>
          </p:contentPart>
        </mc:Choice>
        <mc:Fallback xmlns="">
          <p:pic>
            <p:nvPicPr>
              <p:cNvPr id="24" name="Entrada de lápiz 23">
                <a:extLst>
                  <a:ext uri="{FF2B5EF4-FFF2-40B4-BE49-F238E27FC236}">
                    <a16:creationId xmlns:a16="http://schemas.microsoft.com/office/drawing/2014/main" id="{D283C826-3634-7A47-9FA6-979FE930A5DA}"/>
                  </a:ext>
                </a:extLst>
              </p:cNvPr>
              <p:cNvPicPr/>
              <p:nvPr/>
            </p:nvPicPr>
            <p:blipFill>
              <a:blip r:embed="rId22"/>
              <a:stretch>
                <a:fillRect/>
              </a:stretch>
            </p:blipFill>
            <p:spPr>
              <a:xfrm>
                <a:off x="7226155" y="1137412"/>
                <a:ext cx="379440" cy="21816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5" name="Entrada de lápiz 24">
                <a:extLst>
                  <a:ext uri="{FF2B5EF4-FFF2-40B4-BE49-F238E27FC236}">
                    <a16:creationId xmlns:a16="http://schemas.microsoft.com/office/drawing/2014/main" id="{EACEA455-B987-5C4F-9C57-633685AF360F}"/>
                  </a:ext>
                </a:extLst>
              </p14:cNvPr>
              <p14:cNvContentPartPr/>
              <p14:nvPr/>
            </p14:nvContentPartPr>
            <p14:xfrm>
              <a:off x="1446715" y="2552212"/>
              <a:ext cx="276480" cy="81000"/>
            </p14:xfrm>
          </p:contentPart>
        </mc:Choice>
        <mc:Fallback xmlns="">
          <p:pic>
            <p:nvPicPr>
              <p:cNvPr id="25" name="Entrada de lápiz 24">
                <a:extLst>
                  <a:ext uri="{FF2B5EF4-FFF2-40B4-BE49-F238E27FC236}">
                    <a16:creationId xmlns:a16="http://schemas.microsoft.com/office/drawing/2014/main" id="{EACEA455-B987-5C4F-9C57-633685AF360F}"/>
                  </a:ext>
                </a:extLst>
              </p:cNvPr>
              <p:cNvPicPr/>
              <p:nvPr/>
            </p:nvPicPr>
            <p:blipFill>
              <a:blip r:embed="rId24"/>
              <a:stretch>
                <a:fillRect/>
              </a:stretch>
            </p:blipFill>
            <p:spPr>
              <a:xfrm>
                <a:off x="1439155" y="2544652"/>
                <a:ext cx="291240" cy="96120"/>
              </a:xfrm>
              <a:prstGeom prst="rect">
                <a:avLst/>
              </a:prstGeom>
            </p:spPr>
          </p:pic>
        </mc:Fallback>
      </mc:AlternateContent>
      <p:grpSp>
        <p:nvGrpSpPr>
          <p:cNvPr id="36" name="Grupo 35">
            <a:extLst>
              <a:ext uri="{FF2B5EF4-FFF2-40B4-BE49-F238E27FC236}">
                <a16:creationId xmlns:a16="http://schemas.microsoft.com/office/drawing/2014/main" id="{87CD7FA5-53E1-7D4C-9152-6C3AF76D1B94}"/>
              </a:ext>
            </a:extLst>
          </p:cNvPr>
          <p:cNvGrpSpPr/>
          <p:nvPr/>
        </p:nvGrpSpPr>
        <p:grpSpPr>
          <a:xfrm>
            <a:off x="991315" y="1033372"/>
            <a:ext cx="1466280" cy="407880"/>
            <a:chOff x="991315" y="1033372"/>
            <a:chExt cx="1466280" cy="407880"/>
          </a:xfrm>
        </p:grpSpPr>
        <mc:AlternateContent xmlns:mc="http://schemas.openxmlformats.org/markup-compatibility/2006" xmlns:p14="http://schemas.microsoft.com/office/powerpoint/2010/main">
          <mc:Choice Requires="p14">
            <p:contentPart p14:bwMode="auto" r:id="rId25">
              <p14:nvContentPartPr>
                <p14:cNvPr id="31" name="Entrada de lápiz 30">
                  <a:extLst>
                    <a:ext uri="{FF2B5EF4-FFF2-40B4-BE49-F238E27FC236}">
                      <a16:creationId xmlns:a16="http://schemas.microsoft.com/office/drawing/2014/main" id="{9CDB029D-2A1F-E742-869E-0AB5A0F6AC0C}"/>
                    </a:ext>
                  </a:extLst>
                </p14:cNvPr>
                <p14:cNvContentPartPr/>
                <p14:nvPr/>
              </p14:nvContentPartPr>
              <p14:xfrm>
                <a:off x="1620235" y="1033372"/>
                <a:ext cx="42120" cy="244080"/>
              </p14:xfrm>
            </p:contentPart>
          </mc:Choice>
          <mc:Fallback xmlns="">
            <p:pic>
              <p:nvPicPr>
                <p:cNvPr id="31" name="Entrada de lápiz 30">
                  <a:extLst>
                    <a:ext uri="{FF2B5EF4-FFF2-40B4-BE49-F238E27FC236}">
                      <a16:creationId xmlns:a16="http://schemas.microsoft.com/office/drawing/2014/main" id="{9CDB029D-2A1F-E742-869E-0AB5A0F6AC0C}"/>
                    </a:ext>
                  </a:extLst>
                </p:cNvPr>
                <p:cNvPicPr/>
                <p:nvPr/>
              </p:nvPicPr>
              <p:blipFill>
                <a:blip r:embed="rId26"/>
                <a:stretch>
                  <a:fillRect/>
                </a:stretch>
              </p:blipFill>
              <p:spPr>
                <a:xfrm>
                  <a:off x="1612675" y="1025812"/>
                  <a:ext cx="57240" cy="2592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32" name="Entrada de lápiz 31">
                  <a:extLst>
                    <a:ext uri="{FF2B5EF4-FFF2-40B4-BE49-F238E27FC236}">
                      <a16:creationId xmlns:a16="http://schemas.microsoft.com/office/drawing/2014/main" id="{EE0572B0-F69B-FD43-95AB-31F0D764E311}"/>
                    </a:ext>
                  </a:extLst>
                </p14:cNvPr>
                <p14:cNvContentPartPr/>
                <p14:nvPr/>
              </p14:nvContentPartPr>
              <p14:xfrm>
                <a:off x="1653715" y="1057492"/>
                <a:ext cx="123480" cy="159480"/>
              </p14:xfrm>
            </p:contentPart>
          </mc:Choice>
          <mc:Fallback xmlns="">
            <p:pic>
              <p:nvPicPr>
                <p:cNvPr id="32" name="Entrada de lápiz 31">
                  <a:extLst>
                    <a:ext uri="{FF2B5EF4-FFF2-40B4-BE49-F238E27FC236}">
                      <a16:creationId xmlns:a16="http://schemas.microsoft.com/office/drawing/2014/main" id="{EE0572B0-F69B-FD43-95AB-31F0D764E311}"/>
                    </a:ext>
                  </a:extLst>
                </p:cNvPr>
                <p:cNvPicPr/>
                <p:nvPr/>
              </p:nvPicPr>
              <p:blipFill>
                <a:blip r:embed="rId28"/>
                <a:stretch>
                  <a:fillRect/>
                </a:stretch>
              </p:blipFill>
              <p:spPr>
                <a:xfrm>
                  <a:off x="1646155" y="1049932"/>
                  <a:ext cx="138240" cy="17460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33" name="Entrada de lápiz 32">
                  <a:extLst>
                    <a:ext uri="{FF2B5EF4-FFF2-40B4-BE49-F238E27FC236}">
                      <a16:creationId xmlns:a16="http://schemas.microsoft.com/office/drawing/2014/main" id="{FB29C5C1-66B0-8341-AF4F-70D99489A339}"/>
                    </a:ext>
                  </a:extLst>
                </p14:cNvPr>
                <p14:cNvContentPartPr/>
                <p14:nvPr/>
              </p14:nvContentPartPr>
              <p14:xfrm>
                <a:off x="1025515" y="1314892"/>
                <a:ext cx="1352160" cy="48240"/>
              </p14:xfrm>
            </p:contentPart>
          </mc:Choice>
          <mc:Fallback xmlns="">
            <p:pic>
              <p:nvPicPr>
                <p:cNvPr id="33" name="Entrada de lápiz 32">
                  <a:extLst>
                    <a:ext uri="{FF2B5EF4-FFF2-40B4-BE49-F238E27FC236}">
                      <a16:creationId xmlns:a16="http://schemas.microsoft.com/office/drawing/2014/main" id="{FB29C5C1-66B0-8341-AF4F-70D99489A339}"/>
                    </a:ext>
                  </a:extLst>
                </p:cNvPr>
                <p:cNvPicPr/>
                <p:nvPr/>
              </p:nvPicPr>
              <p:blipFill>
                <a:blip r:embed="rId30"/>
                <a:stretch>
                  <a:fillRect/>
                </a:stretch>
              </p:blipFill>
              <p:spPr>
                <a:xfrm>
                  <a:off x="1017955" y="1307332"/>
                  <a:ext cx="1367280" cy="6336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34" name="Entrada de lápiz 33">
                  <a:extLst>
                    <a:ext uri="{FF2B5EF4-FFF2-40B4-BE49-F238E27FC236}">
                      <a16:creationId xmlns:a16="http://schemas.microsoft.com/office/drawing/2014/main" id="{9D02C193-2E49-3A48-8464-C02F81960A8E}"/>
                    </a:ext>
                  </a:extLst>
                </p14:cNvPr>
                <p14:cNvContentPartPr/>
                <p14:nvPr/>
              </p14:nvContentPartPr>
              <p14:xfrm>
                <a:off x="2325115" y="1248292"/>
                <a:ext cx="132480" cy="133200"/>
              </p14:xfrm>
            </p:contentPart>
          </mc:Choice>
          <mc:Fallback xmlns="">
            <p:pic>
              <p:nvPicPr>
                <p:cNvPr id="34" name="Entrada de lápiz 33">
                  <a:extLst>
                    <a:ext uri="{FF2B5EF4-FFF2-40B4-BE49-F238E27FC236}">
                      <a16:creationId xmlns:a16="http://schemas.microsoft.com/office/drawing/2014/main" id="{9D02C193-2E49-3A48-8464-C02F81960A8E}"/>
                    </a:ext>
                  </a:extLst>
                </p:cNvPr>
                <p:cNvPicPr/>
                <p:nvPr/>
              </p:nvPicPr>
              <p:blipFill>
                <a:blip r:embed="rId32"/>
                <a:stretch>
                  <a:fillRect/>
                </a:stretch>
              </p:blipFill>
              <p:spPr>
                <a:xfrm>
                  <a:off x="2317555" y="1240732"/>
                  <a:ext cx="147600" cy="14832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35" name="Entrada de lápiz 34">
                  <a:extLst>
                    <a:ext uri="{FF2B5EF4-FFF2-40B4-BE49-F238E27FC236}">
                      <a16:creationId xmlns:a16="http://schemas.microsoft.com/office/drawing/2014/main" id="{37AAFA68-2180-7643-B2A3-A461660E49BE}"/>
                    </a:ext>
                  </a:extLst>
                </p14:cNvPr>
                <p14:cNvContentPartPr/>
                <p14:nvPr/>
              </p14:nvContentPartPr>
              <p14:xfrm>
                <a:off x="991315" y="1327852"/>
                <a:ext cx="77760" cy="113400"/>
              </p14:xfrm>
            </p:contentPart>
          </mc:Choice>
          <mc:Fallback xmlns="">
            <p:pic>
              <p:nvPicPr>
                <p:cNvPr id="35" name="Entrada de lápiz 34">
                  <a:extLst>
                    <a:ext uri="{FF2B5EF4-FFF2-40B4-BE49-F238E27FC236}">
                      <a16:creationId xmlns:a16="http://schemas.microsoft.com/office/drawing/2014/main" id="{37AAFA68-2180-7643-B2A3-A461660E49BE}"/>
                    </a:ext>
                  </a:extLst>
                </p:cNvPr>
                <p:cNvPicPr/>
                <p:nvPr/>
              </p:nvPicPr>
              <p:blipFill>
                <a:blip r:embed="rId34"/>
                <a:stretch>
                  <a:fillRect/>
                </a:stretch>
              </p:blipFill>
              <p:spPr>
                <a:xfrm>
                  <a:off x="983755" y="1320292"/>
                  <a:ext cx="92880" cy="12852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35">
            <p14:nvContentPartPr>
              <p14:cNvPr id="45" name="Entrada de lápiz 44">
                <a:extLst>
                  <a:ext uri="{FF2B5EF4-FFF2-40B4-BE49-F238E27FC236}">
                    <a16:creationId xmlns:a16="http://schemas.microsoft.com/office/drawing/2014/main" id="{114AE6EB-3C80-1947-8644-4A7991E19D14}"/>
                  </a:ext>
                </a:extLst>
              </p14:cNvPr>
              <p14:cNvContentPartPr/>
              <p14:nvPr/>
            </p14:nvContentPartPr>
            <p14:xfrm>
              <a:off x="2212795" y="4778452"/>
              <a:ext cx="378000" cy="232920"/>
            </p14:xfrm>
          </p:contentPart>
        </mc:Choice>
        <mc:Fallback xmlns="">
          <p:pic>
            <p:nvPicPr>
              <p:cNvPr id="45" name="Entrada de lápiz 44">
                <a:extLst>
                  <a:ext uri="{FF2B5EF4-FFF2-40B4-BE49-F238E27FC236}">
                    <a16:creationId xmlns:a16="http://schemas.microsoft.com/office/drawing/2014/main" id="{114AE6EB-3C80-1947-8644-4A7991E19D14}"/>
                  </a:ext>
                </a:extLst>
              </p:cNvPr>
              <p:cNvPicPr/>
              <p:nvPr/>
            </p:nvPicPr>
            <p:blipFill>
              <a:blip r:embed="rId36"/>
              <a:stretch>
                <a:fillRect/>
              </a:stretch>
            </p:blipFill>
            <p:spPr>
              <a:xfrm>
                <a:off x="2205235" y="4770892"/>
                <a:ext cx="393120" cy="248040"/>
              </a:xfrm>
              <a:prstGeom prst="rect">
                <a:avLst/>
              </a:prstGeom>
            </p:spPr>
          </p:pic>
        </mc:Fallback>
      </mc:AlternateContent>
      <p:grpSp>
        <p:nvGrpSpPr>
          <p:cNvPr id="59" name="Grupo 58">
            <a:extLst>
              <a:ext uri="{FF2B5EF4-FFF2-40B4-BE49-F238E27FC236}">
                <a16:creationId xmlns:a16="http://schemas.microsoft.com/office/drawing/2014/main" id="{109630D4-9F56-484F-B977-A02A695D873D}"/>
              </a:ext>
            </a:extLst>
          </p:cNvPr>
          <p:cNvGrpSpPr/>
          <p:nvPr/>
        </p:nvGrpSpPr>
        <p:grpSpPr>
          <a:xfrm>
            <a:off x="6965155" y="1426132"/>
            <a:ext cx="137160" cy="290880"/>
            <a:chOff x="6965155" y="1426132"/>
            <a:chExt cx="137160" cy="290880"/>
          </a:xfrm>
        </p:grpSpPr>
        <mc:AlternateContent xmlns:mc="http://schemas.openxmlformats.org/markup-compatibility/2006" xmlns:p14="http://schemas.microsoft.com/office/powerpoint/2010/main">
          <mc:Choice Requires="p14">
            <p:contentPart p14:bwMode="auto" r:id="rId37">
              <p14:nvContentPartPr>
                <p14:cNvPr id="56" name="Entrada de lápiz 55">
                  <a:extLst>
                    <a:ext uri="{FF2B5EF4-FFF2-40B4-BE49-F238E27FC236}">
                      <a16:creationId xmlns:a16="http://schemas.microsoft.com/office/drawing/2014/main" id="{F61F80C7-B1D5-5445-BD72-9C71389DF279}"/>
                    </a:ext>
                  </a:extLst>
                </p14:cNvPr>
                <p14:cNvContentPartPr/>
                <p14:nvPr/>
              </p14:nvContentPartPr>
              <p14:xfrm>
                <a:off x="7008715" y="1494532"/>
                <a:ext cx="15480" cy="222480"/>
              </p14:xfrm>
            </p:contentPart>
          </mc:Choice>
          <mc:Fallback xmlns="">
            <p:pic>
              <p:nvPicPr>
                <p:cNvPr id="56" name="Entrada de lápiz 55">
                  <a:extLst>
                    <a:ext uri="{FF2B5EF4-FFF2-40B4-BE49-F238E27FC236}">
                      <a16:creationId xmlns:a16="http://schemas.microsoft.com/office/drawing/2014/main" id="{F61F80C7-B1D5-5445-BD72-9C71389DF279}"/>
                    </a:ext>
                  </a:extLst>
                </p:cNvPr>
                <p:cNvPicPr/>
                <p:nvPr/>
              </p:nvPicPr>
              <p:blipFill>
                <a:blip r:embed="rId38"/>
                <a:stretch>
                  <a:fillRect/>
                </a:stretch>
              </p:blipFill>
              <p:spPr>
                <a:xfrm>
                  <a:off x="7001155" y="1486972"/>
                  <a:ext cx="30600" cy="23760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57" name="Entrada de lápiz 56">
                  <a:extLst>
                    <a:ext uri="{FF2B5EF4-FFF2-40B4-BE49-F238E27FC236}">
                      <a16:creationId xmlns:a16="http://schemas.microsoft.com/office/drawing/2014/main" id="{7BE53983-2FE4-1145-8DE1-9E763CBAB8E3}"/>
                    </a:ext>
                  </a:extLst>
                </p14:cNvPr>
                <p14:cNvContentPartPr/>
                <p14:nvPr/>
              </p14:nvContentPartPr>
              <p14:xfrm>
                <a:off x="6965155" y="1530172"/>
                <a:ext cx="137160" cy="5760"/>
              </p14:xfrm>
            </p:contentPart>
          </mc:Choice>
          <mc:Fallback xmlns="">
            <p:pic>
              <p:nvPicPr>
                <p:cNvPr id="57" name="Entrada de lápiz 56">
                  <a:extLst>
                    <a:ext uri="{FF2B5EF4-FFF2-40B4-BE49-F238E27FC236}">
                      <a16:creationId xmlns:a16="http://schemas.microsoft.com/office/drawing/2014/main" id="{7BE53983-2FE4-1145-8DE1-9E763CBAB8E3}"/>
                    </a:ext>
                  </a:extLst>
                </p:cNvPr>
                <p:cNvPicPr/>
                <p:nvPr/>
              </p:nvPicPr>
              <p:blipFill>
                <a:blip r:embed="rId40"/>
                <a:stretch>
                  <a:fillRect/>
                </a:stretch>
              </p:blipFill>
              <p:spPr>
                <a:xfrm>
                  <a:off x="6957595" y="1522612"/>
                  <a:ext cx="152280" cy="2088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58" name="Entrada de lápiz 57">
                  <a:extLst>
                    <a:ext uri="{FF2B5EF4-FFF2-40B4-BE49-F238E27FC236}">
                      <a16:creationId xmlns:a16="http://schemas.microsoft.com/office/drawing/2014/main" id="{F1598E18-0FE1-404F-A06C-F59CDBD9DFF1}"/>
                    </a:ext>
                  </a:extLst>
                </p14:cNvPr>
                <p14:cNvContentPartPr/>
                <p14:nvPr/>
              </p14:nvContentPartPr>
              <p14:xfrm>
                <a:off x="6973075" y="1426132"/>
                <a:ext cx="111600" cy="114120"/>
              </p14:xfrm>
            </p:contentPart>
          </mc:Choice>
          <mc:Fallback xmlns="">
            <p:pic>
              <p:nvPicPr>
                <p:cNvPr id="58" name="Entrada de lápiz 57">
                  <a:extLst>
                    <a:ext uri="{FF2B5EF4-FFF2-40B4-BE49-F238E27FC236}">
                      <a16:creationId xmlns:a16="http://schemas.microsoft.com/office/drawing/2014/main" id="{F1598E18-0FE1-404F-A06C-F59CDBD9DFF1}"/>
                    </a:ext>
                  </a:extLst>
                </p:cNvPr>
                <p:cNvPicPr/>
                <p:nvPr/>
              </p:nvPicPr>
              <p:blipFill>
                <a:blip r:embed="rId42"/>
                <a:stretch>
                  <a:fillRect/>
                </a:stretch>
              </p:blipFill>
              <p:spPr>
                <a:xfrm>
                  <a:off x="6965515" y="1418572"/>
                  <a:ext cx="126720" cy="1292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43">
            <p14:nvContentPartPr>
              <p14:cNvPr id="74" name="Entrada de lápiz 73">
                <a:extLst>
                  <a:ext uri="{FF2B5EF4-FFF2-40B4-BE49-F238E27FC236}">
                    <a16:creationId xmlns:a16="http://schemas.microsoft.com/office/drawing/2014/main" id="{856D414E-880D-BB45-9242-2751BF4DE406}"/>
                  </a:ext>
                </a:extLst>
              </p14:cNvPr>
              <p14:cNvContentPartPr/>
              <p14:nvPr/>
            </p14:nvContentPartPr>
            <p14:xfrm>
              <a:off x="1258435" y="5107852"/>
              <a:ext cx="769680" cy="60480"/>
            </p14:xfrm>
          </p:contentPart>
        </mc:Choice>
        <mc:Fallback xmlns="">
          <p:pic>
            <p:nvPicPr>
              <p:cNvPr id="74" name="Entrada de lápiz 73">
                <a:extLst>
                  <a:ext uri="{FF2B5EF4-FFF2-40B4-BE49-F238E27FC236}">
                    <a16:creationId xmlns:a16="http://schemas.microsoft.com/office/drawing/2014/main" id="{856D414E-880D-BB45-9242-2751BF4DE406}"/>
                  </a:ext>
                </a:extLst>
              </p:cNvPr>
              <p:cNvPicPr/>
              <p:nvPr/>
            </p:nvPicPr>
            <p:blipFill>
              <a:blip r:embed="rId44"/>
              <a:stretch>
                <a:fillRect/>
              </a:stretch>
            </p:blipFill>
            <p:spPr>
              <a:xfrm>
                <a:off x="1250875" y="5100292"/>
                <a:ext cx="784800" cy="75600"/>
              </a:xfrm>
              <a:prstGeom prst="rect">
                <a:avLst/>
              </a:prstGeom>
            </p:spPr>
          </p:pic>
        </mc:Fallback>
      </mc:AlternateContent>
      <p:grpSp>
        <p:nvGrpSpPr>
          <p:cNvPr id="96" name="Grupo 95">
            <a:extLst>
              <a:ext uri="{FF2B5EF4-FFF2-40B4-BE49-F238E27FC236}">
                <a16:creationId xmlns:a16="http://schemas.microsoft.com/office/drawing/2014/main" id="{9781DFB4-19EE-A44F-B6D3-E45EF060CF7C}"/>
              </a:ext>
            </a:extLst>
          </p:cNvPr>
          <p:cNvGrpSpPr/>
          <p:nvPr/>
        </p:nvGrpSpPr>
        <p:grpSpPr>
          <a:xfrm>
            <a:off x="3432835" y="4675132"/>
            <a:ext cx="1379520" cy="495000"/>
            <a:chOff x="3432835" y="4675132"/>
            <a:chExt cx="1379520" cy="495000"/>
          </a:xfrm>
        </p:grpSpPr>
        <mc:AlternateContent xmlns:mc="http://schemas.openxmlformats.org/markup-compatibility/2006" xmlns:p14="http://schemas.microsoft.com/office/powerpoint/2010/main">
          <mc:Choice Requires="p14">
            <p:contentPart p14:bwMode="auto" r:id="rId45">
              <p14:nvContentPartPr>
                <p14:cNvPr id="75" name="Entrada de lápiz 74">
                  <a:extLst>
                    <a:ext uri="{FF2B5EF4-FFF2-40B4-BE49-F238E27FC236}">
                      <a16:creationId xmlns:a16="http://schemas.microsoft.com/office/drawing/2014/main" id="{82309217-2552-9D49-98BB-1CA51EEC81DD}"/>
                    </a:ext>
                  </a:extLst>
                </p14:cNvPr>
                <p14:cNvContentPartPr/>
                <p14:nvPr/>
              </p14:nvContentPartPr>
              <p14:xfrm>
                <a:off x="3432835" y="4746052"/>
                <a:ext cx="319680" cy="322560"/>
              </p14:xfrm>
            </p:contentPart>
          </mc:Choice>
          <mc:Fallback xmlns="">
            <p:pic>
              <p:nvPicPr>
                <p:cNvPr id="75" name="Entrada de lápiz 74">
                  <a:extLst>
                    <a:ext uri="{FF2B5EF4-FFF2-40B4-BE49-F238E27FC236}">
                      <a16:creationId xmlns:a16="http://schemas.microsoft.com/office/drawing/2014/main" id="{82309217-2552-9D49-98BB-1CA51EEC81DD}"/>
                    </a:ext>
                  </a:extLst>
                </p:cNvPr>
                <p:cNvPicPr/>
                <p:nvPr/>
              </p:nvPicPr>
              <p:blipFill>
                <a:blip r:embed="rId46"/>
                <a:stretch>
                  <a:fillRect/>
                </a:stretch>
              </p:blipFill>
              <p:spPr>
                <a:xfrm>
                  <a:off x="3425635" y="4738492"/>
                  <a:ext cx="334800" cy="33768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76" name="Entrada de lápiz 75">
                  <a:extLst>
                    <a:ext uri="{FF2B5EF4-FFF2-40B4-BE49-F238E27FC236}">
                      <a16:creationId xmlns:a16="http://schemas.microsoft.com/office/drawing/2014/main" id="{40CD3DC2-9801-BD44-B0DA-DA3AC0E03046}"/>
                    </a:ext>
                  </a:extLst>
                </p14:cNvPr>
                <p14:cNvContentPartPr/>
                <p14:nvPr/>
              </p14:nvContentPartPr>
              <p14:xfrm>
                <a:off x="3976435" y="4715092"/>
                <a:ext cx="150120" cy="278280"/>
              </p14:xfrm>
            </p:contentPart>
          </mc:Choice>
          <mc:Fallback xmlns="">
            <p:pic>
              <p:nvPicPr>
                <p:cNvPr id="76" name="Entrada de lápiz 75">
                  <a:extLst>
                    <a:ext uri="{FF2B5EF4-FFF2-40B4-BE49-F238E27FC236}">
                      <a16:creationId xmlns:a16="http://schemas.microsoft.com/office/drawing/2014/main" id="{40CD3DC2-9801-BD44-B0DA-DA3AC0E03046}"/>
                    </a:ext>
                  </a:extLst>
                </p:cNvPr>
                <p:cNvPicPr/>
                <p:nvPr/>
              </p:nvPicPr>
              <p:blipFill>
                <a:blip r:embed="rId48"/>
                <a:stretch>
                  <a:fillRect/>
                </a:stretch>
              </p:blipFill>
              <p:spPr>
                <a:xfrm>
                  <a:off x="3968875" y="4707532"/>
                  <a:ext cx="165240" cy="293400"/>
                </a:xfrm>
                <a:prstGeom prst="rect">
                  <a:avLst/>
                </a:prstGeom>
              </p:spPr>
            </p:pic>
          </mc:Fallback>
        </mc:AlternateContent>
        <mc:AlternateContent xmlns:mc="http://schemas.openxmlformats.org/markup-compatibility/2006" xmlns:p14="http://schemas.microsoft.com/office/powerpoint/2010/main">
          <mc:Choice Requires="p14">
            <p:contentPart p14:bwMode="auto" r:id="rId49">
              <p14:nvContentPartPr>
                <p14:cNvPr id="77" name="Entrada de lápiz 76">
                  <a:extLst>
                    <a:ext uri="{FF2B5EF4-FFF2-40B4-BE49-F238E27FC236}">
                      <a16:creationId xmlns:a16="http://schemas.microsoft.com/office/drawing/2014/main" id="{A28090D5-A0B9-AC4C-B19B-E5DFAA48B8DA}"/>
                    </a:ext>
                  </a:extLst>
                </p14:cNvPr>
                <p14:cNvContentPartPr/>
                <p14:nvPr/>
              </p14:nvContentPartPr>
              <p14:xfrm>
                <a:off x="4120075" y="4784212"/>
                <a:ext cx="24120" cy="12960"/>
              </p14:xfrm>
            </p:contentPart>
          </mc:Choice>
          <mc:Fallback xmlns="">
            <p:pic>
              <p:nvPicPr>
                <p:cNvPr id="77" name="Entrada de lápiz 76">
                  <a:extLst>
                    <a:ext uri="{FF2B5EF4-FFF2-40B4-BE49-F238E27FC236}">
                      <a16:creationId xmlns:a16="http://schemas.microsoft.com/office/drawing/2014/main" id="{A28090D5-A0B9-AC4C-B19B-E5DFAA48B8DA}"/>
                    </a:ext>
                  </a:extLst>
                </p:cNvPr>
                <p:cNvPicPr/>
                <p:nvPr/>
              </p:nvPicPr>
              <p:blipFill>
                <a:blip r:embed="rId50"/>
                <a:stretch>
                  <a:fillRect/>
                </a:stretch>
              </p:blipFill>
              <p:spPr>
                <a:xfrm>
                  <a:off x="4112875" y="4776652"/>
                  <a:ext cx="39240" cy="28080"/>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78" name="Entrada de lápiz 77">
                  <a:extLst>
                    <a:ext uri="{FF2B5EF4-FFF2-40B4-BE49-F238E27FC236}">
                      <a16:creationId xmlns:a16="http://schemas.microsoft.com/office/drawing/2014/main" id="{517A0582-A934-3944-B54F-2B888A978010}"/>
                    </a:ext>
                  </a:extLst>
                </p14:cNvPr>
                <p14:cNvContentPartPr/>
                <p14:nvPr/>
              </p14:nvContentPartPr>
              <p14:xfrm>
                <a:off x="4199635" y="4675132"/>
                <a:ext cx="492120" cy="495000"/>
              </p14:xfrm>
            </p:contentPart>
          </mc:Choice>
          <mc:Fallback xmlns="">
            <p:pic>
              <p:nvPicPr>
                <p:cNvPr id="78" name="Entrada de lápiz 77">
                  <a:extLst>
                    <a:ext uri="{FF2B5EF4-FFF2-40B4-BE49-F238E27FC236}">
                      <a16:creationId xmlns:a16="http://schemas.microsoft.com/office/drawing/2014/main" id="{517A0582-A934-3944-B54F-2B888A978010}"/>
                    </a:ext>
                  </a:extLst>
                </p:cNvPr>
                <p:cNvPicPr/>
                <p:nvPr/>
              </p:nvPicPr>
              <p:blipFill>
                <a:blip r:embed="rId52"/>
                <a:stretch>
                  <a:fillRect/>
                </a:stretch>
              </p:blipFill>
              <p:spPr>
                <a:xfrm>
                  <a:off x="4192435" y="4667572"/>
                  <a:ext cx="507240" cy="510120"/>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79" name="Entrada de lápiz 78">
                  <a:extLst>
                    <a:ext uri="{FF2B5EF4-FFF2-40B4-BE49-F238E27FC236}">
                      <a16:creationId xmlns:a16="http://schemas.microsoft.com/office/drawing/2014/main" id="{7ADF3D49-68CB-114F-B884-982EF9CD04BA}"/>
                    </a:ext>
                  </a:extLst>
                </p14:cNvPr>
                <p14:cNvContentPartPr/>
                <p14:nvPr/>
              </p14:nvContentPartPr>
              <p14:xfrm>
                <a:off x="4492315" y="4774852"/>
                <a:ext cx="320040" cy="204480"/>
              </p14:xfrm>
            </p:contentPart>
          </mc:Choice>
          <mc:Fallback xmlns="">
            <p:pic>
              <p:nvPicPr>
                <p:cNvPr id="79" name="Entrada de lápiz 78">
                  <a:extLst>
                    <a:ext uri="{FF2B5EF4-FFF2-40B4-BE49-F238E27FC236}">
                      <a16:creationId xmlns:a16="http://schemas.microsoft.com/office/drawing/2014/main" id="{7ADF3D49-68CB-114F-B884-982EF9CD04BA}"/>
                    </a:ext>
                  </a:extLst>
                </p:cNvPr>
                <p:cNvPicPr/>
                <p:nvPr/>
              </p:nvPicPr>
              <p:blipFill>
                <a:blip r:embed="rId54"/>
                <a:stretch>
                  <a:fillRect/>
                </a:stretch>
              </p:blipFill>
              <p:spPr>
                <a:xfrm>
                  <a:off x="4484755" y="4767292"/>
                  <a:ext cx="335160" cy="219240"/>
                </a:xfrm>
                <a:prstGeom prst="rect">
                  <a:avLst/>
                </a:prstGeom>
              </p:spPr>
            </p:pic>
          </mc:Fallback>
        </mc:AlternateContent>
      </p:grpSp>
      <p:grpSp>
        <p:nvGrpSpPr>
          <p:cNvPr id="95" name="Grupo 94">
            <a:extLst>
              <a:ext uri="{FF2B5EF4-FFF2-40B4-BE49-F238E27FC236}">
                <a16:creationId xmlns:a16="http://schemas.microsoft.com/office/drawing/2014/main" id="{635DF222-8738-C241-8D50-043DC1A88785}"/>
              </a:ext>
            </a:extLst>
          </p:cNvPr>
          <p:cNvGrpSpPr/>
          <p:nvPr/>
        </p:nvGrpSpPr>
        <p:grpSpPr>
          <a:xfrm>
            <a:off x="5125195" y="4667212"/>
            <a:ext cx="2039040" cy="561240"/>
            <a:chOff x="5125195" y="4667212"/>
            <a:chExt cx="2039040" cy="561240"/>
          </a:xfrm>
        </p:grpSpPr>
        <mc:AlternateContent xmlns:mc="http://schemas.openxmlformats.org/markup-compatibility/2006" xmlns:p14="http://schemas.microsoft.com/office/powerpoint/2010/main">
          <mc:Choice Requires="p14">
            <p:contentPart p14:bwMode="auto" r:id="rId55">
              <p14:nvContentPartPr>
                <p14:cNvPr id="80" name="Entrada de lápiz 79">
                  <a:extLst>
                    <a:ext uri="{FF2B5EF4-FFF2-40B4-BE49-F238E27FC236}">
                      <a16:creationId xmlns:a16="http://schemas.microsoft.com/office/drawing/2014/main" id="{98DDA48E-DECB-524A-A4CB-02AA7E96A934}"/>
                    </a:ext>
                  </a:extLst>
                </p14:cNvPr>
                <p14:cNvContentPartPr/>
                <p14:nvPr/>
              </p14:nvContentPartPr>
              <p14:xfrm>
                <a:off x="5125195" y="4723012"/>
                <a:ext cx="221400" cy="272160"/>
              </p14:xfrm>
            </p:contentPart>
          </mc:Choice>
          <mc:Fallback xmlns="">
            <p:pic>
              <p:nvPicPr>
                <p:cNvPr id="80" name="Entrada de lápiz 79">
                  <a:extLst>
                    <a:ext uri="{FF2B5EF4-FFF2-40B4-BE49-F238E27FC236}">
                      <a16:creationId xmlns:a16="http://schemas.microsoft.com/office/drawing/2014/main" id="{98DDA48E-DECB-524A-A4CB-02AA7E96A934}"/>
                    </a:ext>
                  </a:extLst>
                </p:cNvPr>
                <p:cNvPicPr/>
                <p:nvPr/>
              </p:nvPicPr>
              <p:blipFill>
                <a:blip r:embed="rId56"/>
                <a:stretch>
                  <a:fillRect/>
                </a:stretch>
              </p:blipFill>
              <p:spPr>
                <a:xfrm>
                  <a:off x="5117995" y="4715452"/>
                  <a:ext cx="236520" cy="28728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81" name="Entrada de lápiz 80">
                  <a:extLst>
                    <a:ext uri="{FF2B5EF4-FFF2-40B4-BE49-F238E27FC236}">
                      <a16:creationId xmlns:a16="http://schemas.microsoft.com/office/drawing/2014/main" id="{C7A08949-0A10-D149-945C-3ECAEE7AD80F}"/>
                    </a:ext>
                  </a:extLst>
                </p14:cNvPr>
                <p14:cNvContentPartPr/>
                <p14:nvPr/>
              </p14:nvContentPartPr>
              <p14:xfrm>
                <a:off x="5375035" y="4778452"/>
                <a:ext cx="6840" cy="36000"/>
              </p14:xfrm>
            </p:contentPart>
          </mc:Choice>
          <mc:Fallback xmlns="">
            <p:pic>
              <p:nvPicPr>
                <p:cNvPr id="81" name="Entrada de lápiz 80">
                  <a:extLst>
                    <a:ext uri="{FF2B5EF4-FFF2-40B4-BE49-F238E27FC236}">
                      <a16:creationId xmlns:a16="http://schemas.microsoft.com/office/drawing/2014/main" id="{C7A08949-0A10-D149-945C-3ECAEE7AD80F}"/>
                    </a:ext>
                  </a:extLst>
                </p:cNvPr>
                <p:cNvPicPr/>
                <p:nvPr/>
              </p:nvPicPr>
              <p:blipFill>
                <a:blip r:embed="rId58"/>
                <a:stretch>
                  <a:fillRect/>
                </a:stretch>
              </p:blipFill>
              <p:spPr>
                <a:xfrm>
                  <a:off x="5367475" y="4770892"/>
                  <a:ext cx="21960" cy="5112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82" name="Entrada de lápiz 81">
                  <a:extLst>
                    <a:ext uri="{FF2B5EF4-FFF2-40B4-BE49-F238E27FC236}">
                      <a16:creationId xmlns:a16="http://schemas.microsoft.com/office/drawing/2014/main" id="{EC0B789B-7BDE-D544-9160-513E0133524A}"/>
                    </a:ext>
                  </a:extLst>
                </p14:cNvPr>
                <p14:cNvContentPartPr/>
                <p14:nvPr/>
              </p14:nvContentPartPr>
              <p14:xfrm>
                <a:off x="5423635" y="4836052"/>
                <a:ext cx="459360" cy="392400"/>
              </p14:xfrm>
            </p:contentPart>
          </mc:Choice>
          <mc:Fallback xmlns="">
            <p:pic>
              <p:nvPicPr>
                <p:cNvPr id="82" name="Entrada de lápiz 81">
                  <a:extLst>
                    <a:ext uri="{FF2B5EF4-FFF2-40B4-BE49-F238E27FC236}">
                      <a16:creationId xmlns:a16="http://schemas.microsoft.com/office/drawing/2014/main" id="{EC0B789B-7BDE-D544-9160-513E0133524A}"/>
                    </a:ext>
                  </a:extLst>
                </p:cNvPr>
                <p:cNvPicPr/>
                <p:nvPr/>
              </p:nvPicPr>
              <p:blipFill>
                <a:blip r:embed="rId60"/>
                <a:stretch>
                  <a:fillRect/>
                </a:stretch>
              </p:blipFill>
              <p:spPr>
                <a:xfrm>
                  <a:off x="5416075" y="4828492"/>
                  <a:ext cx="474480" cy="40716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83" name="Entrada de lápiz 82">
                  <a:extLst>
                    <a:ext uri="{FF2B5EF4-FFF2-40B4-BE49-F238E27FC236}">
                      <a16:creationId xmlns:a16="http://schemas.microsoft.com/office/drawing/2014/main" id="{1816503E-0C83-7D49-864D-6E96FE93A1F1}"/>
                    </a:ext>
                  </a:extLst>
                </p14:cNvPr>
                <p14:cNvContentPartPr/>
                <p14:nvPr/>
              </p14:nvContentPartPr>
              <p14:xfrm>
                <a:off x="5883715" y="4707172"/>
                <a:ext cx="360" cy="360"/>
              </p14:xfrm>
            </p:contentPart>
          </mc:Choice>
          <mc:Fallback xmlns="">
            <p:pic>
              <p:nvPicPr>
                <p:cNvPr id="83" name="Entrada de lápiz 82">
                  <a:extLst>
                    <a:ext uri="{FF2B5EF4-FFF2-40B4-BE49-F238E27FC236}">
                      <a16:creationId xmlns:a16="http://schemas.microsoft.com/office/drawing/2014/main" id="{1816503E-0C83-7D49-864D-6E96FE93A1F1}"/>
                    </a:ext>
                  </a:extLst>
                </p:cNvPr>
                <p:cNvPicPr/>
                <p:nvPr/>
              </p:nvPicPr>
              <p:blipFill>
                <a:blip r:embed="rId62"/>
                <a:stretch>
                  <a:fillRect/>
                </a:stretch>
              </p:blipFill>
              <p:spPr>
                <a:xfrm>
                  <a:off x="5876155" y="4699612"/>
                  <a:ext cx="15480" cy="1548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84" name="Entrada de lápiz 83">
                  <a:extLst>
                    <a:ext uri="{FF2B5EF4-FFF2-40B4-BE49-F238E27FC236}">
                      <a16:creationId xmlns:a16="http://schemas.microsoft.com/office/drawing/2014/main" id="{04A55367-5B79-5347-9798-420148E7411B}"/>
                    </a:ext>
                  </a:extLst>
                </p14:cNvPr>
                <p14:cNvContentPartPr/>
                <p14:nvPr/>
              </p14:nvContentPartPr>
              <p14:xfrm>
                <a:off x="6040315" y="4709692"/>
                <a:ext cx="90360" cy="398160"/>
              </p14:xfrm>
            </p:contentPart>
          </mc:Choice>
          <mc:Fallback xmlns="">
            <p:pic>
              <p:nvPicPr>
                <p:cNvPr id="84" name="Entrada de lápiz 83">
                  <a:extLst>
                    <a:ext uri="{FF2B5EF4-FFF2-40B4-BE49-F238E27FC236}">
                      <a16:creationId xmlns:a16="http://schemas.microsoft.com/office/drawing/2014/main" id="{04A55367-5B79-5347-9798-420148E7411B}"/>
                    </a:ext>
                  </a:extLst>
                </p:cNvPr>
                <p:cNvPicPr/>
                <p:nvPr/>
              </p:nvPicPr>
              <p:blipFill>
                <a:blip r:embed="rId64"/>
                <a:stretch>
                  <a:fillRect/>
                </a:stretch>
              </p:blipFill>
              <p:spPr>
                <a:xfrm>
                  <a:off x="6032755" y="4702132"/>
                  <a:ext cx="105480" cy="413280"/>
                </a:xfrm>
                <a:prstGeom prst="rect">
                  <a:avLst/>
                </a:prstGeom>
              </p:spPr>
            </p:pic>
          </mc:Fallback>
        </mc:AlternateContent>
        <mc:AlternateContent xmlns:mc="http://schemas.openxmlformats.org/markup-compatibility/2006" xmlns:p14="http://schemas.microsoft.com/office/powerpoint/2010/main">
          <mc:Choice Requires="p14">
            <p:contentPart p14:bwMode="auto" r:id="rId65">
              <p14:nvContentPartPr>
                <p14:cNvPr id="85" name="Entrada de lápiz 84">
                  <a:extLst>
                    <a:ext uri="{FF2B5EF4-FFF2-40B4-BE49-F238E27FC236}">
                      <a16:creationId xmlns:a16="http://schemas.microsoft.com/office/drawing/2014/main" id="{ED2307DF-ADD4-DC45-8CA9-5787EC718F10}"/>
                    </a:ext>
                  </a:extLst>
                </p14:cNvPr>
                <p14:cNvContentPartPr/>
                <p14:nvPr/>
              </p14:nvContentPartPr>
              <p14:xfrm>
                <a:off x="5971195" y="4845412"/>
                <a:ext cx="269280" cy="87120"/>
              </p14:xfrm>
            </p:contentPart>
          </mc:Choice>
          <mc:Fallback xmlns="">
            <p:pic>
              <p:nvPicPr>
                <p:cNvPr id="85" name="Entrada de lápiz 84">
                  <a:extLst>
                    <a:ext uri="{FF2B5EF4-FFF2-40B4-BE49-F238E27FC236}">
                      <a16:creationId xmlns:a16="http://schemas.microsoft.com/office/drawing/2014/main" id="{ED2307DF-ADD4-DC45-8CA9-5787EC718F10}"/>
                    </a:ext>
                  </a:extLst>
                </p:cNvPr>
                <p:cNvPicPr/>
                <p:nvPr/>
              </p:nvPicPr>
              <p:blipFill>
                <a:blip r:embed="rId66"/>
                <a:stretch>
                  <a:fillRect/>
                </a:stretch>
              </p:blipFill>
              <p:spPr>
                <a:xfrm>
                  <a:off x="5963635" y="4837852"/>
                  <a:ext cx="284400" cy="101880"/>
                </a:xfrm>
                <a:prstGeom prst="rect">
                  <a:avLst/>
                </a:prstGeom>
              </p:spPr>
            </p:pic>
          </mc:Fallback>
        </mc:AlternateContent>
        <mc:AlternateContent xmlns:mc="http://schemas.openxmlformats.org/markup-compatibility/2006" xmlns:p14="http://schemas.microsoft.com/office/powerpoint/2010/main">
          <mc:Choice Requires="p14">
            <p:contentPart p14:bwMode="auto" r:id="rId67">
              <p14:nvContentPartPr>
                <p14:cNvPr id="86" name="Entrada de lápiz 85">
                  <a:extLst>
                    <a:ext uri="{FF2B5EF4-FFF2-40B4-BE49-F238E27FC236}">
                      <a16:creationId xmlns:a16="http://schemas.microsoft.com/office/drawing/2014/main" id="{772AAF6F-6593-CD46-AB75-BDB6504E4C46}"/>
                    </a:ext>
                  </a:extLst>
                </p14:cNvPr>
                <p14:cNvContentPartPr/>
                <p14:nvPr/>
              </p14:nvContentPartPr>
              <p14:xfrm>
                <a:off x="6233635" y="4762612"/>
                <a:ext cx="23040" cy="52920"/>
              </p14:xfrm>
            </p:contentPart>
          </mc:Choice>
          <mc:Fallback xmlns="">
            <p:pic>
              <p:nvPicPr>
                <p:cNvPr id="86" name="Entrada de lápiz 85">
                  <a:extLst>
                    <a:ext uri="{FF2B5EF4-FFF2-40B4-BE49-F238E27FC236}">
                      <a16:creationId xmlns:a16="http://schemas.microsoft.com/office/drawing/2014/main" id="{772AAF6F-6593-CD46-AB75-BDB6504E4C46}"/>
                    </a:ext>
                  </a:extLst>
                </p:cNvPr>
                <p:cNvPicPr/>
                <p:nvPr/>
              </p:nvPicPr>
              <p:blipFill>
                <a:blip r:embed="rId68"/>
                <a:stretch>
                  <a:fillRect/>
                </a:stretch>
              </p:blipFill>
              <p:spPr>
                <a:xfrm>
                  <a:off x="6226075" y="4755052"/>
                  <a:ext cx="38160" cy="67680"/>
                </a:xfrm>
                <a:prstGeom prst="rect">
                  <a:avLst/>
                </a:prstGeom>
              </p:spPr>
            </p:pic>
          </mc:Fallback>
        </mc:AlternateContent>
        <mc:AlternateContent xmlns:mc="http://schemas.openxmlformats.org/markup-compatibility/2006" xmlns:p14="http://schemas.microsoft.com/office/powerpoint/2010/main">
          <mc:Choice Requires="p14">
            <p:contentPart p14:bwMode="auto" r:id="rId69">
              <p14:nvContentPartPr>
                <p14:cNvPr id="87" name="Entrada de lápiz 86">
                  <a:extLst>
                    <a:ext uri="{FF2B5EF4-FFF2-40B4-BE49-F238E27FC236}">
                      <a16:creationId xmlns:a16="http://schemas.microsoft.com/office/drawing/2014/main" id="{7012C06C-72BC-2141-9AC4-4A0B75E9C76E}"/>
                    </a:ext>
                  </a:extLst>
                </p14:cNvPr>
                <p14:cNvContentPartPr/>
                <p14:nvPr/>
              </p14:nvContentPartPr>
              <p14:xfrm>
                <a:off x="6321115" y="4826332"/>
                <a:ext cx="149400" cy="138600"/>
              </p14:xfrm>
            </p:contentPart>
          </mc:Choice>
          <mc:Fallback xmlns="">
            <p:pic>
              <p:nvPicPr>
                <p:cNvPr id="87" name="Entrada de lápiz 86">
                  <a:extLst>
                    <a:ext uri="{FF2B5EF4-FFF2-40B4-BE49-F238E27FC236}">
                      <a16:creationId xmlns:a16="http://schemas.microsoft.com/office/drawing/2014/main" id="{7012C06C-72BC-2141-9AC4-4A0B75E9C76E}"/>
                    </a:ext>
                  </a:extLst>
                </p:cNvPr>
                <p:cNvPicPr/>
                <p:nvPr/>
              </p:nvPicPr>
              <p:blipFill>
                <a:blip r:embed="rId70"/>
                <a:stretch>
                  <a:fillRect/>
                </a:stretch>
              </p:blipFill>
              <p:spPr>
                <a:xfrm>
                  <a:off x="6313555" y="4818772"/>
                  <a:ext cx="164520" cy="153720"/>
                </a:xfrm>
                <a:prstGeom prst="rect">
                  <a:avLst/>
                </a:prstGeom>
              </p:spPr>
            </p:pic>
          </mc:Fallback>
        </mc:AlternateContent>
        <mc:AlternateContent xmlns:mc="http://schemas.openxmlformats.org/markup-compatibility/2006" xmlns:p14="http://schemas.microsoft.com/office/powerpoint/2010/main">
          <mc:Choice Requires="p14">
            <p:contentPart p14:bwMode="auto" r:id="rId71">
              <p14:nvContentPartPr>
                <p14:cNvPr id="88" name="Entrada de lápiz 87">
                  <a:extLst>
                    <a:ext uri="{FF2B5EF4-FFF2-40B4-BE49-F238E27FC236}">
                      <a16:creationId xmlns:a16="http://schemas.microsoft.com/office/drawing/2014/main" id="{7E6444F1-161C-A541-B5BA-E1E52A149035}"/>
                    </a:ext>
                  </a:extLst>
                </p14:cNvPr>
                <p14:cNvContentPartPr/>
                <p14:nvPr/>
              </p14:nvContentPartPr>
              <p14:xfrm>
                <a:off x="6384835" y="4798972"/>
                <a:ext cx="151200" cy="91440"/>
              </p14:xfrm>
            </p:contentPart>
          </mc:Choice>
          <mc:Fallback xmlns="">
            <p:pic>
              <p:nvPicPr>
                <p:cNvPr id="88" name="Entrada de lápiz 87">
                  <a:extLst>
                    <a:ext uri="{FF2B5EF4-FFF2-40B4-BE49-F238E27FC236}">
                      <a16:creationId xmlns:a16="http://schemas.microsoft.com/office/drawing/2014/main" id="{7E6444F1-161C-A541-B5BA-E1E52A149035}"/>
                    </a:ext>
                  </a:extLst>
                </p:cNvPr>
                <p:cNvPicPr/>
                <p:nvPr/>
              </p:nvPicPr>
              <p:blipFill>
                <a:blip r:embed="rId72"/>
                <a:stretch>
                  <a:fillRect/>
                </a:stretch>
              </p:blipFill>
              <p:spPr>
                <a:xfrm>
                  <a:off x="6377275" y="4791412"/>
                  <a:ext cx="166320" cy="106560"/>
                </a:xfrm>
                <a:prstGeom prst="rect">
                  <a:avLst/>
                </a:prstGeom>
              </p:spPr>
            </p:pic>
          </mc:Fallback>
        </mc:AlternateContent>
        <mc:AlternateContent xmlns:mc="http://schemas.openxmlformats.org/markup-compatibility/2006" xmlns:p14="http://schemas.microsoft.com/office/powerpoint/2010/main">
          <mc:Choice Requires="p14">
            <p:contentPart p14:bwMode="auto" r:id="rId73">
              <p14:nvContentPartPr>
                <p14:cNvPr id="89" name="Entrada de lápiz 88">
                  <a:extLst>
                    <a:ext uri="{FF2B5EF4-FFF2-40B4-BE49-F238E27FC236}">
                      <a16:creationId xmlns:a16="http://schemas.microsoft.com/office/drawing/2014/main" id="{BB3A3B2E-E0DE-8742-A7BC-B430DE894271}"/>
                    </a:ext>
                  </a:extLst>
                </p14:cNvPr>
                <p14:cNvContentPartPr/>
                <p14:nvPr/>
              </p14:nvContentPartPr>
              <p14:xfrm>
                <a:off x="6554755" y="4667212"/>
                <a:ext cx="47520" cy="309240"/>
              </p14:xfrm>
            </p:contentPart>
          </mc:Choice>
          <mc:Fallback xmlns="">
            <p:pic>
              <p:nvPicPr>
                <p:cNvPr id="89" name="Entrada de lápiz 88">
                  <a:extLst>
                    <a:ext uri="{FF2B5EF4-FFF2-40B4-BE49-F238E27FC236}">
                      <a16:creationId xmlns:a16="http://schemas.microsoft.com/office/drawing/2014/main" id="{BB3A3B2E-E0DE-8742-A7BC-B430DE894271}"/>
                    </a:ext>
                  </a:extLst>
                </p:cNvPr>
                <p:cNvPicPr/>
                <p:nvPr/>
              </p:nvPicPr>
              <p:blipFill>
                <a:blip r:embed="rId74"/>
                <a:stretch>
                  <a:fillRect/>
                </a:stretch>
              </p:blipFill>
              <p:spPr>
                <a:xfrm>
                  <a:off x="6547195" y="4659652"/>
                  <a:ext cx="62640" cy="324360"/>
                </a:xfrm>
                <a:prstGeom prst="rect">
                  <a:avLst/>
                </a:prstGeom>
              </p:spPr>
            </p:pic>
          </mc:Fallback>
        </mc:AlternateContent>
        <mc:AlternateContent xmlns:mc="http://schemas.openxmlformats.org/markup-compatibility/2006" xmlns:p14="http://schemas.microsoft.com/office/powerpoint/2010/main">
          <mc:Choice Requires="p14">
            <p:contentPart p14:bwMode="auto" r:id="rId75">
              <p14:nvContentPartPr>
                <p14:cNvPr id="90" name="Entrada de lápiz 89">
                  <a:extLst>
                    <a:ext uri="{FF2B5EF4-FFF2-40B4-BE49-F238E27FC236}">
                      <a16:creationId xmlns:a16="http://schemas.microsoft.com/office/drawing/2014/main" id="{02F2364E-DEE8-CF46-AA9E-D3E52201AA86}"/>
                    </a:ext>
                  </a:extLst>
                </p14:cNvPr>
                <p14:cNvContentPartPr/>
                <p14:nvPr/>
              </p14:nvContentPartPr>
              <p14:xfrm>
                <a:off x="6488155" y="4818412"/>
                <a:ext cx="215640" cy="152280"/>
              </p14:xfrm>
            </p:contentPart>
          </mc:Choice>
          <mc:Fallback xmlns="">
            <p:pic>
              <p:nvPicPr>
                <p:cNvPr id="90" name="Entrada de lápiz 89">
                  <a:extLst>
                    <a:ext uri="{FF2B5EF4-FFF2-40B4-BE49-F238E27FC236}">
                      <a16:creationId xmlns:a16="http://schemas.microsoft.com/office/drawing/2014/main" id="{02F2364E-DEE8-CF46-AA9E-D3E52201AA86}"/>
                    </a:ext>
                  </a:extLst>
                </p:cNvPr>
                <p:cNvPicPr/>
                <p:nvPr/>
              </p:nvPicPr>
              <p:blipFill>
                <a:blip r:embed="rId76"/>
                <a:stretch>
                  <a:fillRect/>
                </a:stretch>
              </p:blipFill>
              <p:spPr>
                <a:xfrm>
                  <a:off x="6480595" y="4810852"/>
                  <a:ext cx="230760" cy="167400"/>
                </a:xfrm>
                <a:prstGeom prst="rect">
                  <a:avLst/>
                </a:prstGeom>
              </p:spPr>
            </p:pic>
          </mc:Fallback>
        </mc:AlternateContent>
        <mc:AlternateContent xmlns:mc="http://schemas.openxmlformats.org/markup-compatibility/2006" xmlns:p14="http://schemas.microsoft.com/office/powerpoint/2010/main">
          <mc:Choice Requires="p14">
            <p:contentPart p14:bwMode="auto" r:id="rId77">
              <p14:nvContentPartPr>
                <p14:cNvPr id="91" name="Entrada de lápiz 90">
                  <a:extLst>
                    <a:ext uri="{FF2B5EF4-FFF2-40B4-BE49-F238E27FC236}">
                      <a16:creationId xmlns:a16="http://schemas.microsoft.com/office/drawing/2014/main" id="{6F9E4061-5CC8-A24F-8663-7957A1FB98F4}"/>
                    </a:ext>
                  </a:extLst>
                </p14:cNvPr>
                <p14:cNvContentPartPr/>
                <p14:nvPr/>
              </p14:nvContentPartPr>
              <p14:xfrm>
                <a:off x="6678955" y="4786372"/>
                <a:ext cx="29880" cy="20880"/>
              </p14:xfrm>
            </p:contentPart>
          </mc:Choice>
          <mc:Fallback xmlns="">
            <p:pic>
              <p:nvPicPr>
                <p:cNvPr id="91" name="Entrada de lápiz 90">
                  <a:extLst>
                    <a:ext uri="{FF2B5EF4-FFF2-40B4-BE49-F238E27FC236}">
                      <a16:creationId xmlns:a16="http://schemas.microsoft.com/office/drawing/2014/main" id="{6F9E4061-5CC8-A24F-8663-7957A1FB98F4}"/>
                    </a:ext>
                  </a:extLst>
                </p:cNvPr>
                <p:cNvPicPr/>
                <p:nvPr/>
              </p:nvPicPr>
              <p:blipFill>
                <a:blip r:embed="rId78"/>
                <a:stretch>
                  <a:fillRect/>
                </a:stretch>
              </p:blipFill>
              <p:spPr>
                <a:xfrm>
                  <a:off x="6671395" y="4778812"/>
                  <a:ext cx="4464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79">
              <p14:nvContentPartPr>
                <p14:cNvPr id="92" name="Entrada de lápiz 91">
                  <a:extLst>
                    <a:ext uri="{FF2B5EF4-FFF2-40B4-BE49-F238E27FC236}">
                      <a16:creationId xmlns:a16="http://schemas.microsoft.com/office/drawing/2014/main" id="{A9DCC2DF-4570-D440-8761-7B71032CBF18}"/>
                    </a:ext>
                  </a:extLst>
                </p14:cNvPr>
                <p14:cNvContentPartPr/>
                <p14:nvPr/>
              </p14:nvContentPartPr>
              <p14:xfrm>
                <a:off x="6782275" y="4818412"/>
                <a:ext cx="55800" cy="137160"/>
              </p14:xfrm>
            </p:contentPart>
          </mc:Choice>
          <mc:Fallback xmlns="">
            <p:pic>
              <p:nvPicPr>
                <p:cNvPr id="92" name="Entrada de lápiz 91">
                  <a:extLst>
                    <a:ext uri="{FF2B5EF4-FFF2-40B4-BE49-F238E27FC236}">
                      <a16:creationId xmlns:a16="http://schemas.microsoft.com/office/drawing/2014/main" id="{A9DCC2DF-4570-D440-8761-7B71032CBF18}"/>
                    </a:ext>
                  </a:extLst>
                </p:cNvPr>
                <p:cNvPicPr/>
                <p:nvPr/>
              </p:nvPicPr>
              <p:blipFill>
                <a:blip r:embed="rId80"/>
                <a:stretch>
                  <a:fillRect/>
                </a:stretch>
              </p:blipFill>
              <p:spPr>
                <a:xfrm>
                  <a:off x="6774715" y="4810852"/>
                  <a:ext cx="70920" cy="151920"/>
                </a:xfrm>
                <a:prstGeom prst="rect">
                  <a:avLst/>
                </a:prstGeom>
              </p:spPr>
            </p:pic>
          </mc:Fallback>
        </mc:AlternateContent>
        <mc:AlternateContent xmlns:mc="http://schemas.openxmlformats.org/markup-compatibility/2006" xmlns:p14="http://schemas.microsoft.com/office/powerpoint/2010/main">
          <mc:Choice Requires="p14">
            <p:contentPart p14:bwMode="auto" r:id="rId81">
              <p14:nvContentPartPr>
                <p14:cNvPr id="93" name="Entrada de lápiz 92">
                  <a:extLst>
                    <a:ext uri="{FF2B5EF4-FFF2-40B4-BE49-F238E27FC236}">
                      <a16:creationId xmlns:a16="http://schemas.microsoft.com/office/drawing/2014/main" id="{B0FB24ED-8A38-F948-ABCD-E9F519492EE8}"/>
                    </a:ext>
                  </a:extLst>
                </p14:cNvPr>
                <p14:cNvContentPartPr/>
                <p14:nvPr/>
              </p14:nvContentPartPr>
              <p14:xfrm>
                <a:off x="6903235" y="4847212"/>
                <a:ext cx="81720" cy="145080"/>
              </p14:xfrm>
            </p:contentPart>
          </mc:Choice>
          <mc:Fallback xmlns="">
            <p:pic>
              <p:nvPicPr>
                <p:cNvPr id="93" name="Entrada de lápiz 92">
                  <a:extLst>
                    <a:ext uri="{FF2B5EF4-FFF2-40B4-BE49-F238E27FC236}">
                      <a16:creationId xmlns:a16="http://schemas.microsoft.com/office/drawing/2014/main" id="{B0FB24ED-8A38-F948-ABCD-E9F519492EE8}"/>
                    </a:ext>
                  </a:extLst>
                </p:cNvPr>
                <p:cNvPicPr/>
                <p:nvPr/>
              </p:nvPicPr>
              <p:blipFill>
                <a:blip r:embed="rId82"/>
                <a:stretch>
                  <a:fillRect/>
                </a:stretch>
              </p:blipFill>
              <p:spPr>
                <a:xfrm>
                  <a:off x="6895675" y="4839652"/>
                  <a:ext cx="96840" cy="160200"/>
                </a:xfrm>
                <a:prstGeom prst="rect">
                  <a:avLst/>
                </a:prstGeom>
              </p:spPr>
            </p:pic>
          </mc:Fallback>
        </mc:AlternateContent>
        <mc:AlternateContent xmlns:mc="http://schemas.openxmlformats.org/markup-compatibility/2006" xmlns:p14="http://schemas.microsoft.com/office/powerpoint/2010/main">
          <mc:Choice Requires="p14">
            <p:contentPart p14:bwMode="auto" r:id="rId83">
              <p14:nvContentPartPr>
                <p14:cNvPr id="94" name="Entrada de lápiz 93">
                  <a:extLst>
                    <a:ext uri="{FF2B5EF4-FFF2-40B4-BE49-F238E27FC236}">
                      <a16:creationId xmlns:a16="http://schemas.microsoft.com/office/drawing/2014/main" id="{DB153C1C-AD19-A946-A16A-38C58317DB5D}"/>
                    </a:ext>
                  </a:extLst>
                </p14:cNvPr>
                <p14:cNvContentPartPr/>
                <p14:nvPr/>
              </p14:nvContentPartPr>
              <p14:xfrm>
                <a:off x="7042915" y="4782412"/>
                <a:ext cx="121320" cy="176040"/>
              </p14:xfrm>
            </p:contentPart>
          </mc:Choice>
          <mc:Fallback xmlns="">
            <p:pic>
              <p:nvPicPr>
                <p:cNvPr id="94" name="Entrada de lápiz 93">
                  <a:extLst>
                    <a:ext uri="{FF2B5EF4-FFF2-40B4-BE49-F238E27FC236}">
                      <a16:creationId xmlns:a16="http://schemas.microsoft.com/office/drawing/2014/main" id="{DB153C1C-AD19-A946-A16A-38C58317DB5D}"/>
                    </a:ext>
                  </a:extLst>
                </p:cNvPr>
                <p:cNvPicPr/>
                <p:nvPr/>
              </p:nvPicPr>
              <p:blipFill>
                <a:blip r:embed="rId84"/>
                <a:stretch>
                  <a:fillRect/>
                </a:stretch>
              </p:blipFill>
              <p:spPr>
                <a:xfrm>
                  <a:off x="7035715" y="4774852"/>
                  <a:ext cx="136440" cy="19116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85">
            <p14:nvContentPartPr>
              <p14:cNvPr id="97" name="Entrada de lápiz 96">
                <a:extLst>
                  <a:ext uri="{FF2B5EF4-FFF2-40B4-BE49-F238E27FC236}">
                    <a16:creationId xmlns:a16="http://schemas.microsoft.com/office/drawing/2014/main" id="{251D60BA-CFAE-C04C-B308-5BDF9F8A5E1E}"/>
                  </a:ext>
                </a:extLst>
              </p14:cNvPr>
              <p14:cNvContentPartPr/>
              <p14:nvPr/>
            </p14:nvContentPartPr>
            <p14:xfrm>
              <a:off x="7577875" y="4587652"/>
              <a:ext cx="74880" cy="603000"/>
            </p14:xfrm>
          </p:contentPart>
        </mc:Choice>
        <mc:Fallback xmlns="">
          <p:pic>
            <p:nvPicPr>
              <p:cNvPr id="97" name="Entrada de lápiz 96">
                <a:extLst>
                  <a:ext uri="{FF2B5EF4-FFF2-40B4-BE49-F238E27FC236}">
                    <a16:creationId xmlns:a16="http://schemas.microsoft.com/office/drawing/2014/main" id="{251D60BA-CFAE-C04C-B308-5BDF9F8A5E1E}"/>
                  </a:ext>
                </a:extLst>
              </p:cNvPr>
              <p:cNvPicPr/>
              <p:nvPr/>
            </p:nvPicPr>
            <p:blipFill>
              <a:blip r:embed="rId86"/>
              <a:stretch>
                <a:fillRect/>
              </a:stretch>
            </p:blipFill>
            <p:spPr>
              <a:xfrm>
                <a:off x="7570315" y="4580092"/>
                <a:ext cx="90000" cy="617760"/>
              </a:xfrm>
              <a:prstGeom prst="rect">
                <a:avLst/>
              </a:prstGeom>
            </p:spPr>
          </p:pic>
        </mc:Fallback>
      </mc:AlternateContent>
      <p:grpSp>
        <p:nvGrpSpPr>
          <p:cNvPr id="103" name="Grupo 102">
            <a:extLst>
              <a:ext uri="{FF2B5EF4-FFF2-40B4-BE49-F238E27FC236}">
                <a16:creationId xmlns:a16="http://schemas.microsoft.com/office/drawing/2014/main" id="{8C73CB3A-195C-7549-BA44-C739C7F0F8AB}"/>
              </a:ext>
            </a:extLst>
          </p:cNvPr>
          <p:cNvGrpSpPr/>
          <p:nvPr/>
        </p:nvGrpSpPr>
        <p:grpSpPr>
          <a:xfrm>
            <a:off x="7819075" y="4619692"/>
            <a:ext cx="601200" cy="600120"/>
            <a:chOff x="7819075" y="4619692"/>
            <a:chExt cx="601200" cy="600120"/>
          </a:xfrm>
        </p:grpSpPr>
        <mc:AlternateContent xmlns:mc="http://schemas.openxmlformats.org/markup-compatibility/2006" xmlns:p14="http://schemas.microsoft.com/office/powerpoint/2010/main">
          <mc:Choice Requires="p14">
            <p:contentPart p14:bwMode="auto" r:id="rId87">
              <p14:nvContentPartPr>
                <p14:cNvPr id="100" name="Entrada de lápiz 99">
                  <a:extLst>
                    <a:ext uri="{FF2B5EF4-FFF2-40B4-BE49-F238E27FC236}">
                      <a16:creationId xmlns:a16="http://schemas.microsoft.com/office/drawing/2014/main" id="{CDE785D7-4A62-CA4D-9034-0F26E37A31F6}"/>
                    </a:ext>
                  </a:extLst>
                </p14:cNvPr>
                <p14:cNvContentPartPr/>
                <p14:nvPr/>
              </p14:nvContentPartPr>
              <p14:xfrm>
                <a:off x="7819075" y="4778452"/>
                <a:ext cx="163440" cy="245520"/>
              </p14:xfrm>
            </p:contentPart>
          </mc:Choice>
          <mc:Fallback xmlns="">
            <p:pic>
              <p:nvPicPr>
                <p:cNvPr id="100" name="Entrada de lápiz 99">
                  <a:extLst>
                    <a:ext uri="{FF2B5EF4-FFF2-40B4-BE49-F238E27FC236}">
                      <a16:creationId xmlns:a16="http://schemas.microsoft.com/office/drawing/2014/main" id="{CDE785D7-4A62-CA4D-9034-0F26E37A31F6}"/>
                    </a:ext>
                  </a:extLst>
                </p:cNvPr>
                <p:cNvPicPr/>
                <p:nvPr/>
              </p:nvPicPr>
              <p:blipFill>
                <a:blip r:embed="rId88"/>
                <a:stretch>
                  <a:fillRect/>
                </a:stretch>
              </p:blipFill>
              <p:spPr>
                <a:xfrm>
                  <a:off x="7811515" y="4770892"/>
                  <a:ext cx="178200" cy="260640"/>
                </a:xfrm>
                <a:prstGeom prst="rect">
                  <a:avLst/>
                </a:prstGeom>
              </p:spPr>
            </p:pic>
          </mc:Fallback>
        </mc:AlternateContent>
        <mc:AlternateContent xmlns:mc="http://schemas.openxmlformats.org/markup-compatibility/2006" xmlns:p14="http://schemas.microsoft.com/office/powerpoint/2010/main">
          <mc:Choice Requires="p14">
            <p:contentPart p14:bwMode="auto" r:id="rId89">
              <p14:nvContentPartPr>
                <p14:cNvPr id="101" name="Entrada de lápiz 100">
                  <a:extLst>
                    <a:ext uri="{FF2B5EF4-FFF2-40B4-BE49-F238E27FC236}">
                      <a16:creationId xmlns:a16="http://schemas.microsoft.com/office/drawing/2014/main" id="{1A2A8C5F-74D7-F240-BCEB-7AC49A2DCBCB}"/>
                    </a:ext>
                  </a:extLst>
                </p14:cNvPr>
                <p14:cNvContentPartPr/>
                <p14:nvPr/>
              </p14:nvContentPartPr>
              <p14:xfrm>
                <a:off x="8096995" y="4758292"/>
                <a:ext cx="116640" cy="248040"/>
              </p14:xfrm>
            </p:contentPart>
          </mc:Choice>
          <mc:Fallback xmlns="">
            <p:pic>
              <p:nvPicPr>
                <p:cNvPr id="101" name="Entrada de lápiz 100">
                  <a:extLst>
                    <a:ext uri="{FF2B5EF4-FFF2-40B4-BE49-F238E27FC236}">
                      <a16:creationId xmlns:a16="http://schemas.microsoft.com/office/drawing/2014/main" id="{1A2A8C5F-74D7-F240-BCEB-7AC49A2DCBCB}"/>
                    </a:ext>
                  </a:extLst>
                </p:cNvPr>
                <p:cNvPicPr/>
                <p:nvPr/>
              </p:nvPicPr>
              <p:blipFill>
                <a:blip r:embed="rId90"/>
                <a:stretch>
                  <a:fillRect/>
                </a:stretch>
              </p:blipFill>
              <p:spPr>
                <a:xfrm>
                  <a:off x="8089435" y="4750732"/>
                  <a:ext cx="131760" cy="263160"/>
                </a:xfrm>
                <a:prstGeom prst="rect">
                  <a:avLst/>
                </a:prstGeom>
              </p:spPr>
            </p:pic>
          </mc:Fallback>
        </mc:AlternateContent>
        <mc:AlternateContent xmlns:mc="http://schemas.openxmlformats.org/markup-compatibility/2006" xmlns:p14="http://schemas.microsoft.com/office/powerpoint/2010/main">
          <mc:Choice Requires="p14">
            <p:contentPart p14:bwMode="auto" r:id="rId91">
              <p14:nvContentPartPr>
                <p14:cNvPr id="102" name="Entrada de lápiz 101">
                  <a:extLst>
                    <a:ext uri="{FF2B5EF4-FFF2-40B4-BE49-F238E27FC236}">
                      <a16:creationId xmlns:a16="http://schemas.microsoft.com/office/drawing/2014/main" id="{D9C3FB76-1FCC-6849-B4D5-17EFF92C73C2}"/>
                    </a:ext>
                  </a:extLst>
                </p14:cNvPr>
                <p14:cNvContentPartPr/>
                <p14:nvPr/>
              </p14:nvContentPartPr>
              <p14:xfrm>
                <a:off x="8316955" y="4619692"/>
                <a:ext cx="103320" cy="600120"/>
              </p14:xfrm>
            </p:contentPart>
          </mc:Choice>
          <mc:Fallback xmlns="">
            <p:pic>
              <p:nvPicPr>
                <p:cNvPr id="102" name="Entrada de lápiz 101">
                  <a:extLst>
                    <a:ext uri="{FF2B5EF4-FFF2-40B4-BE49-F238E27FC236}">
                      <a16:creationId xmlns:a16="http://schemas.microsoft.com/office/drawing/2014/main" id="{D9C3FB76-1FCC-6849-B4D5-17EFF92C73C2}"/>
                    </a:ext>
                  </a:extLst>
                </p:cNvPr>
                <p:cNvPicPr/>
                <p:nvPr/>
              </p:nvPicPr>
              <p:blipFill>
                <a:blip r:embed="rId92"/>
                <a:stretch>
                  <a:fillRect/>
                </a:stretch>
              </p:blipFill>
              <p:spPr>
                <a:xfrm>
                  <a:off x="8309395" y="4612132"/>
                  <a:ext cx="118440" cy="614880"/>
                </a:xfrm>
                <a:prstGeom prst="rect">
                  <a:avLst/>
                </a:prstGeom>
              </p:spPr>
            </p:pic>
          </mc:Fallback>
        </mc:AlternateContent>
      </p:grpSp>
      <p:grpSp>
        <p:nvGrpSpPr>
          <p:cNvPr id="115" name="Grupo 114">
            <a:extLst>
              <a:ext uri="{FF2B5EF4-FFF2-40B4-BE49-F238E27FC236}">
                <a16:creationId xmlns:a16="http://schemas.microsoft.com/office/drawing/2014/main" id="{B7E92943-0647-F243-8235-30D2F4F9D48B}"/>
              </a:ext>
            </a:extLst>
          </p:cNvPr>
          <p:cNvGrpSpPr/>
          <p:nvPr/>
        </p:nvGrpSpPr>
        <p:grpSpPr>
          <a:xfrm>
            <a:off x="281395" y="4715092"/>
            <a:ext cx="1617120" cy="496440"/>
            <a:chOff x="281395" y="4715092"/>
            <a:chExt cx="1617120" cy="496440"/>
          </a:xfrm>
        </p:grpSpPr>
        <mc:AlternateContent xmlns:mc="http://schemas.openxmlformats.org/markup-compatibility/2006" xmlns:p14="http://schemas.microsoft.com/office/powerpoint/2010/main">
          <mc:Choice Requires="p14">
            <p:contentPart p14:bwMode="auto" r:id="rId93">
              <p14:nvContentPartPr>
                <p14:cNvPr id="41" name="Entrada de lápiz 40">
                  <a:extLst>
                    <a:ext uri="{FF2B5EF4-FFF2-40B4-BE49-F238E27FC236}">
                      <a16:creationId xmlns:a16="http://schemas.microsoft.com/office/drawing/2014/main" id="{0DE39E99-96BA-4447-989D-B70D0AE715E2}"/>
                    </a:ext>
                  </a:extLst>
                </p14:cNvPr>
                <p14:cNvContentPartPr/>
                <p14:nvPr/>
              </p14:nvContentPartPr>
              <p14:xfrm>
                <a:off x="1264195" y="4780972"/>
                <a:ext cx="170640" cy="292680"/>
              </p14:xfrm>
            </p:contentPart>
          </mc:Choice>
          <mc:Fallback xmlns="">
            <p:pic>
              <p:nvPicPr>
                <p:cNvPr id="41" name="Entrada de lápiz 40">
                  <a:extLst>
                    <a:ext uri="{FF2B5EF4-FFF2-40B4-BE49-F238E27FC236}">
                      <a16:creationId xmlns:a16="http://schemas.microsoft.com/office/drawing/2014/main" id="{0DE39E99-96BA-4447-989D-B70D0AE715E2}"/>
                    </a:ext>
                  </a:extLst>
                </p:cNvPr>
                <p:cNvPicPr/>
                <p:nvPr/>
              </p:nvPicPr>
              <p:blipFill>
                <a:blip r:embed="rId94"/>
                <a:stretch>
                  <a:fillRect/>
                </a:stretch>
              </p:blipFill>
              <p:spPr>
                <a:xfrm>
                  <a:off x="1256635" y="4773772"/>
                  <a:ext cx="185760" cy="307800"/>
                </a:xfrm>
                <a:prstGeom prst="rect">
                  <a:avLst/>
                </a:prstGeom>
              </p:spPr>
            </p:pic>
          </mc:Fallback>
        </mc:AlternateContent>
        <mc:AlternateContent xmlns:mc="http://schemas.openxmlformats.org/markup-compatibility/2006" xmlns:p14="http://schemas.microsoft.com/office/powerpoint/2010/main">
          <mc:Choice Requires="p14">
            <p:contentPart p14:bwMode="auto" r:id="rId95">
              <p14:nvContentPartPr>
                <p14:cNvPr id="42" name="Entrada de lápiz 41">
                  <a:extLst>
                    <a:ext uri="{FF2B5EF4-FFF2-40B4-BE49-F238E27FC236}">
                      <a16:creationId xmlns:a16="http://schemas.microsoft.com/office/drawing/2014/main" id="{D45D8E74-D202-514D-9537-E944098A464D}"/>
                    </a:ext>
                  </a:extLst>
                </p14:cNvPr>
                <p14:cNvContentPartPr/>
                <p14:nvPr/>
              </p14:nvContentPartPr>
              <p14:xfrm>
                <a:off x="1614115" y="4961332"/>
                <a:ext cx="30600" cy="134280"/>
              </p14:xfrm>
            </p:contentPart>
          </mc:Choice>
          <mc:Fallback xmlns="">
            <p:pic>
              <p:nvPicPr>
                <p:cNvPr id="42" name="Entrada de lápiz 41">
                  <a:extLst>
                    <a:ext uri="{FF2B5EF4-FFF2-40B4-BE49-F238E27FC236}">
                      <a16:creationId xmlns:a16="http://schemas.microsoft.com/office/drawing/2014/main" id="{D45D8E74-D202-514D-9537-E944098A464D}"/>
                    </a:ext>
                  </a:extLst>
                </p:cNvPr>
                <p:cNvPicPr/>
                <p:nvPr/>
              </p:nvPicPr>
              <p:blipFill>
                <a:blip r:embed="rId96"/>
                <a:stretch>
                  <a:fillRect/>
                </a:stretch>
              </p:blipFill>
              <p:spPr>
                <a:xfrm>
                  <a:off x="1606555" y="4953772"/>
                  <a:ext cx="45720" cy="149400"/>
                </a:xfrm>
                <a:prstGeom prst="rect">
                  <a:avLst/>
                </a:prstGeom>
              </p:spPr>
            </p:pic>
          </mc:Fallback>
        </mc:AlternateContent>
        <mc:AlternateContent xmlns:mc="http://schemas.openxmlformats.org/markup-compatibility/2006" xmlns:p14="http://schemas.microsoft.com/office/powerpoint/2010/main">
          <mc:Choice Requires="p14">
            <p:contentPart p14:bwMode="auto" r:id="rId97">
              <p14:nvContentPartPr>
                <p14:cNvPr id="43" name="Entrada de lápiz 42">
                  <a:extLst>
                    <a:ext uri="{FF2B5EF4-FFF2-40B4-BE49-F238E27FC236}">
                      <a16:creationId xmlns:a16="http://schemas.microsoft.com/office/drawing/2014/main" id="{6C7322AC-61D7-0E4B-AD01-573C74F9F5F0}"/>
                    </a:ext>
                  </a:extLst>
                </p14:cNvPr>
                <p14:cNvContentPartPr/>
                <p14:nvPr/>
              </p14:nvContentPartPr>
              <p14:xfrm>
                <a:off x="1749115" y="4802572"/>
                <a:ext cx="123480" cy="155160"/>
              </p14:xfrm>
            </p:contentPart>
          </mc:Choice>
          <mc:Fallback xmlns="">
            <p:pic>
              <p:nvPicPr>
                <p:cNvPr id="43" name="Entrada de lápiz 42">
                  <a:extLst>
                    <a:ext uri="{FF2B5EF4-FFF2-40B4-BE49-F238E27FC236}">
                      <a16:creationId xmlns:a16="http://schemas.microsoft.com/office/drawing/2014/main" id="{6C7322AC-61D7-0E4B-AD01-573C74F9F5F0}"/>
                    </a:ext>
                  </a:extLst>
                </p:cNvPr>
                <p:cNvPicPr/>
                <p:nvPr/>
              </p:nvPicPr>
              <p:blipFill>
                <a:blip r:embed="rId98"/>
                <a:stretch>
                  <a:fillRect/>
                </a:stretch>
              </p:blipFill>
              <p:spPr>
                <a:xfrm>
                  <a:off x="1741555" y="4795012"/>
                  <a:ext cx="138600" cy="170280"/>
                </a:xfrm>
                <a:prstGeom prst="rect">
                  <a:avLst/>
                </a:prstGeom>
              </p:spPr>
            </p:pic>
          </mc:Fallback>
        </mc:AlternateContent>
        <mc:AlternateContent xmlns:mc="http://schemas.openxmlformats.org/markup-compatibility/2006" xmlns:p14="http://schemas.microsoft.com/office/powerpoint/2010/main">
          <mc:Choice Requires="p14">
            <p:contentPart p14:bwMode="auto" r:id="rId99">
              <p14:nvContentPartPr>
                <p14:cNvPr id="44" name="Entrada de lápiz 43">
                  <a:extLst>
                    <a:ext uri="{FF2B5EF4-FFF2-40B4-BE49-F238E27FC236}">
                      <a16:creationId xmlns:a16="http://schemas.microsoft.com/office/drawing/2014/main" id="{E3152356-8D75-F94F-AE53-F4DCD66390F2}"/>
                    </a:ext>
                  </a:extLst>
                </p14:cNvPr>
                <p14:cNvContentPartPr/>
                <p14:nvPr/>
              </p14:nvContentPartPr>
              <p14:xfrm>
                <a:off x="1868275" y="4715092"/>
                <a:ext cx="30240" cy="342000"/>
              </p14:xfrm>
            </p:contentPart>
          </mc:Choice>
          <mc:Fallback xmlns="">
            <p:pic>
              <p:nvPicPr>
                <p:cNvPr id="44" name="Entrada de lápiz 43">
                  <a:extLst>
                    <a:ext uri="{FF2B5EF4-FFF2-40B4-BE49-F238E27FC236}">
                      <a16:creationId xmlns:a16="http://schemas.microsoft.com/office/drawing/2014/main" id="{E3152356-8D75-F94F-AE53-F4DCD66390F2}"/>
                    </a:ext>
                  </a:extLst>
                </p:cNvPr>
                <p:cNvPicPr/>
                <p:nvPr/>
              </p:nvPicPr>
              <p:blipFill>
                <a:blip r:embed="rId100"/>
                <a:stretch>
                  <a:fillRect/>
                </a:stretch>
              </p:blipFill>
              <p:spPr>
                <a:xfrm>
                  <a:off x="1860715" y="4707532"/>
                  <a:ext cx="45360" cy="356760"/>
                </a:xfrm>
                <a:prstGeom prst="rect">
                  <a:avLst/>
                </a:prstGeom>
              </p:spPr>
            </p:pic>
          </mc:Fallback>
        </mc:AlternateContent>
        <mc:AlternateContent xmlns:mc="http://schemas.openxmlformats.org/markup-compatibility/2006" xmlns:p14="http://schemas.microsoft.com/office/powerpoint/2010/main">
          <mc:Choice Requires="p14">
            <p:contentPart p14:bwMode="auto" r:id="rId101">
              <p14:nvContentPartPr>
                <p14:cNvPr id="104" name="Entrada de lápiz 103">
                  <a:extLst>
                    <a:ext uri="{FF2B5EF4-FFF2-40B4-BE49-F238E27FC236}">
                      <a16:creationId xmlns:a16="http://schemas.microsoft.com/office/drawing/2014/main" id="{F67D2478-AF70-9B41-A1D6-B05F843F205E}"/>
                    </a:ext>
                  </a:extLst>
                </p14:cNvPr>
                <p14:cNvContentPartPr/>
                <p14:nvPr/>
              </p14:nvContentPartPr>
              <p14:xfrm>
                <a:off x="281395" y="4770532"/>
                <a:ext cx="68760" cy="264600"/>
              </p14:xfrm>
            </p:contentPart>
          </mc:Choice>
          <mc:Fallback xmlns="">
            <p:pic>
              <p:nvPicPr>
                <p:cNvPr id="104" name="Entrada de lápiz 103">
                  <a:extLst>
                    <a:ext uri="{FF2B5EF4-FFF2-40B4-BE49-F238E27FC236}">
                      <a16:creationId xmlns:a16="http://schemas.microsoft.com/office/drawing/2014/main" id="{F67D2478-AF70-9B41-A1D6-B05F843F205E}"/>
                    </a:ext>
                  </a:extLst>
                </p:cNvPr>
                <p:cNvPicPr/>
                <p:nvPr/>
              </p:nvPicPr>
              <p:blipFill>
                <a:blip r:embed="rId102"/>
                <a:stretch>
                  <a:fillRect/>
                </a:stretch>
              </p:blipFill>
              <p:spPr>
                <a:xfrm>
                  <a:off x="273835" y="4762972"/>
                  <a:ext cx="83880" cy="279720"/>
                </a:xfrm>
                <a:prstGeom prst="rect">
                  <a:avLst/>
                </a:prstGeom>
              </p:spPr>
            </p:pic>
          </mc:Fallback>
        </mc:AlternateContent>
        <mc:AlternateContent xmlns:mc="http://schemas.openxmlformats.org/markup-compatibility/2006" xmlns:p14="http://schemas.microsoft.com/office/powerpoint/2010/main">
          <mc:Choice Requires="p14">
            <p:contentPart p14:bwMode="auto" r:id="rId103">
              <p14:nvContentPartPr>
                <p14:cNvPr id="105" name="Entrada de lápiz 104">
                  <a:extLst>
                    <a:ext uri="{FF2B5EF4-FFF2-40B4-BE49-F238E27FC236}">
                      <a16:creationId xmlns:a16="http://schemas.microsoft.com/office/drawing/2014/main" id="{ED9C58A7-6EE3-A745-86C2-7DBF4E9C12B1}"/>
                    </a:ext>
                  </a:extLst>
                </p14:cNvPr>
                <p14:cNvContentPartPr/>
                <p14:nvPr/>
              </p14:nvContentPartPr>
              <p14:xfrm>
                <a:off x="317755" y="4746772"/>
                <a:ext cx="261000" cy="277560"/>
              </p14:xfrm>
            </p:contentPart>
          </mc:Choice>
          <mc:Fallback xmlns="">
            <p:pic>
              <p:nvPicPr>
                <p:cNvPr id="105" name="Entrada de lápiz 104">
                  <a:extLst>
                    <a:ext uri="{FF2B5EF4-FFF2-40B4-BE49-F238E27FC236}">
                      <a16:creationId xmlns:a16="http://schemas.microsoft.com/office/drawing/2014/main" id="{ED9C58A7-6EE3-A745-86C2-7DBF4E9C12B1}"/>
                    </a:ext>
                  </a:extLst>
                </p:cNvPr>
                <p:cNvPicPr/>
                <p:nvPr/>
              </p:nvPicPr>
              <p:blipFill>
                <a:blip r:embed="rId104"/>
                <a:stretch>
                  <a:fillRect/>
                </a:stretch>
              </p:blipFill>
              <p:spPr>
                <a:xfrm>
                  <a:off x="310195" y="4739212"/>
                  <a:ext cx="276120" cy="292680"/>
                </a:xfrm>
                <a:prstGeom prst="rect">
                  <a:avLst/>
                </a:prstGeom>
              </p:spPr>
            </p:pic>
          </mc:Fallback>
        </mc:AlternateContent>
        <mc:AlternateContent xmlns:mc="http://schemas.openxmlformats.org/markup-compatibility/2006" xmlns:p14="http://schemas.microsoft.com/office/powerpoint/2010/main">
          <mc:Choice Requires="p14">
            <p:contentPart p14:bwMode="auto" r:id="rId105">
              <p14:nvContentPartPr>
                <p14:cNvPr id="107" name="Entrada de lápiz 106">
                  <a:extLst>
                    <a:ext uri="{FF2B5EF4-FFF2-40B4-BE49-F238E27FC236}">
                      <a16:creationId xmlns:a16="http://schemas.microsoft.com/office/drawing/2014/main" id="{9FD03784-DAF8-4945-9A86-14DB8153F08E}"/>
                    </a:ext>
                  </a:extLst>
                </p14:cNvPr>
                <p14:cNvContentPartPr/>
                <p14:nvPr/>
              </p14:nvContentPartPr>
              <p14:xfrm>
                <a:off x="625915" y="4953412"/>
                <a:ext cx="44640" cy="142920"/>
              </p14:xfrm>
            </p:contentPart>
          </mc:Choice>
          <mc:Fallback xmlns="">
            <p:pic>
              <p:nvPicPr>
                <p:cNvPr id="107" name="Entrada de lápiz 106">
                  <a:extLst>
                    <a:ext uri="{FF2B5EF4-FFF2-40B4-BE49-F238E27FC236}">
                      <a16:creationId xmlns:a16="http://schemas.microsoft.com/office/drawing/2014/main" id="{9FD03784-DAF8-4945-9A86-14DB8153F08E}"/>
                    </a:ext>
                  </a:extLst>
                </p:cNvPr>
                <p:cNvPicPr/>
                <p:nvPr/>
              </p:nvPicPr>
              <p:blipFill>
                <a:blip r:embed="rId106"/>
                <a:stretch>
                  <a:fillRect/>
                </a:stretch>
              </p:blipFill>
              <p:spPr>
                <a:xfrm>
                  <a:off x="618355" y="4945852"/>
                  <a:ext cx="59760" cy="158040"/>
                </a:xfrm>
                <a:prstGeom prst="rect">
                  <a:avLst/>
                </a:prstGeom>
              </p:spPr>
            </p:pic>
          </mc:Fallback>
        </mc:AlternateContent>
        <mc:AlternateContent xmlns:mc="http://schemas.openxmlformats.org/markup-compatibility/2006" xmlns:p14="http://schemas.microsoft.com/office/powerpoint/2010/main">
          <mc:Choice Requires="p14">
            <p:contentPart p14:bwMode="auto" r:id="rId107">
              <p14:nvContentPartPr>
                <p14:cNvPr id="108" name="Entrada de lápiz 107">
                  <a:extLst>
                    <a:ext uri="{FF2B5EF4-FFF2-40B4-BE49-F238E27FC236}">
                      <a16:creationId xmlns:a16="http://schemas.microsoft.com/office/drawing/2014/main" id="{8C8C70C3-DC6F-0C4A-8E39-7A58DB429BCD}"/>
                    </a:ext>
                  </a:extLst>
                </p14:cNvPr>
                <p14:cNvContentPartPr/>
                <p14:nvPr/>
              </p14:nvContentPartPr>
              <p14:xfrm>
                <a:off x="709075" y="5030092"/>
                <a:ext cx="46440" cy="71280"/>
              </p14:xfrm>
            </p:contentPart>
          </mc:Choice>
          <mc:Fallback xmlns="">
            <p:pic>
              <p:nvPicPr>
                <p:cNvPr id="108" name="Entrada de lápiz 107">
                  <a:extLst>
                    <a:ext uri="{FF2B5EF4-FFF2-40B4-BE49-F238E27FC236}">
                      <a16:creationId xmlns:a16="http://schemas.microsoft.com/office/drawing/2014/main" id="{8C8C70C3-DC6F-0C4A-8E39-7A58DB429BCD}"/>
                    </a:ext>
                  </a:extLst>
                </p:cNvPr>
                <p:cNvPicPr/>
                <p:nvPr/>
              </p:nvPicPr>
              <p:blipFill>
                <a:blip r:embed="rId108"/>
                <a:stretch>
                  <a:fillRect/>
                </a:stretch>
              </p:blipFill>
              <p:spPr>
                <a:xfrm>
                  <a:off x="701515" y="5022532"/>
                  <a:ext cx="61560" cy="86400"/>
                </a:xfrm>
                <a:prstGeom prst="rect">
                  <a:avLst/>
                </a:prstGeom>
              </p:spPr>
            </p:pic>
          </mc:Fallback>
        </mc:AlternateContent>
        <mc:AlternateContent xmlns:mc="http://schemas.openxmlformats.org/markup-compatibility/2006" xmlns:p14="http://schemas.microsoft.com/office/powerpoint/2010/main">
          <mc:Choice Requires="p14">
            <p:contentPart p14:bwMode="auto" r:id="rId109">
              <p14:nvContentPartPr>
                <p14:cNvPr id="109" name="Entrada de lápiz 108">
                  <a:extLst>
                    <a:ext uri="{FF2B5EF4-FFF2-40B4-BE49-F238E27FC236}">
                      <a16:creationId xmlns:a16="http://schemas.microsoft.com/office/drawing/2014/main" id="{70BE311E-9088-3B49-ADC2-B88FD24281D7}"/>
                    </a:ext>
                  </a:extLst>
                </p14:cNvPr>
                <p14:cNvContentPartPr/>
                <p14:nvPr/>
              </p14:nvContentPartPr>
              <p14:xfrm>
                <a:off x="780355" y="5048812"/>
                <a:ext cx="48600" cy="78480"/>
              </p14:xfrm>
            </p:contentPart>
          </mc:Choice>
          <mc:Fallback xmlns="">
            <p:pic>
              <p:nvPicPr>
                <p:cNvPr id="109" name="Entrada de lápiz 108">
                  <a:extLst>
                    <a:ext uri="{FF2B5EF4-FFF2-40B4-BE49-F238E27FC236}">
                      <a16:creationId xmlns:a16="http://schemas.microsoft.com/office/drawing/2014/main" id="{70BE311E-9088-3B49-ADC2-B88FD24281D7}"/>
                    </a:ext>
                  </a:extLst>
                </p:cNvPr>
                <p:cNvPicPr/>
                <p:nvPr/>
              </p:nvPicPr>
              <p:blipFill>
                <a:blip r:embed="rId110"/>
                <a:stretch>
                  <a:fillRect/>
                </a:stretch>
              </p:blipFill>
              <p:spPr>
                <a:xfrm>
                  <a:off x="772795" y="5041252"/>
                  <a:ext cx="63720" cy="93600"/>
                </a:xfrm>
                <a:prstGeom prst="rect">
                  <a:avLst/>
                </a:prstGeom>
              </p:spPr>
            </p:pic>
          </mc:Fallback>
        </mc:AlternateContent>
        <mc:AlternateContent xmlns:mc="http://schemas.openxmlformats.org/markup-compatibility/2006" xmlns:p14="http://schemas.microsoft.com/office/powerpoint/2010/main">
          <mc:Choice Requires="p14">
            <p:contentPart p14:bwMode="auto" r:id="rId111">
              <p14:nvContentPartPr>
                <p14:cNvPr id="110" name="Entrada de lápiz 109">
                  <a:extLst>
                    <a:ext uri="{FF2B5EF4-FFF2-40B4-BE49-F238E27FC236}">
                      <a16:creationId xmlns:a16="http://schemas.microsoft.com/office/drawing/2014/main" id="{652B2ACA-82F8-A045-BD04-428D7BE14343}"/>
                    </a:ext>
                  </a:extLst>
                </p14:cNvPr>
                <p14:cNvContentPartPr/>
                <p14:nvPr/>
              </p14:nvContentPartPr>
              <p14:xfrm>
                <a:off x="838675" y="4961332"/>
                <a:ext cx="12240" cy="194040"/>
              </p14:xfrm>
            </p:contentPart>
          </mc:Choice>
          <mc:Fallback xmlns="">
            <p:pic>
              <p:nvPicPr>
                <p:cNvPr id="110" name="Entrada de lápiz 109">
                  <a:extLst>
                    <a:ext uri="{FF2B5EF4-FFF2-40B4-BE49-F238E27FC236}">
                      <a16:creationId xmlns:a16="http://schemas.microsoft.com/office/drawing/2014/main" id="{652B2ACA-82F8-A045-BD04-428D7BE14343}"/>
                    </a:ext>
                  </a:extLst>
                </p:cNvPr>
                <p:cNvPicPr/>
                <p:nvPr/>
              </p:nvPicPr>
              <p:blipFill>
                <a:blip r:embed="rId112"/>
                <a:stretch>
                  <a:fillRect/>
                </a:stretch>
              </p:blipFill>
              <p:spPr>
                <a:xfrm>
                  <a:off x="831115" y="4953772"/>
                  <a:ext cx="27360" cy="209160"/>
                </a:xfrm>
                <a:prstGeom prst="rect">
                  <a:avLst/>
                </a:prstGeom>
              </p:spPr>
            </p:pic>
          </mc:Fallback>
        </mc:AlternateContent>
        <mc:AlternateContent xmlns:mc="http://schemas.openxmlformats.org/markup-compatibility/2006" xmlns:p14="http://schemas.microsoft.com/office/powerpoint/2010/main">
          <mc:Choice Requires="p14">
            <p:contentPart p14:bwMode="auto" r:id="rId113">
              <p14:nvContentPartPr>
                <p14:cNvPr id="111" name="Entrada de lápiz 110">
                  <a:extLst>
                    <a:ext uri="{FF2B5EF4-FFF2-40B4-BE49-F238E27FC236}">
                      <a16:creationId xmlns:a16="http://schemas.microsoft.com/office/drawing/2014/main" id="{9D87470A-07A6-8B43-8DB2-94A1EF690A91}"/>
                    </a:ext>
                  </a:extLst>
                </p14:cNvPr>
                <p14:cNvContentPartPr/>
                <p14:nvPr/>
              </p14:nvContentPartPr>
              <p14:xfrm>
                <a:off x="803035" y="5089852"/>
                <a:ext cx="79200" cy="18000"/>
              </p14:xfrm>
            </p:contentPart>
          </mc:Choice>
          <mc:Fallback xmlns="">
            <p:pic>
              <p:nvPicPr>
                <p:cNvPr id="111" name="Entrada de lápiz 110">
                  <a:extLst>
                    <a:ext uri="{FF2B5EF4-FFF2-40B4-BE49-F238E27FC236}">
                      <a16:creationId xmlns:a16="http://schemas.microsoft.com/office/drawing/2014/main" id="{9D87470A-07A6-8B43-8DB2-94A1EF690A91}"/>
                    </a:ext>
                  </a:extLst>
                </p:cNvPr>
                <p:cNvPicPr/>
                <p:nvPr/>
              </p:nvPicPr>
              <p:blipFill>
                <a:blip r:embed="rId114"/>
                <a:stretch>
                  <a:fillRect/>
                </a:stretch>
              </p:blipFill>
              <p:spPr>
                <a:xfrm>
                  <a:off x="795475" y="5082292"/>
                  <a:ext cx="94320" cy="33120"/>
                </a:xfrm>
                <a:prstGeom prst="rect">
                  <a:avLst/>
                </a:prstGeom>
              </p:spPr>
            </p:pic>
          </mc:Fallback>
        </mc:AlternateContent>
        <mc:AlternateContent xmlns:mc="http://schemas.openxmlformats.org/markup-compatibility/2006" xmlns:p14="http://schemas.microsoft.com/office/powerpoint/2010/main">
          <mc:Choice Requires="p14">
            <p:contentPart p14:bwMode="auto" r:id="rId115">
              <p14:nvContentPartPr>
                <p14:cNvPr id="112" name="Entrada de lápiz 111">
                  <a:extLst>
                    <a:ext uri="{FF2B5EF4-FFF2-40B4-BE49-F238E27FC236}">
                      <a16:creationId xmlns:a16="http://schemas.microsoft.com/office/drawing/2014/main" id="{763375C9-5863-D543-AE8A-1ECC81509ACA}"/>
                    </a:ext>
                  </a:extLst>
                </p14:cNvPr>
                <p14:cNvContentPartPr/>
                <p14:nvPr/>
              </p14:nvContentPartPr>
              <p14:xfrm>
                <a:off x="906355" y="5080852"/>
                <a:ext cx="36360" cy="67320"/>
              </p14:xfrm>
            </p:contentPart>
          </mc:Choice>
          <mc:Fallback xmlns="">
            <p:pic>
              <p:nvPicPr>
                <p:cNvPr id="112" name="Entrada de lápiz 111">
                  <a:extLst>
                    <a:ext uri="{FF2B5EF4-FFF2-40B4-BE49-F238E27FC236}">
                      <a16:creationId xmlns:a16="http://schemas.microsoft.com/office/drawing/2014/main" id="{763375C9-5863-D543-AE8A-1ECC81509ACA}"/>
                    </a:ext>
                  </a:extLst>
                </p:cNvPr>
                <p:cNvPicPr/>
                <p:nvPr/>
              </p:nvPicPr>
              <p:blipFill>
                <a:blip r:embed="rId116"/>
                <a:stretch>
                  <a:fillRect/>
                </a:stretch>
              </p:blipFill>
              <p:spPr>
                <a:xfrm>
                  <a:off x="898795" y="5073292"/>
                  <a:ext cx="51480" cy="82440"/>
                </a:xfrm>
                <a:prstGeom prst="rect">
                  <a:avLst/>
                </a:prstGeom>
              </p:spPr>
            </p:pic>
          </mc:Fallback>
        </mc:AlternateContent>
        <mc:AlternateContent xmlns:mc="http://schemas.openxmlformats.org/markup-compatibility/2006" xmlns:p14="http://schemas.microsoft.com/office/powerpoint/2010/main">
          <mc:Choice Requires="p14">
            <p:contentPart p14:bwMode="auto" r:id="rId117">
              <p14:nvContentPartPr>
                <p14:cNvPr id="113" name="Entrada de lápiz 112">
                  <a:extLst>
                    <a:ext uri="{FF2B5EF4-FFF2-40B4-BE49-F238E27FC236}">
                      <a16:creationId xmlns:a16="http://schemas.microsoft.com/office/drawing/2014/main" id="{AF4FFF1B-74AF-0A41-9793-2C7E6D83817A}"/>
                    </a:ext>
                  </a:extLst>
                </p14:cNvPr>
                <p14:cNvContentPartPr/>
                <p14:nvPr/>
              </p14:nvContentPartPr>
              <p14:xfrm>
                <a:off x="985915" y="5088772"/>
                <a:ext cx="123120" cy="122760"/>
              </p14:xfrm>
            </p:contentPart>
          </mc:Choice>
          <mc:Fallback xmlns="">
            <p:pic>
              <p:nvPicPr>
                <p:cNvPr id="113" name="Entrada de lápiz 112">
                  <a:extLst>
                    <a:ext uri="{FF2B5EF4-FFF2-40B4-BE49-F238E27FC236}">
                      <a16:creationId xmlns:a16="http://schemas.microsoft.com/office/drawing/2014/main" id="{AF4FFF1B-74AF-0A41-9793-2C7E6D83817A}"/>
                    </a:ext>
                  </a:extLst>
                </p:cNvPr>
                <p:cNvPicPr/>
                <p:nvPr/>
              </p:nvPicPr>
              <p:blipFill>
                <a:blip r:embed="rId118"/>
                <a:stretch>
                  <a:fillRect/>
                </a:stretch>
              </p:blipFill>
              <p:spPr>
                <a:xfrm>
                  <a:off x="978355" y="5081212"/>
                  <a:ext cx="137880" cy="137880"/>
                </a:xfrm>
                <a:prstGeom prst="rect">
                  <a:avLst/>
                </a:prstGeom>
              </p:spPr>
            </p:pic>
          </mc:Fallback>
        </mc:AlternateContent>
        <mc:AlternateContent xmlns:mc="http://schemas.openxmlformats.org/markup-compatibility/2006" xmlns:p14="http://schemas.microsoft.com/office/powerpoint/2010/main">
          <mc:Choice Requires="p14">
            <p:contentPart p14:bwMode="auto" r:id="rId119">
              <p14:nvContentPartPr>
                <p14:cNvPr id="114" name="Entrada de lápiz 113">
                  <a:extLst>
                    <a:ext uri="{FF2B5EF4-FFF2-40B4-BE49-F238E27FC236}">
                      <a16:creationId xmlns:a16="http://schemas.microsoft.com/office/drawing/2014/main" id="{DC863BAA-96FE-654A-B931-CF191BBCCA08}"/>
                    </a:ext>
                  </a:extLst>
                </p14:cNvPr>
                <p14:cNvContentPartPr/>
                <p14:nvPr/>
              </p14:nvContentPartPr>
              <p14:xfrm>
                <a:off x="1049275" y="5162932"/>
                <a:ext cx="56880" cy="9360"/>
              </p14:xfrm>
            </p:contentPart>
          </mc:Choice>
          <mc:Fallback xmlns="">
            <p:pic>
              <p:nvPicPr>
                <p:cNvPr id="114" name="Entrada de lápiz 113">
                  <a:extLst>
                    <a:ext uri="{FF2B5EF4-FFF2-40B4-BE49-F238E27FC236}">
                      <a16:creationId xmlns:a16="http://schemas.microsoft.com/office/drawing/2014/main" id="{DC863BAA-96FE-654A-B931-CF191BBCCA08}"/>
                    </a:ext>
                  </a:extLst>
                </p:cNvPr>
                <p:cNvPicPr/>
                <p:nvPr/>
              </p:nvPicPr>
              <p:blipFill>
                <a:blip r:embed="rId120"/>
                <a:stretch>
                  <a:fillRect/>
                </a:stretch>
              </p:blipFill>
              <p:spPr>
                <a:xfrm>
                  <a:off x="1041715" y="5155372"/>
                  <a:ext cx="72000" cy="24480"/>
                </a:xfrm>
                <a:prstGeom prst="rect">
                  <a:avLst/>
                </a:prstGeom>
              </p:spPr>
            </p:pic>
          </mc:Fallback>
        </mc:AlternateContent>
      </p:grpSp>
      <p:grpSp>
        <p:nvGrpSpPr>
          <p:cNvPr id="118" name="Grupo 117">
            <a:extLst>
              <a:ext uri="{FF2B5EF4-FFF2-40B4-BE49-F238E27FC236}">
                <a16:creationId xmlns:a16="http://schemas.microsoft.com/office/drawing/2014/main" id="{F17A0B5B-CD3B-264A-9C16-241CCE87E849}"/>
              </a:ext>
            </a:extLst>
          </p:cNvPr>
          <p:cNvGrpSpPr/>
          <p:nvPr/>
        </p:nvGrpSpPr>
        <p:grpSpPr>
          <a:xfrm>
            <a:off x="1128835" y="4888252"/>
            <a:ext cx="56520" cy="58320"/>
            <a:chOff x="1128835" y="4888252"/>
            <a:chExt cx="56520" cy="58320"/>
          </a:xfrm>
        </p:grpSpPr>
        <mc:AlternateContent xmlns:mc="http://schemas.openxmlformats.org/markup-compatibility/2006" xmlns:p14="http://schemas.microsoft.com/office/powerpoint/2010/main">
          <mc:Choice Requires="p14">
            <p:contentPart p14:bwMode="auto" r:id="rId121">
              <p14:nvContentPartPr>
                <p14:cNvPr id="116" name="Entrada de lápiz 115">
                  <a:extLst>
                    <a:ext uri="{FF2B5EF4-FFF2-40B4-BE49-F238E27FC236}">
                      <a16:creationId xmlns:a16="http://schemas.microsoft.com/office/drawing/2014/main" id="{B5B5CA6B-1582-2047-AA40-49668D4F3822}"/>
                    </a:ext>
                  </a:extLst>
                </p14:cNvPr>
                <p14:cNvContentPartPr/>
                <p14:nvPr/>
              </p14:nvContentPartPr>
              <p14:xfrm>
                <a:off x="1128835" y="4888252"/>
                <a:ext cx="53640" cy="18000"/>
              </p14:xfrm>
            </p:contentPart>
          </mc:Choice>
          <mc:Fallback xmlns="">
            <p:pic>
              <p:nvPicPr>
                <p:cNvPr id="116" name="Entrada de lápiz 115">
                  <a:extLst>
                    <a:ext uri="{FF2B5EF4-FFF2-40B4-BE49-F238E27FC236}">
                      <a16:creationId xmlns:a16="http://schemas.microsoft.com/office/drawing/2014/main" id="{B5B5CA6B-1582-2047-AA40-49668D4F3822}"/>
                    </a:ext>
                  </a:extLst>
                </p:cNvPr>
                <p:cNvPicPr/>
                <p:nvPr/>
              </p:nvPicPr>
              <p:blipFill>
                <a:blip r:embed="rId122"/>
                <a:stretch>
                  <a:fillRect/>
                </a:stretch>
              </p:blipFill>
              <p:spPr>
                <a:xfrm>
                  <a:off x="1121275" y="4880692"/>
                  <a:ext cx="68760" cy="32760"/>
                </a:xfrm>
                <a:prstGeom prst="rect">
                  <a:avLst/>
                </a:prstGeom>
              </p:spPr>
            </p:pic>
          </mc:Fallback>
        </mc:AlternateContent>
        <mc:AlternateContent xmlns:mc="http://schemas.openxmlformats.org/markup-compatibility/2006" xmlns:p14="http://schemas.microsoft.com/office/powerpoint/2010/main">
          <mc:Choice Requires="p14">
            <p:contentPart p14:bwMode="auto" r:id="rId123">
              <p14:nvContentPartPr>
                <p14:cNvPr id="117" name="Entrada de lápiz 116">
                  <a:extLst>
                    <a:ext uri="{FF2B5EF4-FFF2-40B4-BE49-F238E27FC236}">
                      <a16:creationId xmlns:a16="http://schemas.microsoft.com/office/drawing/2014/main" id="{9C5E53AB-5715-0645-8CC9-18A2667CDD34}"/>
                    </a:ext>
                  </a:extLst>
                </p14:cNvPr>
                <p14:cNvContentPartPr/>
                <p14:nvPr/>
              </p14:nvContentPartPr>
              <p14:xfrm>
                <a:off x="1136755" y="4937572"/>
                <a:ext cx="48600" cy="9000"/>
              </p14:xfrm>
            </p:contentPart>
          </mc:Choice>
          <mc:Fallback xmlns="">
            <p:pic>
              <p:nvPicPr>
                <p:cNvPr id="117" name="Entrada de lápiz 116">
                  <a:extLst>
                    <a:ext uri="{FF2B5EF4-FFF2-40B4-BE49-F238E27FC236}">
                      <a16:creationId xmlns:a16="http://schemas.microsoft.com/office/drawing/2014/main" id="{9C5E53AB-5715-0645-8CC9-18A2667CDD34}"/>
                    </a:ext>
                  </a:extLst>
                </p:cNvPr>
                <p:cNvPicPr/>
                <p:nvPr/>
              </p:nvPicPr>
              <p:blipFill>
                <a:blip r:embed="rId124"/>
                <a:stretch>
                  <a:fillRect/>
                </a:stretch>
              </p:blipFill>
              <p:spPr>
                <a:xfrm>
                  <a:off x="1129195" y="4930012"/>
                  <a:ext cx="63720" cy="2412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25">
            <p14:nvContentPartPr>
              <p14:cNvPr id="119" name="Entrada de lápiz 118">
                <a:extLst>
                  <a:ext uri="{FF2B5EF4-FFF2-40B4-BE49-F238E27FC236}">
                    <a16:creationId xmlns:a16="http://schemas.microsoft.com/office/drawing/2014/main" id="{FCE535D2-A089-4E41-A3DD-6C2D2BEB4022}"/>
                  </a:ext>
                </a:extLst>
              </p14:cNvPr>
              <p14:cNvContentPartPr/>
              <p14:nvPr/>
            </p14:nvContentPartPr>
            <p14:xfrm>
              <a:off x="8022835" y="1028692"/>
              <a:ext cx="48960" cy="233280"/>
            </p14:xfrm>
          </p:contentPart>
        </mc:Choice>
        <mc:Fallback xmlns="">
          <p:pic>
            <p:nvPicPr>
              <p:cNvPr id="119" name="Entrada de lápiz 118">
                <a:extLst>
                  <a:ext uri="{FF2B5EF4-FFF2-40B4-BE49-F238E27FC236}">
                    <a16:creationId xmlns:a16="http://schemas.microsoft.com/office/drawing/2014/main" id="{FCE535D2-A089-4E41-A3DD-6C2D2BEB4022}"/>
                  </a:ext>
                </a:extLst>
              </p:cNvPr>
              <p:cNvPicPr/>
              <p:nvPr/>
            </p:nvPicPr>
            <p:blipFill>
              <a:blip r:embed="rId126"/>
              <a:stretch>
                <a:fillRect/>
              </a:stretch>
            </p:blipFill>
            <p:spPr>
              <a:xfrm>
                <a:off x="8015275" y="1021492"/>
                <a:ext cx="64080" cy="248400"/>
              </a:xfrm>
              <a:prstGeom prst="rect">
                <a:avLst/>
              </a:prstGeom>
            </p:spPr>
          </p:pic>
        </mc:Fallback>
      </mc:AlternateContent>
      <p:grpSp>
        <p:nvGrpSpPr>
          <p:cNvPr id="123" name="Grupo 122">
            <a:extLst>
              <a:ext uri="{FF2B5EF4-FFF2-40B4-BE49-F238E27FC236}">
                <a16:creationId xmlns:a16="http://schemas.microsoft.com/office/drawing/2014/main" id="{0D1828F6-5C89-0D49-8A83-F05312459324}"/>
              </a:ext>
            </a:extLst>
          </p:cNvPr>
          <p:cNvGrpSpPr/>
          <p:nvPr/>
        </p:nvGrpSpPr>
        <p:grpSpPr>
          <a:xfrm>
            <a:off x="8249995" y="937972"/>
            <a:ext cx="552240" cy="313920"/>
            <a:chOff x="8249995" y="937972"/>
            <a:chExt cx="552240" cy="313920"/>
          </a:xfrm>
        </p:grpSpPr>
        <mc:AlternateContent xmlns:mc="http://schemas.openxmlformats.org/markup-compatibility/2006" xmlns:p14="http://schemas.microsoft.com/office/powerpoint/2010/main">
          <mc:Choice Requires="p14">
            <p:contentPart p14:bwMode="auto" r:id="rId127">
              <p14:nvContentPartPr>
                <p14:cNvPr id="120" name="Entrada de lápiz 119">
                  <a:extLst>
                    <a:ext uri="{FF2B5EF4-FFF2-40B4-BE49-F238E27FC236}">
                      <a16:creationId xmlns:a16="http://schemas.microsoft.com/office/drawing/2014/main" id="{3CB9CA6D-9759-FB45-8E22-19B8E25474BD}"/>
                    </a:ext>
                  </a:extLst>
                </p14:cNvPr>
                <p14:cNvContentPartPr/>
                <p14:nvPr/>
              </p14:nvContentPartPr>
              <p14:xfrm>
                <a:off x="8249995" y="985852"/>
                <a:ext cx="157320" cy="257040"/>
              </p14:xfrm>
            </p:contentPart>
          </mc:Choice>
          <mc:Fallback xmlns="">
            <p:pic>
              <p:nvPicPr>
                <p:cNvPr id="120" name="Entrada de lápiz 119">
                  <a:extLst>
                    <a:ext uri="{FF2B5EF4-FFF2-40B4-BE49-F238E27FC236}">
                      <a16:creationId xmlns:a16="http://schemas.microsoft.com/office/drawing/2014/main" id="{3CB9CA6D-9759-FB45-8E22-19B8E25474BD}"/>
                    </a:ext>
                  </a:extLst>
                </p:cNvPr>
                <p:cNvPicPr/>
                <p:nvPr/>
              </p:nvPicPr>
              <p:blipFill>
                <a:blip r:embed="rId128"/>
                <a:stretch>
                  <a:fillRect/>
                </a:stretch>
              </p:blipFill>
              <p:spPr>
                <a:xfrm>
                  <a:off x="8242435" y="978292"/>
                  <a:ext cx="172080" cy="271800"/>
                </a:xfrm>
                <a:prstGeom prst="rect">
                  <a:avLst/>
                </a:prstGeom>
              </p:spPr>
            </p:pic>
          </mc:Fallback>
        </mc:AlternateContent>
        <mc:AlternateContent xmlns:mc="http://schemas.openxmlformats.org/markup-compatibility/2006" xmlns:p14="http://schemas.microsoft.com/office/powerpoint/2010/main">
          <mc:Choice Requires="p14">
            <p:contentPart p14:bwMode="auto" r:id="rId129">
              <p14:nvContentPartPr>
                <p14:cNvPr id="121" name="Entrada de lápiz 120">
                  <a:extLst>
                    <a:ext uri="{FF2B5EF4-FFF2-40B4-BE49-F238E27FC236}">
                      <a16:creationId xmlns:a16="http://schemas.microsoft.com/office/drawing/2014/main" id="{9468BCE4-D815-3946-98BF-911D1138A7DF}"/>
                    </a:ext>
                  </a:extLst>
                </p14:cNvPr>
                <p14:cNvContentPartPr/>
                <p14:nvPr/>
              </p14:nvContentPartPr>
              <p14:xfrm>
                <a:off x="8539435" y="1201132"/>
                <a:ext cx="31320" cy="23400"/>
              </p14:xfrm>
            </p:contentPart>
          </mc:Choice>
          <mc:Fallback xmlns="">
            <p:pic>
              <p:nvPicPr>
                <p:cNvPr id="121" name="Entrada de lápiz 120">
                  <a:extLst>
                    <a:ext uri="{FF2B5EF4-FFF2-40B4-BE49-F238E27FC236}">
                      <a16:creationId xmlns:a16="http://schemas.microsoft.com/office/drawing/2014/main" id="{9468BCE4-D815-3946-98BF-911D1138A7DF}"/>
                    </a:ext>
                  </a:extLst>
                </p:cNvPr>
                <p:cNvPicPr/>
                <p:nvPr/>
              </p:nvPicPr>
              <p:blipFill>
                <a:blip r:embed="rId130"/>
                <a:stretch>
                  <a:fillRect/>
                </a:stretch>
              </p:blipFill>
              <p:spPr>
                <a:xfrm>
                  <a:off x="8531875" y="1193572"/>
                  <a:ext cx="46440" cy="38520"/>
                </a:xfrm>
                <a:prstGeom prst="rect">
                  <a:avLst/>
                </a:prstGeom>
              </p:spPr>
            </p:pic>
          </mc:Fallback>
        </mc:AlternateContent>
        <mc:AlternateContent xmlns:mc="http://schemas.openxmlformats.org/markup-compatibility/2006" xmlns:p14="http://schemas.microsoft.com/office/powerpoint/2010/main">
          <mc:Choice Requires="p14">
            <p:contentPart p14:bwMode="auto" r:id="rId131">
              <p14:nvContentPartPr>
                <p14:cNvPr id="122" name="Entrada de lápiz 121">
                  <a:extLst>
                    <a:ext uri="{FF2B5EF4-FFF2-40B4-BE49-F238E27FC236}">
                      <a16:creationId xmlns:a16="http://schemas.microsoft.com/office/drawing/2014/main" id="{3429D728-6607-E94B-BAF4-A52FF8CD22A7}"/>
                    </a:ext>
                  </a:extLst>
                </p14:cNvPr>
                <p14:cNvContentPartPr/>
                <p14:nvPr/>
              </p14:nvContentPartPr>
              <p14:xfrm>
                <a:off x="8616475" y="937972"/>
                <a:ext cx="185760" cy="313920"/>
              </p14:xfrm>
            </p:contentPart>
          </mc:Choice>
          <mc:Fallback xmlns="">
            <p:pic>
              <p:nvPicPr>
                <p:cNvPr id="122" name="Entrada de lápiz 121">
                  <a:extLst>
                    <a:ext uri="{FF2B5EF4-FFF2-40B4-BE49-F238E27FC236}">
                      <a16:creationId xmlns:a16="http://schemas.microsoft.com/office/drawing/2014/main" id="{3429D728-6607-E94B-BAF4-A52FF8CD22A7}"/>
                    </a:ext>
                  </a:extLst>
                </p:cNvPr>
                <p:cNvPicPr/>
                <p:nvPr/>
              </p:nvPicPr>
              <p:blipFill>
                <a:blip r:embed="rId132"/>
                <a:stretch>
                  <a:fillRect/>
                </a:stretch>
              </p:blipFill>
              <p:spPr>
                <a:xfrm>
                  <a:off x="8608915" y="930412"/>
                  <a:ext cx="200880" cy="329040"/>
                </a:xfrm>
                <a:prstGeom prst="rect">
                  <a:avLst/>
                </a:prstGeom>
              </p:spPr>
            </p:pic>
          </mc:Fallback>
        </mc:AlternateContent>
      </p:grpSp>
      <p:grpSp>
        <p:nvGrpSpPr>
          <p:cNvPr id="138" name="Grupo 137">
            <a:extLst>
              <a:ext uri="{FF2B5EF4-FFF2-40B4-BE49-F238E27FC236}">
                <a16:creationId xmlns:a16="http://schemas.microsoft.com/office/drawing/2014/main" id="{4B054368-292B-314E-A387-2B4D4FAD5229}"/>
              </a:ext>
            </a:extLst>
          </p:cNvPr>
          <p:cNvGrpSpPr/>
          <p:nvPr/>
        </p:nvGrpSpPr>
        <p:grpSpPr>
          <a:xfrm>
            <a:off x="1240075" y="4741012"/>
            <a:ext cx="1656720" cy="1392480"/>
            <a:chOff x="1240075" y="4741012"/>
            <a:chExt cx="1656720" cy="1392480"/>
          </a:xfrm>
        </p:grpSpPr>
        <mc:AlternateContent xmlns:mc="http://schemas.openxmlformats.org/markup-compatibility/2006" xmlns:p14="http://schemas.microsoft.com/office/powerpoint/2010/main">
          <mc:Choice Requires="p14">
            <p:contentPart p14:bwMode="auto" r:id="rId133">
              <p14:nvContentPartPr>
                <p14:cNvPr id="124" name="Entrada de lápiz 123">
                  <a:extLst>
                    <a:ext uri="{FF2B5EF4-FFF2-40B4-BE49-F238E27FC236}">
                      <a16:creationId xmlns:a16="http://schemas.microsoft.com/office/drawing/2014/main" id="{1E4C3F98-6AC4-4D4B-8536-0211358E3D04}"/>
                    </a:ext>
                  </a:extLst>
                </p14:cNvPr>
                <p14:cNvContentPartPr/>
                <p14:nvPr/>
              </p14:nvContentPartPr>
              <p14:xfrm>
                <a:off x="1240075" y="5423572"/>
                <a:ext cx="197640" cy="183960"/>
              </p14:xfrm>
            </p:contentPart>
          </mc:Choice>
          <mc:Fallback xmlns="">
            <p:pic>
              <p:nvPicPr>
                <p:cNvPr id="124" name="Entrada de lápiz 123">
                  <a:extLst>
                    <a:ext uri="{FF2B5EF4-FFF2-40B4-BE49-F238E27FC236}">
                      <a16:creationId xmlns:a16="http://schemas.microsoft.com/office/drawing/2014/main" id="{1E4C3F98-6AC4-4D4B-8536-0211358E3D04}"/>
                    </a:ext>
                  </a:extLst>
                </p:cNvPr>
                <p:cNvPicPr/>
                <p:nvPr/>
              </p:nvPicPr>
              <p:blipFill>
                <a:blip r:embed="rId134"/>
                <a:stretch>
                  <a:fillRect/>
                </a:stretch>
              </p:blipFill>
              <p:spPr>
                <a:xfrm>
                  <a:off x="1232515" y="5416012"/>
                  <a:ext cx="212400" cy="199080"/>
                </a:xfrm>
                <a:prstGeom prst="rect">
                  <a:avLst/>
                </a:prstGeom>
              </p:spPr>
            </p:pic>
          </mc:Fallback>
        </mc:AlternateContent>
        <mc:AlternateContent xmlns:mc="http://schemas.openxmlformats.org/markup-compatibility/2006" xmlns:p14="http://schemas.microsoft.com/office/powerpoint/2010/main">
          <mc:Choice Requires="p14">
            <p:contentPart p14:bwMode="auto" r:id="rId135">
              <p14:nvContentPartPr>
                <p14:cNvPr id="125" name="Entrada de lápiz 124">
                  <a:extLst>
                    <a:ext uri="{FF2B5EF4-FFF2-40B4-BE49-F238E27FC236}">
                      <a16:creationId xmlns:a16="http://schemas.microsoft.com/office/drawing/2014/main" id="{0FEF4D43-F94D-D44D-A13F-34E3EEFD3D5A}"/>
                    </a:ext>
                  </a:extLst>
                </p14:cNvPr>
                <p14:cNvContentPartPr/>
                <p14:nvPr/>
              </p14:nvContentPartPr>
              <p14:xfrm>
                <a:off x="1542475" y="5557852"/>
                <a:ext cx="63000" cy="120600"/>
              </p14:xfrm>
            </p:contentPart>
          </mc:Choice>
          <mc:Fallback xmlns="">
            <p:pic>
              <p:nvPicPr>
                <p:cNvPr id="125" name="Entrada de lápiz 124">
                  <a:extLst>
                    <a:ext uri="{FF2B5EF4-FFF2-40B4-BE49-F238E27FC236}">
                      <a16:creationId xmlns:a16="http://schemas.microsoft.com/office/drawing/2014/main" id="{0FEF4D43-F94D-D44D-A13F-34E3EEFD3D5A}"/>
                    </a:ext>
                  </a:extLst>
                </p:cNvPr>
                <p:cNvPicPr/>
                <p:nvPr/>
              </p:nvPicPr>
              <p:blipFill>
                <a:blip r:embed="rId136"/>
                <a:stretch>
                  <a:fillRect/>
                </a:stretch>
              </p:blipFill>
              <p:spPr>
                <a:xfrm>
                  <a:off x="1534915" y="5550292"/>
                  <a:ext cx="78120" cy="135720"/>
                </a:xfrm>
                <a:prstGeom prst="rect">
                  <a:avLst/>
                </a:prstGeom>
              </p:spPr>
            </p:pic>
          </mc:Fallback>
        </mc:AlternateContent>
        <mc:AlternateContent xmlns:mc="http://schemas.openxmlformats.org/markup-compatibility/2006" xmlns:p14="http://schemas.microsoft.com/office/powerpoint/2010/main">
          <mc:Choice Requires="p14">
            <p:contentPart p14:bwMode="auto" r:id="rId137">
              <p14:nvContentPartPr>
                <p14:cNvPr id="126" name="Entrada de lápiz 125">
                  <a:extLst>
                    <a:ext uri="{FF2B5EF4-FFF2-40B4-BE49-F238E27FC236}">
                      <a16:creationId xmlns:a16="http://schemas.microsoft.com/office/drawing/2014/main" id="{D525E3E4-3156-AE48-8338-2C6D853CFBE3}"/>
                    </a:ext>
                  </a:extLst>
                </p14:cNvPr>
                <p14:cNvContentPartPr/>
                <p14:nvPr/>
              </p14:nvContentPartPr>
              <p14:xfrm>
                <a:off x="1733275" y="5382892"/>
                <a:ext cx="116280" cy="239400"/>
              </p14:xfrm>
            </p:contentPart>
          </mc:Choice>
          <mc:Fallback xmlns="">
            <p:pic>
              <p:nvPicPr>
                <p:cNvPr id="126" name="Entrada de lápiz 125">
                  <a:extLst>
                    <a:ext uri="{FF2B5EF4-FFF2-40B4-BE49-F238E27FC236}">
                      <a16:creationId xmlns:a16="http://schemas.microsoft.com/office/drawing/2014/main" id="{D525E3E4-3156-AE48-8338-2C6D853CFBE3}"/>
                    </a:ext>
                  </a:extLst>
                </p:cNvPr>
                <p:cNvPicPr/>
                <p:nvPr/>
              </p:nvPicPr>
              <p:blipFill>
                <a:blip r:embed="rId138"/>
                <a:stretch>
                  <a:fillRect/>
                </a:stretch>
              </p:blipFill>
              <p:spPr>
                <a:xfrm>
                  <a:off x="1725715" y="5375332"/>
                  <a:ext cx="131400" cy="254520"/>
                </a:xfrm>
                <a:prstGeom prst="rect">
                  <a:avLst/>
                </a:prstGeom>
              </p:spPr>
            </p:pic>
          </mc:Fallback>
        </mc:AlternateContent>
        <mc:AlternateContent xmlns:mc="http://schemas.openxmlformats.org/markup-compatibility/2006" xmlns:p14="http://schemas.microsoft.com/office/powerpoint/2010/main">
          <mc:Choice Requires="p14">
            <p:contentPart p14:bwMode="auto" r:id="rId139">
              <p14:nvContentPartPr>
                <p14:cNvPr id="127" name="Entrada de lápiz 126">
                  <a:extLst>
                    <a:ext uri="{FF2B5EF4-FFF2-40B4-BE49-F238E27FC236}">
                      <a16:creationId xmlns:a16="http://schemas.microsoft.com/office/drawing/2014/main" id="{675642BA-7F91-6D43-BB3B-7F6567CFEEFB}"/>
                    </a:ext>
                  </a:extLst>
                </p14:cNvPr>
                <p14:cNvContentPartPr/>
                <p14:nvPr/>
              </p14:nvContentPartPr>
              <p14:xfrm>
                <a:off x="2061955" y="5406292"/>
                <a:ext cx="440280" cy="204840"/>
              </p14:xfrm>
            </p:contentPart>
          </mc:Choice>
          <mc:Fallback xmlns="">
            <p:pic>
              <p:nvPicPr>
                <p:cNvPr id="127" name="Entrada de lápiz 126">
                  <a:extLst>
                    <a:ext uri="{FF2B5EF4-FFF2-40B4-BE49-F238E27FC236}">
                      <a16:creationId xmlns:a16="http://schemas.microsoft.com/office/drawing/2014/main" id="{675642BA-7F91-6D43-BB3B-7F6567CFEEFB}"/>
                    </a:ext>
                  </a:extLst>
                </p:cNvPr>
                <p:cNvPicPr/>
                <p:nvPr/>
              </p:nvPicPr>
              <p:blipFill>
                <a:blip r:embed="rId140"/>
                <a:stretch>
                  <a:fillRect/>
                </a:stretch>
              </p:blipFill>
              <p:spPr>
                <a:xfrm>
                  <a:off x="2054395" y="5398732"/>
                  <a:ext cx="455400" cy="219960"/>
                </a:xfrm>
                <a:prstGeom prst="rect">
                  <a:avLst/>
                </a:prstGeom>
              </p:spPr>
            </p:pic>
          </mc:Fallback>
        </mc:AlternateContent>
        <mc:AlternateContent xmlns:mc="http://schemas.openxmlformats.org/markup-compatibility/2006" xmlns:p14="http://schemas.microsoft.com/office/powerpoint/2010/main">
          <mc:Choice Requires="p14">
            <p:contentPart p14:bwMode="auto" r:id="rId141">
              <p14:nvContentPartPr>
                <p14:cNvPr id="133" name="Entrada de lápiz 132">
                  <a:extLst>
                    <a:ext uri="{FF2B5EF4-FFF2-40B4-BE49-F238E27FC236}">
                      <a16:creationId xmlns:a16="http://schemas.microsoft.com/office/drawing/2014/main" id="{E45FA361-0D0A-0C4A-B54C-8A2B1A23CC27}"/>
                    </a:ext>
                  </a:extLst>
                </p14:cNvPr>
                <p14:cNvContentPartPr/>
                <p14:nvPr/>
              </p14:nvContentPartPr>
              <p14:xfrm>
                <a:off x="2107315" y="5923612"/>
                <a:ext cx="407880" cy="139320"/>
              </p14:xfrm>
            </p:contentPart>
          </mc:Choice>
          <mc:Fallback xmlns="">
            <p:pic>
              <p:nvPicPr>
                <p:cNvPr id="133" name="Entrada de lápiz 132">
                  <a:extLst>
                    <a:ext uri="{FF2B5EF4-FFF2-40B4-BE49-F238E27FC236}">
                      <a16:creationId xmlns:a16="http://schemas.microsoft.com/office/drawing/2014/main" id="{E45FA361-0D0A-0C4A-B54C-8A2B1A23CC27}"/>
                    </a:ext>
                  </a:extLst>
                </p:cNvPr>
                <p:cNvPicPr/>
                <p:nvPr/>
              </p:nvPicPr>
              <p:blipFill>
                <a:blip r:embed="rId142"/>
                <a:stretch>
                  <a:fillRect/>
                </a:stretch>
              </p:blipFill>
              <p:spPr>
                <a:xfrm>
                  <a:off x="2099755" y="5916052"/>
                  <a:ext cx="423000" cy="154440"/>
                </a:xfrm>
                <a:prstGeom prst="rect">
                  <a:avLst/>
                </a:prstGeom>
              </p:spPr>
            </p:pic>
          </mc:Fallback>
        </mc:AlternateContent>
        <mc:AlternateContent xmlns:mc="http://schemas.openxmlformats.org/markup-compatibility/2006" xmlns:p14="http://schemas.microsoft.com/office/powerpoint/2010/main">
          <mc:Choice Requires="p14">
            <p:contentPart p14:bwMode="auto" r:id="rId143">
              <p14:nvContentPartPr>
                <p14:cNvPr id="129" name="Entrada de lápiz 128">
                  <a:extLst>
                    <a:ext uri="{FF2B5EF4-FFF2-40B4-BE49-F238E27FC236}">
                      <a16:creationId xmlns:a16="http://schemas.microsoft.com/office/drawing/2014/main" id="{8F85B2D3-7AC2-004C-BB73-1BB9ADAABAD4}"/>
                    </a:ext>
                  </a:extLst>
                </p14:cNvPr>
                <p14:cNvContentPartPr/>
                <p14:nvPr/>
              </p14:nvContentPartPr>
              <p14:xfrm>
                <a:off x="1295875" y="5917132"/>
                <a:ext cx="195840" cy="168480"/>
              </p14:xfrm>
            </p:contentPart>
          </mc:Choice>
          <mc:Fallback xmlns="">
            <p:pic>
              <p:nvPicPr>
                <p:cNvPr id="129" name="Entrada de lápiz 128">
                  <a:extLst>
                    <a:ext uri="{FF2B5EF4-FFF2-40B4-BE49-F238E27FC236}">
                      <a16:creationId xmlns:a16="http://schemas.microsoft.com/office/drawing/2014/main" id="{8F85B2D3-7AC2-004C-BB73-1BB9ADAABAD4}"/>
                    </a:ext>
                  </a:extLst>
                </p:cNvPr>
                <p:cNvPicPr/>
                <p:nvPr/>
              </p:nvPicPr>
              <p:blipFill>
                <a:blip r:embed="rId144"/>
                <a:stretch>
                  <a:fillRect/>
                </a:stretch>
              </p:blipFill>
              <p:spPr>
                <a:xfrm>
                  <a:off x="1288315" y="5909572"/>
                  <a:ext cx="210960" cy="183600"/>
                </a:xfrm>
                <a:prstGeom prst="rect">
                  <a:avLst/>
                </a:prstGeom>
              </p:spPr>
            </p:pic>
          </mc:Fallback>
        </mc:AlternateContent>
        <mc:AlternateContent xmlns:mc="http://schemas.openxmlformats.org/markup-compatibility/2006" xmlns:p14="http://schemas.microsoft.com/office/powerpoint/2010/main">
          <mc:Choice Requires="p14">
            <p:contentPart p14:bwMode="auto" r:id="rId145">
              <p14:nvContentPartPr>
                <p14:cNvPr id="130" name="Entrada de lápiz 129">
                  <a:extLst>
                    <a:ext uri="{FF2B5EF4-FFF2-40B4-BE49-F238E27FC236}">
                      <a16:creationId xmlns:a16="http://schemas.microsoft.com/office/drawing/2014/main" id="{F9383687-9016-024A-A157-EDA786329476}"/>
                    </a:ext>
                  </a:extLst>
                </p14:cNvPr>
                <p14:cNvContentPartPr/>
                <p14:nvPr/>
              </p14:nvContentPartPr>
              <p14:xfrm>
                <a:off x="1614115" y="6034852"/>
                <a:ext cx="33480" cy="98640"/>
              </p14:xfrm>
            </p:contentPart>
          </mc:Choice>
          <mc:Fallback xmlns="">
            <p:pic>
              <p:nvPicPr>
                <p:cNvPr id="130" name="Entrada de lápiz 129">
                  <a:extLst>
                    <a:ext uri="{FF2B5EF4-FFF2-40B4-BE49-F238E27FC236}">
                      <a16:creationId xmlns:a16="http://schemas.microsoft.com/office/drawing/2014/main" id="{F9383687-9016-024A-A157-EDA786329476}"/>
                    </a:ext>
                  </a:extLst>
                </p:cNvPr>
                <p:cNvPicPr/>
                <p:nvPr/>
              </p:nvPicPr>
              <p:blipFill>
                <a:blip r:embed="rId146"/>
                <a:stretch>
                  <a:fillRect/>
                </a:stretch>
              </p:blipFill>
              <p:spPr>
                <a:xfrm>
                  <a:off x="1606555" y="6027292"/>
                  <a:ext cx="48600" cy="113400"/>
                </a:xfrm>
                <a:prstGeom prst="rect">
                  <a:avLst/>
                </a:prstGeom>
              </p:spPr>
            </p:pic>
          </mc:Fallback>
        </mc:AlternateContent>
        <mc:AlternateContent xmlns:mc="http://schemas.openxmlformats.org/markup-compatibility/2006" xmlns:p14="http://schemas.microsoft.com/office/powerpoint/2010/main">
          <mc:Choice Requires="p14">
            <p:contentPart p14:bwMode="auto" r:id="rId147">
              <p14:nvContentPartPr>
                <p14:cNvPr id="131" name="Entrada de lápiz 130">
                  <a:extLst>
                    <a:ext uri="{FF2B5EF4-FFF2-40B4-BE49-F238E27FC236}">
                      <a16:creationId xmlns:a16="http://schemas.microsoft.com/office/drawing/2014/main" id="{4BC41706-3C1F-E545-B651-FCC7346F2B3E}"/>
                    </a:ext>
                  </a:extLst>
                </p14:cNvPr>
                <p14:cNvContentPartPr/>
                <p14:nvPr/>
              </p14:nvContentPartPr>
              <p14:xfrm>
                <a:off x="1708435" y="5899852"/>
                <a:ext cx="126360" cy="180000"/>
              </p14:xfrm>
            </p:contentPart>
          </mc:Choice>
          <mc:Fallback xmlns="">
            <p:pic>
              <p:nvPicPr>
                <p:cNvPr id="131" name="Entrada de lápiz 130">
                  <a:extLst>
                    <a:ext uri="{FF2B5EF4-FFF2-40B4-BE49-F238E27FC236}">
                      <a16:creationId xmlns:a16="http://schemas.microsoft.com/office/drawing/2014/main" id="{4BC41706-3C1F-E545-B651-FCC7346F2B3E}"/>
                    </a:ext>
                  </a:extLst>
                </p:cNvPr>
                <p:cNvPicPr/>
                <p:nvPr/>
              </p:nvPicPr>
              <p:blipFill>
                <a:blip r:embed="rId148"/>
                <a:stretch>
                  <a:fillRect/>
                </a:stretch>
              </p:blipFill>
              <p:spPr>
                <a:xfrm>
                  <a:off x="1700875" y="5892292"/>
                  <a:ext cx="141480" cy="194760"/>
                </a:xfrm>
                <a:prstGeom prst="rect">
                  <a:avLst/>
                </a:prstGeom>
              </p:spPr>
            </p:pic>
          </mc:Fallback>
        </mc:AlternateContent>
        <mc:AlternateContent xmlns:mc="http://schemas.openxmlformats.org/markup-compatibility/2006" xmlns:p14="http://schemas.microsoft.com/office/powerpoint/2010/main">
          <mc:Choice Requires="p14">
            <p:contentPart p14:bwMode="auto" r:id="rId149">
              <p14:nvContentPartPr>
                <p14:cNvPr id="132" name="Entrada de lápiz 131">
                  <a:extLst>
                    <a:ext uri="{FF2B5EF4-FFF2-40B4-BE49-F238E27FC236}">
                      <a16:creationId xmlns:a16="http://schemas.microsoft.com/office/drawing/2014/main" id="{B506FE3E-286F-F44F-9837-03691E34F38B}"/>
                    </a:ext>
                  </a:extLst>
                </p14:cNvPr>
                <p14:cNvContentPartPr/>
                <p14:nvPr/>
              </p14:nvContentPartPr>
              <p14:xfrm>
                <a:off x="1749115" y="5864572"/>
                <a:ext cx="115560" cy="21960"/>
              </p14:xfrm>
            </p:contentPart>
          </mc:Choice>
          <mc:Fallback xmlns="">
            <p:pic>
              <p:nvPicPr>
                <p:cNvPr id="132" name="Entrada de lápiz 131">
                  <a:extLst>
                    <a:ext uri="{FF2B5EF4-FFF2-40B4-BE49-F238E27FC236}">
                      <a16:creationId xmlns:a16="http://schemas.microsoft.com/office/drawing/2014/main" id="{B506FE3E-286F-F44F-9837-03691E34F38B}"/>
                    </a:ext>
                  </a:extLst>
                </p:cNvPr>
                <p:cNvPicPr/>
                <p:nvPr/>
              </p:nvPicPr>
              <p:blipFill>
                <a:blip r:embed="rId150"/>
                <a:stretch>
                  <a:fillRect/>
                </a:stretch>
              </p:blipFill>
              <p:spPr>
                <a:xfrm>
                  <a:off x="1741555" y="5857012"/>
                  <a:ext cx="130680" cy="37080"/>
                </a:xfrm>
                <a:prstGeom prst="rect">
                  <a:avLst/>
                </a:prstGeom>
              </p:spPr>
            </p:pic>
          </mc:Fallback>
        </mc:AlternateContent>
        <mc:AlternateContent xmlns:mc="http://schemas.openxmlformats.org/markup-compatibility/2006" xmlns:p14="http://schemas.microsoft.com/office/powerpoint/2010/main">
          <mc:Choice Requires="p14">
            <p:contentPart p14:bwMode="auto" r:id="rId151">
              <p14:nvContentPartPr>
                <p14:cNvPr id="135" name="Entrada de lápiz 134">
                  <a:extLst>
                    <a:ext uri="{FF2B5EF4-FFF2-40B4-BE49-F238E27FC236}">
                      <a16:creationId xmlns:a16="http://schemas.microsoft.com/office/drawing/2014/main" id="{2F2BA245-A8CB-684A-9341-5DCA25A1F36F}"/>
                    </a:ext>
                  </a:extLst>
                </p14:cNvPr>
                <p14:cNvContentPartPr/>
                <p14:nvPr/>
              </p14:nvContentPartPr>
              <p14:xfrm>
                <a:off x="1327555" y="5934052"/>
                <a:ext cx="182160" cy="169560"/>
              </p14:xfrm>
            </p:contentPart>
          </mc:Choice>
          <mc:Fallback xmlns="">
            <p:pic>
              <p:nvPicPr>
                <p:cNvPr id="135" name="Entrada de lápiz 134">
                  <a:extLst>
                    <a:ext uri="{FF2B5EF4-FFF2-40B4-BE49-F238E27FC236}">
                      <a16:creationId xmlns:a16="http://schemas.microsoft.com/office/drawing/2014/main" id="{2F2BA245-A8CB-684A-9341-5DCA25A1F36F}"/>
                    </a:ext>
                  </a:extLst>
                </p:cNvPr>
                <p:cNvPicPr/>
                <p:nvPr/>
              </p:nvPicPr>
              <p:blipFill>
                <a:blip r:embed="rId152"/>
                <a:stretch>
                  <a:fillRect/>
                </a:stretch>
              </p:blipFill>
              <p:spPr>
                <a:xfrm>
                  <a:off x="1319995" y="5926492"/>
                  <a:ext cx="197280" cy="184320"/>
                </a:xfrm>
                <a:prstGeom prst="rect">
                  <a:avLst/>
                </a:prstGeom>
              </p:spPr>
            </p:pic>
          </mc:Fallback>
        </mc:AlternateContent>
        <mc:AlternateContent xmlns:mc="http://schemas.openxmlformats.org/markup-compatibility/2006" xmlns:p14="http://schemas.microsoft.com/office/powerpoint/2010/main">
          <mc:Choice Requires="p14">
            <p:contentPart p14:bwMode="auto" r:id="rId153">
              <p14:nvContentPartPr>
                <p14:cNvPr id="137" name="Entrada de lápiz 136">
                  <a:extLst>
                    <a:ext uri="{FF2B5EF4-FFF2-40B4-BE49-F238E27FC236}">
                      <a16:creationId xmlns:a16="http://schemas.microsoft.com/office/drawing/2014/main" id="{03BF5D95-CADE-9543-80F4-820D0836E26E}"/>
                    </a:ext>
                  </a:extLst>
                </p14:cNvPr>
                <p14:cNvContentPartPr/>
                <p14:nvPr/>
              </p14:nvContentPartPr>
              <p14:xfrm>
                <a:off x="2560195" y="4741012"/>
                <a:ext cx="336600" cy="1378080"/>
              </p14:xfrm>
            </p:contentPart>
          </mc:Choice>
          <mc:Fallback xmlns="">
            <p:pic>
              <p:nvPicPr>
                <p:cNvPr id="137" name="Entrada de lápiz 136">
                  <a:extLst>
                    <a:ext uri="{FF2B5EF4-FFF2-40B4-BE49-F238E27FC236}">
                      <a16:creationId xmlns:a16="http://schemas.microsoft.com/office/drawing/2014/main" id="{03BF5D95-CADE-9543-80F4-820D0836E26E}"/>
                    </a:ext>
                  </a:extLst>
                </p:cNvPr>
                <p:cNvPicPr/>
                <p:nvPr/>
              </p:nvPicPr>
              <p:blipFill>
                <a:blip r:embed="rId154"/>
                <a:stretch>
                  <a:fillRect/>
                </a:stretch>
              </p:blipFill>
              <p:spPr>
                <a:xfrm>
                  <a:off x="2552635" y="4733452"/>
                  <a:ext cx="351360" cy="1393200"/>
                </a:xfrm>
                <a:prstGeom prst="rect">
                  <a:avLst/>
                </a:prstGeom>
              </p:spPr>
            </p:pic>
          </mc:Fallback>
        </mc:AlternateContent>
      </p:grpSp>
      <p:grpSp>
        <p:nvGrpSpPr>
          <p:cNvPr id="142" name="Grupo 141">
            <a:extLst>
              <a:ext uri="{FF2B5EF4-FFF2-40B4-BE49-F238E27FC236}">
                <a16:creationId xmlns:a16="http://schemas.microsoft.com/office/drawing/2014/main" id="{C1E7EFE1-6F4C-914D-BDF9-C8E249C29519}"/>
              </a:ext>
            </a:extLst>
          </p:cNvPr>
          <p:cNvGrpSpPr/>
          <p:nvPr/>
        </p:nvGrpSpPr>
        <p:grpSpPr>
          <a:xfrm>
            <a:off x="1788715" y="6218812"/>
            <a:ext cx="112320" cy="191160"/>
            <a:chOff x="1788715" y="6218812"/>
            <a:chExt cx="112320" cy="191160"/>
          </a:xfrm>
        </p:grpSpPr>
        <mc:AlternateContent xmlns:mc="http://schemas.openxmlformats.org/markup-compatibility/2006" xmlns:p14="http://schemas.microsoft.com/office/powerpoint/2010/main">
          <mc:Choice Requires="p14">
            <p:contentPart p14:bwMode="auto" r:id="rId155">
              <p14:nvContentPartPr>
                <p14:cNvPr id="139" name="Entrada de lápiz 138">
                  <a:extLst>
                    <a:ext uri="{FF2B5EF4-FFF2-40B4-BE49-F238E27FC236}">
                      <a16:creationId xmlns:a16="http://schemas.microsoft.com/office/drawing/2014/main" id="{EA7F128C-5D2B-E24A-BD3E-F3511741AC9A}"/>
                    </a:ext>
                  </a:extLst>
                </p14:cNvPr>
                <p14:cNvContentPartPr/>
                <p14:nvPr/>
              </p14:nvContentPartPr>
              <p14:xfrm>
                <a:off x="1828675" y="6281452"/>
                <a:ext cx="5760" cy="128520"/>
              </p14:xfrm>
            </p:contentPart>
          </mc:Choice>
          <mc:Fallback xmlns="">
            <p:pic>
              <p:nvPicPr>
                <p:cNvPr id="139" name="Entrada de lápiz 138">
                  <a:extLst>
                    <a:ext uri="{FF2B5EF4-FFF2-40B4-BE49-F238E27FC236}">
                      <a16:creationId xmlns:a16="http://schemas.microsoft.com/office/drawing/2014/main" id="{EA7F128C-5D2B-E24A-BD3E-F3511741AC9A}"/>
                    </a:ext>
                  </a:extLst>
                </p:cNvPr>
                <p:cNvPicPr/>
                <p:nvPr/>
              </p:nvPicPr>
              <p:blipFill>
                <a:blip r:embed="rId156"/>
                <a:stretch>
                  <a:fillRect/>
                </a:stretch>
              </p:blipFill>
              <p:spPr>
                <a:xfrm>
                  <a:off x="1821115" y="6273892"/>
                  <a:ext cx="20880" cy="143640"/>
                </a:xfrm>
                <a:prstGeom prst="rect">
                  <a:avLst/>
                </a:prstGeom>
              </p:spPr>
            </p:pic>
          </mc:Fallback>
        </mc:AlternateContent>
        <mc:AlternateContent xmlns:mc="http://schemas.openxmlformats.org/markup-compatibility/2006" xmlns:p14="http://schemas.microsoft.com/office/powerpoint/2010/main">
          <mc:Choice Requires="p14">
            <p:contentPart p14:bwMode="auto" r:id="rId157">
              <p14:nvContentPartPr>
                <p14:cNvPr id="140" name="Entrada de lápiz 139">
                  <a:extLst>
                    <a:ext uri="{FF2B5EF4-FFF2-40B4-BE49-F238E27FC236}">
                      <a16:creationId xmlns:a16="http://schemas.microsoft.com/office/drawing/2014/main" id="{A2A5C7EF-1B50-6C45-B1BE-823A3E0D2A24}"/>
                    </a:ext>
                  </a:extLst>
                </p14:cNvPr>
                <p14:cNvContentPartPr/>
                <p14:nvPr/>
              </p14:nvContentPartPr>
              <p14:xfrm>
                <a:off x="1788715" y="6313132"/>
                <a:ext cx="99000" cy="4680"/>
              </p14:xfrm>
            </p:contentPart>
          </mc:Choice>
          <mc:Fallback xmlns="">
            <p:pic>
              <p:nvPicPr>
                <p:cNvPr id="140" name="Entrada de lápiz 139">
                  <a:extLst>
                    <a:ext uri="{FF2B5EF4-FFF2-40B4-BE49-F238E27FC236}">
                      <a16:creationId xmlns:a16="http://schemas.microsoft.com/office/drawing/2014/main" id="{A2A5C7EF-1B50-6C45-B1BE-823A3E0D2A24}"/>
                    </a:ext>
                  </a:extLst>
                </p:cNvPr>
                <p:cNvPicPr/>
                <p:nvPr/>
              </p:nvPicPr>
              <p:blipFill>
                <a:blip r:embed="rId158"/>
                <a:stretch>
                  <a:fillRect/>
                </a:stretch>
              </p:blipFill>
              <p:spPr>
                <a:xfrm>
                  <a:off x="1781155" y="6305572"/>
                  <a:ext cx="114120" cy="19800"/>
                </a:xfrm>
                <a:prstGeom prst="rect">
                  <a:avLst/>
                </a:prstGeom>
              </p:spPr>
            </p:pic>
          </mc:Fallback>
        </mc:AlternateContent>
        <mc:AlternateContent xmlns:mc="http://schemas.openxmlformats.org/markup-compatibility/2006" xmlns:p14="http://schemas.microsoft.com/office/powerpoint/2010/main">
          <mc:Choice Requires="p14">
            <p:contentPart p14:bwMode="auto" r:id="rId159">
              <p14:nvContentPartPr>
                <p14:cNvPr id="141" name="Entrada de lápiz 140">
                  <a:extLst>
                    <a:ext uri="{FF2B5EF4-FFF2-40B4-BE49-F238E27FC236}">
                      <a16:creationId xmlns:a16="http://schemas.microsoft.com/office/drawing/2014/main" id="{87E39651-0F82-CB44-9C9B-4415AA8A2E32}"/>
                    </a:ext>
                  </a:extLst>
                </p14:cNvPr>
                <p14:cNvContentPartPr/>
                <p14:nvPr/>
              </p14:nvContentPartPr>
              <p14:xfrm>
                <a:off x="1796995" y="6218812"/>
                <a:ext cx="104040" cy="106200"/>
              </p14:xfrm>
            </p:contentPart>
          </mc:Choice>
          <mc:Fallback xmlns="">
            <p:pic>
              <p:nvPicPr>
                <p:cNvPr id="141" name="Entrada de lápiz 140">
                  <a:extLst>
                    <a:ext uri="{FF2B5EF4-FFF2-40B4-BE49-F238E27FC236}">
                      <a16:creationId xmlns:a16="http://schemas.microsoft.com/office/drawing/2014/main" id="{87E39651-0F82-CB44-9C9B-4415AA8A2E32}"/>
                    </a:ext>
                  </a:extLst>
                </p:cNvPr>
                <p:cNvPicPr/>
                <p:nvPr/>
              </p:nvPicPr>
              <p:blipFill>
                <a:blip r:embed="rId160"/>
                <a:stretch>
                  <a:fillRect/>
                </a:stretch>
              </p:blipFill>
              <p:spPr>
                <a:xfrm>
                  <a:off x="1789435" y="6211252"/>
                  <a:ext cx="119160" cy="121320"/>
                </a:xfrm>
                <a:prstGeom prst="rect">
                  <a:avLst/>
                </a:prstGeom>
              </p:spPr>
            </p:pic>
          </mc:Fallback>
        </mc:AlternateContent>
      </p:grpSp>
    </p:spTree>
    <p:extLst>
      <p:ext uri="{BB962C8B-B14F-4D97-AF65-F5344CB8AC3E}">
        <p14:creationId xmlns:p14="http://schemas.microsoft.com/office/powerpoint/2010/main" val="2156060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C168D4-F818-704E-A148-16920C378E09}"/>
              </a:ext>
            </a:extLst>
          </p:cNvPr>
          <p:cNvSpPr>
            <a:spLocks noGrp="1"/>
          </p:cNvSpPr>
          <p:nvPr>
            <p:ph type="title"/>
          </p:nvPr>
        </p:nvSpPr>
        <p:spPr/>
        <p:txBody>
          <a:bodyPr/>
          <a:lstStyle/>
          <a:p>
            <a:r>
              <a:rPr lang="es-ES_tradnl" dirty="0"/>
              <a:t>Notación para mediciones </a:t>
            </a:r>
          </a:p>
        </p:txBody>
      </p:sp>
      <p:sp>
        <p:nvSpPr>
          <p:cNvPr id="4" name="Rectángulo 3">
            <a:extLst>
              <a:ext uri="{FF2B5EF4-FFF2-40B4-BE49-F238E27FC236}">
                <a16:creationId xmlns:a16="http://schemas.microsoft.com/office/drawing/2014/main" id="{CCB23FBA-63EC-0349-9E09-82A54F536713}"/>
              </a:ext>
            </a:extLst>
          </p:cNvPr>
          <p:cNvSpPr/>
          <p:nvPr/>
        </p:nvSpPr>
        <p:spPr>
          <a:xfrm>
            <a:off x="1012307" y="1785924"/>
            <a:ext cx="7327775" cy="646331"/>
          </a:xfrm>
          <a:prstGeom prst="rect">
            <a:avLst/>
          </a:prstGeom>
        </p:spPr>
        <p:txBody>
          <a:bodyPr wrap="none">
            <a:spAutoFit/>
          </a:bodyPr>
          <a:lstStyle/>
          <a:p>
            <a:r>
              <a:rPr lang="es-ES_tradnl" sz="3600" dirty="0">
                <a:solidFill>
                  <a:prstClr val="black"/>
                </a:solidFill>
              </a:rPr>
              <a:t>M = (</a:t>
            </a:r>
            <a:r>
              <a:rPr lang="es-ES_tradnl" sz="3600" dirty="0" err="1">
                <a:solidFill>
                  <a:prstClr val="black"/>
                </a:solidFill>
              </a:rPr>
              <a:t>M</a:t>
            </a:r>
            <a:r>
              <a:rPr lang="es-ES_tradnl" sz="3600" baseline="-25000" dirty="0" err="1">
                <a:solidFill>
                  <a:prstClr val="black"/>
                </a:solidFill>
              </a:rPr>
              <a:t>lectura</a:t>
            </a:r>
            <a:r>
              <a:rPr lang="es-ES_tradnl" sz="3600" dirty="0">
                <a:solidFill>
                  <a:prstClr val="black"/>
                </a:solidFill>
              </a:rPr>
              <a:t>  ±  </a:t>
            </a:r>
            <a:r>
              <a:rPr lang="es-ES_tradnl" sz="3600" dirty="0" err="1">
                <a:solidFill>
                  <a:prstClr val="black"/>
                </a:solidFill>
              </a:rPr>
              <a:t>δM</a:t>
            </a:r>
            <a:r>
              <a:rPr lang="es-ES_tradnl" sz="3600" dirty="0">
                <a:solidFill>
                  <a:prstClr val="black"/>
                </a:solidFill>
              </a:rPr>
              <a:t>) unidad de medida</a:t>
            </a:r>
            <a:endParaRPr lang="es-ES_tradnl" sz="3600" dirty="0"/>
          </a:p>
        </p:txBody>
      </p:sp>
      <p:sp>
        <p:nvSpPr>
          <p:cNvPr id="5" name="Rectángulo 4">
            <a:extLst>
              <a:ext uri="{FF2B5EF4-FFF2-40B4-BE49-F238E27FC236}">
                <a16:creationId xmlns:a16="http://schemas.microsoft.com/office/drawing/2014/main" id="{91A147F4-F26B-C74C-B420-8FB8FADDD911}"/>
              </a:ext>
            </a:extLst>
          </p:cNvPr>
          <p:cNvSpPr/>
          <p:nvPr/>
        </p:nvSpPr>
        <p:spPr>
          <a:xfrm>
            <a:off x="367963" y="2800541"/>
            <a:ext cx="7582460" cy="954107"/>
          </a:xfrm>
          <a:prstGeom prst="rect">
            <a:avLst/>
          </a:prstGeom>
        </p:spPr>
        <p:txBody>
          <a:bodyPr wrap="none">
            <a:spAutoFit/>
          </a:bodyPr>
          <a:lstStyle/>
          <a:p>
            <a:r>
              <a:rPr lang="es-ES_tradnl" sz="2800" dirty="0">
                <a:solidFill>
                  <a:prstClr val="black"/>
                </a:solidFill>
              </a:rPr>
              <a:t>El error de una medición </a:t>
            </a:r>
            <a:r>
              <a:rPr lang="es-ES_tradnl" sz="2800" dirty="0" err="1">
                <a:solidFill>
                  <a:prstClr val="black"/>
                </a:solidFill>
              </a:rPr>
              <a:t>δM</a:t>
            </a:r>
            <a:r>
              <a:rPr lang="es-ES_tradnl" sz="2800" dirty="0">
                <a:solidFill>
                  <a:prstClr val="black"/>
                </a:solidFill>
              </a:rPr>
              <a:t> se escribirá solo con</a:t>
            </a:r>
          </a:p>
          <a:p>
            <a:r>
              <a:rPr lang="es-ES_tradnl" sz="2800" dirty="0">
                <a:solidFill>
                  <a:prstClr val="black"/>
                </a:solidFill>
              </a:rPr>
              <a:t>una cifra significativa.  </a:t>
            </a:r>
            <a:endParaRPr lang="es-ES_tradnl" sz="2800" dirty="0"/>
          </a:p>
        </p:txBody>
      </p:sp>
      <p:pic>
        <p:nvPicPr>
          <p:cNvPr id="6" name="Imagen 5">
            <a:extLst>
              <a:ext uri="{FF2B5EF4-FFF2-40B4-BE49-F238E27FC236}">
                <a16:creationId xmlns:a16="http://schemas.microsoft.com/office/drawing/2014/main" id="{8F48C6BA-401F-8344-8E25-C64E0FC9F981}"/>
              </a:ext>
            </a:extLst>
          </p:cNvPr>
          <p:cNvPicPr>
            <a:picLocks noChangeAspect="1"/>
          </p:cNvPicPr>
          <p:nvPr/>
        </p:nvPicPr>
        <p:blipFill>
          <a:blip r:embed="rId2"/>
          <a:stretch>
            <a:fillRect/>
          </a:stretch>
        </p:blipFill>
        <p:spPr>
          <a:xfrm>
            <a:off x="549769" y="4656695"/>
            <a:ext cx="6354558" cy="1376821"/>
          </a:xfrm>
          <a:prstGeom prst="rect">
            <a:avLst/>
          </a:prstGeom>
        </p:spPr>
      </p:pic>
      <p:sp>
        <p:nvSpPr>
          <p:cNvPr id="7" name="Rectángulo 6">
            <a:extLst>
              <a:ext uri="{FF2B5EF4-FFF2-40B4-BE49-F238E27FC236}">
                <a16:creationId xmlns:a16="http://schemas.microsoft.com/office/drawing/2014/main" id="{D83C487D-BA72-7B47-8841-BF8546BFA45C}"/>
              </a:ext>
            </a:extLst>
          </p:cNvPr>
          <p:cNvSpPr/>
          <p:nvPr/>
        </p:nvSpPr>
        <p:spPr>
          <a:xfrm>
            <a:off x="457200" y="4122934"/>
            <a:ext cx="1655903" cy="400110"/>
          </a:xfrm>
          <a:prstGeom prst="rect">
            <a:avLst/>
          </a:prstGeom>
        </p:spPr>
        <p:txBody>
          <a:bodyPr wrap="none">
            <a:spAutoFit/>
          </a:bodyPr>
          <a:lstStyle/>
          <a:p>
            <a:r>
              <a:rPr lang="es-ES_tradnl" sz="2000" dirty="0">
                <a:solidFill>
                  <a:srgbClr val="002060"/>
                </a:solidFill>
              </a:rPr>
              <a:t>Finalmente…. </a:t>
            </a:r>
          </a:p>
        </p:txBody>
      </p:sp>
      <mc:AlternateContent xmlns:mc="http://schemas.openxmlformats.org/markup-compatibility/2006" xmlns:p14="http://schemas.microsoft.com/office/powerpoint/2010/main">
        <mc:Choice Requires="p14">
          <p:contentPart p14:bwMode="auto" r:id="rId3">
            <p14:nvContentPartPr>
              <p14:cNvPr id="8" name="Entrada de lápiz 7">
                <a:extLst>
                  <a:ext uri="{FF2B5EF4-FFF2-40B4-BE49-F238E27FC236}">
                    <a16:creationId xmlns:a16="http://schemas.microsoft.com/office/drawing/2014/main" id="{EC7573EB-F1A8-114B-A20F-5280530E5CC8}"/>
                  </a:ext>
                </a:extLst>
              </p14:cNvPr>
              <p14:cNvContentPartPr/>
              <p14:nvPr/>
            </p14:nvContentPartPr>
            <p14:xfrm>
              <a:off x="3935035" y="2751652"/>
              <a:ext cx="734760" cy="629280"/>
            </p14:xfrm>
          </p:contentPart>
        </mc:Choice>
        <mc:Fallback xmlns="">
          <p:pic>
            <p:nvPicPr>
              <p:cNvPr id="8" name="Entrada de lápiz 7">
                <a:extLst>
                  <a:ext uri="{FF2B5EF4-FFF2-40B4-BE49-F238E27FC236}">
                    <a16:creationId xmlns:a16="http://schemas.microsoft.com/office/drawing/2014/main" id="{EC7573EB-F1A8-114B-A20F-5280530E5CC8}"/>
                  </a:ext>
                </a:extLst>
              </p:cNvPr>
              <p:cNvPicPr/>
              <p:nvPr/>
            </p:nvPicPr>
            <p:blipFill>
              <a:blip r:embed="rId4"/>
              <a:stretch>
                <a:fillRect/>
              </a:stretch>
            </p:blipFill>
            <p:spPr>
              <a:xfrm>
                <a:off x="3927475" y="2744092"/>
                <a:ext cx="749880" cy="644040"/>
              </a:xfrm>
              <a:prstGeom prst="rect">
                <a:avLst/>
              </a:prstGeom>
            </p:spPr>
          </p:pic>
        </mc:Fallback>
      </mc:AlternateContent>
      <p:grpSp>
        <p:nvGrpSpPr>
          <p:cNvPr id="15" name="Grupo 14">
            <a:extLst>
              <a:ext uri="{FF2B5EF4-FFF2-40B4-BE49-F238E27FC236}">
                <a16:creationId xmlns:a16="http://schemas.microsoft.com/office/drawing/2014/main" id="{1DA6C281-51C2-D747-8808-67E489331730}"/>
              </a:ext>
            </a:extLst>
          </p:cNvPr>
          <p:cNvGrpSpPr/>
          <p:nvPr/>
        </p:nvGrpSpPr>
        <p:grpSpPr>
          <a:xfrm>
            <a:off x="4977235" y="2623852"/>
            <a:ext cx="739080" cy="236160"/>
            <a:chOff x="4977235" y="2623852"/>
            <a:chExt cx="739080" cy="236160"/>
          </a:xfrm>
        </p:grpSpPr>
        <mc:AlternateContent xmlns:mc="http://schemas.openxmlformats.org/markup-compatibility/2006" xmlns:p14="http://schemas.microsoft.com/office/powerpoint/2010/main">
          <mc:Choice Requires="p14">
            <p:contentPart p14:bwMode="auto" r:id="rId5">
              <p14:nvContentPartPr>
                <p14:cNvPr id="9" name="Entrada de lápiz 8">
                  <a:extLst>
                    <a:ext uri="{FF2B5EF4-FFF2-40B4-BE49-F238E27FC236}">
                      <a16:creationId xmlns:a16="http://schemas.microsoft.com/office/drawing/2014/main" id="{30D8AF76-4E55-9743-8385-74ECD5E7A3E0}"/>
                    </a:ext>
                  </a:extLst>
                </p14:cNvPr>
                <p14:cNvContentPartPr/>
                <p14:nvPr/>
              </p14:nvContentPartPr>
              <p14:xfrm>
                <a:off x="4977235" y="2625652"/>
                <a:ext cx="89280" cy="234360"/>
              </p14:xfrm>
            </p:contentPart>
          </mc:Choice>
          <mc:Fallback xmlns="">
            <p:pic>
              <p:nvPicPr>
                <p:cNvPr id="9" name="Entrada de lápiz 8">
                  <a:extLst>
                    <a:ext uri="{FF2B5EF4-FFF2-40B4-BE49-F238E27FC236}">
                      <a16:creationId xmlns:a16="http://schemas.microsoft.com/office/drawing/2014/main" id="{30D8AF76-4E55-9743-8385-74ECD5E7A3E0}"/>
                    </a:ext>
                  </a:extLst>
                </p:cNvPr>
                <p:cNvPicPr/>
                <p:nvPr/>
              </p:nvPicPr>
              <p:blipFill>
                <a:blip r:embed="rId6"/>
                <a:stretch>
                  <a:fillRect/>
                </a:stretch>
              </p:blipFill>
              <p:spPr>
                <a:xfrm>
                  <a:off x="4969675" y="2618092"/>
                  <a:ext cx="104400" cy="24948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0" name="Entrada de lápiz 9">
                  <a:extLst>
                    <a:ext uri="{FF2B5EF4-FFF2-40B4-BE49-F238E27FC236}">
                      <a16:creationId xmlns:a16="http://schemas.microsoft.com/office/drawing/2014/main" id="{D210AA4B-CEFC-0F4E-A104-7A8E7F8DF7F4}"/>
                    </a:ext>
                  </a:extLst>
                </p14:cNvPr>
                <p14:cNvContentPartPr/>
                <p14:nvPr/>
              </p14:nvContentPartPr>
              <p14:xfrm>
                <a:off x="5236795" y="2631772"/>
                <a:ext cx="136800" cy="202320"/>
              </p14:xfrm>
            </p:contentPart>
          </mc:Choice>
          <mc:Fallback xmlns="">
            <p:pic>
              <p:nvPicPr>
                <p:cNvPr id="10" name="Entrada de lápiz 9">
                  <a:extLst>
                    <a:ext uri="{FF2B5EF4-FFF2-40B4-BE49-F238E27FC236}">
                      <a16:creationId xmlns:a16="http://schemas.microsoft.com/office/drawing/2014/main" id="{D210AA4B-CEFC-0F4E-A104-7A8E7F8DF7F4}"/>
                    </a:ext>
                  </a:extLst>
                </p:cNvPr>
                <p:cNvPicPr/>
                <p:nvPr/>
              </p:nvPicPr>
              <p:blipFill>
                <a:blip r:embed="rId8"/>
                <a:stretch>
                  <a:fillRect/>
                </a:stretch>
              </p:blipFill>
              <p:spPr>
                <a:xfrm>
                  <a:off x="5229235" y="2624212"/>
                  <a:ext cx="151920" cy="21744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1" name="Entrada de lápiz 10">
                  <a:extLst>
                    <a:ext uri="{FF2B5EF4-FFF2-40B4-BE49-F238E27FC236}">
                      <a16:creationId xmlns:a16="http://schemas.microsoft.com/office/drawing/2014/main" id="{E16D7F90-4A30-AB49-8DC4-4B8AB5574F1A}"/>
                    </a:ext>
                  </a:extLst>
                </p14:cNvPr>
                <p14:cNvContentPartPr/>
                <p14:nvPr/>
              </p14:nvContentPartPr>
              <p14:xfrm>
                <a:off x="5510035" y="2806732"/>
                <a:ext cx="360" cy="360"/>
              </p14:xfrm>
            </p:contentPart>
          </mc:Choice>
          <mc:Fallback xmlns="">
            <p:pic>
              <p:nvPicPr>
                <p:cNvPr id="11" name="Entrada de lápiz 10">
                  <a:extLst>
                    <a:ext uri="{FF2B5EF4-FFF2-40B4-BE49-F238E27FC236}">
                      <a16:creationId xmlns:a16="http://schemas.microsoft.com/office/drawing/2014/main" id="{E16D7F90-4A30-AB49-8DC4-4B8AB5574F1A}"/>
                    </a:ext>
                  </a:extLst>
                </p:cNvPr>
                <p:cNvPicPr/>
                <p:nvPr/>
              </p:nvPicPr>
              <p:blipFill>
                <a:blip r:embed="rId10"/>
                <a:stretch>
                  <a:fillRect/>
                </a:stretch>
              </p:blipFill>
              <p:spPr>
                <a:xfrm>
                  <a:off x="5502475" y="2799172"/>
                  <a:ext cx="15480" cy="1548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2" name="Entrada de lápiz 11">
                  <a:extLst>
                    <a:ext uri="{FF2B5EF4-FFF2-40B4-BE49-F238E27FC236}">
                      <a16:creationId xmlns:a16="http://schemas.microsoft.com/office/drawing/2014/main" id="{31976525-B72C-0143-8101-B3950FFC704C}"/>
                    </a:ext>
                  </a:extLst>
                </p14:cNvPr>
                <p14:cNvContentPartPr/>
                <p14:nvPr/>
              </p14:nvContentPartPr>
              <p14:xfrm>
                <a:off x="5581315" y="2623852"/>
                <a:ext cx="96120" cy="214920"/>
              </p14:xfrm>
            </p:contentPart>
          </mc:Choice>
          <mc:Fallback xmlns="">
            <p:pic>
              <p:nvPicPr>
                <p:cNvPr id="12" name="Entrada de lápiz 11">
                  <a:extLst>
                    <a:ext uri="{FF2B5EF4-FFF2-40B4-BE49-F238E27FC236}">
                      <a16:creationId xmlns:a16="http://schemas.microsoft.com/office/drawing/2014/main" id="{31976525-B72C-0143-8101-B3950FFC704C}"/>
                    </a:ext>
                  </a:extLst>
                </p:cNvPr>
                <p:cNvPicPr/>
                <p:nvPr/>
              </p:nvPicPr>
              <p:blipFill>
                <a:blip r:embed="rId12"/>
                <a:stretch>
                  <a:fillRect/>
                </a:stretch>
              </p:blipFill>
              <p:spPr>
                <a:xfrm>
                  <a:off x="5573755" y="2616292"/>
                  <a:ext cx="111240" cy="22968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3" name="Entrada de lápiz 12">
                  <a:extLst>
                    <a:ext uri="{FF2B5EF4-FFF2-40B4-BE49-F238E27FC236}">
                      <a16:creationId xmlns:a16="http://schemas.microsoft.com/office/drawing/2014/main" id="{221ABB4A-DE25-2C41-9D52-E8C1D896D6CD}"/>
                    </a:ext>
                  </a:extLst>
                </p14:cNvPr>
                <p14:cNvContentPartPr/>
                <p14:nvPr/>
              </p14:nvContentPartPr>
              <p14:xfrm>
                <a:off x="5507515" y="2806732"/>
                <a:ext cx="10800" cy="35640"/>
              </p14:xfrm>
            </p:contentPart>
          </mc:Choice>
          <mc:Fallback xmlns="">
            <p:pic>
              <p:nvPicPr>
                <p:cNvPr id="13" name="Entrada de lápiz 12">
                  <a:extLst>
                    <a:ext uri="{FF2B5EF4-FFF2-40B4-BE49-F238E27FC236}">
                      <a16:creationId xmlns:a16="http://schemas.microsoft.com/office/drawing/2014/main" id="{221ABB4A-DE25-2C41-9D52-E8C1D896D6CD}"/>
                    </a:ext>
                  </a:extLst>
                </p:cNvPr>
                <p:cNvPicPr/>
                <p:nvPr/>
              </p:nvPicPr>
              <p:blipFill>
                <a:blip r:embed="rId14"/>
                <a:stretch>
                  <a:fillRect/>
                </a:stretch>
              </p:blipFill>
              <p:spPr>
                <a:xfrm>
                  <a:off x="5499955" y="2799172"/>
                  <a:ext cx="25920" cy="5076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4" name="Entrada de lápiz 13">
                  <a:extLst>
                    <a:ext uri="{FF2B5EF4-FFF2-40B4-BE49-F238E27FC236}">
                      <a16:creationId xmlns:a16="http://schemas.microsoft.com/office/drawing/2014/main" id="{E6529380-A220-D644-8AAC-6345FE2FBF54}"/>
                    </a:ext>
                  </a:extLst>
                </p14:cNvPr>
                <p14:cNvContentPartPr/>
                <p14:nvPr/>
              </p14:nvContentPartPr>
              <p14:xfrm>
                <a:off x="5684995" y="2822572"/>
                <a:ext cx="31320" cy="33120"/>
              </p14:xfrm>
            </p:contentPart>
          </mc:Choice>
          <mc:Fallback xmlns="">
            <p:pic>
              <p:nvPicPr>
                <p:cNvPr id="14" name="Entrada de lápiz 13">
                  <a:extLst>
                    <a:ext uri="{FF2B5EF4-FFF2-40B4-BE49-F238E27FC236}">
                      <a16:creationId xmlns:a16="http://schemas.microsoft.com/office/drawing/2014/main" id="{E6529380-A220-D644-8AAC-6345FE2FBF54}"/>
                    </a:ext>
                  </a:extLst>
                </p:cNvPr>
                <p:cNvPicPr/>
                <p:nvPr/>
              </p:nvPicPr>
              <p:blipFill>
                <a:blip r:embed="rId16"/>
                <a:stretch>
                  <a:fillRect/>
                </a:stretch>
              </p:blipFill>
              <p:spPr>
                <a:xfrm>
                  <a:off x="5677435" y="2815012"/>
                  <a:ext cx="46440" cy="48240"/>
                </a:xfrm>
                <a:prstGeom prst="rect">
                  <a:avLst/>
                </a:prstGeom>
              </p:spPr>
            </p:pic>
          </mc:Fallback>
        </mc:AlternateContent>
      </p:grpSp>
      <p:grpSp>
        <p:nvGrpSpPr>
          <p:cNvPr id="45" name="Grupo 44">
            <a:extLst>
              <a:ext uri="{FF2B5EF4-FFF2-40B4-BE49-F238E27FC236}">
                <a16:creationId xmlns:a16="http://schemas.microsoft.com/office/drawing/2014/main" id="{F94F0CA0-7A5A-7346-A607-4183C8F68C3D}"/>
              </a:ext>
            </a:extLst>
          </p:cNvPr>
          <p:cNvGrpSpPr/>
          <p:nvPr/>
        </p:nvGrpSpPr>
        <p:grpSpPr>
          <a:xfrm>
            <a:off x="3578635" y="3744892"/>
            <a:ext cx="2139480" cy="891360"/>
            <a:chOff x="3578635" y="3744892"/>
            <a:chExt cx="2139480" cy="891360"/>
          </a:xfrm>
        </p:grpSpPr>
        <mc:AlternateContent xmlns:mc="http://schemas.openxmlformats.org/markup-compatibility/2006" xmlns:p14="http://schemas.microsoft.com/office/powerpoint/2010/main">
          <mc:Choice Requires="p14">
            <p:contentPart p14:bwMode="auto" r:id="rId17">
              <p14:nvContentPartPr>
                <p14:cNvPr id="16" name="Entrada de lápiz 15">
                  <a:extLst>
                    <a:ext uri="{FF2B5EF4-FFF2-40B4-BE49-F238E27FC236}">
                      <a16:creationId xmlns:a16="http://schemas.microsoft.com/office/drawing/2014/main" id="{D3B4D4DA-CFB8-8548-B1E8-74808778C8A3}"/>
                    </a:ext>
                  </a:extLst>
                </p14:cNvPr>
                <p14:cNvContentPartPr/>
                <p14:nvPr/>
              </p14:nvContentPartPr>
              <p14:xfrm>
                <a:off x="3578635" y="3744892"/>
                <a:ext cx="87120" cy="310320"/>
              </p14:xfrm>
            </p:contentPart>
          </mc:Choice>
          <mc:Fallback xmlns="">
            <p:pic>
              <p:nvPicPr>
                <p:cNvPr id="16" name="Entrada de lápiz 15">
                  <a:extLst>
                    <a:ext uri="{FF2B5EF4-FFF2-40B4-BE49-F238E27FC236}">
                      <a16:creationId xmlns:a16="http://schemas.microsoft.com/office/drawing/2014/main" id="{D3B4D4DA-CFB8-8548-B1E8-74808778C8A3}"/>
                    </a:ext>
                  </a:extLst>
                </p:cNvPr>
                <p:cNvPicPr/>
                <p:nvPr/>
              </p:nvPicPr>
              <p:blipFill>
                <a:blip r:embed="rId18"/>
                <a:stretch>
                  <a:fillRect/>
                </a:stretch>
              </p:blipFill>
              <p:spPr>
                <a:xfrm>
                  <a:off x="3571075" y="3737332"/>
                  <a:ext cx="102240" cy="32544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7" name="Entrada de lápiz 16">
                  <a:extLst>
                    <a:ext uri="{FF2B5EF4-FFF2-40B4-BE49-F238E27FC236}">
                      <a16:creationId xmlns:a16="http://schemas.microsoft.com/office/drawing/2014/main" id="{93FAB132-FE37-5D4F-95A4-4127F20B7BD2}"/>
                    </a:ext>
                  </a:extLst>
                </p14:cNvPr>
                <p14:cNvContentPartPr/>
                <p14:nvPr/>
              </p14:nvContentPartPr>
              <p14:xfrm>
                <a:off x="3633715" y="3775852"/>
                <a:ext cx="139320" cy="240480"/>
              </p14:xfrm>
            </p:contentPart>
          </mc:Choice>
          <mc:Fallback xmlns="">
            <p:pic>
              <p:nvPicPr>
                <p:cNvPr id="17" name="Entrada de lápiz 16">
                  <a:extLst>
                    <a:ext uri="{FF2B5EF4-FFF2-40B4-BE49-F238E27FC236}">
                      <a16:creationId xmlns:a16="http://schemas.microsoft.com/office/drawing/2014/main" id="{93FAB132-FE37-5D4F-95A4-4127F20B7BD2}"/>
                    </a:ext>
                  </a:extLst>
                </p:cNvPr>
                <p:cNvPicPr/>
                <p:nvPr/>
              </p:nvPicPr>
              <p:blipFill>
                <a:blip r:embed="rId20"/>
                <a:stretch>
                  <a:fillRect/>
                </a:stretch>
              </p:blipFill>
              <p:spPr>
                <a:xfrm>
                  <a:off x="3626155" y="3768292"/>
                  <a:ext cx="154440" cy="25560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8" name="Entrada de lápiz 17">
                  <a:extLst>
                    <a:ext uri="{FF2B5EF4-FFF2-40B4-BE49-F238E27FC236}">
                      <a16:creationId xmlns:a16="http://schemas.microsoft.com/office/drawing/2014/main" id="{C19E0998-F019-3E4B-B1DB-FCEA0528F53D}"/>
                    </a:ext>
                  </a:extLst>
                </p14:cNvPr>
                <p14:cNvContentPartPr/>
                <p14:nvPr/>
              </p14:nvContentPartPr>
              <p14:xfrm>
                <a:off x="3863035" y="3935692"/>
                <a:ext cx="3240" cy="150120"/>
              </p14:xfrm>
            </p:contentPart>
          </mc:Choice>
          <mc:Fallback xmlns="">
            <p:pic>
              <p:nvPicPr>
                <p:cNvPr id="18" name="Entrada de lápiz 17">
                  <a:extLst>
                    <a:ext uri="{FF2B5EF4-FFF2-40B4-BE49-F238E27FC236}">
                      <a16:creationId xmlns:a16="http://schemas.microsoft.com/office/drawing/2014/main" id="{C19E0998-F019-3E4B-B1DB-FCEA0528F53D}"/>
                    </a:ext>
                  </a:extLst>
                </p:cNvPr>
                <p:cNvPicPr/>
                <p:nvPr/>
              </p:nvPicPr>
              <p:blipFill>
                <a:blip r:embed="rId22"/>
                <a:stretch>
                  <a:fillRect/>
                </a:stretch>
              </p:blipFill>
              <p:spPr>
                <a:xfrm>
                  <a:off x="3855475" y="3928132"/>
                  <a:ext cx="18360" cy="16524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19" name="Entrada de lápiz 18">
                  <a:extLst>
                    <a:ext uri="{FF2B5EF4-FFF2-40B4-BE49-F238E27FC236}">
                      <a16:creationId xmlns:a16="http://schemas.microsoft.com/office/drawing/2014/main" id="{F4847510-2339-2B4B-BB79-2ABB3F0ECA33}"/>
                    </a:ext>
                  </a:extLst>
                </p14:cNvPr>
                <p14:cNvContentPartPr/>
                <p14:nvPr/>
              </p14:nvContentPartPr>
              <p14:xfrm>
                <a:off x="3911995" y="4019932"/>
                <a:ext cx="61920" cy="65520"/>
              </p14:xfrm>
            </p:contentPart>
          </mc:Choice>
          <mc:Fallback xmlns="">
            <p:pic>
              <p:nvPicPr>
                <p:cNvPr id="19" name="Entrada de lápiz 18">
                  <a:extLst>
                    <a:ext uri="{FF2B5EF4-FFF2-40B4-BE49-F238E27FC236}">
                      <a16:creationId xmlns:a16="http://schemas.microsoft.com/office/drawing/2014/main" id="{F4847510-2339-2B4B-BB79-2ABB3F0ECA33}"/>
                    </a:ext>
                  </a:extLst>
                </p:cNvPr>
                <p:cNvPicPr/>
                <p:nvPr/>
              </p:nvPicPr>
              <p:blipFill>
                <a:blip r:embed="rId24"/>
                <a:stretch>
                  <a:fillRect/>
                </a:stretch>
              </p:blipFill>
              <p:spPr>
                <a:xfrm>
                  <a:off x="3904435" y="4012372"/>
                  <a:ext cx="77040" cy="8064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0" name="Entrada de lápiz 19">
                  <a:extLst>
                    <a:ext uri="{FF2B5EF4-FFF2-40B4-BE49-F238E27FC236}">
                      <a16:creationId xmlns:a16="http://schemas.microsoft.com/office/drawing/2014/main" id="{2DBBEB50-3678-D14D-A1DB-57F355BF0B71}"/>
                    </a:ext>
                  </a:extLst>
                </p14:cNvPr>
                <p14:cNvContentPartPr/>
                <p14:nvPr/>
              </p14:nvContentPartPr>
              <p14:xfrm>
                <a:off x="4007395" y="4039012"/>
                <a:ext cx="50400" cy="72000"/>
              </p14:xfrm>
            </p:contentPart>
          </mc:Choice>
          <mc:Fallback xmlns="">
            <p:pic>
              <p:nvPicPr>
                <p:cNvPr id="20" name="Entrada de lápiz 19">
                  <a:extLst>
                    <a:ext uri="{FF2B5EF4-FFF2-40B4-BE49-F238E27FC236}">
                      <a16:creationId xmlns:a16="http://schemas.microsoft.com/office/drawing/2014/main" id="{2DBBEB50-3678-D14D-A1DB-57F355BF0B71}"/>
                    </a:ext>
                  </a:extLst>
                </p:cNvPr>
                <p:cNvPicPr/>
                <p:nvPr/>
              </p:nvPicPr>
              <p:blipFill>
                <a:blip r:embed="rId26"/>
                <a:stretch>
                  <a:fillRect/>
                </a:stretch>
              </p:blipFill>
              <p:spPr>
                <a:xfrm>
                  <a:off x="3999835" y="4031452"/>
                  <a:ext cx="65520" cy="8676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1" name="Entrada de lápiz 20">
                  <a:extLst>
                    <a:ext uri="{FF2B5EF4-FFF2-40B4-BE49-F238E27FC236}">
                      <a16:creationId xmlns:a16="http://schemas.microsoft.com/office/drawing/2014/main" id="{294665CE-3173-1344-84BF-057A4692C98D}"/>
                    </a:ext>
                  </a:extLst>
                </p14:cNvPr>
                <p14:cNvContentPartPr/>
                <p14:nvPr/>
              </p14:nvContentPartPr>
              <p14:xfrm>
                <a:off x="4094875" y="3927772"/>
                <a:ext cx="7560" cy="190800"/>
              </p14:xfrm>
            </p:contentPart>
          </mc:Choice>
          <mc:Fallback xmlns="">
            <p:pic>
              <p:nvPicPr>
                <p:cNvPr id="21" name="Entrada de lápiz 20">
                  <a:extLst>
                    <a:ext uri="{FF2B5EF4-FFF2-40B4-BE49-F238E27FC236}">
                      <a16:creationId xmlns:a16="http://schemas.microsoft.com/office/drawing/2014/main" id="{294665CE-3173-1344-84BF-057A4692C98D}"/>
                    </a:ext>
                  </a:extLst>
                </p:cNvPr>
                <p:cNvPicPr/>
                <p:nvPr/>
              </p:nvPicPr>
              <p:blipFill>
                <a:blip r:embed="rId28"/>
                <a:stretch>
                  <a:fillRect/>
                </a:stretch>
              </p:blipFill>
              <p:spPr>
                <a:xfrm>
                  <a:off x="4087315" y="3920212"/>
                  <a:ext cx="22680" cy="20592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22" name="Entrada de lápiz 21">
                  <a:extLst>
                    <a:ext uri="{FF2B5EF4-FFF2-40B4-BE49-F238E27FC236}">
                      <a16:creationId xmlns:a16="http://schemas.microsoft.com/office/drawing/2014/main" id="{AB0A7357-F8AF-9A41-AC0C-8C4F863F8B77}"/>
                    </a:ext>
                  </a:extLst>
                </p14:cNvPr>
                <p14:cNvContentPartPr/>
                <p14:nvPr/>
              </p14:nvContentPartPr>
              <p14:xfrm>
                <a:off x="4062835" y="4039012"/>
                <a:ext cx="97560" cy="16200"/>
              </p14:xfrm>
            </p:contentPart>
          </mc:Choice>
          <mc:Fallback xmlns="">
            <p:pic>
              <p:nvPicPr>
                <p:cNvPr id="22" name="Entrada de lápiz 21">
                  <a:extLst>
                    <a:ext uri="{FF2B5EF4-FFF2-40B4-BE49-F238E27FC236}">
                      <a16:creationId xmlns:a16="http://schemas.microsoft.com/office/drawing/2014/main" id="{AB0A7357-F8AF-9A41-AC0C-8C4F863F8B77}"/>
                    </a:ext>
                  </a:extLst>
                </p:cNvPr>
                <p:cNvPicPr/>
                <p:nvPr/>
              </p:nvPicPr>
              <p:blipFill>
                <a:blip r:embed="rId30"/>
                <a:stretch>
                  <a:fillRect/>
                </a:stretch>
              </p:blipFill>
              <p:spPr>
                <a:xfrm>
                  <a:off x="4055275" y="4031452"/>
                  <a:ext cx="112680" cy="3132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23" name="Entrada de lápiz 22">
                  <a:extLst>
                    <a:ext uri="{FF2B5EF4-FFF2-40B4-BE49-F238E27FC236}">
                      <a16:creationId xmlns:a16="http://schemas.microsoft.com/office/drawing/2014/main" id="{59999E1F-CFC0-5E4F-AC9D-64580A8B3223}"/>
                    </a:ext>
                  </a:extLst>
                </p14:cNvPr>
                <p14:cNvContentPartPr/>
                <p14:nvPr/>
              </p14:nvContentPartPr>
              <p14:xfrm>
                <a:off x="4166515" y="4031092"/>
                <a:ext cx="76680" cy="96480"/>
              </p14:xfrm>
            </p:contentPart>
          </mc:Choice>
          <mc:Fallback xmlns="">
            <p:pic>
              <p:nvPicPr>
                <p:cNvPr id="23" name="Entrada de lápiz 22">
                  <a:extLst>
                    <a:ext uri="{FF2B5EF4-FFF2-40B4-BE49-F238E27FC236}">
                      <a16:creationId xmlns:a16="http://schemas.microsoft.com/office/drawing/2014/main" id="{59999E1F-CFC0-5E4F-AC9D-64580A8B3223}"/>
                    </a:ext>
                  </a:extLst>
                </p:cNvPr>
                <p:cNvPicPr/>
                <p:nvPr/>
              </p:nvPicPr>
              <p:blipFill>
                <a:blip r:embed="rId32"/>
                <a:stretch>
                  <a:fillRect/>
                </a:stretch>
              </p:blipFill>
              <p:spPr>
                <a:xfrm>
                  <a:off x="4158955" y="4023532"/>
                  <a:ext cx="91440" cy="11160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24" name="Entrada de lápiz 23">
                  <a:extLst>
                    <a:ext uri="{FF2B5EF4-FFF2-40B4-BE49-F238E27FC236}">
                      <a16:creationId xmlns:a16="http://schemas.microsoft.com/office/drawing/2014/main" id="{25D70A4C-2BEB-3047-8EF6-2069B4CD3989}"/>
                    </a:ext>
                  </a:extLst>
                </p14:cNvPr>
                <p14:cNvContentPartPr/>
                <p14:nvPr/>
              </p14:nvContentPartPr>
              <p14:xfrm>
                <a:off x="4285675" y="4054492"/>
                <a:ext cx="142920" cy="145440"/>
              </p14:xfrm>
            </p:contentPart>
          </mc:Choice>
          <mc:Fallback xmlns="">
            <p:pic>
              <p:nvPicPr>
                <p:cNvPr id="24" name="Entrada de lápiz 23">
                  <a:extLst>
                    <a:ext uri="{FF2B5EF4-FFF2-40B4-BE49-F238E27FC236}">
                      <a16:creationId xmlns:a16="http://schemas.microsoft.com/office/drawing/2014/main" id="{25D70A4C-2BEB-3047-8EF6-2069B4CD3989}"/>
                    </a:ext>
                  </a:extLst>
                </p:cNvPr>
                <p:cNvPicPr/>
                <p:nvPr/>
              </p:nvPicPr>
              <p:blipFill>
                <a:blip r:embed="rId34"/>
                <a:stretch>
                  <a:fillRect/>
                </a:stretch>
              </p:blipFill>
              <p:spPr>
                <a:xfrm>
                  <a:off x="4278115" y="4046932"/>
                  <a:ext cx="158040" cy="16056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25" name="Entrada de lápiz 24">
                  <a:extLst>
                    <a:ext uri="{FF2B5EF4-FFF2-40B4-BE49-F238E27FC236}">
                      <a16:creationId xmlns:a16="http://schemas.microsoft.com/office/drawing/2014/main" id="{0225C6CC-9EB1-664F-89A6-8067E6884F6C}"/>
                    </a:ext>
                  </a:extLst>
                </p14:cNvPr>
                <p14:cNvContentPartPr/>
                <p14:nvPr/>
              </p14:nvContentPartPr>
              <p14:xfrm>
                <a:off x="4365235" y="4124332"/>
                <a:ext cx="56520" cy="12960"/>
              </p14:xfrm>
            </p:contentPart>
          </mc:Choice>
          <mc:Fallback xmlns="">
            <p:pic>
              <p:nvPicPr>
                <p:cNvPr id="25" name="Entrada de lápiz 24">
                  <a:extLst>
                    <a:ext uri="{FF2B5EF4-FFF2-40B4-BE49-F238E27FC236}">
                      <a16:creationId xmlns:a16="http://schemas.microsoft.com/office/drawing/2014/main" id="{0225C6CC-9EB1-664F-89A6-8067E6884F6C}"/>
                    </a:ext>
                  </a:extLst>
                </p:cNvPr>
                <p:cNvPicPr/>
                <p:nvPr/>
              </p:nvPicPr>
              <p:blipFill>
                <a:blip r:embed="rId36"/>
                <a:stretch>
                  <a:fillRect/>
                </a:stretch>
              </p:blipFill>
              <p:spPr>
                <a:xfrm>
                  <a:off x="4357675" y="4116772"/>
                  <a:ext cx="71640" cy="2808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26" name="Entrada de lápiz 25">
                  <a:extLst>
                    <a:ext uri="{FF2B5EF4-FFF2-40B4-BE49-F238E27FC236}">
                      <a16:creationId xmlns:a16="http://schemas.microsoft.com/office/drawing/2014/main" id="{1EE37A6D-D04A-0C47-95F4-51811FF46DE2}"/>
                    </a:ext>
                  </a:extLst>
                </p14:cNvPr>
                <p14:cNvContentPartPr/>
                <p14:nvPr/>
              </p14:nvContentPartPr>
              <p14:xfrm>
                <a:off x="4492315" y="4015252"/>
                <a:ext cx="55080" cy="29160"/>
              </p14:xfrm>
            </p:contentPart>
          </mc:Choice>
          <mc:Fallback xmlns="">
            <p:pic>
              <p:nvPicPr>
                <p:cNvPr id="26" name="Entrada de lápiz 25">
                  <a:extLst>
                    <a:ext uri="{FF2B5EF4-FFF2-40B4-BE49-F238E27FC236}">
                      <a16:creationId xmlns:a16="http://schemas.microsoft.com/office/drawing/2014/main" id="{1EE37A6D-D04A-0C47-95F4-51811FF46DE2}"/>
                    </a:ext>
                  </a:extLst>
                </p:cNvPr>
                <p:cNvPicPr/>
                <p:nvPr/>
              </p:nvPicPr>
              <p:blipFill>
                <a:blip r:embed="rId38"/>
                <a:stretch>
                  <a:fillRect/>
                </a:stretch>
              </p:blipFill>
              <p:spPr>
                <a:xfrm>
                  <a:off x="4484755" y="4007692"/>
                  <a:ext cx="69840" cy="4428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27" name="Entrada de lápiz 26">
                  <a:extLst>
                    <a:ext uri="{FF2B5EF4-FFF2-40B4-BE49-F238E27FC236}">
                      <a16:creationId xmlns:a16="http://schemas.microsoft.com/office/drawing/2014/main" id="{738BA192-FA3B-8045-8348-6B5E14FBA7C6}"/>
                    </a:ext>
                  </a:extLst>
                </p14:cNvPr>
                <p14:cNvContentPartPr/>
                <p14:nvPr/>
              </p14:nvContentPartPr>
              <p14:xfrm>
                <a:off x="4498795" y="4077532"/>
                <a:ext cx="53640" cy="33480"/>
              </p14:xfrm>
            </p:contentPart>
          </mc:Choice>
          <mc:Fallback xmlns="">
            <p:pic>
              <p:nvPicPr>
                <p:cNvPr id="27" name="Entrada de lápiz 26">
                  <a:extLst>
                    <a:ext uri="{FF2B5EF4-FFF2-40B4-BE49-F238E27FC236}">
                      <a16:creationId xmlns:a16="http://schemas.microsoft.com/office/drawing/2014/main" id="{738BA192-FA3B-8045-8348-6B5E14FBA7C6}"/>
                    </a:ext>
                  </a:extLst>
                </p:cNvPr>
                <p:cNvPicPr/>
                <p:nvPr/>
              </p:nvPicPr>
              <p:blipFill>
                <a:blip r:embed="rId40"/>
                <a:stretch>
                  <a:fillRect/>
                </a:stretch>
              </p:blipFill>
              <p:spPr>
                <a:xfrm>
                  <a:off x="4491235" y="4069972"/>
                  <a:ext cx="68760" cy="4860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28" name="Entrada de lápiz 27">
                  <a:extLst>
                    <a:ext uri="{FF2B5EF4-FFF2-40B4-BE49-F238E27FC236}">
                      <a16:creationId xmlns:a16="http://schemas.microsoft.com/office/drawing/2014/main" id="{09C0D838-8082-E544-B9E1-0E69DB1BAA46}"/>
                    </a:ext>
                  </a:extLst>
                </p14:cNvPr>
                <p14:cNvContentPartPr/>
                <p14:nvPr/>
              </p14:nvContentPartPr>
              <p14:xfrm>
                <a:off x="4730995" y="3834172"/>
                <a:ext cx="148680" cy="219240"/>
              </p14:xfrm>
            </p:contentPart>
          </mc:Choice>
          <mc:Fallback xmlns="">
            <p:pic>
              <p:nvPicPr>
                <p:cNvPr id="28" name="Entrada de lápiz 27">
                  <a:extLst>
                    <a:ext uri="{FF2B5EF4-FFF2-40B4-BE49-F238E27FC236}">
                      <a16:creationId xmlns:a16="http://schemas.microsoft.com/office/drawing/2014/main" id="{09C0D838-8082-E544-B9E1-0E69DB1BAA46}"/>
                    </a:ext>
                  </a:extLst>
                </p:cNvPr>
                <p:cNvPicPr/>
                <p:nvPr/>
              </p:nvPicPr>
              <p:blipFill>
                <a:blip r:embed="rId42"/>
                <a:stretch>
                  <a:fillRect/>
                </a:stretch>
              </p:blipFill>
              <p:spPr>
                <a:xfrm>
                  <a:off x="4723435" y="3826612"/>
                  <a:ext cx="163800" cy="23436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29" name="Entrada de lápiz 28">
                  <a:extLst>
                    <a:ext uri="{FF2B5EF4-FFF2-40B4-BE49-F238E27FC236}">
                      <a16:creationId xmlns:a16="http://schemas.microsoft.com/office/drawing/2014/main" id="{4C9DB2D9-89DC-EB4B-936B-418FDD8CCD86}"/>
                    </a:ext>
                  </a:extLst>
                </p14:cNvPr>
                <p14:cNvContentPartPr/>
                <p14:nvPr/>
              </p14:nvContentPartPr>
              <p14:xfrm>
                <a:off x="4969315" y="3991492"/>
                <a:ext cx="26640" cy="127080"/>
              </p14:xfrm>
            </p:contentPart>
          </mc:Choice>
          <mc:Fallback xmlns="">
            <p:pic>
              <p:nvPicPr>
                <p:cNvPr id="29" name="Entrada de lápiz 28">
                  <a:extLst>
                    <a:ext uri="{FF2B5EF4-FFF2-40B4-BE49-F238E27FC236}">
                      <a16:creationId xmlns:a16="http://schemas.microsoft.com/office/drawing/2014/main" id="{4C9DB2D9-89DC-EB4B-936B-418FDD8CCD86}"/>
                    </a:ext>
                  </a:extLst>
                </p:cNvPr>
                <p:cNvPicPr/>
                <p:nvPr/>
              </p:nvPicPr>
              <p:blipFill>
                <a:blip r:embed="rId44"/>
                <a:stretch>
                  <a:fillRect/>
                </a:stretch>
              </p:blipFill>
              <p:spPr>
                <a:xfrm>
                  <a:off x="4961755" y="3983932"/>
                  <a:ext cx="41760" cy="141840"/>
                </a:xfrm>
                <a:prstGeom prst="rect">
                  <a:avLst/>
                </a:prstGeom>
              </p:spPr>
            </p:pic>
          </mc:Fallback>
        </mc:AlternateContent>
        <mc:AlternateContent xmlns:mc="http://schemas.openxmlformats.org/markup-compatibility/2006" xmlns:p14="http://schemas.microsoft.com/office/powerpoint/2010/main">
          <mc:Choice Requires="p14">
            <p:contentPart p14:bwMode="auto" r:id="rId45">
              <p14:nvContentPartPr>
                <p14:cNvPr id="30" name="Entrada de lápiz 29">
                  <a:extLst>
                    <a:ext uri="{FF2B5EF4-FFF2-40B4-BE49-F238E27FC236}">
                      <a16:creationId xmlns:a16="http://schemas.microsoft.com/office/drawing/2014/main" id="{19E2B471-1685-2E4F-9A96-D88D4662D134}"/>
                    </a:ext>
                  </a:extLst>
                </p14:cNvPr>
                <p14:cNvContentPartPr/>
                <p14:nvPr/>
              </p14:nvContentPartPr>
              <p14:xfrm>
                <a:off x="5104675" y="3808612"/>
                <a:ext cx="99360" cy="145080"/>
              </p14:xfrm>
            </p:contentPart>
          </mc:Choice>
          <mc:Fallback xmlns="">
            <p:pic>
              <p:nvPicPr>
                <p:cNvPr id="30" name="Entrada de lápiz 29">
                  <a:extLst>
                    <a:ext uri="{FF2B5EF4-FFF2-40B4-BE49-F238E27FC236}">
                      <a16:creationId xmlns:a16="http://schemas.microsoft.com/office/drawing/2014/main" id="{19E2B471-1685-2E4F-9A96-D88D4662D134}"/>
                    </a:ext>
                  </a:extLst>
                </p:cNvPr>
                <p:cNvPicPr/>
                <p:nvPr/>
              </p:nvPicPr>
              <p:blipFill>
                <a:blip r:embed="rId46"/>
                <a:stretch>
                  <a:fillRect/>
                </a:stretch>
              </p:blipFill>
              <p:spPr>
                <a:xfrm>
                  <a:off x="5097115" y="3801052"/>
                  <a:ext cx="114480" cy="16020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31" name="Entrada de lápiz 30">
                  <a:extLst>
                    <a:ext uri="{FF2B5EF4-FFF2-40B4-BE49-F238E27FC236}">
                      <a16:creationId xmlns:a16="http://schemas.microsoft.com/office/drawing/2014/main" id="{ACFFF7D0-22AC-3743-8AEA-16415096A82D}"/>
                    </a:ext>
                  </a:extLst>
                </p14:cNvPr>
                <p14:cNvContentPartPr/>
                <p14:nvPr/>
              </p14:nvContentPartPr>
              <p14:xfrm>
                <a:off x="5175955" y="3800692"/>
                <a:ext cx="5760" cy="257400"/>
              </p14:xfrm>
            </p:contentPart>
          </mc:Choice>
          <mc:Fallback xmlns="">
            <p:pic>
              <p:nvPicPr>
                <p:cNvPr id="31" name="Entrada de lápiz 30">
                  <a:extLst>
                    <a:ext uri="{FF2B5EF4-FFF2-40B4-BE49-F238E27FC236}">
                      <a16:creationId xmlns:a16="http://schemas.microsoft.com/office/drawing/2014/main" id="{ACFFF7D0-22AC-3743-8AEA-16415096A82D}"/>
                    </a:ext>
                  </a:extLst>
                </p:cNvPr>
                <p:cNvPicPr/>
                <p:nvPr/>
              </p:nvPicPr>
              <p:blipFill>
                <a:blip r:embed="rId48"/>
                <a:stretch>
                  <a:fillRect/>
                </a:stretch>
              </p:blipFill>
              <p:spPr>
                <a:xfrm>
                  <a:off x="5168755" y="3793132"/>
                  <a:ext cx="20880" cy="272520"/>
                </a:xfrm>
                <a:prstGeom prst="rect">
                  <a:avLst/>
                </a:prstGeom>
              </p:spPr>
            </p:pic>
          </mc:Fallback>
        </mc:AlternateContent>
        <mc:AlternateContent xmlns:mc="http://schemas.openxmlformats.org/markup-compatibility/2006" xmlns:p14="http://schemas.microsoft.com/office/powerpoint/2010/main">
          <mc:Choice Requires="p14">
            <p:contentPart p14:bwMode="auto" r:id="rId49">
              <p14:nvContentPartPr>
                <p14:cNvPr id="32" name="Entrada de lápiz 31">
                  <a:extLst>
                    <a:ext uri="{FF2B5EF4-FFF2-40B4-BE49-F238E27FC236}">
                      <a16:creationId xmlns:a16="http://schemas.microsoft.com/office/drawing/2014/main" id="{2D9E7FED-839A-8D41-8E4A-B6CB9B500267}"/>
                    </a:ext>
                  </a:extLst>
                </p14:cNvPr>
                <p14:cNvContentPartPr/>
                <p14:nvPr/>
              </p14:nvContentPartPr>
              <p14:xfrm>
                <a:off x="5309515" y="3832372"/>
                <a:ext cx="408600" cy="214560"/>
              </p14:xfrm>
            </p:contentPart>
          </mc:Choice>
          <mc:Fallback xmlns="">
            <p:pic>
              <p:nvPicPr>
                <p:cNvPr id="32" name="Entrada de lápiz 31">
                  <a:extLst>
                    <a:ext uri="{FF2B5EF4-FFF2-40B4-BE49-F238E27FC236}">
                      <a16:creationId xmlns:a16="http://schemas.microsoft.com/office/drawing/2014/main" id="{2D9E7FED-839A-8D41-8E4A-B6CB9B500267}"/>
                    </a:ext>
                  </a:extLst>
                </p:cNvPr>
                <p:cNvPicPr/>
                <p:nvPr/>
              </p:nvPicPr>
              <p:blipFill>
                <a:blip r:embed="rId50"/>
                <a:stretch>
                  <a:fillRect/>
                </a:stretch>
              </p:blipFill>
              <p:spPr>
                <a:xfrm>
                  <a:off x="5301955" y="3824812"/>
                  <a:ext cx="423720" cy="229680"/>
                </a:xfrm>
                <a:prstGeom prst="rect">
                  <a:avLst/>
                </a:prstGeom>
              </p:spPr>
            </p:pic>
          </mc:Fallback>
        </mc:AlternateContent>
        <mc:AlternateContent xmlns:mc="http://schemas.openxmlformats.org/markup-compatibility/2006" xmlns:p14="http://schemas.microsoft.com/office/powerpoint/2010/main">
          <mc:Choice Requires="p14">
            <p:contentPart p14:bwMode="auto" r:id="rId51">
              <p14:nvContentPartPr>
                <p14:cNvPr id="33" name="Entrada de lápiz 32">
                  <a:extLst>
                    <a:ext uri="{FF2B5EF4-FFF2-40B4-BE49-F238E27FC236}">
                      <a16:creationId xmlns:a16="http://schemas.microsoft.com/office/drawing/2014/main" id="{A81B8248-6FEE-6C41-B7E3-9FF84CCB7673}"/>
                    </a:ext>
                  </a:extLst>
                </p14:cNvPr>
                <p14:cNvContentPartPr/>
                <p14:nvPr/>
              </p14:nvContentPartPr>
              <p14:xfrm>
                <a:off x="3642355" y="4261852"/>
                <a:ext cx="187560" cy="311040"/>
              </p14:xfrm>
            </p:contentPart>
          </mc:Choice>
          <mc:Fallback xmlns="">
            <p:pic>
              <p:nvPicPr>
                <p:cNvPr id="33" name="Entrada de lápiz 32">
                  <a:extLst>
                    <a:ext uri="{FF2B5EF4-FFF2-40B4-BE49-F238E27FC236}">
                      <a16:creationId xmlns:a16="http://schemas.microsoft.com/office/drawing/2014/main" id="{A81B8248-6FEE-6C41-B7E3-9FF84CCB7673}"/>
                    </a:ext>
                  </a:extLst>
                </p:cNvPr>
                <p:cNvPicPr/>
                <p:nvPr/>
              </p:nvPicPr>
              <p:blipFill>
                <a:blip r:embed="rId52"/>
                <a:stretch>
                  <a:fillRect/>
                </a:stretch>
              </p:blipFill>
              <p:spPr>
                <a:xfrm>
                  <a:off x="3634795" y="4254292"/>
                  <a:ext cx="202680" cy="326160"/>
                </a:xfrm>
                <a:prstGeom prst="rect">
                  <a:avLst/>
                </a:prstGeom>
              </p:spPr>
            </p:pic>
          </mc:Fallback>
        </mc:AlternateContent>
        <mc:AlternateContent xmlns:mc="http://schemas.openxmlformats.org/markup-compatibility/2006" xmlns:p14="http://schemas.microsoft.com/office/powerpoint/2010/main">
          <mc:Choice Requires="p14">
            <p:contentPart p14:bwMode="auto" r:id="rId53">
              <p14:nvContentPartPr>
                <p14:cNvPr id="34" name="Entrada de lápiz 33">
                  <a:extLst>
                    <a:ext uri="{FF2B5EF4-FFF2-40B4-BE49-F238E27FC236}">
                      <a16:creationId xmlns:a16="http://schemas.microsoft.com/office/drawing/2014/main" id="{28AA43DC-8BD8-D646-A7EB-04957B8EE70B}"/>
                    </a:ext>
                  </a:extLst>
                </p14:cNvPr>
                <p14:cNvContentPartPr/>
                <p14:nvPr/>
              </p14:nvContentPartPr>
              <p14:xfrm>
                <a:off x="3981475" y="4293532"/>
                <a:ext cx="34200" cy="213120"/>
              </p14:xfrm>
            </p:contentPart>
          </mc:Choice>
          <mc:Fallback xmlns="">
            <p:pic>
              <p:nvPicPr>
                <p:cNvPr id="34" name="Entrada de lápiz 33">
                  <a:extLst>
                    <a:ext uri="{FF2B5EF4-FFF2-40B4-BE49-F238E27FC236}">
                      <a16:creationId xmlns:a16="http://schemas.microsoft.com/office/drawing/2014/main" id="{28AA43DC-8BD8-D646-A7EB-04957B8EE70B}"/>
                    </a:ext>
                  </a:extLst>
                </p:cNvPr>
                <p:cNvPicPr/>
                <p:nvPr/>
              </p:nvPicPr>
              <p:blipFill>
                <a:blip r:embed="rId54"/>
                <a:stretch>
                  <a:fillRect/>
                </a:stretch>
              </p:blipFill>
              <p:spPr>
                <a:xfrm>
                  <a:off x="3973915" y="4285972"/>
                  <a:ext cx="49320" cy="228240"/>
                </a:xfrm>
                <a:prstGeom prst="rect">
                  <a:avLst/>
                </a:prstGeom>
              </p:spPr>
            </p:pic>
          </mc:Fallback>
        </mc:AlternateContent>
        <mc:AlternateContent xmlns:mc="http://schemas.openxmlformats.org/markup-compatibility/2006" xmlns:p14="http://schemas.microsoft.com/office/powerpoint/2010/main">
          <mc:Choice Requires="p14">
            <p:contentPart p14:bwMode="auto" r:id="rId55">
              <p14:nvContentPartPr>
                <p14:cNvPr id="35" name="Entrada de lápiz 34">
                  <a:extLst>
                    <a:ext uri="{FF2B5EF4-FFF2-40B4-BE49-F238E27FC236}">
                      <a16:creationId xmlns:a16="http://schemas.microsoft.com/office/drawing/2014/main" id="{188BE9C2-A62E-FC4D-B1D3-F020D6878ADB}"/>
                    </a:ext>
                  </a:extLst>
                </p14:cNvPr>
                <p14:cNvContentPartPr/>
                <p14:nvPr/>
              </p14:nvContentPartPr>
              <p14:xfrm>
                <a:off x="3991555" y="4294252"/>
                <a:ext cx="203400" cy="183600"/>
              </p14:xfrm>
            </p:contentPart>
          </mc:Choice>
          <mc:Fallback xmlns="">
            <p:pic>
              <p:nvPicPr>
                <p:cNvPr id="35" name="Entrada de lápiz 34">
                  <a:extLst>
                    <a:ext uri="{FF2B5EF4-FFF2-40B4-BE49-F238E27FC236}">
                      <a16:creationId xmlns:a16="http://schemas.microsoft.com/office/drawing/2014/main" id="{188BE9C2-A62E-FC4D-B1D3-F020D6878ADB}"/>
                    </a:ext>
                  </a:extLst>
                </p:cNvPr>
                <p:cNvPicPr/>
                <p:nvPr/>
              </p:nvPicPr>
              <p:blipFill>
                <a:blip r:embed="rId56"/>
                <a:stretch>
                  <a:fillRect/>
                </a:stretch>
              </p:blipFill>
              <p:spPr>
                <a:xfrm>
                  <a:off x="3983995" y="4286692"/>
                  <a:ext cx="218520" cy="19872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36" name="Entrada de lápiz 35">
                  <a:extLst>
                    <a:ext uri="{FF2B5EF4-FFF2-40B4-BE49-F238E27FC236}">
                      <a16:creationId xmlns:a16="http://schemas.microsoft.com/office/drawing/2014/main" id="{F7E13C1F-851F-674A-BE46-AC16AAE34686}"/>
                    </a:ext>
                  </a:extLst>
                </p14:cNvPr>
                <p14:cNvContentPartPr/>
                <p14:nvPr/>
              </p14:nvContentPartPr>
              <p14:xfrm>
                <a:off x="4309435" y="4412692"/>
                <a:ext cx="89640" cy="23760"/>
              </p14:xfrm>
            </p:contentPart>
          </mc:Choice>
          <mc:Fallback xmlns="">
            <p:pic>
              <p:nvPicPr>
                <p:cNvPr id="36" name="Entrada de lápiz 35">
                  <a:extLst>
                    <a:ext uri="{FF2B5EF4-FFF2-40B4-BE49-F238E27FC236}">
                      <a16:creationId xmlns:a16="http://schemas.microsoft.com/office/drawing/2014/main" id="{F7E13C1F-851F-674A-BE46-AC16AAE34686}"/>
                    </a:ext>
                  </a:extLst>
                </p:cNvPr>
                <p:cNvPicPr/>
                <p:nvPr/>
              </p:nvPicPr>
              <p:blipFill>
                <a:blip r:embed="rId58"/>
                <a:stretch>
                  <a:fillRect/>
                </a:stretch>
              </p:blipFill>
              <p:spPr>
                <a:xfrm>
                  <a:off x="4301875" y="4405132"/>
                  <a:ext cx="104760" cy="3888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37" name="Entrada de lápiz 36">
                  <a:extLst>
                    <a:ext uri="{FF2B5EF4-FFF2-40B4-BE49-F238E27FC236}">
                      <a16:creationId xmlns:a16="http://schemas.microsoft.com/office/drawing/2014/main" id="{3C52B96F-33C7-7F48-B881-2A04CB64FA7F}"/>
                    </a:ext>
                  </a:extLst>
                </p14:cNvPr>
                <p14:cNvContentPartPr/>
                <p14:nvPr/>
              </p14:nvContentPartPr>
              <p14:xfrm>
                <a:off x="4325275" y="4504852"/>
                <a:ext cx="96480" cy="11520"/>
              </p14:xfrm>
            </p:contentPart>
          </mc:Choice>
          <mc:Fallback xmlns="">
            <p:pic>
              <p:nvPicPr>
                <p:cNvPr id="37" name="Entrada de lápiz 36">
                  <a:extLst>
                    <a:ext uri="{FF2B5EF4-FFF2-40B4-BE49-F238E27FC236}">
                      <a16:creationId xmlns:a16="http://schemas.microsoft.com/office/drawing/2014/main" id="{3C52B96F-33C7-7F48-B881-2A04CB64FA7F}"/>
                    </a:ext>
                  </a:extLst>
                </p:cNvPr>
                <p:cNvPicPr/>
                <p:nvPr/>
              </p:nvPicPr>
              <p:blipFill>
                <a:blip r:embed="rId60"/>
                <a:stretch>
                  <a:fillRect/>
                </a:stretch>
              </p:blipFill>
              <p:spPr>
                <a:xfrm>
                  <a:off x="4317715" y="4497652"/>
                  <a:ext cx="111600" cy="2664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38" name="Entrada de lápiz 37">
                  <a:extLst>
                    <a:ext uri="{FF2B5EF4-FFF2-40B4-BE49-F238E27FC236}">
                      <a16:creationId xmlns:a16="http://schemas.microsoft.com/office/drawing/2014/main" id="{DD675E62-BD9E-6742-8E2C-7CF30ABEDBDD}"/>
                    </a:ext>
                  </a:extLst>
                </p14:cNvPr>
                <p14:cNvContentPartPr/>
                <p14:nvPr/>
              </p14:nvContentPartPr>
              <p14:xfrm>
                <a:off x="4568275" y="4368772"/>
                <a:ext cx="71280" cy="198000"/>
              </p14:xfrm>
            </p:contentPart>
          </mc:Choice>
          <mc:Fallback xmlns="">
            <p:pic>
              <p:nvPicPr>
                <p:cNvPr id="38" name="Entrada de lápiz 37">
                  <a:extLst>
                    <a:ext uri="{FF2B5EF4-FFF2-40B4-BE49-F238E27FC236}">
                      <a16:creationId xmlns:a16="http://schemas.microsoft.com/office/drawing/2014/main" id="{DD675E62-BD9E-6742-8E2C-7CF30ABEDBDD}"/>
                    </a:ext>
                  </a:extLst>
                </p:cNvPr>
                <p:cNvPicPr/>
                <p:nvPr/>
              </p:nvPicPr>
              <p:blipFill>
                <a:blip r:embed="rId62"/>
                <a:stretch>
                  <a:fillRect/>
                </a:stretch>
              </p:blipFill>
              <p:spPr>
                <a:xfrm>
                  <a:off x="4560715" y="4361212"/>
                  <a:ext cx="86400" cy="21312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39" name="Entrada de lápiz 38">
                  <a:extLst>
                    <a:ext uri="{FF2B5EF4-FFF2-40B4-BE49-F238E27FC236}">
                      <a16:creationId xmlns:a16="http://schemas.microsoft.com/office/drawing/2014/main" id="{3EF91280-3AD5-F841-9890-D70960B50BAD}"/>
                    </a:ext>
                  </a:extLst>
                </p14:cNvPr>
                <p14:cNvContentPartPr/>
                <p14:nvPr/>
              </p14:nvContentPartPr>
              <p14:xfrm>
                <a:off x="4723075" y="4524292"/>
                <a:ext cx="34200" cy="111960"/>
              </p14:xfrm>
            </p:contentPart>
          </mc:Choice>
          <mc:Fallback xmlns="">
            <p:pic>
              <p:nvPicPr>
                <p:cNvPr id="39" name="Entrada de lápiz 38">
                  <a:extLst>
                    <a:ext uri="{FF2B5EF4-FFF2-40B4-BE49-F238E27FC236}">
                      <a16:creationId xmlns:a16="http://schemas.microsoft.com/office/drawing/2014/main" id="{3EF91280-3AD5-F841-9890-D70960B50BAD}"/>
                    </a:ext>
                  </a:extLst>
                </p:cNvPr>
                <p:cNvPicPr/>
                <p:nvPr/>
              </p:nvPicPr>
              <p:blipFill>
                <a:blip r:embed="rId64"/>
                <a:stretch>
                  <a:fillRect/>
                </a:stretch>
              </p:blipFill>
              <p:spPr>
                <a:xfrm>
                  <a:off x="4715515" y="4516732"/>
                  <a:ext cx="49320" cy="127080"/>
                </a:xfrm>
                <a:prstGeom prst="rect">
                  <a:avLst/>
                </a:prstGeom>
              </p:spPr>
            </p:pic>
          </mc:Fallback>
        </mc:AlternateContent>
        <mc:AlternateContent xmlns:mc="http://schemas.openxmlformats.org/markup-compatibility/2006" xmlns:p14="http://schemas.microsoft.com/office/powerpoint/2010/main">
          <mc:Choice Requires="p14">
            <p:contentPart p14:bwMode="auto" r:id="rId65">
              <p14:nvContentPartPr>
                <p14:cNvPr id="40" name="Entrada de lápiz 39">
                  <a:extLst>
                    <a:ext uri="{FF2B5EF4-FFF2-40B4-BE49-F238E27FC236}">
                      <a16:creationId xmlns:a16="http://schemas.microsoft.com/office/drawing/2014/main" id="{81A63A31-147E-AF4E-A4B8-0AEE15E05555}"/>
                    </a:ext>
                  </a:extLst>
                </p14:cNvPr>
                <p14:cNvContentPartPr/>
                <p14:nvPr/>
              </p14:nvContentPartPr>
              <p14:xfrm>
                <a:off x="4801915" y="4388932"/>
                <a:ext cx="102960" cy="170640"/>
              </p14:xfrm>
            </p:contentPart>
          </mc:Choice>
          <mc:Fallback xmlns="">
            <p:pic>
              <p:nvPicPr>
                <p:cNvPr id="40" name="Entrada de lápiz 39">
                  <a:extLst>
                    <a:ext uri="{FF2B5EF4-FFF2-40B4-BE49-F238E27FC236}">
                      <a16:creationId xmlns:a16="http://schemas.microsoft.com/office/drawing/2014/main" id="{81A63A31-147E-AF4E-A4B8-0AEE15E05555}"/>
                    </a:ext>
                  </a:extLst>
                </p:cNvPr>
                <p:cNvPicPr/>
                <p:nvPr/>
              </p:nvPicPr>
              <p:blipFill>
                <a:blip r:embed="rId66"/>
                <a:stretch>
                  <a:fillRect/>
                </a:stretch>
              </p:blipFill>
              <p:spPr>
                <a:xfrm>
                  <a:off x="4794355" y="4381372"/>
                  <a:ext cx="117720" cy="185760"/>
                </a:xfrm>
                <a:prstGeom prst="rect">
                  <a:avLst/>
                </a:prstGeom>
              </p:spPr>
            </p:pic>
          </mc:Fallback>
        </mc:AlternateContent>
        <mc:AlternateContent xmlns:mc="http://schemas.openxmlformats.org/markup-compatibility/2006" xmlns:p14="http://schemas.microsoft.com/office/powerpoint/2010/main">
          <mc:Choice Requires="p14">
            <p:contentPart p14:bwMode="auto" r:id="rId67">
              <p14:nvContentPartPr>
                <p14:cNvPr id="41" name="Entrada de lápiz 40">
                  <a:extLst>
                    <a:ext uri="{FF2B5EF4-FFF2-40B4-BE49-F238E27FC236}">
                      <a16:creationId xmlns:a16="http://schemas.microsoft.com/office/drawing/2014/main" id="{1B341E72-52EC-B84A-9618-66B43ED24B24}"/>
                    </a:ext>
                  </a:extLst>
                </p14:cNvPr>
                <p14:cNvContentPartPr/>
                <p14:nvPr/>
              </p14:nvContentPartPr>
              <p14:xfrm>
                <a:off x="4850155" y="4347892"/>
                <a:ext cx="86760" cy="20160"/>
              </p14:xfrm>
            </p:contentPart>
          </mc:Choice>
          <mc:Fallback xmlns="">
            <p:pic>
              <p:nvPicPr>
                <p:cNvPr id="41" name="Entrada de lápiz 40">
                  <a:extLst>
                    <a:ext uri="{FF2B5EF4-FFF2-40B4-BE49-F238E27FC236}">
                      <a16:creationId xmlns:a16="http://schemas.microsoft.com/office/drawing/2014/main" id="{1B341E72-52EC-B84A-9618-66B43ED24B24}"/>
                    </a:ext>
                  </a:extLst>
                </p:cNvPr>
                <p:cNvPicPr/>
                <p:nvPr/>
              </p:nvPicPr>
              <p:blipFill>
                <a:blip r:embed="rId68"/>
                <a:stretch>
                  <a:fillRect/>
                </a:stretch>
              </p:blipFill>
              <p:spPr>
                <a:xfrm>
                  <a:off x="4842595" y="4340332"/>
                  <a:ext cx="101880" cy="35280"/>
                </a:xfrm>
                <a:prstGeom prst="rect">
                  <a:avLst/>
                </a:prstGeom>
              </p:spPr>
            </p:pic>
          </mc:Fallback>
        </mc:AlternateContent>
        <mc:AlternateContent xmlns:mc="http://schemas.openxmlformats.org/markup-compatibility/2006" xmlns:p14="http://schemas.microsoft.com/office/powerpoint/2010/main">
          <mc:Choice Requires="p14">
            <p:contentPart p14:bwMode="auto" r:id="rId69">
              <p14:nvContentPartPr>
                <p14:cNvPr id="42" name="Entrada de lápiz 41">
                  <a:extLst>
                    <a:ext uri="{FF2B5EF4-FFF2-40B4-BE49-F238E27FC236}">
                      <a16:creationId xmlns:a16="http://schemas.microsoft.com/office/drawing/2014/main" id="{DD6C737C-82DE-DB4D-B1AD-E920792D4E99}"/>
                    </a:ext>
                  </a:extLst>
                </p14:cNvPr>
                <p14:cNvContentPartPr/>
                <p14:nvPr/>
              </p14:nvContentPartPr>
              <p14:xfrm>
                <a:off x="5067235" y="4412692"/>
                <a:ext cx="366120" cy="185760"/>
              </p14:xfrm>
            </p:contentPart>
          </mc:Choice>
          <mc:Fallback xmlns="">
            <p:pic>
              <p:nvPicPr>
                <p:cNvPr id="42" name="Entrada de lápiz 41">
                  <a:extLst>
                    <a:ext uri="{FF2B5EF4-FFF2-40B4-BE49-F238E27FC236}">
                      <a16:creationId xmlns:a16="http://schemas.microsoft.com/office/drawing/2014/main" id="{DD6C737C-82DE-DB4D-B1AD-E920792D4E99}"/>
                    </a:ext>
                  </a:extLst>
                </p:cNvPr>
                <p:cNvPicPr/>
                <p:nvPr/>
              </p:nvPicPr>
              <p:blipFill>
                <a:blip r:embed="rId70"/>
                <a:stretch>
                  <a:fillRect/>
                </a:stretch>
              </p:blipFill>
              <p:spPr>
                <a:xfrm>
                  <a:off x="5059675" y="4405132"/>
                  <a:ext cx="380880" cy="20088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71">
            <p14:nvContentPartPr>
              <p14:cNvPr id="53" name="Entrada de lápiz 52">
                <a:extLst>
                  <a:ext uri="{FF2B5EF4-FFF2-40B4-BE49-F238E27FC236}">
                    <a16:creationId xmlns:a16="http://schemas.microsoft.com/office/drawing/2014/main" id="{D301A992-173A-F842-BA86-33B31510492C}"/>
                  </a:ext>
                </a:extLst>
              </p14:cNvPr>
              <p14:cNvContentPartPr/>
              <p14:nvPr/>
            </p14:nvContentPartPr>
            <p14:xfrm>
              <a:off x="5414635" y="4134412"/>
              <a:ext cx="360" cy="360"/>
            </p14:xfrm>
          </p:contentPart>
        </mc:Choice>
        <mc:Fallback xmlns="">
          <p:pic>
            <p:nvPicPr>
              <p:cNvPr id="53" name="Entrada de lápiz 52">
                <a:extLst>
                  <a:ext uri="{FF2B5EF4-FFF2-40B4-BE49-F238E27FC236}">
                    <a16:creationId xmlns:a16="http://schemas.microsoft.com/office/drawing/2014/main" id="{D301A992-173A-F842-BA86-33B31510492C}"/>
                  </a:ext>
                </a:extLst>
              </p:cNvPr>
              <p:cNvPicPr/>
              <p:nvPr/>
            </p:nvPicPr>
            <p:blipFill>
              <a:blip r:embed="rId72"/>
              <a:stretch>
                <a:fillRect/>
              </a:stretch>
            </p:blipFill>
            <p:spPr>
              <a:xfrm>
                <a:off x="5407075" y="4126852"/>
                <a:ext cx="15480" cy="15480"/>
              </a:xfrm>
              <a:prstGeom prst="rect">
                <a:avLst/>
              </a:prstGeom>
            </p:spPr>
          </p:pic>
        </mc:Fallback>
      </mc:AlternateContent>
      <mc:AlternateContent xmlns:mc="http://schemas.openxmlformats.org/markup-compatibility/2006" xmlns:p14="http://schemas.microsoft.com/office/powerpoint/2010/main">
        <mc:Choice Requires="p14">
          <p:contentPart p14:bwMode="auto" r:id="rId73">
            <p14:nvContentPartPr>
              <p14:cNvPr id="65" name="Entrada de lápiz 64">
                <a:extLst>
                  <a:ext uri="{FF2B5EF4-FFF2-40B4-BE49-F238E27FC236}">
                    <a16:creationId xmlns:a16="http://schemas.microsoft.com/office/drawing/2014/main" id="{ADAE96DF-8BC2-B74C-BBBC-05BEE4FF4A34}"/>
                  </a:ext>
                </a:extLst>
              </p14:cNvPr>
              <p14:cNvContentPartPr/>
              <p14:nvPr/>
            </p14:nvContentPartPr>
            <p14:xfrm>
              <a:off x="3381715" y="1841572"/>
              <a:ext cx="489600" cy="483120"/>
            </p14:xfrm>
          </p:contentPart>
        </mc:Choice>
        <mc:Fallback xmlns="">
          <p:pic>
            <p:nvPicPr>
              <p:cNvPr id="65" name="Entrada de lápiz 64">
                <a:extLst>
                  <a:ext uri="{FF2B5EF4-FFF2-40B4-BE49-F238E27FC236}">
                    <a16:creationId xmlns:a16="http://schemas.microsoft.com/office/drawing/2014/main" id="{ADAE96DF-8BC2-B74C-BBBC-05BEE4FF4A34}"/>
                  </a:ext>
                </a:extLst>
              </p:cNvPr>
              <p:cNvPicPr/>
              <p:nvPr/>
            </p:nvPicPr>
            <p:blipFill>
              <a:blip r:embed="rId74"/>
              <a:stretch>
                <a:fillRect/>
              </a:stretch>
            </p:blipFill>
            <p:spPr>
              <a:xfrm>
                <a:off x="3374155" y="1834012"/>
                <a:ext cx="504720" cy="498240"/>
              </a:xfrm>
              <a:prstGeom prst="rect">
                <a:avLst/>
              </a:prstGeom>
            </p:spPr>
          </p:pic>
        </mc:Fallback>
      </mc:AlternateContent>
      <p:grpSp>
        <p:nvGrpSpPr>
          <p:cNvPr id="74" name="Grupo 73">
            <a:extLst>
              <a:ext uri="{FF2B5EF4-FFF2-40B4-BE49-F238E27FC236}">
                <a16:creationId xmlns:a16="http://schemas.microsoft.com/office/drawing/2014/main" id="{E39D4480-4458-1B4E-88D8-36905E2ECE85}"/>
              </a:ext>
            </a:extLst>
          </p:cNvPr>
          <p:cNvGrpSpPr/>
          <p:nvPr/>
        </p:nvGrpSpPr>
        <p:grpSpPr>
          <a:xfrm>
            <a:off x="5804155" y="3641572"/>
            <a:ext cx="3033720" cy="1182600"/>
            <a:chOff x="5804155" y="3641572"/>
            <a:chExt cx="3033720" cy="1182600"/>
          </a:xfrm>
        </p:grpSpPr>
        <mc:AlternateContent xmlns:mc="http://schemas.openxmlformats.org/markup-compatibility/2006" xmlns:p14="http://schemas.microsoft.com/office/powerpoint/2010/main">
          <mc:Choice Requires="p14">
            <p:contentPart p14:bwMode="auto" r:id="rId75">
              <p14:nvContentPartPr>
                <p14:cNvPr id="46" name="Entrada de lápiz 45">
                  <a:extLst>
                    <a:ext uri="{FF2B5EF4-FFF2-40B4-BE49-F238E27FC236}">
                      <a16:creationId xmlns:a16="http://schemas.microsoft.com/office/drawing/2014/main" id="{9D051112-019B-574F-8A09-BA24BE6C2174}"/>
                    </a:ext>
                  </a:extLst>
                </p14:cNvPr>
                <p14:cNvContentPartPr/>
                <p14:nvPr/>
              </p14:nvContentPartPr>
              <p14:xfrm>
                <a:off x="5804155" y="3664252"/>
                <a:ext cx="284400" cy="1159920"/>
              </p14:xfrm>
            </p:contentPart>
          </mc:Choice>
          <mc:Fallback xmlns="">
            <p:pic>
              <p:nvPicPr>
                <p:cNvPr id="46" name="Entrada de lápiz 45">
                  <a:extLst>
                    <a:ext uri="{FF2B5EF4-FFF2-40B4-BE49-F238E27FC236}">
                      <a16:creationId xmlns:a16="http://schemas.microsoft.com/office/drawing/2014/main" id="{9D051112-019B-574F-8A09-BA24BE6C2174}"/>
                    </a:ext>
                  </a:extLst>
                </p:cNvPr>
                <p:cNvPicPr/>
                <p:nvPr/>
              </p:nvPicPr>
              <p:blipFill>
                <a:blip r:embed="rId76"/>
                <a:stretch>
                  <a:fillRect/>
                </a:stretch>
              </p:blipFill>
              <p:spPr>
                <a:xfrm>
                  <a:off x="5796595" y="3656692"/>
                  <a:ext cx="299160" cy="1175040"/>
                </a:xfrm>
                <a:prstGeom prst="rect">
                  <a:avLst/>
                </a:prstGeom>
              </p:spPr>
            </p:pic>
          </mc:Fallback>
        </mc:AlternateContent>
        <mc:AlternateContent xmlns:mc="http://schemas.openxmlformats.org/markup-compatibility/2006" xmlns:p14="http://schemas.microsoft.com/office/powerpoint/2010/main">
          <mc:Choice Requires="p14">
            <p:contentPart p14:bwMode="auto" r:id="rId77">
              <p14:nvContentPartPr>
                <p14:cNvPr id="47" name="Entrada de lápiz 46">
                  <a:extLst>
                    <a:ext uri="{FF2B5EF4-FFF2-40B4-BE49-F238E27FC236}">
                      <a16:creationId xmlns:a16="http://schemas.microsoft.com/office/drawing/2014/main" id="{A112047B-A90F-9845-A776-79D316F032A6}"/>
                    </a:ext>
                  </a:extLst>
                </p14:cNvPr>
                <p14:cNvContentPartPr/>
                <p14:nvPr/>
              </p14:nvContentPartPr>
              <p14:xfrm>
                <a:off x="6195115" y="3792772"/>
                <a:ext cx="39600" cy="308520"/>
              </p14:xfrm>
            </p:contentPart>
          </mc:Choice>
          <mc:Fallback xmlns="">
            <p:pic>
              <p:nvPicPr>
                <p:cNvPr id="47" name="Entrada de lápiz 46">
                  <a:extLst>
                    <a:ext uri="{FF2B5EF4-FFF2-40B4-BE49-F238E27FC236}">
                      <a16:creationId xmlns:a16="http://schemas.microsoft.com/office/drawing/2014/main" id="{A112047B-A90F-9845-A776-79D316F032A6}"/>
                    </a:ext>
                  </a:extLst>
                </p:cNvPr>
                <p:cNvPicPr/>
                <p:nvPr/>
              </p:nvPicPr>
              <p:blipFill>
                <a:blip r:embed="rId78"/>
                <a:stretch>
                  <a:fillRect/>
                </a:stretch>
              </p:blipFill>
              <p:spPr>
                <a:xfrm>
                  <a:off x="6187555" y="3785212"/>
                  <a:ext cx="54720" cy="323640"/>
                </a:xfrm>
                <a:prstGeom prst="rect">
                  <a:avLst/>
                </a:prstGeom>
              </p:spPr>
            </p:pic>
          </mc:Fallback>
        </mc:AlternateContent>
        <mc:AlternateContent xmlns:mc="http://schemas.openxmlformats.org/markup-compatibility/2006" xmlns:p14="http://schemas.microsoft.com/office/powerpoint/2010/main">
          <mc:Choice Requires="p14">
            <p:contentPart p14:bwMode="auto" r:id="rId79">
              <p14:nvContentPartPr>
                <p14:cNvPr id="48" name="Entrada de lápiz 47">
                  <a:extLst>
                    <a:ext uri="{FF2B5EF4-FFF2-40B4-BE49-F238E27FC236}">
                      <a16:creationId xmlns:a16="http://schemas.microsoft.com/office/drawing/2014/main" id="{09B8D4B0-D284-8942-B80E-AF2A49D5629D}"/>
                    </a:ext>
                  </a:extLst>
                </p14:cNvPr>
                <p14:cNvContentPartPr/>
                <p14:nvPr/>
              </p14:nvContentPartPr>
              <p14:xfrm>
                <a:off x="6265315" y="3792772"/>
                <a:ext cx="159840" cy="254160"/>
              </p14:xfrm>
            </p:contentPart>
          </mc:Choice>
          <mc:Fallback xmlns="">
            <p:pic>
              <p:nvPicPr>
                <p:cNvPr id="48" name="Entrada de lápiz 47">
                  <a:extLst>
                    <a:ext uri="{FF2B5EF4-FFF2-40B4-BE49-F238E27FC236}">
                      <a16:creationId xmlns:a16="http://schemas.microsoft.com/office/drawing/2014/main" id="{09B8D4B0-D284-8942-B80E-AF2A49D5629D}"/>
                    </a:ext>
                  </a:extLst>
                </p:cNvPr>
                <p:cNvPicPr/>
                <p:nvPr/>
              </p:nvPicPr>
              <p:blipFill>
                <a:blip r:embed="rId80"/>
                <a:stretch>
                  <a:fillRect/>
                </a:stretch>
              </p:blipFill>
              <p:spPr>
                <a:xfrm>
                  <a:off x="6258115" y="3785212"/>
                  <a:ext cx="174960" cy="269280"/>
                </a:xfrm>
                <a:prstGeom prst="rect">
                  <a:avLst/>
                </a:prstGeom>
              </p:spPr>
            </p:pic>
          </mc:Fallback>
        </mc:AlternateContent>
        <mc:AlternateContent xmlns:mc="http://schemas.openxmlformats.org/markup-compatibility/2006" xmlns:p14="http://schemas.microsoft.com/office/powerpoint/2010/main">
          <mc:Choice Requires="p14">
            <p:contentPart p14:bwMode="auto" r:id="rId81">
              <p14:nvContentPartPr>
                <p14:cNvPr id="49" name="Entrada de lápiz 48">
                  <a:extLst>
                    <a:ext uri="{FF2B5EF4-FFF2-40B4-BE49-F238E27FC236}">
                      <a16:creationId xmlns:a16="http://schemas.microsoft.com/office/drawing/2014/main" id="{C27056C5-75DD-E740-B292-AA18F91D1829}"/>
                    </a:ext>
                  </a:extLst>
                </p14:cNvPr>
                <p14:cNvContentPartPr/>
                <p14:nvPr/>
              </p14:nvContentPartPr>
              <p14:xfrm>
                <a:off x="6527755" y="3864052"/>
                <a:ext cx="57960" cy="36360"/>
              </p14:xfrm>
            </p:contentPart>
          </mc:Choice>
          <mc:Fallback xmlns="">
            <p:pic>
              <p:nvPicPr>
                <p:cNvPr id="49" name="Entrada de lápiz 48">
                  <a:extLst>
                    <a:ext uri="{FF2B5EF4-FFF2-40B4-BE49-F238E27FC236}">
                      <a16:creationId xmlns:a16="http://schemas.microsoft.com/office/drawing/2014/main" id="{C27056C5-75DD-E740-B292-AA18F91D1829}"/>
                    </a:ext>
                  </a:extLst>
                </p:cNvPr>
                <p:cNvPicPr/>
                <p:nvPr/>
              </p:nvPicPr>
              <p:blipFill>
                <a:blip r:embed="rId82"/>
                <a:stretch>
                  <a:fillRect/>
                </a:stretch>
              </p:blipFill>
              <p:spPr>
                <a:xfrm>
                  <a:off x="6520195" y="3856492"/>
                  <a:ext cx="72720" cy="51480"/>
                </a:xfrm>
                <a:prstGeom prst="rect">
                  <a:avLst/>
                </a:prstGeom>
              </p:spPr>
            </p:pic>
          </mc:Fallback>
        </mc:AlternateContent>
        <mc:AlternateContent xmlns:mc="http://schemas.openxmlformats.org/markup-compatibility/2006" xmlns:p14="http://schemas.microsoft.com/office/powerpoint/2010/main">
          <mc:Choice Requires="p14">
            <p:contentPart p14:bwMode="auto" r:id="rId83">
              <p14:nvContentPartPr>
                <p14:cNvPr id="50" name="Entrada de lápiz 49">
                  <a:extLst>
                    <a:ext uri="{FF2B5EF4-FFF2-40B4-BE49-F238E27FC236}">
                      <a16:creationId xmlns:a16="http://schemas.microsoft.com/office/drawing/2014/main" id="{3E1F7712-F756-394B-9858-74F5EFA0A2BE}"/>
                    </a:ext>
                  </a:extLst>
                </p14:cNvPr>
                <p14:cNvContentPartPr/>
                <p14:nvPr/>
              </p14:nvContentPartPr>
              <p14:xfrm>
                <a:off x="6511915" y="3978892"/>
                <a:ext cx="101160" cy="12960"/>
              </p14:xfrm>
            </p:contentPart>
          </mc:Choice>
          <mc:Fallback xmlns="">
            <p:pic>
              <p:nvPicPr>
                <p:cNvPr id="50" name="Entrada de lápiz 49">
                  <a:extLst>
                    <a:ext uri="{FF2B5EF4-FFF2-40B4-BE49-F238E27FC236}">
                      <a16:creationId xmlns:a16="http://schemas.microsoft.com/office/drawing/2014/main" id="{3E1F7712-F756-394B-9858-74F5EFA0A2BE}"/>
                    </a:ext>
                  </a:extLst>
                </p:cNvPr>
                <p:cNvPicPr/>
                <p:nvPr/>
              </p:nvPicPr>
              <p:blipFill>
                <a:blip r:embed="rId84"/>
                <a:stretch>
                  <a:fillRect/>
                </a:stretch>
              </p:blipFill>
              <p:spPr>
                <a:xfrm>
                  <a:off x="6504355" y="3971332"/>
                  <a:ext cx="116280" cy="27720"/>
                </a:xfrm>
                <a:prstGeom prst="rect">
                  <a:avLst/>
                </a:prstGeom>
              </p:spPr>
            </p:pic>
          </mc:Fallback>
        </mc:AlternateContent>
        <mc:AlternateContent xmlns:mc="http://schemas.openxmlformats.org/markup-compatibility/2006" xmlns:p14="http://schemas.microsoft.com/office/powerpoint/2010/main">
          <mc:Choice Requires="p14">
            <p:contentPart p14:bwMode="auto" r:id="rId85">
              <p14:nvContentPartPr>
                <p14:cNvPr id="51" name="Entrada de lápiz 50">
                  <a:extLst>
                    <a:ext uri="{FF2B5EF4-FFF2-40B4-BE49-F238E27FC236}">
                      <a16:creationId xmlns:a16="http://schemas.microsoft.com/office/drawing/2014/main" id="{C0EA6970-BAD8-AF49-95B4-4755341EB73E}"/>
                    </a:ext>
                  </a:extLst>
                </p14:cNvPr>
                <p14:cNvContentPartPr/>
                <p14:nvPr/>
              </p14:nvContentPartPr>
              <p14:xfrm>
                <a:off x="6793795" y="3641572"/>
                <a:ext cx="84600" cy="550440"/>
              </p14:xfrm>
            </p:contentPart>
          </mc:Choice>
          <mc:Fallback xmlns="">
            <p:pic>
              <p:nvPicPr>
                <p:cNvPr id="51" name="Entrada de lápiz 50">
                  <a:extLst>
                    <a:ext uri="{FF2B5EF4-FFF2-40B4-BE49-F238E27FC236}">
                      <a16:creationId xmlns:a16="http://schemas.microsoft.com/office/drawing/2014/main" id="{C0EA6970-BAD8-AF49-95B4-4755341EB73E}"/>
                    </a:ext>
                  </a:extLst>
                </p:cNvPr>
                <p:cNvPicPr/>
                <p:nvPr/>
              </p:nvPicPr>
              <p:blipFill>
                <a:blip r:embed="rId86"/>
                <a:stretch>
                  <a:fillRect/>
                </a:stretch>
              </p:blipFill>
              <p:spPr>
                <a:xfrm>
                  <a:off x="6786235" y="3634012"/>
                  <a:ext cx="99360" cy="565560"/>
                </a:xfrm>
                <a:prstGeom prst="rect">
                  <a:avLst/>
                </a:prstGeom>
              </p:spPr>
            </p:pic>
          </mc:Fallback>
        </mc:AlternateContent>
        <mc:AlternateContent xmlns:mc="http://schemas.openxmlformats.org/markup-compatibility/2006" xmlns:p14="http://schemas.microsoft.com/office/powerpoint/2010/main">
          <mc:Choice Requires="p14">
            <p:contentPart p14:bwMode="auto" r:id="rId87">
              <p14:nvContentPartPr>
                <p14:cNvPr id="54" name="Entrada de lápiz 53">
                  <a:extLst>
                    <a:ext uri="{FF2B5EF4-FFF2-40B4-BE49-F238E27FC236}">
                      <a16:creationId xmlns:a16="http://schemas.microsoft.com/office/drawing/2014/main" id="{C680145A-83D7-624C-AC53-5B10F4BAF47D}"/>
                    </a:ext>
                  </a:extLst>
                </p14:cNvPr>
                <p14:cNvContentPartPr/>
                <p14:nvPr/>
              </p14:nvContentPartPr>
              <p14:xfrm>
                <a:off x="6901435" y="3798172"/>
                <a:ext cx="152640" cy="208440"/>
              </p14:xfrm>
            </p:contentPart>
          </mc:Choice>
          <mc:Fallback xmlns="">
            <p:pic>
              <p:nvPicPr>
                <p:cNvPr id="54" name="Entrada de lápiz 53">
                  <a:extLst>
                    <a:ext uri="{FF2B5EF4-FFF2-40B4-BE49-F238E27FC236}">
                      <a16:creationId xmlns:a16="http://schemas.microsoft.com/office/drawing/2014/main" id="{C680145A-83D7-624C-AC53-5B10F4BAF47D}"/>
                    </a:ext>
                  </a:extLst>
                </p:cNvPr>
                <p:cNvPicPr/>
                <p:nvPr/>
              </p:nvPicPr>
              <p:blipFill>
                <a:blip r:embed="rId88"/>
                <a:stretch>
                  <a:fillRect/>
                </a:stretch>
              </p:blipFill>
              <p:spPr>
                <a:xfrm>
                  <a:off x="6893875" y="3790612"/>
                  <a:ext cx="167760" cy="223200"/>
                </a:xfrm>
                <a:prstGeom prst="rect">
                  <a:avLst/>
                </a:prstGeom>
              </p:spPr>
            </p:pic>
          </mc:Fallback>
        </mc:AlternateContent>
        <mc:AlternateContent xmlns:mc="http://schemas.openxmlformats.org/markup-compatibility/2006" xmlns:p14="http://schemas.microsoft.com/office/powerpoint/2010/main">
          <mc:Choice Requires="p14">
            <p:contentPart p14:bwMode="auto" r:id="rId89">
              <p14:nvContentPartPr>
                <p14:cNvPr id="57" name="Entrada de lápiz 56">
                  <a:extLst>
                    <a:ext uri="{FF2B5EF4-FFF2-40B4-BE49-F238E27FC236}">
                      <a16:creationId xmlns:a16="http://schemas.microsoft.com/office/drawing/2014/main" id="{3C8BB168-CB5C-A943-90C5-857C711B86C2}"/>
                    </a:ext>
                  </a:extLst>
                </p14:cNvPr>
                <p14:cNvContentPartPr/>
                <p14:nvPr/>
              </p14:nvContentPartPr>
              <p14:xfrm>
                <a:off x="7137235" y="3951532"/>
                <a:ext cx="27000" cy="66240"/>
              </p14:xfrm>
            </p:contentPart>
          </mc:Choice>
          <mc:Fallback xmlns="">
            <p:pic>
              <p:nvPicPr>
                <p:cNvPr id="57" name="Entrada de lápiz 56">
                  <a:extLst>
                    <a:ext uri="{FF2B5EF4-FFF2-40B4-BE49-F238E27FC236}">
                      <a16:creationId xmlns:a16="http://schemas.microsoft.com/office/drawing/2014/main" id="{3C8BB168-CB5C-A943-90C5-857C711B86C2}"/>
                    </a:ext>
                  </a:extLst>
                </p:cNvPr>
                <p:cNvPicPr/>
                <p:nvPr/>
              </p:nvPicPr>
              <p:blipFill>
                <a:blip r:embed="rId90"/>
                <a:stretch>
                  <a:fillRect/>
                </a:stretch>
              </p:blipFill>
              <p:spPr>
                <a:xfrm>
                  <a:off x="7129675" y="3943972"/>
                  <a:ext cx="42120" cy="81360"/>
                </a:xfrm>
                <a:prstGeom prst="rect">
                  <a:avLst/>
                </a:prstGeom>
              </p:spPr>
            </p:pic>
          </mc:Fallback>
        </mc:AlternateContent>
        <mc:AlternateContent xmlns:mc="http://schemas.openxmlformats.org/markup-compatibility/2006" xmlns:p14="http://schemas.microsoft.com/office/powerpoint/2010/main">
          <mc:Choice Requires="p14">
            <p:contentPart p14:bwMode="auto" r:id="rId91">
              <p14:nvContentPartPr>
                <p14:cNvPr id="58" name="Entrada de lápiz 57">
                  <a:extLst>
                    <a:ext uri="{FF2B5EF4-FFF2-40B4-BE49-F238E27FC236}">
                      <a16:creationId xmlns:a16="http://schemas.microsoft.com/office/drawing/2014/main" id="{CCF2576A-DADA-F44F-92C0-A2936499FA97}"/>
                    </a:ext>
                  </a:extLst>
                </p14:cNvPr>
                <p14:cNvContentPartPr/>
                <p14:nvPr/>
              </p14:nvContentPartPr>
              <p14:xfrm>
                <a:off x="7203835" y="3824452"/>
                <a:ext cx="86400" cy="86760"/>
              </p14:xfrm>
            </p:contentPart>
          </mc:Choice>
          <mc:Fallback xmlns="">
            <p:pic>
              <p:nvPicPr>
                <p:cNvPr id="58" name="Entrada de lápiz 57">
                  <a:extLst>
                    <a:ext uri="{FF2B5EF4-FFF2-40B4-BE49-F238E27FC236}">
                      <a16:creationId xmlns:a16="http://schemas.microsoft.com/office/drawing/2014/main" id="{CCF2576A-DADA-F44F-92C0-A2936499FA97}"/>
                    </a:ext>
                  </a:extLst>
                </p:cNvPr>
                <p:cNvPicPr/>
                <p:nvPr/>
              </p:nvPicPr>
              <p:blipFill>
                <a:blip r:embed="rId92"/>
                <a:stretch>
                  <a:fillRect/>
                </a:stretch>
              </p:blipFill>
              <p:spPr>
                <a:xfrm>
                  <a:off x="7196275" y="3816892"/>
                  <a:ext cx="101520" cy="101880"/>
                </a:xfrm>
                <a:prstGeom prst="rect">
                  <a:avLst/>
                </a:prstGeom>
              </p:spPr>
            </p:pic>
          </mc:Fallback>
        </mc:AlternateContent>
        <mc:AlternateContent xmlns:mc="http://schemas.openxmlformats.org/markup-compatibility/2006" xmlns:p14="http://schemas.microsoft.com/office/powerpoint/2010/main">
          <mc:Choice Requires="p14">
            <p:contentPart p14:bwMode="auto" r:id="rId93">
              <p14:nvContentPartPr>
                <p14:cNvPr id="59" name="Entrada de lápiz 58">
                  <a:extLst>
                    <a:ext uri="{FF2B5EF4-FFF2-40B4-BE49-F238E27FC236}">
                      <a16:creationId xmlns:a16="http://schemas.microsoft.com/office/drawing/2014/main" id="{49D82D9F-3BD6-3C44-8B5C-16457F6A994E}"/>
                    </a:ext>
                  </a:extLst>
                </p14:cNvPr>
                <p14:cNvContentPartPr/>
                <p14:nvPr/>
              </p14:nvContentPartPr>
              <p14:xfrm>
                <a:off x="7283395" y="3760732"/>
                <a:ext cx="6120" cy="236520"/>
              </p14:xfrm>
            </p:contentPart>
          </mc:Choice>
          <mc:Fallback xmlns="">
            <p:pic>
              <p:nvPicPr>
                <p:cNvPr id="59" name="Entrada de lápiz 58">
                  <a:extLst>
                    <a:ext uri="{FF2B5EF4-FFF2-40B4-BE49-F238E27FC236}">
                      <a16:creationId xmlns:a16="http://schemas.microsoft.com/office/drawing/2014/main" id="{49D82D9F-3BD6-3C44-8B5C-16457F6A994E}"/>
                    </a:ext>
                  </a:extLst>
                </p:cNvPr>
                <p:cNvPicPr/>
                <p:nvPr/>
              </p:nvPicPr>
              <p:blipFill>
                <a:blip r:embed="rId94"/>
                <a:stretch>
                  <a:fillRect/>
                </a:stretch>
              </p:blipFill>
              <p:spPr>
                <a:xfrm>
                  <a:off x="7275835" y="3753172"/>
                  <a:ext cx="20880" cy="251640"/>
                </a:xfrm>
                <a:prstGeom prst="rect">
                  <a:avLst/>
                </a:prstGeom>
              </p:spPr>
            </p:pic>
          </mc:Fallback>
        </mc:AlternateContent>
        <mc:AlternateContent xmlns:mc="http://schemas.openxmlformats.org/markup-compatibility/2006" xmlns:p14="http://schemas.microsoft.com/office/powerpoint/2010/main">
          <mc:Choice Requires="p14">
            <p:contentPart p14:bwMode="auto" r:id="rId95">
              <p14:nvContentPartPr>
                <p14:cNvPr id="60" name="Entrada de lápiz 59">
                  <a:extLst>
                    <a:ext uri="{FF2B5EF4-FFF2-40B4-BE49-F238E27FC236}">
                      <a16:creationId xmlns:a16="http://schemas.microsoft.com/office/drawing/2014/main" id="{F85A0A61-3C70-D445-95F8-39F5563089BB}"/>
                    </a:ext>
                  </a:extLst>
                </p14:cNvPr>
                <p14:cNvContentPartPr/>
                <p14:nvPr/>
              </p14:nvContentPartPr>
              <p14:xfrm>
                <a:off x="7545475" y="3760732"/>
                <a:ext cx="5760" cy="142560"/>
              </p14:xfrm>
            </p:contentPart>
          </mc:Choice>
          <mc:Fallback xmlns="">
            <p:pic>
              <p:nvPicPr>
                <p:cNvPr id="60" name="Entrada de lápiz 59">
                  <a:extLst>
                    <a:ext uri="{FF2B5EF4-FFF2-40B4-BE49-F238E27FC236}">
                      <a16:creationId xmlns:a16="http://schemas.microsoft.com/office/drawing/2014/main" id="{F85A0A61-3C70-D445-95F8-39F5563089BB}"/>
                    </a:ext>
                  </a:extLst>
                </p:cNvPr>
                <p:cNvPicPr/>
                <p:nvPr/>
              </p:nvPicPr>
              <p:blipFill>
                <a:blip r:embed="rId96"/>
                <a:stretch>
                  <a:fillRect/>
                </a:stretch>
              </p:blipFill>
              <p:spPr>
                <a:xfrm>
                  <a:off x="7538275" y="3753172"/>
                  <a:ext cx="20880" cy="157680"/>
                </a:xfrm>
                <a:prstGeom prst="rect">
                  <a:avLst/>
                </a:prstGeom>
              </p:spPr>
            </p:pic>
          </mc:Fallback>
        </mc:AlternateContent>
        <mc:AlternateContent xmlns:mc="http://schemas.openxmlformats.org/markup-compatibility/2006" xmlns:p14="http://schemas.microsoft.com/office/powerpoint/2010/main">
          <mc:Choice Requires="p14">
            <p:contentPart p14:bwMode="auto" r:id="rId97">
              <p14:nvContentPartPr>
                <p14:cNvPr id="61" name="Entrada de lápiz 60">
                  <a:extLst>
                    <a:ext uri="{FF2B5EF4-FFF2-40B4-BE49-F238E27FC236}">
                      <a16:creationId xmlns:a16="http://schemas.microsoft.com/office/drawing/2014/main" id="{63EB1D20-F9BD-0F46-AA9B-D62B25BC46D6}"/>
                    </a:ext>
                  </a:extLst>
                </p14:cNvPr>
                <p14:cNvContentPartPr/>
                <p14:nvPr/>
              </p14:nvContentPartPr>
              <p14:xfrm>
                <a:off x="7507675" y="3830572"/>
                <a:ext cx="100800" cy="23040"/>
              </p14:xfrm>
            </p:contentPart>
          </mc:Choice>
          <mc:Fallback xmlns="">
            <p:pic>
              <p:nvPicPr>
                <p:cNvPr id="61" name="Entrada de lápiz 60">
                  <a:extLst>
                    <a:ext uri="{FF2B5EF4-FFF2-40B4-BE49-F238E27FC236}">
                      <a16:creationId xmlns:a16="http://schemas.microsoft.com/office/drawing/2014/main" id="{63EB1D20-F9BD-0F46-AA9B-D62B25BC46D6}"/>
                    </a:ext>
                  </a:extLst>
                </p:cNvPr>
                <p:cNvPicPr/>
                <p:nvPr/>
              </p:nvPicPr>
              <p:blipFill>
                <a:blip r:embed="rId98"/>
                <a:stretch>
                  <a:fillRect/>
                </a:stretch>
              </p:blipFill>
              <p:spPr>
                <a:xfrm>
                  <a:off x="7500115" y="3823012"/>
                  <a:ext cx="115920" cy="38160"/>
                </a:xfrm>
                <a:prstGeom prst="rect">
                  <a:avLst/>
                </a:prstGeom>
              </p:spPr>
            </p:pic>
          </mc:Fallback>
        </mc:AlternateContent>
        <mc:AlternateContent xmlns:mc="http://schemas.openxmlformats.org/markup-compatibility/2006" xmlns:p14="http://schemas.microsoft.com/office/powerpoint/2010/main">
          <mc:Choice Requires="p14">
            <p:contentPart p14:bwMode="auto" r:id="rId99">
              <p14:nvContentPartPr>
                <p14:cNvPr id="62" name="Entrada de lápiz 61">
                  <a:extLst>
                    <a:ext uri="{FF2B5EF4-FFF2-40B4-BE49-F238E27FC236}">
                      <a16:creationId xmlns:a16="http://schemas.microsoft.com/office/drawing/2014/main" id="{3F7CCC66-17BC-2842-948E-F7765FE5A7D7}"/>
                    </a:ext>
                  </a:extLst>
                </p14:cNvPr>
                <p14:cNvContentPartPr/>
                <p14:nvPr/>
              </p14:nvContentPartPr>
              <p14:xfrm>
                <a:off x="7513795" y="3991492"/>
                <a:ext cx="104760" cy="15840"/>
              </p14:xfrm>
            </p:contentPart>
          </mc:Choice>
          <mc:Fallback xmlns="">
            <p:pic>
              <p:nvPicPr>
                <p:cNvPr id="62" name="Entrada de lápiz 61">
                  <a:extLst>
                    <a:ext uri="{FF2B5EF4-FFF2-40B4-BE49-F238E27FC236}">
                      <a16:creationId xmlns:a16="http://schemas.microsoft.com/office/drawing/2014/main" id="{3F7CCC66-17BC-2842-948E-F7765FE5A7D7}"/>
                    </a:ext>
                  </a:extLst>
                </p:cNvPr>
                <p:cNvPicPr/>
                <p:nvPr/>
              </p:nvPicPr>
              <p:blipFill>
                <a:blip r:embed="rId100"/>
                <a:stretch>
                  <a:fillRect/>
                </a:stretch>
              </p:blipFill>
              <p:spPr>
                <a:xfrm>
                  <a:off x="7506235" y="3983932"/>
                  <a:ext cx="119880" cy="30960"/>
                </a:xfrm>
                <a:prstGeom prst="rect">
                  <a:avLst/>
                </a:prstGeom>
              </p:spPr>
            </p:pic>
          </mc:Fallback>
        </mc:AlternateContent>
        <mc:AlternateContent xmlns:mc="http://schemas.openxmlformats.org/markup-compatibility/2006" xmlns:p14="http://schemas.microsoft.com/office/powerpoint/2010/main">
          <mc:Choice Requires="p14">
            <p:contentPart p14:bwMode="auto" r:id="rId101">
              <p14:nvContentPartPr>
                <p14:cNvPr id="66" name="Entrada de lápiz 65">
                  <a:extLst>
                    <a:ext uri="{FF2B5EF4-FFF2-40B4-BE49-F238E27FC236}">
                      <a16:creationId xmlns:a16="http://schemas.microsoft.com/office/drawing/2014/main" id="{FD23A7B5-C8D9-5344-B31D-3EF116074477}"/>
                    </a:ext>
                  </a:extLst>
                </p14:cNvPr>
                <p14:cNvContentPartPr/>
                <p14:nvPr/>
              </p14:nvContentPartPr>
              <p14:xfrm>
                <a:off x="7780195" y="3764692"/>
                <a:ext cx="129960" cy="204480"/>
              </p14:xfrm>
            </p:contentPart>
          </mc:Choice>
          <mc:Fallback xmlns="">
            <p:pic>
              <p:nvPicPr>
                <p:cNvPr id="66" name="Entrada de lápiz 65">
                  <a:extLst>
                    <a:ext uri="{FF2B5EF4-FFF2-40B4-BE49-F238E27FC236}">
                      <a16:creationId xmlns:a16="http://schemas.microsoft.com/office/drawing/2014/main" id="{FD23A7B5-C8D9-5344-B31D-3EF116074477}"/>
                    </a:ext>
                  </a:extLst>
                </p:cNvPr>
                <p:cNvPicPr/>
                <p:nvPr/>
              </p:nvPicPr>
              <p:blipFill>
                <a:blip r:embed="rId102"/>
                <a:stretch>
                  <a:fillRect/>
                </a:stretch>
              </p:blipFill>
              <p:spPr>
                <a:xfrm>
                  <a:off x="7772635" y="3757132"/>
                  <a:ext cx="145080" cy="219600"/>
                </a:xfrm>
                <a:prstGeom prst="rect">
                  <a:avLst/>
                </a:prstGeom>
              </p:spPr>
            </p:pic>
          </mc:Fallback>
        </mc:AlternateContent>
        <mc:AlternateContent xmlns:mc="http://schemas.openxmlformats.org/markup-compatibility/2006" xmlns:p14="http://schemas.microsoft.com/office/powerpoint/2010/main">
          <mc:Choice Requires="p14">
            <p:contentPart p14:bwMode="auto" r:id="rId103">
              <p14:nvContentPartPr>
                <p14:cNvPr id="67" name="Entrada de lápiz 66">
                  <a:extLst>
                    <a:ext uri="{FF2B5EF4-FFF2-40B4-BE49-F238E27FC236}">
                      <a16:creationId xmlns:a16="http://schemas.microsoft.com/office/drawing/2014/main" id="{F7C00F0D-B33E-7B49-A322-2F56A7179C2B}"/>
                    </a:ext>
                  </a:extLst>
                </p14:cNvPr>
                <p14:cNvContentPartPr/>
                <p14:nvPr/>
              </p14:nvContentPartPr>
              <p14:xfrm>
                <a:off x="7990795" y="3935692"/>
                <a:ext cx="23400" cy="124200"/>
              </p14:xfrm>
            </p:contentPart>
          </mc:Choice>
          <mc:Fallback xmlns="">
            <p:pic>
              <p:nvPicPr>
                <p:cNvPr id="67" name="Entrada de lápiz 66">
                  <a:extLst>
                    <a:ext uri="{FF2B5EF4-FFF2-40B4-BE49-F238E27FC236}">
                      <a16:creationId xmlns:a16="http://schemas.microsoft.com/office/drawing/2014/main" id="{F7C00F0D-B33E-7B49-A322-2F56A7179C2B}"/>
                    </a:ext>
                  </a:extLst>
                </p:cNvPr>
                <p:cNvPicPr/>
                <p:nvPr/>
              </p:nvPicPr>
              <p:blipFill>
                <a:blip r:embed="rId104"/>
                <a:stretch>
                  <a:fillRect/>
                </a:stretch>
              </p:blipFill>
              <p:spPr>
                <a:xfrm>
                  <a:off x="7983235" y="3928132"/>
                  <a:ext cx="38520" cy="139320"/>
                </a:xfrm>
                <a:prstGeom prst="rect">
                  <a:avLst/>
                </a:prstGeom>
              </p:spPr>
            </p:pic>
          </mc:Fallback>
        </mc:AlternateContent>
        <mc:AlternateContent xmlns:mc="http://schemas.openxmlformats.org/markup-compatibility/2006" xmlns:p14="http://schemas.microsoft.com/office/powerpoint/2010/main">
          <mc:Choice Requires="p14">
            <p:contentPart p14:bwMode="auto" r:id="rId105">
              <p14:nvContentPartPr>
                <p14:cNvPr id="68" name="Entrada de lápiz 67">
                  <a:extLst>
                    <a:ext uri="{FF2B5EF4-FFF2-40B4-BE49-F238E27FC236}">
                      <a16:creationId xmlns:a16="http://schemas.microsoft.com/office/drawing/2014/main" id="{D6F85BD4-569E-184F-B3E7-E6F965AA9E0B}"/>
                    </a:ext>
                  </a:extLst>
                </p14:cNvPr>
                <p14:cNvContentPartPr/>
                <p14:nvPr/>
              </p14:nvContentPartPr>
              <p14:xfrm>
                <a:off x="8041555" y="3792772"/>
                <a:ext cx="83160" cy="176760"/>
              </p14:xfrm>
            </p:contentPart>
          </mc:Choice>
          <mc:Fallback xmlns="">
            <p:pic>
              <p:nvPicPr>
                <p:cNvPr id="68" name="Entrada de lápiz 67">
                  <a:extLst>
                    <a:ext uri="{FF2B5EF4-FFF2-40B4-BE49-F238E27FC236}">
                      <a16:creationId xmlns:a16="http://schemas.microsoft.com/office/drawing/2014/main" id="{D6F85BD4-569E-184F-B3E7-E6F965AA9E0B}"/>
                    </a:ext>
                  </a:extLst>
                </p:cNvPr>
                <p:cNvPicPr/>
                <p:nvPr/>
              </p:nvPicPr>
              <p:blipFill>
                <a:blip r:embed="rId106"/>
                <a:stretch>
                  <a:fillRect/>
                </a:stretch>
              </p:blipFill>
              <p:spPr>
                <a:xfrm>
                  <a:off x="8033995" y="3785212"/>
                  <a:ext cx="98280" cy="191880"/>
                </a:xfrm>
                <a:prstGeom prst="rect">
                  <a:avLst/>
                </a:prstGeom>
              </p:spPr>
            </p:pic>
          </mc:Fallback>
        </mc:AlternateContent>
        <mc:AlternateContent xmlns:mc="http://schemas.openxmlformats.org/markup-compatibility/2006" xmlns:p14="http://schemas.microsoft.com/office/powerpoint/2010/main">
          <mc:Choice Requires="p14">
            <p:contentPart p14:bwMode="auto" r:id="rId107">
              <p14:nvContentPartPr>
                <p14:cNvPr id="69" name="Entrada de lápiz 68">
                  <a:extLst>
                    <a:ext uri="{FF2B5EF4-FFF2-40B4-BE49-F238E27FC236}">
                      <a16:creationId xmlns:a16="http://schemas.microsoft.com/office/drawing/2014/main" id="{9E444196-7971-0F4D-8AE6-B1C5F89A4AB5}"/>
                    </a:ext>
                  </a:extLst>
                </p14:cNvPr>
                <p14:cNvContentPartPr/>
                <p14:nvPr/>
              </p14:nvContentPartPr>
              <p14:xfrm>
                <a:off x="8070355" y="3790972"/>
                <a:ext cx="102600" cy="16560"/>
              </p14:xfrm>
            </p:contentPart>
          </mc:Choice>
          <mc:Fallback xmlns="">
            <p:pic>
              <p:nvPicPr>
                <p:cNvPr id="69" name="Entrada de lápiz 68">
                  <a:extLst>
                    <a:ext uri="{FF2B5EF4-FFF2-40B4-BE49-F238E27FC236}">
                      <a16:creationId xmlns:a16="http://schemas.microsoft.com/office/drawing/2014/main" id="{9E444196-7971-0F4D-8AE6-B1C5F89A4AB5}"/>
                    </a:ext>
                  </a:extLst>
                </p:cNvPr>
                <p:cNvPicPr/>
                <p:nvPr/>
              </p:nvPicPr>
              <p:blipFill>
                <a:blip r:embed="rId108"/>
                <a:stretch>
                  <a:fillRect/>
                </a:stretch>
              </p:blipFill>
              <p:spPr>
                <a:xfrm>
                  <a:off x="8062795" y="3783412"/>
                  <a:ext cx="117720" cy="31680"/>
                </a:xfrm>
                <a:prstGeom prst="rect">
                  <a:avLst/>
                </a:prstGeom>
              </p:spPr>
            </p:pic>
          </mc:Fallback>
        </mc:AlternateContent>
        <mc:AlternateContent xmlns:mc="http://schemas.openxmlformats.org/markup-compatibility/2006" xmlns:p14="http://schemas.microsoft.com/office/powerpoint/2010/main">
          <mc:Choice Requires="p14">
            <p:contentPart p14:bwMode="auto" r:id="rId109">
              <p14:nvContentPartPr>
                <p14:cNvPr id="70" name="Entrada de lápiz 69">
                  <a:extLst>
                    <a:ext uri="{FF2B5EF4-FFF2-40B4-BE49-F238E27FC236}">
                      <a16:creationId xmlns:a16="http://schemas.microsoft.com/office/drawing/2014/main" id="{F3174D78-8765-4F49-A47F-A248570B369A}"/>
                    </a:ext>
                  </a:extLst>
                </p14:cNvPr>
                <p14:cNvContentPartPr/>
                <p14:nvPr/>
              </p14:nvContentPartPr>
              <p14:xfrm>
                <a:off x="8237395" y="3673252"/>
                <a:ext cx="88920" cy="424080"/>
              </p14:xfrm>
            </p:contentPart>
          </mc:Choice>
          <mc:Fallback xmlns="">
            <p:pic>
              <p:nvPicPr>
                <p:cNvPr id="70" name="Entrada de lápiz 69">
                  <a:extLst>
                    <a:ext uri="{FF2B5EF4-FFF2-40B4-BE49-F238E27FC236}">
                      <a16:creationId xmlns:a16="http://schemas.microsoft.com/office/drawing/2014/main" id="{F3174D78-8765-4F49-A47F-A248570B369A}"/>
                    </a:ext>
                  </a:extLst>
                </p:cNvPr>
                <p:cNvPicPr/>
                <p:nvPr/>
              </p:nvPicPr>
              <p:blipFill>
                <a:blip r:embed="rId110"/>
                <a:stretch>
                  <a:fillRect/>
                </a:stretch>
              </p:blipFill>
              <p:spPr>
                <a:xfrm>
                  <a:off x="8229835" y="3665692"/>
                  <a:ext cx="104040" cy="439200"/>
                </a:xfrm>
                <a:prstGeom prst="rect">
                  <a:avLst/>
                </a:prstGeom>
              </p:spPr>
            </p:pic>
          </mc:Fallback>
        </mc:AlternateContent>
        <mc:AlternateContent xmlns:mc="http://schemas.openxmlformats.org/markup-compatibility/2006" xmlns:p14="http://schemas.microsoft.com/office/powerpoint/2010/main">
          <mc:Choice Requires="p14">
            <p:contentPart p14:bwMode="auto" r:id="rId111">
              <p14:nvContentPartPr>
                <p14:cNvPr id="71" name="Entrada de lápiz 70">
                  <a:extLst>
                    <a:ext uri="{FF2B5EF4-FFF2-40B4-BE49-F238E27FC236}">
                      <a16:creationId xmlns:a16="http://schemas.microsoft.com/office/drawing/2014/main" id="{09C74B3A-B618-6247-ADC2-2D869A2CFD7B}"/>
                    </a:ext>
                  </a:extLst>
                </p14:cNvPr>
                <p14:cNvContentPartPr/>
                <p14:nvPr/>
              </p14:nvContentPartPr>
              <p14:xfrm>
                <a:off x="8483995" y="3800692"/>
                <a:ext cx="353880" cy="219240"/>
              </p14:xfrm>
            </p:contentPart>
          </mc:Choice>
          <mc:Fallback xmlns="">
            <p:pic>
              <p:nvPicPr>
                <p:cNvPr id="71" name="Entrada de lápiz 70">
                  <a:extLst>
                    <a:ext uri="{FF2B5EF4-FFF2-40B4-BE49-F238E27FC236}">
                      <a16:creationId xmlns:a16="http://schemas.microsoft.com/office/drawing/2014/main" id="{09C74B3A-B618-6247-ADC2-2D869A2CFD7B}"/>
                    </a:ext>
                  </a:extLst>
                </p:cNvPr>
                <p:cNvPicPr/>
                <p:nvPr/>
              </p:nvPicPr>
              <p:blipFill>
                <a:blip r:embed="rId112"/>
                <a:stretch>
                  <a:fillRect/>
                </a:stretch>
              </p:blipFill>
              <p:spPr>
                <a:xfrm>
                  <a:off x="8476435" y="3793132"/>
                  <a:ext cx="369000" cy="234360"/>
                </a:xfrm>
                <a:prstGeom prst="rect">
                  <a:avLst/>
                </a:prstGeom>
              </p:spPr>
            </p:pic>
          </mc:Fallback>
        </mc:AlternateContent>
        <mc:AlternateContent xmlns:mc="http://schemas.openxmlformats.org/markup-compatibility/2006" xmlns:p14="http://schemas.microsoft.com/office/powerpoint/2010/main">
          <mc:Choice Requires="p14">
            <p:contentPart p14:bwMode="auto" r:id="rId113">
              <p14:nvContentPartPr>
                <p14:cNvPr id="73" name="Entrada de lápiz 72">
                  <a:extLst>
                    <a:ext uri="{FF2B5EF4-FFF2-40B4-BE49-F238E27FC236}">
                      <a16:creationId xmlns:a16="http://schemas.microsoft.com/office/drawing/2014/main" id="{5A31EDBA-7848-D944-BF6F-44D84A205EA8}"/>
                    </a:ext>
                  </a:extLst>
                </p14:cNvPr>
                <p14:cNvContentPartPr/>
                <p14:nvPr/>
              </p14:nvContentPartPr>
              <p14:xfrm>
                <a:off x="6130315" y="4247452"/>
                <a:ext cx="2691720" cy="92520"/>
              </p14:xfrm>
            </p:contentPart>
          </mc:Choice>
          <mc:Fallback xmlns="">
            <p:pic>
              <p:nvPicPr>
                <p:cNvPr id="73" name="Entrada de lápiz 72">
                  <a:extLst>
                    <a:ext uri="{FF2B5EF4-FFF2-40B4-BE49-F238E27FC236}">
                      <a16:creationId xmlns:a16="http://schemas.microsoft.com/office/drawing/2014/main" id="{5A31EDBA-7848-D944-BF6F-44D84A205EA8}"/>
                    </a:ext>
                  </a:extLst>
                </p:cNvPr>
                <p:cNvPicPr/>
                <p:nvPr/>
              </p:nvPicPr>
              <p:blipFill>
                <a:blip r:embed="rId114"/>
                <a:stretch>
                  <a:fillRect/>
                </a:stretch>
              </p:blipFill>
              <p:spPr>
                <a:xfrm>
                  <a:off x="6122755" y="4239892"/>
                  <a:ext cx="2706480" cy="107640"/>
                </a:xfrm>
                <a:prstGeom prst="rect">
                  <a:avLst/>
                </a:prstGeom>
              </p:spPr>
            </p:pic>
          </mc:Fallback>
        </mc:AlternateContent>
      </p:grpSp>
    </p:spTree>
    <p:extLst>
      <p:ext uri="{BB962C8B-B14F-4D97-AF65-F5344CB8AC3E}">
        <p14:creationId xmlns:p14="http://schemas.microsoft.com/office/powerpoint/2010/main" val="2158851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076C0C-7F7C-D44C-A446-6BC776C3A4A7}"/>
              </a:ext>
            </a:extLst>
          </p:cNvPr>
          <p:cNvSpPr>
            <a:spLocks noGrp="1"/>
          </p:cNvSpPr>
          <p:nvPr>
            <p:ph type="title"/>
          </p:nvPr>
        </p:nvSpPr>
        <p:spPr>
          <a:xfrm>
            <a:off x="534539" y="286833"/>
            <a:ext cx="8351134" cy="1143000"/>
          </a:xfrm>
        </p:spPr>
        <p:txBody>
          <a:bodyPr>
            <a:noAutofit/>
          </a:bodyPr>
          <a:lstStyle/>
          <a:p>
            <a:pPr algn="just"/>
            <a:r>
              <a:rPr lang="es-ES_tradnl" sz="2400" b="1" dirty="0">
                <a:solidFill>
                  <a:schemeClr val="accent3">
                    <a:lumMod val="50000"/>
                  </a:schemeClr>
                </a:solidFill>
              </a:rPr>
              <a:t>Ejemplos: </a:t>
            </a:r>
            <a:r>
              <a:rPr lang="es-ES_tradnl" sz="2400" dirty="0">
                <a:solidFill>
                  <a:schemeClr val="accent3">
                    <a:lumMod val="50000"/>
                  </a:schemeClr>
                </a:solidFill>
              </a:rPr>
              <a:t>determinar el resultado de las siguientes mediciones expresando su resultado con el numero apropiado de cifras significativas   </a:t>
            </a:r>
          </a:p>
        </p:txBody>
      </p:sp>
      <p:pic>
        <p:nvPicPr>
          <p:cNvPr id="4" name="Imagen 3">
            <a:extLst>
              <a:ext uri="{FF2B5EF4-FFF2-40B4-BE49-F238E27FC236}">
                <a16:creationId xmlns:a16="http://schemas.microsoft.com/office/drawing/2014/main" id="{61A86EC1-D242-F547-B0E4-CE18A9BF7EA2}"/>
              </a:ext>
            </a:extLst>
          </p:cNvPr>
          <p:cNvPicPr>
            <a:picLocks noChangeAspect="1"/>
          </p:cNvPicPr>
          <p:nvPr/>
        </p:nvPicPr>
        <p:blipFill>
          <a:blip r:embed="rId2"/>
          <a:stretch>
            <a:fillRect/>
          </a:stretch>
        </p:blipFill>
        <p:spPr>
          <a:xfrm>
            <a:off x="3255944" y="2138331"/>
            <a:ext cx="2658329" cy="3638589"/>
          </a:xfrm>
          <a:prstGeom prst="rect">
            <a:avLst/>
          </a:prstGeom>
        </p:spPr>
      </p:pic>
      <mc:AlternateContent xmlns:mc="http://schemas.openxmlformats.org/markup-compatibility/2006" xmlns:p14="http://schemas.microsoft.com/office/powerpoint/2010/main">
        <mc:Choice Requires="p14">
          <p:contentPart p14:bwMode="auto" r:id="rId3">
            <p14:nvContentPartPr>
              <p14:cNvPr id="313" name="Entrada de lápiz 312">
                <a:extLst>
                  <a:ext uri="{FF2B5EF4-FFF2-40B4-BE49-F238E27FC236}">
                    <a16:creationId xmlns:a16="http://schemas.microsoft.com/office/drawing/2014/main" id="{720320EB-C0F1-5243-94D5-B33BE6E1BC03}"/>
                  </a:ext>
                </a:extLst>
              </p14:cNvPr>
              <p14:cNvContentPartPr/>
              <p14:nvPr/>
            </p14:nvContentPartPr>
            <p14:xfrm>
              <a:off x="8168507" y="5999307"/>
              <a:ext cx="360" cy="360"/>
            </p14:xfrm>
          </p:contentPart>
        </mc:Choice>
        <mc:Fallback xmlns="">
          <p:pic>
            <p:nvPicPr>
              <p:cNvPr id="313" name="Entrada de lápiz 312">
                <a:extLst>
                  <a:ext uri="{FF2B5EF4-FFF2-40B4-BE49-F238E27FC236}">
                    <a16:creationId xmlns:a16="http://schemas.microsoft.com/office/drawing/2014/main" id="{720320EB-C0F1-5243-94D5-B33BE6E1BC03}"/>
                  </a:ext>
                </a:extLst>
              </p:cNvPr>
              <p:cNvPicPr/>
              <p:nvPr/>
            </p:nvPicPr>
            <p:blipFill>
              <a:blip r:embed="rId472"/>
              <a:stretch>
                <a:fillRect/>
              </a:stretch>
            </p:blipFill>
            <p:spPr>
              <a:xfrm>
                <a:off x="8164187" y="5994987"/>
                <a:ext cx="9000" cy="9000"/>
              </a:xfrm>
              <a:prstGeom prst="rect">
                <a:avLst/>
              </a:prstGeom>
            </p:spPr>
          </p:pic>
        </mc:Fallback>
      </mc:AlternateContent>
      <p:grpSp>
        <p:nvGrpSpPr>
          <p:cNvPr id="13" name="Grupo 12">
            <a:extLst>
              <a:ext uri="{FF2B5EF4-FFF2-40B4-BE49-F238E27FC236}">
                <a16:creationId xmlns:a16="http://schemas.microsoft.com/office/drawing/2014/main" id="{DD9CD8C4-FBF7-4344-82B9-65F7C9D73C46}"/>
              </a:ext>
            </a:extLst>
          </p:cNvPr>
          <p:cNvGrpSpPr/>
          <p:nvPr/>
        </p:nvGrpSpPr>
        <p:grpSpPr>
          <a:xfrm>
            <a:off x="412632" y="1773936"/>
            <a:ext cx="254520" cy="341640"/>
            <a:chOff x="412632" y="1773936"/>
            <a:chExt cx="254520" cy="341640"/>
          </a:xfrm>
        </p:grpSpPr>
        <mc:AlternateContent xmlns:mc="http://schemas.openxmlformats.org/markup-compatibility/2006">
          <mc:Choice xmlns:p14="http://schemas.microsoft.com/office/powerpoint/2010/main" Requires="p14">
            <p:contentPart p14:bwMode="auto" r:id="rId473">
              <p14:nvContentPartPr>
                <p14:cNvPr id="3" name="Entrada de lápiz 2">
                  <a:extLst>
                    <a:ext uri="{FF2B5EF4-FFF2-40B4-BE49-F238E27FC236}">
                      <a16:creationId xmlns:a16="http://schemas.microsoft.com/office/drawing/2014/main" id="{D87C9F78-EA17-0247-9DD1-14E8AE4CA12A}"/>
                    </a:ext>
                  </a:extLst>
                </p14:cNvPr>
                <p14:cNvContentPartPr/>
                <p14:nvPr/>
              </p14:nvContentPartPr>
              <p14:xfrm>
                <a:off x="412632" y="1865016"/>
                <a:ext cx="120600" cy="217800"/>
              </p14:xfrm>
            </p:contentPart>
          </mc:Choice>
          <mc:Fallback>
            <p:pic>
              <p:nvPicPr>
                <p:cNvPr id="3" name="Entrada de lápiz 2">
                  <a:extLst>
                    <a:ext uri="{FF2B5EF4-FFF2-40B4-BE49-F238E27FC236}">
                      <a16:creationId xmlns:a16="http://schemas.microsoft.com/office/drawing/2014/main" id="{D87C9F78-EA17-0247-9DD1-14E8AE4CA12A}"/>
                    </a:ext>
                  </a:extLst>
                </p:cNvPr>
                <p:cNvPicPr/>
                <p:nvPr/>
              </p:nvPicPr>
              <p:blipFill>
                <a:blip r:embed="rId474"/>
                <a:stretch>
                  <a:fillRect/>
                </a:stretch>
              </p:blipFill>
              <p:spPr>
                <a:xfrm>
                  <a:off x="405072" y="1857456"/>
                  <a:ext cx="135720" cy="232920"/>
                </a:xfrm>
                <a:prstGeom prst="rect">
                  <a:avLst/>
                </a:prstGeom>
              </p:spPr>
            </p:pic>
          </mc:Fallback>
        </mc:AlternateContent>
        <mc:AlternateContent xmlns:mc="http://schemas.openxmlformats.org/markup-compatibility/2006">
          <mc:Choice xmlns:p14="http://schemas.microsoft.com/office/powerpoint/2010/main" Requires="p14">
            <p:contentPart p14:bwMode="auto" r:id="rId475">
              <p14:nvContentPartPr>
                <p14:cNvPr id="5" name="Entrada de lápiz 4">
                  <a:extLst>
                    <a:ext uri="{FF2B5EF4-FFF2-40B4-BE49-F238E27FC236}">
                      <a16:creationId xmlns:a16="http://schemas.microsoft.com/office/drawing/2014/main" id="{4CB43557-4B35-A247-8025-22B7DF772907}"/>
                    </a:ext>
                  </a:extLst>
                </p14:cNvPr>
                <p14:cNvContentPartPr/>
                <p14:nvPr/>
              </p14:nvContentPartPr>
              <p14:xfrm>
                <a:off x="520992" y="1773936"/>
                <a:ext cx="146160" cy="341640"/>
              </p14:xfrm>
            </p:contentPart>
          </mc:Choice>
          <mc:Fallback>
            <p:pic>
              <p:nvPicPr>
                <p:cNvPr id="5" name="Entrada de lápiz 4">
                  <a:extLst>
                    <a:ext uri="{FF2B5EF4-FFF2-40B4-BE49-F238E27FC236}">
                      <a16:creationId xmlns:a16="http://schemas.microsoft.com/office/drawing/2014/main" id="{4CB43557-4B35-A247-8025-22B7DF772907}"/>
                    </a:ext>
                  </a:extLst>
                </p:cNvPr>
                <p:cNvPicPr/>
                <p:nvPr/>
              </p:nvPicPr>
              <p:blipFill>
                <a:blip r:embed="rId476"/>
                <a:stretch>
                  <a:fillRect/>
                </a:stretch>
              </p:blipFill>
              <p:spPr>
                <a:xfrm>
                  <a:off x="513432" y="1766376"/>
                  <a:ext cx="161280" cy="356400"/>
                </a:xfrm>
                <a:prstGeom prst="rect">
                  <a:avLst/>
                </a:prstGeom>
              </p:spPr>
            </p:pic>
          </mc:Fallback>
        </mc:AlternateContent>
      </p:grpSp>
      <p:grpSp>
        <p:nvGrpSpPr>
          <p:cNvPr id="12" name="Grupo 11">
            <a:extLst>
              <a:ext uri="{FF2B5EF4-FFF2-40B4-BE49-F238E27FC236}">
                <a16:creationId xmlns:a16="http://schemas.microsoft.com/office/drawing/2014/main" id="{923B4EE2-01D4-A34F-BE52-E30F2CDE7F6C}"/>
              </a:ext>
            </a:extLst>
          </p:cNvPr>
          <p:cNvGrpSpPr/>
          <p:nvPr/>
        </p:nvGrpSpPr>
        <p:grpSpPr>
          <a:xfrm>
            <a:off x="3638592" y="1563336"/>
            <a:ext cx="241920" cy="344880"/>
            <a:chOff x="3638592" y="1563336"/>
            <a:chExt cx="241920" cy="344880"/>
          </a:xfrm>
        </p:grpSpPr>
        <mc:AlternateContent xmlns:mc="http://schemas.openxmlformats.org/markup-compatibility/2006">
          <mc:Choice xmlns:p14="http://schemas.microsoft.com/office/powerpoint/2010/main" Requires="p14">
            <p:contentPart p14:bwMode="auto" r:id="rId477">
              <p14:nvContentPartPr>
                <p14:cNvPr id="6" name="Entrada de lápiz 5">
                  <a:extLst>
                    <a:ext uri="{FF2B5EF4-FFF2-40B4-BE49-F238E27FC236}">
                      <a16:creationId xmlns:a16="http://schemas.microsoft.com/office/drawing/2014/main" id="{617B2774-80E4-C542-8E96-02AEAFFD7487}"/>
                    </a:ext>
                  </a:extLst>
                </p14:cNvPr>
                <p14:cNvContentPartPr/>
                <p14:nvPr/>
              </p14:nvContentPartPr>
              <p14:xfrm>
                <a:off x="3638592" y="1657656"/>
                <a:ext cx="122760" cy="199080"/>
              </p14:xfrm>
            </p:contentPart>
          </mc:Choice>
          <mc:Fallback>
            <p:pic>
              <p:nvPicPr>
                <p:cNvPr id="6" name="Entrada de lápiz 5">
                  <a:extLst>
                    <a:ext uri="{FF2B5EF4-FFF2-40B4-BE49-F238E27FC236}">
                      <a16:creationId xmlns:a16="http://schemas.microsoft.com/office/drawing/2014/main" id="{617B2774-80E4-C542-8E96-02AEAFFD7487}"/>
                    </a:ext>
                  </a:extLst>
                </p:cNvPr>
                <p:cNvPicPr/>
                <p:nvPr/>
              </p:nvPicPr>
              <p:blipFill>
                <a:blip r:embed="rId478"/>
                <a:stretch>
                  <a:fillRect/>
                </a:stretch>
              </p:blipFill>
              <p:spPr>
                <a:xfrm>
                  <a:off x="3631032" y="1650096"/>
                  <a:ext cx="137880" cy="213840"/>
                </a:xfrm>
                <a:prstGeom prst="rect">
                  <a:avLst/>
                </a:prstGeom>
              </p:spPr>
            </p:pic>
          </mc:Fallback>
        </mc:AlternateContent>
        <mc:AlternateContent xmlns:mc="http://schemas.openxmlformats.org/markup-compatibility/2006">
          <mc:Choice xmlns:p14="http://schemas.microsoft.com/office/powerpoint/2010/main" Requires="p14">
            <p:contentPart p14:bwMode="auto" r:id="rId479">
              <p14:nvContentPartPr>
                <p14:cNvPr id="7" name="Entrada de lápiz 6">
                  <a:extLst>
                    <a:ext uri="{FF2B5EF4-FFF2-40B4-BE49-F238E27FC236}">
                      <a16:creationId xmlns:a16="http://schemas.microsoft.com/office/drawing/2014/main" id="{B0553B63-01A8-7B48-9A99-D12129A676E1}"/>
                    </a:ext>
                  </a:extLst>
                </p14:cNvPr>
                <p14:cNvContentPartPr/>
                <p14:nvPr/>
              </p14:nvContentPartPr>
              <p14:xfrm>
                <a:off x="3785472" y="1563336"/>
                <a:ext cx="95040" cy="344880"/>
              </p14:xfrm>
            </p:contentPart>
          </mc:Choice>
          <mc:Fallback>
            <p:pic>
              <p:nvPicPr>
                <p:cNvPr id="7" name="Entrada de lápiz 6">
                  <a:extLst>
                    <a:ext uri="{FF2B5EF4-FFF2-40B4-BE49-F238E27FC236}">
                      <a16:creationId xmlns:a16="http://schemas.microsoft.com/office/drawing/2014/main" id="{B0553B63-01A8-7B48-9A99-D12129A676E1}"/>
                    </a:ext>
                  </a:extLst>
                </p:cNvPr>
                <p:cNvPicPr/>
                <p:nvPr/>
              </p:nvPicPr>
              <p:blipFill>
                <a:blip r:embed="rId480"/>
                <a:stretch>
                  <a:fillRect/>
                </a:stretch>
              </p:blipFill>
              <p:spPr>
                <a:xfrm>
                  <a:off x="3777912" y="1555776"/>
                  <a:ext cx="110160" cy="360000"/>
                </a:xfrm>
                <a:prstGeom prst="rect">
                  <a:avLst/>
                </a:prstGeom>
              </p:spPr>
            </p:pic>
          </mc:Fallback>
        </mc:AlternateContent>
      </p:grpSp>
      <p:grpSp>
        <p:nvGrpSpPr>
          <p:cNvPr id="11" name="Grupo 10">
            <a:extLst>
              <a:ext uri="{FF2B5EF4-FFF2-40B4-BE49-F238E27FC236}">
                <a16:creationId xmlns:a16="http://schemas.microsoft.com/office/drawing/2014/main" id="{0ADD1616-D826-DD4B-9509-8474141D4A09}"/>
              </a:ext>
            </a:extLst>
          </p:cNvPr>
          <p:cNvGrpSpPr/>
          <p:nvPr/>
        </p:nvGrpSpPr>
        <p:grpSpPr>
          <a:xfrm>
            <a:off x="5321592" y="1545336"/>
            <a:ext cx="248760" cy="442440"/>
            <a:chOff x="5321592" y="1545336"/>
            <a:chExt cx="248760" cy="442440"/>
          </a:xfrm>
        </p:grpSpPr>
        <mc:AlternateContent xmlns:mc="http://schemas.openxmlformats.org/markup-compatibility/2006">
          <mc:Choice xmlns:p14="http://schemas.microsoft.com/office/powerpoint/2010/main" Requires="p14">
            <p:contentPart p14:bwMode="auto" r:id="rId481">
              <p14:nvContentPartPr>
                <p14:cNvPr id="9" name="Entrada de lápiz 8">
                  <a:extLst>
                    <a:ext uri="{FF2B5EF4-FFF2-40B4-BE49-F238E27FC236}">
                      <a16:creationId xmlns:a16="http://schemas.microsoft.com/office/drawing/2014/main" id="{58FAC735-B47F-5E49-BF6C-2A9A8310E929}"/>
                    </a:ext>
                  </a:extLst>
                </p14:cNvPr>
                <p14:cNvContentPartPr/>
                <p14:nvPr/>
              </p14:nvContentPartPr>
              <p14:xfrm>
                <a:off x="5321592" y="1627416"/>
                <a:ext cx="110520" cy="252720"/>
              </p14:xfrm>
            </p:contentPart>
          </mc:Choice>
          <mc:Fallback>
            <p:pic>
              <p:nvPicPr>
                <p:cNvPr id="9" name="Entrada de lápiz 8">
                  <a:extLst>
                    <a:ext uri="{FF2B5EF4-FFF2-40B4-BE49-F238E27FC236}">
                      <a16:creationId xmlns:a16="http://schemas.microsoft.com/office/drawing/2014/main" id="{58FAC735-B47F-5E49-BF6C-2A9A8310E929}"/>
                    </a:ext>
                  </a:extLst>
                </p:cNvPr>
                <p:cNvPicPr/>
                <p:nvPr/>
              </p:nvPicPr>
              <p:blipFill>
                <a:blip r:embed="rId482"/>
                <a:stretch>
                  <a:fillRect/>
                </a:stretch>
              </p:blipFill>
              <p:spPr>
                <a:xfrm>
                  <a:off x="5314032" y="1619856"/>
                  <a:ext cx="125640" cy="267840"/>
                </a:xfrm>
                <a:prstGeom prst="rect">
                  <a:avLst/>
                </a:prstGeom>
              </p:spPr>
            </p:pic>
          </mc:Fallback>
        </mc:AlternateContent>
        <mc:AlternateContent xmlns:mc="http://schemas.openxmlformats.org/markup-compatibility/2006">
          <mc:Choice xmlns:p14="http://schemas.microsoft.com/office/powerpoint/2010/main" Requires="p14">
            <p:contentPart p14:bwMode="auto" r:id="rId483">
              <p14:nvContentPartPr>
                <p14:cNvPr id="10" name="Entrada de lápiz 9">
                  <a:extLst>
                    <a:ext uri="{FF2B5EF4-FFF2-40B4-BE49-F238E27FC236}">
                      <a16:creationId xmlns:a16="http://schemas.microsoft.com/office/drawing/2014/main" id="{5E3CE885-269E-624A-9C7C-2F2A584EC1C9}"/>
                    </a:ext>
                  </a:extLst>
                </p14:cNvPr>
                <p14:cNvContentPartPr/>
                <p14:nvPr/>
              </p14:nvContentPartPr>
              <p14:xfrm>
                <a:off x="5476392" y="1545336"/>
                <a:ext cx="93960" cy="442440"/>
              </p14:xfrm>
            </p:contentPart>
          </mc:Choice>
          <mc:Fallback>
            <p:pic>
              <p:nvPicPr>
                <p:cNvPr id="10" name="Entrada de lápiz 9">
                  <a:extLst>
                    <a:ext uri="{FF2B5EF4-FFF2-40B4-BE49-F238E27FC236}">
                      <a16:creationId xmlns:a16="http://schemas.microsoft.com/office/drawing/2014/main" id="{5E3CE885-269E-624A-9C7C-2F2A584EC1C9}"/>
                    </a:ext>
                  </a:extLst>
                </p:cNvPr>
                <p:cNvPicPr/>
                <p:nvPr/>
              </p:nvPicPr>
              <p:blipFill>
                <a:blip r:embed="rId484"/>
                <a:stretch>
                  <a:fillRect/>
                </a:stretch>
              </p:blipFill>
              <p:spPr>
                <a:xfrm>
                  <a:off x="5468832" y="1537776"/>
                  <a:ext cx="109080" cy="457560"/>
                </a:xfrm>
                <a:prstGeom prst="rect">
                  <a:avLst/>
                </a:prstGeom>
              </p:spPr>
            </p:pic>
          </mc:Fallback>
        </mc:AlternateContent>
      </p:grpSp>
      <p:grpSp>
        <p:nvGrpSpPr>
          <p:cNvPr id="18" name="Grupo 17">
            <a:extLst>
              <a:ext uri="{FF2B5EF4-FFF2-40B4-BE49-F238E27FC236}">
                <a16:creationId xmlns:a16="http://schemas.microsoft.com/office/drawing/2014/main" id="{320C7F0F-EB6D-634D-A04C-20A7F2589C45}"/>
              </a:ext>
            </a:extLst>
          </p:cNvPr>
          <p:cNvGrpSpPr/>
          <p:nvPr/>
        </p:nvGrpSpPr>
        <p:grpSpPr>
          <a:xfrm>
            <a:off x="905832" y="1956816"/>
            <a:ext cx="604440" cy="325440"/>
            <a:chOff x="905832" y="1956816"/>
            <a:chExt cx="604440" cy="325440"/>
          </a:xfrm>
        </p:grpSpPr>
        <mc:AlternateContent xmlns:mc="http://schemas.openxmlformats.org/markup-compatibility/2006">
          <mc:Choice xmlns:p14="http://schemas.microsoft.com/office/powerpoint/2010/main" Requires="p14">
            <p:contentPart p14:bwMode="auto" r:id="rId485">
              <p14:nvContentPartPr>
                <p14:cNvPr id="14" name="Entrada de lápiz 13">
                  <a:extLst>
                    <a:ext uri="{FF2B5EF4-FFF2-40B4-BE49-F238E27FC236}">
                      <a16:creationId xmlns:a16="http://schemas.microsoft.com/office/drawing/2014/main" id="{DCD9BC90-82DF-5E4C-86DE-D483148B5E70}"/>
                    </a:ext>
                  </a:extLst>
                </p14:cNvPr>
                <p14:cNvContentPartPr/>
                <p14:nvPr/>
              </p14:nvContentPartPr>
              <p14:xfrm>
                <a:off x="905832" y="1956816"/>
                <a:ext cx="182880" cy="325440"/>
              </p14:xfrm>
            </p:contentPart>
          </mc:Choice>
          <mc:Fallback>
            <p:pic>
              <p:nvPicPr>
                <p:cNvPr id="14" name="Entrada de lápiz 13">
                  <a:extLst>
                    <a:ext uri="{FF2B5EF4-FFF2-40B4-BE49-F238E27FC236}">
                      <a16:creationId xmlns:a16="http://schemas.microsoft.com/office/drawing/2014/main" id="{DCD9BC90-82DF-5E4C-86DE-D483148B5E70}"/>
                    </a:ext>
                  </a:extLst>
                </p:cNvPr>
                <p:cNvPicPr/>
                <p:nvPr/>
              </p:nvPicPr>
              <p:blipFill>
                <a:blip r:embed="rId486"/>
                <a:stretch>
                  <a:fillRect/>
                </a:stretch>
              </p:blipFill>
              <p:spPr>
                <a:xfrm>
                  <a:off x="898272" y="1949256"/>
                  <a:ext cx="198000" cy="340560"/>
                </a:xfrm>
                <a:prstGeom prst="rect">
                  <a:avLst/>
                </a:prstGeom>
              </p:spPr>
            </p:pic>
          </mc:Fallback>
        </mc:AlternateContent>
        <mc:AlternateContent xmlns:mc="http://schemas.openxmlformats.org/markup-compatibility/2006">
          <mc:Choice xmlns:p14="http://schemas.microsoft.com/office/powerpoint/2010/main" Requires="p14">
            <p:contentPart p14:bwMode="auto" r:id="rId487">
              <p14:nvContentPartPr>
                <p14:cNvPr id="15" name="Entrada de lápiz 14">
                  <a:extLst>
                    <a:ext uri="{FF2B5EF4-FFF2-40B4-BE49-F238E27FC236}">
                      <a16:creationId xmlns:a16="http://schemas.microsoft.com/office/drawing/2014/main" id="{4127B2B2-6596-714A-996B-F2478CF3DCA8}"/>
                    </a:ext>
                  </a:extLst>
                </p14:cNvPr>
                <p14:cNvContentPartPr/>
                <p14:nvPr/>
              </p14:nvContentPartPr>
              <p14:xfrm>
                <a:off x="1115352" y="1984176"/>
                <a:ext cx="158040" cy="280440"/>
              </p14:xfrm>
            </p:contentPart>
          </mc:Choice>
          <mc:Fallback>
            <p:pic>
              <p:nvPicPr>
                <p:cNvPr id="15" name="Entrada de lápiz 14">
                  <a:extLst>
                    <a:ext uri="{FF2B5EF4-FFF2-40B4-BE49-F238E27FC236}">
                      <a16:creationId xmlns:a16="http://schemas.microsoft.com/office/drawing/2014/main" id="{4127B2B2-6596-714A-996B-F2478CF3DCA8}"/>
                    </a:ext>
                  </a:extLst>
                </p:cNvPr>
                <p:cNvPicPr/>
                <p:nvPr/>
              </p:nvPicPr>
              <p:blipFill>
                <a:blip r:embed="rId488"/>
                <a:stretch>
                  <a:fillRect/>
                </a:stretch>
              </p:blipFill>
              <p:spPr>
                <a:xfrm>
                  <a:off x="1107792" y="1976616"/>
                  <a:ext cx="173160" cy="295560"/>
                </a:xfrm>
                <a:prstGeom prst="rect">
                  <a:avLst/>
                </a:prstGeom>
              </p:spPr>
            </p:pic>
          </mc:Fallback>
        </mc:AlternateContent>
        <mc:AlternateContent xmlns:mc="http://schemas.openxmlformats.org/markup-compatibility/2006">
          <mc:Choice xmlns:p14="http://schemas.microsoft.com/office/powerpoint/2010/main" Requires="p14">
            <p:contentPart p14:bwMode="auto" r:id="rId489">
              <p14:nvContentPartPr>
                <p14:cNvPr id="16" name="Entrada de lápiz 15">
                  <a:extLst>
                    <a:ext uri="{FF2B5EF4-FFF2-40B4-BE49-F238E27FC236}">
                      <a16:creationId xmlns:a16="http://schemas.microsoft.com/office/drawing/2014/main" id="{CBFCC2A7-9BBD-964F-B012-EBAA781048A2}"/>
                    </a:ext>
                  </a:extLst>
                </p14:cNvPr>
                <p14:cNvContentPartPr/>
                <p14:nvPr/>
              </p14:nvContentPartPr>
              <p14:xfrm>
                <a:off x="1408032" y="2051496"/>
                <a:ext cx="57240" cy="6120"/>
              </p14:xfrm>
            </p:contentPart>
          </mc:Choice>
          <mc:Fallback>
            <p:pic>
              <p:nvPicPr>
                <p:cNvPr id="16" name="Entrada de lápiz 15">
                  <a:extLst>
                    <a:ext uri="{FF2B5EF4-FFF2-40B4-BE49-F238E27FC236}">
                      <a16:creationId xmlns:a16="http://schemas.microsoft.com/office/drawing/2014/main" id="{CBFCC2A7-9BBD-964F-B012-EBAA781048A2}"/>
                    </a:ext>
                  </a:extLst>
                </p:cNvPr>
                <p:cNvPicPr/>
                <p:nvPr/>
              </p:nvPicPr>
              <p:blipFill>
                <a:blip r:embed="rId490"/>
                <a:stretch>
                  <a:fillRect/>
                </a:stretch>
              </p:blipFill>
              <p:spPr>
                <a:xfrm>
                  <a:off x="1400472" y="2043936"/>
                  <a:ext cx="72360" cy="21240"/>
                </a:xfrm>
                <a:prstGeom prst="rect">
                  <a:avLst/>
                </a:prstGeom>
              </p:spPr>
            </p:pic>
          </mc:Fallback>
        </mc:AlternateContent>
        <mc:AlternateContent xmlns:mc="http://schemas.openxmlformats.org/markup-compatibility/2006">
          <mc:Choice xmlns:p14="http://schemas.microsoft.com/office/powerpoint/2010/main" Requires="p14">
            <p:contentPart p14:bwMode="auto" r:id="rId491">
              <p14:nvContentPartPr>
                <p14:cNvPr id="17" name="Entrada de lápiz 16">
                  <a:extLst>
                    <a:ext uri="{FF2B5EF4-FFF2-40B4-BE49-F238E27FC236}">
                      <a16:creationId xmlns:a16="http://schemas.microsoft.com/office/drawing/2014/main" id="{A53ED2FF-21CA-9C46-ACA1-739424479E8D}"/>
                    </a:ext>
                  </a:extLst>
                </p14:cNvPr>
                <p14:cNvContentPartPr/>
                <p14:nvPr/>
              </p14:nvContentPartPr>
              <p14:xfrm>
                <a:off x="1408032" y="2154456"/>
                <a:ext cx="102240" cy="26280"/>
              </p14:xfrm>
            </p:contentPart>
          </mc:Choice>
          <mc:Fallback>
            <p:pic>
              <p:nvPicPr>
                <p:cNvPr id="17" name="Entrada de lápiz 16">
                  <a:extLst>
                    <a:ext uri="{FF2B5EF4-FFF2-40B4-BE49-F238E27FC236}">
                      <a16:creationId xmlns:a16="http://schemas.microsoft.com/office/drawing/2014/main" id="{A53ED2FF-21CA-9C46-ACA1-739424479E8D}"/>
                    </a:ext>
                  </a:extLst>
                </p:cNvPr>
                <p:cNvPicPr/>
                <p:nvPr/>
              </p:nvPicPr>
              <p:blipFill>
                <a:blip r:embed="rId492"/>
                <a:stretch>
                  <a:fillRect/>
                </a:stretch>
              </p:blipFill>
              <p:spPr>
                <a:xfrm>
                  <a:off x="1400472" y="2146896"/>
                  <a:ext cx="117360" cy="41400"/>
                </a:xfrm>
                <a:prstGeom prst="rect">
                  <a:avLst/>
                </a:prstGeom>
              </p:spPr>
            </p:pic>
          </mc:Fallback>
        </mc:AlternateContent>
      </p:grpSp>
      <p:grpSp>
        <p:nvGrpSpPr>
          <p:cNvPr id="24" name="Grupo 23">
            <a:extLst>
              <a:ext uri="{FF2B5EF4-FFF2-40B4-BE49-F238E27FC236}">
                <a16:creationId xmlns:a16="http://schemas.microsoft.com/office/drawing/2014/main" id="{7B4EA9B2-E46F-F548-A2D3-3CE167A1236F}"/>
              </a:ext>
            </a:extLst>
          </p:cNvPr>
          <p:cNvGrpSpPr/>
          <p:nvPr/>
        </p:nvGrpSpPr>
        <p:grpSpPr>
          <a:xfrm>
            <a:off x="1719072" y="1874376"/>
            <a:ext cx="570960" cy="432360"/>
            <a:chOff x="1719072" y="1874376"/>
            <a:chExt cx="570960" cy="432360"/>
          </a:xfrm>
        </p:grpSpPr>
        <mc:AlternateContent xmlns:mc="http://schemas.openxmlformats.org/markup-compatibility/2006">
          <mc:Choice xmlns:p14="http://schemas.microsoft.com/office/powerpoint/2010/main" Requires="p14">
            <p:contentPart p14:bwMode="auto" r:id="rId493">
              <p14:nvContentPartPr>
                <p14:cNvPr id="19" name="Entrada de lápiz 18">
                  <a:extLst>
                    <a:ext uri="{FF2B5EF4-FFF2-40B4-BE49-F238E27FC236}">
                      <a16:creationId xmlns:a16="http://schemas.microsoft.com/office/drawing/2014/main" id="{DB9B2A61-2294-7648-8A85-4EFB798F4B99}"/>
                    </a:ext>
                  </a:extLst>
                </p14:cNvPr>
                <p14:cNvContentPartPr/>
                <p14:nvPr/>
              </p14:nvContentPartPr>
              <p14:xfrm>
                <a:off x="1719072" y="1883016"/>
                <a:ext cx="91800" cy="303840"/>
              </p14:xfrm>
            </p:contentPart>
          </mc:Choice>
          <mc:Fallback>
            <p:pic>
              <p:nvPicPr>
                <p:cNvPr id="19" name="Entrada de lápiz 18">
                  <a:extLst>
                    <a:ext uri="{FF2B5EF4-FFF2-40B4-BE49-F238E27FC236}">
                      <a16:creationId xmlns:a16="http://schemas.microsoft.com/office/drawing/2014/main" id="{DB9B2A61-2294-7648-8A85-4EFB798F4B99}"/>
                    </a:ext>
                  </a:extLst>
                </p:cNvPr>
                <p:cNvPicPr/>
                <p:nvPr/>
              </p:nvPicPr>
              <p:blipFill>
                <a:blip r:embed="rId494"/>
                <a:stretch>
                  <a:fillRect/>
                </a:stretch>
              </p:blipFill>
              <p:spPr>
                <a:xfrm>
                  <a:off x="1711512" y="1875456"/>
                  <a:ext cx="106560" cy="318960"/>
                </a:xfrm>
                <a:prstGeom prst="rect">
                  <a:avLst/>
                </a:prstGeom>
              </p:spPr>
            </p:pic>
          </mc:Fallback>
        </mc:AlternateContent>
        <mc:AlternateContent xmlns:mc="http://schemas.openxmlformats.org/markup-compatibility/2006">
          <mc:Choice xmlns:p14="http://schemas.microsoft.com/office/powerpoint/2010/main" Requires="p14">
            <p:contentPart p14:bwMode="auto" r:id="rId495">
              <p14:nvContentPartPr>
                <p14:cNvPr id="20" name="Entrada de lápiz 19">
                  <a:extLst>
                    <a:ext uri="{FF2B5EF4-FFF2-40B4-BE49-F238E27FC236}">
                      <a16:creationId xmlns:a16="http://schemas.microsoft.com/office/drawing/2014/main" id="{DBA4790A-ABBE-6E4B-AE0C-8ACF31D903F2}"/>
                    </a:ext>
                  </a:extLst>
                </p14:cNvPr>
                <p14:cNvContentPartPr/>
                <p14:nvPr/>
              </p14:nvContentPartPr>
              <p14:xfrm>
                <a:off x="1919952" y="1938456"/>
                <a:ext cx="151560" cy="223560"/>
              </p14:xfrm>
            </p:contentPart>
          </mc:Choice>
          <mc:Fallback>
            <p:pic>
              <p:nvPicPr>
                <p:cNvPr id="20" name="Entrada de lápiz 19">
                  <a:extLst>
                    <a:ext uri="{FF2B5EF4-FFF2-40B4-BE49-F238E27FC236}">
                      <a16:creationId xmlns:a16="http://schemas.microsoft.com/office/drawing/2014/main" id="{DBA4790A-ABBE-6E4B-AE0C-8ACF31D903F2}"/>
                    </a:ext>
                  </a:extLst>
                </p:cNvPr>
                <p:cNvPicPr/>
                <p:nvPr/>
              </p:nvPicPr>
              <p:blipFill>
                <a:blip r:embed="rId496"/>
                <a:stretch>
                  <a:fillRect/>
                </a:stretch>
              </p:blipFill>
              <p:spPr>
                <a:xfrm>
                  <a:off x="1912392" y="1930896"/>
                  <a:ext cx="166680" cy="238680"/>
                </a:xfrm>
                <a:prstGeom prst="rect">
                  <a:avLst/>
                </a:prstGeom>
              </p:spPr>
            </p:pic>
          </mc:Fallback>
        </mc:AlternateContent>
        <mc:AlternateContent xmlns:mc="http://schemas.openxmlformats.org/markup-compatibility/2006">
          <mc:Choice xmlns:p14="http://schemas.microsoft.com/office/powerpoint/2010/main" Requires="p14">
            <p:contentPart p14:bwMode="auto" r:id="rId497">
              <p14:nvContentPartPr>
                <p14:cNvPr id="21" name="Entrada de lápiz 20">
                  <a:extLst>
                    <a:ext uri="{FF2B5EF4-FFF2-40B4-BE49-F238E27FC236}">
                      <a16:creationId xmlns:a16="http://schemas.microsoft.com/office/drawing/2014/main" id="{DDFEDED2-F4CD-594E-A0DF-E82182657B98}"/>
                    </a:ext>
                  </a:extLst>
                </p14:cNvPr>
                <p14:cNvContentPartPr/>
                <p14:nvPr/>
              </p14:nvContentPartPr>
              <p14:xfrm>
                <a:off x="2157912" y="1874376"/>
                <a:ext cx="99720" cy="276120"/>
              </p14:xfrm>
            </p:contentPart>
          </mc:Choice>
          <mc:Fallback>
            <p:pic>
              <p:nvPicPr>
                <p:cNvPr id="21" name="Entrada de lápiz 20">
                  <a:extLst>
                    <a:ext uri="{FF2B5EF4-FFF2-40B4-BE49-F238E27FC236}">
                      <a16:creationId xmlns:a16="http://schemas.microsoft.com/office/drawing/2014/main" id="{DDFEDED2-F4CD-594E-A0DF-E82182657B98}"/>
                    </a:ext>
                  </a:extLst>
                </p:cNvPr>
                <p:cNvPicPr/>
                <p:nvPr/>
              </p:nvPicPr>
              <p:blipFill>
                <a:blip r:embed="rId498"/>
                <a:stretch>
                  <a:fillRect/>
                </a:stretch>
              </p:blipFill>
              <p:spPr>
                <a:xfrm>
                  <a:off x="2150352" y="1866816"/>
                  <a:ext cx="114840" cy="291240"/>
                </a:xfrm>
                <a:prstGeom prst="rect">
                  <a:avLst/>
                </a:prstGeom>
              </p:spPr>
            </p:pic>
          </mc:Fallback>
        </mc:AlternateContent>
        <mc:AlternateContent xmlns:mc="http://schemas.openxmlformats.org/markup-compatibility/2006">
          <mc:Choice xmlns:p14="http://schemas.microsoft.com/office/powerpoint/2010/main" Requires="p14">
            <p:contentPart p14:bwMode="auto" r:id="rId499">
              <p14:nvContentPartPr>
                <p14:cNvPr id="22" name="Entrada de lápiz 21">
                  <a:extLst>
                    <a:ext uri="{FF2B5EF4-FFF2-40B4-BE49-F238E27FC236}">
                      <a16:creationId xmlns:a16="http://schemas.microsoft.com/office/drawing/2014/main" id="{39B0F418-A98A-614E-95E3-294E1137C481}"/>
                    </a:ext>
                  </a:extLst>
                </p14:cNvPr>
                <p14:cNvContentPartPr/>
                <p14:nvPr/>
              </p14:nvContentPartPr>
              <p14:xfrm>
                <a:off x="1719072" y="2244816"/>
                <a:ext cx="570960" cy="61920"/>
              </p14:xfrm>
            </p:contentPart>
          </mc:Choice>
          <mc:Fallback>
            <p:pic>
              <p:nvPicPr>
                <p:cNvPr id="22" name="Entrada de lápiz 21">
                  <a:extLst>
                    <a:ext uri="{FF2B5EF4-FFF2-40B4-BE49-F238E27FC236}">
                      <a16:creationId xmlns:a16="http://schemas.microsoft.com/office/drawing/2014/main" id="{39B0F418-A98A-614E-95E3-294E1137C481}"/>
                    </a:ext>
                  </a:extLst>
                </p:cNvPr>
                <p:cNvPicPr/>
                <p:nvPr/>
              </p:nvPicPr>
              <p:blipFill>
                <a:blip r:embed="rId500"/>
                <a:stretch>
                  <a:fillRect/>
                </a:stretch>
              </p:blipFill>
              <p:spPr>
                <a:xfrm>
                  <a:off x="1711512" y="2237256"/>
                  <a:ext cx="586080" cy="76680"/>
                </a:xfrm>
                <a:prstGeom prst="rect">
                  <a:avLst/>
                </a:prstGeom>
              </p:spPr>
            </p:pic>
          </mc:Fallback>
        </mc:AlternateContent>
      </p:grpSp>
      <p:grpSp>
        <p:nvGrpSpPr>
          <p:cNvPr id="37" name="Grupo 36">
            <a:extLst>
              <a:ext uri="{FF2B5EF4-FFF2-40B4-BE49-F238E27FC236}">
                <a16:creationId xmlns:a16="http://schemas.microsoft.com/office/drawing/2014/main" id="{BA211EC8-6206-7A46-BB4B-42795520C1D2}"/>
              </a:ext>
            </a:extLst>
          </p:cNvPr>
          <p:cNvGrpSpPr/>
          <p:nvPr/>
        </p:nvGrpSpPr>
        <p:grpSpPr>
          <a:xfrm>
            <a:off x="931392" y="2852856"/>
            <a:ext cx="423000" cy="374760"/>
            <a:chOff x="931392" y="2852856"/>
            <a:chExt cx="423000" cy="374760"/>
          </a:xfrm>
        </p:grpSpPr>
        <mc:AlternateContent xmlns:mc="http://schemas.openxmlformats.org/markup-compatibility/2006">
          <mc:Choice xmlns:p14="http://schemas.microsoft.com/office/powerpoint/2010/main" Requires="p14">
            <p:contentPart p14:bwMode="auto" r:id="rId501">
              <p14:nvContentPartPr>
                <p14:cNvPr id="25" name="Entrada de lápiz 24">
                  <a:extLst>
                    <a:ext uri="{FF2B5EF4-FFF2-40B4-BE49-F238E27FC236}">
                      <a16:creationId xmlns:a16="http://schemas.microsoft.com/office/drawing/2014/main" id="{805C600C-0BA1-2840-941E-2354D5FCC7B9}"/>
                    </a:ext>
                  </a:extLst>
                </p14:cNvPr>
                <p14:cNvContentPartPr/>
                <p14:nvPr/>
              </p14:nvContentPartPr>
              <p14:xfrm>
                <a:off x="931392" y="2852856"/>
                <a:ext cx="208440" cy="374760"/>
              </p14:xfrm>
            </p:contentPart>
          </mc:Choice>
          <mc:Fallback>
            <p:pic>
              <p:nvPicPr>
                <p:cNvPr id="25" name="Entrada de lápiz 24">
                  <a:extLst>
                    <a:ext uri="{FF2B5EF4-FFF2-40B4-BE49-F238E27FC236}">
                      <a16:creationId xmlns:a16="http://schemas.microsoft.com/office/drawing/2014/main" id="{805C600C-0BA1-2840-941E-2354D5FCC7B9}"/>
                    </a:ext>
                  </a:extLst>
                </p:cNvPr>
                <p:cNvPicPr/>
                <p:nvPr/>
              </p:nvPicPr>
              <p:blipFill>
                <a:blip r:embed="rId502"/>
                <a:stretch>
                  <a:fillRect/>
                </a:stretch>
              </p:blipFill>
              <p:spPr>
                <a:xfrm>
                  <a:off x="923832" y="2845296"/>
                  <a:ext cx="223200" cy="389880"/>
                </a:xfrm>
                <a:prstGeom prst="rect">
                  <a:avLst/>
                </a:prstGeom>
              </p:spPr>
            </p:pic>
          </mc:Fallback>
        </mc:AlternateContent>
        <mc:AlternateContent xmlns:mc="http://schemas.openxmlformats.org/markup-compatibility/2006">
          <mc:Choice xmlns:p14="http://schemas.microsoft.com/office/powerpoint/2010/main" Requires="p14">
            <p:contentPart p14:bwMode="auto" r:id="rId503">
              <p14:nvContentPartPr>
                <p14:cNvPr id="26" name="Entrada de lápiz 25">
                  <a:extLst>
                    <a:ext uri="{FF2B5EF4-FFF2-40B4-BE49-F238E27FC236}">
                      <a16:creationId xmlns:a16="http://schemas.microsoft.com/office/drawing/2014/main" id="{CAC58524-700F-414B-848F-7B8BD0534CFA}"/>
                    </a:ext>
                  </a:extLst>
                </p14:cNvPr>
                <p14:cNvContentPartPr/>
                <p14:nvPr/>
              </p14:nvContentPartPr>
              <p14:xfrm>
                <a:off x="1197792" y="2962656"/>
                <a:ext cx="156600" cy="236520"/>
              </p14:xfrm>
            </p:contentPart>
          </mc:Choice>
          <mc:Fallback>
            <p:pic>
              <p:nvPicPr>
                <p:cNvPr id="26" name="Entrada de lápiz 25">
                  <a:extLst>
                    <a:ext uri="{FF2B5EF4-FFF2-40B4-BE49-F238E27FC236}">
                      <a16:creationId xmlns:a16="http://schemas.microsoft.com/office/drawing/2014/main" id="{CAC58524-700F-414B-848F-7B8BD0534CFA}"/>
                    </a:ext>
                  </a:extLst>
                </p:cNvPr>
                <p:cNvPicPr/>
                <p:nvPr/>
              </p:nvPicPr>
              <p:blipFill>
                <a:blip r:embed="rId504"/>
                <a:stretch>
                  <a:fillRect/>
                </a:stretch>
              </p:blipFill>
              <p:spPr>
                <a:xfrm>
                  <a:off x="1190232" y="2955096"/>
                  <a:ext cx="171720" cy="251640"/>
                </a:xfrm>
                <a:prstGeom prst="rect">
                  <a:avLst/>
                </a:prstGeom>
              </p:spPr>
            </p:pic>
          </mc:Fallback>
        </mc:AlternateContent>
      </p:grpSp>
      <p:grpSp>
        <p:nvGrpSpPr>
          <p:cNvPr id="36" name="Grupo 35">
            <a:extLst>
              <a:ext uri="{FF2B5EF4-FFF2-40B4-BE49-F238E27FC236}">
                <a16:creationId xmlns:a16="http://schemas.microsoft.com/office/drawing/2014/main" id="{5F404085-0F27-2C40-A3FC-E9DC6E9CF71E}"/>
              </a:ext>
            </a:extLst>
          </p:cNvPr>
          <p:cNvGrpSpPr/>
          <p:nvPr/>
        </p:nvGrpSpPr>
        <p:grpSpPr>
          <a:xfrm>
            <a:off x="1545192" y="3036816"/>
            <a:ext cx="101520" cy="107640"/>
            <a:chOff x="1545192" y="3036816"/>
            <a:chExt cx="101520" cy="107640"/>
          </a:xfrm>
        </p:grpSpPr>
        <mc:AlternateContent xmlns:mc="http://schemas.openxmlformats.org/markup-compatibility/2006">
          <mc:Choice xmlns:p14="http://schemas.microsoft.com/office/powerpoint/2010/main" Requires="p14">
            <p:contentPart p14:bwMode="auto" r:id="rId505">
              <p14:nvContentPartPr>
                <p14:cNvPr id="27" name="Entrada de lápiz 26">
                  <a:extLst>
                    <a:ext uri="{FF2B5EF4-FFF2-40B4-BE49-F238E27FC236}">
                      <a16:creationId xmlns:a16="http://schemas.microsoft.com/office/drawing/2014/main" id="{F80F1075-DD7F-5640-9BAC-2508A9F03B7E}"/>
                    </a:ext>
                  </a:extLst>
                </p14:cNvPr>
                <p14:cNvContentPartPr/>
                <p14:nvPr/>
              </p14:nvContentPartPr>
              <p14:xfrm>
                <a:off x="1554192" y="3036816"/>
                <a:ext cx="74880" cy="10800"/>
              </p14:xfrm>
            </p:contentPart>
          </mc:Choice>
          <mc:Fallback>
            <p:pic>
              <p:nvPicPr>
                <p:cNvPr id="27" name="Entrada de lápiz 26">
                  <a:extLst>
                    <a:ext uri="{FF2B5EF4-FFF2-40B4-BE49-F238E27FC236}">
                      <a16:creationId xmlns:a16="http://schemas.microsoft.com/office/drawing/2014/main" id="{F80F1075-DD7F-5640-9BAC-2508A9F03B7E}"/>
                    </a:ext>
                  </a:extLst>
                </p:cNvPr>
                <p:cNvPicPr/>
                <p:nvPr/>
              </p:nvPicPr>
              <p:blipFill>
                <a:blip r:embed="rId506"/>
                <a:stretch>
                  <a:fillRect/>
                </a:stretch>
              </p:blipFill>
              <p:spPr>
                <a:xfrm>
                  <a:off x="1546632" y="3029256"/>
                  <a:ext cx="90000" cy="25920"/>
                </a:xfrm>
                <a:prstGeom prst="rect">
                  <a:avLst/>
                </a:prstGeom>
              </p:spPr>
            </p:pic>
          </mc:Fallback>
        </mc:AlternateContent>
        <mc:AlternateContent xmlns:mc="http://schemas.openxmlformats.org/markup-compatibility/2006">
          <mc:Choice xmlns:p14="http://schemas.microsoft.com/office/powerpoint/2010/main" Requires="p14">
            <p:contentPart p14:bwMode="auto" r:id="rId507">
              <p14:nvContentPartPr>
                <p14:cNvPr id="28" name="Entrada de lápiz 27">
                  <a:extLst>
                    <a:ext uri="{FF2B5EF4-FFF2-40B4-BE49-F238E27FC236}">
                      <a16:creationId xmlns:a16="http://schemas.microsoft.com/office/drawing/2014/main" id="{F67B4208-6103-C344-BB2E-3C488984236E}"/>
                    </a:ext>
                  </a:extLst>
                </p14:cNvPr>
                <p14:cNvContentPartPr/>
                <p14:nvPr/>
              </p14:nvContentPartPr>
              <p14:xfrm>
                <a:off x="1545192" y="3127536"/>
                <a:ext cx="101520" cy="16920"/>
              </p14:xfrm>
            </p:contentPart>
          </mc:Choice>
          <mc:Fallback>
            <p:pic>
              <p:nvPicPr>
                <p:cNvPr id="28" name="Entrada de lápiz 27">
                  <a:extLst>
                    <a:ext uri="{FF2B5EF4-FFF2-40B4-BE49-F238E27FC236}">
                      <a16:creationId xmlns:a16="http://schemas.microsoft.com/office/drawing/2014/main" id="{F67B4208-6103-C344-BB2E-3C488984236E}"/>
                    </a:ext>
                  </a:extLst>
                </p:cNvPr>
                <p:cNvPicPr/>
                <p:nvPr/>
              </p:nvPicPr>
              <p:blipFill>
                <a:blip r:embed="rId508"/>
                <a:stretch>
                  <a:fillRect/>
                </a:stretch>
              </p:blipFill>
              <p:spPr>
                <a:xfrm>
                  <a:off x="1537632" y="3119976"/>
                  <a:ext cx="116640" cy="32040"/>
                </a:xfrm>
                <a:prstGeom prst="rect">
                  <a:avLst/>
                </a:prstGeom>
              </p:spPr>
            </p:pic>
          </mc:Fallback>
        </mc:AlternateContent>
      </p:grpSp>
      <p:grpSp>
        <p:nvGrpSpPr>
          <p:cNvPr id="35" name="Grupo 34">
            <a:extLst>
              <a:ext uri="{FF2B5EF4-FFF2-40B4-BE49-F238E27FC236}">
                <a16:creationId xmlns:a16="http://schemas.microsoft.com/office/drawing/2014/main" id="{DBCE1EAD-46E8-1B48-8774-58982C6F3DF8}"/>
              </a:ext>
            </a:extLst>
          </p:cNvPr>
          <p:cNvGrpSpPr/>
          <p:nvPr/>
        </p:nvGrpSpPr>
        <p:grpSpPr>
          <a:xfrm>
            <a:off x="1874232" y="2451816"/>
            <a:ext cx="880200" cy="863280"/>
            <a:chOff x="1874232" y="2451816"/>
            <a:chExt cx="880200" cy="863280"/>
          </a:xfrm>
        </p:grpSpPr>
        <mc:AlternateContent xmlns:mc="http://schemas.openxmlformats.org/markup-compatibility/2006">
          <mc:Choice xmlns:p14="http://schemas.microsoft.com/office/powerpoint/2010/main" Requires="p14">
            <p:contentPart p14:bwMode="auto" r:id="rId509">
              <p14:nvContentPartPr>
                <p14:cNvPr id="23" name="Entrada de lápiz 22">
                  <a:extLst>
                    <a:ext uri="{FF2B5EF4-FFF2-40B4-BE49-F238E27FC236}">
                      <a16:creationId xmlns:a16="http://schemas.microsoft.com/office/drawing/2014/main" id="{987B9A5A-03D8-FA4C-8461-62619EA750E7}"/>
                    </a:ext>
                  </a:extLst>
                </p14:cNvPr>
                <p14:cNvContentPartPr/>
                <p14:nvPr/>
              </p14:nvContentPartPr>
              <p14:xfrm>
                <a:off x="2011392" y="2451816"/>
                <a:ext cx="182520" cy="254160"/>
              </p14:xfrm>
            </p:contentPart>
          </mc:Choice>
          <mc:Fallback>
            <p:pic>
              <p:nvPicPr>
                <p:cNvPr id="23" name="Entrada de lápiz 22">
                  <a:extLst>
                    <a:ext uri="{FF2B5EF4-FFF2-40B4-BE49-F238E27FC236}">
                      <a16:creationId xmlns:a16="http://schemas.microsoft.com/office/drawing/2014/main" id="{987B9A5A-03D8-FA4C-8461-62619EA750E7}"/>
                    </a:ext>
                  </a:extLst>
                </p:cNvPr>
                <p:cNvPicPr/>
                <p:nvPr/>
              </p:nvPicPr>
              <p:blipFill>
                <a:blip r:embed="rId510"/>
                <a:stretch>
                  <a:fillRect/>
                </a:stretch>
              </p:blipFill>
              <p:spPr>
                <a:xfrm>
                  <a:off x="2003832" y="2444256"/>
                  <a:ext cx="197640" cy="268920"/>
                </a:xfrm>
                <a:prstGeom prst="rect">
                  <a:avLst/>
                </a:prstGeom>
              </p:spPr>
            </p:pic>
          </mc:Fallback>
        </mc:AlternateContent>
        <mc:AlternateContent xmlns:mc="http://schemas.openxmlformats.org/markup-compatibility/2006">
          <mc:Choice xmlns:p14="http://schemas.microsoft.com/office/powerpoint/2010/main" Requires="p14">
            <p:contentPart p14:bwMode="auto" r:id="rId511">
              <p14:nvContentPartPr>
                <p14:cNvPr id="29" name="Entrada de lápiz 28">
                  <a:extLst>
                    <a:ext uri="{FF2B5EF4-FFF2-40B4-BE49-F238E27FC236}">
                      <a16:creationId xmlns:a16="http://schemas.microsoft.com/office/drawing/2014/main" id="{994DA181-9EF9-E343-9C2B-D3BD65B13506}"/>
                    </a:ext>
                  </a:extLst>
                </p14:cNvPr>
                <p14:cNvContentPartPr/>
                <p14:nvPr/>
              </p14:nvContentPartPr>
              <p14:xfrm>
                <a:off x="1874232" y="3002616"/>
                <a:ext cx="175320" cy="204120"/>
              </p14:xfrm>
            </p:contentPart>
          </mc:Choice>
          <mc:Fallback>
            <p:pic>
              <p:nvPicPr>
                <p:cNvPr id="29" name="Entrada de lápiz 28">
                  <a:extLst>
                    <a:ext uri="{FF2B5EF4-FFF2-40B4-BE49-F238E27FC236}">
                      <a16:creationId xmlns:a16="http://schemas.microsoft.com/office/drawing/2014/main" id="{994DA181-9EF9-E343-9C2B-D3BD65B13506}"/>
                    </a:ext>
                  </a:extLst>
                </p:cNvPr>
                <p:cNvPicPr/>
                <p:nvPr/>
              </p:nvPicPr>
              <p:blipFill>
                <a:blip r:embed="rId512"/>
                <a:stretch>
                  <a:fillRect/>
                </a:stretch>
              </p:blipFill>
              <p:spPr>
                <a:xfrm>
                  <a:off x="1866672" y="2995056"/>
                  <a:ext cx="190440" cy="219240"/>
                </a:xfrm>
                <a:prstGeom prst="rect">
                  <a:avLst/>
                </a:prstGeom>
              </p:spPr>
            </p:pic>
          </mc:Fallback>
        </mc:AlternateContent>
        <mc:AlternateContent xmlns:mc="http://schemas.openxmlformats.org/markup-compatibility/2006">
          <mc:Choice xmlns:p14="http://schemas.microsoft.com/office/powerpoint/2010/main" Requires="p14">
            <p:contentPart p14:bwMode="auto" r:id="rId513">
              <p14:nvContentPartPr>
                <p14:cNvPr id="30" name="Entrada de lápiz 29">
                  <a:extLst>
                    <a:ext uri="{FF2B5EF4-FFF2-40B4-BE49-F238E27FC236}">
                      <a16:creationId xmlns:a16="http://schemas.microsoft.com/office/drawing/2014/main" id="{9471D803-E346-864C-A673-9BCFC541A96B}"/>
                    </a:ext>
                  </a:extLst>
                </p14:cNvPr>
                <p14:cNvContentPartPr/>
                <p14:nvPr/>
              </p14:nvContentPartPr>
              <p14:xfrm>
                <a:off x="2112192" y="3172896"/>
                <a:ext cx="39240" cy="142200"/>
              </p14:xfrm>
            </p:contentPart>
          </mc:Choice>
          <mc:Fallback>
            <p:pic>
              <p:nvPicPr>
                <p:cNvPr id="30" name="Entrada de lápiz 29">
                  <a:extLst>
                    <a:ext uri="{FF2B5EF4-FFF2-40B4-BE49-F238E27FC236}">
                      <a16:creationId xmlns:a16="http://schemas.microsoft.com/office/drawing/2014/main" id="{9471D803-E346-864C-A673-9BCFC541A96B}"/>
                    </a:ext>
                  </a:extLst>
                </p:cNvPr>
                <p:cNvPicPr/>
                <p:nvPr/>
              </p:nvPicPr>
              <p:blipFill>
                <a:blip r:embed="rId514"/>
                <a:stretch>
                  <a:fillRect/>
                </a:stretch>
              </p:blipFill>
              <p:spPr>
                <a:xfrm>
                  <a:off x="2104632" y="3165336"/>
                  <a:ext cx="54360" cy="157320"/>
                </a:xfrm>
                <a:prstGeom prst="rect">
                  <a:avLst/>
                </a:prstGeom>
              </p:spPr>
            </p:pic>
          </mc:Fallback>
        </mc:AlternateContent>
        <mc:AlternateContent xmlns:mc="http://schemas.openxmlformats.org/markup-compatibility/2006">
          <mc:Choice xmlns:p14="http://schemas.microsoft.com/office/powerpoint/2010/main" Requires="p14">
            <p:contentPart p14:bwMode="auto" r:id="rId515">
              <p14:nvContentPartPr>
                <p14:cNvPr id="31" name="Entrada de lápiz 30">
                  <a:extLst>
                    <a:ext uri="{FF2B5EF4-FFF2-40B4-BE49-F238E27FC236}">
                      <a16:creationId xmlns:a16="http://schemas.microsoft.com/office/drawing/2014/main" id="{BBA26BE8-1274-4E4F-A857-D8A3A8062704}"/>
                    </a:ext>
                  </a:extLst>
                </p14:cNvPr>
                <p14:cNvContentPartPr/>
                <p14:nvPr/>
              </p14:nvContentPartPr>
              <p14:xfrm>
                <a:off x="2156832" y="3026376"/>
                <a:ext cx="129600" cy="199800"/>
              </p14:xfrm>
            </p:contentPart>
          </mc:Choice>
          <mc:Fallback>
            <p:pic>
              <p:nvPicPr>
                <p:cNvPr id="31" name="Entrada de lápiz 30">
                  <a:extLst>
                    <a:ext uri="{FF2B5EF4-FFF2-40B4-BE49-F238E27FC236}">
                      <a16:creationId xmlns:a16="http://schemas.microsoft.com/office/drawing/2014/main" id="{BBA26BE8-1274-4E4F-A857-D8A3A8062704}"/>
                    </a:ext>
                  </a:extLst>
                </p:cNvPr>
                <p:cNvPicPr/>
                <p:nvPr/>
              </p:nvPicPr>
              <p:blipFill>
                <a:blip r:embed="rId516"/>
                <a:stretch>
                  <a:fillRect/>
                </a:stretch>
              </p:blipFill>
              <p:spPr>
                <a:xfrm>
                  <a:off x="2149272" y="3018816"/>
                  <a:ext cx="144720" cy="214920"/>
                </a:xfrm>
                <a:prstGeom prst="rect">
                  <a:avLst/>
                </a:prstGeom>
              </p:spPr>
            </p:pic>
          </mc:Fallback>
        </mc:AlternateContent>
        <mc:AlternateContent xmlns:mc="http://schemas.openxmlformats.org/markup-compatibility/2006">
          <mc:Choice xmlns:p14="http://schemas.microsoft.com/office/powerpoint/2010/main" Requires="p14">
            <p:contentPart p14:bwMode="auto" r:id="rId517">
              <p14:nvContentPartPr>
                <p14:cNvPr id="32" name="Entrada de lápiz 31">
                  <a:extLst>
                    <a:ext uri="{FF2B5EF4-FFF2-40B4-BE49-F238E27FC236}">
                      <a16:creationId xmlns:a16="http://schemas.microsoft.com/office/drawing/2014/main" id="{DD1ABDAF-613B-FA49-B27D-13248062130C}"/>
                    </a:ext>
                  </a:extLst>
                </p14:cNvPr>
                <p14:cNvContentPartPr/>
                <p14:nvPr/>
              </p14:nvContentPartPr>
              <p14:xfrm>
                <a:off x="2157912" y="2987136"/>
                <a:ext cx="117360" cy="14760"/>
              </p14:xfrm>
            </p:contentPart>
          </mc:Choice>
          <mc:Fallback>
            <p:pic>
              <p:nvPicPr>
                <p:cNvPr id="32" name="Entrada de lápiz 31">
                  <a:extLst>
                    <a:ext uri="{FF2B5EF4-FFF2-40B4-BE49-F238E27FC236}">
                      <a16:creationId xmlns:a16="http://schemas.microsoft.com/office/drawing/2014/main" id="{DD1ABDAF-613B-FA49-B27D-13248062130C}"/>
                    </a:ext>
                  </a:extLst>
                </p:cNvPr>
                <p:cNvPicPr/>
                <p:nvPr/>
              </p:nvPicPr>
              <p:blipFill>
                <a:blip r:embed="rId518"/>
                <a:stretch>
                  <a:fillRect/>
                </a:stretch>
              </p:blipFill>
              <p:spPr>
                <a:xfrm>
                  <a:off x="2150352" y="2979576"/>
                  <a:ext cx="132120" cy="29880"/>
                </a:xfrm>
                <a:prstGeom prst="rect">
                  <a:avLst/>
                </a:prstGeom>
              </p:spPr>
            </p:pic>
          </mc:Fallback>
        </mc:AlternateContent>
        <mc:AlternateContent xmlns:mc="http://schemas.openxmlformats.org/markup-compatibility/2006">
          <mc:Choice xmlns:p14="http://schemas.microsoft.com/office/powerpoint/2010/main" Requires="p14">
            <p:contentPart p14:bwMode="auto" r:id="rId519">
              <p14:nvContentPartPr>
                <p14:cNvPr id="33" name="Entrada de lápiz 32">
                  <a:extLst>
                    <a:ext uri="{FF2B5EF4-FFF2-40B4-BE49-F238E27FC236}">
                      <a16:creationId xmlns:a16="http://schemas.microsoft.com/office/drawing/2014/main" id="{1893142A-6F70-CA4B-B7F9-32816DA19D17}"/>
                    </a:ext>
                  </a:extLst>
                </p14:cNvPr>
                <p14:cNvContentPartPr/>
                <p14:nvPr/>
              </p14:nvContentPartPr>
              <p14:xfrm>
                <a:off x="2359152" y="3004776"/>
                <a:ext cx="155160" cy="173880"/>
              </p14:xfrm>
            </p:contentPart>
          </mc:Choice>
          <mc:Fallback>
            <p:pic>
              <p:nvPicPr>
                <p:cNvPr id="33" name="Entrada de lápiz 32">
                  <a:extLst>
                    <a:ext uri="{FF2B5EF4-FFF2-40B4-BE49-F238E27FC236}">
                      <a16:creationId xmlns:a16="http://schemas.microsoft.com/office/drawing/2014/main" id="{1893142A-6F70-CA4B-B7F9-32816DA19D17}"/>
                    </a:ext>
                  </a:extLst>
                </p:cNvPr>
                <p:cNvPicPr/>
                <p:nvPr/>
              </p:nvPicPr>
              <p:blipFill>
                <a:blip r:embed="rId520"/>
                <a:stretch>
                  <a:fillRect/>
                </a:stretch>
              </p:blipFill>
              <p:spPr>
                <a:xfrm>
                  <a:off x="2351592" y="2997216"/>
                  <a:ext cx="170280" cy="189000"/>
                </a:xfrm>
                <a:prstGeom prst="rect">
                  <a:avLst/>
                </a:prstGeom>
              </p:spPr>
            </p:pic>
          </mc:Fallback>
        </mc:AlternateContent>
        <mc:AlternateContent xmlns:mc="http://schemas.openxmlformats.org/markup-compatibility/2006">
          <mc:Choice xmlns:p14="http://schemas.microsoft.com/office/powerpoint/2010/main" Requires="p14">
            <p:contentPart p14:bwMode="auto" r:id="rId521">
              <p14:nvContentPartPr>
                <p14:cNvPr id="34" name="Entrada de lápiz 33">
                  <a:extLst>
                    <a:ext uri="{FF2B5EF4-FFF2-40B4-BE49-F238E27FC236}">
                      <a16:creationId xmlns:a16="http://schemas.microsoft.com/office/drawing/2014/main" id="{5B7AB359-1E75-E545-BE19-123A43737E0D}"/>
                    </a:ext>
                  </a:extLst>
                </p14:cNvPr>
                <p14:cNvContentPartPr/>
                <p14:nvPr/>
              </p14:nvContentPartPr>
              <p14:xfrm>
                <a:off x="2578392" y="2825496"/>
                <a:ext cx="176040" cy="386640"/>
              </p14:xfrm>
            </p:contentPart>
          </mc:Choice>
          <mc:Fallback>
            <p:pic>
              <p:nvPicPr>
                <p:cNvPr id="34" name="Entrada de lápiz 33">
                  <a:extLst>
                    <a:ext uri="{FF2B5EF4-FFF2-40B4-BE49-F238E27FC236}">
                      <a16:creationId xmlns:a16="http://schemas.microsoft.com/office/drawing/2014/main" id="{5B7AB359-1E75-E545-BE19-123A43737E0D}"/>
                    </a:ext>
                  </a:extLst>
                </p:cNvPr>
                <p:cNvPicPr/>
                <p:nvPr/>
              </p:nvPicPr>
              <p:blipFill>
                <a:blip r:embed="rId522"/>
                <a:stretch>
                  <a:fillRect/>
                </a:stretch>
              </p:blipFill>
              <p:spPr>
                <a:xfrm>
                  <a:off x="2570832" y="2817936"/>
                  <a:ext cx="191160" cy="401760"/>
                </a:xfrm>
                <a:prstGeom prst="rect">
                  <a:avLst/>
                </a:prstGeom>
              </p:spPr>
            </p:pic>
          </mc:Fallback>
        </mc:AlternateContent>
      </p:grpSp>
      <p:grpSp>
        <p:nvGrpSpPr>
          <p:cNvPr id="60" name="Grupo 59">
            <a:extLst>
              <a:ext uri="{FF2B5EF4-FFF2-40B4-BE49-F238E27FC236}">
                <a16:creationId xmlns:a16="http://schemas.microsoft.com/office/drawing/2014/main" id="{47C40CE2-ED26-1A47-ADE3-79B9206E6EF7}"/>
              </a:ext>
            </a:extLst>
          </p:cNvPr>
          <p:cNvGrpSpPr/>
          <p:nvPr/>
        </p:nvGrpSpPr>
        <p:grpSpPr>
          <a:xfrm>
            <a:off x="3309912" y="2358936"/>
            <a:ext cx="1584720" cy="687600"/>
            <a:chOff x="3309912" y="2358936"/>
            <a:chExt cx="1584720" cy="687600"/>
          </a:xfrm>
        </p:grpSpPr>
        <mc:AlternateContent xmlns:mc="http://schemas.openxmlformats.org/markup-compatibility/2006">
          <mc:Choice xmlns:p14="http://schemas.microsoft.com/office/powerpoint/2010/main" Requires="p14">
            <p:contentPart p14:bwMode="auto" r:id="rId523">
              <p14:nvContentPartPr>
                <p14:cNvPr id="38" name="Entrada de lápiz 37">
                  <a:extLst>
                    <a:ext uri="{FF2B5EF4-FFF2-40B4-BE49-F238E27FC236}">
                      <a16:creationId xmlns:a16="http://schemas.microsoft.com/office/drawing/2014/main" id="{8B3D9D25-D38D-F540-A5F7-168DA4DE825A}"/>
                    </a:ext>
                  </a:extLst>
                </p14:cNvPr>
                <p14:cNvContentPartPr/>
                <p14:nvPr/>
              </p14:nvContentPartPr>
              <p14:xfrm>
                <a:off x="3309912" y="2988216"/>
                <a:ext cx="142200" cy="20880"/>
              </p14:xfrm>
            </p:contentPart>
          </mc:Choice>
          <mc:Fallback>
            <p:pic>
              <p:nvPicPr>
                <p:cNvPr id="38" name="Entrada de lápiz 37">
                  <a:extLst>
                    <a:ext uri="{FF2B5EF4-FFF2-40B4-BE49-F238E27FC236}">
                      <a16:creationId xmlns:a16="http://schemas.microsoft.com/office/drawing/2014/main" id="{8B3D9D25-D38D-F540-A5F7-168DA4DE825A}"/>
                    </a:ext>
                  </a:extLst>
                </p:cNvPr>
                <p:cNvPicPr/>
                <p:nvPr/>
              </p:nvPicPr>
              <p:blipFill>
                <a:blip r:embed="rId524"/>
                <a:stretch>
                  <a:fillRect/>
                </a:stretch>
              </p:blipFill>
              <p:spPr>
                <a:xfrm>
                  <a:off x="3302352" y="2980656"/>
                  <a:ext cx="156960" cy="36000"/>
                </a:xfrm>
                <a:prstGeom prst="rect">
                  <a:avLst/>
                </a:prstGeom>
              </p:spPr>
            </p:pic>
          </mc:Fallback>
        </mc:AlternateContent>
        <mc:AlternateContent xmlns:mc="http://schemas.openxmlformats.org/markup-compatibility/2006">
          <mc:Choice xmlns:p14="http://schemas.microsoft.com/office/powerpoint/2010/main" Requires="p14">
            <p:contentPart p14:bwMode="auto" r:id="rId525">
              <p14:nvContentPartPr>
                <p14:cNvPr id="39" name="Entrada de lápiz 38">
                  <a:extLst>
                    <a:ext uri="{FF2B5EF4-FFF2-40B4-BE49-F238E27FC236}">
                      <a16:creationId xmlns:a16="http://schemas.microsoft.com/office/drawing/2014/main" id="{416242EF-0858-DB47-983D-7E3BECD9F56D}"/>
                    </a:ext>
                  </a:extLst>
                </p14:cNvPr>
                <p14:cNvContentPartPr/>
                <p14:nvPr/>
              </p14:nvContentPartPr>
              <p14:xfrm>
                <a:off x="3529512" y="2980656"/>
                <a:ext cx="60120" cy="4680"/>
              </p14:xfrm>
            </p:contentPart>
          </mc:Choice>
          <mc:Fallback>
            <p:pic>
              <p:nvPicPr>
                <p:cNvPr id="39" name="Entrada de lápiz 38">
                  <a:extLst>
                    <a:ext uri="{FF2B5EF4-FFF2-40B4-BE49-F238E27FC236}">
                      <a16:creationId xmlns:a16="http://schemas.microsoft.com/office/drawing/2014/main" id="{416242EF-0858-DB47-983D-7E3BECD9F56D}"/>
                    </a:ext>
                  </a:extLst>
                </p:cNvPr>
                <p:cNvPicPr/>
                <p:nvPr/>
              </p:nvPicPr>
              <p:blipFill>
                <a:blip r:embed="rId526"/>
                <a:stretch>
                  <a:fillRect/>
                </a:stretch>
              </p:blipFill>
              <p:spPr>
                <a:xfrm>
                  <a:off x="3521952" y="2973096"/>
                  <a:ext cx="74880" cy="19800"/>
                </a:xfrm>
                <a:prstGeom prst="rect">
                  <a:avLst/>
                </a:prstGeom>
              </p:spPr>
            </p:pic>
          </mc:Fallback>
        </mc:AlternateContent>
        <mc:AlternateContent xmlns:mc="http://schemas.openxmlformats.org/markup-compatibility/2006">
          <mc:Choice xmlns:p14="http://schemas.microsoft.com/office/powerpoint/2010/main" Requires="p14">
            <p:contentPart p14:bwMode="auto" r:id="rId527">
              <p14:nvContentPartPr>
                <p14:cNvPr id="40" name="Entrada de lápiz 39">
                  <a:extLst>
                    <a:ext uri="{FF2B5EF4-FFF2-40B4-BE49-F238E27FC236}">
                      <a16:creationId xmlns:a16="http://schemas.microsoft.com/office/drawing/2014/main" id="{965BEED1-9C46-DF41-A07C-77473846CE11}"/>
                    </a:ext>
                  </a:extLst>
                </p14:cNvPr>
                <p14:cNvContentPartPr/>
                <p14:nvPr/>
              </p14:nvContentPartPr>
              <p14:xfrm>
                <a:off x="3657312" y="2999376"/>
                <a:ext cx="92520" cy="16920"/>
              </p14:xfrm>
            </p:contentPart>
          </mc:Choice>
          <mc:Fallback>
            <p:pic>
              <p:nvPicPr>
                <p:cNvPr id="40" name="Entrada de lápiz 39">
                  <a:extLst>
                    <a:ext uri="{FF2B5EF4-FFF2-40B4-BE49-F238E27FC236}">
                      <a16:creationId xmlns:a16="http://schemas.microsoft.com/office/drawing/2014/main" id="{965BEED1-9C46-DF41-A07C-77473846CE11}"/>
                    </a:ext>
                  </a:extLst>
                </p:cNvPr>
                <p:cNvPicPr/>
                <p:nvPr/>
              </p:nvPicPr>
              <p:blipFill>
                <a:blip r:embed="rId528"/>
                <a:stretch>
                  <a:fillRect/>
                </a:stretch>
              </p:blipFill>
              <p:spPr>
                <a:xfrm>
                  <a:off x="3649752" y="2992176"/>
                  <a:ext cx="107640" cy="32040"/>
                </a:xfrm>
                <a:prstGeom prst="rect">
                  <a:avLst/>
                </a:prstGeom>
              </p:spPr>
            </p:pic>
          </mc:Fallback>
        </mc:AlternateContent>
        <mc:AlternateContent xmlns:mc="http://schemas.openxmlformats.org/markup-compatibility/2006">
          <mc:Choice xmlns:p14="http://schemas.microsoft.com/office/powerpoint/2010/main" Requires="p14">
            <p:contentPart p14:bwMode="auto" r:id="rId529">
              <p14:nvContentPartPr>
                <p14:cNvPr id="41" name="Entrada de lápiz 40">
                  <a:extLst>
                    <a:ext uri="{FF2B5EF4-FFF2-40B4-BE49-F238E27FC236}">
                      <a16:creationId xmlns:a16="http://schemas.microsoft.com/office/drawing/2014/main" id="{5FBA5DD4-46FA-9545-9269-B3638D8B2100}"/>
                    </a:ext>
                  </a:extLst>
                </p14:cNvPr>
                <p14:cNvContentPartPr/>
                <p14:nvPr/>
              </p14:nvContentPartPr>
              <p14:xfrm>
                <a:off x="3812832" y="2990016"/>
                <a:ext cx="74520" cy="7920"/>
              </p14:xfrm>
            </p:contentPart>
          </mc:Choice>
          <mc:Fallback>
            <p:pic>
              <p:nvPicPr>
                <p:cNvPr id="41" name="Entrada de lápiz 40">
                  <a:extLst>
                    <a:ext uri="{FF2B5EF4-FFF2-40B4-BE49-F238E27FC236}">
                      <a16:creationId xmlns:a16="http://schemas.microsoft.com/office/drawing/2014/main" id="{5FBA5DD4-46FA-9545-9269-B3638D8B2100}"/>
                    </a:ext>
                  </a:extLst>
                </p:cNvPr>
                <p:cNvPicPr/>
                <p:nvPr/>
              </p:nvPicPr>
              <p:blipFill>
                <a:blip r:embed="rId530"/>
                <a:stretch>
                  <a:fillRect/>
                </a:stretch>
              </p:blipFill>
              <p:spPr>
                <a:xfrm>
                  <a:off x="3805272" y="2982456"/>
                  <a:ext cx="89640" cy="23040"/>
                </a:xfrm>
                <a:prstGeom prst="rect">
                  <a:avLst/>
                </a:prstGeom>
              </p:spPr>
            </p:pic>
          </mc:Fallback>
        </mc:AlternateContent>
        <mc:AlternateContent xmlns:mc="http://schemas.openxmlformats.org/markup-compatibility/2006">
          <mc:Choice xmlns:p14="http://schemas.microsoft.com/office/powerpoint/2010/main" Requires="p14">
            <p:contentPart p14:bwMode="auto" r:id="rId531">
              <p14:nvContentPartPr>
                <p14:cNvPr id="42" name="Entrada de lápiz 41">
                  <a:extLst>
                    <a:ext uri="{FF2B5EF4-FFF2-40B4-BE49-F238E27FC236}">
                      <a16:creationId xmlns:a16="http://schemas.microsoft.com/office/drawing/2014/main" id="{3F7C0AD2-0097-B448-AB78-3032D16B58AD}"/>
                    </a:ext>
                  </a:extLst>
                </p14:cNvPr>
                <p14:cNvContentPartPr/>
                <p14:nvPr/>
              </p14:nvContentPartPr>
              <p14:xfrm>
                <a:off x="3922632" y="2999016"/>
                <a:ext cx="51480" cy="10080"/>
              </p14:xfrm>
            </p:contentPart>
          </mc:Choice>
          <mc:Fallback>
            <p:pic>
              <p:nvPicPr>
                <p:cNvPr id="42" name="Entrada de lápiz 41">
                  <a:extLst>
                    <a:ext uri="{FF2B5EF4-FFF2-40B4-BE49-F238E27FC236}">
                      <a16:creationId xmlns:a16="http://schemas.microsoft.com/office/drawing/2014/main" id="{3F7C0AD2-0097-B448-AB78-3032D16B58AD}"/>
                    </a:ext>
                  </a:extLst>
                </p:cNvPr>
                <p:cNvPicPr/>
                <p:nvPr/>
              </p:nvPicPr>
              <p:blipFill>
                <a:blip r:embed="rId532"/>
                <a:stretch>
                  <a:fillRect/>
                </a:stretch>
              </p:blipFill>
              <p:spPr>
                <a:xfrm>
                  <a:off x="3915072" y="2991456"/>
                  <a:ext cx="66600" cy="25200"/>
                </a:xfrm>
                <a:prstGeom prst="rect">
                  <a:avLst/>
                </a:prstGeom>
              </p:spPr>
            </p:pic>
          </mc:Fallback>
        </mc:AlternateContent>
        <mc:AlternateContent xmlns:mc="http://schemas.openxmlformats.org/markup-compatibility/2006">
          <mc:Choice xmlns:p14="http://schemas.microsoft.com/office/powerpoint/2010/main" Requires="p14">
            <p:contentPart p14:bwMode="auto" r:id="rId533">
              <p14:nvContentPartPr>
                <p14:cNvPr id="43" name="Entrada de lápiz 42">
                  <a:extLst>
                    <a:ext uri="{FF2B5EF4-FFF2-40B4-BE49-F238E27FC236}">
                      <a16:creationId xmlns:a16="http://schemas.microsoft.com/office/drawing/2014/main" id="{149110A1-F596-8844-B716-E4D92199CF58}"/>
                    </a:ext>
                  </a:extLst>
                </p14:cNvPr>
                <p14:cNvContentPartPr/>
                <p14:nvPr/>
              </p14:nvContentPartPr>
              <p14:xfrm>
                <a:off x="4023072" y="3008376"/>
                <a:ext cx="27000" cy="7200"/>
              </p14:xfrm>
            </p:contentPart>
          </mc:Choice>
          <mc:Fallback>
            <p:pic>
              <p:nvPicPr>
                <p:cNvPr id="43" name="Entrada de lápiz 42">
                  <a:extLst>
                    <a:ext uri="{FF2B5EF4-FFF2-40B4-BE49-F238E27FC236}">
                      <a16:creationId xmlns:a16="http://schemas.microsoft.com/office/drawing/2014/main" id="{149110A1-F596-8844-B716-E4D92199CF58}"/>
                    </a:ext>
                  </a:extLst>
                </p:cNvPr>
                <p:cNvPicPr/>
                <p:nvPr/>
              </p:nvPicPr>
              <p:blipFill>
                <a:blip r:embed="rId534"/>
                <a:stretch>
                  <a:fillRect/>
                </a:stretch>
              </p:blipFill>
              <p:spPr>
                <a:xfrm>
                  <a:off x="4015512" y="3000816"/>
                  <a:ext cx="42120" cy="22320"/>
                </a:xfrm>
                <a:prstGeom prst="rect">
                  <a:avLst/>
                </a:prstGeom>
              </p:spPr>
            </p:pic>
          </mc:Fallback>
        </mc:AlternateContent>
        <mc:AlternateContent xmlns:mc="http://schemas.openxmlformats.org/markup-compatibility/2006">
          <mc:Choice xmlns:p14="http://schemas.microsoft.com/office/powerpoint/2010/main" Requires="p14">
            <p:contentPart p14:bwMode="auto" r:id="rId535">
              <p14:nvContentPartPr>
                <p14:cNvPr id="44" name="Entrada de lápiz 43">
                  <a:extLst>
                    <a:ext uri="{FF2B5EF4-FFF2-40B4-BE49-F238E27FC236}">
                      <a16:creationId xmlns:a16="http://schemas.microsoft.com/office/drawing/2014/main" id="{BAA41472-E860-0348-A6D8-C3AB529C136B}"/>
                    </a:ext>
                  </a:extLst>
                </p14:cNvPr>
                <p14:cNvContentPartPr/>
                <p14:nvPr/>
              </p14:nvContentPartPr>
              <p14:xfrm>
                <a:off x="4123872" y="3031776"/>
                <a:ext cx="48960" cy="14760"/>
              </p14:xfrm>
            </p:contentPart>
          </mc:Choice>
          <mc:Fallback>
            <p:pic>
              <p:nvPicPr>
                <p:cNvPr id="44" name="Entrada de lápiz 43">
                  <a:extLst>
                    <a:ext uri="{FF2B5EF4-FFF2-40B4-BE49-F238E27FC236}">
                      <a16:creationId xmlns:a16="http://schemas.microsoft.com/office/drawing/2014/main" id="{BAA41472-E860-0348-A6D8-C3AB529C136B}"/>
                    </a:ext>
                  </a:extLst>
                </p:cNvPr>
                <p:cNvPicPr/>
                <p:nvPr/>
              </p:nvPicPr>
              <p:blipFill>
                <a:blip r:embed="rId536"/>
                <a:stretch>
                  <a:fillRect/>
                </a:stretch>
              </p:blipFill>
              <p:spPr>
                <a:xfrm>
                  <a:off x="4116312" y="3024216"/>
                  <a:ext cx="64080" cy="29880"/>
                </a:xfrm>
                <a:prstGeom prst="rect">
                  <a:avLst/>
                </a:prstGeom>
              </p:spPr>
            </p:pic>
          </mc:Fallback>
        </mc:AlternateContent>
        <mc:AlternateContent xmlns:mc="http://schemas.openxmlformats.org/markup-compatibility/2006">
          <mc:Choice xmlns:p14="http://schemas.microsoft.com/office/powerpoint/2010/main" Requires="p14">
            <p:contentPart p14:bwMode="auto" r:id="rId537">
              <p14:nvContentPartPr>
                <p14:cNvPr id="45" name="Entrada de lápiz 44">
                  <a:extLst>
                    <a:ext uri="{FF2B5EF4-FFF2-40B4-BE49-F238E27FC236}">
                      <a16:creationId xmlns:a16="http://schemas.microsoft.com/office/drawing/2014/main" id="{9787B1F1-84B2-3449-829F-7CDF2E4FC4DA}"/>
                    </a:ext>
                  </a:extLst>
                </p14:cNvPr>
                <p14:cNvContentPartPr/>
                <p14:nvPr/>
              </p14:nvContentPartPr>
              <p14:xfrm>
                <a:off x="4205952" y="3035736"/>
                <a:ext cx="360" cy="360"/>
              </p14:xfrm>
            </p:contentPart>
          </mc:Choice>
          <mc:Fallback>
            <p:pic>
              <p:nvPicPr>
                <p:cNvPr id="45" name="Entrada de lápiz 44">
                  <a:extLst>
                    <a:ext uri="{FF2B5EF4-FFF2-40B4-BE49-F238E27FC236}">
                      <a16:creationId xmlns:a16="http://schemas.microsoft.com/office/drawing/2014/main" id="{9787B1F1-84B2-3449-829F-7CDF2E4FC4DA}"/>
                    </a:ext>
                  </a:extLst>
                </p:cNvPr>
                <p:cNvPicPr/>
                <p:nvPr/>
              </p:nvPicPr>
              <p:blipFill>
                <a:blip r:embed="rId538"/>
                <a:stretch>
                  <a:fillRect/>
                </a:stretch>
              </p:blipFill>
              <p:spPr>
                <a:xfrm>
                  <a:off x="4198392" y="3028176"/>
                  <a:ext cx="15480" cy="15480"/>
                </a:xfrm>
                <a:prstGeom prst="rect">
                  <a:avLst/>
                </a:prstGeom>
              </p:spPr>
            </p:pic>
          </mc:Fallback>
        </mc:AlternateContent>
        <mc:AlternateContent xmlns:mc="http://schemas.openxmlformats.org/markup-compatibility/2006">
          <mc:Choice xmlns:p14="http://schemas.microsoft.com/office/powerpoint/2010/main" Requires="p14">
            <p:contentPart p14:bwMode="auto" r:id="rId539">
              <p14:nvContentPartPr>
                <p14:cNvPr id="49" name="Entrada de lápiz 48">
                  <a:extLst>
                    <a:ext uri="{FF2B5EF4-FFF2-40B4-BE49-F238E27FC236}">
                      <a16:creationId xmlns:a16="http://schemas.microsoft.com/office/drawing/2014/main" id="{FE941E9B-C34C-3D42-870F-98B7ABAB5F7D}"/>
                    </a:ext>
                  </a:extLst>
                </p14:cNvPr>
                <p14:cNvContentPartPr/>
                <p14:nvPr/>
              </p14:nvContentPartPr>
              <p14:xfrm>
                <a:off x="4132872" y="2395656"/>
                <a:ext cx="36360" cy="244800"/>
              </p14:xfrm>
            </p:contentPart>
          </mc:Choice>
          <mc:Fallback>
            <p:pic>
              <p:nvPicPr>
                <p:cNvPr id="49" name="Entrada de lápiz 48">
                  <a:extLst>
                    <a:ext uri="{FF2B5EF4-FFF2-40B4-BE49-F238E27FC236}">
                      <a16:creationId xmlns:a16="http://schemas.microsoft.com/office/drawing/2014/main" id="{FE941E9B-C34C-3D42-870F-98B7ABAB5F7D}"/>
                    </a:ext>
                  </a:extLst>
                </p:cNvPr>
                <p:cNvPicPr/>
                <p:nvPr/>
              </p:nvPicPr>
              <p:blipFill>
                <a:blip r:embed="rId540"/>
                <a:stretch>
                  <a:fillRect/>
                </a:stretch>
              </p:blipFill>
              <p:spPr>
                <a:xfrm>
                  <a:off x="4125312" y="2388096"/>
                  <a:ext cx="51480" cy="259920"/>
                </a:xfrm>
                <a:prstGeom prst="rect">
                  <a:avLst/>
                </a:prstGeom>
              </p:spPr>
            </p:pic>
          </mc:Fallback>
        </mc:AlternateContent>
        <mc:AlternateContent xmlns:mc="http://schemas.openxmlformats.org/markup-compatibility/2006">
          <mc:Choice xmlns:p14="http://schemas.microsoft.com/office/powerpoint/2010/main" Requires="p14">
            <p:contentPart p14:bwMode="auto" r:id="rId541">
              <p14:nvContentPartPr>
                <p14:cNvPr id="50" name="Entrada de lápiz 49">
                  <a:extLst>
                    <a:ext uri="{FF2B5EF4-FFF2-40B4-BE49-F238E27FC236}">
                      <a16:creationId xmlns:a16="http://schemas.microsoft.com/office/drawing/2014/main" id="{E762BBB1-B707-1A45-ADE5-A8F7441B7024}"/>
                    </a:ext>
                  </a:extLst>
                </p14:cNvPr>
                <p14:cNvContentPartPr/>
                <p14:nvPr/>
              </p14:nvContentPartPr>
              <p14:xfrm>
                <a:off x="4233672" y="2490336"/>
                <a:ext cx="97560" cy="134280"/>
              </p14:xfrm>
            </p:contentPart>
          </mc:Choice>
          <mc:Fallback>
            <p:pic>
              <p:nvPicPr>
                <p:cNvPr id="50" name="Entrada de lápiz 49">
                  <a:extLst>
                    <a:ext uri="{FF2B5EF4-FFF2-40B4-BE49-F238E27FC236}">
                      <a16:creationId xmlns:a16="http://schemas.microsoft.com/office/drawing/2014/main" id="{E762BBB1-B707-1A45-ADE5-A8F7441B7024}"/>
                    </a:ext>
                  </a:extLst>
                </p:cNvPr>
                <p:cNvPicPr/>
                <p:nvPr/>
              </p:nvPicPr>
              <p:blipFill>
                <a:blip r:embed="rId542"/>
                <a:stretch>
                  <a:fillRect/>
                </a:stretch>
              </p:blipFill>
              <p:spPr>
                <a:xfrm>
                  <a:off x="4226112" y="2482776"/>
                  <a:ext cx="112320" cy="149400"/>
                </a:xfrm>
                <a:prstGeom prst="rect">
                  <a:avLst/>
                </a:prstGeom>
              </p:spPr>
            </p:pic>
          </mc:Fallback>
        </mc:AlternateContent>
        <mc:AlternateContent xmlns:mc="http://schemas.openxmlformats.org/markup-compatibility/2006">
          <mc:Choice xmlns:p14="http://schemas.microsoft.com/office/powerpoint/2010/main" Requires="p14">
            <p:contentPart p14:bwMode="auto" r:id="rId543">
              <p14:nvContentPartPr>
                <p14:cNvPr id="51" name="Entrada de lápiz 50">
                  <a:extLst>
                    <a:ext uri="{FF2B5EF4-FFF2-40B4-BE49-F238E27FC236}">
                      <a16:creationId xmlns:a16="http://schemas.microsoft.com/office/drawing/2014/main" id="{2DFE4AA7-4EF7-1F42-9CC2-A76E01FF434C}"/>
                    </a:ext>
                  </a:extLst>
                </p14:cNvPr>
                <p14:cNvContentPartPr/>
                <p14:nvPr/>
              </p14:nvContentPartPr>
              <p14:xfrm>
                <a:off x="4360752" y="2541816"/>
                <a:ext cx="72000" cy="91080"/>
              </p14:xfrm>
            </p:contentPart>
          </mc:Choice>
          <mc:Fallback>
            <p:pic>
              <p:nvPicPr>
                <p:cNvPr id="51" name="Entrada de lápiz 50">
                  <a:extLst>
                    <a:ext uri="{FF2B5EF4-FFF2-40B4-BE49-F238E27FC236}">
                      <a16:creationId xmlns:a16="http://schemas.microsoft.com/office/drawing/2014/main" id="{2DFE4AA7-4EF7-1F42-9CC2-A76E01FF434C}"/>
                    </a:ext>
                  </a:extLst>
                </p:cNvPr>
                <p:cNvPicPr/>
                <p:nvPr/>
              </p:nvPicPr>
              <p:blipFill>
                <a:blip r:embed="rId544"/>
                <a:stretch>
                  <a:fillRect/>
                </a:stretch>
              </p:blipFill>
              <p:spPr>
                <a:xfrm>
                  <a:off x="4353192" y="2534256"/>
                  <a:ext cx="87120" cy="106200"/>
                </a:xfrm>
                <a:prstGeom prst="rect">
                  <a:avLst/>
                </a:prstGeom>
              </p:spPr>
            </p:pic>
          </mc:Fallback>
        </mc:AlternateContent>
        <mc:AlternateContent xmlns:mc="http://schemas.openxmlformats.org/markup-compatibility/2006">
          <mc:Choice xmlns:p14="http://schemas.microsoft.com/office/powerpoint/2010/main" Requires="p14">
            <p:contentPart p14:bwMode="auto" r:id="rId545">
              <p14:nvContentPartPr>
                <p14:cNvPr id="52" name="Entrada de lápiz 51">
                  <a:extLst>
                    <a:ext uri="{FF2B5EF4-FFF2-40B4-BE49-F238E27FC236}">
                      <a16:creationId xmlns:a16="http://schemas.microsoft.com/office/drawing/2014/main" id="{5C3139AF-C6C8-0940-99DB-573DF260DF63}"/>
                    </a:ext>
                  </a:extLst>
                </p14:cNvPr>
                <p14:cNvContentPartPr/>
                <p14:nvPr/>
              </p14:nvContentPartPr>
              <p14:xfrm>
                <a:off x="4434552" y="2358936"/>
                <a:ext cx="59040" cy="284400"/>
              </p14:xfrm>
            </p:contentPart>
          </mc:Choice>
          <mc:Fallback>
            <p:pic>
              <p:nvPicPr>
                <p:cNvPr id="52" name="Entrada de lápiz 51">
                  <a:extLst>
                    <a:ext uri="{FF2B5EF4-FFF2-40B4-BE49-F238E27FC236}">
                      <a16:creationId xmlns:a16="http://schemas.microsoft.com/office/drawing/2014/main" id="{5C3139AF-C6C8-0940-99DB-573DF260DF63}"/>
                    </a:ext>
                  </a:extLst>
                </p:cNvPr>
                <p:cNvPicPr/>
                <p:nvPr/>
              </p:nvPicPr>
              <p:blipFill>
                <a:blip r:embed="rId546"/>
                <a:stretch>
                  <a:fillRect/>
                </a:stretch>
              </p:blipFill>
              <p:spPr>
                <a:xfrm>
                  <a:off x="4426992" y="2351376"/>
                  <a:ext cx="74160" cy="299520"/>
                </a:xfrm>
                <a:prstGeom prst="rect">
                  <a:avLst/>
                </a:prstGeom>
              </p:spPr>
            </p:pic>
          </mc:Fallback>
        </mc:AlternateContent>
        <mc:AlternateContent xmlns:mc="http://schemas.openxmlformats.org/markup-compatibility/2006">
          <mc:Choice xmlns:p14="http://schemas.microsoft.com/office/powerpoint/2010/main" Requires="p14">
            <p:contentPart p14:bwMode="auto" r:id="rId547">
              <p14:nvContentPartPr>
                <p14:cNvPr id="53" name="Entrada de lápiz 52">
                  <a:extLst>
                    <a:ext uri="{FF2B5EF4-FFF2-40B4-BE49-F238E27FC236}">
                      <a16:creationId xmlns:a16="http://schemas.microsoft.com/office/drawing/2014/main" id="{DC998107-3915-DC49-B40B-2709033C84D5}"/>
                    </a:ext>
                  </a:extLst>
                </p14:cNvPr>
                <p14:cNvContentPartPr/>
                <p14:nvPr/>
              </p14:nvContentPartPr>
              <p14:xfrm>
                <a:off x="4434552" y="2523456"/>
                <a:ext cx="115920" cy="52200"/>
              </p14:xfrm>
            </p:contentPart>
          </mc:Choice>
          <mc:Fallback>
            <p:pic>
              <p:nvPicPr>
                <p:cNvPr id="53" name="Entrada de lápiz 52">
                  <a:extLst>
                    <a:ext uri="{FF2B5EF4-FFF2-40B4-BE49-F238E27FC236}">
                      <a16:creationId xmlns:a16="http://schemas.microsoft.com/office/drawing/2014/main" id="{DC998107-3915-DC49-B40B-2709033C84D5}"/>
                    </a:ext>
                  </a:extLst>
                </p:cNvPr>
                <p:cNvPicPr/>
                <p:nvPr/>
              </p:nvPicPr>
              <p:blipFill>
                <a:blip r:embed="rId548"/>
                <a:stretch>
                  <a:fillRect/>
                </a:stretch>
              </p:blipFill>
              <p:spPr>
                <a:xfrm>
                  <a:off x="4426992" y="2515896"/>
                  <a:ext cx="130680" cy="67320"/>
                </a:xfrm>
                <a:prstGeom prst="rect">
                  <a:avLst/>
                </a:prstGeom>
              </p:spPr>
            </p:pic>
          </mc:Fallback>
        </mc:AlternateContent>
        <mc:AlternateContent xmlns:mc="http://schemas.openxmlformats.org/markup-compatibility/2006">
          <mc:Choice xmlns:p14="http://schemas.microsoft.com/office/powerpoint/2010/main" Requires="p14">
            <p:contentPart p14:bwMode="auto" r:id="rId549">
              <p14:nvContentPartPr>
                <p14:cNvPr id="54" name="Entrada de lápiz 53">
                  <a:extLst>
                    <a:ext uri="{FF2B5EF4-FFF2-40B4-BE49-F238E27FC236}">
                      <a16:creationId xmlns:a16="http://schemas.microsoft.com/office/drawing/2014/main" id="{33AA08F7-A88B-B94C-B3CF-EDA94D761F4A}"/>
                    </a:ext>
                  </a:extLst>
                </p14:cNvPr>
                <p14:cNvContentPartPr/>
                <p14:nvPr/>
              </p14:nvContentPartPr>
              <p14:xfrm>
                <a:off x="4553712" y="2505456"/>
                <a:ext cx="85680" cy="110880"/>
              </p14:xfrm>
            </p:contentPart>
          </mc:Choice>
          <mc:Fallback>
            <p:pic>
              <p:nvPicPr>
                <p:cNvPr id="54" name="Entrada de lápiz 53">
                  <a:extLst>
                    <a:ext uri="{FF2B5EF4-FFF2-40B4-BE49-F238E27FC236}">
                      <a16:creationId xmlns:a16="http://schemas.microsoft.com/office/drawing/2014/main" id="{33AA08F7-A88B-B94C-B3CF-EDA94D761F4A}"/>
                    </a:ext>
                  </a:extLst>
                </p:cNvPr>
                <p:cNvPicPr/>
                <p:nvPr/>
              </p:nvPicPr>
              <p:blipFill>
                <a:blip r:embed="rId550"/>
                <a:stretch>
                  <a:fillRect/>
                </a:stretch>
              </p:blipFill>
              <p:spPr>
                <a:xfrm>
                  <a:off x="4546152" y="2497896"/>
                  <a:ext cx="100800" cy="126000"/>
                </a:xfrm>
                <a:prstGeom prst="rect">
                  <a:avLst/>
                </a:prstGeom>
              </p:spPr>
            </p:pic>
          </mc:Fallback>
        </mc:AlternateContent>
        <mc:AlternateContent xmlns:mc="http://schemas.openxmlformats.org/markup-compatibility/2006">
          <mc:Choice xmlns:p14="http://schemas.microsoft.com/office/powerpoint/2010/main" Requires="p14">
            <p:contentPart p14:bwMode="auto" r:id="rId551">
              <p14:nvContentPartPr>
                <p14:cNvPr id="55" name="Entrada de lápiz 54">
                  <a:extLst>
                    <a:ext uri="{FF2B5EF4-FFF2-40B4-BE49-F238E27FC236}">
                      <a16:creationId xmlns:a16="http://schemas.microsoft.com/office/drawing/2014/main" id="{8A6A68DD-03C9-7944-9C44-61208B96D52A}"/>
                    </a:ext>
                  </a:extLst>
                </p14:cNvPr>
                <p14:cNvContentPartPr/>
                <p14:nvPr/>
              </p14:nvContentPartPr>
              <p14:xfrm>
                <a:off x="4690872" y="2457936"/>
                <a:ext cx="189000" cy="164520"/>
              </p14:xfrm>
            </p:contentPart>
          </mc:Choice>
          <mc:Fallback>
            <p:pic>
              <p:nvPicPr>
                <p:cNvPr id="55" name="Entrada de lápiz 54">
                  <a:extLst>
                    <a:ext uri="{FF2B5EF4-FFF2-40B4-BE49-F238E27FC236}">
                      <a16:creationId xmlns:a16="http://schemas.microsoft.com/office/drawing/2014/main" id="{8A6A68DD-03C9-7944-9C44-61208B96D52A}"/>
                    </a:ext>
                  </a:extLst>
                </p:cNvPr>
                <p:cNvPicPr/>
                <p:nvPr/>
              </p:nvPicPr>
              <p:blipFill>
                <a:blip r:embed="rId552"/>
                <a:stretch>
                  <a:fillRect/>
                </a:stretch>
              </p:blipFill>
              <p:spPr>
                <a:xfrm>
                  <a:off x="4683312" y="2450376"/>
                  <a:ext cx="203760" cy="179640"/>
                </a:xfrm>
                <a:prstGeom prst="rect">
                  <a:avLst/>
                </a:prstGeom>
              </p:spPr>
            </p:pic>
          </mc:Fallback>
        </mc:AlternateContent>
        <mc:AlternateContent xmlns:mc="http://schemas.openxmlformats.org/markup-compatibility/2006">
          <mc:Choice xmlns:p14="http://schemas.microsoft.com/office/powerpoint/2010/main" Requires="p14">
            <p:contentPart p14:bwMode="auto" r:id="rId553">
              <p14:nvContentPartPr>
                <p14:cNvPr id="56" name="Entrada de lápiz 55">
                  <a:extLst>
                    <a:ext uri="{FF2B5EF4-FFF2-40B4-BE49-F238E27FC236}">
                      <a16:creationId xmlns:a16="http://schemas.microsoft.com/office/drawing/2014/main" id="{620AEE2F-688F-4F4C-80B6-782100330026}"/>
                    </a:ext>
                  </a:extLst>
                </p14:cNvPr>
                <p14:cNvContentPartPr/>
                <p14:nvPr/>
              </p14:nvContentPartPr>
              <p14:xfrm>
                <a:off x="4846032" y="2551176"/>
                <a:ext cx="48600" cy="21600"/>
              </p14:xfrm>
            </p:contentPart>
          </mc:Choice>
          <mc:Fallback>
            <p:pic>
              <p:nvPicPr>
                <p:cNvPr id="56" name="Entrada de lápiz 55">
                  <a:extLst>
                    <a:ext uri="{FF2B5EF4-FFF2-40B4-BE49-F238E27FC236}">
                      <a16:creationId xmlns:a16="http://schemas.microsoft.com/office/drawing/2014/main" id="{620AEE2F-688F-4F4C-80B6-782100330026}"/>
                    </a:ext>
                  </a:extLst>
                </p:cNvPr>
                <p:cNvPicPr/>
                <p:nvPr/>
              </p:nvPicPr>
              <p:blipFill>
                <a:blip r:embed="rId554"/>
                <a:stretch>
                  <a:fillRect/>
                </a:stretch>
              </p:blipFill>
              <p:spPr>
                <a:xfrm>
                  <a:off x="4838472" y="2543616"/>
                  <a:ext cx="63720" cy="36720"/>
                </a:xfrm>
                <a:prstGeom prst="rect">
                  <a:avLst/>
                </a:prstGeom>
              </p:spPr>
            </p:pic>
          </mc:Fallback>
        </mc:AlternateContent>
        <mc:AlternateContent xmlns:mc="http://schemas.openxmlformats.org/markup-compatibility/2006">
          <mc:Choice xmlns:p14="http://schemas.microsoft.com/office/powerpoint/2010/main" Requires="p14">
            <p:contentPart p14:bwMode="auto" r:id="rId555">
              <p14:nvContentPartPr>
                <p14:cNvPr id="58" name="Entrada de lápiz 57">
                  <a:extLst>
                    <a:ext uri="{FF2B5EF4-FFF2-40B4-BE49-F238E27FC236}">
                      <a16:creationId xmlns:a16="http://schemas.microsoft.com/office/drawing/2014/main" id="{328AFEB7-2785-0445-89E8-9911B41632B1}"/>
                    </a:ext>
                  </a:extLst>
                </p14:cNvPr>
                <p14:cNvContentPartPr/>
                <p14:nvPr/>
              </p14:nvContentPartPr>
              <p14:xfrm>
                <a:off x="4077792" y="2678976"/>
                <a:ext cx="238680" cy="251280"/>
              </p14:xfrm>
            </p:contentPart>
          </mc:Choice>
          <mc:Fallback>
            <p:pic>
              <p:nvPicPr>
                <p:cNvPr id="58" name="Entrada de lápiz 57">
                  <a:extLst>
                    <a:ext uri="{FF2B5EF4-FFF2-40B4-BE49-F238E27FC236}">
                      <a16:creationId xmlns:a16="http://schemas.microsoft.com/office/drawing/2014/main" id="{328AFEB7-2785-0445-89E8-9911B41632B1}"/>
                    </a:ext>
                  </a:extLst>
                </p:cNvPr>
                <p:cNvPicPr/>
                <p:nvPr/>
              </p:nvPicPr>
              <p:blipFill>
                <a:blip r:embed="rId556"/>
                <a:stretch>
                  <a:fillRect/>
                </a:stretch>
              </p:blipFill>
              <p:spPr>
                <a:xfrm>
                  <a:off x="4070232" y="2671416"/>
                  <a:ext cx="253440" cy="266400"/>
                </a:xfrm>
                <a:prstGeom prst="rect">
                  <a:avLst/>
                </a:prstGeom>
              </p:spPr>
            </p:pic>
          </mc:Fallback>
        </mc:AlternateContent>
        <mc:AlternateContent xmlns:mc="http://schemas.openxmlformats.org/markup-compatibility/2006">
          <mc:Choice xmlns:p14="http://schemas.microsoft.com/office/powerpoint/2010/main" Requires="p14">
            <p:contentPart p14:bwMode="auto" r:id="rId557">
              <p14:nvContentPartPr>
                <p14:cNvPr id="59" name="Entrada de lápiz 58">
                  <a:extLst>
                    <a:ext uri="{FF2B5EF4-FFF2-40B4-BE49-F238E27FC236}">
                      <a16:creationId xmlns:a16="http://schemas.microsoft.com/office/drawing/2014/main" id="{B9F186DB-5BAA-5E4B-8BB9-F219FA2287BC}"/>
                    </a:ext>
                  </a:extLst>
                </p14:cNvPr>
                <p14:cNvContentPartPr/>
                <p14:nvPr/>
              </p14:nvContentPartPr>
              <p14:xfrm>
                <a:off x="4105512" y="2825496"/>
                <a:ext cx="63720" cy="167400"/>
              </p14:xfrm>
            </p:contentPart>
          </mc:Choice>
          <mc:Fallback>
            <p:pic>
              <p:nvPicPr>
                <p:cNvPr id="59" name="Entrada de lápiz 58">
                  <a:extLst>
                    <a:ext uri="{FF2B5EF4-FFF2-40B4-BE49-F238E27FC236}">
                      <a16:creationId xmlns:a16="http://schemas.microsoft.com/office/drawing/2014/main" id="{B9F186DB-5BAA-5E4B-8BB9-F219FA2287BC}"/>
                    </a:ext>
                  </a:extLst>
                </p:cNvPr>
                <p:cNvPicPr/>
                <p:nvPr/>
              </p:nvPicPr>
              <p:blipFill>
                <a:blip r:embed="rId558"/>
                <a:stretch>
                  <a:fillRect/>
                </a:stretch>
              </p:blipFill>
              <p:spPr>
                <a:xfrm>
                  <a:off x="4097952" y="2817936"/>
                  <a:ext cx="78840" cy="182520"/>
                </a:xfrm>
                <a:prstGeom prst="rect">
                  <a:avLst/>
                </a:prstGeom>
              </p:spPr>
            </p:pic>
          </mc:Fallback>
        </mc:AlternateContent>
      </p:grpSp>
      <p:grpSp>
        <p:nvGrpSpPr>
          <p:cNvPr id="147" name="Grupo 146">
            <a:extLst>
              <a:ext uri="{FF2B5EF4-FFF2-40B4-BE49-F238E27FC236}">
                <a16:creationId xmlns:a16="http://schemas.microsoft.com/office/drawing/2014/main" id="{5F6B32D1-EE38-4442-8FAD-34C162794513}"/>
              </a:ext>
            </a:extLst>
          </p:cNvPr>
          <p:cNvGrpSpPr/>
          <p:nvPr/>
        </p:nvGrpSpPr>
        <p:grpSpPr>
          <a:xfrm>
            <a:off x="190872" y="3558816"/>
            <a:ext cx="1894680" cy="413280"/>
            <a:chOff x="190872" y="3558816"/>
            <a:chExt cx="1894680" cy="413280"/>
          </a:xfrm>
        </p:grpSpPr>
        <mc:AlternateContent xmlns:mc="http://schemas.openxmlformats.org/markup-compatibility/2006">
          <mc:Choice xmlns:p14="http://schemas.microsoft.com/office/powerpoint/2010/main" Requires="p14">
            <p:contentPart p14:bwMode="auto" r:id="rId559">
              <p14:nvContentPartPr>
                <p14:cNvPr id="61" name="Entrada de lápiz 60">
                  <a:extLst>
                    <a:ext uri="{FF2B5EF4-FFF2-40B4-BE49-F238E27FC236}">
                      <a16:creationId xmlns:a16="http://schemas.microsoft.com/office/drawing/2014/main" id="{FEB7E282-27AD-A742-BC16-AEE6E6EEBFE7}"/>
                    </a:ext>
                  </a:extLst>
                </p14:cNvPr>
                <p14:cNvContentPartPr/>
                <p14:nvPr/>
              </p14:nvContentPartPr>
              <p14:xfrm>
                <a:off x="190872" y="3558816"/>
                <a:ext cx="162000" cy="337680"/>
              </p14:xfrm>
            </p:contentPart>
          </mc:Choice>
          <mc:Fallback>
            <p:pic>
              <p:nvPicPr>
                <p:cNvPr id="61" name="Entrada de lápiz 60">
                  <a:extLst>
                    <a:ext uri="{FF2B5EF4-FFF2-40B4-BE49-F238E27FC236}">
                      <a16:creationId xmlns:a16="http://schemas.microsoft.com/office/drawing/2014/main" id="{FEB7E282-27AD-A742-BC16-AEE6E6EEBFE7}"/>
                    </a:ext>
                  </a:extLst>
                </p:cNvPr>
                <p:cNvPicPr/>
                <p:nvPr/>
              </p:nvPicPr>
              <p:blipFill>
                <a:blip r:embed="rId560"/>
                <a:stretch>
                  <a:fillRect/>
                </a:stretch>
              </p:blipFill>
              <p:spPr>
                <a:xfrm>
                  <a:off x="183312" y="3551256"/>
                  <a:ext cx="177120" cy="352800"/>
                </a:xfrm>
                <a:prstGeom prst="rect">
                  <a:avLst/>
                </a:prstGeom>
              </p:spPr>
            </p:pic>
          </mc:Fallback>
        </mc:AlternateContent>
        <mc:AlternateContent xmlns:mc="http://schemas.openxmlformats.org/markup-compatibility/2006">
          <mc:Choice xmlns:p14="http://schemas.microsoft.com/office/powerpoint/2010/main" Requires="p14">
            <p:contentPart p14:bwMode="auto" r:id="rId561">
              <p14:nvContentPartPr>
                <p14:cNvPr id="62" name="Entrada de lápiz 61">
                  <a:extLst>
                    <a:ext uri="{FF2B5EF4-FFF2-40B4-BE49-F238E27FC236}">
                      <a16:creationId xmlns:a16="http://schemas.microsoft.com/office/drawing/2014/main" id="{79AE3E6F-84A5-AD41-B951-A30BCAE11036}"/>
                    </a:ext>
                  </a:extLst>
                </p14:cNvPr>
                <p14:cNvContentPartPr/>
                <p14:nvPr/>
              </p14:nvContentPartPr>
              <p14:xfrm>
                <a:off x="420552" y="3785616"/>
                <a:ext cx="21600" cy="141840"/>
              </p14:xfrm>
            </p:contentPart>
          </mc:Choice>
          <mc:Fallback>
            <p:pic>
              <p:nvPicPr>
                <p:cNvPr id="62" name="Entrada de lápiz 61">
                  <a:extLst>
                    <a:ext uri="{FF2B5EF4-FFF2-40B4-BE49-F238E27FC236}">
                      <a16:creationId xmlns:a16="http://schemas.microsoft.com/office/drawing/2014/main" id="{79AE3E6F-84A5-AD41-B951-A30BCAE11036}"/>
                    </a:ext>
                  </a:extLst>
                </p:cNvPr>
                <p:cNvPicPr/>
                <p:nvPr/>
              </p:nvPicPr>
              <p:blipFill>
                <a:blip r:embed="rId562"/>
                <a:stretch>
                  <a:fillRect/>
                </a:stretch>
              </p:blipFill>
              <p:spPr>
                <a:xfrm>
                  <a:off x="412992" y="3778056"/>
                  <a:ext cx="36720" cy="156960"/>
                </a:xfrm>
                <a:prstGeom prst="rect">
                  <a:avLst/>
                </a:prstGeom>
              </p:spPr>
            </p:pic>
          </mc:Fallback>
        </mc:AlternateContent>
        <mc:AlternateContent xmlns:mc="http://schemas.openxmlformats.org/markup-compatibility/2006">
          <mc:Choice xmlns:p14="http://schemas.microsoft.com/office/powerpoint/2010/main" Requires="p14">
            <p:contentPart p14:bwMode="auto" r:id="rId563">
              <p14:nvContentPartPr>
                <p14:cNvPr id="63" name="Entrada de lápiz 62">
                  <a:extLst>
                    <a:ext uri="{FF2B5EF4-FFF2-40B4-BE49-F238E27FC236}">
                      <a16:creationId xmlns:a16="http://schemas.microsoft.com/office/drawing/2014/main" id="{1727A29F-AACA-F64F-8A25-42981D692314}"/>
                    </a:ext>
                  </a:extLst>
                </p14:cNvPr>
                <p14:cNvContentPartPr/>
                <p14:nvPr/>
              </p14:nvContentPartPr>
              <p14:xfrm>
                <a:off x="465912" y="3821976"/>
                <a:ext cx="81360" cy="97200"/>
              </p14:xfrm>
            </p:contentPart>
          </mc:Choice>
          <mc:Fallback>
            <p:pic>
              <p:nvPicPr>
                <p:cNvPr id="63" name="Entrada de lápiz 62">
                  <a:extLst>
                    <a:ext uri="{FF2B5EF4-FFF2-40B4-BE49-F238E27FC236}">
                      <a16:creationId xmlns:a16="http://schemas.microsoft.com/office/drawing/2014/main" id="{1727A29F-AACA-F64F-8A25-42981D692314}"/>
                    </a:ext>
                  </a:extLst>
                </p:cNvPr>
                <p:cNvPicPr/>
                <p:nvPr/>
              </p:nvPicPr>
              <p:blipFill>
                <a:blip r:embed="rId564"/>
                <a:stretch>
                  <a:fillRect/>
                </a:stretch>
              </p:blipFill>
              <p:spPr>
                <a:xfrm>
                  <a:off x="458352" y="3814416"/>
                  <a:ext cx="96120" cy="111960"/>
                </a:xfrm>
                <a:prstGeom prst="rect">
                  <a:avLst/>
                </a:prstGeom>
              </p:spPr>
            </p:pic>
          </mc:Fallback>
        </mc:AlternateContent>
        <mc:AlternateContent xmlns:mc="http://schemas.openxmlformats.org/markup-compatibility/2006">
          <mc:Choice xmlns:p14="http://schemas.microsoft.com/office/powerpoint/2010/main" Requires="p14">
            <p:contentPart p14:bwMode="auto" r:id="rId565">
              <p14:nvContentPartPr>
                <p14:cNvPr id="128" name="Entrada de lápiz 127">
                  <a:extLst>
                    <a:ext uri="{FF2B5EF4-FFF2-40B4-BE49-F238E27FC236}">
                      <a16:creationId xmlns:a16="http://schemas.microsoft.com/office/drawing/2014/main" id="{EFC94DAA-E06D-7F48-A156-A889A6B45BF2}"/>
                    </a:ext>
                  </a:extLst>
                </p14:cNvPr>
                <p14:cNvContentPartPr/>
                <p14:nvPr/>
              </p14:nvContentPartPr>
              <p14:xfrm>
                <a:off x="583632" y="3831336"/>
                <a:ext cx="53640" cy="91800"/>
              </p14:xfrm>
            </p:contentPart>
          </mc:Choice>
          <mc:Fallback>
            <p:pic>
              <p:nvPicPr>
                <p:cNvPr id="128" name="Entrada de lápiz 127">
                  <a:extLst>
                    <a:ext uri="{FF2B5EF4-FFF2-40B4-BE49-F238E27FC236}">
                      <a16:creationId xmlns:a16="http://schemas.microsoft.com/office/drawing/2014/main" id="{EFC94DAA-E06D-7F48-A156-A889A6B45BF2}"/>
                    </a:ext>
                  </a:extLst>
                </p:cNvPr>
                <p:cNvPicPr/>
                <p:nvPr/>
              </p:nvPicPr>
              <p:blipFill>
                <a:blip r:embed="rId566"/>
                <a:stretch>
                  <a:fillRect/>
                </a:stretch>
              </p:blipFill>
              <p:spPr>
                <a:xfrm>
                  <a:off x="576072" y="3823776"/>
                  <a:ext cx="68400" cy="106920"/>
                </a:xfrm>
                <a:prstGeom prst="rect">
                  <a:avLst/>
                </a:prstGeom>
              </p:spPr>
            </p:pic>
          </mc:Fallback>
        </mc:AlternateContent>
        <mc:AlternateContent xmlns:mc="http://schemas.openxmlformats.org/markup-compatibility/2006">
          <mc:Choice xmlns:p14="http://schemas.microsoft.com/office/powerpoint/2010/main" Requires="p14">
            <p:contentPart p14:bwMode="auto" r:id="rId567">
              <p14:nvContentPartPr>
                <p14:cNvPr id="129" name="Entrada de lápiz 128">
                  <a:extLst>
                    <a:ext uri="{FF2B5EF4-FFF2-40B4-BE49-F238E27FC236}">
                      <a16:creationId xmlns:a16="http://schemas.microsoft.com/office/drawing/2014/main" id="{3033B2AF-950A-C145-ACCE-91AF523E5120}"/>
                    </a:ext>
                  </a:extLst>
                </p14:cNvPr>
                <p14:cNvContentPartPr/>
                <p14:nvPr/>
              </p14:nvContentPartPr>
              <p14:xfrm>
                <a:off x="630792" y="3721536"/>
                <a:ext cx="22680" cy="227520"/>
              </p14:xfrm>
            </p:contentPart>
          </mc:Choice>
          <mc:Fallback>
            <p:pic>
              <p:nvPicPr>
                <p:cNvPr id="129" name="Entrada de lápiz 128">
                  <a:extLst>
                    <a:ext uri="{FF2B5EF4-FFF2-40B4-BE49-F238E27FC236}">
                      <a16:creationId xmlns:a16="http://schemas.microsoft.com/office/drawing/2014/main" id="{3033B2AF-950A-C145-ACCE-91AF523E5120}"/>
                    </a:ext>
                  </a:extLst>
                </p:cNvPr>
                <p:cNvPicPr/>
                <p:nvPr/>
              </p:nvPicPr>
              <p:blipFill>
                <a:blip r:embed="rId568"/>
                <a:stretch>
                  <a:fillRect/>
                </a:stretch>
              </p:blipFill>
              <p:spPr>
                <a:xfrm>
                  <a:off x="623232" y="3713976"/>
                  <a:ext cx="37440" cy="242640"/>
                </a:xfrm>
                <a:prstGeom prst="rect">
                  <a:avLst/>
                </a:prstGeom>
              </p:spPr>
            </p:pic>
          </mc:Fallback>
        </mc:AlternateContent>
        <mc:AlternateContent xmlns:mc="http://schemas.openxmlformats.org/markup-compatibility/2006">
          <mc:Choice xmlns:p14="http://schemas.microsoft.com/office/powerpoint/2010/main" Requires="p14">
            <p:contentPart p14:bwMode="auto" r:id="rId569">
              <p14:nvContentPartPr>
                <p14:cNvPr id="130" name="Entrada de lápiz 129">
                  <a:extLst>
                    <a:ext uri="{FF2B5EF4-FFF2-40B4-BE49-F238E27FC236}">
                      <a16:creationId xmlns:a16="http://schemas.microsoft.com/office/drawing/2014/main" id="{19D96BC3-CAA2-D24B-A4E4-0783D7A0D158}"/>
                    </a:ext>
                  </a:extLst>
                </p14:cNvPr>
                <p14:cNvContentPartPr/>
                <p14:nvPr/>
              </p14:nvContentPartPr>
              <p14:xfrm>
                <a:off x="612432" y="3866616"/>
                <a:ext cx="182880" cy="65880"/>
              </p14:xfrm>
            </p:contentPart>
          </mc:Choice>
          <mc:Fallback>
            <p:pic>
              <p:nvPicPr>
                <p:cNvPr id="130" name="Entrada de lápiz 129">
                  <a:extLst>
                    <a:ext uri="{FF2B5EF4-FFF2-40B4-BE49-F238E27FC236}">
                      <a16:creationId xmlns:a16="http://schemas.microsoft.com/office/drawing/2014/main" id="{19D96BC3-CAA2-D24B-A4E4-0783D7A0D158}"/>
                    </a:ext>
                  </a:extLst>
                </p:cNvPr>
                <p:cNvPicPr/>
                <p:nvPr/>
              </p:nvPicPr>
              <p:blipFill>
                <a:blip r:embed="rId570"/>
                <a:stretch>
                  <a:fillRect/>
                </a:stretch>
              </p:blipFill>
              <p:spPr>
                <a:xfrm>
                  <a:off x="604872" y="3859056"/>
                  <a:ext cx="198000" cy="81000"/>
                </a:xfrm>
                <a:prstGeom prst="rect">
                  <a:avLst/>
                </a:prstGeom>
              </p:spPr>
            </p:pic>
          </mc:Fallback>
        </mc:AlternateContent>
        <mc:AlternateContent xmlns:mc="http://schemas.openxmlformats.org/markup-compatibility/2006">
          <mc:Choice xmlns:p14="http://schemas.microsoft.com/office/powerpoint/2010/main" Requires="p14">
            <p:contentPart p14:bwMode="auto" r:id="rId571">
              <p14:nvContentPartPr>
                <p14:cNvPr id="131" name="Entrada de lápiz 130">
                  <a:extLst>
                    <a:ext uri="{FF2B5EF4-FFF2-40B4-BE49-F238E27FC236}">
                      <a16:creationId xmlns:a16="http://schemas.microsoft.com/office/drawing/2014/main" id="{07A5445D-F558-E247-A266-6DF0C8F533E2}"/>
                    </a:ext>
                  </a:extLst>
                </p14:cNvPr>
                <p14:cNvContentPartPr/>
                <p14:nvPr/>
              </p14:nvContentPartPr>
              <p14:xfrm>
                <a:off x="850392" y="3877056"/>
                <a:ext cx="155880" cy="95040"/>
              </p14:xfrm>
            </p:contentPart>
          </mc:Choice>
          <mc:Fallback>
            <p:pic>
              <p:nvPicPr>
                <p:cNvPr id="131" name="Entrada de lápiz 130">
                  <a:extLst>
                    <a:ext uri="{FF2B5EF4-FFF2-40B4-BE49-F238E27FC236}">
                      <a16:creationId xmlns:a16="http://schemas.microsoft.com/office/drawing/2014/main" id="{07A5445D-F558-E247-A266-6DF0C8F533E2}"/>
                    </a:ext>
                  </a:extLst>
                </p:cNvPr>
                <p:cNvPicPr/>
                <p:nvPr/>
              </p:nvPicPr>
              <p:blipFill>
                <a:blip r:embed="rId572"/>
                <a:stretch>
                  <a:fillRect/>
                </a:stretch>
              </p:blipFill>
              <p:spPr>
                <a:xfrm>
                  <a:off x="842832" y="3869496"/>
                  <a:ext cx="171000" cy="110160"/>
                </a:xfrm>
                <a:prstGeom prst="rect">
                  <a:avLst/>
                </a:prstGeom>
              </p:spPr>
            </p:pic>
          </mc:Fallback>
        </mc:AlternateContent>
        <mc:AlternateContent xmlns:mc="http://schemas.openxmlformats.org/markup-compatibility/2006">
          <mc:Choice xmlns:p14="http://schemas.microsoft.com/office/powerpoint/2010/main" Requires="p14">
            <p:contentPart p14:bwMode="auto" r:id="rId573">
              <p14:nvContentPartPr>
                <p14:cNvPr id="132" name="Entrada de lápiz 131">
                  <a:extLst>
                    <a:ext uri="{FF2B5EF4-FFF2-40B4-BE49-F238E27FC236}">
                      <a16:creationId xmlns:a16="http://schemas.microsoft.com/office/drawing/2014/main" id="{9E1F75BC-5461-B44C-B496-661D2546DD29}"/>
                    </a:ext>
                  </a:extLst>
                </p14:cNvPr>
                <p14:cNvContentPartPr/>
                <p14:nvPr/>
              </p14:nvContentPartPr>
              <p14:xfrm>
                <a:off x="950832" y="3923496"/>
                <a:ext cx="79200" cy="15120"/>
              </p14:xfrm>
            </p:contentPart>
          </mc:Choice>
          <mc:Fallback>
            <p:pic>
              <p:nvPicPr>
                <p:cNvPr id="132" name="Entrada de lápiz 131">
                  <a:extLst>
                    <a:ext uri="{FF2B5EF4-FFF2-40B4-BE49-F238E27FC236}">
                      <a16:creationId xmlns:a16="http://schemas.microsoft.com/office/drawing/2014/main" id="{9E1F75BC-5461-B44C-B496-661D2546DD29}"/>
                    </a:ext>
                  </a:extLst>
                </p:cNvPr>
                <p:cNvPicPr/>
                <p:nvPr/>
              </p:nvPicPr>
              <p:blipFill>
                <a:blip r:embed="rId574"/>
                <a:stretch>
                  <a:fillRect/>
                </a:stretch>
              </p:blipFill>
              <p:spPr>
                <a:xfrm>
                  <a:off x="943272" y="3916296"/>
                  <a:ext cx="93960" cy="30240"/>
                </a:xfrm>
                <a:prstGeom prst="rect">
                  <a:avLst/>
                </a:prstGeom>
              </p:spPr>
            </p:pic>
          </mc:Fallback>
        </mc:AlternateContent>
        <mc:AlternateContent xmlns:mc="http://schemas.openxmlformats.org/markup-compatibility/2006">
          <mc:Choice xmlns:p14="http://schemas.microsoft.com/office/powerpoint/2010/main" Requires="p14">
            <p:contentPart p14:bwMode="auto" r:id="rId575">
              <p14:nvContentPartPr>
                <p14:cNvPr id="133" name="Entrada de lápiz 132">
                  <a:extLst>
                    <a:ext uri="{FF2B5EF4-FFF2-40B4-BE49-F238E27FC236}">
                      <a16:creationId xmlns:a16="http://schemas.microsoft.com/office/drawing/2014/main" id="{E54A7211-6E33-F744-87A1-CD1886085FB8}"/>
                    </a:ext>
                  </a:extLst>
                </p14:cNvPr>
                <p14:cNvContentPartPr/>
                <p14:nvPr/>
              </p14:nvContentPartPr>
              <p14:xfrm>
                <a:off x="1087992" y="3757896"/>
                <a:ext cx="44640" cy="3960"/>
              </p14:xfrm>
            </p:contentPart>
          </mc:Choice>
          <mc:Fallback>
            <p:pic>
              <p:nvPicPr>
                <p:cNvPr id="133" name="Entrada de lápiz 132">
                  <a:extLst>
                    <a:ext uri="{FF2B5EF4-FFF2-40B4-BE49-F238E27FC236}">
                      <a16:creationId xmlns:a16="http://schemas.microsoft.com/office/drawing/2014/main" id="{E54A7211-6E33-F744-87A1-CD1886085FB8}"/>
                    </a:ext>
                  </a:extLst>
                </p:cNvPr>
                <p:cNvPicPr/>
                <p:nvPr/>
              </p:nvPicPr>
              <p:blipFill>
                <a:blip r:embed="rId576"/>
                <a:stretch>
                  <a:fillRect/>
                </a:stretch>
              </p:blipFill>
              <p:spPr>
                <a:xfrm>
                  <a:off x="1080432" y="3750336"/>
                  <a:ext cx="59760" cy="19080"/>
                </a:xfrm>
                <a:prstGeom prst="rect">
                  <a:avLst/>
                </a:prstGeom>
              </p:spPr>
            </p:pic>
          </mc:Fallback>
        </mc:AlternateContent>
        <mc:AlternateContent xmlns:mc="http://schemas.openxmlformats.org/markup-compatibility/2006">
          <mc:Choice xmlns:p14="http://schemas.microsoft.com/office/powerpoint/2010/main" Requires="p14">
            <p:contentPart p14:bwMode="auto" r:id="rId577">
              <p14:nvContentPartPr>
                <p14:cNvPr id="138" name="Entrada de lápiz 137">
                  <a:extLst>
                    <a:ext uri="{FF2B5EF4-FFF2-40B4-BE49-F238E27FC236}">
                      <a16:creationId xmlns:a16="http://schemas.microsoft.com/office/drawing/2014/main" id="{4888CD99-F677-CD46-8059-500BCDAD913A}"/>
                    </a:ext>
                  </a:extLst>
                </p14:cNvPr>
                <p14:cNvContentPartPr/>
                <p14:nvPr/>
              </p14:nvContentPartPr>
              <p14:xfrm>
                <a:off x="1060632" y="3818736"/>
                <a:ext cx="82440" cy="14040"/>
              </p14:xfrm>
            </p:contentPart>
          </mc:Choice>
          <mc:Fallback>
            <p:pic>
              <p:nvPicPr>
                <p:cNvPr id="138" name="Entrada de lápiz 137">
                  <a:extLst>
                    <a:ext uri="{FF2B5EF4-FFF2-40B4-BE49-F238E27FC236}">
                      <a16:creationId xmlns:a16="http://schemas.microsoft.com/office/drawing/2014/main" id="{4888CD99-F677-CD46-8059-500BCDAD913A}"/>
                    </a:ext>
                  </a:extLst>
                </p:cNvPr>
                <p:cNvPicPr/>
                <p:nvPr/>
              </p:nvPicPr>
              <p:blipFill>
                <a:blip r:embed="rId578"/>
                <a:stretch>
                  <a:fillRect/>
                </a:stretch>
              </p:blipFill>
              <p:spPr>
                <a:xfrm>
                  <a:off x="1053072" y="3811176"/>
                  <a:ext cx="97560" cy="28800"/>
                </a:xfrm>
                <a:prstGeom prst="rect">
                  <a:avLst/>
                </a:prstGeom>
              </p:spPr>
            </p:pic>
          </mc:Fallback>
        </mc:AlternateContent>
        <mc:AlternateContent xmlns:mc="http://schemas.openxmlformats.org/markup-compatibility/2006">
          <mc:Choice xmlns:p14="http://schemas.microsoft.com/office/powerpoint/2010/main" Requires="p14">
            <p:contentPart p14:bwMode="auto" r:id="rId579">
              <p14:nvContentPartPr>
                <p14:cNvPr id="140" name="Entrada de lápiz 139">
                  <a:extLst>
                    <a:ext uri="{FF2B5EF4-FFF2-40B4-BE49-F238E27FC236}">
                      <a16:creationId xmlns:a16="http://schemas.microsoft.com/office/drawing/2014/main" id="{33A80042-F7A3-8245-B3BB-C6E4EFEC6E6F}"/>
                    </a:ext>
                  </a:extLst>
                </p14:cNvPr>
                <p14:cNvContentPartPr/>
                <p14:nvPr/>
              </p14:nvContentPartPr>
              <p14:xfrm>
                <a:off x="1261872" y="3639096"/>
                <a:ext cx="122760" cy="182880"/>
              </p14:xfrm>
            </p:contentPart>
          </mc:Choice>
          <mc:Fallback>
            <p:pic>
              <p:nvPicPr>
                <p:cNvPr id="140" name="Entrada de lápiz 139">
                  <a:extLst>
                    <a:ext uri="{FF2B5EF4-FFF2-40B4-BE49-F238E27FC236}">
                      <a16:creationId xmlns:a16="http://schemas.microsoft.com/office/drawing/2014/main" id="{33A80042-F7A3-8245-B3BB-C6E4EFEC6E6F}"/>
                    </a:ext>
                  </a:extLst>
                </p:cNvPr>
                <p:cNvPicPr/>
                <p:nvPr/>
              </p:nvPicPr>
              <p:blipFill>
                <a:blip r:embed="rId580"/>
                <a:stretch>
                  <a:fillRect/>
                </a:stretch>
              </p:blipFill>
              <p:spPr>
                <a:xfrm>
                  <a:off x="1254312" y="3631536"/>
                  <a:ext cx="137880" cy="198000"/>
                </a:xfrm>
                <a:prstGeom prst="rect">
                  <a:avLst/>
                </a:prstGeom>
              </p:spPr>
            </p:pic>
          </mc:Fallback>
        </mc:AlternateContent>
        <mc:AlternateContent xmlns:mc="http://schemas.openxmlformats.org/markup-compatibility/2006">
          <mc:Choice xmlns:p14="http://schemas.microsoft.com/office/powerpoint/2010/main" Requires="p14">
            <p:contentPart p14:bwMode="auto" r:id="rId581">
              <p14:nvContentPartPr>
                <p14:cNvPr id="141" name="Entrada de lápiz 140">
                  <a:extLst>
                    <a:ext uri="{FF2B5EF4-FFF2-40B4-BE49-F238E27FC236}">
                      <a16:creationId xmlns:a16="http://schemas.microsoft.com/office/drawing/2014/main" id="{17FE4539-D7B5-7F43-988D-347DD70D23AA}"/>
                    </a:ext>
                  </a:extLst>
                </p14:cNvPr>
                <p14:cNvContentPartPr/>
                <p14:nvPr/>
              </p14:nvContentPartPr>
              <p14:xfrm>
                <a:off x="1343952" y="3611736"/>
                <a:ext cx="55440" cy="307080"/>
              </p14:xfrm>
            </p:contentPart>
          </mc:Choice>
          <mc:Fallback>
            <p:pic>
              <p:nvPicPr>
                <p:cNvPr id="141" name="Entrada de lápiz 140">
                  <a:extLst>
                    <a:ext uri="{FF2B5EF4-FFF2-40B4-BE49-F238E27FC236}">
                      <a16:creationId xmlns:a16="http://schemas.microsoft.com/office/drawing/2014/main" id="{17FE4539-D7B5-7F43-988D-347DD70D23AA}"/>
                    </a:ext>
                  </a:extLst>
                </p:cNvPr>
                <p:cNvPicPr/>
                <p:nvPr/>
              </p:nvPicPr>
              <p:blipFill>
                <a:blip r:embed="rId582"/>
                <a:stretch>
                  <a:fillRect/>
                </a:stretch>
              </p:blipFill>
              <p:spPr>
                <a:xfrm>
                  <a:off x="1336392" y="3604176"/>
                  <a:ext cx="70560" cy="322200"/>
                </a:xfrm>
                <a:prstGeom prst="rect">
                  <a:avLst/>
                </a:prstGeom>
              </p:spPr>
            </p:pic>
          </mc:Fallback>
        </mc:AlternateContent>
        <mc:AlternateContent xmlns:mc="http://schemas.openxmlformats.org/markup-compatibility/2006">
          <mc:Choice xmlns:p14="http://schemas.microsoft.com/office/powerpoint/2010/main" Requires="p14">
            <p:contentPart p14:bwMode="auto" r:id="rId583">
              <p14:nvContentPartPr>
                <p14:cNvPr id="142" name="Entrada de lápiz 141">
                  <a:extLst>
                    <a:ext uri="{FF2B5EF4-FFF2-40B4-BE49-F238E27FC236}">
                      <a16:creationId xmlns:a16="http://schemas.microsoft.com/office/drawing/2014/main" id="{951B4AEC-90A8-5D4F-84ED-99DC29F6521A}"/>
                    </a:ext>
                  </a:extLst>
                </p14:cNvPr>
                <p14:cNvContentPartPr/>
                <p14:nvPr/>
              </p14:nvContentPartPr>
              <p14:xfrm>
                <a:off x="1472112" y="3803616"/>
                <a:ext cx="23400" cy="130320"/>
              </p14:xfrm>
            </p:contentPart>
          </mc:Choice>
          <mc:Fallback>
            <p:pic>
              <p:nvPicPr>
                <p:cNvPr id="142" name="Entrada de lápiz 141">
                  <a:extLst>
                    <a:ext uri="{FF2B5EF4-FFF2-40B4-BE49-F238E27FC236}">
                      <a16:creationId xmlns:a16="http://schemas.microsoft.com/office/drawing/2014/main" id="{951B4AEC-90A8-5D4F-84ED-99DC29F6521A}"/>
                    </a:ext>
                  </a:extLst>
                </p:cNvPr>
                <p:cNvPicPr/>
                <p:nvPr/>
              </p:nvPicPr>
              <p:blipFill>
                <a:blip r:embed="rId584"/>
                <a:stretch>
                  <a:fillRect/>
                </a:stretch>
              </p:blipFill>
              <p:spPr>
                <a:xfrm>
                  <a:off x="1464552" y="3796056"/>
                  <a:ext cx="38520" cy="145440"/>
                </a:xfrm>
                <a:prstGeom prst="rect">
                  <a:avLst/>
                </a:prstGeom>
              </p:spPr>
            </p:pic>
          </mc:Fallback>
        </mc:AlternateContent>
        <mc:AlternateContent xmlns:mc="http://schemas.openxmlformats.org/markup-compatibility/2006">
          <mc:Choice xmlns:p14="http://schemas.microsoft.com/office/powerpoint/2010/main" Requires="p14">
            <p:contentPart p14:bwMode="auto" r:id="rId585">
              <p14:nvContentPartPr>
                <p14:cNvPr id="143" name="Entrada de lápiz 142">
                  <a:extLst>
                    <a:ext uri="{FF2B5EF4-FFF2-40B4-BE49-F238E27FC236}">
                      <a16:creationId xmlns:a16="http://schemas.microsoft.com/office/drawing/2014/main" id="{1C61BC6D-A6E4-6749-84E7-2CC2BA18C002}"/>
                    </a:ext>
                  </a:extLst>
                </p14:cNvPr>
                <p14:cNvContentPartPr/>
                <p14:nvPr/>
              </p14:nvContentPartPr>
              <p14:xfrm>
                <a:off x="1481112" y="3639096"/>
                <a:ext cx="124920" cy="252360"/>
              </p14:xfrm>
            </p:contentPart>
          </mc:Choice>
          <mc:Fallback>
            <p:pic>
              <p:nvPicPr>
                <p:cNvPr id="143" name="Entrada de lápiz 142">
                  <a:extLst>
                    <a:ext uri="{FF2B5EF4-FFF2-40B4-BE49-F238E27FC236}">
                      <a16:creationId xmlns:a16="http://schemas.microsoft.com/office/drawing/2014/main" id="{1C61BC6D-A6E4-6749-84E7-2CC2BA18C002}"/>
                    </a:ext>
                  </a:extLst>
                </p:cNvPr>
                <p:cNvPicPr/>
                <p:nvPr/>
              </p:nvPicPr>
              <p:blipFill>
                <a:blip r:embed="rId586"/>
                <a:stretch>
                  <a:fillRect/>
                </a:stretch>
              </p:blipFill>
              <p:spPr>
                <a:xfrm>
                  <a:off x="1473552" y="3631536"/>
                  <a:ext cx="140040" cy="267120"/>
                </a:xfrm>
                <a:prstGeom prst="rect">
                  <a:avLst/>
                </a:prstGeom>
              </p:spPr>
            </p:pic>
          </mc:Fallback>
        </mc:AlternateContent>
        <mc:AlternateContent xmlns:mc="http://schemas.openxmlformats.org/markup-compatibility/2006">
          <mc:Choice xmlns:p14="http://schemas.microsoft.com/office/powerpoint/2010/main" Requires="p14">
            <p:contentPart p14:bwMode="auto" r:id="rId587">
              <p14:nvContentPartPr>
                <p14:cNvPr id="144" name="Entrada de lápiz 143">
                  <a:extLst>
                    <a:ext uri="{FF2B5EF4-FFF2-40B4-BE49-F238E27FC236}">
                      <a16:creationId xmlns:a16="http://schemas.microsoft.com/office/drawing/2014/main" id="{4027324A-FFFD-EF48-B2EC-83796445000A}"/>
                    </a:ext>
                  </a:extLst>
                </p14:cNvPr>
                <p14:cNvContentPartPr/>
                <p14:nvPr/>
              </p14:nvContentPartPr>
              <p14:xfrm>
                <a:off x="1499472" y="3785616"/>
                <a:ext cx="154080" cy="7920"/>
              </p14:xfrm>
            </p:contentPart>
          </mc:Choice>
          <mc:Fallback>
            <p:pic>
              <p:nvPicPr>
                <p:cNvPr id="144" name="Entrada de lápiz 143">
                  <a:extLst>
                    <a:ext uri="{FF2B5EF4-FFF2-40B4-BE49-F238E27FC236}">
                      <a16:creationId xmlns:a16="http://schemas.microsoft.com/office/drawing/2014/main" id="{4027324A-FFFD-EF48-B2EC-83796445000A}"/>
                    </a:ext>
                  </a:extLst>
                </p:cNvPr>
                <p:cNvPicPr/>
                <p:nvPr/>
              </p:nvPicPr>
              <p:blipFill>
                <a:blip r:embed="rId588"/>
                <a:stretch>
                  <a:fillRect/>
                </a:stretch>
              </p:blipFill>
              <p:spPr>
                <a:xfrm>
                  <a:off x="1491912" y="3778056"/>
                  <a:ext cx="169200" cy="23040"/>
                </a:xfrm>
                <a:prstGeom prst="rect">
                  <a:avLst/>
                </a:prstGeom>
              </p:spPr>
            </p:pic>
          </mc:Fallback>
        </mc:AlternateContent>
        <mc:AlternateContent xmlns:mc="http://schemas.openxmlformats.org/markup-compatibility/2006">
          <mc:Choice xmlns:p14="http://schemas.microsoft.com/office/powerpoint/2010/main" Requires="p14">
            <p:contentPart p14:bwMode="auto" r:id="rId589">
              <p14:nvContentPartPr>
                <p14:cNvPr id="145" name="Entrada de lápiz 144">
                  <a:extLst>
                    <a:ext uri="{FF2B5EF4-FFF2-40B4-BE49-F238E27FC236}">
                      <a16:creationId xmlns:a16="http://schemas.microsoft.com/office/drawing/2014/main" id="{13E7F4B8-FE69-A844-B316-C2F26C91A656}"/>
                    </a:ext>
                  </a:extLst>
                </p14:cNvPr>
                <p14:cNvContentPartPr/>
                <p14:nvPr/>
              </p14:nvContentPartPr>
              <p14:xfrm>
                <a:off x="1737072" y="3721536"/>
                <a:ext cx="174960" cy="177120"/>
              </p14:xfrm>
            </p:contentPart>
          </mc:Choice>
          <mc:Fallback>
            <p:pic>
              <p:nvPicPr>
                <p:cNvPr id="145" name="Entrada de lápiz 144">
                  <a:extLst>
                    <a:ext uri="{FF2B5EF4-FFF2-40B4-BE49-F238E27FC236}">
                      <a16:creationId xmlns:a16="http://schemas.microsoft.com/office/drawing/2014/main" id="{13E7F4B8-FE69-A844-B316-C2F26C91A656}"/>
                    </a:ext>
                  </a:extLst>
                </p:cNvPr>
                <p:cNvPicPr/>
                <p:nvPr/>
              </p:nvPicPr>
              <p:blipFill>
                <a:blip r:embed="rId590"/>
                <a:stretch>
                  <a:fillRect/>
                </a:stretch>
              </p:blipFill>
              <p:spPr>
                <a:xfrm>
                  <a:off x="1729512" y="3713976"/>
                  <a:ext cx="190080" cy="192240"/>
                </a:xfrm>
                <a:prstGeom prst="rect">
                  <a:avLst/>
                </a:prstGeom>
              </p:spPr>
            </p:pic>
          </mc:Fallback>
        </mc:AlternateContent>
        <mc:AlternateContent xmlns:mc="http://schemas.openxmlformats.org/markup-compatibility/2006">
          <mc:Choice xmlns:p14="http://schemas.microsoft.com/office/powerpoint/2010/main" Requires="p14">
            <p:contentPart p14:bwMode="auto" r:id="rId591">
              <p14:nvContentPartPr>
                <p14:cNvPr id="146" name="Entrada de lápiz 145">
                  <a:extLst>
                    <a:ext uri="{FF2B5EF4-FFF2-40B4-BE49-F238E27FC236}">
                      <a16:creationId xmlns:a16="http://schemas.microsoft.com/office/drawing/2014/main" id="{84A89C9D-A762-8544-88E1-863B7FBDD3E3}"/>
                    </a:ext>
                  </a:extLst>
                </p14:cNvPr>
                <p14:cNvContentPartPr/>
                <p14:nvPr/>
              </p14:nvContentPartPr>
              <p14:xfrm>
                <a:off x="1984032" y="3639096"/>
                <a:ext cx="101520" cy="252720"/>
              </p14:xfrm>
            </p:contentPart>
          </mc:Choice>
          <mc:Fallback>
            <p:pic>
              <p:nvPicPr>
                <p:cNvPr id="146" name="Entrada de lápiz 145">
                  <a:extLst>
                    <a:ext uri="{FF2B5EF4-FFF2-40B4-BE49-F238E27FC236}">
                      <a16:creationId xmlns:a16="http://schemas.microsoft.com/office/drawing/2014/main" id="{84A89C9D-A762-8544-88E1-863B7FBDD3E3}"/>
                    </a:ext>
                  </a:extLst>
                </p:cNvPr>
                <p:cNvPicPr/>
                <p:nvPr/>
              </p:nvPicPr>
              <p:blipFill>
                <a:blip r:embed="rId592"/>
                <a:stretch>
                  <a:fillRect/>
                </a:stretch>
              </p:blipFill>
              <p:spPr>
                <a:xfrm>
                  <a:off x="1976472" y="3631536"/>
                  <a:ext cx="116640" cy="267840"/>
                </a:xfrm>
                <a:prstGeom prst="rect">
                  <a:avLst/>
                </a:prstGeom>
              </p:spPr>
            </p:pic>
          </mc:Fallback>
        </mc:AlternateContent>
      </p:grpSp>
      <p:grpSp>
        <p:nvGrpSpPr>
          <p:cNvPr id="160" name="Grupo 159">
            <a:extLst>
              <a:ext uri="{FF2B5EF4-FFF2-40B4-BE49-F238E27FC236}">
                <a16:creationId xmlns:a16="http://schemas.microsoft.com/office/drawing/2014/main" id="{85D6C764-B89F-B94F-A6A7-59BB3CA89E9B}"/>
              </a:ext>
            </a:extLst>
          </p:cNvPr>
          <p:cNvGrpSpPr/>
          <p:nvPr/>
        </p:nvGrpSpPr>
        <p:grpSpPr>
          <a:xfrm>
            <a:off x="219312" y="4453056"/>
            <a:ext cx="921240" cy="525240"/>
            <a:chOff x="219312" y="4453056"/>
            <a:chExt cx="921240" cy="525240"/>
          </a:xfrm>
        </p:grpSpPr>
        <mc:AlternateContent xmlns:mc="http://schemas.openxmlformats.org/markup-compatibility/2006">
          <mc:Choice xmlns:p14="http://schemas.microsoft.com/office/powerpoint/2010/main" Requires="p14">
            <p:contentPart p14:bwMode="auto" r:id="rId593">
              <p14:nvContentPartPr>
                <p14:cNvPr id="148" name="Entrada de lápiz 147">
                  <a:extLst>
                    <a:ext uri="{FF2B5EF4-FFF2-40B4-BE49-F238E27FC236}">
                      <a16:creationId xmlns:a16="http://schemas.microsoft.com/office/drawing/2014/main" id="{6817C341-EBF1-E14C-9BEE-87B2A7E4B739}"/>
                    </a:ext>
                  </a:extLst>
                </p14:cNvPr>
                <p14:cNvContentPartPr/>
                <p14:nvPr/>
              </p14:nvContentPartPr>
              <p14:xfrm>
                <a:off x="219312" y="4507776"/>
                <a:ext cx="209880" cy="426600"/>
              </p14:xfrm>
            </p:contentPart>
          </mc:Choice>
          <mc:Fallback>
            <p:pic>
              <p:nvPicPr>
                <p:cNvPr id="148" name="Entrada de lápiz 147">
                  <a:extLst>
                    <a:ext uri="{FF2B5EF4-FFF2-40B4-BE49-F238E27FC236}">
                      <a16:creationId xmlns:a16="http://schemas.microsoft.com/office/drawing/2014/main" id="{6817C341-EBF1-E14C-9BEE-87B2A7E4B739}"/>
                    </a:ext>
                  </a:extLst>
                </p:cNvPr>
                <p:cNvPicPr/>
                <p:nvPr/>
              </p:nvPicPr>
              <p:blipFill>
                <a:blip r:embed="rId594"/>
                <a:stretch>
                  <a:fillRect/>
                </a:stretch>
              </p:blipFill>
              <p:spPr>
                <a:xfrm>
                  <a:off x="211752" y="4500216"/>
                  <a:ext cx="225000" cy="441720"/>
                </a:xfrm>
                <a:prstGeom prst="rect">
                  <a:avLst/>
                </a:prstGeom>
              </p:spPr>
            </p:pic>
          </mc:Fallback>
        </mc:AlternateContent>
        <mc:AlternateContent xmlns:mc="http://schemas.openxmlformats.org/markup-compatibility/2006">
          <mc:Choice xmlns:p14="http://schemas.microsoft.com/office/powerpoint/2010/main" Requires="p14">
            <p:contentPart p14:bwMode="auto" r:id="rId595">
              <p14:nvContentPartPr>
                <p14:cNvPr id="149" name="Entrada de lápiz 148">
                  <a:extLst>
                    <a:ext uri="{FF2B5EF4-FFF2-40B4-BE49-F238E27FC236}">
                      <a16:creationId xmlns:a16="http://schemas.microsoft.com/office/drawing/2014/main" id="{5766AFF0-BE9D-6343-BF22-A34AFF930297}"/>
                    </a:ext>
                  </a:extLst>
                </p14:cNvPr>
                <p14:cNvContentPartPr/>
                <p14:nvPr/>
              </p14:nvContentPartPr>
              <p14:xfrm>
                <a:off x="557712" y="4671216"/>
                <a:ext cx="46080" cy="14040"/>
              </p14:xfrm>
            </p:contentPart>
          </mc:Choice>
          <mc:Fallback>
            <p:pic>
              <p:nvPicPr>
                <p:cNvPr id="149" name="Entrada de lápiz 148">
                  <a:extLst>
                    <a:ext uri="{FF2B5EF4-FFF2-40B4-BE49-F238E27FC236}">
                      <a16:creationId xmlns:a16="http://schemas.microsoft.com/office/drawing/2014/main" id="{5766AFF0-BE9D-6343-BF22-A34AFF930297}"/>
                    </a:ext>
                  </a:extLst>
                </p:cNvPr>
                <p:cNvPicPr/>
                <p:nvPr/>
              </p:nvPicPr>
              <p:blipFill>
                <a:blip r:embed="rId596"/>
                <a:stretch>
                  <a:fillRect/>
                </a:stretch>
              </p:blipFill>
              <p:spPr>
                <a:xfrm>
                  <a:off x="550152" y="4663656"/>
                  <a:ext cx="61200" cy="28800"/>
                </a:xfrm>
                <a:prstGeom prst="rect">
                  <a:avLst/>
                </a:prstGeom>
              </p:spPr>
            </p:pic>
          </mc:Fallback>
        </mc:AlternateContent>
        <mc:AlternateContent xmlns:mc="http://schemas.openxmlformats.org/markup-compatibility/2006">
          <mc:Choice xmlns:p14="http://schemas.microsoft.com/office/powerpoint/2010/main" Requires="p14">
            <p:contentPart p14:bwMode="auto" r:id="rId597">
              <p14:nvContentPartPr>
                <p14:cNvPr id="150" name="Entrada de lápiz 149">
                  <a:extLst>
                    <a:ext uri="{FF2B5EF4-FFF2-40B4-BE49-F238E27FC236}">
                      <a16:creationId xmlns:a16="http://schemas.microsoft.com/office/drawing/2014/main" id="{704419B9-0738-3E47-AFDA-069F7B93666A}"/>
                    </a:ext>
                  </a:extLst>
                </p14:cNvPr>
                <p14:cNvContentPartPr/>
                <p14:nvPr/>
              </p14:nvContentPartPr>
              <p14:xfrm>
                <a:off x="539352" y="4792536"/>
                <a:ext cx="115200" cy="19440"/>
              </p14:xfrm>
            </p:contentPart>
          </mc:Choice>
          <mc:Fallback>
            <p:pic>
              <p:nvPicPr>
                <p:cNvPr id="150" name="Entrada de lápiz 149">
                  <a:extLst>
                    <a:ext uri="{FF2B5EF4-FFF2-40B4-BE49-F238E27FC236}">
                      <a16:creationId xmlns:a16="http://schemas.microsoft.com/office/drawing/2014/main" id="{704419B9-0738-3E47-AFDA-069F7B93666A}"/>
                    </a:ext>
                  </a:extLst>
                </p:cNvPr>
                <p:cNvPicPr/>
                <p:nvPr/>
              </p:nvPicPr>
              <p:blipFill>
                <a:blip r:embed="rId598"/>
                <a:stretch>
                  <a:fillRect/>
                </a:stretch>
              </p:blipFill>
              <p:spPr>
                <a:xfrm>
                  <a:off x="531792" y="4785336"/>
                  <a:ext cx="130320" cy="34560"/>
                </a:xfrm>
                <a:prstGeom prst="rect">
                  <a:avLst/>
                </a:prstGeom>
              </p:spPr>
            </p:pic>
          </mc:Fallback>
        </mc:AlternateContent>
        <mc:AlternateContent xmlns:mc="http://schemas.openxmlformats.org/markup-compatibility/2006">
          <mc:Choice xmlns:p14="http://schemas.microsoft.com/office/powerpoint/2010/main" Requires="p14">
            <p:contentPart p14:bwMode="auto" r:id="rId599">
              <p14:nvContentPartPr>
                <p14:cNvPr id="151" name="Entrada de lápiz 150">
                  <a:extLst>
                    <a:ext uri="{FF2B5EF4-FFF2-40B4-BE49-F238E27FC236}">
                      <a16:creationId xmlns:a16="http://schemas.microsoft.com/office/drawing/2014/main" id="{8D5AD6E0-5A69-F743-937F-74774322893E}"/>
                    </a:ext>
                  </a:extLst>
                </p14:cNvPr>
                <p14:cNvContentPartPr/>
                <p14:nvPr/>
              </p14:nvContentPartPr>
              <p14:xfrm>
                <a:off x="731232" y="4453056"/>
                <a:ext cx="72000" cy="525240"/>
              </p14:xfrm>
            </p:contentPart>
          </mc:Choice>
          <mc:Fallback>
            <p:pic>
              <p:nvPicPr>
                <p:cNvPr id="151" name="Entrada de lápiz 150">
                  <a:extLst>
                    <a:ext uri="{FF2B5EF4-FFF2-40B4-BE49-F238E27FC236}">
                      <a16:creationId xmlns:a16="http://schemas.microsoft.com/office/drawing/2014/main" id="{8D5AD6E0-5A69-F743-937F-74774322893E}"/>
                    </a:ext>
                  </a:extLst>
                </p:cNvPr>
                <p:cNvPicPr/>
                <p:nvPr/>
              </p:nvPicPr>
              <p:blipFill>
                <a:blip r:embed="rId600"/>
                <a:stretch>
                  <a:fillRect/>
                </a:stretch>
              </p:blipFill>
              <p:spPr>
                <a:xfrm>
                  <a:off x="723672" y="4445496"/>
                  <a:ext cx="87120" cy="540360"/>
                </a:xfrm>
                <a:prstGeom prst="rect">
                  <a:avLst/>
                </a:prstGeom>
              </p:spPr>
            </p:pic>
          </mc:Fallback>
        </mc:AlternateContent>
        <mc:AlternateContent xmlns:mc="http://schemas.openxmlformats.org/markup-compatibility/2006">
          <mc:Choice xmlns:p14="http://schemas.microsoft.com/office/powerpoint/2010/main" Requires="p14">
            <p:contentPart p14:bwMode="auto" r:id="rId601">
              <p14:nvContentPartPr>
                <p14:cNvPr id="152" name="Entrada de lápiz 151">
                  <a:extLst>
                    <a:ext uri="{FF2B5EF4-FFF2-40B4-BE49-F238E27FC236}">
                      <a16:creationId xmlns:a16="http://schemas.microsoft.com/office/drawing/2014/main" id="{326BAF74-FCEB-214E-9947-3861F6ED9E3B}"/>
                    </a:ext>
                  </a:extLst>
                </p14:cNvPr>
                <p14:cNvContentPartPr/>
                <p14:nvPr/>
              </p14:nvContentPartPr>
              <p14:xfrm>
                <a:off x="886752" y="4617576"/>
                <a:ext cx="126720" cy="139320"/>
              </p14:xfrm>
            </p:contentPart>
          </mc:Choice>
          <mc:Fallback>
            <p:pic>
              <p:nvPicPr>
                <p:cNvPr id="152" name="Entrada de lápiz 151">
                  <a:extLst>
                    <a:ext uri="{FF2B5EF4-FFF2-40B4-BE49-F238E27FC236}">
                      <a16:creationId xmlns:a16="http://schemas.microsoft.com/office/drawing/2014/main" id="{326BAF74-FCEB-214E-9947-3861F6ED9E3B}"/>
                    </a:ext>
                  </a:extLst>
                </p:cNvPr>
                <p:cNvPicPr/>
                <p:nvPr/>
              </p:nvPicPr>
              <p:blipFill>
                <a:blip r:embed="rId602"/>
                <a:stretch>
                  <a:fillRect/>
                </a:stretch>
              </p:blipFill>
              <p:spPr>
                <a:xfrm>
                  <a:off x="879192" y="4610016"/>
                  <a:ext cx="141840" cy="154080"/>
                </a:xfrm>
                <a:prstGeom prst="rect">
                  <a:avLst/>
                </a:prstGeom>
              </p:spPr>
            </p:pic>
          </mc:Fallback>
        </mc:AlternateContent>
        <mc:AlternateContent xmlns:mc="http://schemas.openxmlformats.org/markup-compatibility/2006">
          <mc:Choice xmlns:p14="http://schemas.microsoft.com/office/powerpoint/2010/main" Requires="p14">
            <p:contentPart p14:bwMode="auto" r:id="rId603">
              <p14:nvContentPartPr>
                <p14:cNvPr id="153" name="Entrada de lápiz 152">
                  <a:extLst>
                    <a:ext uri="{FF2B5EF4-FFF2-40B4-BE49-F238E27FC236}">
                      <a16:creationId xmlns:a16="http://schemas.microsoft.com/office/drawing/2014/main" id="{3C7AA03B-1E5B-6944-A184-0D31AD0228DB}"/>
                    </a:ext>
                  </a:extLst>
                </p14:cNvPr>
                <p14:cNvContentPartPr/>
                <p14:nvPr/>
              </p14:nvContentPartPr>
              <p14:xfrm>
                <a:off x="969192" y="4552776"/>
                <a:ext cx="72360" cy="331920"/>
              </p14:xfrm>
            </p:contentPart>
          </mc:Choice>
          <mc:Fallback>
            <p:pic>
              <p:nvPicPr>
                <p:cNvPr id="153" name="Entrada de lápiz 152">
                  <a:extLst>
                    <a:ext uri="{FF2B5EF4-FFF2-40B4-BE49-F238E27FC236}">
                      <a16:creationId xmlns:a16="http://schemas.microsoft.com/office/drawing/2014/main" id="{3C7AA03B-1E5B-6944-A184-0D31AD0228DB}"/>
                    </a:ext>
                  </a:extLst>
                </p:cNvPr>
                <p:cNvPicPr/>
                <p:nvPr/>
              </p:nvPicPr>
              <p:blipFill>
                <a:blip r:embed="rId604"/>
                <a:stretch>
                  <a:fillRect/>
                </a:stretch>
              </p:blipFill>
              <p:spPr>
                <a:xfrm>
                  <a:off x="961632" y="4545216"/>
                  <a:ext cx="87480" cy="347040"/>
                </a:xfrm>
                <a:prstGeom prst="rect">
                  <a:avLst/>
                </a:prstGeom>
              </p:spPr>
            </p:pic>
          </mc:Fallback>
        </mc:AlternateContent>
        <mc:AlternateContent xmlns:mc="http://schemas.openxmlformats.org/markup-compatibility/2006">
          <mc:Choice xmlns:p14="http://schemas.microsoft.com/office/powerpoint/2010/main" Requires="p14">
            <p:contentPart p14:bwMode="auto" r:id="rId605">
              <p14:nvContentPartPr>
                <p14:cNvPr id="154" name="Entrada de lápiz 153">
                  <a:extLst>
                    <a:ext uri="{FF2B5EF4-FFF2-40B4-BE49-F238E27FC236}">
                      <a16:creationId xmlns:a16="http://schemas.microsoft.com/office/drawing/2014/main" id="{C007D2B3-4C18-2445-BF14-231D3542300A}"/>
                    </a:ext>
                  </a:extLst>
                </p14:cNvPr>
                <p14:cNvContentPartPr/>
                <p14:nvPr/>
              </p14:nvContentPartPr>
              <p14:xfrm>
                <a:off x="1115352" y="4782096"/>
                <a:ext cx="25200" cy="143640"/>
              </p14:xfrm>
            </p:contentPart>
          </mc:Choice>
          <mc:Fallback>
            <p:pic>
              <p:nvPicPr>
                <p:cNvPr id="154" name="Entrada de lápiz 153">
                  <a:extLst>
                    <a:ext uri="{FF2B5EF4-FFF2-40B4-BE49-F238E27FC236}">
                      <a16:creationId xmlns:a16="http://schemas.microsoft.com/office/drawing/2014/main" id="{C007D2B3-4C18-2445-BF14-231D3542300A}"/>
                    </a:ext>
                  </a:extLst>
                </p:cNvPr>
                <p:cNvPicPr/>
                <p:nvPr/>
              </p:nvPicPr>
              <p:blipFill>
                <a:blip r:embed="rId606"/>
                <a:stretch>
                  <a:fillRect/>
                </a:stretch>
              </p:blipFill>
              <p:spPr>
                <a:xfrm>
                  <a:off x="1107792" y="4774536"/>
                  <a:ext cx="40320" cy="158760"/>
                </a:xfrm>
                <a:prstGeom prst="rect">
                  <a:avLst/>
                </a:prstGeom>
              </p:spPr>
            </p:pic>
          </mc:Fallback>
        </mc:AlternateContent>
      </p:grpSp>
      <p:grpSp>
        <p:nvGrpSpPr>
          <p:cNvPr id="175" name="Grupo 174">
            <a:extLst>
              <a:ext uri="{FF2B5EF4-FFF2-40B4-BE49-F238E27FC236}">
                <a16:creationId xmlns:a16="http://schemas.microsoft.com/office/drawing/2014/main" id="{CA2A6BE2-8D33-1F42-A60B-E09DB4D1A666}"/>
              </a:ext>
            </a:extLst>
          </p:cNvPr>
          <p:cNvGrpSpPr/>
          <p:nvPr/>
        </p:nvGrpSpPr>
        <p:grpSpPr>
          <a:xfrm>
            <a:off x="1234152" y="4370616"/>
            <a:ext cx="1496880" cy="547200"/>
            <a:chOff x="1234152" y="4370616"/>
            <a:chExt cx="1496880" cy="547200"/>
          </a:xfrm>
        </p:grpSpPr>
        <mc:AlternateContent xmlns:mc="http://schemas.openxmlformats.org/markup-compatibility/2006">
          <mc:Choice xmlns:p14="http://schemas.microsoft.com/office/powerpoint/2010/main" Requires="p14">
            <p:contentPart p14:bwMode="auto" r:id="rId607">
              <p14:nvContentPartPr>
                <p14:cNvPr id="161" name="Entrada de lápiz 160">
                  <a:extLst>
                    <a:ext uri="{FF2B5EF4-FFF2-40B4-BE49-F238E27FC236}">
                      <a16:creationId xmlns:a16="http://schemas.microsoft.com/office/drawing/2014/main" id="{6A86497E-F2A7-F54C-B610-9BDC6AE6AB57}"/>
                    </a:ext>
                  </a:extLst>
                </p14:cNvPr>
                <p14:cNvContentPartPr/>
                <p14:nvPr/>
              </p14:nvContentPartPr>
              <p14:xfrm>
                <a:off x="1234152" y="4540176"/>
                <a:ext cx="105120" cy="284040"/>
              </p14:xfrm>
            </p:contentPart>
          </mc:Choice>
          <mc:Fallback>
            <p:pic>
              <p:nvPicPr>
                <p:cNvPr id="161" name="Entrada de lápiz 160">
                  <a:extLst>
                    <a:ext uri="{FF2B5EF4-FFF2-40B4-BE49-F238E27FC236}">
                      <a16:creationId xmlns:a16="http://schemas.microsoft.com/office/drawing/2014/main" id="{6A86497E-F2A7-F54C-B610-9BDC6AE6AB57}"/>
                    </a:ext>
                  </a:extLst>
                </p:cNvPr>
                <p:cNvPicPr/>
                <p:nvPr/>
              </p:nvPicPr>
              <p:blipFill>
                <a:blip r:embed="rId608"/>
                <a:stretch>
                  <a:fillRect/>
                </a:stretch>
              </p:blipFill>
              <p:spPr>
                <a:xfrm>
                  <a:off x="1226592" y="4532616"/>
                  <a:ext cx="120240" cy="299160"/>
                </a:xfrm>
                <a:prstGeom prst="rect">
                  <a:avLst/>
                </a:prstGeom>
              </p:spPr>
            </p:pic>
          </mc:Fallback>
        </mc:AlternateContent>
        <mc:AlternateContent xmlns:mc="http://schemas.openxmlformats.org/markup-compatibility/2006">
          <mc:Choice xmlns:p14="http://schemas.microsoft.com/office/powerpoint/2010/main" Requires="p14">
            <p:contentPart p14:bwMode="auto" r:id="rId609">
              <p14:nvContentPartPr>
                <p14:cNvPr id="162" name="Entrada de lápiz 161">
                  <a:extLst>
                    <a:ext uri="{FF2B5EF4-FFF2-40B4-BE49-F238E27FC236}">
                      <a16:creationId xmlns:a16="http://schemas.microsoft.com/office/drawing/2014/main" id="{9275648C-D56A-594B-A74B-E1B44A291214}"/>
                    </a:ext>
                  </a:extLst>
                </p14:cNvPr>
                <p14:cNvContentPartPr/>
                <p14:nvPr/>
              </p14:nvContentPartPr>
              <p14:xfrm>
                <a:off x="1243512" y="4679496"/>
                <a:ext cx="172080" cy="35640"/>
              </p14:xfrm>
            </p:contentPart>
          </mc:Choice>
          <mc:Fallback>
            <p:pic>
              <p:nvPicPr>
                <p:cNvPr id="162" name="Entrada de lápiz 161">
                  <a:extLst>
                    <a:ext uri="{FF2B5EF4-FFF2-40B4-BE49-F238E27FC236}">
                      <a16:creationId xmlns:a16="http://schemas.microsoft.com/office/drawing/2014/main" id="{9275648C-D56A-594B-A74B-E1B44A291214}"/>
                    </a:ext>
                  </a:extLst>
                </p:cNvPr>
                <p:cNvPicPr/>
                <p:nvPr/>
              </p:nvPicPr>
              <p:blipFill>
                <a:blip r:embed="rId610"/>
                <a:stretch>
                  <a:fillRect/>
                </a:stretch>
              </p:blipFill>
              <p:spPr>
                <a:xfrm>
                  <a:off x="1235952" y="4671936"/>
                  <a:ext cx="187200" cy="50760"/>
                </a:xfrm>
                <a:prstGeom prst="rect">
                  <a:avLst/>
                </a:prstGeom>
              </p:spPr>
            </p:pic>
          </mc:Fallback>
        </mc:AlternateContent>
        <mc:AlternateContent xmlns:mc="http://schemas.openxmlformats.org/markup-compatibility/2006">
          <mc:Choice xmlns:p14="http://schemas.microsoft.com/office/powerpoint/2010/main" Requires="p14">
            <p:contentPart p14:bwMode="auto" r:id="rId611">
              <p14:nvContentPartPr>
                <p14:cNvPr id="163" name="Entrada de lápiz 162">
                  <a:extLst>
                    <a:ext uri="{FF2B5EF4-FFF2-40B4-BE49-F238E27FC236}">
                      <a16:creationId xmlns:a16="http://schemas.microsoft.com/office/drawing/2014/main" id="{EC2E7B14-9FDB-F446-B1A8-756F24F1516A}"/>
                    </a:ext>
                  </a:extLst>
                </p14:cNvPr>
                <p14:cNvContentPartPr/>
                <p14:nvPr/>
              </p14:nvContentPartPr>
              <p14:xfrm>
                <a:off x="1526832" y="4507776"/>
                <a:ext cx="35640" cy="169560"/>
              </p14:xfrm>
            </p:contentPart>
          </mc:Choice>
          <mc:Fallback>
            <p:pic>
              <p:nvPicPr>
                <p:cNvPr id="163" name="Entrada de lápiz 162">
                  <a:extLst>
                    <a:ext uri="{FF2B5EF4-FFF2-40B4-BE49-F238E27FC236}">
                      <a16:creationId xmlns:a16="http://schemas.microsoft.com/office/drawing/2014/main" id="{EC2E7B14-9FDB-F446-B1A8-756F24F1516A}"/>
                    </a:ext>
                  </a:extLst>
                </p:cNvPr>
                <p:cNvPicPr/>
                <p:nvPr/>
              </p:nvPicPr>
              <p:blipFill>
                <a:blip r:embed="rId612"/>
                <a:stretch>
                  <a:fillRect/>
                </a:stretch>
              </p:blipFill>
              <p:spPr>
                <a:xfrm>
                  <a:off x="1519272" y="4500216"/>
                  <a:ext cx="50400" cy="184320"/>
                </a:xfrm>
                <a:prstGeom prst="rect">
                  <a:avLst/>
                </a:prstGeom>
              </p:spPr>
            </p:pic>
          </mc:Fallback>
        </mc:AlternateContent>
        <mc:AlternateContent xmlns:mc="http://schemas.openxmlformats.org/markup-compatibility/2006">
          <mc:Choice xmlns:p14="http://schemas.microsoft.com/office/powerpoint/2010/main" Requires="p14">
            <p:contentPart p14:bwMode="auto" r:id="rId613">
              <p14:nvContentPartPr>
                <p14:cNvPr id="164" name="Entrada de lápiz 163">
                  <a:extLst>
                    <a:ext uri="{FF2B5EF4-FFF2-40B4-BE49-F238E27FC236}">
                      <a16:creationId xmlns:a16="http://schemas.microsoft.com/office/drawing/2014/main" id="{F7B35949-234B-9C4C-B89C-A2516204A86C}"/>
                    </a:ext>
                  </a:extLst>
                </p14:cNvPr>
                <p14:cNvContentPartPr/>
                <p14:nvPr/>
              </p14:nvContentPartPr>
              <p14:xfrm>
                <a:off x="1483272" y="4599216"/>
                <a:ext cx="128520" cy="27720"/>
              </p14:xfrm>
            </p:contentPart>
          </mc:Choice>
          <mc:Fallback>
            <p:pic>
              <p:nvPicPr>
                <p:cNvPr id="164" name="Entrada de lápiz 163">
                  <a:extLst>
                    <a:ext uri="{FF2B5EF4-FFF2-40B4-BE49-F238E27FC236}">
                      <a16:creationId xmlns:a16="http://schemas.microsoft.com/office/drawing/2014/main" id="{F7B35949-234B-9C4C-B89C-A2516204A86C}"/>
                    </a:ext>
                  </a:extLst>
                </p:cNvPr>
                <p:cNvPicPr/>
                <p:nvPr/>
              </p:nvPicPr>
              <p:blipFill>
                <a:blip r:embed="rId614"/>
                <a:stretch>
                  <a:fillRect/>
                </a:stretch>
              </p:blipFill>
              <p:spPr>
                <a:xfrm>
                  <a:off x="1476072" y="4591656"/>
                  <a:ext cx="143640" cy="42480"/>
                </a:xfrm>
                <a:prstGeom prst="rect">
                  <a:avLst/>
                </a:prstGeom>
              </p:spPr>
            </p:pic>
          </mc:Fallback>
        </mc:AlternateContent>
        <mc:AlternateContent xmlns:mc="http://schemas.openxmlformats.org/markup-compatibility/2006">
          <mc:Choice xmlns:p14="http://schemas.microsoft.com/office/powerpoint/2010/main" Requires="p14">
            <p:contentPart p14:bwMode="auto" r:id="rId615">
              <p14:nvContentPartPr>
                <p14:cNvPr id="165" name="Entrada de lápiz 164">
                  <a:extLst>
                    <a:ext uri="{FF2B5EF4-FFF2-40B4-BE49-F238E27FC236}">
                      <a16:creationId xmlns:a16="http://schemas.microsoft.com/office/drawing/2014/main" id="{292C68B2-8C29-2E4F-AC88-0CEC8F625096}"/>
                    </a:ext>
                  </a:extLst>
                </p14:cNvPr>
                <p14:cNvContentPartPr/>
                <p14:nvPr/>
              </p14:nvContentPartPr>
              <p14:xfrm>
                <a:off x="1526832" y="4767696"/>
                <a:ext cx="134640" cy="16920"/>
              </p14:xfrm>
            </p:contentPart>
          </mc:Choice>
          <mc:Fallback>
            <p:pic>
              <p:nvPicPr>
                <p:cNvPr id="165" name="Entrada de lápiz 164">
                  <a:extLst>
                    <a:ext uri="{FF2B5EF4-FFF2-40B4-BE49-F238E27FC236}">
                      <a16:creationId xmlns:a16="http://schemas.microsoft.com/office/drawing/2014/main" id="{292C68B2-8C29-2E4F-AC88-0CEC8F625096}"/>
                    </a:ext>
                  </a:extLst>
                </p:cNvPr>
                <p:cNvPicPr/>
                <p:nvPr/>
              </p:nvPicPr>
              <p:blipFill>
                <a:blip r:embed="rId616"/>
                <a:stretch>
                  <a:fillRect/>
                </a:stretch>
              </p:blipFill>
              <p:spPr>
                <a:xfrm>
                  <a:off x="1519272" y="4760136"/>
                  <a:ext cx="149760" cy="32040"/>
                </a:xfrm>
                <a:prstGeom prst="rect">
                  <a:avLst/>
                </a:prstGeom>
              </p:spPr>
            </p:pic>
          </mc:Fallback>
        </mc:AlternateContent>
        <mc:AlternateContent xmlns:mc="http://schemas.openxmlformats.org/markup-compatibility/2006">
          <mc:Choice xmlns:p14="http://schemas.microsoft.com/office/powerpoint/2010/main" Requires="p14">
            <p:contentPart p14:bwMode="auto" r:id="rId617">
              <p14:nvContentPartPr>
                <p14:cNvPr id="166" name="Entrada de lápiz 165">
                  <a:extLst>
                    <a:ext uri="{FF2B5EF4-FFF2-40B4-BE49-F238E27FC236}">
                      <a16:creationId xmlns:a16="http://schemas.microsoft.com/office/drawing/2014/main" id="{F9D23916-B17F-9A4A-8FAF-122503DC3BB9}"/>
                    </a:ext>
                  </a:extLst>
                </p14:cNvPr>
                <p14:cNvContentPartPr/>
                <p14:nvPr/>
              </p14:nvContentPartPr>
              <p14:xfrm>
                <a:off x="1743192" y="4556736"/>
                <a:ext cx="91800" cy="215640"/>
              </p14:xfrm>
            </p:contentPart>
          </mc:Choice>
          <mc:Fallback>
            <p:pic>
              <p:nvPicPr>
                <p:cNvPr id="166" name="Entrada de lápiz 165">
                  <a:extLst>
                    <a:ext uri="{FF2B5EF4-FFF2-40B4-BE49-F238E27FC236}">
                      <a16:creationId xmlns:a16="http://schemas.microsoft.com/office/drawing/2014/main" id="{F9D23916-B17F-9A4A-8FAF-122503DC3BB9}"/>
                    </a:ext>
                  </a:extLst>
                </p:cNvPr>
                <p:cNvPicPr/>
                <p:nvPr/>
              </p:nvPicPr>
              <p:blipFill>
                <a:blip r:embed="rId618"/>
                <a:stretch>
                  <a:fillRect/>
                </a:stretch>
              </p:blipFill>
              <p:spPr>
                <a:xfrm>
                  <a:off x="1735632" y="4549176"/>
                  <a:ext cx="106560" cy="230760"/>
                </a:xfrm>
                <a:prstGeom prst="rect">
                  <a:avLst/>
                </a:prstGeom>
              </p:spPr>
            </p:pic>
          </mc:Fallback>
        </mc:AlternateContent>
        <mc:AlternateContent xmlns:mc="http://schemas.openxmlformats.org/markup-compatibility/2006">
          <mc:Choice xmlns:p14="http://schemas.microsoft.com/office/powerpoint/2010/main" Requires="p14">
            <p:contentPart p14:bwMode="auto" r:id="rId619">
              <p14:nvContentPartPr>
                <p14:cNvPr id="167" name="Entrada de lápiz 166">
                  <a:extLst>
                    <a:ext uri="{FF2B5EF4-FFF2-40B4-BE49-F238E27FC236}">
                      <a16:creationId xmlns:a16="http://schemas.microsoft.com/office/drawing/2014/main" id="{B2BB902E-73D4-2F46-85DB-57D03E54052E}"/>
                    </a:ext>
                  </a:extLst>
                </p14:cNvPr>
                <p14:cNvContentPartPr/>
                <p14:nvPr/>
              </p14:nvContentPartPr>
              <p14:xfrm>
                <a:off x="1965672" y="4700016"/>
                <a:ext cx="13680" cy="108720"/>
              </p14:xfrm>
            </p:contentPart>
          </mc:Choice>
          <mc:Fallback>
            <p:pic>
              <p:nvPicPr>
                <p:cNvPr id="167" name="Entrada de lápiz 166">
                  <a:extLst>
                    <a:ext uri="{FF2B5EF4-FFF2-40B4-BE49-F238E27FC236}">
                      <a16:creationId xmlns:a16="http://schemas.microsoft.com/office/drawing/2014/main" id="{B2BB902E-73D4-2F46-85DB-57D03E54052E}"/>
                    </a:ext>
                  </a:extLst>
                </p:cNvPr>
                <p:cNvPicPr/>
                <p:nvPr/>
              </p:nvPicPr>
              <p:blipFill>
                <a:blip r:embed="rId620"/>
                <a:stretch>
                  <a:fillRect/>
                </a:stretch>
              </p:blipFill>
              <p:spPr>
                <a:xfrm>
                  <a:off x="1958112" y="4692456"/>
                  <a:ext cx="28440" cy="123840"/>
                </a:xfrm>
                <a:prstGeom prst="rect">
                  <a:avLst/>
                </a:prstGeom>
              </p:spPr>
            </p:pic>
          </mc:Fallback>
        </mc:AlternateContent>
        <mc:AlternateContent xmlns:mc="http://schemas.openxmlformats.org/markup-compatibility/2006">
          <mc:Choice xmlns:p14="http://schemas.microsoft.com/office/powerpoint/2010/main" Requires="p14">
            <p:contentPart p14:bwMode="auto" r:id="rId621">
              <p14:nvContentPartPr>
                <p14:cNvPr id="168" name="Entrada de lápiz 167">
                  <a:extLst>
                    <a:ext uri="{FF2B5EF4-FFF2-40B4-BE49-F238E27FC236}">
                      <a16:creationId xmlns:a16="http://schemas.microsoft.com/office/drawing/2014/main" id="{737A5CF5-808D-804A-A284-2C10B5A4A24C}"/>
                    </a:ext>
                  </a:extLst>
                </p14:cNvPr>
                <p14:cNvContentPartPr/>
                <p14:nvPr/>
              </p14:nvContentPartPr>
              <p14:xfrm>
                <a:off x="1974312" y="4535136"/>
                <a:ext cx="99720" cy="224640"/>
              </p14:xfrm>
            </p:contentPart>
          </mc:Choice>
          <mc:Fallback>
            <p:pic>
              <p:nvPicPr>
                <p:cNvPr id="168" name="Entrada de lápiz 167">
                  <a:extLst>
                    <a:ext uri="{FF2B5EF4-FFF2-40B4-BE49-F238E27FC236}">
                      <a16:creationId xmlns:a16="http://schemas.microsoft.com/office/drawing/2014/main" id="{737A5CF5-808D-804A-A284-2C10B5A4A24C}"/>
                    </a:ext>
                  </a:extLst>
                </p:cNvPr>
                <p:cNvPicPr/>
                <p:nvPr/>
              </p:nvPicPr>
              <p:blipFill>
                <a:blip r:embed="rId622"/>
                <a:stretch>
                  <a:fillRect/>
                </a:stretch>
              </p:blipFill>
              <p:spPr>
                <a:xfrm>
                  <a:off x="1966752" y="4527576"/>
                  <a:ext cx="114840" cy="239760"/>
                </a:xfrm>
                <a:prstGeom prst="rect">
                  <a:avLst/>
                </a:prstGeom>
              </p:spPr>
            </p:pic>
          </mc:Fallback>
        </mc:AlternateContent>
        <mc:AlternateContent xmlns:mc="http://schemas.openxmlformats.org/markup-compatibility/2006">
          <mc:Choice xmlns:p14="http://schemas.microsoft.com/office/powerpoint/2010/main" Requires="p14">
            <p:contentPart p14:bwMode="auto" r:id="rId623">
              <p14:nvContentPartPr>
                <p14:cNvPr id="169" name="Entrada de lápiz 168">
                  <a:extLst>
                    <a:ext uri="{FF2B5EF4-FFF2-40B4-BE49-F238E27FC236}">
                      <a16:creationId xmlns:a16="http://schemas.microsoft.com/office/drawing/2014/main" id="{532B7C98-3E77-2D44-85D0-D771BA637B73}"/>
                    </a:ext>
                  </a:extLst>
                </p14:cNvPr>
                <p14:cNvContentPartPr/>
                <p14:nvPr/>
              </p14:nvContentPartPr>
              <p14:xfrm>
                <a:off x="1956672" y="4486176"/>
                <a:ext cx="123120" cy="57600"/>
              </p14:xfrm>
            </p:contentPart>
          </mc:Choice>
          <mc:Fallback>
            <p:pic>
              <p:nvPicPr>
                <p:cNvPr id="169" name="Entrada de lápiz 168">
                  <a:extLst>
                    <a:ext uri="{FF2B5EF4-FFF2-40B4-BE49-F238E27FC236}">
                      <a16:creationId xmlns:a16="http://schemas.microsoft.com/office/drawing/2014/main" id="{532B7C98-3E77-2D44-85D0-D771BA637B73}"/>
                    </a:ext>
                  </a:extLst>
                </p:cNvPr>
                <p:cNvPicPr/>
                <p:nvPr/>
              </p:nvPicPr>
              <p:blipFill>
                <a:blip r:embed="rId624"/>
                <a:stretch>
                  <a:fillRect/>
                </a:stretch>
              </p:blipFill>
              <p:spPr>
                <a:xfrm>
                  <a:off x="1949112" y="4478616"/>
                  <a:ext cx="138240" cy="72720"/>
                </a:xfrm>
                <a:prstGeom prst="rect">
                  <a:avLst/>
                </a:prstGeom>
              </p:spPr>
            </p:pic>
          </mc:Fallback>
        </mc:AlternateContent>
        <mc:AlternateContent xmlns:mc="http://schemas.openxmlformats.org/markup-compatibility/2006">
          <mc:Choice xmlns:p14="http://schemas.microsoft.com/office/powerpoint/2010/main" Requires="p14">
            <p:contentPart p14:bwMode="auto" r:id="rId625">
              <p14:nvContentPartPr>
                <p14:cNvPr id="171" name="Entrada de lápiz 170">
                  <a:extLst>
                    <a:ext uri="{FF2B5EF4-FFF2-40B4-BE49-F238E27FC236}">
                      <a16:creationId xmlns:a16="http://schemas.microsoft.com/office/drawing/2014/main" id="{9CE03285-73DA-1C40-B29D-E1DAB60F7225}"/>
                    </a:ext>
                  </a:extLst>
                </p14:cNvPr>
                <p14:cNvContentPartPr/>
                <p14:nvPr/>
              </p14:nvContentPartPr>
              <p14:xfrm>
                <a:off x="2206512" y="4532976"/>
                <a:ext cx="6480" cy="11880"/>
              </p14:xfrm>
            </p:contentPart>
          </mc:Choice>
          <mc:Fallback>
            <p:pic>
              <p:nvPicPr>
                <p:cNvPr id="171" name="Entrada de lápiz 170">
                  <a:extLst>
                    <a:ext uri="{FF2B5EF4-FFF2-40B4-BE49-F238E27FC236}">
                      <a16:creationId xmlns:a16="http://schemas.microsoft.com/office/drawing/2014/main" id="{9CE03285-73DA-1C40-B29D-E1DAB60F7225}"/>
                    </a:ext>
                  </a:extLst>
                </p:cNvPr>
                <p:cNvPicPr/>
                <p:nvPr/>
              </p:nvPicPr>
              <p:blipFill>
                <a:blip r:embed="rId626"/>
                <a:stretch>
                  <a:fillRect/>
                </a:stretch>
              </p:blipFill>
              <p:spPr>
                <a:xfrm>
                  <a:off x="2198952" y="4525416"/>
                  <a:ext cx="21600" cy="27000"/>
                </a:xfrm>
                <a:prstGeom prst="rect">
                  <a:avLst/>
                </a:prstGeom>
              </p:spPr>
            </p:pic>
          </mc:Fallback>
        </mc:AlternateContent>
        <mc:AlternateContent xmlns:mc="http://schemas.openxmlformats.org/markup-compatibility/2006">
          <mc:Choice xmlns:p14="http://schemas.microsoft.com/office/powerpoint/2010/main" Requires="p14">
            <p:contentPart p14:bwMode="auto" r:id="rId627">
              <p14:nvContentPartPr>
                <p14:cNvPr id="172" name="Entrada de lápiz 171">
                  <a:extLst>
                    <a:ext uri="{FF2B5EF4-FFF2-40B4-BE49-F238E27FC236}">
                      <a16:creationId xmlns:a16="http://schemas.microsoft.com/office/drawing/2014/main" id="{53407CCB-3467-6C47-A826-55853022A44E}"/>
                    </a:ext>
                  </a:extLst>
                </p14:cNvPr>
                <p14:cNvContentPartPr/>
                <p14:nvPr/>
              </p14:nvContentPartPr>
              <p14:xfrm>
                <a:off x="2157912" y="4370616"/>
                <a:ext cx="110160" cy="547200"/>
              </p14:xfrm>
            </p:contentPart>
          </mc:Choice>
          <mc:Fallback>
            <p:pic>
              <p:nvPicPr>
                <p:cNvPr id="172" name="Entrada de lápiz 171">
                  <a:extLst>
                    <a:ext uri="{FF2B5EF4-FFF2-40B4-BE49-F238E27FC236}">
                      <a16:creationId xmlns:a16="http://schemas.microsoft.com/office/drawing/2014/main" id="{53407CCB-3467-6C47-A826-55853022A44E}"/>
                    </a:ext>
                  </a:extLst>
                </p:cNvPr>
                <p:cNvPicPr/>
                <p:nvPr/>
              </p:nvPicPr>
              <p:blipFill>
                <a:blip r:embed="rId628"/>
                <a:stretch>
                  <a:fillRect/>
                </a:stretch>
              </p:blipFill>
              <p:spPr>
                <a:xfrm>
                  <a:off x="2150352" y="4363056"/>
                  <a:ext cx="125280" cy="562320"/>
                </a:xfrm>
                <a:prstGeom prst="rect">
                  <a:avLst/>
                </a:prstGeom>
              </p:spPr>
            </p:pic>
          </mc:Fallback>
        </mc:AlternateContent>
        <mc:AlternateContent xmlns:mc="http://schemas.openxmlformats.org/markup-compatibility/2006">
          <mc:Choice xmlns:p14="http://schemas.microsoft.com/office/powerpoint/2010/main" Requires="p14">
            <p:contentPart p14:bwMode="auto" r:id="rId629">
              <p14:nvContentPartPr>
                <p14:cNvPr id="173" name="Entrada de lápiz 172">
                  <a:extLst>
                    <a:ext uri="{FF2B5EF4-FFF2-40B4-BE49-F238E27FC236}">
                      <a16:creationId xmlns:a16="http://schemas.microsoft.com/office/drawing/2014/main" id="{1B9E98EC-AC60-8741-8278-EA24C654C298}"/>
                    </a:ext>
                  </a:extLst>
                </p14:cNvPr>
                <p14:cNvContentPartPr/>
                <p14:nvPr/>
              </p14:nvContentPartPr>
              <p14:xfrm>
                <a:off x="2349792" y="4553496"/>
                <a:ext cx="181440" cy="223560"/>
              </p14:xfrm>
            </p:contentPart>
          </mc:Choice>
          <mc:Fallback>
            <p:pic>
              <p:nvPicPr>
                <p:cNvPr id="173" name="Entrada de lápiz 172">
                  <a:extLst>
                    <a:ext uri="{FF2B5EF4-FFF2-40B4-BE49-F238E27FC236}">
                      <a16:creationId xmlns:a16="http://schemas.microsoft.com/office/drawing/2014/main" id="{1B9E98EC-AC60-8741-8278-EA24C654C298}"/>
                    </a:ext>
                  </a:extLst>
                </p:cNvPr>
                <p:cNvPicPr/>
                <p:nvPr/>
              </p:nvPicPr>
              <p:blipFill>
                <a:blip r:embed="rId630"/>
                <a:stretch>
                  <a:fillRect/>
                </a:stretch>
              </p:blipFill>
              <p:spPr>
                <a:xfrm>
                  <a:off x="2342232" y="4545936"/>
                  <a:ext cx="196560" cy="238680"/>
                </a:xfrm>
                <a:prstGeom prst="rect">
                  <a:avLst/>
                </a:prstGeom>
              </p:spPr>
            </p:pic>
          </mc:Fallback>
        </mc:AlternateContent>
        <mc:AlternateContent xmlns:mc="http://schemas.openxmlformats.org/markup-compatibility/2006">
          <mc:Choice xmlns:p14="http://schemas.microsoft.com/office/powerpoint/2010/main" Requires="p14">
            <p:contentPart p14:bwMode="auto" r:id="rId631">
              <p14:nvContentPartPr>
                <p14:cNvPr id="174" name="Entrada de lápiz 173">
                  <a:extLst>
                    <a:ext uri="{FF2B5EF4-FFF2-40B4-BE49-F238E27FC236}">
                      <a16:creationId xmlns:a16="http://schemas.microsoft.com/office/drawing/2014/main" id="{5371D57E-B8C1-2B4E-8746-E8FD2E760568}"/>
                    </a:ext>
                  </a:extLst>
                </p14:cNvPr>
                <p14:cNvContentPartPr/>
                <p14:nvPr/>
              </p14:nvContentPartPr>
              <p14:xfrm>
                <a:off x="2605752" y="4535136"/>
                <a:ext cx="125280" cy="234000"/>
              </p14:xfrm>
            </p:contentPart>
          </mc:Choice>
          <mc:Fallback>
            <p:pic>
              <p:nvPicPr>
                <p:cNvPr id="174" name="Entrada de lápiz 173">
                  <a:extLst>
                    <a:ext uri="{FF2B5EF4-FFF2-40B4-BE49-F238E27FC236}">
                      <a16:creationId xmlns:a16="http://schemas.microsoft.com/office/drawing/2014/main" id="{5371D57E-B8C1-2B4E-8746-E8FD2E760568}"/>
                    </a:ext>
                  </a:extLst>
                </p:cNvPr>
                <p:cNvPicPr/>
                <p:nvPr/>
              </p:nvPicPr>
              <p:blipFill>
                <a:blip r:embed="rId632"/>
                <a:stretch>
                  <a:fillRect/>
                </a:stretch>
              </p:blipFill>
              <p:spPr>
                <a:xfrm>
                  <a:off x="2598192" y="4527576"/>
                  <a:ext cx="140400" cy="249120"/>
                </a:xfrm>
                <a:prstGeom prst="rect">
                  <a:avLst/>
                </a:prstGeom>
              </p:spPr>
            </p:pic>
          </mc:Fallback>
        </mc:AlternateContent>
      </p:grpSp>
      <p:grpSp>
        <p:nvGrpSpPr>
          <p:cNvPr id="198" name="Grupo 197">
            <a:extLst>
              <a:ext uri="{FF2B5EF4-FFF2-40B4-BE49-F238E27FC236}">
                <a16:creationId xmlns:a16="http://schemas.microsoft.com/office/drawing/2014/main" id="{76B08B8B-1000-9F4B-B871-A135198DF6B3}"/>
              </a:ext>
            </a:extLst>
          </p:cNvPr>
          <p:cNvGrpSpPr/>
          <p:nvPr/>
        </p:nvGrpSpPr>
        <p:grpSpPr>
          <a:xfrm>
            <a:off x="6125472" y="1389816"/>
            <a:ext cx="2768040" cy="749520"/>
            <a:chOff x="6125472" y="1389816"/>
            <a:chExt cx="2768040" cy="749520"/>
          </a:xfrm>
        </p:grpSpPr>
        <mc:AlternateContent xmlns:mc="http://schemas.openxmlformats.org/markup-compatibility/2006">
          <mc:Choice xmlns:p14="http://schemas.microsoft.com/office/powerpoint/2010/main" Requires="p14">
            <p:contentPart p14:bwMode="auto" r:id="rId633">
              <p14:nvContentPartPr>
                <p14:cNvPr id="176" name="Entrada de lápiz 175">
                  <a:extLst>
                    <a:ext uri="{FF2B5EF4-FFF2-40B4-BE49-F238E27FC236}">
                      <a16:creationId xmlns:a16="http://schemas.microsoft.com/office/drawing/2014/main" id="{DF1BC0B3-8706-354D-9E04-FCCFEFDDBFA0}"/>
                    </a:ext>
                  </a:extLst>
                </p14:cNvPr>
                <p14:cNvContentPartPr/>
                <p14:nvPr/>
              </p14:nvContentPartPr>
              <p14:xfrm>
                <a:off x="6125472" y="1681416"/>
                <a:ext cx="181800" cy="296640"/>
              </p14:xfrm>
            </p:contentPart>
          </mc:Choice>
          <mc:Fallback>
            <p:pic>
              <p:nvPicPr>
                <p:cNvPr id="176" name="Entrada de lápiz 175">
                  <a:extLst>
                    <a:ext uri="{FF2B5EF4-FFF2-40B4-BE49-F238E27FC236}">
                      <a16:creationId xmlns:a16="http://schemas.microsoft.com/office/drawing/2014/main" id="{DF1BC0B3-8706-354D-9E04-FCCFEFDDBFA0}"/>
                    </a:ext>
                  </a:extLst>
                </p:cNvPr>
                <p:cNvPicPr/>
                <p:nvPr/>
              </p:nvPicPr>
              <p:blipFill>
                <a:blip r:embed="rId634"/>
                <a:stretch>
                  <a:fillRect/>
                </a:stretch>
              </p:blipFill>
              <p:spPr>
                <a:xfrm>
                  <a:off x="6117912" y="1673856"/>
                  <a:ext cx="196920" cy="311760"/>
                </a:xfrm>
                <a:prstGeom prst="rect">
                  <a:avLst/>
                </a:prstGeom>
              </p:spPr>
            </p:pic>
          </mc:Fallback>
        </mc:AlternateContent>
        <mc:AlternateContent xmlns:mc="http://schemas.openxmlformats.org/markup-compatibility/2006">
          <mc:Choice xmlns:p14="http://schemas.microsoft.com/office/powerpoint/2010/main" Requires="p14">
            <p:contentPart p14:bwMode="auto" r:id="rId635">
              <p14:nvContentPartPr>
                <p14:cNvPr id="177" name="Entrada de lápiz 176">
                  <a:extLst>
                    <a:ext uri="{FF2B5EF4-FFF2-40B4-BE49-F238E27FC236}">
                      <a16:creationId xmlns:a16="http://schemas.microsoft.com/office/drawing/2014/main" id="{8844404D-9922-2541-A7B1-5FAC5328DC0C}"/>
                    </a:ext>
                  </a:extLst>
                </p14:cNvPr>
                <p14:cNvContentPartPr/>
                <p14:nvPr/>
              </p14:nvContentPartPr>
              <p14:xfrm>
                <a:off x="6446232" y="1682496"/>
                <a:ext cx="142560" cy="232200"/>
              </p14:xfrm>
            </p:contentPart>
          </mc:Choice>
          <mc:Fallback>
            <p:pic>
              <p:nvPicPr>
                <p:cNvPr id="177" name="Entrada de lápiz 176">
                  <a:extLst>
                    <a:ext uri="{FF2B5EF4-FFF2-40B4-BE49-F238E27FC236}">
                      <a16:creationId xmlns:a16="http://schemas.microsoft.com/office/drawing/2014/main" id="{8844404D-9922-2541-A7B1-5FAC5328DC0C}"/>
                    </a:ext>
                  </a:extLst>
                </p:cNvPr>
                <p:cNvPicPr/>
                <p:nvPr/>
              </p:nvPicPr>
              <p:blipFill>
                <a:blip r:embed="rId636"/>
                <a:stretch>
                  <a:fillRect/>
                </a:stretch>
              </p:blipFill>
              <p:spPr>
                <a:xfrm>
                  <a:off x="6438672" y="1674936"/>
                  <a:ext cx="157680" cy="247320"/>
                </a:xfrm>
                <a:prstGeom prst="rect">
                  <a:avLst/>
                </a:prstGeom>
              </p:spPr>
            </p:pic>
          </mc:Fallback>
        </mc:AlternateContent>
        <mc:AlternateContent xmlns:mc="http://schemas.openxmlformats.org/markup-compatibility/2006">
          <mc:Choice xmlns:p14="http://schemas.microsoft.com/office/powerpoint/2010/main" Requires="p14">
            <p:contentPart p14:bwMode="auto" r:id="rId637">
              <p14:nvContentPartPr>
                <p14:cNvPr id="178" name="Entrada de lápiz 177">
                  <a:extLst>
                    <a:ext uri="{FF2B5EF4-FFF2-40B4-BE49-F238E27FC236}">
                      <a16:creationId xmlns:a16="http://schemas.microsoft.com/office/drawing/2014/main" id="{4F18542E-98F3-854F-8B75-99C7184E5BD8}"/>
                    </a:ext>
                  </a:extLst>
                </p14:cNvPr>
                <p14:cNvContentPartPr/>
                <p14:nvPr/>
              </p14:nvContentPartPr>
              <p14:xfrm>
                <a:off x="6720912" y="1703376"/>
                <a:ext cx="63360" cy="25200"/>
              </p14:xfrm>
            </p:contentPart>
          </mc:Choice>
          <mc:Fallback>
            <p:pic>
              <p:nvPicPr>
                <p:cNvPr id="178" name="Entrada de lápiz 177">
                  <a:extLst>
                    <a:ext uri="{FF2B5EF4-FFF2-40B4-BE49-F238E27FC236}">
                      <a16:creationId xmlns:a16="http://schemas.microsoft.com/office/drawing/2014/main" id="{4F18542E-98F3-854F-8B75-99C7184E5BD8}"/>
                    </a:ext>
                  </a:extLst>
                </p:cNvPr>
                <p:cNvPicPr/>
                <p:nvPr/>
              </p:nvPicPr>
              <p:blipFill>
                <a:blip r:embed="rId638"/>
                <a:stretch>
                  <a:fillRect/>
                </a:stretch>
              </p:blipFill>
              <p:spPr>
                <a:xfrm>
                  <a:off x="6713352" y="1695816"/>
                  <a:ext cx="78480" cy="40320"/>
                </a:xfrm>
                <a:prstGeom prst="rect">
                  <a:avLst/>
                </a:prstGeom>
              </p:spPr>
            </p:pic>
          </mc:Fallback>
        </mc:AlternateContent>
        <mc:AlternateContent xmlns:mc="http://schemas.openxmlformats.org/markup-compatibility/2006">
          <mc:Choice xmlns:p14="http://schemas.microsoft.com/office/powerpoint/2010/main" Requires="p14">
            <p:contentPart p14:bwMode="auto" r:id="rId639">
              <p14:nvContentPartPr>
                <p14:cNvPr id="179" name="Entrada de lápiz 178">
                  <a:extLst>
                    <a:ext uri="{FF2B5EF4-FFF2-40B4-BE49-F238E27FC236}">
                      <a16:creationId xmlns:a16="http://schemas.microsoft.com/office/drawing/2014/main" id="{5BB3C934-B620-C74D-B99D-380D771AD9E6}"/>
                    </a:ext>
                  </a:extLst>
                </p14:cNvPr>
                <p14:cNvContentPartPr/>
                <p14:nvPr/>
              </p14:nvContentPartPr>
              <p14:xfrm>
                <a:off x="6729912" y="1802376"/>
                <a:ext cx="63720" cy="16560"/>
              </p14:xfrm>
            </p:contentPart>
          </mc:Choice>
          <mc:Fallback>
            <p:pic>
              <p:nvPicPr>
                <p:cNvPr id="179" name="Entrada de lápiz 178">
                  <a:extLst>
                    <a:ext uri="{FF2B5EF4-FFF2-40B4-BE49-F238E27FC236}">
                      <a16:creationId xmlns:a16="http://schemas.microsoft.com/office/drawing/2014/main" id="{5BB3C934-B620-C74D-B99D-380D771AD9E6}"/>
                    </a:ext>
                  </a:extLst>
                </p:cNvPr>
                <p:cNvPicPr/>
                <p:nvPr/>
              </p:nvPicPr>
              <p:blipFill>
                <a:blip r:embed="rId640"/>
                <a:stretch>
                  <a:fillRect/>
                </a:stretch>
              </p:blipFill>
              <p:spPr>
                <a:xfrm>
                  <a:off x="6722352" y="1794816"/>
                  <a:ext cx="78840" cy="31680"/>
                </a:xfrm>
                <a:prstGeom prst="rect">
                  <a:avLst/>
                </a:prstGeom>
              </p:spPr>
            </p:pic>
          </mc:Fallback>
        </mc:AlternateContent>
        <mc:AlternateContent xmlns:mc="http://schemas.openxmlformats.org/markup-compatibility/2006">
          <mc:Choice xmlns:p14="http://schemas.microsoft.com/office/powerpoint/2010/main" Requires="p14">
            <p:contentPart p14:bwMode="auto" r:id="rId641">
              <p14:nvContentPartPr>
                <p14:cNvPr id="181" name="Entrada de lápiz 180">
                  <a:extLst>
                    <a:ext uri="{FF2B5EF4-FFF2-40B4-BE49-F238E27FC236}">
                      <a16:creationId xmlns:a16="http://schemas.microsoft.com/office/drawing/2014/main" id="{79EEFB70-AFDC-1344-B0FC-4FB8364773F5}"/>
                    </a:ext>
                  </a:extLst>
                </p14:cNvPr>
                <p14:cNvContentPartPr/>
                <p14:nvPr/>
              </p14:nvContentPartPr>
              <p14:xfrm>
                <a:off x="6932952" y="1548216"/>
                <a:ext cx="88200" cy="187560"/>
              </p14:xfrm>
            </p:contentPart>
          </mc:Choice>
          <mc:Fallback>
            <p:pic>
              <p:nvPicPr>
                <p:cNvPr id="181" name="Entrada de lápiz 180">
                  <a:extLst>
                    <a:ext uri="{FF2B5EF4-FFF2-40B4-BE49-F238E27FC236}">
                      <a16:creationId xmlns:a16="http://schemas.microsoft.com/office/drawing/2014/main" id="{79EEFB70-AFDC-1344-B0FC-4FB8364773F5}"/>
                    </a:ext>
                  </a:extLst>
                </p:cNvPr>
                <p:cNvPicPr/>
                <p:nvPr/>
              </p:nvPicPr>
              <p:blipFill>
                <a:blip r:embed="rId642"/>
                <a:stretch>
                  <a:fillRect/>
                </a:stretch>
              </p:blipFill>
              <p:spPr>
                <a:xfrm>
                  <a:off x="6925392" y="1541016"/>
                  <a:ext cx="103320" cy="202680"/>
                </a:xfrm>
                <a:prstGeom prst="rect">
                  <a:avLst/>
                </a:prstGeom>
              </p:spPr>
            </p:pic>
          </mc:Fallback>
        </mc:AlternateContent>
        <mc:AlternateContent xmlns:mc="http://schemas.openxmlformats.org/markup-compatibility/2006">
          <mc:Choice xmlns:p14="http://schemas.microsoft.com/office/powerpoint/2010/main" Requires="p14">
            <p:contentPart p14:bwMode="auto" r:id="rId643">
              <p14:nvContentPartPr>
                <p14:cNvPr id="182" name="Entrada de lápiz 181">
                  <a:extLst>
                    <a:ext uri="{FF2B5EF4-FFF2-40B4-BE49-F238E27FC236}">
                      <a16:creationId xmlns:a16="http://schemas.microsoft.com/office/drawing/2014/main" id="{E71F71C8-21B3-814A-AFB7-F76BD69E44E7}"/>
                    </a:ext>
                  </a:extLst>
                </p14:cNvPr>
                <p14:cNvContentPartPr/>
                <p14:nvPr/>
              </p14:nvContentPartPr>
              <p14:xfrm>
                <a:off x="7141392" y="1673136"/>
                <a:ext cx="17280" cy="113040"/>
              </p14:xfrm>
            </p:contentPart>
          </mc:Choice>
          <mc:Fallback>
            <p:pic>
              <p:nvPicPr>
                <p:cNvPr id="182" name="Entrada de lápiz 181">
                  <a:extLst>
                    <a:ext uri="{FF2B5EF4-FFF2-40B4-BE49-F238E27FC236}">
                      <a16:creationId xmlns:a16="http://schemas.microsoft.com/office/drawing/2014/main" id="{E71F71C8-21B3-814A-AFB7-F76BD69E44E7}"/>
                    </a:ext>
                  </a:extLst>
                </p:cNvPr>
                <p:cNvPicPr/>
                <p:nvPr/>
              </p:nvPicPr>
              <p:blipFill>
                <a:blip r:embed="rId644"/>
                <a:stretch>
                  <a:fillRect/>
                </a:stretch>
              </p:blipFill>
              <p:spPr>
                <a:xfrm>
                  <a:off x="7133832" y="1665576"/>
                  <a:ext cx="32040" cy="128160"/>
                </a:xfrm>
                <a:prstGeom prst="rect">
                  <a:avLst/>
                </a:prstGeom>
              </p:spPr>
            </p:pic>
          </mc:Fallback>
        </mc:AlternateContent>
        <mc:AlternateContent xmlns:mc="http://schemas.openxmlformats.org/markup-compatibility/2006">
          <mc:Choice xmlns:p14="http://schemas.microsoft.com/office/powerpoint/2010/main" Requires="p14">
            <p:contentPart p14:bwMode="auto" r:id="rId645">
              <p14:nvContentPartPr>
                <p14:cNvPr id="183" name="Entrada de lápiz 182">
                  <a:extLst>
                    <a:ext uri="{FF2B5EF4-FFF2-40B4-BE49-F238E27FC236}">
                      <a16:creationId xmlns:a16="http://schemas.microsoft.com/office/drawing/2014/main" id="{9D04F180-C853-204F-B81F-78390DCF9980}"/>
                    </a:ext>
                  </a:extLst>
                </p14:cNvPr>
                <p14:cNvContentPartPr/>
                <p14:nvPr/>
              </p14:nvContentPartPr>
              <p14:xfrm>
                <a:off x="7187112" y="1511856"/>
                <a:ext cx="62640" cy="210240"/>
              </p14:xfrm>
            </p:contentPart>
          </mc:Choice>
          <mc:Fallback>
            <p:pic>
              <p:nvPicPr>
                <p:cNvPr id="183" name="Entrada de lápiz 182">
                  <a:extLst>
                    <a:ext uri="{FF2B5EF4-FFF2-40B4-BE49-F238E27FC236}">
                      <a16:creationId xmlns:a16="http://schemas.microsoft.com/office/drawing/2014/main" id="{9D04F180-C853-204F-B81F-78390DCF9980}"/>
                    </a:ext>
                  </a:extLst>
                </p:cNvPr>
                <p:cNvPicPr/>
                <p:nvPr/>
              </p:nvPicPr>
              <p:blipFill>
                <a:blip r:embed="rId646"/>
                <a:stretch>
                  <a:fillRect/>
                </a:stretch>
              </p:blipFill>
              <p:spPr>
                <a:xfrm>
                  <a:off x="7179552" y="1504296"/>
                  <a:ext cx="77760" cy="225360"/>
                </a:xfrm>
                <a:prstGeom prst="rect">
                  <a:avLst/>
                </a:prstGeom>
              </p:spPr>
            </p:pic>
          </mc:Fallback>
        </mc:AlternateContent>
        <mc:AlternateContent xmlns:mc="http://schemas.openxmlformats.org/markup-compatibility/2006">
          <mc:Choice xmlns:p14="http://schemas.microsoft.com/office/powerpoint/2010/main" Requires="p14">
            <p:contentPart p14:bwMode="auto" r:id="rId647">
              <p14:nvContentPartPr>
                <p14:cNvPr id="184" name="Entrada de lápiz 183">
                  <a:extLst>
                    <a:ext uri="{FF2B5EF4-FFF2-40B4-BE49-F238E27FC236}">
                      <a16:creationId xmlns:a16="http://schemas.microsoft.com/office/drawing/2014/main" id="{949F0193-566D-D74C-840E-EE857572B0F6}"/>
                    </a:ext>
                  </a:extLst>
                </p14:cNvPr>
                <p14:cNvContentPartPr/>
                <p14:nvPr/>
              </p14:nvContentPartPr>
              <p14:xfrm>
                <a:off x="7369992" y="1535976"/>
                <a:ext cx="123480" cy="151920"/>
              </p14:xfrm>
            </p:contentPart>
          </mc:Choice>
          <mc:Fallback>
            <p:pic>
              <p:nvPicPr>
                <p:cNvPr id="184" name="Entrada de lápiz 183">
                  <a:extLst>
                    <a:ext uri="{FF2B5EF4-FFF2-40B4-BE49-F238E27FC236}">
                      <a16:creationId xmlns:a16="http://schemas.microsoft.com/office/drawing/2014/main" id="{949F0193-566D-D74C-840E-EE857572B0F6}"/>
                    </a:ext>
                  </a:extLst>
                </p:cNvPr>
                <p:cNvPicPr/>
                <p:nvPr/>
              </p:nvPicPr>
              <p:blipFill>
                <a:blip r:embed="rId648"/>
                <a:stretch>
                  <a:fillRect/>
                </a:stretch>
              </p:blipFill>
              <p:spPr>
                <a:xfrm>
                  <a:off x="7362432" y="1528416"/>
                  <a:ext cx="138600" cy="167040"/>
                </a:xfrm>
                <a:prstGeom prst="rect">
                  <a:avLst/>
                </a:prstGeom>
              </p:spPr>
            </p:pic>
          </mc:Fallback>
        </mc:AlternateContent>
        <mc:AlternateContent xmlns:mc="http://schemas.openxmlformats.org/markup-compatibility/2006">
          <mc:Choice xmlns:p14="http://schemas.microsoft.com/office/powerpoint/2010/main" Requires="p14">
            <p:contentPart p14:bwMode="auto" r:id="rId649">
              <p14:nvContentPartPr>
                <p14:cNvPr id="185" name="Entrada de lápiz 184">
                  <a:extLst>
                    <a:ext uri="{FF2B5EF4-FFF2-40B4-BE49-F238E27FC236}">
                      <a16:creationId xmlns:a16="http://schemas.microsoft.com/office/drawing/2014/main" id="{397D3695-1468-BD43-A7F4-0CBF127B5522}"/>
                    </a:ext>
                  </a:extLst>
                </p14:cNvPr>
                <p14:cNvContentPartPr/>
                <p14:nvPr/>
              </p14:nvContentPartPr>
              <p14:xfrm>
                <a:off x="7552872" y="1444536"/>
                <a:ext cx="105840" cy="242280"/>
              </p14:xfrm>
            </p:contentPart>
          </mc:Choice>
          <mc:Fallback>
            <p:pic>
              <p:nvPicPr>
                <p:cNvPr id="185" name="Entrada de lápiz 184">
                  <a:extLst>
                    <a:ext uri="{FF2B5EF4-FFF2-40B4-BE49-F238E27FC236}">
                      <a16:creationId xmlns:a16="http://schemas.microsoft.com/office/drawing/2014/main" id="{397D3695-1468-BD43-A7F4-0CBF127B5522}"/>
                    </a:ext>
                  </a:extLst>
                </p:cNvPr>
                <p:cNvPicPr/>
                <p:nvPr/>
              </p:nvPicPr>
              <p:blipFill>
                <a:blip r:embed="rId650"/>
                <a:stretch>
                  <a:fillRect/>
                </a:stretch>
              </p:blipFill>
              <p:spPr>
                <a:xfrm>
                  <a:off x="7545312" y="1436976"/>
                  <a:ext cx="120960" cy="257400"/>
                </a:xfrm>
                <a:prstGeom prst="rect">
                  <a:avLst/>
                </a:prstGeom>
              </p:spPr>
            </p:pic>
          </mc:Fallback>
        </mc:AlternateContent>
        <mc:AlternateContent xmlns:mc="http://schemas.openxmlformats.org/markup-compatibility/2006">
          <mc:Choice xmlns:p14="http://schemas.microsoft.com/office/powerpoint/2010/main" Requires="p14">
            <p:contentPart p14:bwMode="auto" r:id="rId651">
              <p14:nvContentPartPr>
                <p14:cNvPr id="187" name="Entrada de lápiz 186">
                  <a:extLst>
                    <a:ext uri="{FF2B5EF4-FFF2-40B4-BE49-F238E27FC236}">
                      <a16:creationId xmlns:a16="http://schemas.microsoft.com/office/drawing/2014/main" id="{FFACCBC6-FA7A-8A42-8CE2-BB48D99F1F15}"/>
                    </a:ext>
                  </a:extLst>
                </p14:cNvPr>
                <p14:cNvContentPartPr/>
                <p14:nvPr/>
              </p14:nvContentPartPr>
              <p14:xfrm>
                <a:off x="6985872" y="1764576"/>
                <a:ext cx="621000" cy="64440"/>
              </p14:xfrm>
            </p:contentPart>
          </mc:Choice>
          <mc:Fallback>
            <p:pic>
              <p:nvPicPr>
                <p:cNvPr id="187" name="Entrada de lápiz 186">
                  <a:extLst>
                    <a:ext uri="{FF2B5EF4-FFF2-40B4-BE49-F238E27FC236}">
                      <a16:creationId xmlns:a16="http://schemas.microsoft.com/office/drawing/2014/main" id="{FFACCBC6-FA7A-8A42-8CE2-BB48D99F1F15}"/>
                    </a:ext>
                  </a:extLst>
                </p:cNvPr>
                <p:cNvPicPr/>
                <p:nvPr/>
              </p:nvPicPr>
              <p:blipFill>
                <a:blip r:embed="rId652"/>
                <a:stretch>
                  <a:fillRect/>
                </a:stretch>
              </p:blipFill>
              <p:spPr>
                <a:xfrm>
                  <a:off x="6978312" y="1757016"/>
                  <a:ext cx="635760" cy="79560"/>
                </a:xfrm>
                <a:prstGeom prst="rect">
                  <a:avLst/>
                </a:prstGeom>
              </p:spPr>
            </p:pic>
          </mc:Fallback>
        </mc:AlternateContent>
        <mc:AlternateContent xmlns:mc="http://schemas.openxmlformats.org/markup-compatibility/2006">
          <mc:Choice xmlns:p14="http://schemas.microsoft.com/office/powerpoint/2010/main" Requires="p14">
            <p:contentPart p14:bwMode="auto" r:id="rId653">
              <p14:nvContentPartPr>
                <p14:cNvPr id="188" name="Entrada de lápiz 187">
                  <a:extLst>
                    <a:ext uri="{FF2B5EF4-FFF2-40B4-BE49-F238E27FC236}">
                      <a16:creationId xmlns:a16="http://schemas.microsoft.com/office/drawing/2014/main" id="{8D44C461-954B-504D-9A43-2C669324BE27}"/>
                    </a:ext>
                  </a:extLst>
                </p14:cNvPr>
                <p14:cNvContentPartPr/>
                <p14:nvPr/>
              </p14:nvContentPartPr>
              <p14:xfrm>
                <a:off x="7324272" y="1940256"/>
                <a:ext cx="158760" cy="199080"/>
              </p14:xfrm>
            </p:contentPart>
          </mc:Choice>
          <mc:Fallback>
            <p:pic>
              <p:nvPicPr>
                <p:cNvPr id="188" name="Entrada de lápiz 187">
                  <a:extLst>
                    <a:ext uri="{FF2B5EF4-FFF2-40B4-BE49-F238E27FC236}">
                      <a16:creationId xmlns:a16="http://schemas.microsoft.com/office/drawing/2014/main" id="{8D44C461-954B-504D-9A43-2C669324BE27}"/>
                    </a:ext>
                  </a:extLst>
                </p:cNvPr>
                <p:cNvPicPr/>
                <p:nvPr/>
              </p:nvPicPr>
              <p:blipFill>
                <a:blip r:embed="rId654"/>
                <a:stretch>
                  <a:fillRect/>
                </a:stretch>
              </p:blipFill>
              <p:spPr>
                <a:xfrm>
                  <a:off x="7316712" y="1932696"/>
                  <a:ext cx="173880" cy="213840"/>
                </a:xfrm>
                <a:prstGeom prst="rect">
                  <a:avLst/>
                </a:prstGeom>
              </p:spPr>
            </p:pic>
          </mc:Fallback>
        </mc:AlternateContent>
        <mc:AlternateContent xmlns:mc="http://schemas.openxmlformats.org/markup-compatibility/2006">
          <mc:Choice xmlns:p14="http://schemas.microsoft.com/office/powerpoint/2010/main" Requires="p14">
            <p:contentPart p14:bwMode="auto" r:id="rId655">
              <p14:nvContentPartPr>
                <p14:cNvPr id="189" name="Entrada de lápiz 188">
                  <a:extLst>
                    <a:ext uri="{FF2B5EF4-FFF2-40B4-BE49-F238E27FC236}">
                      <a16:creationId xmlns:a16="http://schemas.microsoft.com/office/drawing/2014/main" id="{E368AEA9-6973-6542-8EBC-BDE69B1A4F78}"/>
                    </a:ext>
                  </a:extLst>
                </p14:cNvPr>
                <p14:cNvContentPartPr/>
                <p14:nvPr/>
              </p14:nvContentPartPr>
              <p14:xfrm>
                <a:off x="7808832" y="1625256"/>
                <a:ext cx="48600" cy="29880"/>
              </p14:xfrm>
            </p:contentPart>
          </mc:Choice>
          <mc:Fallback>
            <p:pic>
              <p:nvPicPr>
                <p:cNvPr id="189" name="Entrada de lápiz 188">
                  <a:extLst>
                    <a:ext uri="{FF2B5EF4-FFF2-40B4-BE49-F238E27FC236}">
                      <a16:creationId xmlns:a16="http://schemas.microsoft.com/office/drawing/2014/main" id="{E368AEA9-6973-6542-8EBC-BDE69B1A4F78}"/>
                    </a:ext>
                  </a:extLst>
                </p:cNvPr>
                <p:cNvPicPr/>
                <p:nvPr/>
              </p:nvPicPr>
              <p:blipFill>
                <a:blip r:embed="rId656"/>
                <a:stretch>
                  <a:fillRect/>
                </a:stretch>
              </p:blipFill>
              <p:spPr>
                <a:xfrm>
                  <a:off x="7801272" y="1617696"/>
                  <a:ext cx="63360" cy="45000"/>
                </a:xfrm>
                <a:prstGeom prst="rect">
                  <a:avLst/>
                </a:prstGeom>
              </p:spPr>
            </p:pic>
          </mc:Fallback>
        </mc:AlternateContent>
        <mc:AlternateContent xmlns:mc="http://schemas.openxmlformats.org/markup-compatibility/2006">
          <mc:Choice xmlns:p14="http://schemas.microsoft.com/office/powerpoint/2010/main" Requires="p14">
            <p:contentPart p14:bwMode="auto" r:id="rId657">
              <p14:nvContentPartPr>
                <p14:cNvPr id="190" name="Entrada de lápiz 189">
                  <a:extLst>
                    <a:ext uri="{FF2B5EF4-FFF2-40B4-BE49-F238E27FC236}">
                      <a16:creationId xmlns:a16="http://schemas.microsoft.com/office/drawing/2014/main" id="{99A370F7-7055-7B43-9769-CA2602296848}"/>
                    </a:ext>
                  </a:extLst>
                </p14:cNvPr>
                <p14:cNvContentPartPr/>
                <p14:nvPr/>
              </p14:nvContentPartPr>
              <p14:xfrm>
                <a:off x="7772112" y="1689696"/>
                <a:ext cx="86040" cy="46080"/>
              </p14:xfrm>
            </p:contentPart>
          </mc:Choice>
          <mc:Fallback>
            <p:pic>
              <p:nvPicPr>
                <p:cNvPr id="190" name="Entrada de lápiz 189">
                  <a:extLst>
                    <a:ext uri="{FF2B5EF4-FFF2-40B4-BE49-F238E27FC236}">
                      <a16:creationId xmlns:a16="http://schemas.microsoft.com/office/drawing/2014/main" id="{99A370F7-7055-7B43-9769-CA2602296848}"/>
                    </a:ext>
                  </a:extLst>
                </p:cNvPr>
                <p:cNvPicPr/>
                <p:nvPr/>
              </p:nvPicPr>
              <p:blipFill>
                <a:blip r:embed="rId658"/>
                <a:stretch>
                  <a:fillRect/>
                </a:stretch>
              </p:blipFill>
              <p:spPr>
                <a:xfrm>
                  <a:off x="7764552" y="1682136"/>
                  <a:ext cx="101160" cy="61200"/>
                </a:xfrm>
                <a:prstGeom prst="rect">
                  <a:avLst/>
                </a:prstGeom>
              </p:spPr>
            </p:pic>
          </mc:Fallback>
        </mc:AlternateContent>
        <mc:AlternateContent xmlns:mc="http://schemas.openxmlformats.org/markup-compatibility/2006">
          <mc:Choice xmlns:p14="http://schemas.microsoft.com/office/powerpoint/2010/main" Requires="p14">
            <p:contentPart p14:bwMode="auto" r:id="rId659">
              <p14:nvContentPartPr>
                <p14:cNvPr id="191" name="Entrada de lápiz 190">
                  <a:extLst>
                    <a:ext uri="{FF2B5EF4-FFF2-40B4-BE49-F238E27FC236}">
                      <a16:creationId xmlns:a16="http://schemas.microsoft.com/office/drawing/2014/main" id="{B38BAE8D-10B3-734B-BC4F-95ECEDD17169}"/>
                    </a:ext>
                  </a:extLst>
                </p14:cNvPr>
                <p14:cNvContentPartPr/>
                <p14:nvPr/>
              </p14:nvContentPartPr>
              <p14:xfrm>
                <a:off x="7992072" y="1476936"/>
                <a:ext cx="101880" cy="202680"/>
              </p14:xfrm>
            </p:contentPart>
          </mc:Choice>
          <mc:Fallback>
            <p:pic>
              <p:nvPicPr>
                <p:cNvPr id="191" name="Entrada de lápiz 190">
                  <a:extLst>
                    <a:ext uri="{FF2B5EF4-FFF2-40B4-BE49-F238E27FC236}">
                      <a16:creationId xmlns:a16="http://schemas.microsoft.com/office/drawing/2014/main" id="{B38BAE8D-10B3-734B-BC4F-95ECEDD17169}"/>
                    </a:ext>
                  </a:extLst>
                </p:cNvPr>
                <p:cNvPicPr/>
                <p:nvPr/>
              </p:nvPicPr>
              <p:blipFill>
                <a:blip r:embed="rId660"/>
                <a:stretch>
                  <a:fillRect/>
                </a:stretch>
              </p:blipFill>
              <p:spPr>
                <a:xfrm>
                  <a:off x="7984512" y="1469376"/>
                  <a:ext cx="117000" cy="217800"/>
                </a:xfrm>
                <a:prstGeom prst="rect">
                  <a:avLst/>
                </a:prstGeom>
              </p:spPr>
            </p:pic>
          </mc:Fallback>
        </mc:AlternateContent>
        <mc:AlternateContent xmlns:mc="http://schemas.openxmlformats.org/markup-compatibility/2006">
          <mc:Choice xmlns:p14="http://schemas.microsoft.com/office/powerpoint/2010/main" Requires="p14">
            <p:contentPart p14:bwMode="auto" r:id="rId661">
              <p14:nvContentPartPr>
                <p14:cNvPr id="192" name="Entrada de lápiz 191">
                  <a:extLst>
                    <a:ext uri="{FF2B5EF4-FFF2-40B4-BE49-F238E27FC236}">
                      <a16:creationId xmlns:a16="http://schemas.microsoft.com/office/drawing/2014/main" id="{46C5A345-4C2A-064F-84C6-32A78B65BB0E}"/>
                    </a:ext>
                  </a:extLst>
                </p14:cNvPr>
                <p14:cNvContentPartPr/>
                <p14:nvPr/>
              </p14:nvContentPartPr>
              <p14:xfrm>
                <a:off x="8201952" y="1654776"/>
                <a:ext cx="24840" cy="174600"/>
              </p14:xfrm>
            </p:contentPart>
          </mc:Choice>
          <mc:Fallback>
            <p:pic>
              <p:nvPicPr>
                <p:cNvPr id="192" name="Entrada de lápiz 191">
                  <a:extLst>
                    <a:ext uri="{FF2B5EF4-FFF2-40B4-BE49-F238E27FC236}">
                      <a16:creationId xmlns:a16="http://schemas.microsoft.com/office/drawing/2014/main" id="{46C5A345-4C2A-064F-84C6-32A78B65BB0E}"/>
                    </a:ext>
                  </a:extLst>
                </p:cNvPr>
                <p:cNvPicPr/>
                <p:nvPr/>
              </p:nvPicPr>
              <p:blipFill>
                <a:blip r:embed="rId662"/>
                <a:stretch>
                  <a:fillRect/>
                </a:stretch>
              </p:blipFill>
              <p:spPr>
                <a:xfrm>
                  <a:off x="8194392" y="1647216"/>
                  <a:ext cx="39960" cy="189720"/>
                </a:xfrm>
                <a:prstGeom prst="rect">
                  <a:avLst/>
                </a:prstGeom>
              </p:spPr>
            </p:pic>
          </mc:Fallback>
        </mc:AlternateContent>
        <mc:AlternateContent xmlns:mc="http://schemas.openxmlformats.org/markup-compatibility/2006">
          <mc:Choice xmlns:p14="http://schemas.microsoft.com/office/powerpoint/2010/main" Requires="p14">
            <p:contentPart p14:bwMode="auto" r:id="rId663">
              <p14:nvContentPartPr>
                <p14:cNvPr id="193" name="Entrada de lápiz 192">
                  <a:extLst>
                    <a:ext uri="{FF2B5EF4-FFF2-40B4-BE49-F238E27FC236}">
                      <a16:creationId xmlns:a16="http://schemas.microsoft.com/office/drawing/2014/main" id="{D145ECB0-0B8B-CE4A-8C84-6692BF800671}"/>
                    </a:ext>
                  </a:extLst>
                </p14:cNvPr>
                <p14:cNvContentPartPr/>
                <p14:nvPr/>
              </p14:nvContentPartPr>
              <p14:xfrm>
                <a:off x="8277192" y="1465056"/>
                <a:ext cx="77760" cy="199800"/>
              </p14:xfrm>
            </p:contentPart>
          </mc:Choice>
          <mc:Fallback>
            <p:pic>
              <p:nvPicPr>
                <p:cNvPr id="193" name="Entrada de lápiz 192">
                  <a:extLst>
                    <a:ext uri="{FF2B5EF4-FFF2-40B4-BE49-F238E27FC236}">
                      <a16:creationId xmlns:a16="http://schemas.microsoft.com/office/drawing/2014/main" id="{D145ECB0-0B8B-CE4A-8C84-6692BF800671}"/>
                    </a:ext>
                  </a:extLst>
                </p:cNvPr>
                <p:cNvPicPr/>
                <p:nvPr/>
              </p:nvPicPr>
              <p:blipFill>
                <a:blip r:embed="rId664"/>
                <a:stretch>
                  <a:fillRect/>
                </a:stretch>
              </p:blipFill>
              <p:spPr>
                <a:xfrm>
                  <a:off x="8269632" y="1457496"/>
                  <a:ext cx="92880" cy="214920"/>
                </a:xfrm>
                <a:prstGeom prst="rect">
                  <a:avLst/>
                </a:prstGeom>
              </p:spPr>
            </p:pic>
          </mc:Fallback>
        </mc:AlternateContent>
        <mc:AlternateContent xmlns:mc="http://schemas.openxmlformats.org/markup-compatibility/2006">
          <mc:Choice xmlns:p14="http://schemas.microsoft.com/office/powerpoint/2010/main" Requires="p14">
            <p:contentPart p14:bwMode="auto" r:id="rId665">
              <p14:nvContentPartPr>
                <p14:cNvPr id="194" name="Entrada de lápiz 193">
                  <a:extLst>
                    <a:ext uri="{FF2B5EF4-FFF2-40B4-BE49-F238E27FC236}">
                      <a16:creationId xmlns:a16="http://schemas.microsoft.com/office/drawing/2014/main" id="{6035DCA1-274F-5E45-8A8D-BA2D27314AB0}"/>
                    </a:ext>
                  </a:extLst>
                </p14:cNvPr>
                <p14:cNvContentPartPr/>
                <p14:nvPr/>
              </p14:nvContentPartPr>
              <p14:xfrm>
                <a:off x="8427312" y="1490256"/>
                <a:ext cx="72000" cy="215280"/>
              </p14:xfrm>
            </p:contentPart>
          </mc:Choice>
          <mc:Fallback>
            <p:pic>
              <p:nvPicPr>
                <p:cNvPr id="194" name="Entrada de lápiz 193">
                  <a:extLst>
                    <a:ext uri="{FF2B5EF4-FFF2-40B4-BE49-F238E27FC236}">
                      <a16:creationId xmlns:a16="http://schemas.microsoft.com/office/drawing/2014/main" id="{6035DCA1-274F-5E45-8A8D-BA2D27314AB0}"/>
                    </a:ext>
                  </a:extLst>
                </p:cNvPr>
                <p:cNvPicPr/>
                <p:nvPr/>
              </p:nvPicPr>
              <p:blipFill>
                <a:blip r:embed="rId666"/>
                <a:stretch>
                  <a:fillRect/>
                </a:stretch>
              </p:blipFill>
              <p:spPr>
                <a:xfrm>
                  <a:off x="8420112" y="1482696"/>
                  <a:ext cx="87120" cy="230400"/>
                </a:xfrm>
                <a:prstGeom prst="rect">
                  <a:avLst/>
                </a:prstGeom>
              </p:spPr>
            </p:pic>
          </mc:Fallback>
        </mc:AlternateContent>
        <mc:AlternateContent xmlns:mc="http://schemas.openxmlformats.org/markup-compatibility/2006">
          <mc:Choice xmlns:p14="http://schemas.microsoft.com/office/powerpoint/2010/main" Requires="p14">
            <p:contentPart p14:bwMode="auto" r:id="rId667">
              <p14:nvContentPartPr>
                <p14:cNvPr id="195" name="Entrada de lápiz 194">
                  <a:extLst>
                    <a:ext uri="{FF2B5EF4-FFF2-40B4-BE49-F238E27FC236}">
                      <a16:creationId xmlns:a16="http://schemas.microsoft.com/office/drawing/2014/main" id="{4A1E8A24-F796-F549-9D79-99B9FABD7D02}"/>
                    </a:ext>
                  </a:extLst>
                </p14:cNvPr>
                <p14:cNvContentPartPr/>
                <p14:nvPr/>
              </p14:nvContentPartPr>
              <p14:xfrm>
                <a:off x="8421552" y="1445256"/>
                <a:ext cx="141480" cy="43920"/>
              </p14:xfrm>
            </p:contentPart>
          </mc:Choice>
          <mc:Fallback>
            <p:pic>
              <p:nvPicPr>
                <p:cNvPr id="195" name="Entrada de lápiz 194">
                  <a:extLst>
                    <a:ext uri="{FF2B5EF4-FFF2-40B4-BE49-F238E27FC236}">
                      <a16:creationId xmlns:a16="http://schemas.microsoft.com/office/drawing/2014/main" id="{4A1E8A24-F796-F549-9D79-99B9FABD7D02}"/>
                    </a:ext>
                  </a:extLst>
                </p:cNvPr>
                <p:cNvPicPr/>
                <p:nvPr/>
              </p:nvPicPr>
              <p:blipFill>
                <a:blip r:embed="rId668"/>
                <a:stretch>
                  <a:fillRect/>
                </a:stretch>
              </p:blipFill>
              <p:spPr>
                <a:xfrm>
                  <a:off x="8413992" y="1438056"/>
                  <a:ext cx="156600" cy="59040"/>
                </a:xfrm>
                <a:prstGeom prst="rect">
                  <a:avLst/>
                </a:prstGeom>
              </p:spPr>
            </p:pic>
          </mc:Fallback>
        </mc:AlternateContent>
        <mc:AlternateContent xmlns:mc="http://schemas.openxmlformats.org/markup-compatibility/2006">
          <mc:Choice xmlns:p14="http://schemas.microsoft.com/office/powerpoint/2010/main" Requires="p14">
            <p:contentPart p14:bwMode="auto" r:id="rId669">
              <p14:nvContentPartPr>
                <p14:cNvPr id="196" name="Entrada de lápiz 195">
                  <a:extLst>
                    <a:ext uri="{FF2B5EF4-FFF2-40B4-BE49-F238E27FC236}">
                      <a16:creationId xmlns:a16="http://schemas.microsoft.com/office/drawing/2014/main" id="{746808F7-3656-E644-A247-C8641BE02DE1}"/>
                    </a:ext>
                  </a:extLst>
                </p14:cNvPr>
                <p14:cNvContentPartPr/>
                <p14:nvPr/>
              </p14:nvContentPartPr>
              <p14:xfrm>
                <a:off x="8614512" y="1485936"/>
                <a:ext cx="156240" cy="168840"/>
              </p14:xfrm>
            </p:contentPart>
          </mc:Choice>
          <mc:Fallback>
            <p:pic>
              <p:nvPicPr>
                <p:cNvPr id="196" name="Entrada de lápiz 195">
                  <a:extLst>
                    <a:ext uri="{FF2B5EF4-FFF2-40B4-BE49-F238E27FC236}">
                      <a16:creationId xmlns:a16="http://schemas.microsoft.com/office/drawing/2014/main" id="{746808F7-3656-E644-A247-C8641BE02DE1}"/>
                    </a:ext>
                  </a:extLst>
                </p:cNvPr>
                <p:cNvPicPr/>
                <p:nvPr/>
              </p:nvPicPr>
              <p:blipFill>
                <a:blip r:embed="rId670"/>
                <a:stretch>
                  <a:fillRect/>
                </a:stretch>
              </p:blipFill>
              <p:spPr>
                <a:xfrm>
                  <a:off x="8606952" y="1478376"/>
                  <a:ext cx="171360" cy="183960"/>
                </a:xfrm>
                <a:prstGeom prst="rect">
                  <a:avLst/>
                </a:prstGeom>
              </p:spPr>
            </p:pic>
          </mc:Fallback>
        </mc:AlternateContent>
        <mc:AlternateContent xmlns:mc="http://schemas.openxmlformats.org/markup-compatibility/2006">
          <mc:Choice xmlns:p14="http://schemas.microsoft.com/office/powerpoint/2010/main" Requires="p14">
            <p:contentPart p14:bwMode="auto" r:id="rId671">
              <p14:nvContentPartPr>
                <p14:cNvPr id="197" name="Entrada de lápiz 196">
                  <a:extLst>
                    <a:ext uri="{FF2B5EF4-FFF2-40B4-BE49-F238E27FC236}">
                      <a16:creationId xmlns:a16="http://schemas.microsoft.com/office/drawing/2014/main" id="{0D67719D-B523-C740-AE44-D1D8CC867562}"/>
                    </a:ext>
                  </a:extLst>
                </p14:cNvPr>
                <p14:cNvContentPartPr/>
                <p14:nvPr/>
              </p14:nvContentPartPr>
              <p14:xfrm>
                <a:off x="8829432" y="1389816"/>
                <a:ext cx="64080" cy="294120"/>
              </p14:xfrm>
            </p:contentPart>
          </mc:Choice>
          <mc:Fallback>
            <p:pic>
              <p:nvPicPr>
                <p:cNvPr id="197" name="Entrada de lápiz 196">
                  <a:extLst>
                    <a:ext uri="{FF2B5EF4-FFF2-40B4-BE49-F238E27FC236}">
                      <a16:creationId xmlns:a16="http://schemas.microsoft.com/office/drawing/2014/main" id="{0D67719D-B523-C740-AE44-D1D8CC867562}"/>
                    </a:ext>
                  </a:extLst>
                </p:cNvPr>
                <p:cNvPicPr/>
                <p:nvPr/>
              </p:nvPicPr>
              <p:blipFill>
                <a:blip r:embed="rId672"/>
                <a:stretch>
                  <a:fillRect/>
                </a:stretch>
              </p:blipFill>
              <p:spPr>
                <a:xfrm>
                  <a:off x="8821872" y="1382256"/>
                  <a:ext cx="78840" cy="309240"/>
                </a:xfrm>
                <a:prstGeom prst="rect">
                  <a:avLst/>
                </a:prstGeom>
              </p:spPr>
            </p:pic>
          </mc:Fallback>
        </mc:AlternateContent>
      </p:grpSp>
      <p:grpSp>
        <p:nvGrpSpPr>
          <p:cNvPr id="209" name="Grupo 208">
            <a:extLst>
              <a:ext uri="{FF2B5EF4-FFF2-40B4-BE49-F238E27FC236}">
                <a16:creationId xmlns:a16="http://schemas.microsoft.com/office/drawing/2014/main" id="{F276CFBC-CC8E-BD4E-8091-190DEDCB9F96}"/>
              </a:ext>
            </a:extLst>
          </p:cNvPr>
          <p:cNvGrpSpPr/>
          <p:nvPr/>
        </p:nvGrpSpPr>
        <p:grpSpPr>
          <a:xfrm>
            <a:off x="5038272" y="2989296"/>
            <a:ext cx="879840" cy="50040"/>
            <a:chOff x="5038272" y="2989296"/>
            <a:chExt cx="879840" cy="50040"/>
          </a:xfrm>
        </p:grpSpPr>
        <mc:AlternateContent xmlns:mc="http://schemas.openxmlformats.org/markup-compatibility/2006">
          <mc:Choice xmlns:p14="http://schemas.microsoft.com/office/powerpoint/2010/main" Requires="p14">
            <p:contentPart p14:bwMode="auto" r:id="rId673">
              <p14:nvContentPartPr>
                <p14:cNvPr id="199" name="Entrada de lápiz 198">
                  <a:extLst>
                    <a:ext uri="{FF2B5EF4-FFF2-40B4-BE49-F238E27FC236}">
                      <a16:creationId xmlns:a16="http://schemas.microsoft.com/office/drawing/2014/main" id="{58287E5A-440D-5044-8335-7E33FDABB9BE}"/>
                    </a:ext>
                  </a:extLst>
                </p14:cNvPr>
                <p14:cNvContentPartPr/>
                <p14:nvPr/>
              </p14:nvContentPartPr>
              <p14:xfrm>
                <a:off x="5038272" y="2994336"/>
                <a:ext cx="47160" cy="14040"/>
              </p14:xfrm>
            </p:contentPart>
          </mc:Choice>
          <mc:Fallback>
            <p:pic>
              <p:nvPicPr>
                <p:cNvPr id="199" name="Entrada de lápiz 198">
                  <a:extLst>
                    <a:ext uri="{FF2B5EF4-FFF2-40B4-BE49-F238E27FC236}">
                      <a16:creationId xmlns:a16="http://schemas.microsoft.com/office/drawing/2014/main" id="{58287E5A-440D-5044-8335-7E33FDABB9BE}"/>
                    </a:ext>
                  </a:extLst>
                </p:cNvPr>
                <p:cNvPicPr/>
                <p:nvPr/>
              </p:nvPicPr>
              <p:blipFill>
                <a:blip r:embed="rId674"/>
                <a:stretch>
                  <a:fillRect/>
                </a:stretch>
              </p:blipFill>
              <p:spPr>
                <a:xfrm>
                  <a:off x="5030712" y="2986776"/>
                  <a:ext cx="62280" cy="29160"/>
                </a:xfrm>
                <a:prstGeom prst="rect">
                  <a:avLst/>
                </a:prstGeom>
              </p:spPr>
            </p:pic>
          </mc:Fallback>
        </mc:AlternateContent>
        <mc:AlternateContent xmlns:mc="http://schemas.openxmlformats.org/markup-compatibility/2006">
          <mc:Choice xmlns:p14="http://schemas.microsoft.com/office/powerpoint/2010/main" Requires="p14">
            <p:contentPart p14:bwMode="auto" r:id="rId675">
              <p14:nvContentPartPr>
                <p14:cNvPr id="200" name="Entrada de lápiz 199">
                  <a:extLst>
                    <a:ext uri="{FF2B5EF4-FFF2-40B4-BE49-F238E27FC236}">
                      <a16:creationId xmlns:a16="http://schemas.microsoft.com/office/drawing/2014/main" id="{32FC22D9-AD96-3640-966E-EB2652DA7575}"/>
                    </a:ext>
                  </a:extLst>
                </p14:cNvPr>
                <p14:cNvContentPartPr/>
                <p14:nvPr/>
              </p14:nvContentPartPr>
              <p14:xfrm>
                <a:off x="5129712" y="3002616"/>
                <a:ext cx="59400" cy="6480"/>
              </p14:xfrm>
            </p:contentPart>
          </mc:Choice>
          <mc:Fallback>
            <p:pic>
              <p:nvPicPr>
                <p:cNvPr id="200" name="Entrada de lápiz 199">
                  <a:extLst>
                    <a:ext uri="{FF2B5EF4-FFF2-40B4-BE49-F238E27FC236}">
                      <a16:creationId xmlns:a16="http://schemas.microsoft.com/office/drawing/2014/main" id="{32FC22D9-AD96-3640-966E-EB2652DA7575}"/>
                    </a:ext>
                  </a:extLst>
                </p:cNvPr>
                <p:cNvPicPr/>
                <p:nvPr/>
              </p:nvPicPr>
              <p:blipFill>
                <a:blip r:embed="rId676"/>
                <a:stretch>
                  <a:fillRect/>
                </a:stretch>
              </p:blipFill>
              <p:spPr>
                <a:xfrm>
                  <a:off x="5122152" y="2995056"/>
                  <a:ext cx="74520" cy="21600"/>
                </a:xfrm>
                <a:prstGeom prst="rect">
                  <a:avLst/>
                </a:prstGeom>
              </p:spPr>
            </p:pic>
          </mc:Fallback>
        </mc:AlternateContent>
        <mc:AlternateContent xmlns:mc="http://schemas.openxmlformats.org/markup-compatibility/2006">
          <mc:Choice xmlns:p14="http://schemas.microsoft.com/office/powerpoint/2010/main" Requires="p14">
            <p:contentPart p14:bwMode="auto" r:id="rId677">
              <p14:nvContentPartPr>
                <p14:cNvPr id="201" name="Entrada de lápiz 200">
                  <a:extLst>
                    <a:ext uri="{FF2B5EF4-FFF2-40B4-BE49-F238E27FC236}">
                      <a16:creationId xmlns:a16="http://schemas.microsoft.com/office/drawing/2014/main" id="{0FD9FA79-8025-9845-83F6-268422557B70}"/>
                    </a:ext>
                  </a:extLst>
                </p14:cNvPr>
                <p14:cNvContentPartPr/>
                <p14:nvPr/>
              </p14:nvContentPartPr>
              <p14:xfrm>
                <a:off x="5248512" y="2999016"/>
                <a:ext cx="54000" cy="2160"/>
              </p14:xfrm>
            </p:contentPart>
          </mc:Choice>
          <mc:Fallback>
            <p:pic>
              <p:nvPicPr>
                <p:cNvPr id="201" name="Entrada de lápiz 200">
                  <a:extLst>
                    <a:ext uri="{FF2B5EF4-FFF2-40B4-BE49-F238E27FC236}">
                      <a16:creationId xmlns:a16="http://schemas.microsoft.com/office/drawing/2014/main" id="{0FD9FA79-8025-9845-83F6-268422557B70}"/>
                    </a:ext>
                  </a:extLst>
                </p:cNvPr>
                <p:cNvPicPr/>
                <p:nvPr/>
              </p:nvPicPr>
              <p:blipFill>
                <a:blip r:embed="rId678"/>
                <a:stretch>
                  <a:fillRect/>
                </a:stretch>
              </p:blipFill>
              <p:spPr>
                <a:xfrm>
                  <a:off x="5240952" y="2991456"/>
                  <a:ext cx="68760" cy="16920"/>
                </a:xfrm>
                <a:prstGeom prst="rect">
                  <a:avLst/>
                </a:prstGeom>
              </p:spPr>
            </p:pic>
          </mc:Fallback>
        </mc:AlternateContent>
        <mc:AlternateContent xmlns:mc="http://schemas.openxmlformats.org/markup-compatibility/2006">
          <mc:Choice xmlns:p14="http://schemas.microsoft.com/office/powerpoint/2010/main" Requires="p14">
            <p:contentPart p14:bwMode="auto" r:id="rId679">
              <p14:nvContentPartPr>
                <p14:cNvPr id="202" name="Entrada de lápiz 201">
                  <a:extLst>
                    <a:ext uri="{FF2B5EF4-FFF2-40B4-BE49-F238E27FC236}">
                      <a16:creationId xmlns:a16="http://schemas.microsoft.com/office/drawing/2014/main" id="{6005C616-C59E-A44E-ACDA-6B3726E07183}"/>
                    </a:ext>
                  </a:extLst>
                </p14:cNvPr>
                <p14:cNvContentPartPr/>
                <p14:nvPr/>
              </p14:nvContentPartPr>
              <p14:xfrm>
                <a:off x="5358312" y="2989296"/>
                <a:ext cx="71280" cy="5400"/>
              </p14:xfrm>
            </p:contentPart>
          </mc:Choice>
          <mc:Fallback>
            <p:pic>
              <p:nvPicPr>
                <p:cNvPr id="202" name="Entrada de lápiz 201">
                  <a:extLst>
                    <a:ext uri="{FF2B5EF4-FFF2-40B4-BE49-F238E27FC236}">
                      <a16:creationId xmlns:a16="http://schemas.microsoft.com/office/drawing/2014/main" id="{6005C616-C59E-A44E-ACDA-6B3726E07183}"/>
                    </a:ext>
                  </a:extLst>
                </p:cNvPr>
                <p:cNvPicPr/>
                <p:nvPr/>
              </p:nvPicPr>
              <p:blipFill>
                <a:blip r:embed="rId680"/>
                <a:stretch>
                  <a:fillRect/>
                </a:stretch>
              </p:blipFill>
              <p:spPr>
                <a:xfrm>
                  <a:off x="5350752" y="2981736"/>
                  <a:ext cx="86400" cy="20520"/>
                </a:xfrm>
                <a:prstGeom prst="rect">
                  <a:avLst/>
                </a:prstGeom>
              </p:spPr>
            </p:pic>
          </mc:Fallback>
        </mc:AlternateContent>
        <mc:AlternateContent xmlns:mc="http://schemas.openxmlformats.org/markup-compatibility/2006">
          <mc:Choice xmlns:p14="http://schemas.microsoft.com/office/powerpoint/2010/main" Requires="p14">
            <p:contentPart p14:bwMode="auto" r:id="rId681">
              <p14:nvContentPartPr>
                <p14:cNvPr id="203" name="Entrada de lápiz 202">
                  <a:extLst>
                    <a:ext uri="{FF2B5EF4-FFF2-40B4-BE49-F238E27FC236}">
                      <a16:creationId xmlns:a16="http://schemas.microsoft.com/office/drawing/2014/main" id="{F0998C13-C85E-D74F-B0D6-68869CFB20AD}"/>
                    </a:ext>
                  </a:extLst>
                </p14:cNvPr>
                <p14:cNvContentPartPr/>
                <p14:nvPr/>
              </p14:nvContentPartPr>
              <p14:xfrm>
                <a:off x="5504472" y="2999016"/>
                <a:ext cx="47160" cy="15480"/>
              </p14:xfrm>
            </p:contentPart>
          </mc:Choice>
          <mc:Fallback>
            <p:pic>
              <p:nvPicPr>
                <p:cNvPr id="203" name="Entrada de lápiz 202">
                  <a:extLst>
                    <a:ext uri="{FF2B5EF4-FFF2-40B4-BE49-F238E27FC236}">
                      <a16:creationId xmlns:a16="http://schemas.microsoft.com/office/drawing/2014/main" id="{F0998C13-C85E-D74F-B0D6-68869CFB20AD}"/>
                    </a:ext>
                  </a:extLst>
                </p:cNvPr>
                <p:cNvPicPr/>
                <p:nvPr/>
              </p:nvPicPr>
              <p:blipFill>
                <a:blip r:embed="rId682"/>
                <a:stretch>
                  <a:fillRect/>
                </a:stretch>
              </p:blipFill>
              <p:spPr>
                <a:xfrm>
                  <a:off x="5496912" y="2991456"/>
                  <a:ext cx="62280" cy="30600"/>
                </a:xfrm>
                <a:prstGeom prst="rect">
                  <a:avLst/>
                </a:prstGeom>
              </p:spPr>
            </p:pic>
          </mc:Fallback>
        </mc:AlternateContent>
        <mc:AlternateContent xmlns:mc="http://schemas.openxmlformats.org/markup-compatibility/2006">
          <mc:Choice xmlns:p14="http://schemas.microsoft.com/office/powerpoint/2010/main" Requires="p14">
            <p:contentPart p14:bwMode="auto" r:id="rId683">
              <p14:nvContentPartPr>
                <p14:cNvPr id="204" name="Entrada de lápiz 203">
                  <a:extLst>
                    <a:ext uri="{FF2B5EF4-FFF2-40B4-BE49-F238E27FC236}">
                      <a16:creationId xmlns:a16="http://schemas.microsoft.com/office/drawing/2014/main" id="{76B34267-480B-AF4C-A8EA-2FE2FA2692B6}"/>
                    </a:ext>
                  </a:extLst>
                </p14:cNvPr>
                <p14:cNvContentPartPr/>
                <p14:nvPr/>
              </p14:nvContentPartPr>
              <p14:xfrm>
                <a:off x="5595912" y="3017376"/>
                <a:ext cx="55080" cy="14760"/>
              </p14:xfrm>
            </p:contentPart>
          </mc:Choice>
          <mc:Fallback>
            <p:pic>
              <p:nvPicPr>
                <p:cNvPr id="204" name="Entrada de lápiz 203">
                  <a:extLst>
                    <a:ext uri="{FF2B5EF4-FFF2-40B4-BE49-F238E27FC236}">
                      <a16:creationId xmlns:a16="http://schemas.microsoft.com/office/drawing/2014/main" id="{76B34267-480B-AF4C-A8EA-2FE2FA2692B6}"/>
                    </a:ext>
                  </a:extLst>
                </p:cNvPr>
                <p:cNvPicPr/>
                <p:nvPr/>
              </p:nvPicPr>
              <p:blipFill>
                <a:blip r:embed="rId684"/>
                <a:stretch>
                  <a:fillRect/>
                </a:stretch>
              </p:blipFill>
              <p:spPr>
                <a:xfrm>
                  <a:off x="5588352" y="3009816"/>
                  <a:ext cx="70200" cy="29880"/>
                </a:xfrm>
                <a:prstGeom prst="rect">
                  <a:avLst/>
                </a:prstGeom>
              </p:spPr>
            </p:pic>
          </mc:Fallback>
        </mc:AlternateContent>
        <mc:AlternateContent xmlns:mc="http://schemas.openxmlformats.org/markup-compatibility/2006">
          <mc:Choice xmlns:p14="http://schemas.microsoft.com/office/powerpoint/2010/main" Requires="p14">
            <p:contentPart p14:bwMode="auto" r:id="rId685">
              <p14:nvContentPartPr>
                <p14:cNvPr id="205" name="Entrada de lápiz 204">
                  <a:extLst>
                    <a:ext uri="{FF2B5EF4-FFF2-40B4-BE49-F238E27FC236}">
                      <a16:creationId xmlns:a16="http://schemas.microsoft.com/office/drawing/2014/main" id="{260D9AE3-C5AC-2342-A223-0A0F6AAD47E4}"/>
                    </a:ext>
                  </a:extLst>
                </p14:cNvPr>
                <p14:cNvContentPartPr/>
                <p14:nvPr/>
              </p14:nvContentPartPr>
              <p14:xfrm>
                <a:off x="5687352" y="3031776"/>
                <a:ext cx="48240" cy="7560"/>
              </p14:xfrm>
            </p:contentPart>
          </mc:Choice>
          <mc:Fallback>
            <p:pic>
              <p:nvPicPr>
                <p:cNvPr id="205" name="Entrada de lápiz 204">
                  <a:extLst>
                    <a:ext uri="{FF2B5EF4-FFF2-40B4-BE49-F238E27FC236}">
                      <a16:creationId xmlns:a16="http://schemas.microsoft.com/office/drawing/2014/main" id="{260D9AE3-C5AC-2342-A223-0A0F6AAD47E4}"/>
                    </a:ext>
                  </a:extLst>
                </p:cNvPr>
                <p:cNvPicPr/>
                <p:nvPr/>
              </p:nvPicPr>
              <p:blipFill>
                <a:blip r:embed="rId686"/>
                <a:stretch>
                  <a:fillRect/>
                </a:stretch>
              </p:blipFill>
              <p:spPr>
                <a:xfrm>
                  <a:off x="5679792" y="3024216"/>
                  <a:ext cx="63000" cy="22680"/>
                </a:xfrm>
                <a:prstGeom prst="rect">
                  <a:avLst/>
                </a:prstGeom>
              </p:spPr>
            </p:pic>
          </mc:Fallback>
        </mc:AlternateContent>
        <mc:AlternateContent xmlns:mc="http://schemas.openxmlformats.org/markup-compatibility/2006">
          <mc:Choice xmlns:p14="http://schemas.microsoft.com/office/powerpoint/2010/main" Requires="p14">
            <p:contentPart p14:bwMode="auto" r:id="rId687">
              <p14:nvContentPartPr>
                <p14:cNvPr id="206" name="Entrada de lápiz 205">
                  <a:extLst>
                    <a:ext uri="{FF2B5EF4-FFF2-40B4-BE49-F238E27FC236}">
                      <a16:creationId xmlns:a16="http://schemas.microsoft.com/office/drawing/2014/main" id="{F95F88EF-ABC7-524A-91BE-076EC7E056FD}"/>
                    </a:ext>
                  </a:extLst>
                </p14:cNvPr>
                <p14:cNvContentPartPr/>
                <p14:nvPr/>
              </p14:nvContentPartPr>
              <p14:xfrm>
                <a:off x="5769792" y="3017376"/>
                <a:ext cx="31680" cy="2160"/>
              </p14:xfrm>
            </p:contentPart>
          </mc:Choice>
          <mc:Fallback>
            <p:pic>
              <p:nvPicPr>
                <p:cNvPr id="206" name="Entrada de lápiz 205">
                  <a:extLst>
                    <a:ext uri="{FF2B5EF4-FFF2-40B4-BE49-F238E27FC236}">
                      <a16:creationId xmlns:a16="http://schemas.microsoft.com/office/drawing/2014/main" id="{F95F88EF-ABC7-524A-91BE-076EC7E056FD}"/>
                    </a:ext>
                  </a:extLst>
                </p:cNvPr>
                <p:cNvPicPr/>
                <p:nvPr/>
              </p:nvPicPr>
              <p:blipFill>
                <a:blip r:embed="rId688"/>
                <a:stretch>
                  <a:fillRect/>
                </a:stretch>
              </p:blipFill>
              <p:spPr>
                <a:xfrm>
                  <a:off x="5762232" y="3009816"/>
                  <a:ext cx="46800" cy="17280"/>
                </a:xfrm>
                <a:prstGeom prst="rect">
                  <a:avLst/>
                </a:prstGeom>
              </p:spPr>
            </p:pic>
          </mc:Fallback>
        </mc:AlternateContent>
        <mc:AlternateContent xmlns:mc="http://schemas.openxmlformats.org/markup-compatibility/2006">
          <mc:Choice xmlns:p14="http://schemas.microsoft.com/office/powerpoint/2010/main" Requires="p14">
            <p:contentPart p14:bwMode="auto" r:id="rId689">
              <p14:nvContentPartPr>
                <p14:cNvPr id="207" name="Entrada de lápiz 206">
                  <a:extLst>
                    <a:ext uri="{FF2B5EF4-FFF2-40B4-BE49-F238E27FC236}">
                      <a16:creationId xmlns:a16="http://schemas.microsoft.com/office/drawing/2014/main" id="{EEBE252B-075D-7749-A422-84C0FA41363C}"/>
                    </a:ext>
                  </a:extLst>
                </p14:cNvPr>
                <p14:cNvContentPartPr/>
                <p14:nvPr/>
              </p14:nvContentPartPr>
              <p14:xfrm>
                <a:off x="5824512" y="3008376"/>
                <a:ext cx="29880" cy="2160"/>
              </p14:xfrm>
            </p:contentPart>
          </mc:Choice>
          <mc:Fallback>
            <p:pic>
              <p:nvPicPr>
                <p:cNvPr id="207" name="Entrada de lápiz 206">
                  <a:extLst>
                    <a:ext uri="{FF2B5EF4-FFF2-40B4-BE49-F238E27FC236}">
                      <a16:creationId xmlns:a16="http://schemas.microsoft.com/office/drawing/2014/main" id="{EEBE252B-075D-7749-A422-84C0FA41363C}"/>
                    </a:ext>
                  </a:extLst>
                </p:cNvPr>
                <p:cNvPicPr/>
                <p:nvPr/>
              </p:nvPicPr>
              <p:blipFill>
                <a:blip r:embed="rId690"/>
                <a:stretch>
                  <a:fillRect/>
                </a:stretch>
              </p:blipFill>
              <p:spPr>
                <a:xfrm>
                  <a:off x="5816952" y="3000816"/>
                  <a:ext cx="45000" cy="17280"/>
                </a:xfrm>
                <a:prstGeom prst="rect">
                  <a:avLst/>
                </a:prstGeom>
              </p:spPr>
            </p:pic>
          </mc:Fallback>
        </mc:AlternateContent>
        <mc:AlternateContent xmlns:mc="http://schemas.openxmlformats.org/markup-compatibility/2006">
          <mc:Choice xmlns:p14="http://schemas.microsoft.com/office/powerpoint/2010/main" Requires="p14">
            <p:contentPart p14:bwMode="auto" r:id="rId691">
              <p14:nvContentPartPr>
                <p14:cNvPr id="208" name="Entrada de lápiz 207">
                  <a:extLst>
                    <a:ext uri="{FF2B5EF4-FFF2-40B4-BE49-F238E27FC236}">
                      <a16:creationId xmlns:a16="http://schemas.microsoft.com/office/drawing/2014/main" id="{4EB70C72-0E8B-4E4D-8457-DF9365A79582}"/>
                    </a:ext>
                  </a:extLst>
                </p14:cNvPr>
                <p14:cNvContentPartPr/>
                <p14:nvPr/>
              </p14:nvContentPartPr>
              <p14:xfrm>
                <a:off x="5906952" y="3017376"/>
                <a:ext cx="11160" cy="4320"/>
              </p14:xfrm>
            </p:contentPart>
          </mc:Choice>
          <mc:Fallback>
            <p:pic>
              <p:nvPicPr>
                <p:cNvPr id="208" name="Entrada de lápiz 207">
                  <a:extLst>
                    <a:ext uri="{FF2B5EF4-FFF2-40B4-BE49-F238E27FC236}">
                      <a16:creationId xmlns:a16="http://schemas.microsoft.com/office/drawing/2014/main" id="{4EB70C72-0E8B-4E4D-8457-DF9365A79582}"/>
                    </a:ext>
                  </a:extLst>
                </p:cNvPr>
                <p:cNvPicPr/>
                <p:nvPr/>
              </p:nvPicPr>
              <p:blipFill>
                <a:blip r:embed="rId692"/>
                <a:stretch>
                  <a:fillRect/>
                </a:stretch>
              </p:blipFill>
              <p:spPr>
                <a:xfrm>
                  <a:off x="5899392" y="3009816"/>
                  <a:ext cx="26280" cy="19440"/>
                </a:xfrm>
                <a:prstGeom prst="rect">
                  <a:avLst/>
                </a:prstGeom>
              </p:spPr>
            </p:pic>
          </mc:Fallback>
        </mc:AlternateContent>
      </p:grpSp>
      <p:grpSp>
        <p:nvGrpSpPr>
          <p:cNvPr id="220" name="Grupo 219">
            <a:extLst>
              <a:ext uri="{FF2B5EF4-FFF2-40B4-BE49-F238E27FC236}">
                <a16:creationId xmlns:a16="http://schemas.microsoft.com/office/drawing/2014/main" id="{9D9F57BD-A73B-E440-B4BE-03B5F3EE3223}"/>
              </a:ext>
            </a:extLst>
          </p:cNvPr>
          <p:cNvGrpSpPr/>
          <p:nvPr/>
        </p:nvGrpSpPr>
        <p:grpSpPr>
          <a:xfrm>
            <a:off x="5858712" y="2276856"/>
            <a:ext cx="873720" cy="619200"/>
            <a:chOff x="5858712" y="2276856"/>
            <a:chExt cx="873720" cy="619200"/>
          </a:xfrm>
        </p:grpSpPr>
        <mc:AlternateContent xmlns:mc="http://schemas.openxmlformats.org/markup-compatibility/2006">
          <mc:Choice xmlns:p14="http://schemas.microsoft.com/office/powerpoint/2010/main" Requires="p14">
            <p:contentPart p14:bwMode="auto" r:id="rId693">
              <p14:nvContentPartPr>
                <p14:cNvPr id="210" name="Entrada de lápiz 209">
                  <a:extLst>
                    <a:ext uri="{FF2B5EF4-FFF2-40B4-BE49-F238E27FC236}">
                      <a16:creationId xmlns:a16="http://schemas.microsoft.com/office/drawing/2014/main" id="{CD830339-5F46-9F46-8BD0-9E7360EE3B2F}"/>
                    </a:ext>
                  </a:extLst>
                </p14:cNvPr>
                <p14:cNvContentPartPr/>
                <p14:nvPr/>
              </p14:nvContentPartPr>
              <p14:xfrm>
                <a:off x="5858712" y="2532816"/>
                <a:ext cx="167400" cy="303840"/>
              </p14:xfrm>
            </p:contentPart>
          </mc:Choice>
          <mc:Fallback>
            <p:pic>
              <p:nvPicPr>
                <p:cNvPr id="210" name="Entrada de lápiz 209">
                  <a:extLst>
                    <a:ext uri="{FF2B5EF4-FFF2-40B4-BE49-F238E27FC236}">
                      <a16:creationId xmlns:a16="http://schemas.microsoft.com/office/drawing/2014/main" id="{CD830339-5F46-9F46-8BD0-9E7360EE3B2F}"/>
                    </a:ext>
                  </a:extLst>
                </p:cNvPr>
                <p:cNvPicPr/>
                <p:nvPr/>
              </p:nvPicPr>
              <p:blipFill>
                <a:blip r:embed="rId694"/>
                <a:stretch>
                  <a:fillRect/>
                </a:stretch>
              </p:blipFill>
              <p:spPr>
                <a:xfrm>
                  <a:off x="5851152" y="2525256"/>
                  <a:ext cx="182520" cy="318960"/>
                </a:xfrm>
                <a:prstGeom prst="rect">
                  <a:avLst/>
                </a:prstGeom>
              </p:spPr>
            </p:pic>
          </mc:Fallback>
        </mc:AlternateContent>
        <mc:AlternateContent xmlns:mc="http://schemas.openxmlformats.org/markup-compatibility/2006">
          <mc:Choice xmlns:p14="http://schemas.microsoft.com/office/powerpoint/2010/main" Requires="p14">
            <p:contentPart p14:bwMode="auto" r:id="rId695">
              <p14:nvContentPartPr>
                <p14:cNvPr id="211" name="Entrada de lápiz 210">
                  <a:extLst>
                    <a:ext uri="{FF2B5EF4-FFF2-40B4-BE49-F238E27FC236}">
                      <a16:creationId xmlns:a16="http://schemas.microsoft.com/office/drawing/2014/main" id="{BA6CC73F-718A-FE45-92F5-A2449A778D73}"/>
                    </a:ext>
                  </a:extLst>
                </p14:cNvPr>
                <p14:cNvContentPartPr/>
                <p14:nvPr/>
              </p14:nvContentPartPr>
              <p14:xfrm>
                <a:off x="5873832" y="2770416"/>
                <a:ext cx="106560" cy="125640"/>
              </p14:xfrm>
            </p:contentPart>
          </mc:Choice>
          <mc:Fallback>
            <p:pic>
              <p:nvPicPr>
                <p:cNvPr id="211" name="Entrada de lápiz 210">
                  <a:extLst>
                    <a:ext uri="{FF2B5EF4-FFF2-40B4-BE49-F238E27FC236}">
                      <a16:creationId xmlns:a16="http://schemas.microsoft.com/office/drawing/2014/main" id="{BA6CC73F-718A-FE45-92F5-A2449A778D73}"/>
                    </a:ext>
                  </a:extLst>
                </p:cNvPr>
                <p:cNvPicPr/>
                <p:nvPr/>
              </p:nvPicPr>
              <p:blipFill>
                <a:blip r:embed="rId696"/>
                <a:stretch>
                  <a:fillRect/>
                </a:stretch>
              </p:blipFill>
              <p:spPr>
                <a:xfrm>
                  <a:off x="5866272" y="2762856"/>
                  <a:ext cx="121680" cy="140400"/>
                </a:xfrm>
                <a:prstGeom prst="rect">
                  <a:avLst/>
                </a:prstGeom>
              </p:spPr>
            </p:pic>
          </mc:Fallback>
        </mc:AlternateContent>
        <mc:AlternateContent xmlns:mc="http://schemas.openxmlformats.org/markup-compatibility/2006">
          <mc:Choice xmlns:p14="http://schemas.microsoft.com/office/powerpoint/2010/main" Requires="p14">
            <p:contentPart p14:bwMode="auto" r:id="rId697">
              <p14:nvContentPartPr>
                <p14:cNvPr id="212" name="Entrada de lápiz 211">
                  <a:extLst>
                    <a:ext uri="{FF2B5EF4-FFF2-40B4-BE49-F238E27FC236}">
                      <a16:creationId xmlns:a16="http://schemas.microsoft.com/office/drawing/2014/main" id="{5DF56FD8-5454-7443-8BD4-8BF0966F1973}"/>
                    </a:ext>
                  </a:extLst>
                </p14:cNvPr>
                <p14:cNvContentPartPr/>
                <p14:nvPr/>
              </p14:nvContentPartPr>
              <p14:xfrm>
                <a:off x="6071472" y="2276856"/>
                <a:ext cx="2520" cy="293040"/>
              </p14:xfrm>
            </p:contentPart>
          </mc:Choice>
          <mc:Fallback>
            <p:pic>
              <p:nvPicPr>
                <p:cNvPr id="212" name="Entrada de lápiz 211">
                  <a:extLst>
                    <a:ext uri="{FF2B5EF4-FFF2-40B4-BE49-F238E27FC236}">
                      <a16:creationId xmlns:a16="http://schemas.microsoft.com/office/drawing/2014/main" id="{5DF56FD8-5454-7443-8BD4-8BF0966F1973}"/>
                    </a:ext>
                  </a:extLst>
                </p:cNvPr>
                <p:cNvPicPr/>
                <p:nvPr/>
              </p:nvPicPr>
              <p:blipFill>
                <a:blip r:embed="rId698"/>
                <a:stretch>
                  <a:fillRect/>
                </a:stretch>
              </p:blipFill>
              <p:spPr>
                <a:xfrm>
                  <a:off x="6063912" y="2269296"/>
                  <a:ext cx="17640" cy="307800"/>
                </a:xfrm>
                <a:prstGeom prst="rect">
                  <a:avLst/>
                </a:prstGeom>
              </p:spPr>
            </p:pic>
          </mc:Fallback>
        </mc:AlternateContent>
        <mc:AlternateContent xmlns:mc="http://schemas.openxmlformats.org/markup-compatibility/2006">
          <mc:Choice xmlns:p14="http://schemas.microsoft.com/office/powerpoint/2010/main" Requires="p14">
            <p:contentPart p14:bwMode="auto" r:id="rId699">
              <p14:nvContentPartPr>
                <p14:cNvPr id="213" name="Entrada de lápiz 212">
                  <a:extLst>
                    <a:ext uri="{FF2B5EF4-FFF2-40B4-BE49-F238E27FC236}">
                      <a16:creationId xmlns:a16="http://schemas.microsoft.com/office/drawing/2014/main" id="{7779A598-F9CB-FC44-9432-676D7041DE5F}"/>
                    </a:ext>
                  </a:extLst>
                </p14:cNvPr>
                <p14:cNvContentPartPr/>
                <p14:nvPr/>
              </p14:nvContentPartPr>
              <p14:xfrm>
                <a:off x="6111792" y="2450736"/>
                <a:ext cx="111240" cy="143640"/>
              </p14:xfrm>
            </p:contentPart>
          </mc:Choice>
          <mc:Fallback>
            <p:pic>
              <p:nvPicPr>
                <p:cNvPr id="213" name="Entrada de lápiz 212">
                  <a:extLst>
                    <a:ext uri="{FF2B5EF4-FFF2-40B4-BE49-F238E27FC236}">
                      <a16:creationId xmlns:a16="http://schemas.microsoft.com/office/drawing/2014/main" id="{7779A598-F9CB-FC44-9432-676D7041DE5F}"/>
                    </a:ext>
                  </a:extLst>
                </p:cNvPr>
                <p:cNvPicPr/>
                <p:nvPr/>
              </p:nvPicPr>
              <p:blipFill>
                <a:blip r:embed="rId700"/>
                <a:stretch>
                  <a:fillRect/>
                </a:stretch>
              </p:blipFill>
              <p:spPr>
                <a:xfrm>
                  <a:off x="6104232" y="2443176"/>
                  <a:ext cx="126360" cy="158760"/>
                </a:xfrm>
                <a:prstGeom prst="rect">
                  <a:avLst/>
                </a:prstGeom>
              </p:spPr>
            </p:pic>
          </mc:Fallback>
        </mc:AlternateContent>
        <mc:AlternateContent xmlns:mc="http://schemas.openxmlformats.org/markup-compatibility/2006">
          <mc:Choice xmlns:p14="http://schemas.microsoft.com/office/powerpoint/2010/main" Requires="p14">
            <p:contentPart p14:bwMode="auto" r:id="rId701">
              <p14:nvContentPartPr>
                <p14:cNvPr id="214" name="Entrada de lápiz 213">
                  <a:extLst>
                    <a:ext uri="{FF2B5EF4-FFF2-40B4-BE49-F238E27FC236}">
                      <a16:creationId xmlns:a16="http://schemas.microsoft.com/office/drawing/2014/main" id="{9959E991-D56E-5F4D-BDEB-806A9A8035A5}"/>
                    </a:ext>
                  </a:extLst>
                </p14:cNvPr>
                <p14:cNvContentPartPr/>
                <p14:nvPr/>
              </p14:nvContentPartPr>
              <p14:xfrm>
                <a:off x="6254712" y="2450376"/>
                <a:ext cx="63720" cy="145080"/>
              </p14:xfrm>
            </p:contentPart>
          </mc:Choice>
          <mc:Fallback>
            <p:pic>
              <p:nvPicPr>
                <p:cNvPr id="214" name="Entrada de lápiz 213">
                  <a:extLst>
                    <a:ext uri="{FF2B5EF4-FFF2-40B4-BE49-F238E27FC236}">
                      <a16:creationId xmlns:a16="http://schemas.microsoft.com/office/drawing/2014/main" id="{9959E991-D56E-5F4D-BDEB-806A9A8035A5}"/>
                    </a:ext>
                  </a:extLst>
                </p:cNvPr>
                <p:cNvPicPr/>
                <p:nvPr/>
              </p:nvPicPr>
              <p:blipFill>
                <a:blip r:embed="rId702"/>
                <a:stretch>
                  <a:fillRect/>
                </a:stretch>
              </p:blipFill>
              <p:spPr>
                <a:xfrm>
                  <a:off x="6247512" y="2442816"/>
                  <a:ext cx="78840" cy="160200"/>
                </a:xfrm>
                <a:prstGeom prst="rect">
                  <a:avLst/>
                </a:prstGeom>
              </p:spPr>
            </p:pic>
          </mc:Fallback>
        </mc:AlternateContent>
        <mc:AlternateContent xmlns:mc="http://schemas.openxmlformats.org/markup-compatibility/2006">
          <mc:Choice xmlns:p14="http://schemas.microsoft.com/office/powerpoint/2010/main" Requires="p14">
            <p:contentPart p14:bwMode="auto" r:id="rId703">
              <p14:nvContentPartPr>
                <p14:cNvPr id="215" name="Entrada de lápiz 214">
                  <a:extLst>
                    <a:ext uri="{FF2B5EF4-FFF2-40B4-BE49-F238E27FC236}">
                      <a16:creationId xmlns:a16="http://schemas.microsoft.com/office/drawing/2014/main" id="{C4D1B064-62A2-2A40-9587-A25109C12A5F}"/>
                    </a:ext>
                  </a:extLst>
                </p14:cNvPr>
                <p14:cNvContentPartPr/>
                <p14:nvPr/>
              </p14:nvContentPartPr>
              <p14:xfrm>
                <a:off x="6327432" y="2276856"/>
                <a:ext cx="23760" cy="262800"/>
              </p14:xfrm>
            </p:contentPart>
          </mc:Choice>
          <mc:Fallback>
            <p:pic>
              <p:nvPicPr>
                <p:cNvPr id="215" name="Entrada de lápiz 214">
                  <a:extLst>
                    <a:ext uri="{FF2B5EF4-FFF2-40B4-BE49-F238E27FC236}">
                      <a16:creationId xmlns:a16="http://schemas.microsoft.com/office/drawing/2014/main" id="{C4D1B064-62A2-2A40-9587-A25109C12A5F}"/>
                    </a:ext>
                  </a:extLst>
                </p:cNvPr>
                <p:cNvPicPr/>
                <p:nvPr/>
              </p:nvPicPr>
              <p:blipFill>
                <a:blip r:embed="rId704"/>
                <a:stretch>
                  <a:fillRect/>
                </a:stretch>
              </p:blipFill>
              <p:spPr>
                <a:xfrm>
                  <a:off x="6319872" y="2269296"/>
                  <a:ext cx="38880" cy="277920"/>
                </a:xfrm>
                <a:prstGeom prst="rect">
                  <a:avLst/>
                </a:prstGeom>
              </p:spPr>
            </p:pic>
          </mc:Fallback>
        </mc:AlternateContent>
        <mc:AlternateContent xmlns:mc="http://schemas.openxmlformats.org/markup-compatibility/2006">
          <mc:Choice xmlns:p14="http://schemas.microsoft.com/office/powerpoint/2010/main" Requires="p14">
            <p:contentPart p14:bwMode="auto" r:id="rId705">
              <p14:nvContentPartPr>
                <p14:cNvPr id="216" name="Entrada de lápiz 215">
                  <a:extLst>
                    <a:ext uri="{FF2B5EF4-FFF2-40B4-BE49-F238E27FC236}">
                      <a16:creationId xmlns:a16="http://schemas.microsoft.com/office/drawing/2014/main" id="{1ADA65B1-E4B4-A74B-B311-22202ADB42DF}"/>
                    </a:ext>
                  </a:extLst>
                </p14:cNvPr>
                <p14:cNvContentPartPr/>
                <p14:nvPr/>
              </p14:nvContentPartPr>
              <p14:xfrm>
                <a:off x="6291072" y="2432016"/>
                <a:ext cx="145800" cy="31680"/>
              </p14:xfrm>
            </p:contentPart>
          </mc:Choice>
          <mc:Fallback>
            <p:pic>
              <p:nvPicPr>
                <p:cNvPr id="216" name="Entrada de lápiz 215">
                  <a:extLst>
                    <a:ext uri="{FF2B5EF4-FFF2-40B4-BE49-F238E27FC236}">
                      <a16:creationId xmlns:a16="http://schemas.microsoft.com/office/drawing/2014/main" id="{1ADA65B1-E4B4-A74B-B311-22202ADB42DF}"/>
                    </a:ext>
                  </a:extLst>
                </p:cNvPr>
                <p:cNvPicPr/>
                <p:nvPr/>
              </p:nvPicPr>
              <p:blipFill>
                <a:blip r:embed="rId706"/>
                <a:stretch>
                  <a:fillRect/>
                </a:stretch>
              </p:blipFill>
              <p:spPr>
                <a:xfrm>
                  <a:off x="6283512" y="2424456"/>
                  <a:ext cx="160920" cy="46440"/>
                </a:xfrm>
                <a:prstGeom prst="rect">
                  <a:avLst/>
                </a:prstGeom>
              </p:spPr>
            </p:pic>
          </mc:Fallback>
        </mc:AlternateContent>
        <mc:AlternateContent xmlns:mc="http://schemas.openxmlformats.org/markup-compatibility/2006">
          <mc:Choice xmlns:p14="http://schemas.microsoft.com/office/powerpoint/2010/main" Requires="p14">
            <p:contentPart p14:bwMode="auto" r:id="rId707">
              <p14:nvContentPartPr>
                <p14:cNvPr id="217" name="Entrada de lápiz 216">
                  <a:extLst>
                    <a:ext uri="{FF2B5EF4-FFF2-40B4-BE49-F238E27FC236}">
                      <a16:creationId xmlns:a16="http://schemas.microsoft.com/office/drawing/2014/main" id="{49467CCF-E6C1-7C41-BB80-C0CB93DF623F}"/>
                    </a:ext>
                  </a:extLst>
                </p14:cNvPr>
                <p14:cNvContentPartPr/>
                <p14:nvPr/>
              </p14:nvContentPartPr>
              <p14:xfrm>
                <a:off x="6437232" y="2432016"/>
                <a:ext cx="70920" cy="117720"/>
              </p14:xfrm>
            </p:contentPart>
          </mc:Choice>
          <mc:Fallback>
            <p:pic>
              <p:nvPicPr>
                <p:cNvPr id="217" name="Entrada de lápiz 216">
                  <a:extLst>
                    <a:ext uri="{FF2B5EF4-FFF2-40B4-BE49-F238E27FC236}">
                      <a16:creationId xmlns:a16="http://schemas.microsoft.com/office/drawing/2014/main" id="{49467CCF-E6C1-7C41-BB80-C0CB93DF623F}"/>
                    </a:ext>
                  </a:extLst>
                </p:cNvPr>
                <p:cNvPicPr/>
                <p:nvPr/>
              </p:nvPicPr>
              <p:blipFill>
                <a:blip r:embed="rId708"/>
                <a:stretch>
                  <a:fillRect/>
                </a:stretch>
              </p:blipFill>
              <p:spPr>
                <a:xfrm>
                  <a:off x="6429672" y="2424456"/>
                  <a:ext cx="86040" cy="132840"/>
                </a:xfrm>
                <a:prstGeom prst="rect">
                  <a:avLst/>
                </a:prstGeom>
              </p:spPr>
            </p:pic>
          </mc:Fallback>
        </mc:AlternateContent>
        <mc:AlternateContent xmlns:mc="http://schemas.openxmlformats.org/markup-compatibility/2006">
          <mc:Choice xmlns:p14="http://schemas.microsoft.com/office/powerpoint/2010/main" Requires="p14">
            <p:contentPart p14:bwMode="auto" r:id="rId709">
              <p14:nvContentPartPr>
                <p14:cNvPr id="218" name="Entrada de lápiz 217">
                  <a:extLst>
                    <a:ext uri="{FF2B5EF4-FFF2-40B4-BE49-F238E27FC236}">
                      <a16:creationId xmlns:a16="http://schemas.microsoft.com/office/drawing/2014/main" id="{DA8714E3-3CC7-0843-9D10-A65237502631}"/>
                    </a:ext>
                  </a:extLst>
                </p14:cNvPr>
                <p14:cNvContentPartPr/>
                <p14:nvPr/>
              </p14:nvContentPartPr>
              <p14:xfrm>
                <a:off x="6556032" y="2422656"/>
                <a:ext cx="163440" cy="156240"/>
              </p14:xfrm>
            </p:contentPart>
          </mc:Choice>
          <mc:Fallback>
            <p:pic>
              <p:nvPicPr>
                <p:cNvPr id="218" name="Entrada de lápiz 217">
                  <a:extLst>
                    <a:ext uri="{FF2B5EF4-FFF2-40B4-BE49-F238E27FC236}">
                      <a16:creationId xmlns:a16="http://schemas.microsoft.com/office/drawing/2014/main" id="{DA8714E3-3CC7-0843-9D10-A65237502631}"/>
                    </a:ext>
                  </a:extLst>
                </p:cNvPr>
                <p:cNvPicPr/>
                <p:nvPr/>
              </p:nvPicPr>
              <p:blipFill>
                <a:blip r:embed="rId710"/>
                <a:stretch>
                  <a:fillRect/>
                </a:stretch>
              </p:blipFill>
              <p:spPr>
                <a:xfrm>
                  <a:off x="6548472" y="2415096"/>
                  <a:ext cx="178560" cy="171360"/>
                </a:xfrm>
                <a:prstGeom prst="rect">
                  <a:avLst/>
                </a:prstGeom>
              </p:spPr>
            </p:pic>
          </mc:Fallback>
        </mc:AlternateContent>
        <mc:AlternateContent xmlns:mc="http://schemas.openxmlformats.org/markup-compatibility/2006">
          <mc:Choice xmlns:p14="http://schemas.microsoft.com/office/powerpoint/2010/main" Requires="p14">
            <p:contentPart p14:bwMode="auto" r:id="rId711">
              <p14:nvContentPartPr>
                <p14:cNvPr id="219" name="Entrada de lápiz 218">
                  <a:extLst>
                    <a:ext uri="{FF2B5EF4-FFF2-40B4-BE49-F238E27FC236}">
                      <a16:creationId xmlns:a16="http://schemas.microsoft.com/office/drawing/2014/main" id="{B71351C9-BF28-FB41-877A-7574638CE9AB}"/>
                    </a:ext>
                  </a:extLst>
                </p14:cNvPr>
                <p14:cNvContentPartPr/>
                <p14:nvPr/>
              </p14:nvContentPartPr>
              <p14:xfrm>
                <a:off x="6665832" y="2496096"/>
                <a:ext cx="66600" cy="9000"/>
              </p14:xfrm>
            </p:contentPart>
          </mc:Choice>
          <mc:Fallback>
            <p:pic>
              <p:nvPicPr>
                <p:cNvPr id="219" name="Entrada de lápiz 218">
                  <a:extLst>
                    <a:ext uri="{FF2B5EF4-FFF2-40B4-BE49-F238E27FC236}">
                      <a16:creationId xmlns:a16="http://schemas.microsoft.com/office/drawing/2014/main" id="{B71351C9-BF28-FB41-877A-7574638CE9AB}"/>
                    </a:ext>
                  </a:extLst>
                </p:cNvPr>
                <p:cNvPicPr/>
                <p:nvPr/>
              </p:nvPicPr>
              <p:blipFill>
                <a:blip r:embed="rId712"/>
                <a:stretch>
                  <a:fillRect/>
                </a:stretch>
              </p:blipFill>
              <p:spPr>
                <a:xfrm>
                  <a:off x="6658272" y="2488536"/>
                  <a:ext cx="81360" cy="24120"/>
                </a:xfrm>
                <a:prstGeom prst="rect">
                  <a:avLst/>
                </a:prstGeom>
              </p:spPr>
            </p:pic>
          </mc:Fallback>
        </mc:AlternateContent>
      </p:grpSp>
      <p:grpSp>
        <p:nvGrpSpPr>
          <p:cNvPr id="242" name="Grupo 241">
            <a:extLst>
              <a:ext uri="{FF2B5EF4-FFF2-40B4-BE49-F238E27FC236}">
                <a16:creationId xmlns:a16="http://schemas.microsoft.com/office/drawing/2014/main" id="{631817A4-7204-2845-9B5D-8BDBB1BA9DFB}"/>
              </a:ext>
            </a:extLst>
          </p:cNvPr>
          <p:cNvGrpSpPr/>
          <p:nvPr/>
        </p:nvGrpSpPr>
        <p:grpSpPr>
          <a:xfrm>
            <a:off x="6196032" y="2804976"/>
            <a:ext cx="1684440" cy="430560"/>
            <a:chOff x="6196032" y="2804976"/>
            <a:chExt cx="1684440" cy="430560"/>
          </a:xfrm>
        </p:grpSpPr>
        <mc:AlternateContent xmlns:mc="http://schemas.openxmlformats.org/markup-compatibility/2006">
          <mc:Choice xmlns:p14="http://schemas.microsoft.com/office/powerpoint/2010/main" Requires="p14">
            <p:contentPart p14:bwMode="auto" r:id="rId713">
              <p14:nvContentPartPr>
                <p14:cNvPr id="221" name="Entrada de lápiz 220">
                  <a:extLst>
                    <a:ext uri="{FF2B5EF4-FFF2-40B4-BE49-F238E27FC236}">
                      <a16:creationId xmlns:a16="http://schemas.microsoft.com/office/drawing/2014/main" id="{7EE47969-42DD-DE48-8F48-799115F883CD}"/>
                    </a:ext>
                  </a:extLst>
                </p14:cNvPr>
                <p14:cNvContentPartPr/>
                <p14:nvPr/>
              </p14:nvContentPartPr>
              <p14:xfrm>
                <a:off x="6196032" y="2804976"/>
                <a:ext cx="202320" cy="369360"/>
              </p14:xfrm>
            </p:contentPart>
          </mc:Choice>
          <mc:Fallback>
            <p:pic>
              <p:nvPicPr>
                <p:cNvPr id="221" name="Entrada de lápiz 220">
                  <a:extLst>
                    <a:ext uri="{FF2B5EF4-FFF2-40B4-BE49-F238E27FC236}">
                      <a16:creationId xmlns:a16="http://schemas.microsoft.com/office/drawing/2014/main" id="{7EE47969-42DD-DE48-8F48-799115F883CD}"/>
                    </a:ext>
                  </a:extLst>
                </p:cNvPr>
                <p:cNvPicPr/>
                <p:nvPr/>
              </p:nvPicPr>
              <p:blipFill>
                <a:blip r:embed="rId714"/>
                <a:stretch>
                  <a:fillRect/>
                </a:stretch>
              </p:blipFill>
              <p:spPr>
                <a:xfrm>
                  <a:off x="6188472" y="2797776"/>
                  <a:ext cx="217440" cy="384480"/>
                </a:xfrm>
                <a:prstGeom prst="rect">
                  <a:avLst/>
                </a:prstGeom>
              </p:spPr>
            </p:pic>
          </mc:Fallback>
        </mc:AlternateContent>
        <mc:AlternateContent xmlns:mc="http://schemas.openxmlformats.org/markup-compatibility/2006">
          <mc:Choice xmlns:p14="http://schemas.microsoft.com/office/powerpoint/2010/main" Requires="p14">
            <p:contentPart p14:bwMode="auto" r:id="rId715">
              <p14:nvContentPartPr>
                <p14:cNvPr id="222" name="Entrada de lápiz 221">
                  <a:extLst>
                    <a:ext uri="{FF2B5EF4-FFF2-40B4-BE49-F238E27FC236}">
                      <a16:creationId xmlns:a16="http://schemas.microsoft.com/office/drawing/2014/main" id="{8AE737AD-7232-A440-B81B-C89DD3B3A8A6}"/>
                    </a:ext>
                  </a:extLst>
                </p14:cNvPr>
                <p14:cNvContentPartPr/>
                <p14:nvPr/>
              </p14:nvContentPartPr>
              <p14:xfrm>
                <a:off x="6473952" y="2999016"/>
                <a:ext cx="13680" cy="185760"/>
              </p14:xfrm>
            </p:contentPart>
          </mc:Choice>
          <mc:Fallback>
            <p:pic>
              <p:nvPicPr>
                <p:cNvPr id="222" name="Entrada de lápiz 221">
                  <a:extLst>
                    <a:ext uri="{FF2B5EF4-FFF2-40B4-BE49-F238E27FC236}">
                      <a16:creationId xmlns:a16="http://schemas.microsoft.com/office/drawing/2014/main" id="{8AE737AD-7232-A440-B81B-C89DD3B3A8A6}"/>
                    </a:ext>
                  </a:extLst>
                </p:cNvPr>
                <p:cNvPicPr/>
                <p:nvPr/>
              </p:nvPicPr>
              <p:blipFill>
                <a:blip r:embed="rId716"/>
                <a:stretch>
                  <a:fillRect/>
                </a:stretch>
              </p:blipFill>
              <p:spPr>
                <a:xfrm>
                  <a:off x="6466392" y="2991456"/>
                  <a:ext cx="28800" cy="200880"/>
                </a:xfrm>
                <a:prstGeom prst="rect">
                  <a:avLst/>
                </a:prstGeom>
              </p:spPr>
            </p:pic>
          </mc:Fallback>
        </mc:AlternateContent>
        <mc:AlternateContent xmlns:mc="http://schemas.openxmlformats.org/markup-compatibility/2006">
          <mc:Choice xmlns:p14="http://schemas.microsoft.com/office/powerpoint/2010/main" Requires="p14">
            <p:contentPart p14:bwMode="auto" r:id="rId717">
              <p14:nvContentPartPr>
                <p14:cNvPr id="223" name="Entrada de lápiz 222">
                  <a:extLst>
                    <a:ext uri="{FF2B5EF4-FFF2-40B4-BE49-F238E27FC236}">
                      <a16:creationId xmlns:a16="http://schemas.microsoft.com/office/drawing/2014/main" id="{290FEAF1-E0C5-1E4C-94E8-5D101B5E5523}"/>
                    </a:ext>
                  </a:extLst>
                </p14:cNvPr>
                <p14:cNvContentPartPr/>
                <p14:nvPr/>
              </p14:nvContentPartPr>
              <p14:xfrm>
                <a:off x="6532272" y="3096216"/>
                <a:ext cx="106560" cy="113760"/>
              </p14:xfrm>
            </p:contentPart>
          </mc:Choice>
          <mc:Fallback>
            <p:pic>
              <p:nvPicPr>
                <p:cNvPr id="223" name="Entrada de lápiz 222">
                  <a:extLst>
                    <a:ext uri="{FF2B5EF4-FFF2-40B4-BE49-F238E27FC236}">
                      <a16:creationId xmlns:a16="http://schemas.microsoft.com/office/drawing/2014/main" id="{290FEAF1-E0C5-1E4C-94E8-5D101B5E5523}"/>
                    </a:ext>
                  </a:extLst>
                </p:cNvPr>
                <p:cNvPicPr/>
                <p:nvPr/>
              </p:nvPicPr>
              <p:blipFill>
                <a:blip r:embed="rId718"/>
                <a:stretch>
                  <a:fillRect/>
                </a:stretch>
              </p:blipFill>
              <p:spPr>
                <a:xfrm>
                  <a:off x="6524712" y="3088656"/>
                  <a:ext cx="121680" cy="128880"/>
                </a:xfrm>
                <a:prstGeom prst="rect">
                  <a:avLst/>
                </a:prstGeom>
              </p:spPr>
            </p:pic>
          </mc:Fallback>
        </mc:AlternateContent>
        <mc:AlternateContent xmlns:mc="http://schemas.openxmlformats.org/markup-compatibility/2006">
          <mc:Choice xmlns:p14="http://schemas.microsoft.com/office/powerpoint/2010/main" Requires="p14">
            <p:contentPart p14:bwMode="auto" r:id="rId719">
              <p14:nvContentPartPr>
                <p14:cNvPr id="224" name="Entrada de lápiz 223">
                  <a:extLst>
                    <a:ext uri="{FF2B5EF4-FFF2-40B4-BE49-F238E27FC236}">
                      <a16:creationId xmlns:a16="http://schemas.microsoft.com/office/drawing/2014/main" id="{08A0AD54-F005-F743-9E98-88F6789E3CD1}"/>
                    </a:ext>
                  </a:extLst>
                </p14:cNvPr>
                <p14:cNvContentPartPr/>
                <p14:nvPr/>
              </p14:nvContentPartPr>
              <p14:xfrm>
                <a:off x="6647472" y="3112776"/>
                <a:ext cx="69840" cy="92880"/>
              </p14:xfrm>
            </p:contentPart>
          </mc:Choice>
          <mc:Fallback>
            <p:pic>
              <p:nvPicPr>
                <p:cNvPr id="224" name="Entrada de lápiz 223">
                  <a:extLst>
                    <a:ext uri="{FF2B5EF4-FFF2-40B4-BE49-F238E27FC236}">
                      <a16:creationId xmlns:a16="http://schemas.microsoft.com/office/drawing/2014/main" id="{08A0AD54-F005-F743-9E98-88F6789E3CD1}"/>
                    </a:ext>
                  </a:extLst>
                </p:cNvPr>
                <p:cNvPicPr/>
                <p:nvPr/>
              </p:nvPicPr>
              <p:blipFill>
                <a:blip r:embed="rId720"/>
                <a:stretch>
                  <a:fillRect/>
                </a:stretch>
              </p:blipFill>
              <p:spPr>
                <a:xfrm>
                  <a:off x="6639912" y="3105216"/>
                  <a:ext cx="84600" cy="108000"/>
                </a:xfrm>
                <a:prstGeom prst="rect">
                  <a:avLst/>
                </a:prstGeom>
              </p:spPr>
            </p:pic>
          </mc:Fallback>
        </mc:AlternateContent>
        <mc:AlternateContent xmlns:mc="http://schemas.openxmlformats.org/markup-compatibility/2006">
          <mc:Choice xmlns:p14="http://schemas.microsoft.com/office/powerpoint/2010/main" Requires="p14">
            <p:contentPart p14:bwMode="auto" r:id="rId721">
              <p14:nvContentPartPr>
                <p14:cNvPr id="225" name="Entrada de lápiz 224">
                  <a:extLst>
                    <a:ext uri="{FF2B5EF4-FFF2-40B4-BE49-F238E27FC236}">
                      <a16:creationId xmlns:a16="http://schemas.microsoft.com/office/drawing/2014/main" id="{8D83312F-7922-0A4C-9CE5-69FA85714EF9}"/>
                    </a:ext>
                  </a:extLst>
                </p14:cNvPr>
                <p14:cNvContentPartPr/>
                <p14:nvPr/>
              </p14:nvContentPartPr>
              <p14:xfrm>
                <a:off x="6730632" y="2944296"/>
                <a:ext cx="12960" cy="251640"/>
              </p14:xfrm>
            </p:contentPart>
          </mc:Choice>
          <mc:Fallback>
            <p:pic>
              <p:nvPicPr>
                <p:cNvPr id="225" name="Entrada de lápiz 224">
                  <a:extLst>
                    <a:ext uri="{FF2B5EF4-FFF2-40B4-BE49-F238E27FC236}">
                      <a16:creationId xmlns:a16="http://schemas.microsoft.com/office/drawing/2014/main" id="{8D83312F-7922-0A4C-9CE5-69FA85714EF9}"/>
                    </a:ext>
                  </a:extLst>
                </p:cNvPr>
                <p:cNvPicPr/>
                <p:nvPr/>
              </p:nvPicPr>
              <p:blipFill>
                <a:blip r:embed="rId722"/>
                <a:stretch>
                  <a:fillRect/>
                </a:stretch>
              </p:blipFill>
              <p:spPr>
                <a:xfrm>
                  <a:off x="6723072" y="2936736"/>
                  <a:ext cx="28080" cy="266760"/>
                </a:xfrm>
                <a:prstGeom prst="rect">
                  <a:avLst/>
                </a:prstGeom>
              </p:spPr>
            </p:pic>
          </mc:Fallback>
        </mc:AlternateContent>
        <mc:AlternateContent xmlns:mc="http://schemas.openxmlformats.org/markup-compatibility/2006">
          <mc:Choice xmlns:p14="http://schemas.microsoft.com/office/powerpoint/2010/main" Requires="p14">
            <p:contentPart p14:bwMode="auto" r:id="rId723">
              <p14:nvContentPartPr>
                <p14:cNvPr id="226" name="Entrada de lápiz 225">
                  <a:extLst>
                    <a:ext uri="{FF2B5EF4-FFF2-40B4-BE49-F238E27FC236}">
                      <a16:creationId xmlns:a16="http://schemas.microsoft.com/office/drawing/2014/main" id="{5B12F918-A08D-4247-84FA-3FDCB934C240}"/>
                    </a:ext>
                  </a:extLst>
                </p14:cNvPr>
                <p14:cNvContentPartPr/>
                <p14:nvPr/>
              </p14:nvContentPartPr>
              <p14:xfrm>
                <a:off x="6684192" y="3107736"/>
                <a:ext cx="172800" cy="104400"/>
              </p14:xfrm>
            </p:contentPart>
          </mc:Choice>
          <mc:Fallback>
            <p:pic>
              <p:nvPicPr>
                <p:cNvPr id="226" name="Entrada de lápiz 225">
                  <a:extLst>
                    <a:ext uri="{FF2B5EF4-FFF2-40B4-BE49-F238E27FC236}">
                      <a16:creationId xmlns:a16="http://schemas.microsoft.com/office/drawing/2014/main" id="{5B12F918-A08D-4247-84FA-3FDCB934C240}"/>
                    </a:ext>
                  </a:extLst>
                </p:cNvPr>
                <p:cNvPicPr/>
                <p:nvPr/>
              </p:nvPicPr>
              <p:blipFill>
                <a:blip r:embed="rId724"/>
                <a:stretch>
                  <a:fillRect/>
                </a:stretch>
              </p:blipFill>
              <p:spPr>
                <a:xfrm>
                  <a:off x="6676632" y="3100176"/>
                  <a:ext cx="187920" cy="119520"/>
                </a:xfrm>
                <a:prstGeom prst="rect">
                  <a:avLst/>
                </a:prstGeom>
              </p:spPr>
            </p:pic>
          </mc:Fallback>
        </mc:AlternateContent>
        <mc:AlternateContent xmlns:mc="http://schemas.openxmlformats.org/markup-compatibility/2006">
          <mc:Choice xmlns:p14="http://schemas.microsoft.com/office/powerpoint/2010/main" Requires="p14">
            <p:contentPart p14:bwMode="auto" r:id="rId725">
              <p14:nvContentPartPr>
                <p14:cNvPr id="227" name="Entrada de lápiz 226">
                  <a:extLst>
                    <a:ext uri="{FF2B5EF4-FFF2-40B4-BE49-F238E27FC236}">
                      <a16:creationId xmlns:a16="http://schemas.microsoft.com/office/drawing/2014/main" id="{5C203558-D848-8047-8DC2-0DA0F6A9F51A}"/>
                    </a:ext>
                  </a:extLst>
                </p14:cNvPr>
                <p14:cNvContentPartPr/>
                <p14:nvPr/>
              </p14:nvContentPartPr>
              <p14:xfrm>
                <a:off x="6912792" y="3099456"/>
                <a:ext cx="168480" cy="136080"/>
              </p14:xfrm>
            </p:contentPart>
          </mc:Choice>
          <mc:Fallback>
            <p:pic>
              <p:nvPicPr>
                <p:cNvPr id="227" name="Entrada de lápiz 226">
                  <a:extLst>
                    <a:ext uri="{FF2B5EF4-FFF2-40B4-BE49-F238E27FC236}">
                      <a16:creationId xmlns:a16="http://schemas.microsoft.com/office/drawing/2014/main" id="{5C203558-D848-8047-8DC2-0DA0F6A9F51A}"/>
                    </a:ext>
                  </a:extLst>
                </p:cNvPr>
                <p:cNvPicPr/>
                <p:nvPr/>
              </p:nvPicPr>
              <p:blipFill>
                <a:blip r:embed="rId726"/>
                <a:stretch>
                  <a:fillRect/>
                </a:stretch>
              </p:blipFill>
              <p:spPr>
                <a:xfrm>
                  <a:off x="6905232" y="3091896"/>
                  <a:ext cx="183600" cy="151200"/>
                </a:xfrm>
                <a:prstGeom prst="rect">
                  <a:avLst/>
                </a:prstGeom>
              </p:spPr>
            </p:pic>
          </mc:Fallback>
        </mc:AlternateContent>
        <mc:AlternateContent xmlns:mc="http://schemas.openxmlformats.org/markup-compatibility/2006">
          <mc:Choice xmlns:p14="http://schemas.microsoft.com/office/powerpoint/2010/main" Requires="p14">
            <p:contentPart p14:bwMode="auto" r:id="rId727">
              <p14:nvContentPartPr>
                <p14:cNvPr id="228" name="Entrada de lápiz 227">
                  <a:extLst>
                    <a:ext uri="{FF2B5EF4-FFF2-40B4-BE49-F238E27FC236}">
                      <a16:creationId xmlns:a16="http://schemas.microsoft.com/office/drawing/2014/main" id="{01D574FB-A8F7-094D-A81B-872750CBD96C}"/>
                    </a:ext>
                  </a:extLst>
                </p14:cNvPr>
                <p14:cNvContentPartPr/>
                <p14:nvPr/>
              </p14:nvContentPartPr>
              <p14:xfrm>
                <a:off x="7013232" y="3158496"/>
                <a:ext cx="65520" cy="15840"/>
              </p14:xfrm>
            </p:contentPart>
          </mc:Choice>
          <mc:Fallback>
            <p:pic>
              <p:nvPicPr>
                <p:cNvPr id="228" name="Entrada de lápiz 227">
                  <a:extLst>
                    <a:ext uri="{FF2B5EF4-FFF2-40B4-BE49-F238E27FC236}">
                      <a16:creationId xmlns:a16="http://schemas.microsoft.com/office/drawing/2014/main" id="{01D574FB-A8F7-094D-A81B-872750CBD96C}"/>
                    </a:ext>
                  </a:extLst>
                </p:cNvPr>
                <p:cNvPicPr/>
                <p:nvPr/>
              </p:nvPicPr>
              <p:blipFill>
                <a:blip r:embed="rId728"/>
                <a:stretch>
                  <a:fillRect/>
                </a:stretch>
              </p:blipFill>
              <p:spPr>
                <a:xfrm>
                  <a:off x="7005672" y="3150936"/>
                  <a:ext cx="80640" cy="30960"/>
                </a:xfrm>
                <a:prstGeom prst="rect">
                  <a:avLst/>
                </a:prstGeom>
              </p:spPr>
            </p:pic>
          </mc:Fallback>
        </mc:AlternateContent>
        <mc:AlternateContent xmlns:mc="http://schemas.openxmlformats.org/markup-compatibility/2006">
          <mc:Choice xmlns:p14="http://schemas.microsoft.com/office/powerpoint/2010/main" Requires="p14">
            <p:contentPart p14:bwMode="auto" r:id="rId729">
              <p14:nvContentPartPr>
                <p14:cNvPr id="229" name="Entrada de lápiz 228">
                  <a:extLst>
                    <a:ext uri="{FF2B5EF4-FFF2-40B4-BE49-F238E27FC236}">
                      <a16:creationId xmlns:a16="http://schemas.microsoft.com/office/drawing/2014/main" id="{9395307F-0358-8E49-B0F9-11C9ADFA6936}"/>
                    </a:ext>
                  </a:extLst>
                </p14:cNvPr>
                <p14:cNvContentPartPr/>
                <p14:nvPr/>
              </p14:nvContentPartPr>
              <p14:xfrm>
                <a:off x="7187112" y="3017376"/>
                <a:ext cx="41760" cy="13680"/>
              </p14:xfrm>
            </p:contentPart>
          </mc:Choice>
          <mc:Fallback>
            <p:pic>
              <p:nvPicPr>
                <p:cNvPr id="229" name="Entrada de lápiz 228">
                  <a:extLst>
                    <a:ext uri="{FF2B5EF4-FFF2-40B4-BE49-F238E27FC236}">
                      <a16:creationId xmlns:a16="http://schemas.microsoft.com/office/drawing/2014/main" id="{9395307F-0358-8E49-B0F9-11C9ADFA6936}"/>
                    </a:ext>
                  </a:extLst>
                </p:cNvPr>
                <p:cNvPicPr/>
                <p:nvPr/>
              </p:nvPicPr>
              <p:blipFill>
                <a:blip r:embed="rId730"/>
                <a:stretch>
                  <a:fillRect/>
                </a:stretch>
              </p:blipFill>
              <p:spPr>
                <a:xfrm>
                  <a:off x="7179552" y="3009816"/>
                  <a:ext cx="56880" cy="28800"/>
                </a:xfrm>
                <a:prstGeom prst="rect">
                  <a:avLst/>
                </a:prstGeom>
              </p:spPr>
            </p:pic>
          </mc:Fallback>
        </mc:AlternateContent>
        <mc:AlternateContent xmlns:mc="http://schemas.openxmlformats.org/markup-compatibility/2006">
          <mc:Choice xmlns:p14="http://schemas.microsoft.com/office/powerpoint/2010/main" Requires="p14">
            <p:contentPart p14:bwMode="auto" r:id="rId731">
              <p14:nvContentPartPr>
                <p14:cNvPr id="230" name="Entrada de lápiz 229">
                  <a:extLst>
                    <a:ext uri="{FF2B5EF4-FFF2-40B4-BE49-F238E27FC236}">
                      <a16:creationId xmlns:a16="http://schemas.microsoft.com/office/drawing/2014/main" id="{8D591180-D69B-6548-8F9E-DFFD3EE7BF48}"/>
                    </a:ext>
                  </a:extLst>
                </p14:cNvPr>
                <p14:cNvContentPartPr/>
                <p14:nvPr/>
              </p14:nvContentPartPr>
              <p14:xfrm>
                <a:off x="7187112" y="3072096"/>
                <a:ext cx="47520" cy="3600"/>
              </p14:xfrm>
            </p:contentPart>
          </mc:Choice>
          <mc:Fallback>
            <p:pic>
              <p:nvPicPr>
                <p:cNvPr id="230" name="Entrada de lápiz 229">
                  <a:extLst>
                    <a:ext uri="{FF2B5EF4-FFF2-40B4-BE49-F238E27FC236}">
                      <a16:creationId xmlns:a16="http://schemas.microsoft.com/office/drawing/2014/main" id="{8D591180-D69B-6548-8F9E-DFFD3EE7BF48}"/>
                    </a:ext>
                  </a:extLst>
                </p:cNvPr>
                <p:cNvPicPr/>
                <p:nvPr/>
              </p:nvPicPr>
              <p:blipFill>
                <a:blip r:embed="rId732"/>
                <a:stretch>
                  <a:fillRect/>
                </a:stretch>
              </p:blipFill>
              <p:spPr>
                <a:xfrm>
                  <a:off x="7179552" y="3064536"/>
                  <a:ext cx="62640" cy="18720"/>
                </a:xfrm>
                <a:prstGeom prst="rect">
                  <a:avLst/>
                </a:prstGeom>
              </p:spPr>
            </p:pic>
          </mc:Fallback>
        </mc:AlternateContent>
        <mc:AlternateContent xmlns:mc="http://schemas.openxmlformats.org/markup-compatibility/2006">
          <mc:Choice xmlns:p14="http://schemas.microsoft.com/office/powerpoint/2010/main" Requires="p14">
            <p:contentPart p14:bwMode="auto" r:id="rId733">
              <p14:nvContentPartPr>
                <p14:cNvPr id="231" name="Entrada de lápiz 230">
                  <a:extLst>
                    <a:ext uri="{FF2B5EF4-FFF2-40B4-BE49-F238E27FC236}">
                      <a16:creationId xmlns:a16="http://schemas.microsoft.com/office/drawing/2014/main" id="{9221CEE0-DC51-D942-AA4A-2B23F03DFDB9}"/>
                    </a:ext>
                  </a:extLst>
                </p14:cNvPr>
                <p14:cNvContentPartPr/>
                <p14:nvPr/>
              </p14:nvContentPartPr>
              <p14:xfrm>
                <a:off x="7333272" y="2907576"/>
                <a:ext cx="117360" cy="154800"/>
              </p14:xfrm>
            </p:contentPart>
          </mc:Choice>
          <mc:Fallback>
            <p:pic>
              <p:nvPicPr>
                <p:cNvPr id="231" name="Entrada de lápiz 230">
                  <a:extLst>
                    <a:ext uri="{FF2B5EF4-FFF2-40B4-BE49-F238E27FC236}">
                      <a16:creationId xmlns:a16="http://schemas.microsoft.com/office/drawing/2014/main" id="{9221CEE0-DC51-D942-AA4A-2B23F03DFDB9}"/>
                    </a:ext>
                  </a:extLst>
                </p:cNvPr>
                <p:cNvPicPr/>
                <p:nvPr/>
              </p:nvPicPr>
              <p:blipFill>
                <a:blip r:embed="rId734"/>
                <a:stretch>
                  <a:fillRect/>
                </a:stretch>
              </p:blipFill>
              <p:spPr>
                <a:xfrm>
                  <a:off x="7325712" y="2900016"/>
                  <a:ext cx="132480" cy="169560"/>
                </a:xfrm>
                <a:prstGeom prst="rect">
                  <a:avLst/>
                </a:prstGeom>
              </p:spPr>
            </p:pic>
          </mc:Fallback>
        </mc:AlternateContent>
        <mc:AlternateContent xmlns:mc="http://schemas.openxmlformats.org/markup-compatibility/2006">
          <mc:Choice xmlns:p14="http://schemas.microsoft.com/office/powerpoint/2010/main" Requires="p14">
            <p:contentPart p14:bwMode="auto" r:id="rId735">
              <p14:nvContentPartPr>
                <p14:cNvPr id="232" name="Entrada de lápiz 231">
                  <a:extLst>
                    <a:ext uri="{FF2B5EF4-FFF2-40B4-BE49-F238E27FC236}">
                      <a16:creationId xmlns:a16="http://schemas.microsoft.com/office/drawing/2014/main" id="{21CD7B82-304D-DC4A-85E6-99ACAF74FD37}"/>
                    </a:ext>
                  </a:extLst>
                </p14:cNvPr>
                <p14:cNvContentPartPr/>
                <p14:nvPr/>
              </p14:nvContentPartPr>
              <p14:xfrm>
                <a:off x="7401312" y="2875896"/>
                <a:ext cx="26280" cy="324720"/>
              </p14:xfrm>
            </p:contentPart>
          </mc:Choice>
          <mc:Fallback>
            <p:pic>
              <p:nvPicPr>
                <p:cNvPr id="232" name="Entrada de lápiz 231">
                  <a:extLst>
                    <a:ext uri="{FF2B5EF4-FFF2-40B4-BE49-F238E27FC236}">
                      <a16:creationId xmlns:a16="http://schemas.microsoft.com/office/drawing/2014/main" id="{21CD7B82-304D-DC4A-85E6-99ACAF74FD37}"/>
                    </a:ext>
                  </a:extLst>
                </p:cNvPr>
                <p:cNvPicPr/>
                <p:nvPr/>
              </p:nvPicPr>
              <p:blipFill>
                <a:blip r:embed="rId736"/>
                <a:stretch>
                  <a:fillRect/>
                </a:stretch>
              </p:blipFill>
              <p:spPr>
                <a:xfrm>
                  <a:off x="7393752" y="2868336"/>
                  <a:ext cx="41400" cy="339840"/>
                </a:xfrm>
                <a:prstGeom prst="rect">
                  <a:avLst/>
                </a:prstGeom>
              </p:spPr>
            </p:pic>
          </mc:Fallback>
        </mc:AlternateContent>
        <mc:AlternateContent xmlns:mc="http://schemas.openxmlformats.org/markup-compatibility/2006">
          <mc:Choice xmlns:p14="http://schemas.microsoft.com/office/powerpoint/2010/main" Requires="p14">
            <p:contentPart p14:bwMode="auto" r:id="rId737">
              <p14:nvContentPartPr>
                <p14:cNvPr id="233" name="Entrada de lápiz 232">
                  <a:extLst>
                    <a:ext uri="{FF2B5EF4-FFF2-40B4-BE49-F238E27FC236}">
                      <a16:creationId xmlns:a16="http://schemas.microsoft.com/office/drawing/2014/main" id="{15922FB9-3109-7D4F-9E07-5BBBC3C13CBB}"/>
                    </a:ext>
                  </a:extLst>
                </p14:cNvPr>
                <p14:cNvContentPartPr/>
                <p14:nvPr/>
              </p14:nvContentPartPr>
              <p14:xfrm>
                <a:off x="7479792" y="3090456"/>
                <a:ext cx="37080" cy="99720"/>
              </p14:xfrm>
            </p:contentPart>
          </mc:Choice>
          <mc:Fallback>
            <p:pic>
              <p:nvPicPr>
                <p:cNvPr id="233" name="Entrada de lápiz 232">
                  <a:extLst>
                    <a:ext uri="{FF2B5EF4-FFF2-40B4-BE49-F238E27FC236}">
                      <a16:creationId xmlns:a16="http://schemas.microsoft.com/office/drawing/2014/main" id="{15922FB9-3109-7D4F-9E07-5BBBC3C13CBB}"/>
                    </a:ext>
                  </a:extLst>
                </p:cNvPr>
                <p:cNvPicPr/>
                <p:nvPr/>
              </p:nvPicPr>
              <p:blipFill>
                <a:blip r:embed="rId738"/>
                <a:stretch>
                  <a:fillRect/>
                </a:stretch>
              </p:blipFill>
              <p:spPr>
                <a:xfrm>
                  <a:off x="7472232" y="3082896"/>
                  <a:ext cx="51840" cy="114840"/>
                </a:xfrm>
                <a:prstGeom prst="rect">
                  <a:avLst/>
                </a:prstGeom>
              </p:spPr>
            </p:pic>
          </mc:Fallback>
        </mc:AlternateContent>
        <mc:AlternateContent xmlns:mc="http://schemas.openxmlformats.org/markup-compatibility/2006">
          <mc:Choice xmlns:p14="http://schemas.microsoft.com/office/powerpoint/2010/main" Requires="p14">
            <p:contentPart p14:bwMode="auto" r:id="rId739">
              <p14:nvContentPartPr>
                <p14:cNvPr id="234" name="Entrada de lápiz 233">
                  <a:extLst>
                    <a:ext uri="{FF2B5EF4-FFF2-40B4-BE49-F238E27FC236}">
                      <a16:creationId xmlns:a16="http://schemas.microsoft.com/office/drawing/2014/main" id="{71273138-1DDB-3549-9507-99E16B5A7C6E}"/>
                    </a:ext>
                  </a:extLst>
                </p14:cNvPr>
                <p14:cNvContentPartPr/>
                <p14:nvPr/>
              </p14:nvContentPartPr>
              <p14:xfrm>
                <a:off x="7552872" y="2871216"/>
                <a:ext cx="128520" cy="298440"/>
              </p14:xfrm>
            </p:contentPart>
          </mc:Choice>
          <mc:Fallback>
            <p:pic>
              <p:nvPicPr>
                <p:cNvPr id="234" name="Entrada de lápiz 233">
                  <a:extLst>
                    <a:ext uri="{FF2B5EF4-FFF2-40B4-BE49-F238E27FC236}">
                      <a16:creationId xmlns:a16="http://schemas.microsoft.com/office/drawing/2014/main" id="{71273138-1DDB-3549-9507-99E16B5A7C6E}"/>
                    </a:ext>
                  </a:extLst>
                </p:cNvPr>
                <p:cNvPicPr/>
                <p:nvPr/>
              </p:nvPicPr>
              <p:blipFill>
                <a:blip r:embed="rId740"/>
                <a:stretch>
                  <a:fillRect/>
                </a:stretch>
              </p:blipFill>
              <p:spPr>
                <a:xfrm>
                  <a:off x="7545312" y="2863656"/>
                  <a:ext cx="143280" cy="313560"/>
                </a:xfrm>
                <a:prstGeom prst="rect">
                  <a:avLst/>
                </a:prstGeom>
              </p:spPr>
            </p:pic>
          </mc:Fallback>
        </mc:AlternateContent>
        <mc:AlternateContent xmlns:mc="http://schemas.openxmlformats.org/markup-compatibility/2006">
          <mc:Choice xmlns:p14="http://schemas.microsoft.com/office/powerpoint/2010/main" Requires="p14">
            <p:contentPart p14:bwMode="auto" r:id="rId741">
              <p14:nvContentPartPr>
                <p14:cNvPr id="235" name="Entrada de lápiz 234">
                  <a:extLst>
                    <a:ext uri="{FF2B5EF4-FFF2-40B4-BE49-F238E27FC236}">
                      <a16:creationId xmlns:a16="http://schemas.microsoft.com/office/drawing/2014/main" id="{9D3F254E-9473-914B-A41A-27F6CC08F599}"/>
                    </a:ext>
                  </a:extLst>
                </p14:cNvPr>
                <p14:cNvContentPartPr/>
                <p14:nvPr/>
              </p14:nvContentPartPr>
              <p14:xfrm>
                <a:off x="7571232" y="3010896"/>
                <a:ext cx="140760" cy="43200"/>
              </p14:xfrm>
            </p:contentPart>
          </mc:Choice>
          <mc:Fallback>
            <p:pic>
              <p:nvPicPr>
                <p:cNvPr id="235" name="Entrada de lápiz 234">
                  <a:extLst>
                    <a:ext uri="{FF2B5EF4-FFF2-40B4-BE49-F238E27FC236}">
                      <a16:creationId xmlns:a16="http://schemas.microsoft.com/office/drawing/2014/main" id="{9D3F254E-9473-914B-A41A-27F6CC08F599}"/>
                    </a:ext>
                  </a:extLst>
                </p:cNvPr>
                <p:cNvPicPr/>
                <p:nvPr/>
              </p:nvPicPr>
              <p:blipFill>
                <a:blip r:embed="rId742"/>
                <a:stretch>
                  <a:fillRect/>
                </a:stretch>
              </p:blipFill>
              <p:spPr>
                <a:xfrm>
                  <a:off x="7563672" y="3003336"/>
                  <a:ext cx="155520" cy="58320"/>
                </a:xfrm>
                <a:prstGeom prst="rect">
                  <a:avLst/>
                </a:prstGeom>
              </p:spPr>
            </p:pic>
          </mc:Fallback>
        </mc:AlternateContent>
        <mc:AlternateContent xmlns:mc="http://schemas.openxmlformats.org/markup-compatibility/2006">
          <mc:Choice xmlns:p14="http://schemas.microsoft.com/office/powerpoint/2010/main" Requires="p14">
            <p:contentPart p14:bwMode="auto" r:id="rId743">
              <p14:nvContentPartPr>
                <p14:cNvPr id="236" name="Entrada de lápiz 235">
                  <a:extLst>
                    <a:ext uri="{FF2B5EF4-FFF2-40B4-BE49-F238E27FC236}">
                      <a16:creationId xmlns:a16="http://schemas.microsoft.com/office/drawing/2014/main" id="{4773E967-DFA7-624A-B94E-6F6112FB13A2}"/>
                    </a:ext>
                  </a:extLst>
                </p14:cNvPr>
                <p14:cNvContentPartPr/>
                <p14:nvPr/>
              </p14:nvContentPartPr>
              <p14:xfrm>
                <a:off x="7750512" y="2857896"/>
                <a:ext cx="129960" cy="264600"/>
              </p14:xfrm>
            </p:contentPart>
          </mc:Choice>
          <mc:Fallback>
            <p:pic>
              <p:nvPicPr>
                <p:cNvPr id="236" name="Entrada de lápiz 235">
                  <a:extLst>
                    <a:ext uri="{FF2B5EF4-FFF2-40B4-BE49-F238E27FC236}">
                      <a16:creationId xmlns:a16="http://schemas.microsoft.com/office/drawing/2014/main" id="{4773E967-DFA7-624A-B94E-6F6112FB13A2}"/>
                    </a:ext>
                  </a:extLst>
                </p:cNvPr>
                <p:cNvPicPr/>
                <p:nvPr/>
              </p:nvPicPr>
              <p:blipFill>
                <a:blip r:embed="rId744"/>
                <a:stretch>
                  <a:fillRect/>
                </a:stretch>
              </p:blipFill>
              <p:spPr>
                <a:xfrm>
                  <a:off x="7742952" y="2850336"/>
                  <a:ext cx="145080" cy="279720"/>
                </a:xfrm>
                <a:prstGeom prst="rect">
                  <a:avLst/>
                </a:prstGeom>
              </p:spPr>
            </p:pic>
          </mc:Fallback>
        </mc:AlternateContent>
        <mc:AlternateContent xmlns:mc="http://schemas.openxmlformats.org/markup-compatibility/2006">
          <mc:Choice xmlns:p14="http://schemas.microsoft.com/office/powerpoint/2010/main" Requires="p14">
            <p:contentPart p14:bwMode="auto" r:id="rId745">
              <p14:nvContentPartPr>
                <p14:cNvPr id="237" name="Entrada de lápiz 236">
                  <a:extLst>
                    <a:ext uri="{FF2B5EF4-FFF2-40B4-BE49-F238E27FC236}">
                      <a16:creationId xmlns:a16="http://schemas.microsoft.com/office/drawing/2014/main" id="{3A09702E-8884-454E-90A5-710EF6FE7822}"/>
                    </a:ext>
                  </a:extLst>
                </p14:cNvPr>
                <p14:cNvContentPartPr/>
                <p14:nvPr/>
              </p14:nvContentPartPr>
              <p14:xfrm>
                <a:off x="7534512" y="2879856"/>
                <a:ext cx="105840" cy="325800"/>
              </p14:xfrm>
            </p:contentPart>
          </mc:Choice>
          <mc:Fallback>
            <p:pic>
              <p:nvPicPr>
                <p:cNvPr id="237" name="Entrada de lápiz 236">
                  <a:extLst>
                    <a:ext uri="{FF2B5EF4-FFF2-40B4-BE49-F238E27FC236}">
                      <a16:creationId xmlns:a16="http://schemas.microsoft.com/office/drawing/2014/main" id="{3A09702E-8884-454E-90A5-710EF6FE7822}"/>
                    </a:ext>
                  </a:extLst>
                </p:cNvPr>
                <p:cNvPicPr/>
                <p:nvPr/>
              </p:nvPicPr>
              <p:blipFill>
                <a:blip r:embed="rId746"/>
                <a:stretch>
                  <a:fillRect/>
                </a:stretch>
              </p:blipFill>
              <p:spPr>
                <a:xfrm>
                  <a:off x="7526952" y="2872296"/>
                  <a:ext cx="120600" cy="340920"/>
                </a:xfrm>
                <a:prstGeom prst="rect">
                  <a:avLst/>
                </a:prstGeom>
              </p:spPr>
            </p:pic>
          </mc:Fallback>
        </mc:AlternateContent>
        <mc:AlternateContent xmlns:mc="http://schemas.openxmlformats.org/markup-compatibility/2006">
          <mc:Choice xmlns:p14="http://schemas.microsoft.com/office/powerpoint/2010/main" Requires="p14">
            <p:contentPart p14:bwMode="auto" r:id="rId747">
              <p14:nvContentPartPr>
                <p14:cNvPr id="238" name="Entrada de lápiz 237">
                  <a:extLst>
                    <a:ext uri="{FF2B5EF4-FFF2-40B4-BE49-F238E27FC236}">
                      <a16:creationId xmlns:a16="http://schemas.microsoft.com/office/drawing/2014/main" id="{97F8EEE9-E764-8548-9922-07E2275EEF37}"/>
                    </a:ext>
                  </a:extLst>
                </p14:cNvPr>
                <p14:cNvContentPartPr/>
                <p14:nvPr/>
              </p14:nvContentPartPr>
              <p14:xfrm>
                <a:off x="7580232" y="3045096"/>
                <a:ext cx="121320" cy="27360"/>
              </p14:xfrm>
            </p:contentPart>
          </mc:Choice>
          <mc:Fallback>
            <p:pic>
              <p:nvPicPr>
                <p:cNvPr id="238" name="Entrada de lápiz 237">
                  <a:extLst>
                    <a:ext uri="{FF2B5EF4-FFF2-40B4-BE49-F238E27FC236}">
                      <a16:creationId xmlns:a16="http://schemas.microsoft.com/office/drawing/2014/main" id="{97F8EEE9-E764-8548-9922-07E2275EEF37}"/>
                    </a:ext>
                  </a:extLst>
                </p:cNvPr>
                <p:cNvPicPr/>
                <p:nvPr/>
              </p:nvPicPr>
              <p:blipFill>
                <a:blip r:embed="rId748"/>
                <a:stretch>
                  <a:fillRect/>
                </a:stretch>
              </p:blipFill>
              <p:spPr>
                <a:xfrm>
                  <a:off x="7572672" y="3037896"/>
                  <a:ext cx="136080" cy="42480"/>
                </a:xfrm>
                <a:prstGeom prst="rect">
                  <a:avLst/>
                </a:prstGeom>
              </p:spPr>
            </p:pic>
          </mc:Fallback>
        </mc:AlternateContent>
      </p:grpSp>
      <p:grpSp>
        <p:nvGrpSpPr>
          <p:cNvPr id="241" name="Grupo 240">
            <a:extLst>
              <a:ext uri="{FF2B5EF4-FFF2-40B4-BE49-F238E27FC236}">
                <a16:creationId xmlns:a16="http://schemas.microsoft.com/office/drawing/2014/main" id="{E5F960EB-1ECF-DA46-84B1-71AD071DC189}"/>
              </a:ext>
            </a:extLst>
          </p:cNvPr>
          <p:cNvGrpSpPr/>
          <p:nvPr/>
        </p:nvGrpSpPr>
        <p:grpSpPr>
          <a:xfrm>
            <a:off x="8028432" y="2843496"/>
            <a:ext cx="406440" cy="309240"/>
            <a:chOff x="8028432" y="2843496"/>
            <a:chExt cx="406440" cy="309240"/>
          </a:xfrm>
        </p:grpSpPr>
        <mc:AlternateContent xmlns:mc="http://schemas.openxmlformats.org/markup-compatibility/2006">
          <mc:Choice xmlns:p14="http://schemas.microsoft.com/office/powerpoint/2010/main" Requires="p14">
            <p:contentPart p14:bwMode="auto" r:id="rId749">
              <p14:nvContentPartPr>
                <p14:cNvPr id="239" name="Entrada de lápiz 238">
                  <a:extLst>
                    <a:ext uri="{FF2B5EF4-FFF2-40B4-BE49-F238E27FC236}">
                      <a16:creationId xmlns:a16="http://schemas.microsoft.com/office/drawing/2014/main" id="{D86A415F-879F-3B40-8784-B6E812222D14}"/>
                    </a:ext>
                  </a:extLst>
                </p14:cNvPr>
                <p14:cNvContentPartPr/>
                <p14:nvPr/>
              </p14:nvContentPartPr>
              <p14:xfrm>
                <a:off x="8028432" y="2898576"/>
                <a:ext cx="216000" cy="218880"/>
              </p14:xfrm>
            </p:contentPart>
          </mc:Choice>
          <mc:Fallback>
            <p:pic>
              <p:nvPicPr>
                <p:cNvPr id="239" name="Entrada de lápiz 238">
                  <a:extLst>
                    <a:ext uri="{FF2B5EF4-FFF2-40B4-BE49-F238E27FC236}">
                      <a16:creationId xmlns:a16="http://schemas.microsoft.com/office/drawing/2014/main" id="{D86A415F-879F-3B40-8784-B6E812222D14}"/>
                    </a:ext>
                  </a:extLst>
                </p:cNvPr>
                <p:cNvPicPr/>
                <p:nvPr/>
              </p:nvPicPr>
              <p:blipFill>
                <a:blip r:embed="rId750"/>
                <a:stretch>
                  <a:fillRect/>
                </a:stretch>
              </p:blipFill>
              <p:spPr>
                <a:xfrm>
                  <a:off x="8020872" y="2891016"/>
                  <a:ext cx="231120" cy="234000"/>
                </a:xfrm>
                <a:prstGeom prst="rect">
                  <a:avLst/>
                </a:prstGeom>
              </p:spPr>
            </p:pic>
          </mc:Fallback>
        </mc:AlternateContent>
        <mc:AlternateContent xmlns:mc="http://schemas.openxmlformats.org/markup-compatibility/2006">
          <mc:Choice xmlns:p14="http://schemas.microsoft.com/office/powerpoint/2010/main" Requires="p14">
            <p:contentPart p14:bwMode="auto" r:id="rId751">
              <p14:nvContentPartPr>
                <p14:cNvPr id="240" name="Entrada de lápiz 239">
                  <a:extLst>
                    <a:ext uri="{FF2B5EF4-FFF2-40B4-BE49-F238E27FC236}">
                      <a16:creationId xmlns:a16="http://schemas.microsoft.com/office/drawing/2014/main" id="{468A55CF-7727-6F4E-BB31-32E7AE24F9BB}"/>
                    </a:ext>
                  </a:extLst>
                </p14:cNvPr>
                <p14:cNvContentPartPr/>
                <p14:nvPr/>
              </p14:nvContentPartPr>
              <p14:xfrm>
                <a:off x="8311752" y="2843496"/>
                <a:ext cx="123120" cy="309240"/>
              </p14:xfrm>
            </p:contentPart>
          </mc:Choice>
          <mc:Fallback>
            <p:pic>
              <p:nvPicPr>
                <p:cNvPr id="240" name="Entrada de lápiz 239">
                  <a:extLst>
                    <a:ext uri="{FF2B5EF4-FFF2-40B4-BE49-F238E27FC236}">
                      <a16:creationId xmlns:a16="http://schemas.microsoft.com/office/drawing/2014/main" id="{468A55CF-7727-6F4E-BB31-32E7AE24F9BB}"/>
                    </a:ext>
                  </a:extLst>
                </p:cNvPr>
                <p:cNvPicPr/>
                <p:nvPr/>
              </p:nvPicPr>
              <p:blipFill>
                <a:blip r:embed="rId752"/>
                <a:stretch>
                  <a:fillRect/>
                </a:stretch>
              </p:blipFill>
              <p:spPr>
                <a:xfrm>
                  <a:off x="8304192" y="2835936"/>
                  <a:ext cx="138240" cy="324360"/>
                </a:xfrm>
                <a:prstGeom prst="rect">
                  <a:avLst/>
                </a:prstGeom>
              </p:spPr>
            </p:pic>
          </mc:Fallback>
        </mc:AlternateContent>
      </p:grpSp>
      <p:grpSp>
        <p:nvGrpSpPr>
          <p:cNvPr id="270" name="Grupo 269">
            <a:extLst>
              <a:ext uri="{FF2B5EF4-FFF2-40B4-BE49-F238E27FC236}">
                <a16:creationId xmlns:a16="http://schemas.microsoft.com/office/drawing/2014/main" id="{FC89783F-1117-3B4B-AE6C-658039B7F36A}"/>
              </a:ext>
            </a:extLst>
          </p:cNvPr>
          <p:cNvGrpSpPr/>
          <p:nvPr/>
        </p:nvGrpSpPr>
        <p:grpSpPr>
          <a:xfrm>
            <a:off x="5961672" y="3557016"/>
            <a:ext cx="2703240" cy="517680"/>
            <a:chOff x="5961672" y="3557016"/>
            <a:chExt cx="2703240" cy="517680"/>
          </a:xfrm>
        </p:grpSpPr>
        <mc:AlternateContent xmlns:mc="http://schemas.openxmlformats.org/markup-compatibility/2006">
          <mc:Choice xmlns:p14="http://schemas.microsoft.com/office/powerpoint/2010/main" Requires="p14">
            <p:contentPart p14:bwMode="auto" r:id="rId753">
              <p14:nvContentPartPr>
                <p14:cNvPr id="243" name="Entrada de lápiz 242">
                  <a:extLst>
                    <a:ext uri="{FF2B5EF4-FFF2-40B4-BE49-F238E27FC236}">
                      <a16:creationId xmlns:a16="http://schemas.microsoft.com/office/drawing/2014/main" id="{EBCD9372-042C-9043-BD2E-7C6F842E2D94}"/>
                    </a:ext>
                  </a:extLst>
                </p14:cNvPr>
                <p14:cNvContentPartPr/>
                <p14:nvPr/>
              </p14:nvContentPartPr>
              <p14:xfrm>
                <a:off x="5961672" y="3721536"/>
                <a:ext cx="233640" cy="353160"/>
              </p14:xfrm>
            </p:contentPart>
          </mc:Choice>
          <mc:Fallback>
            <p:pic>
              <p:nvPicPr>
                <p:cNvPr id="243" name="Entrada de lápiz 242">
                  <a:extLst>
                    <a:ext uri="{FF2B5EF4-FFF2-40B4-BE49-F238E27FC236}">
                      <a16:creationId xmlns:a16="http://schemas.microsoft.com/office/drawing/2014/main" id="{EBCD9372-042C-9043-BD2E-7C6F842E2D94}"/>
                    </a:ext>
                  </a:extLst>
                </p:cNvPr>
                <p:cNvPicPr/>
                <p:nvPr/>
              </p:nvPicPr>
              <p:blipFill>
                <a:blip r:embed="rId754"/>
                <a:stretch>
                  <a:fillRect/>
                </a:stretch>
              </p:blipFill>
              <p:spPr>
                <a:xfrm>
                  <a:off x="5954112" y="3713976"/>
                  <a:ext cx="248400" cy="368280"/>
                </a:xfrm>
                <a:prstGeom prst="rect">
                  <a:avLst/>
                </a:prstGeom>
              </p:spPr>
            </p:pic>
          </mc:Fallback>
        </mc:AlternateContent>
        <mc:AlternateContent xmlns:mc="http://schemas.openxmlformats.org/markup-compatibility/2006">
          <mc:Choice xmlns:p14="http://schemas.microsoft.com/office/powerpoint/2010/main" Requires="p14">
            <p:contentPart p14:bwMode="auto" r:id="rId755">
              <p14:nvContentPartPr>
                <p14:cNvPr id="244" name="Entrada de lápiz 243">
                  <a:extLst>
                    <a:ext uri="{FF2B5EF4-FFF2-40B4-BE49-F238E27FC236}">
                      <a16:creationId xmlns:a16="http://schemas.microsoft.com/office/drawing/2014/main" id="{06C014AC-F7CB-2244-9F00-B9C98EA403CF}"/>
                    </a:ext>
                  </a:extLst>
                </p14:cNvPr>
                <p14:cNvContentPartPr/>
                <p14:nvPr/>
              </p14:nvContentPartPr>
              <p14:xfrm>
                <a:off x="6291072" y="3829176"/>
                <a:ext cx="68400" cy="7560"/>
              </p14:xfrm>
            </p:contentPart>
          </mc:Choice>
          <mc:Fallback>
            <p:pic>
              <p:nvPicPr>
                <p:cNvPr id="244" name="Entrada de lápiz 243">
                  <a:extLst>
                    <a:ext uri="{FF2B5EF4-FFF2-40B4-BE49-F238E27FC236}">
                      <a16:creationId xmlns:a16="http://schemas.microsoft.com/office/drawing/2014/main" id="{06C014AC-F7CB-2244-9F00-B9C98EA403CF}"/>
                    </a:ext>
                  </a:extLst>
                </p:cNvPr>
                <p:cNvPicPr/>
                <p:nvPr/>
              </p:nvPicPr>
              <p:blipFill>
                <a:blip r:embed="rId756"/>
                <a:stretch>
                  <a:fillRect/>
                </a:stretch>
              </p:blipFill>
              <p:spPr>
                <a:xfrm>
                  <a:off x="6283512" y="3821616"/>
                  <a:ext cx="83160" cy="22680"/>
                </a:xfrm>
                <a:prstGeom prst="rect">
                  <a:avLst/>
                </a:prstGeom>
              </p:spPr>
            </p:pic>
          </mc:Fallback>
        </mc:AlternateContent>
        <mc:AlternateContent xmlns:mc="http://schemas.openxmlformats.org/markup-compatibility/2006">
          <mc:Choice xmlns:p14="http://schemas.microsoft.com/office/powerpoint/2010/main" Requires="p14">
            <p:contentPart p14:bwMode="auto" r:id="rId757">
              <p14:nvContentPartPr>
                <p14:cNvPr id="245" name="Entrada de lápiz 244">
                  <a:extLst>
                    <a:ext uri="{FF2B5EF4-FFF2-40B4-BE49-F238E27FC236}">
                      <a16:creationId xmlns:a16="http://schemas.microsoft.com/office/drawing/2014/main" id="{722DA7DC-5C64-1549-B0A7-3B0F4C94D639}"/>
                    </a:ext>
                  </a:extLst>
                </p14:cNvPr>
                <p14:cNvContentPartPr/>
                <p14:nvPr/>
              </p14:nvContentPartPr>
              <p14:xfrm>
                <a:off x="6281712" y="3881016"/>
                <a:ext cx="133920" cy="50400"/>
              </p14:xfrm>
            </p:contentPart>
          </mc:Choice>
          <mc:Fallback>
            <p:pic>
              <p:nvPicPr>
                <p:cNvPr id="245" name="Entrada de lápiz 244">
                  <a:extLst>
                    <a:ext uri="{FF2B5EF4-FFF2-40B4-BE49-F238E27FC236}">
                      <a16:creationId xmlns:a16="http://schemas.microsoft.com/office/drawing/2014/main" id="{722DA7DC-5C64-1549-B0A7-3B0F4C94D639}"/>
                    </a:ext>
                  </a:extLst>
                </p:cNvPr>
                <p:cNvPicPr/>
                <p:nvPr/>
              </p:nvPicPr>
              <p:blipFill>
                <a:blip r:embed="rId758"/>
                <a:stretch>
                  <a:fillRect/>
                </a:stretch>
              </p:blipFill>
              <p:spPr>
                <a:xfrm>
                  <a:off x="6274152" y="3873456"/>
                  <a:ext cx="149040" cy="65160"/>
                </a:xfrm>
                <a:prstGeom prst="rect">
                  <a:avLst/>
                </a:prstGeom>
              </p:spPr>
            </p:pic>
          </mc:Fallback>
        </mc:AlternateContent>
        <mc:AlternateContent xmlns:mc="http://schemas.openxmlformats.org/markup-compatibility/2006">
          <mc:Choice xmlns:p14="http://schemas.microsoft.com/office/powerpoint/2010/main" Requires="p14">
            <p:contentPart p14:bwMode="auto" r:id="rId759">
              <p14:nvContentPartPr>
                <p14:cNvPr id="246" name="Entrada de lápiz 245">
                  <a:extLst>
                    <a:ext uri="{FF2B5EF4-FFF2-40B4-BE49-F238E27FC236}">
                      <a16:creationId xmlns:a16="http://schemas.microsoft.com/office/drawing/2014/main" id="{98A14E2C-52FF-BA4B-A570-E6B5C14B6DB6}"/>
                    </a:ext>
                  </a:extLst>
                </p14:cNvPr>
                <p14:cNvContentPartPr/>
                <p14:nvPr/>
              </p14:nvContentPartPr>
              <p14:xfrm>
                <a:off x="6492672" y="3575016"/>
                <a:ext cx="55800" cy="467280"/>
              </p14:xfrm>
            </p:contentPart>
          </mc:Choice>
          <mc:Fallback>
            <p:pic>
              <p:nvPicPr>
                <p:cNvPr id="246" name="Entrada de lápiz 245">
                  <a:extLst>
                    <a:ext uri="{FF2B5EF4-FFF2-40B4-BE49-F238E27FC236}">
                      <a16:creationId xmlns:a16="http://schemas.microsoft.com/office/drawing/2014/main" id="{98A14E2C-52FF-BA4B-A570-E6B5C14B6DB6}"/>
                    </a:ext>
                  </a:extLst>
                </p:cNvPr>
                <p:cNvPicPr/>
                <p:nvPr/>
              </p:nvPicPr>
              <p:blipFill>
                <a:blip r:embed="rId760"/>
                <a:stretch>
                  <a:fillRect/>
                </a:stretch>
              </p:blipFill>
              <p:spPr>
                <a:xfrm>
                  <a:off x="6485112" y="3567456"/>
                  <a:ext cx="70920" cy="482400"/>
                </a:xfrm>
                <a:prstGeom prst="rect">
                  <a:avLst/>
                </a:prstGeom>
              </p:spPr>
            </p:pic>
          </mc:Fallback>
        </mc:AlternateContent>
        <mc:AlternateContent xmlns:mc="http://schemas.openxmlformats.org/markup-compatibility/2006">
          <mc:Choice xmlns:p14="http://schemas.microsoft.com/office/powerpoint/2010/main" Requires="p14">
            <p:contentPart p14:bwMode="auto" r:id="rId761">
              <p14:nvContentPartPr>
                <p14:cNvPr id="247" name="Entrada de lápiz 246">
                  <a:extLst>
                    <a:ext uri="{FF2B5EF4-FFF2-40B4-BE49-F238E27FC236}">
                      <a16:creationId xmlns:a16="http://schemas.microsoft.com/office/drawing/2014/main" id="{62AD7FC1-22DA-F94F-B238-9FD8018DF926}"/>
                    </a:ext>
                  </a:extLst>
                </p14:cNvPr>
                <p14:cNvContentPartPr/>
                <p14:nvPr/>
              </p14:nvContentPartPr>
              <p14:xfrm>
                <a:off x="6607152" y="3666456"/>
                <a:ext cx="96120" cy="171360"/>
              </p14:xfrm>
            </p:contentPart>
          </mc:Choice>
          <mc:Fallback>
            <p:pic>
              <p:nvPicPr>
                <p:cNvPr id="247" name="Entrada de lápiz 246">
                  <a:extLst>
                    <a:ext uri="{FF2B5EF4-FFF2-40B4-BE49-F238E27FC236}">
                      <a16:creationId xmlns:a16="http://schemas.microsoft.com/office/drawing/2014/main" id="{62AD7FC1-22DA-F94F-B238-9FD8018DF926}"/>
                    </a:ext>
                  </a:extLst>
                </p:cNvPr>
                <p:cNvPicPr/>
                <p:nvPr/>
              </p:nvPicPr>
              <p:blipFill>
                <a:blip r:embed="rId762"/>
                <a:stretch>
                  <a:fillRect/>
                </a:stretch>
              </p:blipFill>
              <p:spPr>
                <a:xfrm>
                  <a:off x="6599592" y="3658896"/>
                  <a:ext cx="111240" cy="186120"/>
                </a:xfrm>
                <a:prstGeom prst="rect">
                  <a:avLst/>
                </a:prstGeom>
              </p:spPr>
            </p:pic>
          </mc:Fallback>
        </mc:AlternateContent>
        <mc:AlternateContent xmlns:mc="http://schemas.openxmlformats.org/markup-compatibility/2006">
          <mc:Choice xmlns:p14="http://schemas.microsoft.com/office/powerpoint/2010/main" Requires="p14">
            <p:contentPart p14:bwMode="auto" r:id="rId763">
              <p14:nvContentPartPr>
                <p14:cNvPr id="253" name="Entrada de lápiz 252">
                  <a:extLst>
                    <a:ext uri="{FF2B5EF4-FFF2-40B4-BE49-F238E27FC236}">
                      <a16:creationId xmlns:a16="http://schemas.microsoft.com/office/drawing/2014/main" id="{1B5C9BDC-EF3B-EA4E-8949-F28340F4E35C}"/>
                    </a:ext>
                  </a:extLst>
                </p14:cNvPr>
                <p14:cNvContentPartPr/>
                <p14:nvPr/>
              </p14:nvContentPartPr>
              <p14:xfrm>
                <a:off x="6664752" y="3611736"/>
                <a:ext cx="41760" cy="380880"/>
              </p14:xfrm>
            </p:contentPart>
          </mc:Choice>
          <mc:Fallback>
            <p:pic>
              <p:nvPicPr>
                <p:cNvPr id="253" name="Entrada de lápiz 252">
                  <a:extLst>
                    <a:ext uri="{FF2B5EF4-FFF2-40B4-BE49-F238E27FC236}">
                      <a16:creationId xmlns:a16="http://schemas.microsoft.com/office/drawing/2014/main" id="{1B5C9BDC-EF3B-EA4E-8949-F28340F4E35C}"/>
                    </a:ext>
                  </a:extLst>
                </p:cNvPr>
                <p:cNvPicPr/>
                <p:nvPr/>
              </p:nvPicPr>
              <p:blipFill>
                <a:blip r:embed="rId764"/>
                <a:stretch>
                  <a:fillRect/>
                </a:stretch>
              </p:blipFill>
              <p:spPr>
                <a:xfrm>
                  <a:off x="6657192" y="3604176"/>
                  <a:ext cx="56880" cy="396000"/>
                </a:xfrm>
                <a:prstGeom prst="rect">
                  <a:avLst/>
                </a:prstGeom>
              </p:spPr>
            </p:pic>
          </mc:Fallback>
        </mc:AlternateContent>
        <mc:AlternateContent xmlns:mc="http://schemas.openxmlformats.org/markup-compatibility/2006">
          <mc:Choice xmlns:p14="http://schemas.microsoft.com/office/powerpoint/2010/main" Requires="p14">
            <p:contentPart p14:bwMode="auto" r:id="rId765">
              <p14:nvContentPartPr>
                <p14:cNvPr id="254" name="Entrada de lápiz 253">
                  <a:extLst>
                    <a:ext uri="{FF2B5EF4-FFF2-40B4-BE49-F238E27FC236}">
                      <a16:creationId xmlns:a16="http://schemas.microsoft.com/office/drawing/2014/main" id="{D0864130-ABE3-C041-B1E4-C2D66850E10D}"/>
                    </a:ext>
                  </a:extLst>
                </p14:cNvPr>
                <p14:cNvContentPartPr/>
                <p14:nvPr/>
              </p14:nvContentPartPr>
              <p14:xfrm>
                <a:off x="6766272" y="3877056"/>
                <a:ext cx="27000" cy="111240"/>
              </p14:xfrm>
            </p:contentPart>
          </mc:Choice>
          <mc:Fallback>
            <p:pic>
              <p:nvPicPr>
                <p:cNvPr id="254" name="Entrada de lápiz 253">
                  <a:extLst>
                    <a:ext uri="{FF2B5EF4-FFF2-40B4-BE49-F238E27FC236}">
                      <a16:creationId xmlns:a16="http://schemas.microsoft.com/office/drawing/2014/main" id="{D0864130-ABE3-C041-B1E4-C2D66850E10D}"/>
                    </a:ext>
                  </a:extLst>
                </p:cNvPr>
                <p:cNvPicPr/>
                <p:nvPr/>
              </p:nvPicPr>
              <p:blipFill>
                <a:blip r:embed="rId766"/>
                <a:stretch>
                  <a:fillRect/>
                </a:stretch>
              </p:blipFill>
              <p:spPr>
                <a:xfrm>
                  <a:off x="6758712" y="3869496"/>
                  <a:ext cx="42120" cy="126360"/>
                </a:xfrm>
                <a:prstGeom prst="rect">
                  <a:avLst/>
                </a:prstGeom>
              </p:spPr>
            </p:pic>
          </mc:Fallback>
        </mc:AlternateContent>
        <mc:AlternateContent xmlns:mc="http://schemas.openxmlformats.org/markup-compatibility/2006">
          <mc:Choice xmlns:p14="http://schemas.microsoft.com/office/powerpoint/2010/main" Requires="p14">
            <p:contentPart p14:bwMode="auto" r:id="rId767">
              <p14:nvContentPartPr>
                <p14:cNvPr id="255" name="Entrada de lápiz 254">
                  <a:extLst>
                    <a:ext uri="{FF2B5EF4-FFF2-40B4-BE49-F238E27FC236}">
                      <a16:creationId xmlns:a16="http://schemas.microsoft.com/office/drawing/2014/main" id="{5AACEDB8-5029-3F41-B6BB-9174C8C47827}"/>
                    </a:ext>
                  </a:extLst>
                </p14:cNvPr>
                <p14:cNvContentPartPr/>
                <p14:nvPr/>
              </p14:nvContentPartPr>
              <p14:xfrm>
                <a:off x="6857712" y="3694176"/>
                <a:ext cx="88200" cy="275760"/>
              </p14:xfrm>
            </p:contentPart>
          </mc:Choice>
          <mc:Fallback>
            <p:pic>
              <p:nvPicPr>
                <p:cNvPr id="255" name="Entrada de lápiz 254">
                  <a:extLst>
                    <a:ext uri="{FF2B5EF4-FFF2-40B4-BE49-F238E27FC236}">
                      <a16:creationId xmlns:a16="http://schemas.microsoft.com/office/drawing/2014/main" id="{5AACEDB8-5029-3F41-B6BB-9174C8C47827}"/>
                    </a:ext>
                  </a:extLst>
                </p:cNvPr>
                <p:cNvPicPr/>
                <p:nvPr/>
              </p:nvPicPr>
              <p:blipFill>
                <a:blip r:embed="rId768"/>
                <a:stretch>
                  <a:fillRect/>
                </a:stretch>
              </p:blipFill>
              <p:spPr>
                <a:xfrm>
                  <a:off x="6850152" y="3686616"/>
                  <a:ext cx="103320" cy="290880"/>
                </a:xfrm>
                <a:prstGeom prst="rect">
                  <a:avLst/>
                </a:prstGeom>
              </p:spPr>
            </p:pic>
          </mc:Fallback>
        </mc:AlternateContent>
        <mc:AlternateContent xmlns:mc="http://schemas.openxmlformats.org/markup-compatibility/2006">
          <mc:Choice xmlns:p14="http://schemas.microsoft.com/office/powerpoint/2010/main" Requires="p14">
            <p:contentPart p14:bwMode="auto" r:id="rId769">
              <p14:nvContentPartPr>
                <p14:cNvPr id="256" name="Entrada de lápiz 255">
                  <a:extLst>
                    <a:ext uri="{FF2B5EF4-FFF2-40B4-BE49-F238E27FC236}">
                      <a16:creationId xmlns:a16="http://schemas.microsoft.com/office/drawing/2014/main" id="{A918C606-38D5-A843-98B3-4C716CBE4154}"/>
                    </a:ext>
                  </a:extLst>
                </p14:cNvPr>
                <p14:cNvContentPartPr/>
                <p14:nvPr/>
              </p14:nvContentPartPr>
              <p14:xfrm>
                <a:off x="6857712" y="3841416"/>
                <a:ext cx="151560" cy="8280"/>
              </p14:xfrm>
            </p:contentPart>
          </mc:Choice>
          <mc:Fallback>
            <p:pic>
              <p:nvPicPr>
                <p:cNvPr id="256" name="Entrada de lápiz 255">
                  <a:extLst>
                    <a:ext uri="{FF2B5EF4-FFF2-40B4-BE49-F238E27FC236}">
                      <a16:creationId xmlns:a16="http://schemas.microsoft.com/office/drawing/2014/main" id="{A918C606-38D5-A843-98B3-4C716CBE4154}"/>
                    </a:ext>
                  </a:extLst>
                </p:cNvPr>
                <p:cNvPicPr/>
                <p:nvPr/>
              </p:nvPicPr>
              <p:blipFill>
                <a:blip r:embed="rId770"/>
                <a:stretch>
                  <a:fillRect/>
                </a:stretch>
              </p:blipFill>
              <p:spPr>
                <a:xfrm>
                  <a:off x="6850152" y="3833856"/>
                  <a:ext cx="166680" cy="23400"/>
                </a:xfrm>
                <a:prstGeom prst="rect">
                  <a:avLst/>
                </a:prstGeom>
              </p:spPr>
            </p:pic>
          </mc:Fallback>
        </mc:AlternateContent>
        <mc:AlternateContent xmlns:mc="http://schemas.openxmlformats.org/markup-compatibility/2006">
          <mc:Choice xmlns:p14="http://schemas.microsoft.com/office/powerpoint/2010/main" Requires="p14">
            <p:contentPart p14:bwMode="auto" r:id="rId771">
              <p14:nvContentPartPr>
                <p14:cNvPr id="257" name="Entrada de lápiz 256">
                  <a:extLst>
                    <a:ext uri="{FF2B5EF4-FFF2-40B4-BE49-F238E27FC236}">
                      <a16:creationId xmlns:a16="http://schemas.microsoft.com/office/drawing/2014/main" id="{16BDE08D-26F7-3F47-9C02-4A35B73F28AF}"/>
                    </a:ext>
                  </a:extLst>
                </p14:cNvPr>
                <p14:cNvContentPartPr/>
                <p14:nvPr/>
              </p14:nvContentPartPr>
              <p14:xfrm>
                <a:off x="7026912" y="3699216"/>
                <a:ext cx="116640" cy="200880"/>
              </p14:xfrm>
            </p:contentPart>
          </mc:Choice>
          <mc:Fallback>
            <p:pic>
              <p:nvPicPr>
                <p:cNvPr id="257" name="Entrada de lápiz 256">
                  <a:extLst>
                    <a:ext uri="{FF2B5EF4-FFF2-40B4-BE49-F238E27FC236}">
                      <a16:creationId xmlns:a16="http://schemas.microsoft.com/office/drawing/2014/main" id="{16BDE08D-26F7-3F47-9C02-4A35B73F28AF}"/>
                    </a:ext>
                  </a:extLst>
                </p:cNvPr>
                <p:cNvPicPr/>
                <p:nvPr/>
              </p:nvPicPr>
              <p:blipFill>
                <a:blip r:embed="rId772"/>
                <a:stretch>
                  <a:fillRect/>
                </a:stretch>
              </p:blipFill>
              <p:spPr>
                <a:xfrm>
                  <a:off x="7019352" y="3691656"/>
                  <a:ext cx="131760" cy="216000"/>
                </a:xfrm>
                <a:prstGeom prst="rect">
                  <a:avLst/>
                </a:prstGeom>
              </p:spPr>
            </p:pic>
          </mc:Fallback>
        </mc:AlternateContent>
        <mc:AlternateContent xmlns:mc="http://schemas.openxmlformats.org/markup-compatibility/2006">
          <mc:Choice xmlns:p14="http://schemas.microsoft.com/office/powerpoint/2010/main" Requires="p14">
            <p:contentPart p14:bwMode="auto" r:id="rId773">
              <p14:nvContentPartPr>
                <p14:cNvPr id="258" name="Entrada de lápiz 257">
                  <a:extLst>
                    <a:ext uri="{FF2B5EF4-FFF2-40B4-BE49-F238E27FC236}">
                      <a16:creationId xmlns:a16="http://schemas.microsoft.com/office/drawing/2014/main" id="{573AA49B-BB2F-CD4F-BEEC-D2EA4DB3D50D}"/>
                    </a:ext>
                  </a:extLst>
                </p14:cNvPr>
                <p14:cNvContentPartPr/>
                <p14:nvPr/>
              </p14:nvContentPartPr>
              <p14:xfrm>
                <a:off x="7314912" y="3666456"/>
                <a:ext cx="31680" cy="186840"/>
              </p14:xfrm>
            </p:contentPart>
          </mc:Choice>
          <mc:Fallback>
            <p:pic>
              <p:nvPicPr>
                <p:cNvPr id="258" name="Entrada de lápiz 257">
                  <a:extLst>
                    <a:ext uri="{FF2B5EF4-FFF2-40B4-BE49-F238E27FC236}">
                      <a16:creationId xmlns:a16="http://schemas.microsoft.com/office/drawing/2014/main" id="{573AA49B-BB2F-CD4F-BEEC-D2EA4DB3D50D}"/>
                    </a:ext>
                  </a:extLst>
                </p:cNvPr>
                <p:cNvPicPr/>
                <p:nvPr/>
              </p:nvPicPr>
              <p:blipFill>
                <a:blip r:embed="rId774"/>
                <a:stretch>
                  <a:fillRect/>
                </a:stretch>
              </p:blipFill>
              <p:spPr>
                <a:xfrm>
                  <a:off x="7307352" y="3658896"/>
                  <a:ext cx="46800" cy="201960"/>
                </a:xfrm>
                <a:prstGeom prst="rect">
                  <a:avLst/>
                </a:prstGeom>
              </p:spPr>
            </p:pic>
          </mc:Fallback>
        </mc:AlternateContent>
        <mc:AlternateContent xmlns:mc="http://schemas.openxmlformats.org/markup-compatibility/2006">
          <mc:Choice xmlns:p14="http://schemas.microsoft.com/office/powerpoint/2010/main" Requires="p14">
            <p:contentPart p14:bwMode="auto" r:id="rId775">
              <p14:nvContentPartPr>
                <p14:cNvPr id="259" name="Entrada de lápiz 258">
                  <a:extLst>
                    <a:ext uri="{FF2B5EF4-FFF2-40B4-BE49-F238E27FC236}">
                      <a16:creationId xmlns:a16="http://schemas.microsoft.com/office/drawing/2014/main" id="{B5EDC699-F9DF-594D-8B44-767678A3509D}"/>
                    </a:ext>
                  </a:extLst>
                </p14:cNvPr>
                <p14:cNvContentPartPr/>
                <p14:nvPr/>
              </p14:nvContentPartPr>
              <p14:xfrm>
                <a:off x="7287552" y="3776256"/>
                <a:ext cx="97200" cy="14760"/>
              </p14:xfrm>
            </p:contentPart>
          </mc:Choice>
          <mc:Fallback>
            <p:pic>
              <p:nvPicPr>
                <p:cNvPr id="259" name="Entrada de lápiz 258">
                  <a:extLst>
                    <a:ext uri="{FF2B5EF4-FFF2-40B4-BE49-F238E27FC236}">
                      <a16:creationId xmlns:a16="http://schemas.microsoft.com/office/drawing/2014/main" id="{B5EDC699-F9DF-594D-8B44-767678A3509D}"/>
                    </a:ext>
                  </a:extLst>
                </p:cNvPr>
                <p:cNvPicPr/>
                <p:nvPr/>
              </p:nvPicPr>
              <p:blipFill>
                <a:blip r:embed="rId776"/>
                <a:stretch>
                  <a:fillRect/>
                </a:stretch>
              </p:blipFill>
              <p:spPr>
                <a:xfrm>
                  <a:off x="7279992" y="3768696"/>
                  <a:ext cx="112320" cy="29880"/>
                </a:xfrm>
                <a:prstGeom prst="rect">
                  <a:avLst/>
                </a:prstGeom>
              </p:spPr>
            </p:pic>
          </mc:Fallback>
        </mc:AlternateContent>
        <mc:AlternateContent xmlns:mc="http://schemas.openxmlformats.org/markup-compatibility/2006">
          <mc:Choice xmlns:p14="http://schemas.microsoft.com/office/powerpoint/2010/main" Requires="p14">
            <p:contentPart p14:bwMode="auto" r:id="rId777">
              <p14:nvContentPartPr>
                <p14:cNvPr id="260" name="Entrada de lápiz 259">
                  <a:extLst>
                    <a:ext uri="{FF2B5EF4-FFF2-40B4-BE49-F238E27FC236}">
                      <a16:creationId xmlns:a16="http://schemas.microsoft.com/office/drawing/2014/main" id="{81CA59C5-B193-CD48-8FD5-42AB956722B4}"/>
                    </a:ext>
                  </a:extLst>
                </p14:cNvPr>
                <p14:cNvContentPartPr/>
                <p14:nvPr/>
              </p14:nvContentPartPr>
              <p14:xfrm>
                <a:off x="7287552" y="3995856"/>
                <a:ext cx="117000" cy="5040"/>
              </p14:xfrm>
            </p:contentPart>
          </mc:Choice>
          <mc:Fallback>
            <p:pic>
              <p:nvPicPr>
                <p:cNvPr id="260" name="Entrada de lápiz 259">
                  <a:extLst>
                    <a:ext uri="{FF2B5EF4-FFF2-40B4-BE49-F238E27FC236}">
                      <a16:creationId xmlns:a16="http://schemas.microsoft.com/office/drawing/2014/main" id="{81CA59C5-B193-CD48-8FD5-42AB956722B4}"/>
                    </a:ext>
                  </a:extLst>
                </p:cNvPr>
                <p:cNvPicPr/>
                <p:nvPr/>
              </p:nvPicPr>
              <p:blipFill>
                <a:blip r:embed="rId778"/>
                <a:stretch>
                  <a:fillRect/>
                </a:stretch>
              </p:blipFill>
              <p:spPr>
                <a:xfrm>
                  <a:off x="7279992" y="3988296"/>
                  <a:ext cx="132120" cy="20160"/>
                </a:xfrm>
                <a:prstGeom prst="rect">
                  <a:avLst/>
                </a:prstGeom>
              </p:spPr>
            </p:pic>
          </mc:Fallback>
        </mc:AlternateContent>
        <mc:AlternateContent xmlns:mc="http://schemas.openxmlformats.org/markup-compatibility/2006">
          <mc:Choice xmlns:p14="http://schemas.microsoft.com/office/powerpoint/2010/main" Requires="p14">
            <p:contentPart p14:bwMode="auto" r:id="rId779">
              <p14:nvContentPartPr>
                <p14:cNvPr id="262" name="Entrada de lápiz 261">
                  <a:extLst>
                    <a:ext uri="{FF2B5EF4-FFF2-40B4-BE49-F238E27FC236}">
                      <a16:creationId xmlns:a16="http://schemas.microsoft.com/office/drawing/2014/main" id="{EF461886-DE6B-1649-9FC2-7998507DE4B1}"/>
                    </a:ext>
                  </a:extLst>
                </p14:cNvPr>
                <p14:cNvContentPartPr/>
                <p14:nvPr/>
              </p14:nvContentPartPr>
              <p14:xfrm>
                <a:off x="7524432" y="3680496"/>
                <a:ext cx="122760" cy="217800"/>
              </p14:xfrm>
            </p:contentPart>
          </mc:Choice>
          <mc:Fallback>
            <p:pic>
              <p:nvPicPr>
                <p:cNvPr id="262" name="Entrada de lápiz 261">
                  <a:extLst>
                    <a:ext uri="{FF2B5EF4-FFF2-40B4-BE49-F238E27FC236}">
                      <a16:creationId xmlns:a16="http://schemas.microsoft.com/office/drawing/2014/main" id="{EF461886-DE6B-1649-9FC2-7998507DE4B1}"/>
                    </a:ext>
                  </a:extLst>
                </p:cNvPr>
                <p:cNvPicPr/>
                <p:nvPr/>
              </p:nvPicPr>
              <p:blipFill>
                <a:blip r:embed="rId780"/>
                <a:stretch>
                  <a:fillRect/>
                </a:stretch>
              </p:blipFill>
              <p:spPr>
                <a:xfrm>
                  <a:off x="7516872" y="3672936"/>
                  <a:ext cx="137880" cy="232560"/>
                </a:xfrm>
                <a:prstGeom prst="rect">
                  <a:avLst/>
                </a:prstGeom>
              </p:spPr>
            </p:pic>
          </mc:Fallback>
        </mc:AlternateContent>
        <mc:AlternateContent xmlns:mc="http://schemas.openxmlformats.org/markup-compatibility/2006">
          <mc:Choice xmlns:p14="http://schemas.microsoft.com/office/powerpoint/2010/main" Requires="p14">
            <p:contentPart p14:bwMode="auto" r:id="rId781">
              <p14:nvContentPartPr>
                <p14:cNvPr id="263" name="Entrada de lápiz 262">
                  <a:extLst>
                    <a:ext uri="{FF2B5EF4-FFF2-40B4-BE49-F238E27FC236}">
                      <a16:creationId xmlns:a16="http://schemas.microsoft.com/office/drawing/2014/main" id="{E355D3CF-6ABD-2848-B389-871AF4FB96D5}"/>
                    </a:ext>
                  </a:extLst>
                </p14:cNvPr>
                <p14:cNvContentPartPr/>
                <p14:nvPr/>
              </p14:nvContentPartPr>
              <p14:xfrm>
                <a:off x="7781472" y="3858696"/>
                <a:ext cx="14760" cy="128520"/>
              </p14:xfrm>
            </p:contentPart>
          </mc:Choice>
          <mc:Fallback>
            <p:pic>
              <p:nvPicPr>
                <p:cNvPr id="263" name="Entrada de lápiz 262">
                  <a:extLst>
                    <a:ext uri="{FF2B5EF4-FFF2-40B4-BE49-F238E27FC236}">
                      <a16:creationId xmlns:a16="http://schemas.microsoft.com/office/drawing/2014/main" id="{E355D3CF-6ABD-2848-B389-871AF4FB96D5}"/>
                    </a:ext>
                  </a:extLst>
                </p:cNvPr>
                <p:cNvPicPr/>
                <p:nvPr/>
              </p:nvPicPr>
              <p:blipFill>
                <a:blip r:embed="rId782"/>
                <a:stretch>
                  <a:fillRect/>
                </a:stretch>
              </p:blipFill>
              <p:spPr>
                <a:xfrm>
                  <a:off x="7773912" y="3851136"/>
                  <a:ext cx="29880" cy="143640"/>
                </a:xfrm>
                <a:prstGeom prst="rect">
                  <a:avLst/>
                </a:prstGeom>
              </p:spPr>
            </p:pic>
          </mc:Fallback>
        </mc:AlternateContent>
        <mc:AlternateContent xmlns:mc="http://schemas.openxmlformats.org/markup-compatibility/2006">
          <mc:Choice xmlns:p14="http://schemas.microsoft.com/office/powerpoint/2010/main" Requires="p14">
            <p:contentPart p14:bwMode="auto" r:id="rId783">
              <p14:nvContentPartPr>
                <p14:cNvPr id="264" name="Entrada de lápiz 263">
                  <a:extLst>
                    <a:ext uri="{FF2B5EF4-FFF2-40B4-BE49-F238E27FC236}">
                      <a16:creationId xmlns:a16="http://schemas.microsoft.com/office/drawing/2014/main" id="{3387BCE5-E18F-2946-969C-B7C601A3AEDF}"/>
                    </a:ext>
                  </a:extLst>
                </p14:cNvPr>
                <p14:cNvContentPartPr/>
                <p14:nvPr/>
              </p14:nvContentPartPr>
              <p14:xfrm>
                <a:off x="7845552" y="3676176"/>
                <a:ext cx="92520" cy="197280"/>
              </p14:xfrm>
            </p:contentPart>
          </mc:Choice>
          <mc:Fallback>
            <p:pic>
              <p:nvPicPr>
                <p:cNvPr id="264" name="Entrada de lápiz 263">
                  <a:extLst>
                    <a:ext uri="{FF2B5EF4-FFF2-40B4-BE49-F238E27FC236}">
                      <a16:creationId xmlns:a16="http://schemas.microsoft.com/office/drawing/2014/main" id="{3387BCE5-E18F-2946-969C-B7C601A3AEDF}"/>
                    </a:ext>
                  </a:extLst>
                </p:cNvPr>
                <p:cNvPicPr/>
                <p:nvPr/>
              </p:nvPicPr>
              <p:blipFill>
                <a:blip r:embed="rId784"/>
                <a:stretch>
                  <a:fillRect/>
                </a:stretch>
              </p:blipFill>
              <p:spPr>
                <a:xfrm>
                  <a:off x="7837992" y="3668616"/>
                  <a:ext cx="107640" cy="212400"/>
                </a:xfrm>
                <a:prstGeom prst="rect">
                  <a:avLst/>
                </a:prstGeom>
              </p:spPr>
            </p:pic>
          </mc:Fallback>
        </mc:AlternateContent>
        <mc:AlternateContent xmlns:mc="http://schemas.openxmlformats.org/markup-compatibility/2006">
          <mc:Choice xmlns:p14="http://schemas.microsoft.com/office/powerpoint/2010/main" Requires="p14">
            <p:contentPart p14:bwMode="auto" r:id="rId785">
              <p14:nvContentPartPr>
                <p14:cNvPr id="265" name="Entrada de lápiz 264">
                  <a:extLst>
                    <a:ext uri="{FF2B5EF4-FFF2-40B4-BE49-F238E27FC236}">
                      <a16:creationId xmlns:a16="http://schemas.microsoft.com/office/drawing/2014/main" id="{4F3F12BF-C8A2-B14F-931C-CA34CE3A0BDB}"/>
                    </a:ext>
                  </a:extLst>
                </p14:cNvPr>
                <p14:cNvContentPartPr/>
                <p14:nvPr/>
              </p14:nvContentPartPr>
              <p14:xfrm>
                <a:off x="8007192" y="3675816"/>
                <a:ext cx="87120" cy="211320"/>
              </p14:xfrm>
            </p:contentPart>
          </mc:Choice>
          <mc:Fallback>
            <p:pic>
              <p:nvPicPr>
                <p:cNvPr id="265" name="Entrada de lápiz 264">
                  <a:extLst>
                    <a:ext uri="{FF2B5EF4-FFF2-40B4-BE49-F238E27FC236}">
                      <a16:creationId xmlns:a16="http://schemas.microsoft.com/office/drawing/2014/main" id="{4F3F12BF-C8A2-B14F-931C-CA34CE3A0BDB}"/>
                    </a:ext>
                  </a:extLst>
                </p:cNvPr>
                <p:cNvPicPr/>
                <p:nvPr/>
              </p:nvPicPr>
              <p:blipFill>
                <a:blip r:embed="rId786"/>
                <a:stretch>
                  <a:fillRect/>
                </a:stretch>
              </p:blipFill>
              <p:spPr>
                <a:xfrm>
                  <a:off x="7999632" y="3668256"/>
                  <a:ext cx="101880" cy="226440"/>
                </a:xfrm>
                <a:prstGeom prst="rect">
                  <a:avLst/>
                </a:prstGeom>
              </p:spPr>
            </p:pic>
          </mc:Fallback>
        </mc:AlternateContent>
        <mc:AlternateContent xmlns:mc="http://schemas.openxmlformats.org/markup-compatibility/2006">
          <mc:Choice xmlns:p14="http://schemas.microsoft.com/office/powerpoint/2010/main" Requires="p14">
            <p:contentPart p14:bwMode="auto" r:id="rId787">
              <p14:nvContentPartPr>
                <p14:cNvPr id="266" name="Entrada de lápiz 265">
                  <a:extLst>
                    <a:ext uri="{FF2B5EF4-FFF2-40B4-BE49-F238E27FC236}">
                      <a16:creationId xmlns:a16="http://schemas.microsoft.com/office/drawing/2014/main" id="{D074CCA6-4D69-FB49-9450-DA28AD0EC06B}"/>
                    </a:ext>
                  </a:extLst>
                </p14:cNvPr>
                <p14:cNvContentPartPr/>
                <p14:nvPr/>
              </p14:nvContentPartPr>
              <p14:xfrm>
                <a:off x="8010072" y="3671136"/>
                <a:ext cx="104760" cy="28440"/>
              </p14:xfrm>
            </p:contentPart>
          </mc:Choice>
          <mc:Fallback>
            <p:pic>
              <p:nvPicPr>
                <p:cNvPr id="266" name="Entrada de lápiz 265">
                  <a:extLst>
                    <a:ext uri="{FF2B5EF4-FFF2-40B4-BE49-F238E27FC236}">
                      <a16:creationId xmlns:a16="http://schemas.microsoft.com/office/drawing/2014/main" id="{D074CCA6-4D69-FB49-9450-DA28AD0EC06B}"/>
                    </a:ext>
                  </a:extLst>
                </p:cNvPr>
                <p:cNvPicPr/>
                <p:nvPr/>
              </p:nvPicPr>
              <p:blipFill>
                <a:blip r:embed="rId788"/>
                <a:stretch>
                  <a:fillRect/>
                </a:stretch>
              </p:blipFill>
              <p:spPr>
                <a:xfrm>
                  <a:off x="8002512" y="3663576"/>
                  <a:ext cx="119880" cy="43560"/>
                </a:xfrm>
                <a:prstGeom prst="rect">
                  <a:avLst/>
                </a:prstGeom>
              </p:spPr>
            </p:pic>
          </mc:Fallback>
        </mc:AlternateContent>
        <mc:AlternateContent xmlns:mc="http://schemas.openxmlformats.org/markup-compatibility/2006">
          <mc:Choice xmlns:p14="http://schemas.microsoft.com/office/powerpoint/2010/main" Requires="p14">
            <p:contentPart p14:bwMode="auto" r:id="rId789">
              <p14:nvContentPartPr>
                <p14:cNvPr id="267" name="Entrada de lápiz 266">
                  <a:extLst>
                    <a:ext uri="{FF2B5EF4-FFF2-40B4-BE49-F238E27FC236}">
                      <a16:creationId xmlns:a16="http://schemas.microsoft.com/office/drawing/2014/main" id="{7D87EB95-E595-0242-93F4-E6695684442B}"/>
                    </a:ext>
                  </a:extLst>
                </p14:cNvPr>
                <p14:cNvContentPartPr/>
                <p14:nvPr/>
              </p14:nvContentPartPr>
              <p14:xfrm>
                <a:off x="8165592" y="3557016"/>
                <a:ext cx="84600" cy="469080"/>
              </p14:xfrm>
            </p:contentPart>
          </mc:Choice>
          <mc:Fallback>
            <p:pic>
              <p:nvPicPr>
                <p:cNvPr id="267" name="Entrada de lápiz 266">
                  <a:extLst>
                    <a:ext uri="{FF2B5EF4-FFF2-40B4-BE49-F238E27FC236}">
                      <a16:creationId xmlns:a16="http://schemas.microsoft.com/office/drawing/2014/main" id="{7D87EB95-E595-0242-93F4-E6695684442B}"/>
                    </a:ext>
                  </a:extLst>
                </p:cNvPr>
                <p:cNvPicPr/>
                <p:nvPr/>
              </p:nvPicPr>
              <p:blipFill>
                <a:blip r:embed="rId790"/>
                <a:stretch>
                  <a:fillRect/>
                </a:stretch>
              </p:blipFill>
              <p:spPr>
                <a:xfrm>
                  <a:off x="8158032" y="3549456"/>
                  <a:ext cx="99720" cy="484200"/>
                </a:xfrm>
                <a:prstGeom prst="rect">
                  <a:avLst/>
                </a:prstGeom>
              </p:spPr>
            </p:pic>
          </mc:Fallback>
        </mc:AlternateContent>
        <mc:AlternateContent xmlns:mc="http://schemas.openxmlformats.org/markup-compatibility/2006">
          <mc:Choice xmlns:p14="http://schemas.microsoft.com/office/powerpoint/2010/main" Requires="p14">
            <p:contentPart p14:bwMode="auto" r:id="rId791">
              <p14:nvContentPartPr>
                <p14:cNvPr id="268" name="Entrada de lápiz 267">
                  <a:extLst>
                    <a:ext uri="{FF2B5EF4-FFF2-40B4-BE49-F238E27FC236}">
                      <a16:creationId xmlns:a16="http://schemas.microsoft.com/office/drawing/2014/main" id="{1F09A772-75BF-9F4D-BA2F-F600BE5D63DC}"/>
                    </a:ext>
                  </a:extLst>
                </p14:cNvPr>
                <p14:cNvContentPartPr/>
                <p14:nvPr/>
              </p14:nvContentPartPr>
              <p14:xfrm>
                <a:off x="8302752" y="3718656"/>
                <a:ext cx="193320" cy="230760"/>
              </p14:xfrm>
            </p:contentPart>
          </mc:Choice>
          <mc:Fallback>
            <p:pic>
              <p:nvPicPr>
                <p:cNvPr id="268" name="Entrada de lápiz 267">
                  <a:extLst>
                    <a:ext uri="{FF2B5EF4-FFF2-40B4-BE49-F238E27FC236}">
                      <a16:creationId xmlns:a16="http://schemas.microsoft.com/office/drawing/2014/main" id="{1F09A772-75BF-9F4D-BA2F-F600BE5D63DC}"/>
                    </a:ext>
                  </a:extLst>
                </p:cNvPr>
                <p:cNvPicPr/>
                <p:nvPr/>
              </p:nvPicPr>
              <p:blipFill>
                <a:blip r:embed="rId792"/>
                <a:stretch>
                  <a:fillRect/>
                </a:stretch>
              </p:blipFill>
              <p:spPr>
                <a:xfrm>
                  <a:off x="8295192" y="3711096"/>
                  <a:ext cx="208440" cy="245520"/>
                </a:xfrm>
                <a:prstGeom prst="rect">
                  <a:avLst/>
                </a:prstGeom>
              </p:spPr>
            </p:pic>
          </mc:Fallback>
        </mc:AlternateContent>
        <mc:AlternateContent xmlns:mc="http://schemas.openxmlformats.org/markup-compatibility/2006">
          <mc:Choice xmlns:p14="http://schemas.microsoft.com/office/powerpoint/2010/main" Requires="p14">
            <p:contentPart p14:bwMode="auto" r:id="rId793">
              <p14:nvContentPartPr>
                <p14:cNvPr id="269" name="Entrada de lápiz 268">
                  <a:extLst>
                    <a:ext uri="{FF2B5EF4-FFF2-40B4-BE49-F238E27FC236}">
                      <a16:creationId xmlns:a16="http://schemas.microsoft.com/office/drawing/2014/main" id="{2A0E8022-6F01-164D-A5B9-92CFDD253710}"/>
                    </a:ext>
                  </a:extLst>
                </p14:cNvPr>
                <p14:cNvContentPartPr/>
                <p14:nvPr/>
              </p14:nvContentPartPr>
              <p14:xfrm>
                <a:off x="8531352" y="3721536"/>
                <a:ext cx="133560" cy="230760"/>
              </p14:xfrm>
            </p:contentPart>
          </mc:Choice>
          <mc:Fallback>
            <p:pic>
              <p:nvPicPr>
                <p:cNvPr id="269" name="Entrada de lápiz 268">
                  <a:extLst>
                    <a:ext uri="{FF2B5EF4-FFF2-40B4-BE49-F238E27FC236}">
                      <a16:creationId xmlns:a16="http://schemas.microsoft.com/office/drawing/2014/main" id="{2A0E8022-6F01-164D-A5B9-92CFDD253710}"/>
                    </a:ext>
                  </a:extLst>
                </p:cNvPr>
                <p:cNvPicPr/>
                <p:nvPr/>
              </p:nvPicPr>
              <p:blipFill>
                <a:blip r:embed="rId794"/>
                <a:stretch>
                  <a:fillRect/>
                </a:stretch>
              </p:blipFill>
              <p:spPr>
                <a:xfrm>
                  <a:off x="8523792" y="3713976"/>
                  <a:ext cx="148320" cy="245880"/>
                </a:xfrm>
                <a:prstGeom prst="rect">
                  <a:avLst/>
                </a:prstGeom>
              </p:spPr>
            </p:pic>
          </mc:Fallback>
        </mc:AlternateContent>
      </p:grpSp>
      <p:grpSp>
        <p:nvGrpSpPr>
          <p:cNvPr id="278" name="Grupo 277">
            <a:extLst>
              <a:ext uri="{FF2B5EF4-FFF2-40B4-BE49-F238E27FC236}">
                <a16:creationId xmlns:a16="http://schemas.microsoft.com/office/drawing/2014/main" id="{AFC1DE95-FCBC-9B47-B605-AB528A3A254C}"/>
              </a:ext>
            </a:extLst>
          </p:cNvPr>
          <p:cNvGrpSpPr/>
          <p:nvPr/>
        </p:nvGrpSpPr>
        <p:grpSpPr>
          <a:xfrm>
            <a:off x="1270872" y="4971456"/>
            <a:ext cx="138960" cy="308880"/>
            <a:chOff x="1270872" y="4971456"/>
            <a:chExt cx="138960" cy="308880"/>
          </a:xfrm>
        </p:grpSpPr>
        <mc:AlternateContent xmlns:mc="http://schemas.openxmlformats.org/markup-compatibility/2006">
          <mc:Choice xmlns:p14="http://schemas.microsoft.com/office/powerpoint/2010/main" Requires="p14">
            <p:contentPart p14:bwMode="auto" r:id="rId795">
              <p14:nvContentPartPr>
                <p14:cNvPr id="271" name="Entrada de lápiz 270">
                  <a:extLst>
                    <a:ext uri="{FF2B5EF4-FFF2-40B4-BE49-F238E27FC236}">
                      <a16:creationId xmlns:a16="http://schemas.microsoft.com/office/drawing/2014/main" id="{5C31C274-8C3A-BC4C-A765-15CFD7B14B64}"/>
                    </a:ext>
                  </a:extLst>
                </p14:cNvPr>
                <p14:cNvContentPartPr/>
                <p14:nvPr/>
              </p14:nvContentPartPr>
              <p14:xfrm>
                <a:off x="1334952" y="4992336"/>
                <a:ext cx="40320" cy="288000"/>
              </p14:xfrm>
            </p:contentPart>
          </mc:Choice>
          <mc:Fallback>
            <p:pic>
              <p:nvPicPr>
                <p:cNvPr id="271" name="Entrada de lápiz 270">
                  <a:extLst>
                    <a:ext uri="{FF2B5EF4-FFF2-40B4-BE49-F238E27FC236}">
                      <a16:creationId xmlns:a16="http://schemas.microsoft.com/office/drawing/2014/main" id="{5C31C274-8C3A-BC4C-A765-15CFD7B14B64}"/>
                    </a:ext>
                  </a:extLst>
                </p:cNvPr>
                <p:cNvPicPr/>
                <p:nvPr/>
              </p:nvPicPr>
              <p:blipFill>
                <a:blip r:embed="rId796"/>
                <a:stretch>
                  <a:fillRect/>
                </a:stretch>
              </p:blipFill>
              <p:spPr>
                <a:xfrm>
                  <a:off x="1327392" y="4984776"/>
                  <a:ext cx="55440" cy="303120"/>
                </a:xfrm>
                <a:prstGeom prst="rect">
                  <a:avLst/>
                </a:prstGeom>
              </p:spPr>
            </p:pic>
          </mc:Fallback>
        </mc:AlternateContent>
        <mc:AlternateContent xmlns:mc="http://schemas.openxmlformats.org/markup-compatibility/2006">
          <mc:Choice xmlns:p14="http://schemas.microsoft.com/office/powerpoint/2010/main" Requires="p14">
            <p:contentPart p14:bwMode="auto" r:id="rId797">
              <p14:nvContentPartPr>
                <p14:cNvPr id="272" name="Entrada de lápiz 271">
                  <a:extLst>
                    <a:ext uri="{FF2B5EF4-FFF2-40B4-BE49-F238E27FC236}">
                      <a16:creationId xmlns:a16="http://schemas.microsoft.com/office/drawing/2014/main" id="{7E06F94F-82E9-114F-AAC8-C176D9551483}"/>
                    </a:ext>
                  </a:extLst>
                </p14:cNvPr>
                <p14:cNvContentPartPr/>
                <p14:nvPr/>
              </p14:nvContentPartPr>
              <p14:xfrm>
                <a:off x="1279872" y="5049216"/>
                <a:ext cx="129960" cy="25200"/>
              </p14:xfrm>
            </p:contentPart>
          </mc:Choice>
          <mc:Fallback>
            <p:pic>
              <p:nvPicPr>
                <p:cNvPr id="272" name="Entrada de lápiz 271">
                  <a:extLst>
                    <a:ext uri="{FF2B5EF4-FFF2-40B4-BE49-F238E27FC236}">
                      <a16:creationId xmlns:a16="http://schemas.microsoft.com/office/drawing/2014/main" id="{7E06F94F-82E9-114F-AAC8-C176D9551483}"/>
                    </a:ext>
                  </a:extLst>
                </p:cNvPr>
                <p:cNvPicPr/>
                <p:nvPr/>
              </p:nvPicPr>
              <p:blipFill>
                <a:blip r:embed="rId798"/>
                <a:stretch>
                  <a:fillRect/>
                </a:stretch>
              </p:blipFill>
              <p:spPr>
                <a:xfrm>
                  <a:off x="1272312" y="5041656"/>
                  <a:ext cx="145080" cy="40320"/>
                </a:xfrm>
                <a:prstGeom prst="rect">
                  <a:avLst/>
                </a:prstGeom>
              </p:spPr>
            </p:pic>
          </mc:Fallback>
        </mc:AlternateContent>
        <mc:AlternateContent xmlns:mc="http://schemas.openxmlformats.org/markup-compatibility/2006">
          <mc:Choice xmlns:p14="http://schemas.microsoft.com/office/powerpoint/2010/main" Requires="p14">
            <p:contentPart p14:bwMode="auto" r:id="rId799">
              <p14:nvContentPartPr>
                <p14:cNvPr id="273" name="Entrada de lápiz 272">
                  <a:extLst>
                    <a:ext uri="{FF2B5EF4-FFF2-40B4-BE49-F238E27FC236}">
                      <a16:creationId xmlns:a16="http://schemas.microsoft.com/office/drawing/2014/main" id="{38A60B05-93D0-0B47-B705-CA0D632227A1}"/>
                    </a:ext>
                  </a:extLst>
                </p14:cNvPr>
                <p14:cNvContentPartPr/>
                <p14:nvPr/>
              </p14:nvContentPartPr>
              <p14:xfrm>
                <a:off x="1270872" y="4971456"/>
                <a:ext cx="114840" cy="107280"/>
              </p14:xfrm>
            </p:contentPart>
          </mc:Choice>
          <mc:Fallback>
            <p:pic>
              <p:nvPicPr>
                <p:cNvPr id="273" name="Entrada de lápiz 272">
                  <a:extLst>
                    <a:ext uri="{FF2B5EF4-FFF2-40B4-BE49-F238E27FC236}">
                      <a16:creationId xmlns:a16="http://schemas.microsoft.com/office/drawing/2014/main" id="{38A60B05-93D0-0B47-B705-CA0D632227A1}"/>
                    </a:ext>
                  </a:extLst>
                </p:cNvPr>
                <p:cNvPicPr/>
                <p:nvPr/>
              </p:nvPicPr>
              <p:blipFill>
                <a:blip r:embed="rId800"/>
                <a:stretch>
                  <a:fillRect/>
                </a:stretch>
              </p:blipFill>
              <p:spPr>
                <a:xfrm>
                  <a:off x="1263312" y="4963896"/>
                  <a:ext cx="129960" cy="122400"/>
                </a:xfrm>
                <a:prstGeom prst="rect">
                  <a:avLst/>
                </a:prstGeom>
              </p:spPr>
            </p:pic>
          </mc:Fallback>
        </mc:AlternateContent>
      </p:grpSp>
      <p:grpSp>
        <p:nvGrpSpPr>
          <p:cNvPr id="277" name="Grupo 276">
            <a:extLst>
              <a:ext uri="{FF2B5EF4-FFF2-40B4-BE49-F238E27FC236}">
                <a16:creationId xmlns:a16="http://schemas.microsoft.com/office/drawing/2014/main" id="{00246BC2-12D6-2749-BFC7-329814F76725}"/>
              </a:ext>
            </a:extLst>
          </p:cNvPr>
          <p:cNvGrpSpPr/>
          <p:nvPr/>
        </p:nvGrpSpPr>
        <p:grpSpPr>
          <a:xfrm>
            <a:off x="2011392" y="4881816"/>
            <a:ext cx="131760" cy="381240"/>
            <a:chOff x="2011392" y="4881816"/>
            <a:chExt cx="131760" cy="381240"/>
          </a:xfrm>
        </p:grpSpPr>
        <mc:AlternateContent xmlns:mc="http://schemas.openxmlformats.org/markup-compatibility/2006">
          <mc:Choice xmlns:p14="http://schemas.microsoft.com/office/powerpoint/2010/main" Requires="p14">
            <p:contentPart p14:bwMode="auto" r:id="rId801">
              <p14:nvContentPartPr>
                <p14:cNvPr id="274" name="Entrada de lápiz 273">
                  <a:extLst>
                    <a:ext uri="{FF2B5EF4-FFF2-40B4-BE49-F238E27FC236}">
                      <a16:creationId xmlns:a16="http://schemas.microsoft.com/office/drawing/2014/main" id="{63EFAC65-C466-0849-8BBF-7FEEB802ED62}"/>
                    </a:ext>
                  </a:extLst>
                </p14:cNvPr>
                <p14:cNvContentPartPr/>
                <p14:nvPr/>
              </p14:nvContentPartPr>
              <p14:xfrm>
                <a:off x="2075472" y="4928616"/>
                <a:ext cx="50400" cy="334440"/>
              </p14:xfrm>
            </p:contentPart>
          </mc:Choice>
          <mc:Fallback>
            <p:pic>
              <p:nvPicPr>
                <p:cNvPr id="274" name="Entrada de lápiz 273">
                  <a:extLst>
                    <a:ext uri="{FF2B5EF4-FFF2-40B4-BE49-F238E27FC236}">
                      <a16:creationId xmlns:a16="http://schemas.microsoft.com/office/drawing/2014/main" id="{63EFAC65-C466-0849-8BBF-7FEEB802ED62}"/>
                    </a:ext>
                  </a:extLst>
                </p:cNvPr>
                <p:cNvPicPr/>
                <p:nvPr/>
              </p:nvPicPr>
              <p:blipFill>
                <a:blip r:embed="rId802"/>
                <a:stretch>
                  <a:fillRect/>
                </a:stretch>
              </p:blipFill>
              <p:spPr>
                <a:xfrm>
                  <a:off x="2067912" y="4921056"/>
                  <a:ext cx="65520" cy="349560"/>
                </a:xfrm>
                <a:prstGeom prst="rect">
                  <a:avLst/>
                </a:prstGeom>
              </p:spPr>
            </p:pic>
          </mc:Fallback>
        </mc:AlternateContent>
        <mc:AlternateContent xmlns:mc="http://schemas.openxmlformats.org/markup-compatibility/2006">
          <mc:Choice xmlns:p14="http://schemas.microsoft.com/office/powerpoint/2010/main" Requires="p14">
            <p:contentPart p14:bwMode="auto" r:id="rId803">
              <p14:nvContentPartPr>
                <p14:cNvPr id="275" name="Entrada de lápiz 274">
                  <a:extLst>
                    <a:ext uri="{FF2B5EF4-FFF2-40B4-BE49-F238E27FC236}">
                      <a16:creationId xmlns:a16="http://schemas.microsoft.com/office/drawing/2014/main" id="{AB2265D5-4CAC-144B-9F09-3D5590FDC3C6}"/>
                    </a:ext>
                  </a:extLst>
                </p14:cNvPr>
                <p14:cNvContentPartPr/>
                <p14:nvPr/>
              </p14:nvContentPartPr>
              <p14:xfrm>
                <a:off x="2022912" y="4988016"/>
                <a:ext cx="107640" cy="23040"/>
              </p14:xfrm>
            </p:contentPart>
          </mc:Choice>
          <mc:Fallback>
            <p:pic>
              <p:nvPicPr>
                <p:cNvPr id="275" name="Entrada de lápiz 274">
                  <a:extLst>
                    <a:ext uri="{FF2B5EF4-FFF2-40B4-BE49-F238E27FC236}">
                      <a16:creationId xmlns:a16="http://schemas.microsoft.com/office/drawing/2014/main" id="{AB2265D5-4CAC-144B-9F09-3D5590FDC3C6}"/>
                    </a:ext>
                  </a:extLst>
                </p:cNvPr>
                <p:cNvPicPr/>
                <p:nvPr/>
              </p:nvPicPr>
              <p:blipFill>
                <a:blip r:embed="rId804"/>
                <a:stretch>
                  <a:fillRect/>
                </a:stretch>
              </p:blipFill>
              <p:spPr>
                <a:xfrm>
                  <a:off x="2015352" y="4980456"/>
                  <a:ext cx="122760" cy="38160"/>
                </a:xfrm>
                <a:prstGeom prst="rect">
                  <a:avLst/>
                </a:prstGeom>
              </p:spPr>
            </p:pic>
          </mc:Fallback>
        </mc:AlternateContent>
        <mc:AlternateContent xmlns:mc="http://schemas.openxmlformats.org/markup-compatibility/2006">
          <mc:Choice xmlns:p14="http://schemas.microsoft.com/office/powerpoint/2010/main" Requires="p14">
            <p:contentPart p14:bwMode="auto" r:id="rId805">
              <p14:nvContentPartPr>
                <p14:cNvPr id="276" name="Entrada de lápiz 275">
                  <a:extLst>
                    <a:ext uri="{FF2B5EF4-FFF2-40B4-BE49-F238E27FC236}">
                      <a16:creationId xmlns:a16="http://schemas.microsoft.com/office/drawing/2014/main" id="{D45B5FF4-DA13-224F-8FEC-765C9CB891E7}"/>
                    </a:ext>
                  </a:extLst>
                </p14:cNvPr>
                <p14:cNvContentPartPr/>
                <p14:nvPr/>
              </p14:nvContentPartPr>
              <p14:xfrm>
                <a:off x="2011392" y="4881816"/>
                <a:ext cx="131760" cy="119880"/>
              </p14:xfrm>
            </p:contentPart>
          </mc:Choice>
          <mc:Fallback>
            <p:pic>
              <p:nvPicPr>
                <p:cNvPr id="276" name="Entrada de lápiz 275">
                  <a:extLst>
                    <a:ext uri="{FF2B5EF4-FFF2-40B4-BE49-F238E27FC236}">
                      <a16:creationId xmlns:a16="http://schemas.microsoft.com/office/drawing/2014/main" id="{D45B5FF4-DA13-224F-8FEC-765C9CB891E7}"/>
                    </a:ext>
                  </a:extLst>
                </p:cNvPr>
                <p:cNvPicPr/>
                <p:nvPr/>
              </p:nvPicPr>
              <p:blipFill>
                <a:blip r:embed="rId806"/>
                <a:stretch>
                  <a:fillRect/>
                </a:stretch>
              </p:blipFill>
              <p:spPr>
                <a:xfrm>
                  <a:off x="2003832" y="4874256"/>
                  <a:ext cx="146880" cy="135000"/>
                </a:xfrm>
                <a:prstGeom prst="rect">
                  <a:avLst/>
                </a:prstGeom>
              </p:spPr>
            </p:pic>
          </mc:Fallback>
        </mc:AlternateContent>
      </p:grpSp>
      <p:grpSp>
        <p:nvGrpSpPr>
          <p:cNvPr id="286" name="Grupo 285">
            <a:extLst>
              <a:ext uri="{FF2B5EF4-FFF2-40B4-BE49-F238E27FC236}">
                <a16:creationId xmlns:a16="http://schemas.microsoft.com/office/drawing/2014/main" id="{D808A11C-E6B8-BA41-B376-B6E09930F681}"/>
              </a:ext>
            </a:extLst>
          </p:cNvPr>
          <p:cNvGrpSpPr/>
          <p:nvPr/>
        </p:nvGrpSpPr>
        <p:grpSpPr>
          <a:xfrm>
            <a:off x="7004232" y="4089816"/>
            <a:ext cx="144000" cy="258480"/>
            <a:chOff x="7004232" y="4089816"/>
            <a:chExt cx="144000" cy="258480"/>
          </a:xfrm>
        </p:grpSpPr>
        <mc:AlternateContent xmlns:mc="http://schemas.openxmlformats.org/markup-compatibility/2006">
          <mc:Choice xmlns:p14="http://schemas.microsoft.com/office/powerpoint/2010/main" Requires="p14">
            <p:contentPart p14:bwMode="auto" r:id="rId807">
              <p14:nvContentPartPr>
                <p14:cNvPr id="279" name="Entrada de lápiz 278">
                  <a:extLst>
                    <a:ext uri="{FF2B5EF4-FFF2-40B4-BE49-F238E27FC236}">
                      <a16:creationId xmlns:a16="http://schemas.microsoft.com/office/drawing/2014/main" id="{0EEB0667-9A61-E142-8B95-4B4D870FE4A6}"/>
                    </a:ext>
                  </a:extLst>
                </p14:cNvPr>
                <p14:cNvContentPartPr/>
                <p14:nvPr/>
              </p14:nvContentPartPr>
              <p14:xfrm>
                <a:off x="7086312" y="4105656"/>
                <a:ext cx="16560" cy="242640"/>
              </p14:xfrm>
            </p:contentPart>
          </mc:Choice>
          <mc:Fallback>
            <p:pic>
              <p:nvPicPr>
                <p:cNvPr id="279" name="Entrada de lápiz 278">
                  <a:extLst>
                    <a:ext uri="{FF2B5EF4-FFF2-40B4-BE49-F238E27FC236}">
                      <a16:creationId xmlns:a16="http://schemas.microsoft.com/office/drawing/2014/main" id="{0EEB0667-9A61-E142-8B95-4B4D870FE4A6}"/>
                    </a:ext>
                  </a:extLst>
                </p:cNvPr>
                <p:cNvPicPr/>
                <p:nvPr/>
              </p:nvPicPr>
              <p:blipFill>
                <a:blip r:embed="rId808"/>
                <a:stretch>
                  <a:fillRect/>
                </a:stretch>
              </p:blipFill>
              <p:spPr>
                <a:xfrm>
                  <a:off x="7078752" y="4098096"/>
                  <a:ext cx="31680" cy="257400"/>
                </a:xfrm>
                <a:prstGeom prst="rect">
                  <a:avLst/>
                </a:prstGeom>
              </p:spPr>
            </p:pic>
          </mc:Fallback>
        </mc:AlternateContent>
        <mc:AlternateContent xmlns:mc="http://schemas.openxmlformats.org/markup-compatibility/2006">
          <mc:Choice xmlns:p14="http://schemas.microsoft.com/office/powerpoint/2010/main" Requires="p14">
            <p:contentPart p14:bwMode="auto" r:id="rId809">
              <p14:nvContentPartPr>
                <p14:cNvPr id="280" name="Entrada de lápiz 279">
                  <a:extLst>
                    <a:ext uri="{FF2B5EF4-FFF2-40B4-BE49-F238E27FC236}">
                      <a16:creationId xmlns:a16="http://schemas.microsoft.com/office/drawing/2014/main" id="{9CD1BACF-035C-504B-AAA6-61411E310CD6}"/>
                    </a:ext>
                  </a:extLst>
                </p14:cNvPr>
                <p14:cNvContentPartPr/>
                <p14:nvPr/>
              </p14:nvContentPartPr>
              <p14:xfrm>
                <a:off x="7004232" y="4151376"/>
                <a:ext cx="144000" cy="18000"/>
              </p14:xfrm>
            </p:contentPart>
          </mc:Choice>
          <mc:Fallback>
            <p:pic>
              <p:nvPicPr>
                <p:cNvPr id="280" name="Entrada de lápiz 279">
                  <a:extLst>
                    <a:ext uri="{FF2B5EF4-FFF2-40B4-BE49-F238E27FC236}">
                      <a16:creationId xmlns:a16="http://schemas.microsoft.com/office/drawing/2014/main" id="{9CD1BACF-035C-504B-AAA6-61411E310CD6}"/>
                    </a:ext>
                  </a:extLst>
                </p:cNvPr>
                <p:cNvPicPr/>
                <p:nvPr/>
              </p:nvPicPr>
              <p:blipFill>
                <a:blip r:embed="rId810"/>
                <a:stretch>
                  <a:fillRect/>
                </a:stretch>
              </p:blipFill>
              <p:spPr>
                <a:xfrm>
                  <a:off x="6996672" y="4143816"/>
                  <a:ext cx="159120" cy="33120"/>
                </a:xfrm>
                <a:prstGeom prst="rect">
                  <a:avLst/>
                </a:prstGeom>
              </p:spPr>
            </p:pic>
          </mc:Fallback>
        </mc:AlternateContent>
        <mc:AlternateContent xmlns:mc="http://schemas.openxmlformats.org/markup-compatibility/2006">
          <mc:Choice xmlns:p14="http://schemas.microsoft.com/office/powerpoint/2010/main" Requires="p14">
            <p:contentPart p14:bwMode="auto" r:id="rId811">
              <p14:nvContentPartPr>
                <p14:cNvPr id="281" name="Entrada de lápiz 280">
                  <a:extLst>
                    <a:ext uri="{FF2B5EF4-FFF2-40B4-BE49-F238E27FC236}">
                      <a16:creationId xmlns:a16="http://schemas.microsoft.com/office/drawing/2014/main" id="{CA46E7BF-3333-7A40-9A52-A53FD1F2E4D5}"/>
                    </a:ext>
                  </a:extLst>
                </p14:cNvPr>
                <p14:cNvContentPartPr/>
                <p14:nvPr/>
              </p14:nvContentPartPr>
              <p14:xfrm>
                <a:off x="7040592" y="4089816"/>
                <a:ext cx="95760" cy="110520"/>
              </p14:xfrm>
            </p:contentPart>
          </mc:Choice>
          <mc:Fallback>
            <p:pic>
              <p:nvPicPr>
                <p:cNvPr id="281" name="Entrada de lápiz 280">
                  <a:extLst>
                    <a:ext uri="{FF2B5EF4-FFF2-40B4-BE49-F238E27FC236}">
                      <a16:creationId xmlns:a16="http://schemas.microsoft.com/office/drawing/2014/main" id="{CA46E7BF-3333-7A40-9A52-A53FD1F2E4D5}"/>
                    </a:ext>
                  </a:extLst>
                </p:cNvPr>
                <p:cNvPicPr/>
                <p:nvPr/>
              </p:nvPicPr>
              <p:blipFill>
                <a:blip r:embed="rId812"/>
                <a:stretch>
                  <a:fillRect/>
                </a:stretch>
              </p:blipFill>
              <p:spPr>
                <a:xfrm>
                  <a:off x="7033032" y="4082256"/>
                  <a:ext cx="110880" cy="125640"/>
                </a:xfrm>
                <a:prstGeom prst="rect">
                  <a:avLst/>
                </a:prstGeom>
              </p:spPr>
            </p:pic>
          </mc:Fallback>
        </mc:AlternateContent>
      </p:grpSp>
      <p:grpSp>
        <p:nvGrpSpPr>
          <p:cNvPr id="285" name="Grupo 284">
            <a:extLst>
              <a:ext uri="{FF2B5EF4-FFF2-40B4-BE49-F238E27FC236}">
                <a16:creationId xmlns:a16="http://schemas.microsoft.com/office/drawing/2014/main" id="{B3A2B3FB-8E44-A043-A05D-D4F7338C392A}"/>
              </a:ext>
            </a:extLst>
          </p:cNvPr>
          <p:cNvGrpSpPr/>
          <p:nvPr/>
        </p:nvGrpSpPr>
        <p:grpSpPr>
          <a:xfrm>
            <a:off x="8000712" y="4057776"/>
            <a:ext cx="122040" cy="236160"/>
            <a:chOff x="8000712" y="4057776"/>
            <a:chExt cx="122040" cy="236160"/>
          </a:xfrm>
        </p:grpSpPr>
        <mc:AlternateContent xmlns:mc="http://schemas.openxmlformats.org/markup-compatibility/2006">
          <mc:Choice xmlns:p14="http://schemas.microsoft.com/office/powerpoint/2010/main" Requires="p14">
            <p:contentPart p14:bwMode="auto" r:id="rId813">
              <p14:nvContentPartPr>
                <p14:cNvPr id="282" name="Entrada de lápiz 281">
                  <a:extLst>
                    <a:ext uri="{FF2B5EF4-FFF2-40B4-BE49-F238E27FC236}">
                      <a16:creationId xmlns:a16="http://schemas.microsoft.com/office/drawing/2014/main" id="{D1AFD96C-74C4-6544-A3BD-F6C9C8EFA6C6}"/>
                    </a:ext>
                  </a:extLst>
                </p14:cNvPr>
                <p14:cNvContentPartPr/>
                <p14:nvPr/>
              </p14:nvContentPartPr>
              <p14:xfrm>
                <a:off x="8051112" y="4059936"/>
                <a:ext cx="14400" cy="234000"/>
              </p14:xfrm>
            </p:contentPart>
          </mc:Choice>
          <mc:Fallback>
            <p:pic>
              <p:nvPicPr>
                <p:cNvPr id="282" name="Entrada de lápiz 281">
                  <a:extLst>
                    <a:ext uri="{FF2B5EF4-FFF2-40B4-BE49-F238E27FC236}">
                      <a16:creationId xmlns:a16="http://schemas.microsoft.com/office/drawing/2014/main" id="{D1AFD96C-74C4-6544-A3BD-F6C9C8EFA6C6}"/>
                    </a:ext>
                  </a:extLst>
                </p:cNvPr>
                <p:cNvPicPr/>
                <p:nvPr/>
              </p:nvPicPr>
              <p:blipFill>
                <a:blip r:embed="rId814"/>
                <a:stretch>
                  <a:fillRect/>
                </a:stretch>
              </p:blipFill>
              <p:spPr>
                <a:xfrm>
                  <a:off x="8043552" y="4052376"/>
                  <a:ext cx="29520" cy="249120"/>
                </a:xfrm>
                <a:prstGeom prst="rect">
                  <a:avLst/>
                </a:prstGeom>
              </p:spPr>
            </p:pic>
          </mc:Fallback>
        </mc:AlternateContent>
        <mc:AlternateContent xmlns:mc="http://schemas.openxmlformats.org/markup-compatibility/2006">
          <mc:Choice xmlns:p14="http://schemas.microsoft.com/office/powerpoint/2010/main" Requires="p14">
            <p:contentPart p14:bwMode="auto" r:id="rId815">
              <p14:nvContentPartPr>
                <p14:cNvPr id="283" name="Entrada de lápiz 282">
                  <a:extLst>
                    <a:ext uri="{FF2B5EF4-FFF2-40B4-BE49-F238E27FC236}">
                      <a16:creationId xmlns:a16="http://schemas.microsoft.com/office/drawing/2014/main" id="{6FB37AE5-E823-EB43-B4A3-406C08339C5D}"/>
                    </a:ext>
                  </a:extLst>
                </p14:cNvPr>
                <p14:cNvContentPartPr/>
                <p14:nvPr/>
              </p14:nvContentPartPr>
              <p14:xfrm>
                <a:off x="8000712" y="4133016"/>
                <a:ext cx="122040" cy="15480"/>
              </p14:xfrm>
            </p:contentPart>
          </mc:Choice>
          <mc:Fallback>
            <p:pic>
              <p:nvPicPr>
                <p:cNvPr id="283" name="Entrada de lápiz 282">
                  <a:extLst>
                    <a:ext uri="{FF2B5EF4-FFF2-40B4-BE49-F238E27FC236}">
                      <a16:creationId xmlns:a16="http://schemas.microsoft.com/office/drawing/2014/main" id="{6FB37AE5-E823-EB43-B4A3-406C08339C5D}"/>
                    </a:ext>
                  </a:extLst>
                </p:cNvPr>
                <p:cNvPicPr/>
                <p:nvPr/>
              </p:nvPicPr>
              <p:blipFill>
                <a:blip r:embed="rId816"/>
                <a:stretch>
                  <a:fillRect/>
                </a:stretch>
              </p:blipFill>
              <p:spPr>
                <a:xfrm>
                  <a:off x="7993152" y="4125456"/>
                  <a:ext cx="137160" cy="30600"/>
                </a:xfrm>
                <a:prstGeom prst="rect">
                  <a:avLst/>
                </a:prstGeom>
              </p:spPr>
            </p:pic>
          </mc:Fallback>
        </mc:AlternateContent>
        <mc:AlternateContent xmlns:mc="http://schemas.openxmlformats.org/markup-compatibility/2006">
          <mc:Choice xmlns:p14="http://schemas.microsoft.com/office/powerpoint/2010/main" Requires="p14">
            <p:contentPart p14:bwMode="auto" r:id="rId817">
              <p14:nvContentPartPr>
                <p14:cNvPr id="284" name="Entrada de lápiz 283">
                  <a:extLst>
                    <a:ext uri="{FF2B5EF4-FFF2-40B4-BE49-F238E27FC236}">
                      <a16:creationId xmlns:a16="http://schemas.microsoft.com/office/drawing/2014/main" id="{05C53BC7-68A6-244E-86DD-EB8FFB70E518}"/>
                    </a:ext>
                  </a:extLst>
                </p14:cNvPr>
                <p14:cNvContentPartPr/>
                <p14:nvPr/>
              </p14:nvContentPartPr>
              <p14:xfrm>
                <a:off x="8019072" y="4057776"/>
                <a:ext cx="72720" cy="123120"/>
              </p14:xfrm>
            </p:contentPart>
          </mc:Choice>
          <mc:Fallback>
            <p:pic>
              <p:nvPicPr>
                <p:cNvPr id="284" name="Entrada de lápiz 283">
                  <a:extLst>
                    <a:ext uri="{FF2B5EF4-FFF2-40B4-BE49-F238E27FC236}">
                      <a16:creationId xmlns:a16="http://schemas.microsoft.com/office/drawing/2014/main" id="{05C53BC7-68A6-244E-86DD-EB8FFB70E518}"/>
                    </a:ext>
                  </a:extLst>
                </p:cNvPr>
                <p:cNvPicPr/>
                <p:nvPr/>
              </p:nvPicPr>
              <p:blipFill>
                <a:blip r:embed="rId818"/>
                <a:stretch>
                  <a:fillRect/>
                </a:stretch>
              </p:blipFill>
              <p:spPr>
                <a:xfrm>
                  <a:off x="8011512" y="4050216"/>
                  <a:ext cx="87840" cy="138240"/>
                </a:xfrm>
                <a:prstGeom prst="rect">
                  <a:avLst/>
                </a:prstGeom>
              </p:spPr>
            </p:pic>
          </mc:Fallback>
        </mc:AlternateContent>
      </p:grpSp>
    </p:spTree>
    <p:extLst>
      <p:ext uri="{BB962C8B-B14F-4D97-AF65-F5344CB8AC3E}">
        <p14:creationId xmlns:p14="http://schemas.microsoft.com/office/powerpoint/2010/main" val="21059906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ignificant-digits-measurements-02">
            <a:extLst>
              <a:ext uri="{FF2B5EF4-FFF2-40B4-BE49-F238E27FC236}">
                <a16:creationId xmlns:a16="http://schemas.microsoft.com/office/drawing/2014/main" id="{9602E94D-0D3C-6F49-8AF8-F6C006952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219" y="1561694"/>
            <a:ext cx="7474335" cy="1656812"/>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0" name="Grupo 9">
            <a:extLst>
              <a:ext uri="{FF2B5EF4-FFF2-40B4-BE49-F238E27FC236}">
                <a16:creationId xmlns:a16="http://schemas.microsoft.com/office/drawing/2014/main" id="{F971A0CA-3ECA-3F42-8A67-2166FC4ECA94}"/>
              </a:ext>
            </a:extLst>
          </p:cNvPr>
          <p:cNvGrpSpPr/>
          <p:nvPr/>
        </p:nvGrpSpPr>
        <p:grpSpPr>
          <a:xfrm>
            <a:off x="1162294" y="1329134"/>
            <a:ext cx="1426320" cy="345600"/>
            <a:chOff x="1099907" y="1879467"/>
            <a:chExt cx="1426320" cy="345600"/>
          </a:xfrm>
        </p:grpSpPr>
        <mc:AlternateContent xmlns:mc="http://schemas.openxmlformats.org/markup-compatibility/2006" xmlns:p14="http://schemas.microsoft.com/office/powerpoint/2010/main">
          <mc:Choice Requires="p14">
            <p:contentPart p14:bwMode="auto" r:id="rId3">
              <p14:nvContentPartPr>
                <p14:cNvPr id="5" name="Entrada de lápiz 4">
                  <a:extLst>
                    <a:ext uri="{FF2B5EF4-FFF2-40B4-BE49-F238E27FC236}">
                      <a16:creationId xmlns:a16="http://schemas.microsoft.com/office/drawing/2014/main" id="{D3A27007-EC33-9942-9B66-FB9C4DF43051}"/>
                    </a:ext>
                  </a:extLst>
                </p14:cNvPr>
                <p14:cNvContentPartPr/>
                <p14:nvPr/>
              </p14:nvContentPartPr>
              <p14:xfrm>
                <a:off x="1703627" y="1879467"/>
                <a:ext cx="98640" cy="232560"/>
              </p14:xfrm>
            </p:contentPart>
          </mc:Choice>
          <mc:Fallback xmlns="">
            <p:pic>
              <p:nvPicPr>
                <p:cNvPr id="5" name="Entrada de lápiz 4">
                  <a:extLst>
                    <a:ext uri="{FF2B5EF4-FFF2-40B4-BE49-F238E27FC236}">
                      <a16:creationId xmlns:a16="http://schemas.microsoft.com/office/drawing/2014/main" id="{D3A27007-EC33-9942-9B66-FB9C4DF43051}"/>
                    </a:ext>
                  </a:extLst>
                </p:cNvPr>
                <p:cNvPicPr/>
                <p:nvPr/>
              </p:nvPicPr>
              <p:blipFill>
                <a:blip r:embed="rId4"/>
                <a:stretch>
                  <a:fillRect/>
                </a:stretch>
              </p:blipFill>
              <p:spPr>
                <a:xfrm>
                  <a:off x="1696067" y="1871907"/>
                  <a:ext cx="113760" cy="2476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6" name="Entrada de lápiz 5">
                  <a:extLst>
                    <a:ext uri="{FF2B5EF4-FFF2-40B4-BE49-F238E27FC236}">
                      <a16:creationId xmlns:a16="http://schemas.microsoft.com/office/drawing/2014/main" id="{525075F6-3DE4-C041-9F81-277094EF8AE3}"/>
                    </a:ext>
                  </a:extLst>
                </p14:cNvPr>
                <p14:cNvContentPartPr/>
                <p14:nvPr/>
              </p14:nvContentPartPr>
              <p14:xfrm>
                <a:off x="1980827" y="1997547"/>
                <a:ext cx="455760" cy="43200"/>
              </p14:xfrm>
            </p:contentPart>
          </mc:Choice>
          <mc:Fallback xmlns="">
            <p:pic>
              <p:nvPicPr>
                <p:cNvPr id="6" name="Entrada de lápiz 5">
                  <a:extLst>
                    <a:ext uri="{FF2B5EF4-FFF2-40B4-BE49-F238E27FC236}">
                      <a16:creationId xmlns:a16="http://schemas.microsoft.com/office/drawing/2014/main" id="{525075F6-3DE4-C041-9F81-277094EF8AE3}"/>
                    </a:ext>
                  </a:extLst>
                </p:cNvPr>
                <p:cNvPicPr/>
                <p:nvPr/>
              </p:nvPicPr>
              <p:blipFill>
                <a:blip r:embed="rId6"/>
                <a:stretch>
                  <a:fillRect/>
                </a:stretch>
              </p:blipFill>
              <p:spPr>
                <a:xfrm>
                  <a:off x="1973627" y="1989987"/>
                  <a:ext cx="470520" cy="5832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7" name="Entrada de lápiz 6">
                  <a:extLst>
                    <a:ext uri="{FF2B5EF4-FFF2-40B4-BE49-F238E27FC236}">
                      <a16:creationId xmlns:a16="http://schemas.microsoft.com/office/drawing/2014/main" id="{D9228EC5-54BD-DF45-8DF1-E52D0F71892A}"/>
                    </a:ext>
                  </a:extLst>
                </p14:cNvPr>
                <p14:cNvContentPartPr/>
                <p14:nvPr/>
              </p14:nvContentPartPr>
              <p14:xfrm>
                <a:off x="2455307" y="1921587"/>
                <a:ext cx="70920" cy="169560"/>
              </p14:xfrm>
            </p:contentPart>
          </mc:Choice>
          <mc:Fallback xmlns="">
            <p:pic>
              <p:nvPicPr>
                <p:cNvPr id="7" name="Entrada de lápiz 6">
                  <a:extLst>
                    <a:ext uri="{FF2B5EF4-FFF2-40B4-BE49-F238E27FC236}">
                      <a16:creationId xmlns:a16="http://schemas.microsoft.com/office/drawing/2014/main" id="{D9228EC5-54BD-DF45-8DF1-E52D0F71892A}"/>
                    </a:ext>
                  </a:extLst>
                </p:cNvPr>
                <p:cNvPicPr/>
                <p:nvPr/>
              </p:nvPicPr>
              <p:blipFill>
                <a:blip r:embed="rId8"/>
                <a:stretch>
                  <a:fillRect/>
                </a:stretch>
              </p:blipFill>
              <p:spPr>
                <a:xfrm>
                  <a:off x="2447747" y="1914387"/>
                  <a:ext cx="86040" cy="18468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8" name="Entrada de lápiz 7">
                  <a:extLst>
                    <a:ext uri="{FF2B5EF4-FFF2-40B4-BE49-F238E27FC236}">
                      <a16:creationId xmlns:a16="http://schemas.microsoft.com/office/drawing/2014/main" id="{E1E3104C-A224-6948-BACB-B3CE9DAF292A}"/>
                    </a:ext>
                  </a:extLst>
                </p14:cNvPr>
                <p14:cNvContentPartPr/>
                <p14:nvPr/>
              </p14:nvContentPartPr>
              <p14:xfrm>
                <a:off x="1182707" y="2048667"/>
                <a:ext cx="442800" cy="97200"/>
              </p14:xfrm>
            </p:contentPart>
          </mc:Choice>
          <mc:Fallback xmlns="">
            <p:pic>
              <p:nvPicPr>
                <p:cNvPr id="8" name="Entrada de lápiz 7">
                  <a:extLst>
                    <a:ext uri="{FF2B5EF4-FFF2-40B4-BE49-F238E27FC236}">
                      <a16:creationId xmlns:a16="http://schemas.microsoft.com/office/drawing/2014/main" id="{E1E3104C-A224-6948-BACB-B3CE9DAF292A}"/>
                    </a:ext>
                  </a:extLst>
                </p:cNvPr>
                <p:cNvPicPr/>
                <p:nvPr/>
              </p:nvPicPr>
              <p:blipFill>
                <a:blip r:embed="rId10"/>
                <a:stretch>
                  <a:fillRect/>
                </a:stretch>
              </p:blipFill>
              <p:spPr>
                <a:xfrm>
                  <a:off x="1175147" y="2041107"/>
                  <a:ext cx="457920" cy="1123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9" name="Entrada de lápiz 8">
                  <a:extLst>
                    <a:ext uri="{FF2B5EF4-FFF2-40B4-BE49-F238E27FC236}">
                      <a16:creationId xmlns:a16="http://schemas.microsoft.com/office/drawing/2014/main" id="{57A5057E-ECCF-C247-9D16-9AE515F9A675}"/>
                    </a:ext>
                  </a:extLst>
                </p14:cNvPr>
                <p14:cNvContentPartPr/>
                <p14:nvPr/>
              </p14:nvContentPartPr>
              <p14:xfrm>
                <a:off x="1099907" y="2091147"/>
                <a:ext cx="143280" cy="133920"/>
              </p14:xfrm>
            </p:contentPart>
          </mc:Choice>
          <mc:Fallback xmlns="">
            <p:pic>
              <p:nvPicPr>
                <p:cNvPr id="9" name="Entrada de lápiz 8">
                  <a:extLst>
                    <a:ext uri="{FF2B5EF4-FFF2-40B4-BE49-F238E27FC236}">
                      <a16:creationId xmlns:a16="http://schemas.microsoft.com/office/drawing/2014/main" id="{57A5057E-ECCF-C247-9D16-9AE515F9A675}"/>
                    </a:ext>
                  </a:extLst>
                </p:cNvPr>
                <p:cNvPicPr/>
                <p:nvPr/>
              </p:nvPicPr>
              <p:blipFill>
                <a:blip r:embed="rId12"/>
                <a:stretch>
                  <a:fillRect/>
                </a:stretch>
              </p:blipFill>
              <p:spPr>
                <a:xfrm>
                  <a:off x="1092347" y="2083587"/>
                  <a:ext cx="158400" cy="149040"/>
                </a:xfrm>
                <a:prstGeom prst="rect">
                  <a:avLst/>
                </a:prstGeom>
              </p:spPr>
            </p:pic>
          </mc:Fallback>
        </mc:AlternateContent>
      </p:grpSp>
      <p:grpSp>
        <p:nvGrpSpPr>
          <p:cNvPr id="30" name="Grupo 29">
            <a:extLst>
              <a:ext uri="{FF2B5EF4-FFF2-40B4-BE49-F238E27FC236}">
                <a16:creationId xmlns:a16="http://schemas.microsoft.com/office/drawing/2014/main" id="{9A2797F2-D8B4-F647-A8C6-520CC7EEA675}"/>
              </a:ext>
            </a:extLst>
          </p:cNvPr>
          <p:cNvGrpSpPr/>
          <p:nvPr/>
        </p:nvGrpSpPr>
        <p:grpSpPr>
          <a:xfrm>
            <a:off x="2433707" y="423267"/>
            <a:ext cx="1837080" cy="562680"/>
            <a:chOff x="2433707" y="423267"/>
            <a:chExt cx="1837080" cy="562680"/>
          </a:xfrm>
        </p:grpSpPr>
        <mc:AlternateContent xmlns:mc="http://schemas.openxmlformats.org/markup-compatibility/2006" xmlns:p14="http://schemas.microsoft.com/office/powerpoint/2010/main">
          <mc:Choice Requires="p14">
            <p:contentPart p14:bwMode="auto" r:id="rId13">
              <p14:nvContentPartPr>
                <p14:cNvPr id="11" name="Entrada de lápiz 10">
                  <a:extLst>
                    <a:ext uri="{FF2B5EF4-FFF2-40B4-BE49-F238E27FC236}">
                      <a16:creationId xmlns:a16="http://schemas.microsoft.com/office/drawing/2014/main" id="{A0EB8FA2-8DA6-6348-88BC-6B850F19B084}"/>
                    </a:ext>
                  </a:extLst>
                </p14:cNvPr>
                <p14:cNvContentPartPr/>
                <p14:nvPr/>
              </p14:nvContentPartPr>
              <p14:xfrm>
                <a:off x="2433707" y="507867"/>
                <a:ext cx="142920" cy="413640"/>
              </p14:xfrm>
            </p:contentPart>
          </mc:Choice>
          <mc:Fallback xmlns="">
            <p:pic>
              <p:nvPicPr>
                <p:cNvPr id="11" name="Entrada de lápiz 10">
                  <a:extLst>
                    <a:ext uri="{FF2B5EF4-FFF2-40B4-BE49-F238E27FC236}">
                      <a16:creationId xmlns:a16="http://schemas.microsoft.com/office/drawing/2014/main" id="{A0EB8FA2-8DA6-6348-88BC-6B850F19B084}"/>
                    </a:ext>
                  </a:extLst>
                </p:cNvPr>
                <p:cNvPicPr/>
                <p:nvPr/>
              </p:nvPicPr>
              <p:blipFill>
                <a:blip r:embed="rId14"/>
                <a:stretch>
                  <a:fillRect/>
                </a:stretch>
              </p:blipFill>
              <p:spPr>
                <a:xfrm>
                  <a:off x="2426147" y="500307"/>
                  <a:ext cx="158040" cy="42876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2" name="Entrada de lápiz 11">
                  <a:extLst>
                    <a:ext uri="{FF2B5EF4-FFF2-40B4-BE49-F238E27FC236}">
                      <a16:creationId xmlns:a16="http://schemas.microsoft.com/office/drawing/2014/main" id="{1C6B04B1-AA8F-BA43-9ACA-1FED2CC6F13D}"/>
                    </a:ext>
                  </a:extLst>
                </p14:cNvPr>
                <p14:cNvContentPartPr/>
                <p14:nvPr/>
              </p14:nvContentPartPr>
              <p14:xfrm>
                <a:off x="2709107" y="655827"/>
                <a:ext cx="88920" cy="21600"/>
              </p14:xfrm>
            </p:contentPart>
          </mc:Choice>
          <mc:Fallback xmlns="">
            <p:pic>
              <p:nvPicPr>
                <p:cNvPr id="12" name="Entrada de lápiz 11">
                  <a:extLst>
                    <a:ext uri="{FF2B5EF4-FFF2-40B4-BE49-F238E27FC236}">
                      <a16:creationId xmlns:a16="http://schemas.microsoft.com/office/drawing/2014/main" id="{1C6B04B1-AA8F-BA43-9ACA-1FED2CC6F13D}"/>
                    </a:ext>
                  </a:extLst>
                </p:cNvPr>
                <p:cNvPicPr/>
                <p:nvPr/>
              </p:nvPicPr>
              <p:blipFill>
                <a:blip r:embed="rId16"/>
                <a:stretch>
                  <a:fillRect/>
                </a:stretch>
              </p:blipFill>
              <p:spPr>
                <a:xfrm>
                  <a:off x="2701547" y="648267"/>
                  <a:ext cx="104040" cy="3672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3" name="Entrada de lápiz 12">
                  <a:extLst>
                    <a:ext uri="{FF2B5EF4-FFF2-40B4-BE49-F238E27FC236}">
                      <a16:creationId xmlns:a16="http://schemas.microsoft.com/office/drawing/2014/main" id="{B7B11FA6-2615-D64A-8839-FACB0D037939}"/>
                    </a:ext>
                  </a:extLst>
                </p14:cNvPr>
                <p14:cNvContentPartPr/>
                <p14:nvPr/>
              </p14:nvContentPartPr>
              <p14:xfrm>
                <a:off x="2734667" y="764547"/>
                <a:ext cx="100800" cy="23040"/>
              </p14:xfrm>
            </p:contentPart>
          </mc:Choice>
          <mc:Fallback xmlns="">
            <p:pic>
              <p:nvPicPr>
                <p:cNvPr id="13" name="Entrada de lápiz 12">
                  <a:extLst>
                    <a:ext uri="{FF2B5EF4-FFF2-40B4-BE49-F238E27FC236}">
                      <a16:creationId xmlns:a16="http://schemas.microsoft.com/office/drawing/2014/main" id="{B7B11FA6-2615-D64A-8839-FACB0D037939}"/>
                    </a:ext>
                  </a:extLst>
                </p:cNvPr>
                <p:cNvPicPr/>
                <p:nvPr/>
              </p:nvPicPr>
              <p:blipFill>
                <a:blip r:embed="rId18"/>
                <a:stretch>
                  <a:fillRect/>
                </a:stretch>
              </p:blipFill>
              <p:spPr>
                <a:xfrm>
                  <a:off x="2727107" y="756987"/>
                  <a:ext cx="115920" cy="3816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4" name="Entrada de lápiz 13">
                  <a:extLst>
                    <a:ext uri="{FF2B5EF4-FFF2-40B4-BE49-F238E27FC236}">
                      <a16:creationId xmlns:a16="http://schemas.microsoft.com/office/drawing/2014/main" id="{BD124D96-B39F-5845-9124-E815B6A16230}"/>
                    </a:ext>
                  </a:extLst>
                </p14:cNvPr>
                <p14:cNvContentPartPr/>
                <p14:nvPr/>
              </p14:nvContentPartPr>
              <p14:xfrm>
                <a:off x="2999627" y="423267"/>
                <a:ext cx="120600" cy="540720"/>
              </p14:xfrm>
            </p:contentPart>
          </mc:Choice>
          <mc:Fallback xmlns="">
            <p:pic>
              <p:nvPicPr>
                <p:cNvPr id="14" name="Entrada de lápiz 13">
                  <a:extLst>
                    <a:ext uri="{FF2B5EF4-FFF2-40B4-BE49-F238E27FC236}">
                      <a16:creationId xmlns:a16="http://schemas.microsoft.com/office/drawing/2014/main" id="{BD124D96-B39F-5845-9124-E815B6A16230}"/>
                    </a:ext>
                  </a:extLst>
                </p:cNvPr>
                <p:cNvPicPr/>
                <p:nvPr/>
              </p:nvPicPr>
              <p:blipFill>
                <a:blip r:embed="rId20"/>
                <a:stretch>
                  <a:fillRect/>
                </a:stretch>
              </p:blipFill>
              <p:spPr>
                <a:xfrm>
                  <a:off x="2992067" y="415707"/>
                  <a:ext cx="135360" cy="55584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5" name="Entrada de lápiz 14">
                  <a:extLst>
                    <a:ext uri="{FF2B5EF4-FFF2-40B4-BE49-F238E27FC236}">
                      <a16:creationId xmlns:a16="http://schemas.microsoft.com/office/drawing/2014/main" id="{27AD2300-1262-AB4E-AB45-C822BCA194E5}"/>
                    </a:ext>
                  </a:extLst>
                </p14:cNvPr>
                <p14:cNvContentPartPr/>
                <p14:nvPr/>
              </p14:nvContentPartPr>
              <p14:xfrm>
                <a:off x="3245147" y="533067"/>
                <a:ext cx="117720" cy="373320"/>
              </p14:xfrm>
            </p:contentPart>
          </mc:Choice>
          <mc:Fallback xmlns="">
            <p:pic>
              <p:nvPicPr>
                <p:cNvPr id="15" name="Entrada de lápiz 14">
                  <a:extLst>
                    <a:ext uri="{FF2B5EF4-FFF2-40B4-BE49-F238E27FC236}">
                      <a16:creationId xmlns:a16="http://schemas.microsoft.com/office/drawing/2014/main" id="{27AD2300-1262-AB4E-AB45-C822BCA194E5}"/>
                    </a:ext>
                  </a:extLst>
                </p:cNvPr>
                <p:cNvPicPr/>
                <p:nvPr/>
              </p:nvPicPr>
              <p:blipFill>
                <a:blip r:embed="rId22"/>
                <a:stretch>
                  <a:fillRect/>
                </a:stretch>
              </p:blipFill>
              <p:spPr>
                <a:xfrm>
                  <a:off x="3237587" y="525507"/>
                  <a:ext cx="132840" cy="38808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16" name="Entrada de lápiz 15">
                  <a:extLst>
                    <a:ext uri="{FF2B5EF4-FFF2-40B4-BE49-F238E27FC236}">
                      <a16:creationId xmlns:a16="http://schemas.microsoft.com/office/drawing/2014/main" id="{24A0037F-FC9E-6540-A179-7AC2D9FB68A8}"/>
                    </a:ext>
                  </a:extLst>
                </p14:cNvPr>
                <p14:cNvContentPartPr/>
                <p14:nvPr/>
              </p14:nvContentPartPr>
              <p14:xfrm>
                <a:off x="3480947" y="761667"/>
                <a:ext cx="10080" cy="185040"/>
              </p14:xfrm>
            </p:contentPart>
          </mc:Choice>
          <mc:Fallback xmlns="">
            <p:pic>
              <p:nvPicPr>
                <p:cNvPr id="16" name="Entrada de lápiz 15">
                  <a:extLst>
                    <a:ext uri="{FF2B5EF4-FFF2-40B4-BE49-F238E27FC236}">
                      <a16:creationId xmlns:a16="http://schemas.microsoft.com/office/drawing/2014/main" id="{24A0037F-FC9E-6540-A179-7AC2D9FB68A8}"/>
                    </a:ext>
                  </a:extLst>
                </p:cNvPr>
                <p:cNvPicPr/>
                <p:nvPr/>
              </p:nvPicPr>
              <p:blipFill>
                <a:blip r:embed="rId24"/>
                <a:stretch>
                  <a:fillRect/>
                </a:stretch>
              </p:blipFill>
              <p:spPr>
                <a:xfrm>
                  <a:off x="3473747" y="754107"/>
                  <a:ext cx="25200" cy="20016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17" name="Entrada de lápiz 16">
                  <a:extLst>
                    <a:ext uri="{FF2B5EF4-FFF2-40B4-BE49-F238E27FC236}">
                      <a16:creationId xmlns:a16="http://schemas.microsoft.com/office/drawing/2014/main" id="{F3CD1D4C-86A6-264A-878C-B645CB1A2F0E}"/>
                    </a:ext>
                  </a:extLst>
                </p14:cNvPr>
                <p14:cNvContentPartPr/>
                <p14:nvPr/>
              </p14:nvContentPartPr>
              <p14:xfrm>
                <a:off x="3515147" y="890187"/>
                <a:ext cx="71280" cy="78480"/>
              </p14:xfrm>
            </p:contentPart>
          </mc:Choice>
          <mc:Fallback xmlns="">
            <p:pic>
              <p:nvPicPr>
                <p:cNvPr id="17" name="Entrada de lápiz 16">
                  <a:extLst>
                    <a:ext uri="{FF2B5EF4-FFF2-40B4-BE49-F238E27FC236}">
                      <a16:creationId xmlns:a16="http://schemas.microsoft.com/office/drawing/2014/main" id="{F3CD1D4C-86A6-264A-878C-B645CB1A2F0E}"/>
                    </a:ext>
                  </a:extLst>
                </p:cNvPr>
                <p:cNvPicPr/>
                <p:nvPr/>
              </p:nvPicPr>
              <p:blipFill>
                <a:blip r:embed="rId26"/>
                <a:stretch>
                  <a:fillRect/>
                </a:stretch>
              </p:blipFill>
              <p:spPr>
                <a:xfrm>
                  <a:off x="3507587" y="882627"/>
                  <a:ext cx="86400" cy="9324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18" name="Entrada de lápiz 17">
                  <a:extLst>
                    <a:ext uri="{FF2B5EF4-FFF2-40B4-BE49-F238E27FC236}">
                      <a16:creationId xmlns:a16="http://schemas.microsoft.com/office/drawing/2014/main" id="{C9E31E3D-B1D7-4841-872C-606988206CA9}"/>
                    </a:ext>
                  </a:extLst>
                </p14:cNvPr>
                <p14:cNvContentPartPr/>
                <p14:nvPr/>
              </p14:nvContentPartPr>
              <p14:xfrm>
                <a:off x="3617027" y="888747"/>
                <a:ext cx="51840" cy="86040"/>
              </p14:xfrm>
            </p:contentPart>
          </mc:Choice>
          <mc:Fallback xmlns="">
            <p:pic>
              <p:nvPicPr>
                <p:cNvPr id="18" name="Entrada de lápiz 17">
                  <a:extLst>
                    <a:ext uri="{FF2B5EF4-FFF2-40B4-BE49-F238E27FC236}">
                      <a16:creationId xmlns:a16="http://schemas.microsoft.com/office/drawing/2014/main" id="{C9E31E3D-B1D7-4841-872C-606988206CA9}"/>
                    </a:ext>
                  </a:extLst>
                </p:cNvPr>
                <p:cNvPicPr/>
                <p:nvPr/>
              </p:nvPicPr>
              <p:blipFill>
                <a:blip r:embed="rId28"/>
                <a:stretch>
                  <a:fillRect/>
                </a:stretch>
              </p:blipFill>
              <p:spPr>
                <a:xfrm>
                  <a:off x="3609467" y="881187"/>
                  <a:ext cx="66600" cy="10116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19" name="Entrada de lápiz 18">
                  <a:extLst>
                    <a:ext uri="{FF2B5EF4-FFF2-40B4-BE49-F238E27FC236}">
                      <a16:creationId xmlns:a16="http://schemas.microsoft.com/office/drawing/2014/main" id="{E5333F0B-67BF-C444-8B56-9A4834C4C1BE}"/>
                    </a:ext>
                  </a:extLst>
                </p14:cNvPr>
                <p14:cNvContentPartPr/>
                <p14:nvPr/>
              </p14:nvContentPartPr>
              <p14:xfrm>
                <a:off x="3699467" y="761667"/>
                <a:ext cx="14760" cy="192600"/>
              </p14:xfrm>
            </p:contentPart>
          </mc:Choice>
          <mc:Fallback xmlns="">
            <p:pic>
              <p:nvPicPr>
                <p:cNvPr id="19" name="Entrada de lápiz 18">
                  <a:extLst>
                    <a:ext uri="{FF2B5EF4-FFF2-40B4-BE49-F238E27FC236}">
                      <a16:creationId xmlns:a16="http://schemas.microsoft.com/office/drawing/2014/main" id="{E5333F0B-67BF-C444-8B56-9A4834C4C1BE}"/>
                    </a:ext>
                  </a:extLst>
                </p:cNvPr>
                <p:cNvPicPr/>
                <p:nvPr/>
              </p:nvPicPr>
              <p:blipFill>
                <a:blip r:embed="rId30"/>
                <a:stretch>
                  <a:fillRect/>
                </a:stretch>
              </p:blipFill>
              <p:spPr>
                <a:xfrm>
                  <a:off x="3691907" y="754107"/>
                  <a:ext cx="29880" cy="207360"/>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20" name="Entrada de lápiz 19">
                  <a:extLst>
                    <a:ext uri="{FF2B5EF4-FFF2-40B4-BE49-F238E27FC236}">
                      <a16:creationId xmlns:a16="http://schemas.microsoft.com/office/drawing/2014/main" id="{047B63D1-7F1A-DF40-8AFE-F02772F36670}"/>
                    </a:ext>
                  </a:extLst>
                </p14:cNvPr>
                <p14:cNvContentPartPr/>
                <p14:nvPr/>
              </p14:nvContentPartPr>
              <p14:xfrm>
                <a:off x="3682907" y="905667"/>
                <a:ext cx="76680" cy="720"/>
              </p14:xfrm>
            </p:contentPart>
          </mc:Choice>
          <mc:Fallback xmlns="">
            <p:pic>
              <p:nvPicPr>
                <p:cNvPr id="20" name="Entrada de lápiz 19">
                  <a:extLst>
                    <a:ext uri="{FF2B5EF4-FFF2-40B4-BE49-F238E27FC236}">
                      <a16:creationId xmlns:a16="http://schemas.microsoft.com/office/drawing/2014/main" id="{047B63D1-7F1A-DF40-8AFE-F02772F36670}"/>
                    </a:ext>
                  </a:extLst>
                </p:cNvPr>
                <p:cNvPicPr/>
                <p:nvPr/>
              </p:nvPicPr>
              <p:blipFill>
                <a:blip r:embed="rId32"/>
                <a:stretch>
                  <a:fillRect/>
                </a:stretch>
              </p:blipFill>
              <p:spPr>
                <a:xfrm>
                  <a:off x="3675347" y="898107"/>
                  <a:ext cx="91800" cy="15840"/>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21" name="Entrada de lápiz 20">
                  <a:extLst>
                    <a:ext uri="{FF2B5EF4-FFF2-40B4-BE49-F238E27FC236}">
                      <a16:creationId xmlns:a16="http://schemas.microsoft.com/office/drawing/2014/main" id="{12BD64B4-A8EC-6846-9875-FACFD88F9BA6}"/>
                    </a:ext>
                  </a:extLst>
                </p14:cNvPr>
                <p14:cNvContentPartPr/>
                <p14:nvPr/>
              </p14:nvContentPartPr>
              <p14:xfrm>
                <a:off x="3758867" y="897387"/>
                <a:ext cx="51840" cy="53280"/>
              </p14:xfrm>
            </p:contentPart>
          </mc:Choice>
          <mc:Fallback xmlns="">
            <p:pic>
              <p:nvPicPr>
                <p:cNvPr id="21" name="Entrada de lápiz 20">
                  <a:extLst>
                    <a:ext uri="{FF2B5EF4-FFF2-40B4-BE49-F238E27FC236}">
                      <a16:creationId xmlns:a16="http://schemas.microsoft.com/office/drawing/2014/main" id="{12BD64B4-A8EC-6846-9875-FACFD88F9BA6}"/>
                    </a:ext>
                  </a:extLst>
                </p:cNvPr>
                <p:cNvPicPr/>
                <p:nvPr/>
              </p:nvPicPr>
              <p:blipFill>
                <a:blip r:embed="rId34"/>
                <a:stretch>
                  <a:fillRect/>
                </a:stretch>
              </p:blipFill>
              <p:spPr>
                <a:xfrm>
                  <a:off x="3751307" y="889827"/>
                  <a:ext cx="66960" cy="68400"/>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22" name="Entrada de lápiz 21">
                  <a:extLst>
                    <a:ext uri="{FF2B5EF4-FFF2-40B4-BE49-F238E27FC236}">
                      <a16:creationId xmlns:a16="http://schemas.microsoft.com/office/drawing/2014/main" id="{159249BC-C82C-1B4F-915E-F2F9A12E7CF3}"/>
                    </a:ext>
                  </a:extLst>
                </p14:cNvPr>
                <p14:cNvContentPartPr/>
                <p14:nvPr/>
              </p14:nvContentPartPr>
              <p14:xfrm>
                <a:off x="3849947" y="885867"/>
                <a:ext cx="146160" cy="100080"/>
              </p14:xfrm>
            </p:contentPart>
          </mc:Choice>
          <mc:Fallback xmlns="">
            <p:pic>
              <p:nvPicPr>
                <p:cNvPr id="22" name="Entrada de lápiz 21">
                  <a:extLst>
                    <a:ext uri="{FF2B5EF4-FFF2-40B4-BE49-F238E27FC236}">
                      <a16:creationId xmlns:a16="http://schemas.microsoft.com/office/drawing/2014/main" id="{159249BC-C82C-1B4F-915E-F2F9A12E7CF3}"/>
                    </a:ext>
                  </a:extLst>
                </p:cNvPr>
                <p:cNvPicPr/>
                <p:nvPr/>
              </p:nvPicPr>
              <p:blipFill>
                <a:blip r:embed="rId36"/>
                <a:stretch>
                  <a:fillRect/>
                </a:stretch>
              </p:blipFill>
              <p:spPr>
                <a:xfrm>
                  <a:off x="3842747" y="878307"/>
                  <a:ext cx="161280" cy="11520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23" name="Entrada de lápiz 22">
                  <a:extLst>
                    <a:ext uri="{FF2B5EF4-FFF2-40B4-BE49-F238E27FC236}">
                      <a16:creationId xmlns:a16="http://schemas.microsoft.com/office/drawing/2014/main" id="{564FED1E-7EA4-DD40-A4C1-669EA806F28E}"/>
                    </a:ext>
                  </a:extLst>
                </p14:cNvPr>
                <p14:cNvContentPartPr/>
                <p14:nvPr/>
              </p14:nvContentPartPr>
              <p14:xfrm>
                <a:off x="3928427" y="927987"/>
                <a:ext cx="56880" cy="14760"/>
              </p14:xfrm>
            </p:contentPart>
          </mc:Choice>
          <mc:Fallback xmlns="">
            <p:pic>
              <p:nvPicPr>
                <p:cNvPr id="23" name="Entrada de lápiz 22">
                  <a:extLst>
                    <a:ext uri="{FF2B5EF4-FFF2-40B4-BE49-F238E27FC236}">
                      <a16:creationId xmlns:a16="http://schemas.microsoft.com/office/drawing/2014/main" id="{564FED1E-7EA4-DD40-A4C1-669EA806F28E}"/>
                    </a:ext>
                  </a:extLst>
                </p:cNvPr>
                <p:cNvPicPr/>
                <p:nvPr/>
              </p:nvPicPr>
              <p:blipFill>
                <a:blip r:embed="rId38"/>
                <a:stretch>
                  <a:fillRect/>
                </a:stretch>
              </p:blipFill>
              <p:spPr>
                <a:xfrm>
                  <a:off x="3920867" y="920787"/>
                  <a:ext cx="72000" cy="29880"/>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24" name="Entrada de lápiz 23">
                  <a:extLst>
                    <a:ext uri="{FF2B5EF4-FFF2-40B4-BE49-F238E27FC236}">
                      <a16:creationId xmlns:a16="http://schemas.microsoft.com/office/drawing/2014/main" id="{DA997F72-43FC-C747-B99F-B7F55B7CCEF8}"/>
                    </a:ext>
                  </a:extLst>
                </p14:cNvPr>
                <p14:cNvContentPartPr/>
                <p14:nvPr/>
              </p14:nvContentPartPr>
              <p14:xfrm>
                <a:off x="4190147" y="575547"/>
                <a:ext cx="4680" cy="173520"/>
              </p14:xfrm>
            </p:contentPart>
          </mc:Choice>
          <mc:Fallback xmlns="">
            <p:pic>
              <p:nvPicPr>
                <p:cNvPr id="24" name="Entrada de lápiz 23">
                  <a:extLst>
                    <a:ext uri="{FF2B5EF4-FFF2-40B4-BE49-F238E27FC236}">
                      <a16:creationId xmlns:a16="http://schemas.microsoft.com/office/drawing/2014/main" id="{DA997F72-43FC-C747-B99F-B7F55B7CCEF8}"/>
                    </a:ext>
                  </a:extLst>
                </p:cNvPr>
                <p:cNvPicPr/>
                <p:nvPr/>
              </p:nvPicPr>
              <p:blipFill>
                <a:blip r:embed="rId40"/>
                <a:stretch>
                  <a:fillRect/>
                </a:stretch>
              </p:blipFill>
              <p:spPr>
                <a:xfrm>
                  <a:off x="4182587" y="567987"/>
                  <a:ext cx="19800" cy="188640"/>
                </a:xfrm>
                <a:prstGeom prst="rect">
                  <a:avLst/>
                </a:prstGeom>
              </p:spPr>
            </p:pic>
          </mc:Fallback>
        </mc:AlternateContent>
        <mc:AlternateContent xmlns:mc="http://schemas.openxmlformats.org/markup-compatibility/2006" xmlns:p14="http://schemas.microsoft.com/office/powerpoint/2010/main">
          <mc:Choice Requires="p14">
            <p:contentPart p14:bwMode="auto" r:id="rId41">
              <p14:nvContentPartPr>
                <p14:cNvPr id="25" name="Entrada de lápiz 24">
                  <a:extLst>
                    <a:ext uri="{FF2B5EF4-FFF2-40B4-BE49-F238E27FC236}">
                      <a16:creationId xmlns:a16="http://schemas.microsoft.com/office/drawing/2014/main" id="{5FE30AA6-083B-BE46-9478-3A9F250182AF}"/>
                    </a:ext>
                  </a:extLst>
                </p14:cNvPr>
                <p14:cNvContentPartPr/>
                <p14:nvPr/>
              </p14:nvContentPartPr>
              <p14:xfrm>
                <a:off x="4140107" y="677067"/>
                <a:ext cx="130680" cy="20160"/>
              </p14:xfrm>
            </p:contentPart>
          </mc:Choice>
          <mc:Fallback xmlns="">
            <p:pic>
              <p:nvPicPr>
                <p:cNvPr id="25" name="Entrada de lápiz 24">
                  <a:extLst>
                    <a:ext uri="{FF2B5EF4-FFF2-40B4-BE49-F238E27FC236}">
                      <a16:creationId xmlns:a16="http://schemas.microsoft.com/office/drawing/2014/main" id="{5FE30AA6-083B-BE46-9478-3A9F250182AF}"/>
                    </a:ext>
                  </a:extLst>
                </p:cNvPr>
                <p:cNvPicPr/>
                <p:nvPr/>
              </p:nvPicPr>
              <p:blipFill>
                <a:blip r:embed="rId42"/>
                <a:stretch>
                  <a:fillRect/>
                </a:stretch>
              </p:blipFill>
              <p:spPr>
                <a:xfrm>
                  <a:off x="4132547" y="669507"/>
                  <a:ext cx="145800" cy="35280"/>
                </a:xfrm>
                <a:prstGeom prst="rect">
                  <a:avLst/>
                </a:prstGeom>
              </p:spPr>
            </p:pic>
          </mc:Fallback>
        </mc:AlternateContent>
        <mc:AlternateContent xmlns:mc="http://schemas.openxmlformats.org/markup-compatibility/2006" xmlns:p14="http://schemas.microsoft.com/office/powerpoint/2010/main">
          <mc:Choice Requires="p14">
            <p:contentPart p14:bwMode="auto" r:id="rId43">
              <p14:nvContentPartPr>
                <p14:cNvPr id="26" name="Entrada de lápiz 25">
                  <a:extLst>
                    <a:ext uri="{FF2B5EF4-FFF2-40B4-BE49-F238E27FC236}">
                      <a16:creationId xmlns:a16="http://schemas.microsoft.com/office/drawing/2014/main" id="{9CA061FC-98D1-AF4C-B947-0B16F28246D4}"/>
                    </a:ext>
                  </a:extLst>
                </p14:cNvPr>
                <p14:cNvContentPartPr/>
                <p14:nvPr/>
              </p14:nvContentPartPr>
              <p14:xfrm>
                <a:off x="4148387" y="824307"/>
                <a:ext cx="114840" cy="47880"/>
              </p14:xfrm>
            </p:contentPart>
          </mc:Choice>
          <mc:Fallback xmlns="">
            <p:pic>
              <p:nvPicPr>
                <p:cNvPr id="26" name="Entrada de lápiz 25">
                  <a:extLst>
                    <a:ext uri="{FF2B5EF4-FFF2-40B4-BE49-F238E27FC236}">
                      <a16:creationId xmlns:a16="http://schemas.microsoft.com/office/drawing/2014/main" id="{9CA061FC-98D1-AF4C-B947-0B16F28246D4}"/>
                    </a:ext>
                  </a:extLst>
                </p:cNvPr>
                <p:cNvPicPr/>
                <p:nvPr/>
              </p:nvPicPr>
              <p:blipFill>
                <a:blip r:embed="rId44"/>
                <a:stretch>
                  <a:fillRect/>
                </a:stretch>
              </p:blipFill>
              <p:spPr>
                <a:xfrm>
                  <a:off x="4140827" y="816747"/>
                  <a:ext cx="129960" cy="63000"/>
                </a:xfrm>
                <a:prstGeom prst="rect">
                  <a:avLst/>
                </a:prstGeom>
              </p:spPr>
            </p:pic>
          </mc:Fallback>
        </mc:AlternateContent>
      </p:grpSp>
      <p:grpSp>
        <p:nvGrpSpPr>
          <p:cNvPr id="32" name="Grupo 31">
            <a:extLst>
              <a:ext uri="{FF2B5EF4-FFF2-40B4-BE49-F238E27FC236}">
                <a16:creationId xmlns:a16="http://schemas.microsoft.com/office/drawing/2014/main" id="{367D03F1-64B4-1942-892E-1A6444608D23}"/>
              </a:ext>
            </a:extLst>
          </p:cNvPr>
          <p:cNvGrpSpPr/>
          <p:nvPr/>
        </p:nvGrpSpPr>
        <p:grpSpPr>
          <a:xfrm>
            <a:off x="4535747" y="363867"/>
            <a:ext cx="719640" cy="651240"/>
            <a:chOff x="4535747" y="363867"/>
            <a:chExt cx="719640" cy="651240"/>
          </a:xfrm>
        </p:grpSpPr>
        <mc:AlternateContent xmlns:mc="http://schemas.openxmlformats.org/markup-compatibility/2006" xmlns:p14="http://schemas.microsoft.com/office/powerpoint/2010/main">
          <mc:Choice Requires="p14">
            <p:contentPart p14:bwMode="auto" r:id="rId45">
              <p14:nvContentPartPr>
                <p14:cNvPr id="27" name="Entrada de lápiz 26">
                  <a:extLst>
                    <a:ext uri="{FF2B5EF4-FFF2-40B4-BE49-F238E27FC236}">
                      <a16:creationId xmlns:a16="http://schemas.microsoft.com/office/drawing/2014/main" id="{709F2318-DD5E-1145-B2CB-2DECE990F07A}"/>
                    </a:ext>
                  </a:extLst>
                </p14:cNvPr>
                <p14:cNvContentPartPr/>
                <p14:nvPr/>
              </p14:nvContentPartPr>
              <p14:xfrm>
                <a:off x="4535747" y="516147"/>
                <a:ext cx="197280" cy="400320"/>
              </p14:xfrm>
            </p:contentPart>
          </mc:Choice>
          <mc:Fallback xmlns="">
            <p:pic>
              <p:nvPicPr>
                <p:cNvPr id="27" name="Entrada de lápiz 26">
                  <a:extLst>
                    <a:ext uri="{FF2B5EF4-FFF2-40B4-BE49-F238E27FC236}">
                      <a16:creationId xmlns:a16="http://schemas.microsoft.com/office/drawing/2014/main" id="{709F2318-DD5E-1145-B2CB-2DECE990F07A}"/>
                    </a:ext>
                  </a:extLst>
                </p:cNvPr>
                <p:cNvPicPr/>
                <p:nvPr/>
              </p:nvPicPr>
              <p:blipFill>
                <a:blip r:embed="rId46"/>
                <a:stretch>
                  <a:fillRect/>
                </a:stretch>
              </p:blipFill>
              <p:spPr>
                <a:xfrm>
                  <a:off x="4528187" y="508587"/>
                  <a:ext cx="212400" cy="415080"/>
                </a:xfrm>
                <a:prstGeom prst="rect">
                  <a:avLst/>
                </a:prstGeom>
              </p:spPr>
            </p:pic>
          </mc:Fallback>
        </mc:AlternateContent>
        <mc:AlternateContent xmlns:mc="http://schemas.openxmlformats.org/markup-compatibility/2006" xmlns:p14="http://schemas.microsoft.com/office/powerpoint/2010/main">
          <mc:Choice Requires="p14">
            <p:contentPart p14:bwMode="auto" r:id="rId47">
              <p14:nvContentPartPr>
                <p14:cNvPr id="28" name="Entrada de lápiz 27">
                  <a:extLst>
                    <a:ext uri="{FF2B5EF4-FFF2-40B4-BE49-F238E27FC236}">
                      <a16:creationId xmlns:a16="http://schemas.microsoft.com/office/drawing/2014/main" id="{682342ED-6DE2-4B43-9EEF-9ED96437678E}"/>
                    </a:ext>
                  </a:extLst>
                </p14:cNvPr>
                <p14:cNvContentPartPr/>
                <p14:nvPr/>
              </p14:nvContentPartPr>
              <p14:xfrm>
                <a:off x="4897187" y="507867"/>
                <a:ext cx="129600" cy="325440"/>
              </p14:xfrm>
            </p:contentPart>
          </mc:Choice>
          <mc:Fallback xmlns="">
            <p:pic>
              <p:nvPicPr>
                <p:cNvPr id="28" name="Entrada de lápiz 27">
                  <a:extLst>
                    <a:ext uri="{FF2B5EF4-FFF2-40B4-BE49-F238E27FC236}">
                      <a16:creationId xmlns:a16="http://schemas.microsoft.com/office/drawing/2014/main" id="{682342ED-6DE2-4B43-9EEF-9ED96437678E}"/>
                    </a:ext>
                  </a:extLst>
                </p:cNvPr>
                <p:cNvPicPr/>
                <p:nvPr/>
              </p:nvPicPr>
              <p:blipFill>
                <a:blip r:embed="rId48"/>
                <a:stretch>
                  <a:fillRect/>
                </a:stretch>
              </p:blipFill>
              <p:spPr>
                <a:xfrm>
                  <a:off x="4889627" y="500307"/>
                  <a:ext cx="144720" cy="340560"/>
                </a:xfrm>
                <a:prstGeom prst="rect">
                  <a:avLst/>
                </a:prstGeom>
              </p:spPr>
            </p:pic>
          </mc:Fallback>
        </mc:AlternateContent>
        <mc:AlternateContent xmlns:mc="http://schemas.openxmlformats.org/markup-compatibility/2006" xmlns:p14="http://schemas.microsoft.com/office/powerpoint/2010/main">
          <mc:Choice Requires="p14">
            <p:contentPart p14:bwMode="auto" r:id="rId49">
              <p14:nvContentPartPr>
                <p14:cNvPr id="31" name="Entrada de lápiz 30">
                  <a:extLst>
                    <a:ext uri="{FF2B5EF4-FFF2-40B4-BE49-F238E27FC236}">
                      <a16:creationId xmlns:a16="http://schemas.microsoft.com/office/drawing/2014/main" id="{07D97E6D-C451-7445-A41E-84BEED36A472}"/>
                    </a:ext>
                  </a:extLst>
                </p14:cNvPr>
                <p14:cNvContentPartPr/>
                <p14:nvPr/>
              </p14:nvContentPartPr>
              <p14:xfrm>
                <a:off x="5147387" y="363867"/>
                <a:ext cx="108000" cy="651240"/>
              </p14:xfrm>
            </p:contentPart>
          </mc:Choice>
          <mc:Fallback xmlns="">
            <p:pic>
              <p:nvPicPr>
                <p:cNvPr id="31" name="Entrada de lápiz 30">
                  <a:extLst>
                    <a:ext uri="{FF2B5EF4-FFF2-40B4-BE49-F238E27FC236}">
                      <a16:creationId xmlns:a16="http://schemas.microsoft.com/office/drawing/2014/main" id="{07D97E6D-C451-7445-A41E-84BEED36A472}"/>
                    </a:ext>
                  </a:extLst>
                </p:cNvPr>
                <p:cNvPicPr/>
                <p:nvPr/>
              </p:nvPicPr>
              <p:blipFill>
                <a:blip r:embed="rId50"/>
                <a:stretch>
                  <a:fillRect/>
                </a:stretch>
              </p:blipFill>
              <p:spPr>
                <a:xfrm>
                  <a:off x="5140187" y="356307"/>
                  <a:ext cx="123120" cy="66636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51">
            <p14:nvContentPartPr>
              <p14:cNvPr id="33" name="Entrada de lápiz 32">
                <a:extLst>
                  <a:ext uri="{FF2B5EF4-FFF2-40B4-BE49-F238E27FC236}">
                    <a16:creationId xmlns:a16="http://schemas.microsoft.com/office/drawing/2014/main" id="{BAD01465-FA75-FD42-A484-4753D57064A7}"/>
                  </a:ext>
                </a:extLst>
              </p14:cNvPr>
              <p14:cNvContentPartPr/>
              <p14:nvPr/>
            </p14:nvContentPartPr>
            <p14:xfrm>
              <a:off x="5498747" y="516147"/>
              <a:ext cx="434160" cy="212040"/>
            </p14:xfrm>
          </p:contentPart>
        </mc:Choice>
        <mc:Fallback xmlns="">
          <p:pic>
            <p:nvPicPr>
              <p:cNvPr id="33" name="Entrada de lápiz 32">
                <a:extLst>
                  <a:ext uri="{FF2B5EF4-FFF2-40B4-BE49-F238E27FC236}">
                    <a16:creationId xmlns:a16="http://schemas.microsoft.com/office/drawing/2014/main" id="{BAD01465-FA75-FD42-A484-4753D57064A7}"/>
                  </a:ext>
                </a:extLst>
              </p:cNvPr>
              <p:cNvPicPr/>
              <p:nvPr/>
            </p:nvPicPr>
            <p:blipFill>
              <a:blip r:embed="rId52"/>
              <a:stretch>
                <a:fillRect/>
              </a:stretch>
            </p:blipFill>
            <p:spPr>
              <a:xfrm>
                <a:off x="5491187" y="508587"/>
                <a:ext cx="449280" cy="227160"/>
              </a:xfrm>
              <a:prstGeom prst="rect">
                <a:avLst/>
              </a:prstGeom>
            </p:spPr>
          </p:pic>
        </mc:Fallback>
      </mc:AlternateContent>
      <p:grpSp>
        <p:nvGrpSpPr>
          <p:cNvPr id="38" name="Grupo 37">
            <a:extLst>
              <a:ext uri="{FF2B5EF4-FFF2-40B4-BE49-F238E27FC236}">
                <a16:creationId xmlns:a16="http://schemas.microsoft.com/office/drawing/2014/main" id="{B76391D1-DF9D-A540-965B-0AC5432547C8}"/>
              </a:ext>
            </a:extLst>
          </p:cNvPr>
          <p:cNvGrpSpPr/>
          <p:nvPr/>
        </p:nvGrpSpPr>
        <p:grpSpPr>
          <a:xfrm>
            <a:off x="2384027" y="2895387"/>
            <a:ext cx="785160" cy="142920"/>
            <a:chOff x="2384027" y="2895387"/>
            <a:chExt cx="785160" cy="142920"/>
          </a:xfrm>
        </p:grpSpPr>
        <mc:AlternateContent xmlns:mc="http://schemas.openxmlformats.org/markup-compatibility/2006" xmlns:p14="http://schemas.microsoft.com/office/powerpoint/2010/main">
          <mc:Choice Requires="p14">
            <p:contentPart p14:bwMode="auto" r:id="rId53">
              <p14:nvContentPartPr>
                <p14:cNvPr id="34" name="Entrada de lápiz 33">
                  <a:extLst>
                    <a:ext uri="{FF2B5EF4-FFF2-40B4-BE49-F238E27FC236}">
                      <a16:creationId xmlns:a16="http://schemas.microsoft.com/office/drawing/2014/main" id="{8B9E2F90-2A2E-4B4B-B5BB-5D014A24ED75}"/>
                    </a:ext>
                  </a:extLst>
                </p14:cNvPr>
                <p14:cNvContentPartPr/>
                <p14:nvPr/>
              </p14:nvContentPartPr>
              <p14:xfrm>
                <a:off x="2427587" y="2928147"/>
                <a:ext cx="676080" cy="43560"/>
              </p14:xfrm>
            </p:contentPart>
          </mc:Choice>
          <mc:Fallback xmlns="">
            <p:pic>
              <p:nvPicPr>
                <p:cNvPr id="34" name="Entrada de lápiz 33">
                  <a:extLst>
                    <a:ext uri="{FF2B5EF4-FFF2-40B4-BE49-F238E27FC236}">
                      <a16:creationId xmlns:a16="http://schemas.microsoft.com/office/drawing/2014/main" id="{8B9E2F90-2A2E-4B4B-B5BB-5D014A24ED75}"/>
                    </a:ext>
                  </a:extLst>
                </p:cNvPr>
                <p:cNvPicPr/>
                <p:nvPr/>
              </p:nvPicPr>
              <p:blipFill>
                <a:blip r:embed="rId54"/>
                <a:stretch>
                  <a:fillRect/>
                </a:stretch>
              </p:blipFill>
              <p:spPr>
                <a:xfrm>
                  <a:off x="2420027" y="2920587"/>
                  <a:ext cx="691200" cy="58680"/>
                </a:xfrm>
                <a:prstGeom prst="rect">
                  <a:avLst/>
                </a:prstGeom>
              </p:spPr>
            </p:pic>
          </mc:Fallback>
        </mc:AlternateContent>
        <mc:AlternateContent xmlns:mc="http://schemas.openxmlformats.org/markup-compatibility/2006" xmlns:p14="http://schemas.microsoft.com/office/powerpoint/2010/main">
          <mc:Choice Requires="p14">
            <p:contentPart p14:bwMode="auto" r:id="rId55">
              <p14:nvContentPartPr>
                <p14:cNvPr id="35" name="Entrada de lápiz 34">
                  <a:extLst>
                    <a:ext uri="{FF2B5EF4-FFF2-40B4-BE49-F238E27FC236}">
                      <a16:creationId xmlns:a16="http://schemas.microsoft.com/office/drawing/2014/main" id="{20A9C274-1F64-EF49-BF8D-022CC621E0AD}"/>
                    </a:ext>
                  </a:extLst>
                </p14:cNvPr>
                <p14:cNvContentPartPr/>
                <p14:nvPr/>
              </p14:nvContentPartPr>
              <p14:xfrm>
                <a:off x="3068387" y="2895387"/>
                <a:ext cx="100800" cy="142920"/>
              </p14:xfrm>
            </p:contentPart>
          </mc:Choice>
          <mc:Fallback xmlns="">
            <p:pic>
              <p:nvPicPr>
                <p:cNvPr id="35" name="Entrada de lápiz 34">
                  <a:extLst>
                    <a:ext uri="{FF2B5EF4-FFF2-40B4-BE49-F238E27FC236}">
                      <a16:creationId xmlns:a16="http://schemas.microsoft.com/office/drawing/2014/main" id="{20A9C274-1F64-EF49-BF8D-022CC621E0AD}"/>
                    </a:ext>
                  </a:extLst>
                </p:cNvPr>
                <p:cNvPicPr/>
                <p:nvPr/>
              </p:nvPicPr>
              <p:blipFill>
                <a:blip r:embed="rId56"/>
                <a:stretch>
                  <a:fillRect/>
                </a:stretch>
              </p:blipFill>
              <p:spPr>
                <a:xfrm>
                  <a:off x="3060827" y="2887827"/>
                  <a:ext cx="115920" cy="15804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37" name="Entrada de lápiz 36">
                  <a:extLst>
                    <a:ext uri="{FF2B5EF4-FFF2-40B4-BE49-F238E27FC236}">
                      <a16:creationId xmlns:a16="http://schemas.microsoft.com/office/drawing/2014/main" id="{F92AE56A-26D0-0F44-9F98-0A7307EB1D2A}"/>
                    </a:ext>
                  </a:extLst>
                </p14:cNvPr>
                <p14:cNvContentPartPr/>
                <p14:nvPr/>
              </p14:nvContentPartPr>
              <p14:xfrm>
                <a:off x="2384027" y="2920947"/>
                <a:ext cx="114120" cy="114840"/>
              </p14:xfrm>
            </p:contentPart>
          </mc:Choice>
          <mc:Fallback xmlns="">
            <p:pic>
              <p:nvPicPr>
                <p:cNvPr id="37" name="Entrada de lápiz 36">
                  <a:extLst>
                    <a:ext uri="{FF2B5EF4-FFF2-40B4-BE49-F238E27FC236}">
                      <a16:creationId xmlns:a16="http://schemas.microsoft.com/office/drawing/2014/main" id="{F92AE56A-26D0-0F44-9F98-0A7307EB1D2A}"/>
                    </a:ext>
                  </a:extLst>
                </p:cNvPr>
                <p:cNvPicPr/>
                <p:nvPr/>
              </p:nvPicPr>
              <p:blipFill>
                <a:blip r:embed="rId58"/>
                <a:stretch>
                  <a:fillRect/>
                </a:stretch>
              </p:blipFill>
              <p:spPr>
                <a:xfrm>
                  <a:off x="2376467" y="2913387"/>
                  <a:ext cx="129240" cy="129600"/>
                </a:xfrm>
                <a:prstGeom prst="rect">
                  <a:avLst/>
                </a:prstGeom>
              </p:spPr>
            </p:pic>
          </mc:Fallback>
        </mc:AlternateContent>
      </p:grpSp>
      <p:grpSp>
        <p:nvGrpSpPr>
          <p:cNvPr id="44" name="Grupo 43">
            <a:extLst>
              <a:ext uri="{FF2B5EF4-FFF2-40B4-BE49-F238E27FC236}">
                <a16:creationId xmlns:a16="http://schemas.microsoft.com/office/drawing/2014/main" id="{E5A51F69-4423-9943-B11D-B31F586AF11D}"/>
              </a:ext>
            </a:extLst>
          </p:cNvPr>
          <p:cNvGrpSpPr/>
          <p:nvPr/>
        </p:nvGrpSpPr>
        <p:grpSpPr>
          <a:xfrm>
            <a:off x="1331387" y="3510627"/>
            <a:ext cx="365400" cy="302040"/>
            <a:chOff x="1331387" y="3510627"/>
            <a:chExt cx="365400" cy="302040"/>
          </a:xfrm>
        </p:grpSpPr>
        <mc:AlternateContent xmlns:mc="http://schemas.openxmlformats.org/markup-compatibility/2006" xmlns:p14="http://schemas.microsoft.com/office/powerpoint/2010/main">
          <mc:Choice Requires="p14">
            <p:contentPart p14:bwMode="auto" r:id="rId59">
              <p14:nvContentPartPr>
                <p14:cNvPr id="39" name="Entrada de lápiz 38">
                  <a:extLst>
                    <a:ext uri="{FF2B5EF4-FFF2-40B4-BE49-F238E27FC236}">
                      <a16:creationId xmlns:a16="http://schemas.microsoft.com/office/drawing/2014/main" id="{C940AB26-386C-0E43-AC29-C167581BB3A3}"/>
                    </a:ext>
                  </a:extLst>
                </p14:cNvPr>
                <p14:cNvContentPartPr/>
                <p14:nvPr/>
              </p14:nvContentPartPr>
              <p14:xfrm>
                <a:off x="1331387" y="3510627"/>
                <a:ext cx="72000" cy="302040"/>
              </p14:xfrm>
            </p:contentPart>
          </mc:Choice>
          <mc:Fallback xmlns="">
            <p:pic>
              <p:nvPicPr>
                <p:cNvPr id="39" name="Entrada de lápiz 38">
                  <a:extLst>
                    <a:ext uri="{FF2B5EF4-FFF2-40B4-BE49-F238E27FC236}">
                      <a16:creationId xmlns:a16="http://schemas.microsoft.com/office/drawing/2014/main" id="{C940AB26-386C-0E43-AC29-C167581BB3A3}"/>
                    </a:ext>
                  </a:extLst>
                </p:cNvPr>
                <p:cNvPicPr/>
                <p:nvPr/>
              </p:nvPicPr>
              <p:blipFill>
                <a:blip r:embed="rId60"/>
                <a:stretch>
                  <a:fillRect/>
                </a:stretch>
              </p:blipFill>
              <p:spPr>
                <a:xfrm>
                  <a:off x="1323827" y="3503067"/>
                  <a:ext cx="87120" cy="31716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40" name="Entrada de lápiz 39">
                  <a:extLst>
                    <a:ext uri="{FF2B5EF4-FFF2-40B4-BE49-F238E27FC236}">
                      <a16:creationId xmlns:a16="http://schemas.microsoft.com/office/drawing/2014/main" id="{CFFFDFF0-9778-ED4B-875E-BF9104841952}"/>
                    </a:ext>
                  </a:extLst>
                </p14:cNvPr>
                <p14:cNvContentPartPr/>
                <p14:nvPr/>
              </p14:nvContentPartPr>
              <p14:xfrm>
                <a:off x="1379987" y="3521067"/>
                <a:ext cx="108000" cy="258480"/>
              </p14:xfrm>
            </p:contentPart>
          </mc:Choice>
          <mc:Fallback xmlns="">
            <p:pic>
              <p:nvPicPr>
                <p:cNvPr id="40" name="Entrada de lápiz 39">
                  <a:extLst>
                    <a:ext uri="{FF2B5EF4-FFF2-40B4-BE49-F238E27FC236}">
                      <a16:creationId xmlns:a16="http://schemas.microsoft.com/office/drawing/2014/main" id="{CFFFDFF0-9778-ED4B-875E-BF9104841952}"/>
                    </a:ext>
                  </a:extLst>
                </p:cNvPr>
                <p:cNvPicPr/>
                <p:nvPr/>
              </p:nvPicPr>
              <p:blipFill>
                <a:blip r:embed="rId62"/>
                <a:stretch>
                  <a:fillRect/>
                </a:stretch>
              </p:blipFill>
              <p:spPr>
                <a:xfrm>
                  <a:off x="1372427" y="3513507"/>
                  <a:ext cx="123120" cy="27324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41" name="Entrada de lápiz 40">
                  <a:extLst>
                    <a:ext uri="{FF2B5EF4-FFF2-40B4-BE49-F238E27FC236}">
                      <a16:creationId xmlns:a16="http://schemas.microsoft.com/office/drawing/2014/main" id="{5FFE3C66-A85C-234B-AEDF-68BD7559E224}"/>
                    </a:ext>
                  </a:extLst>
                </p14:cNvPr>
                <p14:cNvContentPartPr/>
                <p14:nvPr/>
              </p14:nvContentPartPr>
              <p14:xfrm>
                <a:off x="1363067" y="3650307"/>
                <a:ext cx="172080" cy="16200"/>
              </p14:xfrm>
            </p:contentPart>
          </mc:Choice>
          <mc:Fallback xmlns="">
            <p:pic>
              <p:nvPicPr>
                <p:cNvPr id="41" name="Entrada de lápiz 40">
                  <a:extLst>
                    <a:ext uri="{FF2B5EF4-FFF2-40B4-BE49-F238E27FC236}">
                      <a16:creationId xmlns:a16="http://schemas.microsoft.com/office/drawing/2014/main" id="{5FFE3C66-A85C-234B-AEDF-68BD7559E224}"/>
                    </a:ext>
                  </a:extLst>
                </p:cNvPr>
                <p:cNvPicPr/>
                <p:nvPr/>
              </p:nvPicPr>
              <p:blipFill>
                <a:blip r:embed="rId64"/>
                <a:stretch>
                  <a:fillRect/>
                </a:stretch>
              </p:blipFill>
              <p:spPr>
                <a:xfrm>
                  <a:off x="1355507" y="3642747"/>
                  <a:ext cx="187200" cy="30960"/>
                </a:xfrm>
                <a:prstGeom prst="rect">
                  <a:avLst/>
                </a:prstGeom>
              </p:spPr>
            </p:pic>
          </mc:Fallback>
        </mc:AlternateContent>
        <mc:AlternateContent xmlns:mc="http://schemas.openxmlformats.org/markup-compatibility/2006" xmlns:p14="http://schemas.microsoft.com/office/powerpoint/2010/main">
          <mc:Choice Requires="p14">
            <p:contentPart p14:bwMode="auto" r:id="rId65">
              <p14:nvContentPartPr>
                <p14:cNvPr id="42" name="Entrada de lápiz 41">
                  <a:extLst>
                    <a:ext uri="{FF2B5EF4-FFF2-40B4-BE49-F238E27FC236}">
                      <a16:creationId xmlns:a16="http://schemas.microsoft.com/office/drawing/2014/main" id="{54FDE0BA-4420-1D43-8AF7-4B3F8C3CF52C}"/>
                    </a:ext>
                  </a:extLst>
                </p14:cNvPr>
                <p14:cNvContentPartPr/>
                <p14:nvPr/>
              </p14:nvContentPartPr>
              <p14:xfrm>
                <a:off x="1633787" y="3623667"/>
                <a:ext cx="48600" cy="19440"/>
              </p14:xfrm>
            </p:contentPart>
          </mc:Choice>
          <mc:Fallback xmlns="">
            <p:pic>
              <p:nvPicPr>
                <p:cNvPr id="42" name="Entrada de lápiz 41">
                  <a:extLst>
                    <a:ext uri="{FF2B5EF4-FFF2-40B4-BE49-F238E27FC236}">
                      <a16:creationId xmlns:a16="http://schemas.microsoft.com/office/drawing/2014/main" id="{54FDE0BA-4420-1D43-8AF7-4B3F8C3CF52C}"/>
                    </a:ext>
                  </a:extLst>
                </p:cNvPr>
                <p:cNvPicPr/>
                <p:nvPr/>
              </p:nvPicPr>
              <p:blipFill>
                <a:blip r:embed="rId66"/>
                <a:stretch>
                  <a:fillRect/>
                </a:stretch>
              </p:blipFill>
              <p:spPr>
                <a:xfrm>
                  <a:off x="1626227" y="3616107"/>
                  <a:ext cx="63720" cy="34200"/>
                </a:xfrm>
                <a:prstGeom prst="rect">
                  <a:avLst/>
                </a:prstGeom>
              </p:spPr>
            </p:pic>
          </mc:Fallback>
        </mc:AlternateContent>
        <mc:AlternateContent xmlns:mc="http://schemas.openxmlformats.org/markup-compatibility/2006" xmlns:p14="http://schemas.microsoft.com/office/powerpoint/2010/main">
          <mc:Choice Requires="p14">
            <p:contentPart p14:bwMode="auto" r:id="rId67">
              <p14:nvContentPartPr>
                <p14:cNvPr id="43" name="Entrada de lápiz 42">
                  <a:extLst>
                    <a:ext uri="{FF2B5EF4-FFF2-40B4-BE49-F238E27FC236}">
                      <a16:creationId xmlns:a16="http://schemas.microsoft.com/office/drawing/2014/main" id="{7E2CE4E8-9240-0945-99B3-26BE577616A1}"/>
                    </a:ext>
                  </a:extLst>
                </p14:cNvPr>
                <p14:cNvContentPartPr/>
                <p14:nvPr/>
              </p14:nvContentPartPr>
              <p14:xfrm>
                <a:off x="1625507" y="3703947"/>
                <a:ext cx="71280" cy="18720"/>
              </p14:xfrm>
            </p:contentPart>
          </mc:Choice>
          <mc:Fallback xmlns="">
            <p:pic>
              <p:nvPicPr>
                <p:cNvPr id="43" name="Entrada de lápiz 42">
                  <a:extLst>
                    <a:ext uri="{FF2B5EF4-FFF2-40B4-BE49-F238E27FC236}">
                      <a16:creationId xmlns:a16="http://schemas.microsoft.com/office/drawing/2014/main" id="{7E2CE4E8-9240-0945-99B3-26BE577616A1}"/>
                    </a:ext>
                  </a:extLst>
                </p:cNvPr>
                <p:cNvPicPr/>
                <p:nvPr/>
              </p:nvPicPr>
              <p:blipFill>
                <a:blip r:embed="rId68"/>
                <a:stretch>
                  <a:fillRect/>
                </a:stretch>
              </p:blipFill>
              <p:spPr>
                <a:xfrm>
                  <a:off x="1617947" y="3696387"/>
                  <a:ext cx="86040" cy="33840"/>
                </a:xfrm>
                <a:prstGeom prst="rect">
                  <a:avLst/>
                </a:prstGeom>
              </p:spPr>
            </p:pic>
          </mc:Fallback>
        </mc:AlternateContent>
      </p:grpSp>
      <p:grpSp>
        <p:nvGrpSpPr>
          <p:cNvPr id="51" name="Grupo 50">
            <a:extLst>
              <a:ext uri="{FF2B5EF4-FFF2-40B4-BE49-F238E27FC236}">
                <a16:creationId xmlns:a16="http://schemas.microsoft.com/office/drawing/2014/main" id="{31F3B561-89F2-0542-BBD0-36ACF0A6B874}"/>
              </a:ext>
            </a:extLst>
          </p:cNvPr>
          <p:cNvGrpSpPr/>
          <p:nvPr/>
        </p:nvGrpSpPr>
        <p:grpSpPr>
          <a:xfrm>
            <a:off x="1896227" y="3430707"/>
            <a:ext cx="592560" cy="221400"/>
            <a:chOff x="1896227" y="3430707"/>
            <a:chExt cx="592560" cy="221400"/>
          </a:xfrm>
        </p:grpSpPr>
        <mc:AlternateContent xmlns:mc="http://schemas.openxmlformats.org/markup-compatibility/2006" xmlns:p14="http://schemas.microsoft.com/office/powerpoint/2010/main">
          <mc:Choice Requires="p14">
            <p:contentPart p14:bwMode="auto" r:id="rId69">
              <p14:nvContentPartPr>
                <p14:cNvPr id="45" name="Entrada de lápiz 44">
                  <a:extLst>
                    <a:ext uri="{FF2B5EF4-FFF2-40B4-BE49-F238E27FC236}">
                      <a16:creationId xmlns:a16="http://schemas.microsoft.com/office/drawing/2014/main" id="{BA5A190A-3065-A146-B36C-08C269E51666}"/>
                    </a:ext>
                  </a:extLst>
                </p14:cNvPr>
                <p14:cNvContentPartPr/>
                <p14:nvPr/>
              </p14:nvContentPartPr>
              <p14:xfrm>
                <a:off x="1896227" y="3430707"/>
                <a:ext cx="133920" cy="213120"/>
              </p14:xfrm>
            </p:contentPart>
          </mc:Choice>
          <mc:Fallback xmlns="">
            <p:pic>
              <p:nvPicPr>
                <p:cNvPr id="45" name="Entrada de lápiz 44">
                  <a:extLst>
                    <a:ext uri="{FF2B5EF4-FFF2-40B4-BE49-F238E27FC236}">
                      <a16:creationId xmlns:a16="http://schemas.microsoft.com/office/drawing/2014/main" id="{BA5A190A-3065-A146-B36C-08C269E51666}"/>
                    </a:ext>
                  </a:extLst>
                </p:cNvPr>
                <p:cNvPicPr/>
                <p:nvPr/>
              </p:nvPicPr>
              <p:blipFill>
                <a:blip r:embed="rId70"/>
                <a:stretch>
                  <a:fillRect/>
                </a:stretch>
              </p:blipFill>
              <p:spPr>
                <a:xfrm>
                  <a:off x="1888667" y="3423147"/>
                  <a:ext cx="149040" cy="228240"/>
                </a:xfrm>
                <a:prstGeom prst="rect">
                  <a:avLst/>
                </a:prstGeom>
              </p:spPr>
            </p:pic>
          </mc:Fallback>
        </mc:AlternateContent>
        <mc:AlternateContent xmlns:mc="http://schemas.openxmlformats.org/markup-compatibility/2006" xmlns:p14="http://schemas.microsoft.com/office/powerpoint/2010/main">
          <mc:Choice Requires="p14">
            <p:contentPart p14:bwMode="auto" r:id="rId71">
              <p14:nvContentPartPr>
                <p14:cNvPr id="46" name="Entrada de lápiz 45">
                  <a:extLst>
                    <a:ext uri="{FF2B5EF4-FFF2-40B4-BE49-F238E27FC236}">
                      <a16:creationId xmlns:a16="http://schemas.microsoft.com/office/drawing/2014/main" id="{8CB30C7A-15A1-5147-A152-CD9CFBEC0A71}"/>
                    </a:ext>
                  </a:extLst>
                </p14:cNvPr>
                <p14:cNvContentPartPr/>
                <p14:nvPr/>
              </p14:nvContentPartPr>
              <p14:xfrm>
                <a:off x="2133467" y="3462747"/>
                <a:ext cx="355320" cy="189360"/>
              </p14:xfrm>
            </p:contentPart>
          </mc:Choice>
          <mc:Fallback xmlns="">
            <p:pic>
              <p:nvPicPr>
                <p:cNvPr id="46" name="Entrada de lápiz 45">
                  <a:extLst>
                    <a:ext uri="{FF2B5EF4-FFF2-40B4-BE49-F238E27FC236}">
                      <a16:creationId xmlns:a16="http://schemas.microsoft.com/office/drawing/2014/main" id="{8CB30C7A-15A1-5147-A152-CD9CFBEC0A71}"/>
                    </a:ext>
                  </a:extLst>
                </p:cNvPr>
                <p:cNvPicPr/>
                <p:nvPr/>
              </p:nvPicPr>
              <p:blipFill>
                <a:blip r:embed="rId72"/>
                <a:stretch>
                  <a:fillRect/>
                </a:stretch>
              </p:blipFill>
              <p:spPr>
                <a:xfrm>
                  <a:off x="2125907" y="3455187"/>
                  <a:ext cx="370440" cy="204480"/>
                </a:xfrm>
                <a:prstGeom prst="rect">
                  <a:avLst/>
                </a:prstGeom>
              </p:spPr>
            </p:pic>
          </mc:Fallback>
        </mc:AlternateContent>
      </p:grpSp>
      <p:grpSp>
        <p:nvGrpSpPr>
          <p:cNvPr id="50" name="Grupo 49">
            <a:extLst>
              <a:ext uri="{FF2B5EF4-FFF2-40B4-BE49-F238E27FC236}">
                <a16:creationId xmlns:a16="http://schemas.microsoft.com/office/drawing/2014/main" id="{82CC3226-FB9C-4F49-9B99-8B4821E567A2}"/>
              </a:ext>
            </a:extLst>
          </p:cNvPr>
          <p:cNvGrpSpPr/>
          <p:nvPr/>
        </p:nvGrpSpPr>
        <p:grpSpPr>
          <a:xfrm>
            <a:off x="2751587" y="3454107"/>
            <a:ext cx="358200" cy="174240"/>
            <a:chOff x="2751587" y="3454107"/>
            <a:chExt cx="358200" cy="174240"/>
          </a:xfrm>
        </p:grpSpPr>
        <mc:AlternateContent xmlns:mc="http://schemas.openxmlformats.org/markup-compatibility/2006" xmlns:p14="http://schemas.microsoft.com/office/powerpoint/2010/main">
          <mc:Choice Requires="p14">
            <p:contentPart p14:bwMode="auto" r:id="rId73">
              <p14:nvContentPartPr>
                <p14:cNvPr id="47" name="Entrada de lápiz 46">
                  <a:extLst>
                    <a:ext uri="{FF2B5EF4-FFF2-40B4-BE49-F238E27FC236}">
                      <a16:creationId xmlns:a16="http://schemas.microsoft.com/office/drawing/2014/main" id="{AFC2AEBB-A645-3542-8460-7BFC8E45E47D}"/>
                    </a:ext>
                  </a:extLst>
                </p14:cNvPr>
                <p14:cNvContentPartPr/>
                <p14:nvPr/>
              </p14:nvContentPartPr>
              <p14:xfrm>
                <a:off x="2751587" y="3540507"/>
                <a:ext cx="276480" cy="17640"/>
              </p14:xfrm>
            </p:contentPart>
          </mc:Choice>
          <mc:Fallback xmlns="">
            <p:pic>
              <p:nvPicPr>
                <p:cNvPr id="47" name="Entrada de lápiz 46">
                  <a:extLst>
                    <a:ext uri="{FF2B5EF4-FFF2-40B4-BE49-F238E27FC236}">
                      <a16:creationId xmlns:a16="http://schemas.microsoft.com/office/drawing/2014/main" id="{AFC2AEBB-A645-3542-8460-7BFC8E45E47D}"/>
                    </a:ext>
                  </a:extLst>
                </p:cNvPr>
                <p:cNvPicPr/>
                <p:nvPr/>
              </p:nvPicPr>
              <p:blipFill>
                <a:blip r:embed="rId74"/>
                <a:stretch>
                  <a:fillRect/>
                </a:stretch>
              </p:blipFill>
              <p:spPr>
                <a:xfrm>
                  <a:off x="2744027" y="3532947"/>
                  <a:ext cx="291600" cy="32760"/>
                </a:xfrm>
                <a:prstGeom prst="rect">
                  <a:avLst/>
                </a:prstGeom>
              </p:spPr>
            </p:pic>
          </mc:Fallback>
        </mc:AlternateContent>
        <mc:AlternateContent xmlns:mc="http://schemas.openxmlformats.org/markup-compatibility/2006" xmlns:p14="http://schemas.microsoft.com/office/powerpoint/2010/main">
          <mc:Choice Requires="p14">
            <p:contentPart p14:bwMode="auto" r:id="rId75">
              <p14:nvContentPartPr>
                <p14:cNvPr id="48" name="Entrada de lápiz 47">
                  <a:extLst>
                    <a:ext uri="{FF2B5EF4-FFF2-40B4-BE49-F238E27FC236}">
                      <a16:creationId xmlns:a16="http://schemas.microsoft.com/office/drawing/2014/main" id="{ED1FF155-8ED7-6140-91FE-A5620CA26E1C}"/>
                    </a:ext>
                  </a:extLst>
                </p14:cNvPr>
                <p14:cNvContentPartPr/>
                <p14:nvPr/>
              </p14:nvContentPartPr>
              <p14:xfrm>
                <a:off x="3005387" y="3454107"/>
                <a:ext cx="104400" cy="174240"/>
              </p14:xfrm>
            </p:contentPart>
          </mc:Choice>
          <mc:Fallback xmlns="">
            <p:pic>
              <p:nvPicPr>
                <p:cNvPr id="48" name="Entrada de lápiz 47">
                  <a:extLst>
                    <a:ext uri="{FF2B5EF4-FFF2-40B4-BE49-F238E27FC236}">
                      <a16:creationId xmlns:a16="http://schemas.microsoft.com/office/drawing/2014/main" id="{ED1FF155-8ED7-6140-91FE-A5620CA26E1C}"/>
                    </a:ext>
                  </a:extLst>
                </p:cNvPr>
                <p:cNvPicPr/>
                <p:nvPr/>
              </p:nvPicPr>
              <p:blipFill>
                <a:blip r:embed="rId76"/>
                <a:stretch>
                  <a:fillRect/>
                </a:stretch>
              </p:blipFill>
              <p:spPr>
                <a:xfrm>
                  <a:off x="2997827" y="3446547"/>
                  <a:ext cx="119520" cy="189360"/>
                </a:xfrm>
                <a:prstGeom prst="rect">
                  <a:avLst/>
                </a:prstGeom>
              </p:spPr>
            </p:pic>
          </mc:Fallback>
        </mc:AlternateContent>
      </p:grpSp>
      <p:grpSp>
        <p:nvGrpSpPr>
          <p:cNvPr id="55" name="Grupo 54">
            <a:extLst>
              <a:ext uri="{FF2B5EF4-FFF2-40B4-BE49-F238E27FC236}">
                <a16:creationId xmlns:a16="http://schemas.microsoft.com/office/drawing/2014/main" id="{C2A461E7-01F3-404E-BCD4-6F55E99D05B2}"/>
              </a:ext>
            </a:extLst>
          </p:cNvPr>
          <p:cNvGrpSpPr/>
          <p:nvPr/>
        </p:nvGrpSpPr>
        <p:grpSpPr>
          <a:xfrm>
            <a:off x="3482027" y="3352587"/>
            <a:ext cx="623160" cy="398880"/>
            <a:chOff x="3482027" y="3352587"/>
            <a:chExt cx="623160" cy="398880"/>
          </a:xfrm>
        </p:grpSpPr>
        <mc:AlternateContent xmlns:mc="http://schemas.openxmlformats.org/markup-compatibility/2006" xmlns:p14="http://schemas.microsoft.com/office/powerpoint/2010/main">
          <mc:Choice Requires="p14">
            <p:contentPart p14:bwMode="auto" r:id="rId77">
              <p14:nvContentPartPr>
                <p14:cNvPr id="49" name="Entrada de lápiz 48">
                  <a:extLst>
                    <a:ext uri="{FF2B5EF4-FFF2-40B4-BE49-F238E27FC236}">
                      <a16:creationId xmlns:a16="http://schemas.microsoft.com/office/drawing/2014/main" id="{F7FCAF4C-24A7-5143-AE0B-0FB2AFB2980F}"/>
                    </a:ext>
                  </a:extLst>
                </p14:cNvPr>
                <p14:cNvContentPartPr/>
                <p14:nvPr/>
              </p14:nvContentPartPr>
              <p14:xfrm>
                <a:off x="3482027" y="3352587"/>
                <a:ext cx="167400" cy="361440"/>
              </p14:xfrm>
            </p:contentPart>
          </mc:Choice>
          <mc:Fallback xmlns="">
            <p:pic>
              <p:nvPicPr>
                <p:cNvPr id="49" name="Entrada de lápiz 48">
                  <a:extLst>
                    <a:ext uri="{FF2B5EF4-FFF2-40B4-BE49-F238E27FC236}">
                      <a16:creationId xmlns:a16="http://schemas.microsoft.com/office/drawing/2014/main" id="{F7FCAF4C-24A7-5143-AE0B-0FB2AFB2980F}"/>
                    </a:ext>
                  </a:extLst>
                </p:cNvPr>
                <p:cNvPicPr/>
                <p:nvPr/>
              </p:nvPicPr>
              <p:blipFill>
                <a:blip r:embed="rId78"/>
                <a:stretch>
                  <a:fillRect/>
                </a:stretch>
              </p:blipFill>
              <p:spPr>
                <a:xfrm>
                  <a:off x="3474467" y="3345027"/>
                  <a:ext cx="182520" cy="376560"/>
                </a:xfrm>
                <a:prstGeom prst="rect">
                  <a:avLst/>
                </a:prstGeom>
              </p:spPr>
            </p:pic>
          </mc:Fallback>
        </mc:AlternateContent>
        <mc:AlternateContent xmlns:mc="http://schemas.openxmlformats.org/markup-compatibility/2006" xmlns:p14="http://schemas.microsoft.com/office/powerpoint/2010/main">
          <mc:Choice Requires="p14">
            <p:contentPart p14:bwMode="auto" r:id="rId79">
              <p14:nvContentPartPr>
                <p14:cNvPr id="52" name="Entrada de lápiz 51">
                  <a:extLst>
                    <a:ext uri="{FF2B5EF4-FFF2-40B4-BE49-F238E27FC236}">
                      <a16:creationId xmlns:a16="http://schemas.microsoft.com/office/drawing/2014/main" id="{AD509E49-E652-0644-B339-6B7ECDFF2782}"/>
                    </a:ext>
                  </a:extLst>
                </p14:cNvPr>
                <p14:cNvContentPartPr/>
                <p14:nvPr/>
              </p14:nvContentPartPr>
              <p14:xfrm>
                <a:off x="3753827" y="3365187"/>
                <a:ext cx="170280" cy="386280"/>
              </p14:xfrm>
            </p:contentPart>
          </mc:Choice>
          <mc:Fallback xmlns="">
            <p:pic>
              <p:nvPicPr>
                <p:cNvPr id="52" name="Entrada de lápiz 51">
                  <a:extLst>
                    <a:ext uri="{FF2B5EF4-FFF2-40B4-BE49-F238E27FC236}">
                      <a16:creationId xmlns:a16="http://schemas.microsoft.com/office/drawing/2014/main" id="{AD509E49-E652-0644-B339-6B7ECDFF2782}"/>
                    </a:ext>
                  </a:extLst>
                </p:cNvPr>
                <p:cNvPicPr/>
                <p:nvPr/>
              </p:nvPicPr>
              <p:blipFill>
                <a:blip r:embed="rId80"/>
                <a:stretch>
                  <a:fillRect/>
                </a:stretch>
              </p:blipFill>
              <p:spPr>
                <a:xfrm>
                  <a:off x="3746267" y="3357627"/>
                  <a:ext cx="185400" cy="401400"/>
                </a:xfrm>
                <a:prstGeom prst="rect">
                  <a:avLst/>
                </a:prstGeom>
              </p:spPr>
            </p:pic>
          </mc:Fallback>
        </mc:AlternateContent>
        <mc:AlternateContent xmlns:mc="http://schemas.openxmlformats.org/markup-compatibility/2006" xmlns:p14="http://schemas.microsoft.com/office/powerpoint/2010/main">
          <mc:Choice Requires="p14">
            <p:contentPart p14:bwMode="auto" r:id="rId81">
              <p14:nvContentPartPr>
                <p14:cNvPr id="53" name="Entrada de lápiz 52">
                  <a:extLst>
                    <a:ext uri="{FF2B5EF4-FFF2-40B4-BE49-F238E27FC236}">
                      <a16:creationId xmlns:a16="http://schemas.microsoft.com/office/drawing/2014/main" id="{FB895AF2-74DD-174C-8851-0ADAA34A55A2}"/>
                    </a:ext>
                  </a:extLst>
                </p14:cNvPr>
                <p14:cNvContentPartPr/>
                <p14:nvPr/>
              </p14:nvContentPartPr>
              <p14:xfrm>
                <a:off x="4029947" y="3538347"/>
                <a:ext cx="75240" cy="17640"/>
              </p14:xfrm>
            </p:contentPart>
          </mc:Choice>
          <mc:Fallback xmlns="">
            <p:pic>
              <p:nvPicPr>
                <p:cNvPr id="53" name="Entrada de lápiz 52">
                  <a:extLst>
                    <a:ext uri="{FF2B5EF4-FFF2-40B4-BE49-F238E27FC236}">
                      <a16:creationId xmlns:a16="http://schemas.microsoft.com/office/drawing/2014/main" id="{FB895AF2-74DD-174C-8851-0ADAA34A55A2}"/>
                    </a:ext>
                  </a:extLst>
                </p:cNvPr>
                <p:cNvPicPr/>
                <p:nvPr/>
              </p:nvPicPr>
              <p:blipFill>
                <a:blip r:embed="rId82"/>
                <a:stretch>
                  <a:fillRect/>
                </a:stretch>
              </p:blipFill>
              <p:spPr>
                <a:xfrm>
                  <a:off x="4022387" y="3530787"/>
                  <a:ext cx="90360" cy="32760"/>
                </a:xfrm>
                <a:prstGeom prst="rect">
                  <a:avLst/>
                </a:prstGeom>
              </p:spPr>
            </p:pic>
          </mc:Fallback>
        </mc:AlternateContent>
        <mc:AlternateContent xmlns:mc="http://schemas.openxmlformats.org/markup-compatibility/2006" xmlns:p14="http://schemas.microsoft.com/office/powerpoint/2010/main">
          <mc:Choice Requires="p14">
            <p:contentPart p14:bwMode="auto" r:id="rId83">
              <p14:nvContentPartPr>
                <p14:cNvPr id="54" name="Entrada de lápiz 53">
                  <a:extLst>
                    <a:ext uri="{FF2B5EF4-FFF2-40B4-BE49-F238E27FC236}">
                      <a16:creationId xmlns:a16="http://schemas.microsoft.com/office/drawing/2014/main" id="{6DA5BE9C-F489-3348-BAB4-BB0B7E71F53A}"/>
                    </a:ext>
                  </a:extLst>
                </p14:cNvPr>
                <p14:cNvContentPartPr/>
                <p14:nvPr/>
              </p14:nvContentPartPr>
              <p14:xfrm>
                <a:off x="4013027" y="3606027"/>
                <a:ext cx="77040" cy="57960"/>
              </p14:xfrm>
            </p:contentPart>
          </mc:Choice>
          <mc:Fallback xmlns="">
            <p:pic>
              <p:nvPicPr>
                <p:cNvPr id="54" name="Entrada de lápiz 53">
                  <a:extLst>
                    <a:ext uri="{FF2B5EF4-FFF2-40B4-BE49-F238E27FC236}">
                      <a16:creationId xmlns:a16="http://schemas.microsoft.com/office/drawing/2014/main" id="{6DA5BE9C-F489-3348-BAB4-BB0B7E71F53A}"/>
                    </a:ext>
                  </a:extLst>
                </p:cNvPr>
                <p:cNvPicPr/>
                <p:nvPr/>
              </p:nvPicPr>
              <p:blipFill>
                <a:blip r:embed="rId84"/>
                <a:stretch>
                  <a:fillRect/>
                </a:stretch>
              </p:blipFill>
              <p:spPr>
                <a:xfrm>
                  <a:off x="4005467" y="3598467"/>
                  <a:ext cx="92160" cy="73080"/>
                </a:xfrm>
                <a:prstGeom prst="rect">
                  <a:avLst/>
                </a:prstGeom>
              </p:spPr>
            </p:pic>
          </mc:Fallback>
        </mc:AlternateContent>
      </p:grpSp>
      <p:grpSp>
        <p:nvGrpSpPr>
          <p:cNvPr id="76" name="Grupo 75">
            <a:extLst>
              <a:ext uri="{FF2B5EF4-FFF2-40B4-BE49-F238E27FC236}">
                <a16:creationId xmlns:a16="http://schemas.microsoft.com/office/drawing/2014/main" id="{D5494594-6FDC-E24A-A067-64C673F37A29}"/>
              </a:ext>
            </a:extLst>
          </p:cNvPr>
          <p:cNvGrpSpPr/>
          <p:nvPr/>
        </p:nvGrpSpPr>
        <p:grpSpPr>
          <a:xfrm>
            <a:off x="4309307" y="3557787"/>
            <a:ext cx="1492920" cy="422280"/>
            <a:chOff x="4309307" y="3557787"/>
            <a:chExt cx="1492920" cy="422280"/>
          </a:xfrm>
        </p:grpSpPr>
        <mc:AlternateContent xmlns:mc="http://schemas.openxmlformats.org/markup-compatibility/2006" xmlns:p14="http://schemas.microsoft.com/office/powerpoint/2010/main">
          <mc:Choice Requires="p14">
            <p:contentPart p14:bwMode="auto" r:id="rId85">
              <p14:nvContentPartPr>
                <p14:cNvPr id="59" name="Entrada de lápiz 58">
                  <a:extLst>
                    <a:ext uri="{FF2B5EF4-FFF2-40B4-BE49-F238E27FC236}">
                      <a16:creationId xmlns:a16="http://schemas.microsoft.com/office/drawing/2014/main" id="{5A3A275D-3A1D-9B4C-A4FE-57FB6234373B}"/>
                    </a:ext>
                  </a:extLst>
                </p14:cNvPr>
                <p14:cNvContentPartPr/>
                <p14:nvPr/>
              </p14:nvContentPartPr>
              <p14:xfrm>
                <a:off x="4309307" y="3670467"/>
                <a:ext cx="243720" cy="55080"/>
              </p14:xfrm>
            </p:contentPart>
          </mc:Choice>
          <mc:Fallback xmlns="">
            <p:pic>
              <p:nvPicPr>
                <p:cNvPr id="59" name="Entrada de lápiz 58">
                  <a:extLst>
                    <a:ext uri="{FF2B5EF4-FFF2-40B4-BE49-F238E27FC236}">
                      <a16:creationId xmlns:a16="http://schemas.microsoft.com/office/drawing/2014/main" id="{5A3A275D-3A1D-9B4C-A4FE-57FB6234373B}"/>
                    </a:ext>
                  </a:extLst>
                </p:cNvPr>
                <p:cNvPicPr/>
                <p:nvPr/>
              </p:nvPicPr>
              <p:blipFill>
                <a:blip r:embed="rId86"/>
                <a:stretch>
                  <a:fillRect/>
                </a:stretch>
              </p:blipFill>
              <p:spPr>
                <a:xfrm>
                  <a:off x="4301747" y="3662907"/>
                  <a:ext cx="258840" cy="70200"/>
                </a:xfrm>
                <a:prstGeom prst="rect">
                  <a:avLst/>
                </a:prstGeom>
              </p:spPr>
            </p:pic>
          </mc:Fallback>
        </mc:AlternateContent>
        <mc:AlternateContent xmlns:mc="http://schemas.openxmlformats.org/markup-compatibility/2006" xmlns:p14="http://schemas.microsoft.com/office/powerpoint/2010/main">
          <mc:Choice Requires="p14">
            <p:contentPart p14:bwMode="auto" r:id="rId87">
              <p14:nvContentPartPr>
                <p14:cNvPr id="60" name="Entrada de lápiz 59">
                  <a:extLst>
                    <a:ext uri="{FF2B5EF4-FFF2-40B4-BE49-F238E27FC236}">
                      <a16:creationId xmlns:a16="http://schemas.microsoft.com/office/drawing/2014/main" id="{D9B0F59C-3EDB-D64E-A2EE-244F1526ECF4}"/>
                    </a:ext>
                  </a:extLst>
                </p14:cNvPr>
                <p14:cNvContentPartPr/>
                <p14:nvPr/>
              </p14:nvContentPartPr>
              <p14:xfrm>
                <a:off x="4385627" y="3788187"/>
                <a:ext cx="169560" cy="186120"/>
              </p14:xfrm>
            </p:contentPart>
          </mc:Choice>
          <mc:Fallback xmlns="">
            <p:pic>
              <p:nvPicPr>
                <p:cNvPr id="60" name="Entrada de lápiz 59">
                  <a:extLst>
                    <a:ext uri="{FF2B5EF4-FFF2-40B4-BE49-F238E27FC236}">
                      <a16:creationId xmlns:a16="http://schemas.microsoft.com/office/drawing/2014/main" id="{D9B0F59C-3EDB-D64E-A2EE-244F1526ECF4}"/>
                    </a:ext>
                  </a:extLst>
                </p:cNvPr>
                <p:cNvPicPr/>
                <p:nvPr/>
              </p:nvPicPr>
              <p:blipFill>
                <a:blip r:embed="rId88"/>
                <a:stretch>
                  <a:fillRect/>
                </a:stretch>
              </p:blipFill>
              <p:spPr>
                <a:xfrm>
                  <a:off x="4378067" y="3780627"/>
                  <a:ext cx="184680" cy="201240"/>
                </a:xfrm>
                <a:prstGeom prst="rect">
                  <a:avLst/>
                </a:prstGeom>
              </p:spPr>
            </p:pic>
          </mc:Fallback>
        </mc:AlternateContent>
        <mc:AlternateContent xmlns:mc="http://schemas.openxmlformats.org/markup-compatibility/2006" xmlns:p14="http://schemas.microsoft.com/office/powerpoint/2010/main">
          <mc:Choice Requires="p14">
            <p:contentPart p14:bwMode="auto" r:id="rId89">
              <p14:nvContentPartPr>
                <p14:cNvPr id="61" name="Entrada de lápiz 60">
                  <a:extLst>
                    <a:ext uri="{FF2B5EF4-FFF2-40B4-BE49-F238E27FC236}">
                      <a16:creationId xmlns:a16="http://schemas.microsoft.com/office/drawing/2014/main" id="{BEE4A4ED-898E-5141-80D3-EA5972A6F92D}"/>
                    </a:ext>
                  </a:extLst>
                </p14:cNvPr>
                <p14:cNvContentPartPr/>
                <p14:nvPr/>
              </p14:nvContentPartPr>
              <p14:xfrm>
                <a:off x="4740947" y="3575067"/>
                <a:ext cx="54720" cy="6480"/>
              </p14:xfrm>
            </p:contentPart>
          </mc:Choice>
          <mc:Fallback xmlns="">
            <p:pic>
              <p:nvPicPr>
                <p:cNvPr id="61" name="Entrada de lápiz 60">
                  <a:extLst>
                    <a:ext uri="{FF2B5EF4-FFF2-40B4-BE49-F238E27FC236}">
                      <a16:creationId xmlns:a16="http://schemas.microsoft.com/office/drawing/2014/main" id="{BEE4A4ED-898E-5141-80D3-EA5972A6F92D}"/>
                    </a:ext>
                  </a:extLst>
                </p:cNvPr>
                <p:cNvPicPr/>
                <p:nvPr/>
              </p:nvPicPr>
              <p:blipFill>
                <a:blip r:embed="rId90"/>
                <a:stretch>
                  <a:fillRect/>
                </a:stretch>
              </p:blipFill>
              <p:spPr>
                <a:xfrm>
                  <a:off x="4733747" y="3567507"/>
                  <a:ext cx="69840" cy="21600"/>
                </a:xfrm>
                <a:prstGeom prst="rect">
                  <a:avLst/>
                </a:prstGeom>
              </p:spPr>
            </p:pic>
          </mc:Fallback>
        </mc:AlternateContent>
        <mc:AlternateContent xmlns:mc="http://schemas.openxmlformats.org/markup-compatibility/2006" xmlns:p14="http://schemas.microsoft.com/office/powerpoint/2010/main">
          <mc:Choice Requires="p14">
            <p:contentPart p14:bwMode="auto" r:id="rId91">
              <p14:nvContentPartPr>
                <p14:cNvPr id="62" name="Entrada de lápiz 61">
                  <a:extLst>
                    <a:ext uri="{FF2B5EF4-FFF2-40B4-BE49-F238E27FC236}">
                      <a16:creationId xmlns:a16="http://schemas.microsoft.com/office/drawing/2014/main" id="{D8F22EF5-4A13-1146-809C-05E4C1B1BF57}"/>
                    </a:ext>
                  </a:extLst>
                </p14:cNvPr>
                <p14:cNvContentPartPr/>
                <p14:nvPr/>
              </p14:nvContentPartPr>
              <p14:xfrm>
                <a:off x="4681907" y="3658947"/>
                <a:ext cx="91440" cy="31320"/>
              </p14:xfrm>
            </p:contentPart>
          </mc:Choice>
          <mc:Fallback xmlns="">
            <p:pic>
              <p:nvPicPr>
                <p:cNvPr id="62" name="Entrada de lápiz 61">
                  <a:extLst>
                    <a:ext uri="{FF2B5EF4-FFF2-40B4-BE49-F238E27FC236}">
                      <a16:creationId xmlns:a16="http://schemas.microsoft.com/office/drawing/2014/main" id="{D8F22EF5-4A13-1146-809C-05E4C1B1BF57}"/>
                    </a:ext>
                  </a:extLst>
                </p:cNvPr>
                <p:cNvPicPr/>
                <p:nvPr/>
              </p:nvPicPr>
              <p:blipFill>
                <a:blip r:embed="rId92"/>
                <a:stretch>
                  <a:fillRect/>
                </a:stretch>
              </p:blipFill>
              <p:spPr>
                <a:xfrm>
                  <a:off x="4674347" y="3651387"/>
                  <a:ext cx="106560" cy="46080"/>
                </a:xfrm>
                <a:prstGeom prst="rect">
                  <a:avLst/>
                </a:prstGeom>
              </p:spPr>
            </p:pic>
          </mc:Fallback>
        </mc:AlternateContent>
        <mc:AlternateContent xmlns:mc="http://schemas.openxmlformats.org/markup-compatibility/2006" xmlns:p14="http://schemas.microsoft.com/office/powerpoint/2010/main">
          <mc:Choice Requires="p14">
            <p:contentPart p14:bwMode="auto" r:id="rId93">
              <p14:nvContentPartPr>
                <p14:cNvPr id="66" name="Entrada de lápiz 65">
                  <a:extLst>
                    <a:ext uri="{FF2B5EF4-FFF2-40B4-BE49-F238E27FC236}">
                      <a16:creationId xmlns:a16="http://schemas.microsoft.com/office/drawing/2014/main" id="{00A2454B-0D22-314E-B316-AD0EF9FC1858}"/>
                    </a:ext>
                  </a:extLst>
                </p14:cNvPr>
                <p14:cNvContentPartPr/>
                <p14:nvPr/>
              </p14:nvContentPartPr>
              <p14:xfrm>
                <a:off x="4901867" y="3688467"/>
                <a:ext cx="545040" cy="19800"/>
              </p14:xfrm>
            </p:contentPart>
          </mc:Choice>
          <mc:Fallback xmlns="">
            <p:pic>
              <p:nvPicPr>
                <p:cNvPr id="66" name="Entrada de lápiz 65">
                  <a:extLst>
                    <a:ext uri="{FF2B5EF4-FFF2-40B4-BE49-F238E27FC236}">
                      <a16:creationId xmlns:a16="http://schemas.microsoft.com/office/drawing/2014/main" id="{00A2454B-0D22-314E-B316-AD0EF9FC1858}"/>
                    </a:ext>
                  </a:extLst>
                </p:cNvPr>
                <p:cNvPicPr/>
                <p:nvPr/>
              </p:nvPicPr>
              <p:blipFill>
                <a:blip r:embed="rId94"/>
                <a:stretch>
                  <a:fillRect/>
                </a:stretch>
              </p:blipFill>
              <p:spPr>
                <a:xfrm>
                  <a:off x="4894307" y="3680907"/>
                  <a:ext cx="560160" cy="34920"/>
                </a:xfrm>
                <a:prstGeom prst="rect">
                  <a:avLst/>
                </a:prstGeom>
              </p:spPr>
            </p:pic>
          </mc:Fallback>
        </mc:AlternateContent>
        <mc:AlternateContent xmlns:mc="http://schemas.openxmlformats.org/markup-compatibility/2006" xmlns:p14="http://schemas.microsoft.com/office/powerpoint/2010/main">
          <mc:Choice Requires="p14">
            <p:contentPart p14:bwMode="auto" r:id="rId95">
              <p14:nvContentPartPr>
                <p14:cNvPr id="67" name="Entrada de lápiz 66">
                  <a:extLst>
                    <a:ext uri="{FF2B5EF4-FFF2-40B4-BE49-F238E27FC236}">
                      <a16:creationId xmlns:a16="http://schemas.microsoft.com/office/drawing/2014/main" id="{7316E29A-B89F-2E43-8B3A-6F85ECBC6731}"/>
                    </a:ext>
                  </a:extLst>
                </p14:cNvPr>
                <p14:cNvContentPartPr/>
                <p14:nvPr/>
              </p14:nvContentPartPr>
              <p14:xfrm>
                <a:off x="5164307" y="3818787"/>
                <a:ext cx="250560" cy="161280"/>
              </p14:xfrm>
            </p:contentPart>
          </mc:Choice>
          <mc:Fallback xmlns="">
            <p:pic>
              <p:nvPicPr>
                <p:cNvPr id="67" name="Entrada de lápiz 66">
                  <a:extLst>
                    <a:ext uri="{FF2B5EF4-FFF2-40B4-BE49-F238E27FC236}">
                      <a16:creationId xmlns:a16="http://schemas.microsoft.com/office/drawing/2014/main" id="{7316E29A-B89F-2E43-8B3A-6F85ECBC6731}"/>
                    </a:ext>
                  </a:extLst>
                </p:cNvPr>
                <p:cNvPicPr/>
                <p:nvPr/>
              </p:nvPicPr>
              <p:blipFill>
                <a:blip r:embed="rId96"/>
                <a:stretch>
                  <a:fillRect/>
                </a:stretch>
              </p:blipFill>
              <p:spPr>
                <a:xfrm>
                  <a:off x="5156747" y="3811227"/>
                  <a:ext cx="265680" cy="176400"/>
                </a:xfrm>
                <a:prstGeom prst="rect">
                  <a:avLst/>
                </a:prstGeom>
              </p:spPr>
            </p:pic>
          </mc:Fallback>
        </mc:AlternateContent>
        <mc:AlternateContent xmlns:mc="http://schemas.openxmlformats.org/markup-compatibility/2006" xmlns:p14="http://schemas.microsoft.com/office/powerpoint/2010/main">
          <mc:Choice Requires="p14">
            <p:contentPart p14:bwMode="auto" r:id="rId97">
              <p14:nvContentPartPr>
                <p14:cNvPr id="68" name="Entrada de lápiz 67">
                  <a:extLst>
                    <a:ext uri="{FF2B5EF4-FFF2-40B4-BE49-F238E27FC236}">
                      <a16:creationId xmlns:a16="http://schemas.microsoft.com/office/drawing/2014/main" id="{7E658DB6-0EAE-0742-A24B-D7FDEB4BE366}"/>
                    </a:ext>
                  </a:extLst>
                </p14:cNvPr>
                <p14:cNvContentPartPr/>
                <p14:nvPr/>
              </p14:nvContentPartPr>
              <p14:xfrm>
                <a:off x="5731667" y="3557787"/>
                <a:ext cx="70560" cy="6840"/>
              </p14:xfrm>
            </p:contentPart>
          </mc:Choice>
          <mc:Fallback xmlns="">
            <p:pic>
              <p:nvPicPr>
                <p:cNvPr id="68" name="Entrada de lápiz 67">
                  <a:extLst>
                    <a:ext uri="{FF2B5EF4-FFF2-40B4-BE49-F238E27FC236}">
                      <a16:creationId xmlns:a16="http://schemas.microsoft.com/office/drawing/2014/main" id="{7E658DB6-0EAE-0742-A24B-D7FDEB4BE366}"/>
                    </a:ext>
                  </a:extLst>
                </p:cNvPr>
                <p:cNvPicPr/>
                <p:nvPr/>
              </p:nvPicPr>
              <p:blipFill>
                <a:blip r:embed="rId98"/>
                <a:stretch>
                  <a:fillRect/>
                </a:stretch>
              </p:blipFill>
              <p:spPr>
                <a:xfrm>
                  <a:off x="5724107" y="3550227"/>
                  <a:ext cx="85680" cy="21960"/>
                </a:xfrm>
                <a:prstGeom prst="rect">
                  <a:avLst/>
                </a:prstGeom>
              </p:spPr>
            </p:pic>
          </mc:Fallback>
        </mc:AlternateContent>
        <mc:AlternateContent xmlns:mc="http://schemas.openxmlformats.org/markup-compatibility/2006" xmlns:p14="http://schemas.microsoft.com/office/powerpoint/2010/main">
          <mc:Choice Requires="p14">
            <p:contentPart p14:bwMode="auto" r:id="rId99">
              <p14:nvContentPartPr>
                <p14:cNvPr id="69" name="Entrada de lápiz 68">
                  <a:extLst>
                    <a:ext uri="{FF2B5EF4-FFF2-40B4-BE49-F238E27FC236}">
                      <a16:creationId xmlns:a16="http://schemas.microsoft.com/office/drawing/2014/main" id="{87EF3ECB-C2D4-6F46-87E0-0E508DE5F192}"/>
                    </a:ext>
                  </a:extLst>
                </p14:cNvPr>
                <p14:cNvContentPartPr/>
                <p14:nvPr/>
              </p14:nvContentPartPr>
              <p14:xfrm>
                <a:off x="5697827" y="3657867"/>
                <a:ext cx="94680" cy="29160"/>
              </p14:xfrm>
            </p:contentPart>
          </mc:Choice>
          <mc:Fallback xmlns="">
            <p:pic>
              <p:nvPicPr>
                <p:cNvPr id="69" name="Entrada de lápiz 68">
                  <a:extLst>
                    <a:ext uri="{FF2B5EF4-FFF2-40B4-BE49-F238E27FC236}">
                      <a16:creationId xmlns:a16="http://schemas.microsoft.com/office/drawing/2014/main" id="{87EF3ECB-C2D4-6F46-87E0-0E508DE5F192}"/>
                    </a:ext>
                  </a:extLst>
                </p:cNvPr>
                <p:cNvPicPr/>
                <p:nvPr/>
              </p:nvPicPr>
              <p:blipFill>
                <a:blip r:embed="rId100"/>
                <a:stretch>
                  <a:fillRect/>
                </a:stretch>
              </p:blipFill>
              <p:spPr>
                <a:xfrm>
                  <a:off x="5690267" y="3650307"/>
                  <a:ext cx="109800" cy="4428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01">
            <p14:nvContentPartPr>
              <p14:cNvPr id="82" name="Entrada de lápiz 81">
                <a:extLst>
                  <a:ext uri="{FF2B5EF4-FFF2-40B4-BE49-F238E27FC236}">
                    <a16:creationId xmlns:a16="http://schemas.microsoft.com/office/drawing/2014/main" id="{ABCF5734-AD77-1B4C-B40F-278A2F52A6B8}"/>
                  </a:ext>
                </a:extLst>
              </p14:cNvPr>
              <p14:cNvContentPartPr/>
              <p14:nvPr/>
            </p14:nvContentPartPr>
            <p14:xfrm>
              <a:off x="5765507" y="4334667"/>
              <a:ext cx="47160" cy="121680"/>
            </p14:xfrm>
          </p:contentPart>
        </mc:Choice>
        <mc:Fallback xmlns="">
          <p:pic>
            <p:nvPicPr>
              <p:cNvPr id="82" name="Entrada de lápiz 81">
                <a:extLst>
                  <a:ext uri="{FF2B5EF4-FFF2-40B4-BE49-F238E27FC236}">
                    <a16:creationId xmlns:a16="http://schemas.microsoft.com/office/drawing/2014/main" id="{ABCF5734-AD77-1B4C-B40F-278A2F52A6B8}"/>
                  </a:ext>
                </a:extLst>
              </p:cNvPr>
              <p:cNvPicPr/>
              <p:nvPr/>
            </p:nvPicPr>
            <p:blipFill>
              <a:blip r:embed="rId102"/>
              <a:stretch>
                <a:fillRect/>
              </a:stretch>
            </p:blipFill>
            <p:spPr>
              <a:xfrm>
                <a:off x="5757947" y="4327107"/>
                <a:ext cx="62280" cy="136800"/>
              </a:xfrm>
              <a:prstGeom prst="rect">
                <a:avLst/>
              </a:prstGeom>
            </p:spPr>
          </p:pic>
        </mc:Fallback>
      </mc:AlternateContent>
      <mc:AlternateContent xmlns:mc="http://schemas.openxmlformats.org/markup-compatibility/2006" xmlns:p14="http://schemas.microsoft.com/office/powerpoint/2010/main">
        <mc:Choice Requires="p14">
          <p:contentPart p14:bwMode="auto" r:id="rId103">
            <p14:nvContentPartPr>
              <p14:cNvPr id="92" name="Entrada de lápiz 91">
                <a:extLst>
                  <a:ext uri="{FF2B5EF4-FFF2-40B4-BE49-F238E27FC236}">
                    <a16:creationId xmlns:a16="http://schemas.microsoft.com/office/drawing/2014/main" id="{7C3FE3B6-279F-F040-A3C5-3D46DC6C1F7F}"/>
                  </a:ext>
                </a:extLst>
              </p14:cNvPr>
              <p14:cNvContentPartPr/>
              <p14:nvPr/>
            </p14:nvContentPartPr>
            <p14:xfrm>
              <a:off x="1871027" y="3727347"/>
              <a:ext cx="644760" cy="74520"/>
            </p14:xfrm>
          </p:contentPart>
        </mc:Choice>
        <mc:Fallback xmlns="">
          <p:pic>
            <p:nvPicPr>
              <p:cNvPr id="92" name="Entrada de lápiz 91">
                <a:extLst>
                  <a:ext uri="{FF2B5EF4-FFF2-40B4-BE49-F238E27FC236}">
                    <a16:creationId xmlns:a16="http://schemas.microsoft.com/office/drawing/2014/main" id="{7C3FE3B6-279F-F040-A3C5-3D46DC6C1F7F}"/>
                  </a:ext>
                </a:extLst>
              </p:cNvPr>
              <p:cNvPicPr/>
              <p:nvPr/>
            </p:nvPicPr>
            <p:blipFill>
              <a:blip r:embed="rId104"/>
              <a:stretch>
                <a:fillRect/>
              </a:stretch>
            </p:blipFill>
            <p:spPr>
              <a:xfrm>
                <a:off x="1863467" y="3719787"/>
                <a:ext cx="659880" cy="89640"/>
              </a:xfrm>
              <a:prstGeom prst="rect">
                <a:avLst/>
              </a:prstGeom>
            </p:spPr>
          </p:pic>
        </mc:Fallback>
      </mc:AlternateContent>
      <p:grpSp>
        <p:nvGrpSpPr>
          <p:cNvPr id="95" name="Grupo 94">
            <a:extLst>
              <a:ext uri="{FF2B5EF4-FFF2-40B4-BE49-F238E27FC236}">
                <a16:creationId xmlns:a16="http://schemas.microsoft.com/office/drawing/2014/main" id="{F9D5C6F1-2F38-C14A-925F-7649EB4E3FDF}"/>
              </a:ext>
            </a:extLst>
          </p:cNvPr>
          <p:cNvGrpSpPr/>
          <p:nvPr/>
        </p:nvGrpSpPr>
        <p:grpSpPr>
          <a:xfrm>
            <a:off x="2015027" y="3909147"/>
            <a:ext cx="291600" cy="224640"/>
            <a:chOff x="2015027" y="3909147"/>
            <a:chExt cx="291600" cy="224640"/>
          </a:xfrm>
        </p:grpSpPr>
        <mc:AlternateContent xmlns:mc="http://schemas.openxmlformats.org/markup-compatibility/2006" xmlns:p14="http://schemas.microsoft.com/office/powerpoint/2010/main">
          <mc:Choice Requires="p14">
            <p:contentPart p14:bwMode="auto" r:id="rId105">
              <p14:nvContentPartPr>
                <p14:cNvPr id="93" name="Entrada de lápiz 92">
                  <a:extLst>
                    <a:ext uri="{FF2B5EF4-FFF2-40B4-BE49-F238E27FC236}">
                      <a16:creationId xmlns:a16="http://schemas.microsoft.com/office/drawing/2014/main" id="{B80939CE-8E7F-3C4A-A10D-51EC3CD680DC}"/>
                    </a:ext>
                  </a:extLst>
                </p14:cNvPr>
                <p14:cNvContentPartPr/>
                <p14:nvPr/>
              </p14:nvContentPartPr>
              <p14:xfrm>
                <a:off x="2015027" y="3942627"/>
                <a:ext cx="80640" cy="191160"/>
              </p14:xfrm>
            </p:contentPart>
          </mc:Choice>
          <mc:Fallback xmlns="">
            <p:pic>
              <p:nvPicPr>
                <p:cNvPr id="93" name="Entrada de lápiz 92">
                  <a:extLst>
                    <a:ext uri="{FF2B5EF4-FFF2-40B4-BE49-F238E27FC236}">
                      <a16:creationId xmlns:a16="http://schemas.microsoft.com/office/drawing/2014/main" id="{B80939CE-8E7F-3C4A-A10D-51EC3CD680DC}"/>
                    </a:ext>
                  </a:extLst>
                </p:cNvPr>
                <p:cNvPicPr/>
                <p:nvPr/>
              </p:nvPicPr>
              <p:blipFill>
                <a:blip r:embed="rId106"/>
                <a:stretch>
                  <a:fillRect/>
                </a:stretch>
              </p:blipFill>
              <p:spPr>
                <a:xfrm>
                  <a:off x="2007467" y="3935067"/>
                  <a:ext cx="95760" cy="206280"/>
                </a:xfrm>
                <a:prstGeom prst="rect">
                  <a:avLst/>
                </a:prstGeom>
              </p:spPr>
            </p:pic>
          </mc:Fallback>
        </mc:AlternateContent>
        <mc:AlternateContent xmlns:mc="http://schemas.openxmlformats.org/markup-compatibility/2006" xmlns:p14="http://schemas.microsoft.com/office/powerpoint/2010/main">
          <mc:Choice Requires="p14">
            <p:contentPart p14:bwMode="auto" r:id="rId107">
              <p14:nvContentPartPr>
                <p14:cNvPr id="94" name="Entrada de lápiz 93">
                  <a:extLst>
                    <a:ext uri="{FF2B5EF4-FFF2-40B4-BE49-F238E27FC236}">
                      <a16:creationId xmlns:a16="http://schemas.microsoft.com/office/drawing/2014/main" id="{DC0C339D-2FD1-CA45-8207-909D76EF6CF1}"/>
                    </a:ext>
                  </a:extLst>
                </p14:cNvPr>
                <p14:cNvContentPartPr/>
                <p14:nvPr/>
              </p14:nvContentPartPr>
              <p14:xfrm>
                <a:off x="2179547" y="3909147"/>
                <a:ext cx="127080" cy="214920"/>
              </p14:xfrm>
            </p:contentPart>
          </mc:Choice>
          <mc:Fallback xmlns="">
            <p:pic>
              <p:nvPicPr>
                <p:cNvPr id="94" name="Entrada de lápiz 93">
                  <a:extLst>
                    <a:ext uri="{FF2B5EF4-FFF2-40B4-BE49-F238E27FC236}">
                      <a16:creationId xmlns:a16="http://schemas.microsoft.com/office/drawing/2014/main" id="{DC0C339D-2FD1-CA45-8207-909D76EF6CF1}"/>
                    </a:ext>
                  </a:extLst>
                </p:cNvPr>
                <p:cNvPicPr/>
                <p:nvPr/>
              </p:nvPicPr>
              <p:blipFill>
                <a:blip r:embed="rId108"/>
                <a:stretch>
                  <a:fillRect/>
                </a:stretch>
              </p:blipFill>
              <p:spPr>
                <a:xfrm>
                  <a:off x="2171987" y="3901587"/>
                  <a:ext cx="142200" cy="230040"/>
                </a:xfrm>
                <a:prstGeom prst="rect">
                  <a:avLst/>
                </a:prstGeom>
              </p:spPr>
            </p:pic>
          </mc:Fallback>
        </mc:AlternateContent>
      </p:grpSp>
      <p:grpSp>
        <p:nvGrpSpPr>
          <p:cNvPr id="105" name="Grupo 104">
            <a:extLst>
              <a:ext uri="{FF2B5EF4-FFF2-40B4-BE49-F238E27FC236}">
                <a16:creationId xmlns:a16="http://schemas.microsoft.com/office/drawing/2014/main" id="{361E3FC1-BFD2-C749-97F2-AAB605DD17F3}"/>
              </a:ext>
            </a:extLst>
          </p:cNvPr>
          <p:cNvGrpSpPr/>
          <p:nvPr/>
        </p:nvGrpSpPr>
        <p:grpSpPr>
          <a:xfrm>
            <a:off x="1361267" y="4410987"/>
            <a:ext cx="1230480" cy="289800"/>
            <a:chOff x="1361267" y="4410987"/>
            <a:chExt cx="1230480" cy="289800"/>
          </a:xfrm>
        </p:grpSpPr>
        <mc:AlternateContent xmlns:mc="http://schemas.openxmlformats.org/markup-compatibility/2006" xmlns:p14="http://schemas.microsoft.com/office/powerpoint/2010/main">
          <mc:Choice Requires="p14">
            <p:contentPart p14:bwMode="auto" r:id="rId109">
              <p14:nvContentPartPr>
                <p14:cNvPr id="96" name="Entrada de lápiz 95">
                  <a:extLst>
                    <a:ext uri="{FF2B5EF4-FFF2-40B4-BE49-F238E27FC236}">
                      <a16:creationId xmlns:a16="http://schemas.microsoft.com/office/drawing/2014/main" id="{DDE1F6BD-7603-A440-AB7B-412AA6DDD689}"/>
                    </a:ext>
                  </a:extLst>
                </p14:cNvPr>
                <p14:cNvContentPartPr/>
                <p14:nvPr/>
              </p14:nvContentPartPr>
              <p14:xfrm>
                <a:off x="1361267" y="4410987"/>
                <a:ext cx="44280" cy="245160"/>
              </p14:xfrm>
            </p:contentPart>
          </mc:Choice>
          <mc:Fallback xmlns="">
            <p:pic>
              <p:nvPicPr>
                <p:cNvPr id="96" name="Entrada de lápiz 95">
                  <a:extLst>
                    <a:ext uri="{FF2B5EF4-FFF2-40B4-BE49-F238E27FC236}">
                      <a16:creationId xmlns:a16="http://schemas.microsoft.com/office/drawing/2014/main" id="{DDE1F6BD-7603-A440-AB7B-412AA6DDD689}"/>
                    </a:ext>
                  </a:extLst>
                </p:cNvPr>
                <p:cNvPicPr/>
                <p:nvPr/>
              </p:nvPicPr>
              <p:blipFill>
                <a:blip r:embed="rId110"/>
                <a:stretch>
                  <a:fillRect/>
                </a:stretch>
              </p:blipFill>
              <p:spPr>
                <a:xfrm>
                  <a:off x="1354067" y="4403427"/>
                  <a:ext cx="59400" cy="260280"/>
                </a:xfrm>
                <a:prstGeom prst="rect">
                  <a:avLst/>
                </a:prstGeom>
              </p:spPr>
            </p:pic>
          </mc:Fallback>
        </mc:AlternateContent>
        <mc:AlternateContent xmlns:mc="http://schemas.openxmlformats.org/markup-compatibility/2006" xmlns:p14="http://schemas.microsoft.com/office/powerpoint/2010/main">
          <mc:Choice Requires="p14">
            <p:contentPart p14:bwMode="auto" r:id="rId111">
              <p14:nvContentPartPr>
                <p14:cNvPr id="97" name="Entrada de lápiz 96">
                  <a:extLst>
                    <a:ext uri="{FF2B5EF4-FFF2-40B4-BE49-F238E27FC236}">
                      <a16:creationId xmlns:a16="http://schemas.microsoft.com/office/drawing/2014/main" id="{67A6FE02-EF11-AC4E-B082-FE50E9F9F570}"/>
                    </a:ext>
                  </a:extLst>
                </p14:cNvPr>
                <p14:cNvContentPartPr/>
                <p14:nvPr/>
              </p14:nvContentPartPr>
              <p14:xfrm>
                <a:off x="1413827" y="4410987"/>
                <a:ext cx="78120" cy="236160"/>
              </p14:xfrm>
            </p:contentPart>
          </mc:Choice>
          <mc:Fallback xmlns="">
            <p:pic>
              <p:nvPicPr>
                <p:cNvPr id="97" name="Entrada de lápiz 96">
                  <a:extLst>
                    <a:ext uri="{FF2B5EF4-FFF2-40B4-BE49-F238E27FC236}">
                      <a16:creationId xmlns:a16="http://schemas.microsoft.com/office/drawing/2014/main" id="{67A6FE02-EF11-AC4E-B082-FE50E9F9F570}"/>
                    </a:ext>
                  </a:extLst>
                </p:cNvPr>
                <p:cNvPicPr/>
                <p:nvPr/>
              </p:nvPicPr>
              <p:blipFill>
                <a:blip r:embed="rId112"/>
                <a:stretch>
                  <a:fillRect/>
                </a:stretch>
              </p:blipFill>
              <p:spPr>
                <a:xfrm>
                  <a:off x="1406267" y="4403427"/>
                  <a:ext cx="93240" cy="251280"/>
                </a:xfrm>
                <a:prstGeom prst="rect">
                  <a:avLst/>
                </a:prstGeom>
              </p:spPr>
            </p:pic>
          </mc:Fallback>
        </mc:AlternateContent>
        <mc:AlternateContent xmlns:mc="http://schemas.openxmlformats.org/markup-compatibility/2006" xmlns:p14="http://schemas.microsoft.com/office/powerpoint/2010/main">
          <mc:Choice Requires="p14">
            <p:contentPart p14:bwMode="auto" r:id="rId113">
              <p14:nvContentPartPr>
                <p14:cNvPr id="98" name="Entrada de lápiz 97">
                  <a:extLst>
                    <a:ext uri="{FF2B5EF4-FFF2-40B4-BE49-F238E27FC236}">
                      <a16:creationId xmlns:a16="http://schemas.microsoft.com/office/drawing/2014/main" id="{D88CD17B-A695-6847-AA1C-7D545D675D49}"/>
                    </a:ext>
                  </a:extLst>
                </p14:cNvPr>
                <p14:cNvContentPartPr/>
                <p14:nvPr/>
              </p14:nvContentPartPr>
              <p14:xfrm>
                <a:off x="1379987" y="4543467"/>
                <a:ext cx="171360" cy="20160"/>
              </p14:xfrm>
            </p:contentPart>
          </mc:Choice>
          <mc:Fallback xmlns="">
            <p:pic>
              <p:nvPicPr>
                <p:cNvPr id="98" name="Entrada de lápiz 97">
                  <a:extLst>
                    <a:ext uri="{FF2B5EF4-FFF2-40B4-BE49-F238E27FC236}">
                      <a16:creationId xmlns:a16="http://schemas.microsoft.com/office/drawing/2014/main" id="{D88CD17B-A695-6847-AA1C-7D545D675D49}"/>
                    </a:ext>
                  </a:extLst>
                </p:cNvPr>
                <p:cNvPicPr/>
                <p:nvPr/>
              </p:nvPicPr>
              <p:blipFill>
                <a:blip r:embed="rId114"/>
                <a:stretch>
                  <a:fillRect/>
                </a:stretch>
              </p:blipFill>
              <p:spPr>
                <a:xfrm>
                  <a:off x="1372427" y="4535907"/>
                  <a:ext cx="186120" cy="35280"/>
                </a:xfrm>
                <a:prstGeom prst="rect">
                  <a:avLst/>
                </a:prstGeom>
              </p:spPr>
            </p:pic>
          </mc:Fallback>
        </mc:AlternateContent>
        <mc:AlternateContent xmlns:mc="http://schemas.openxmlformats.org/markup-compatibility/2006" xmlns:p14="http://schemas.microsoft.com/office/powerpoint/2010/main">
          <mc:Choice Requires="p14">
            <p:contentPart p14:bwMode="auto" r:id="rId115">
              <p14:nvContentPartPr>
                <p14:cNvPr id="99" name="Entrada de lápiz 98">
                  <a:extLst>
                    <a:ext uri="{FF2B5EF4-FFF2-40B4-BE49-F238E27FC236}">
                      <a16:creationId xmlns:a16="http://schemas.microsoft.com/office/drawing/2014/main" id="{FAC79C1E-F930-5045-B8E1-7763AECC482B}"/>
                    </a:ext>
                  </a:extLst>
                </p14:cNvPr>
                <p14:cNvContentPartPr/>
                <p14:nvPr/>
              </p14:nvContentPartPr>
              <p14:xfrm>
                <a:off x="1633787" y="4495587"/>
                <a:ext cx="55080" cy="28080"/>
              </p14:xfrm>
            </p:contentPart>
          </mc:Choice>
          <mc:Fallback xmlns="">
            <p:pic>
              <p:nvPicPr>
                <p:cNvPr id="99" name="Entrada de lápiz 98">
                  <a:extLst>
                    <a:ext uri="{FF2B5EF4-FFF2-40B4-BE49-F238E27FC236}">
                      <a16:creationId xmlns:a16="http://schemas.microsoft.com/office/drawing/2014/main" id="{FAC79C1E-F930-5045-B8E1-7763AECC482B}"/>
                    </a:ext>
                  </a:extLst>
                </p:cNvPr>
                <p:cNvPicPr/>
                <p:nvPr/>
              </p:nvPicPr>
              <p:blipFill>
                <a:blip r:embed="rId116"/>
                <a:stretch>
                  <a:fillRect/>
                </a:stretch>
              </p:blipFill>
              <p:spPr>
                <a:xfrm>
                  <a:off x="1626227" y="4488027"/>
                  <a:ext cx="70200" cy="42840"/>
                </a:xfrm>
                <a:prstGeom prst="rect">
                  <a:avLst/>
                </a:prstGeom>
              </p:spPr>
            </p:pic>
          </mc:Fallback>
        </mc:AlternateContent>
        <mc:AlternateContent xmlns:mc="http://schemas.openxmlformats.org/markup-compatibility/2006" xmlns:p14="http://schemas.microsoft.com/office/powerpoint/2010/main">
          <mc:Choice Requires="p14">
            <p:contentPart p14:bwMode="auto" r:id="rId117">
              <p14:nvContentPartPr>
                <p14:cNvPr id="100" name="Entrada de lápiz 99">
                  <a:extLst>
                    <a:ext uri="{FF2B5EF4-FFF2-40B4-BE49-F238E27FC236}">
                      <a16:creationId xmlns:a16="http://schemas.microsoft.com/office/drawing/2014/main" id="{4763693E-2B81-C74F-803A-A2D8C61FCEA6}"/>
                    </a:ext>
                  </a:extLst>
                </p14:cNvPr>
                <p14:cNvContentPartPr/>
                <p14:nvPr/>
              </p14:nvContentPartPr>
              <p14:xfrm>
                <a:off x="1642427" y="4562547"/>
                <a:ext cx="95760" cy="37800"/>
              </p14:xfrm>
            </p:contentPart>
          </mc:Choice>
          <mc:Fallback xmlns="">
            <p:pic>
              <p:nvPicPr>
                <p:cNvPr id="100" name="Entrada de lápiz 99">
                  <a:extLst>
                    <a:ext uri="{FF2B5EF4-FFF2-40B4-BE49-F238E27FC236}">
                      <a16:creationId xmlns:a16="http://schemas.microsoft.com/office/drawing/2014/main" id="{4763693E-2B81-C74F-803A-A2D8C61FCEA6}"/>
                    </a:ext>
                  </a:extLst>
                </p:cNvPr>
                <p:cNvPicPr/>
                <p:nvPr/>
              </p:nvPicPr>
              <p:blipFill>
                <a:blip r:embed="rId118"/>
                <a:stretch>
                  <a:fillRect/>
                </a:stretch>
              </p:blipFill>
              <p:spPr>
                <a:xfrm>
                  <a:off x="1634867" y="4554987"/>
                  <a:ext cx="110880" cy="52920"/>
                </a:xfrm>
                <a:prstGeom prst="rect">
                  <a:avLst/>
                </a:prstGeom>
              </p:spPr>
            </p:pic>
          </mc:Fallback>
        </mc:AlternateContent>
        <mc:AlternateContent xmlns:mc="http://schemas.openxmlformats.org/markup-compatibility/2006" xmlns:p14="http://schemas.microsoft.com/office/powerpoint/2010/main">
          <mc:Choice Requires="p14">
            <p:contentPart p14:bwMode="auto" r:id="rId119">
              <p14:nvContentPartPr>
                <p14:cNvPr id="101" name="Entrada de lápiz 100">
                  <a:extLst>
                    <a:ext uri="{FF2B5EF4-FFF2-40B4-BE49-F238E27FC236}">
                      <a16:creationId xmlns:a16="http://schemas.microsoft.com/office/drawing/2014/main" id="{DA9E757E-FE3A-A24F-98C6-201A77E890C4}"/>
                    </a:ext>
                  </a:extLst>
                </p14:cNvPr>
                <p14:cNvContentPartPr/>
                <p14:nvPr/>
              </p14:nvContentPartPr>
              <p14:xfrm>
                <a:off x="1802987" y="4444467"/>
                <a:ext cx="108360" cy="184320"/>
              </p14:xfrm>
            </p:contentPart>
          </mc:Choice>
          <mc:Fallback xmlns="">
            <p:pic>
              <p:nvPicPr>
                <p:cNvPr id="101" name="Entrada de lápiz 100">
                  <a:extLst>
                    <a:ext uri="{FF2B5EF4-FFF2-40B4-BE49-F238E27FC236}">
                      <a16:creationId xmlns:a16="http://schemas.microsoft.com/office/drawing/2014/main" id="{DA9E757E-FE3A-A24F-98C6-201A77E890C4}"/>
                    </a:ext>
                  </a:extLst>
                </p:cNvPr>
                <p:cNvPicPr/>
                <p:nvPr/>
              </p:nvPicPr>
              <p:blipFill>
                <a:blip r:embed="rId120"/>
                <a:stretch>
                  <a:fillRect/>
                </a:stretch>
              </p:blipFill>
              <p:spPr>
                <a:xfrm>
                  <a:off x="1795427" y="4436907"/>
                  <a:ext cx="123480" cy="199440"/>
                </a:xfrm>
                <a:prstGeom prst="rect">
                  <a:avLst/>
                </a:prstGeom>
              </p:spPr>
            </p:pic>
          </mc:Fallback>
        </mc:AlternateContent>
        <mc:AlternateContent xmlns:mc="http://schemas.openxmlformats.org/markup-compatibility/2006" xmlns:p14="http://schemas.microsoft.com/office/powerpoint/2010/main">
          <mc:Choice Requires="p14">
            <p:contentPart p14:bwMode="auto" r:id="rId121">
              <p14:nvContentPartPr>
                <p14:cNvPr id="102" name="Entrada de lápiz 101">
                  <a:extLst>
                    <a:ext uri="{FF2B5EF4-FFF2-40B4-BE49-F238E27FC236}">
                      <a16:creationId xmlns:a16="http://schemas.microsoft.com/office/drawing/2014/main" id="{71922B7A-9888-3C4F-BDEF-C387CB77CD53}"/>
                    </a:ext>
                  </a:extLst>
                </p14:cNvPr>
                <p14:cNvContentPartPr/>
                <p14:nvPr/>
              </p14:nvContentPartPr>
              <p14:xfrm>
                <a:off x="1998107" y="4597107"/>
                <a:ext cx="29160" cy="103680"/>
              </p14:xfrm>
            </p:contentPart>
          </mc:Choice>
          <mc:Fallback xmlns="">
            <p:pic>
              <p:nvPicPr>
                <p:cNvPr id="102" name="Entrada de lápiz 101">
                  <a:extLst>
                    <a:ext uri="{FF2B5EF4-FFF2-40B4-BE49-F238E27FC236}">
                      <a16:creationId xmlns:a16="http://schemas.microsoft.com/office/drawing/2014/main" id="{71922B7A-9888-3C4F-BDEF-C387CB77CD53}"/>
                    </a:ext>
                  </a:extLst>
                </p:cNvPr>
                <p:cNvPicPr/>
                <p:nvPr/>
              </p:nvPicPr>
              <p:blipFill>
                <a:blip r:embed="rId122"/>
                <a:stretch>
                  <a:fillRect/>
                </a:stretch>
              </p:blipFill>
              <p:spPr>
                <a:xfrm>
                  <a:off x="1990547" y="4589547"/>
                  <a:ext cx="43920" cy="118440"/>
                </a:xfrm>
                <a:prstGeom prst="rect">
                  <a:avLst/>
                </a:prstGeom>
              </p:spPr>
            </p:pic>
          </mc:Fallback>
        </mc:AlternateContent>
        <mc:AlternateContent xmlns:mc="http://schemas.openxmlformats.org/markup-compatibility/2006" xmlns:p14="http://schemas.microsoft.com/office/powerpoint/2010/main">
          <mc:Choice Requires="p14">
            <p:contentPart p14:bwMode="auto" r:id="rId123">
              <p14:nvContentPartPr>
                <p14:cNvPr id="103" name="Entrada de lápiz 102">
                  <a:extLst>
                    <a:ext uri="{FF2B5EF4-FFF2-40B4-BE49-F238E27FC236}">
                      <a16:creationId xmlns:a16="http://schemas.microsoft.com/office/drawing/2014/main" id="{1A37F9E8-84D3-9242-855D-8FA8DEA2FF9D}"/>
                    </a:ext>
                  </a:extLst>
                </p14:cNvPr>
                <p14:cNvContentPartPr/>
                <p14:nvPr/>
              </p14:nvContentPartPr>
              <p14:xfrm>
                <a:off x="2107907" y="4430787"/>
                <a:ext cx="60120" cy="191880"/>
              </p14:xfrm>
            </p:contentPart>
          </mc:Choice>
          <mc:Fallback xmlns="">
            <p:pic>
              <p:nvPicPr>
                <p:cNvPr id="103" name="Entrada de lápiz 102">
                  <a:extLst>
                    <a:ext uri="{FF2B5EF4-FFF2-40B4-BE49-F238E27FC236}">
                      <a16:creationId xmlns:a16="http://schemas.microsoft.com/office/drawing/2014/main" id="{1A37F9E8-84D3-9242-855D-8FA8DEA2FF9D}"/>
                    </a:ext>
                  </a:extLst>
                </p:cNvPr>
                <p:cNvPicPr/>
                <p:nvPr/>
              </p:nvPicPr>
              <p:blipFill>
                <a:blip r:embed="rId124"/>
                <a:stretch>
                  <a:fillRect/>
                </a:stretch>
              </p:blipFill>
              <p:spPr>
                <a:xfrm>
                  <a:off x="2100347" y="4423227"/>
                  <a:ext cx="75240" cy="207000"/>
                </a:xfrm>
                <a:prstGeom prst="rect">
                  <a:avLst/>
                </a:prstGeom>
              </p:spPr>
            </p:pic>
          </mc:Fallback>
        </mc:AlternateContent>
        <mc:AlternateContent xmlns:mc="http://schemas.openxmlformats.org/markup-compatibility/2006" xmlns:p14="http://schemas.microsoft.com/office/powerpoint/2010/main">
          <mc:Choice Requires="p14">
            <p:contentPart p14:bwMode="auto" r:id="rId125">
              <p14:nvContentPartPr>
                <p14:cNvPr id="104" name="Entrada de lápiz 103">
                  <a:extLst>
                    <a:ext uri="{FF2B5EF4-FFF2-40B4-BE49-F238E27FC236}">
                      <a16:creationId xmlns:a16="http://schemas.microsoft.com/office/drawing/2014/main" id="{D4FC2B1B-CA48-0545-9C92-834B59B83D8B}"/>
                    </a:ext>
                  </a:extLst>
                </p14:cNvPr>
                <p14:cNvContentPartPr/>
                <p14:nvPr/>
              </p14:nvContentPartPr>
              <p14:xfrm>
                <a:off x="2311307" y="4444827"/>
                <a:ext cx="280440" cy="160560"/>
              </p14:xfrm>
            </p:contentPart>
          </mc:Choice>
          <mc:Fallback xmlns="">
            <p:pic>
              <p:nvPicPr>
                <p:cNvPr id="104" name="Entrada de lápiz 103">
                  <a:extLst>
                    <a:ext uri="{FF2B5EF4-FFF2-40B4-BE49-F238E27FC236}">
                      <a16:creationId xmlns:a16="http://schemas.microsoft.com/office/drawing/2014/main" id="{D4FC2B1B-CA48-0545-9C92-834B59B83D8B}"/>
                    </a:ext>
                  </a:extLst>
                </p:cNvPr>
                <p:cNvPicPr/>
                <p:nvPr/>
              </p:nvPicPr>
              <p:blipFill>
                <a:blip r:embed="rId126"/>
                <a:stretch>
                  <a:fillRect/>
                </a:stretch>
              </p:blipFill>
              <p:spPr>
                <a:xfrm>
                  <a:off x="2303747" y="4437267"/>
                  <a:ext cx="295560" cy="175680"/>
                </a:xfrm>
                <a:prstGeom prst="rect">
                  <a:avLst/>
                </a:prstGeom>
              </p:spPr>
            </p:pic>
          </mc:Fallback>
        </mc:AlternateContent>
      </p:grpSp>
      <p:grpSp>
        <p:nvGrpSpPr>
          <p:cNvPr id="108" name="Grupo 107">
            <a:extLst>
              <a:ext uri="{FF2B5EF4-FFF2-40B4-BE49-F238E27FC236}">
                <a16:creationId xmlns:a16="http://schemas.microsoft.com/office/drawing/2014/main" id="{58F63B15-ECAB-7E4A-88DA-AAB241552C9B}"/>
              </a:ext>
            </a:extLst>
          </p:cNvPr>
          <p:cNvGrpSpPr/>
          <p:nvPr/>
        </p:nvGrpSpPr>
        <p:grpSpPr>
          <a:xfrm>
            <a:off x="4343147" y="3320187"/>
            <a:ext cx="186480" cy="286920"/>
            <a:chOff x="4343147" y="3320187"/>
            <a:chExt cx="186480" cy="286920"/>
          </a:xfrm>
        </p:grpSpPr>
        <mc:AlternateContent xmlns:mc="http://schemas.openxmlformats.org/markup-compatibility/2006" xmlns:p14="http://schemas.microsoft.com/office/powerpoint/2010/main">
          <mc:Choice Requires="p14">
            <p:contentPart p14:bwMode="auto" r:id="rId127">
              <p14:nvContentPartPr>
                <p14:cNvPr id="106" name="Entrada de lápiz 105">
                  <a:extLst>
                    <a:ext uri="{FF2B5EF4-FFF2-40B4-BE49-F238E27FC236}">
                      <a16:creationId xmlns:a16="http://schemas.microsoft.com/office/drawing/2014/main" id="{11B857CA-51E2-AC45-B869-017E797D82BD}"/>
                    </a:ext>
                  </a:extLst>
                </p14:cNvPr>
                <p14:cNvContentPartPr/>
                <p14:nvPr/>
              </p14:nvContentPartPr>
              <p14:xfrm>
                <a:off x="4343147" y="3320187"/>
                <a:ext cx="143640" cy="286920"/>
              </p14:xfrm>
            </p:contentPart>
          </mc:Choice>
          <mc:Fallback xmlns="">
            <p:pic>
              <p:nvPicPr>
                <p:cNvPr id="106" name="Entrada de lápiz 105">
                  <a:extLst>
                    <a:ext uri="{FF2B5EF4-FFF2-40B4-BE49-F238E27FC236}">
                      <a16:creationId xmlns:a16="http://schemas.microsoft.com/office/drawing/2014/main" id="{11B857CA-51E2-AC45-B869-017E797D82BD}"/>
                    </a:ext>
                  </a:extLst>
                </p:cNvPr>
                <p:cNvPicPr/>
                <p:nvPr/>
              </p:nvPicPr>
              <p:blipFill>
                <a:blip r:embed="rId128"/>
                <a:stretch>
                  <a:fillRect/>
                </a:stretch>
              </p:blipFill>
              <p:spPr>
                <a:xfrm>
                  <a:off x="4335587" y="3312627"/>
                  <a:ext cx="158760" cy="301680"/>
                </a:xfrm>
                <a:prstGeom prst="rect">
                  <a:avLst/>
                </a:prstGeom>
              </p:spPr>
            </p:pic>
          </mc:Fallback>
        </mc:AlternateContent>
        <mc:AlternateContent xmlns:mc="http://schemas.openxmlformats.org/markup-compatibility/2006" xmlns:p14="http://schemas.microsoft.com/office/powerpoint/2010/main">
          <mc:Choice Requires="p14">
            <p:contentPart p14:bwMode="auto" r:id="rId129">
              <p14:nvContentPartPr>
                <p14:cNvPr id="107" name="Entrada de lápiz 106">
                  <a:extLst>
                    <a:ext uri="{FF2B5EF4-FFF2-40B4-BE49-F238E27FC236}">
                      <a16:creationId xmlns:a16="http://schemas.microsoft.com/office/drawing/2014/main" id="{2D629B51-AF9F-ED4F-9C7F-9891717B0492}"/>
                    </a:ext>
                  </a:extLst>
                </p14:cNvPr>
                <p14:cNvContentPartPr/>
                <p14:nvPr/>
              </p14:nvContentPartPr>
              <p14:xfrm>
                <a:off x="4385627" y="3487587"/>
                <a:ext cx="144000" cy="10800"/>
              </p14:xfrm>
            </p:contentPart>
          </mc:Choice>
          <mc:Fallback xmlns="">
            <p:pic>
              <p:nvPicPr>
                <p:cNvPr id="107" name="Entrada de lápiz 106">
                  <a:extLst>
                    <a:ext uri="{FF2B5EF4-FFF2-40B4-BE49-F238E27FC236}">
                      <a16:creationId xmlns:a16="http://schemas.microsoft.com/office/drawing/2014/main" id="{2D629B51-AF9F-ED4F-9C7F-9891717B0492}"/>
                    </a:ext>
                  </a:extLst>
                </p:cNvPr>
                <p:cNvPicPr/>
                <p:nvPr/>
              </p:nvPicPr>
              <p:blipFill>
                <a:blip r:embed="rId130"/>
                <a:stretch>
                  <a:fillRect/>
                </a:stretch>
              </p:blipFill>
              <p:spPr>
                <a:xfrm>
                  <a:off x="4378067" y="3480027"/>
                  <a:ext cx="159120" cy="25920"/>
                </a:xfrm>
                <a:prstGeom prst="rect">
                  <a:avLst/>
                </a:prstGeom>
              </p:spPr>
            </p:pic>
          </mc:Fallback>
        </mc:AlternateContent>
      </p:grpSp>
      <p:grpSp>
        <p:nvGrpSpPr>
          <p:cNvPr id="113" name="Grupo 112">
            <a:extLst>
              <a:ext uri="{FF2B5EF4-FFF2-40B4-BE49-F238E27FC236}">
                <a16:creationId xmlns:a16="http://schemas.microsoft.com/office/drawing/2014/main" id="{2DC11BF7-8B56-6646-AFE6-EFEE9FBCADC5}"/>
              </a:ext>
            </a:extLst>
          </p:cNvPr>
          <p:cNvGrpSpPr/>
          <p:nvPr/>
        </p:nvGrpSpPr>
        <p:grpSpPr>
          <a:xfrm>
            <a:off x="5007347" y="3403707"/>
            <a:ext cx="666720" cy="272520"/>
            <a:chOff x="5007347" y="3403707"/>
            <a:chExt cx="666720" cy="272520"/>
          </a:xfrm>
        </p:grpSpPr>
        <mc:AlternateContent xmlns:mc="http://schemas.openxmlformats.org/markup-compatibility/2006" xmlns:p14="http://schemas.microsoft.com/office/powerpoint/2010/main">
          <mc:Choice Requires="p14">
            <p:contentPart p14:bwMode="auto" r:id="rId131">
              <p14:nvContentPartPr>
                <p14:cNvPr id="109" name="Entrada de lápiz 108">
                  <a:extLst>
                    <a:ext uri="{FF2B5EF4-FFF2-40B4-BE49-F238E27FC236}">
                      <a16:creationId xmlns:a16="http://schemas.microsoft.com/office/drawing/2014/main" id="{4F662AAE-C0D7-984B-A084-D25625444828}"/>
                    </a:ext>
                  </a:extLst>
                </p14:cNvPr>
                <p14:cNvContentPartPr/>
                <p14:nvPr/>
              </p14:nvContentPartPr>
              <p14:xfrm>
                <a:off x="5007347" y="3408747"/>
                <a:ext cx="84600" cy="213120"/>
              </p14:xfrm>
            </p:contentPart>
          </mc:Choice>
          <mc:Fallback xmlns="">
            <p:pic>
              <p:nvPicPr>
                <p:cNvPr id="109" name="Entrada de lápiz 108">
                  <a:extLst>
                    <a:ext uri="{FF2B5EF4-FFF2-40B4-BE49-F238E27FC236}">
                      <a16:creationId xmlns:a16="http://schemas.microsoft.com/office/drawing/2014/main" id="{4F662AAE-C0D7-984B-A084-D25625444828}"/>
                    </a:ext>
                  </a:extLst>
                </p:cNvPr>
                <p:cNvPicPr/>
                <p:nvPr/>
              </p:nvPicPr>
              <p:blipFill>
                <a:blip r:embed="rId132"/>
                <a:stretch>
                  <a:fillRect/>
                </a:stretch>
              </p:blipFill>
              <p:spPr>
                <a:xfrm>
                  <a:off x="4999787" y="3401187"/>
                  <a:ext cx="99720" cy="228240"/>
                </a:xfrm>
                <a:prstGeom prst="rect">
                  <a:avLst/>
                </a:prstGeom>
              </p:spPr>
            </p:pic>
          </mc:Fallback>
        </mc:AlternateContent>
        <mc:AlternateContent xmlns:mc="http://schemas.openxmlformats.org/markup-compatibility/2006" xmlns:p14="http://schemas.microsoft.com/office/powerpoint/2010/main">
          <mc:Choice Requires="p14">
            <p:contentPart p14:bwMode="auto" r:id="rId133">
              <p14:nvContentPartPr>
                <p14:cNvPr id="110" name="Entrada de lápiz 109">
                  <a:extLst>
                    <a:ext uri="{FF2B5EF4-FFF2-40B4-BE49-F238E27FC236}">
                      <a16:creationId xmlns:a16="http://schemas.microsoft.com/office/drawing/2014/main" id="{6784ECB1-58CF-8248-860E-554B520DC43B}"/>
                    </a:ext>
                  </a:extLst>
                </p14:cNvPr>
                <p14:cNvContentPartPr/>
                <p14:nvPr/>
              </p14:nvContentPartPr>
              <p14:xfrm>
                <a:off x="5147387" y="3564267"/>
                <a:ext cx="16200" cy="111960"/>
              </p14:xfrm>
            </p:contentPart>
          </mc:Choice>
          <mc:Fallback xmlns="">
            <p:pic>
              <p:nvPicPr>
                <p:cNvPr id="110" name="Entrada de lápiz 109">
                  <a:extLst>
                    <a:ext uri="{FF2B5EF4-FFF2-40B4-BE49-F238E27FC236}">
                      <a16:creationId xmlns:a16="http://schemas.microsoft.com/office/drawing/2014/main" id="{6784ECB1-58CF-8248-860E-554B520DC43B}"/>
                    </a:ext>
                  </a:extLst>
                </p:cNvPr>
                <p:cNvPicPr/>
                <p:nvPr/>
              </p:nvPicPr>
              <p:blipFill>
                <a:blip r:embed="rId134"/>
                <a:stretch>
                  <a:fillRect/>
                </a:stretch>
              </p:blipFill>
              <p:spPr>
                <a:xfrm>
                  <a:off x="5140187" y="3556707"/>
                  <a:ext cx="31320" cy="127080"/>
                </a:xfrm>
                <a:prstGeom prst="rect">
                  <a:avLst/>
                </a:prstGeom>
              </p:spPr>
            </p:pic>
          </mc:Fallback>
        </mc:AlternateContent>
        <mc:AlternateContent xmlns:mc="http://schemas.openxmlformats.org/markup-compatibility/2006" xmlns:p14="http://schemas.microsoft.com/office/powerpoint/2010/main">
          <mc:Choice Requires="p14">
            <p:contentPart p14:bwMode="auto" r:id="rId135">
              <p14:nvContentPartPr>
                <p14:cNvPr id="111" name="Entrada de lápiz 110">
                  <a:extLst>
                    <a:ext uri="{FF2B5EF4-FFF2-40B4-BE49-F238E27FC236}">
                      <a16:creationId xmlns:a16="http://schemas.microsoft.com/office/drawing/2014/main" id="{CBA603EC-CBC4-4840-A21F-A569C643C0E0}"/>
                    </a:ext>
                  </a:extLst>
                </p14:cNvPr>
                <p14:cNvContentPartPr/>
                <p14:nvPr/>
              </p14:nvContentPartPr>
              <p14:xfrm>
                <a:off x="5240627" y="3403707"/>
                <a:ext cx="55800" cy="202680"/>
              </p14:xfrm>
            </p:contentPart>
          </mc:Choice>
          <mc:Fallback xmlns="">
            <p:pic>
              <p:nvPicPr>
                <p:cNvPr id="111" name="Entrada de lápiz 110">
                  <a:extLst>
                    <a:ext uri="{FF2B5EF4-FFF2-40B4-BE49-F238E27FC236}">
                      <a16:creationId xmlns:a16="http://schemas.microsoft.com/office/drawing/2014/main" id="{CBA603EC-CBC4-4840-A21F-A569C643C0E0}"/>
                    </a:ext>
                  </a:extLst>
                </p:cNvPr>
                <p:cNvPicPr/>
                <p:nvPr/>
              </p:nvPicPr>
              <p:blipFill>
                <a:blip r:embed="rId136"/>
                <a:stretch>
                  <a:fillRect/>
                </a:stretch>
              </p:blipFill>
              <p:spPr>
                <a:xfrm>
                  <a:off x="5233067" y="3396147"/>
                  <a:ext cx="70920" cy="217800"/>
                </a:xfrm>
                <a:prstGeom prst="rect">
                  <a:avLst/>
                </a:prstGeom>
              </p:spPr>
            </p:pic>
          </mc:Fallback>
        </mc:AlternateContent>
        <mc:AlternateContent xmlns:mc="http://schemas.openxmlformats.org/markup-compatibility/2006" xmlns:p14="http://schemas.microsoft.com/office/powerpoint/2010/main">
          <mc:Choice Requires="p14">
            <p:contentPart p14:bwMode="auto" r:id="rId137">
              <p14:nvContentPartPr>
                <p14:cNvPr id="112" name="Entrada de lápiz 111">
                  <a:extLst>
                    <a:ext uri="{FF2B5EF4-FFF2-40B4-BE49-F238E27FC236}">
                      <a16:creationId xmlns:a16="http://schemas.microsoft.com/office/drawing/2014/main" id="{36BC81AD-7293-724C-9C57-01CB3C74C21F}"/>
                    </a:ext>
                  </a:extLst>
                </p14:cNvPr>
                <p14:cNvContentPartPr/>
                <p14:nvPr/>
              </p14:nvContentPartPr>
              <p14:xfrm>
                <a:off x="5410547" y="3428907"/>
                <a:ext cx="263520" cy="189360"/>
              </p14:xfrm>
            </p:contentPart>
          </mc:Choice>
          <mc:Fallback xmlns="">
            <p:pic>
              <p:nvPicPr>
                <p:cNvPr id="112" name="Entrada de lápiz 111">
                  <a:extLst>
                    <a:ext uri="{FF2B5EF4-FFF2-40B4-BE49-F238E27FC236}">
                      <a16:creationId xmlns:a16="http://schemas.microsoft.com/office/drawing/2014/main" id="{36BC81AD-7293-724C-9C57-01CB3C74C21F}"/>
                    </a:ext>
                  </a:extLst>
                </p:cNvPr>
                <p:cNvPicPr/>
                <p:nvPr/>
              </p:nvPicPr>
              <p:blipFill>
                <a:blip r:embed="rId138"/>
                <a:stretch>
                  <a:fillRect/>
                </a:stretch>
              </p:blipFill>
              <p:spPr>
                <a:xfrm>
                  <a:off x="5402987" y="3421347"/>
                  <a:ext cx="278640" cy="204480"/>
                </a:xfrm>
                <a:prstGeom prst="rect">
                  <a:avLst/>
                </a:prstGeom>
              </p:spPr>
            </p:pic>
          </mc:Fallback>
        </mc:AlternateContent>
      </p:grpSp>
      <p:grpSp>
        <p:nvGrpSpPr>
          <p:cNvPr id="120" name="Grupo 119">
            <a:extLst>
              <a:ext uri="{FF2B5EF4-FFF2-40B4-BE49-F238E27FC236}">
                <a16:creationId xmlns:a16="http://schemas.microsoft.com/office/drawing/2014/main" id="{49A8EF97-4ECD-1B4D-A2A7-2765E66D1466}"/>
              </a:ext>
            </a:extLst>
          </p:cNvPr>
          <p:cNvGrpSpPr/>
          <p:nvPr/>
        </p:nvGrpSpPr>
        <p:grpSpPr>
          <a:xfrm>
            <a:off x="5989067" y="3435027"/>
            <a:ext cx="1103760" cy="292680"/>
            <a:chOff x="5989067" y="3435027"/>
            <a:chExt cx="1103760" cy="292680"/>
          </a:xfrm>
        </p:grpSpPr>
        <mc:AlternateContent xmlns:mc="http://schemas.openxmlformats.org/markup-compatibility/2006" xmlns:p14="http://schemas.microsoft.com/office/powerpoint/2010/main">
          <mc:Choice Requires="p14">
            <p:contentPart p14:bwMode="auto" r:id="rId139">
              <p14:nvContentPartPr>
                <p14:cNvPr id="114" name="Entrada de lápiz 113">
                  <a:extLst>
                    <a:ext uri="{FF2B5EF4-FFF2-40B4-BE49-F238E27FC236}">
                      <a16:creationId xmlns:a16="http://schemas.microsoft.com/office/drawing/2014/main" id="{C10B7944-750C-2745-85AA-58E290DDE627}"/>
                    </a:ext>
                  </a:extLst>
                </p14:cNvPr>
                <p14:cNvContentPartPr/>
                <p14:nvPr/>
              </p14:nvContentPartPr>
              <p14:xfrm>
                <a:off x="5989067" y="3450147"/>
                <a:ext cx="73080" cy="230040"/>
              </p14:xfrm>
            </p:contentPart>
          </mc:Choice>
          <mc:Fallback xmlns="">
            <p:pic>
              <p:nvPicPr>
                <p:cNvPr id="114" name="Entrada de lápiz 113">
                  <a:extLst>
                    <a:ext uri="{FF2B5EF4-FFF2-40B4-BE49-F238E27FC236}">
                      <a16:creationId xmlns:a16="http://schemas.microsoft.com/office/drawing/2014/main" id="{C10B7944-750C-2745-85AA-58E290DDE627}"/>
                    </a:ext>
                  </a:extLst>
                </p:cNvPr>
                <p:cNvPicPr/>
                <p:nvPr/>
              </p:nvPicPr>
              <p:blipFill>
                <a:blip r:embed="rId140"/>
                <a:stretch>
                  <a:fillRect/>
                </a:stretch>
              </p:blipFill>
              <p:spPr>
                <a:xfrm>
                  <a:off x="5981507" y="3442587"/>
                  <a:ext cx="88200" cy="245160"/>
                </a:xfrm>
                <a:prstGeom prst="rect">
                  <a:avLst/>
                </a:prstGeom>
              </p:spPr>
            </p:pic>
          </mc:Fallback>
        </mc:AlternateContent>
        <mc:AlternateContent xmlns:mc="http://schemas.openxmlformats.org/markup-compatibility/2006" xmlns:p14="http://schemas.microsoft.com/office/powerpoint/2010/main">
          <mc:Choice Requires="p14">
            <p:contentPart p14:bwMode="auto" r:id="rId141">
              <p14:nvContentPartPr>
                <p14:cNvPr id="115" name="Entrada de lápiz 114">
                  <a:extLst>
                    <a:ext uri="{FF2B5EF4-FFF2-40B4-BE49-F238E27FC236}">
                      <a16:creationId xmlns:a16="http://schemas.microsoft.com/office/drawing/2014/main" id="{E0614F82-C48C-1F4D-8473-26F47B5D1286}"/>
                    </a:ext>
                  </a:extLst>
                </p14:cNvPr>
                <p14:cNvContentPartPr/>
                <p14:nvPr/>
              </p14:nvContentPartPr>
              <p14:xfrm>
                <a:off x="6171947" y="3589827"/>
                <a:ext cx="29160" cy="137880"/>
              </p14:xfrm>
            </p:contentPart>
          </mc:Choice>
          <mc:Fallback xmlns="">
            <p:pic>
              <p:nvPicPr>
                <p:cNvPr id="115" name="Entrada de lápiz 114">
                  <a:extLst>
                    <a:ext uri="{FF2B5EF4-FFF2-40B4-BE49-F238E27FC236}">
                      <a16:creationId xmlns:a16="http://schemas.microsoft.com/office/drawing/2014/main" id="{E0614F82-C48C-1F4D-8473-26F47B5D1286}"/>
                    </a:ext>
                  </a:extLst>
                </p:cNvPr>
                <p:cNvPicPr/>
                <p:nvPr/>
              </p:nvPicPr>
              <p:blipFill>
                <a:blip r:embed="rId142"/>
                <a:stretch>
                  <a:fillRect/>
                </a:stretch>
              </p:blipFill>
              <p:spPr>
                <a:xfrm>
                  <a:off x="6164387" y="3582267"/>
                  <a:ext cx="44280" cy="153000"/>
                </a:xfrm>
                <a:prstGeom prst="rect">
                  <a:avLst/>
                </a:prstGeom>
              </p:spPr>
            </p:pic>
          </mc:Fallback>
        </mc:AlternateContent>
        <mc:AlternateContent xmlns:mc="http://schemas.openxmlformats.org/markup-compatibility/2006" xmlns:p14="http://schemas.microsoft.com/office/powerpoint/2010/main">
          <mc:Choice Requires="p14">
            <p:contentPart p14:bwMode="auto" r:id="rId143">
              <p14:nvContentPartPr>
                <p14:cNvPr id="116" name="Entrada de lápiz 115">
                  <a:extLst>
                    <a:ext uri="{FF2B5EF4-FFF2-40B4-BE49-F238E27FC236}">
                      <a16:creationId xmlns:a16="http://schemas.microsoft.com/office/drawing/2014/main" id="{CB94475B-6F39-A945-99E9-5A2BD4B43852}"/>
                    </a:ext>
                  </a:extLst>
                </p14:cNvPr>
                <p14:cNvContentPartPr/>
                <p14:nvPr/>
              </p14:nvContentPartPr>
              <p14:xfrm>
                <a:off x="6247907" y="3435027"/>
                <a:ext cx="105840" cy="244080"/>
              </p14:xfrm>
            </p:contentPart>
          </mc:Choice>
          <mc:Fallback xmlns="">
            <p:pic>
              <p:nvPicPr>
                <p:cNvPr id="116" name="Entrada de lápiz 115">
                  <a:extLst>
                    <a:ext uri="{FF2B5EF4-FFF2-40B4-BE49-F238E27FC236}">
                      <a16:creationId xmlns:a16="http://schemas.microsoft.com/office/drawing/2014/main" id="{CB94475B-6F39-A945-99E9-5A2BD4B43852}"/>
                    </a:ext>
                  </a:extLst>
                </p:cNvPr>
                <p:cNvPicPr/>
                <p:nvPr/>
              </p:nvPicPr>
              <p:blipFill>
                <a:blip r:embed="rId144"/>
                <a:stretch>
                  <a:fillRect/>
                </a:stretch>
              </p:blipFill>
              <p:spPr>
                <a:xfrm>
                  <a:off x="6240347" y="3427827"/>
                  <a:ext cx="120960" cy="259200"/>
                </a:xfrm>
                <a:prstGeom prst="rect">
                  <a:avLst/>
                </a:prstGeom>
              </p:spPr>
            </p:pic>
          </mc:Fallback>
        </mc:AlternateContent>
        <mc:AlternateContent xmlns:mc="http://schemas.openxmlformats.org/markup-compatibility/2006" xmlns:p14="http://schemas.microsoft.com/office/powerpoint/2010/main">
          <mc:Choice Requires="p14">
            <p:contentPart p14:bwMode="auto" r:id="rId145">
              <p14:nvContentPartPr>
                <p14:cNvPr id="117" name="Entrada de lápiz 116">
                  <a:extLst>
                    <a:ext uri="{FF2B5EF4-FFF2-40B4-BE49-F238E27FC236}">
                      <a16:creationId xmlns:a16="http://schemas.microsoft.com/office/drawing/2014/main" id="{AFB36A1C-206F-9346-8CE0-3246952C3EBE}"/>
                    </a:ext>
                  </a:extLst>
                </p14:cNvPr>
                <p14:cNvContentPartPr/>
                <p14:nvPr/>
              </p14:nvContentPartPr>
              <p14:xfrm>
                <a:off x="6419627" y="3479667"/>
                <a:ext cx="109080" cy="165240"/>
              </p14:xfrm>
            </p:contentPart>
          </mc:Choice>
          <mc:Fallback xmlns="">
            <p:pic>
              <p:nvPicPr>
                <p:cNvPr id="117" name="Entrada de lápiz 116">
                  <a:extLst>
                    <a:ext uri="{FF2B5EF4-FFF2-40B4-BE49-F238E27FC236}">
                      <a16:creationId xmlns:a16="http://schemas.microsoft.com/office/drawing/2014/main" id="{AFB36A1C-206F-9346-8CE0-3246952C3EBE}"/>
                    </a:ext>
                  </a:extLst>
                </p:cNvPr>
                <p:cNvPicPr/>
                <p:nvPr/>
              </p:nvPicPr>
              <p:blipFill>
                <a:blip r:embed="rId146"/>
                <a:stretch>
                  <a:fillRect/>
                </a:stretch>
              </p:blipFill>
              <p:spPr>
                <a:xfrm>
                  <a:off x="6412067" y="3472107"/>
                  <a:ext cx="124200" cy="180360"/>
                </a:xfrm>
                <a:prstGeom prst="rect">
                  <a:avLst/>
                </a:prstGeom>
              </p:spPr>
            </p:pic>
          </mc:Fallback>
        </mc:AlternateContent>
        <mc:AlternateContent xmlns:mc="http://schemas.openxmlformats.org/markup-compatibility/2006" xmlns:p14="http://schemas.microsoft.com/office/powerpoint/2010/main">
          <mc:Choice Requires="p14">
            <p:contentPart p14:bwMode="auto" r:id="rId147">
              <p14:nvContentPartPr>
                <p14:cNvPr id="118" name="Entrada de lápiz 117">
                  <a:extLst>
                    <a:ext uri="{FF2B5EF4-FFF2-40B4-BE49-F238E27FC236}">
                      <a16:creationId xmlns:a16="http://schemas.microsoft.com/office/drawing/2014/main" id="{51FF5300-7504-A944-9576-6DD7A7CC6DED}"/>
                    </a:ext>
                  </a:extLst>
                </p14:cNvPr>
                <p14:cNvContentPartPr/>
                <p14:nvPr/>
              </p14:nvContentPartPr>
              <p14:xfrm>
                <a:off x="6468227" y="3435027"/>
                <a:ext cx="122040" cy="43920"/>
              </p14:xfrm>
            </p:contentPart>
          </mc:Choice>
          <mc:Fallback xmlns="">
            <p:pic>
              <p:nvPicPr>
                <p:cNvPr id="118" name="Entrada de lápiz 117">
                  <a:extLst>
                    <a:ext uri="{FF2B5EF4-FFF2-40B4-BE49-F238E27FC236}">
                      <a16:creationId xmlns:a16="http://schemas.microsoft.com/office/drawing/2014/main" id="{51FF5300-7504-A944-9576-6DD7A7CC6DED}"/>
                    </a:ext>
                  </a:extLst>
                </p:cNvPr>
                <p:cNvPicPr/>
                <p:nvPr/>
              </p:nvPicPr>
              <p:blipFill>
                <a:blip r:embed="rId148"/>
                <a:stretch>
                  <a:fillRect/>
                </a:stretch>
              </p:blipFill>
              <p:spPr>
                <a:xfrm>
                  <a:off x="6460667" y="3427467"/>
                  <a:ext cx="137160" cy="59040"/>
                </a:xfrm>
                <a:prstGeom prst="rect">
                  <a:avLst/>
                </a:prstGeom>
              </p:spPr>
            </p:pic>
          </mc:Fallback>
        </mc:AlternateContent>
        <mc:AlternateContent xmlns:mc="http://schemas.openxmlformats.org/markup-compatibility/2006" xmlns:p14="http://schemas.microsoft.com/office/powerpoint/2010/main">
          <mc:Choice Requires="p14">
            <p:contentPart p14:bwMode="auto" r:id="rId149">
              <p14:nvContentPartPr>
                <p14:cNvPr id="119" name="Entrada de lápiz 118">
                  <a:extLst>
                    <a:ext uri="{FF2B5EF4-FFF2-40B4-BE49-F238E27FC236}">
                      <a16:creationId xmlns:a16="http://schemas.microsoft.com/office/drawing/2014/main" id="{B51C062A-D8EC-B34C-8C34-2941A6FBFE3B}"/>
                    </a:ext>
                  </a:extLst>
                </p14:cNvPr>
                <p14:cNvContentPartPr/>
                <p14:nvPr/>
              </p14:nvContentPartPr>
              <p14:xfrm>
                <a:off x="6726707" y="3471027"/>
                <a:ext cx="366120" cy="164520"/>
              </p14:xfrm>
            </p:contentPart>
          </mc:Choice>
          <mc:Fallback xmlns="">
            <p:pic>
              <p:nvPicPr>
                <p:cNvPr id="119" name="Entrada de lápiz 118">
                  <a:extLst>
                    <a:ext uri="{FF2B5EF4-FFF2-40B4-BE49-F238E27FC236}">
                      <a16:creationId xmlns:a16="http://schemas.microsoft.com/office/drawing/2014/main" id="{B51C062A-D8EC-B34C-8C34-2941A6FBFE3B}"/>
                    </a:ext>
                  </a:extLst>
                </p:cNvPr>
                <p:cNvPicPr/>
                <p:nvPr/>
              </p:nvPicPr>
              <p:blipFill>
                <a:blip r:embed="rId150"/>
                <a:stretch>
                  <a:fillRect/>
                </a:stretch>
              </p:blipFill>
              <p:spPr>
                <a:xfrm>
                  <a:off x="6719507" y="3463467"/>
                  <a:ext cx="381240" cy="179640"/>
                </a:xfrm>
                <a:prstGeom prst="rect">
                  <a:avLst/>
                </a:prstGeom>
              </p:spPr>
            </p:pic>
          </mc:Fallback>
        </mc:AlternateContent>
      </p:grpSp>
      <p:grpSp>
        <p:nvGrpSpPr>
          <p:cNvPr id="131" name="Grupo 130">
            <a:extLst>
              <a:ext uri="{FF2B5EF4-FFF2-40B4-BE49-F238E27FC236}">
                <a16:creationId xmlns:a16="http://schemas.microsoft.com/office/drawing/2014/main" id="{CBE5609B-A540-2D46-8C0B-2EEEDFB63237}"/>
              </a:ext>
            </a:extLst>
          </p:cNvPr>
          <p:cNvGrpSpPr/>
          <p:nvPr/>
        </p:nvGrpSpPr>
        <p:grpSpPr>
          <a:xfrm>
            <a:off x="5471747" y="4043787"/>
            <a:ext cx="1972440" cy="401400"/>
            <a:chOff x="5471747" y="4043787"/>
            <a:chExt cx="1972440" cy="401400"/>
          </a:xfrm>
        </p:grpSpPr>
        <mc:AlternateContent xmlns:mc="http://schemas.openxmlformats.org/markup-compatibility/2006" xmlns:p14="http://schemas.microsoft.com/office/powerpoint/2010/main">
          <mc:Choice Requires="p14">
            <p:contentPart p14:bwMode="auto" r:id="rId151">
              <p14:nvContentPartPr>
                <p14:cNvPr id="121" name="Entrada de lápiz 120">
                  <a:extLst>
                    <a:ext uri="{FF2B5EF4-FFF2-40B4-BE49-F238E27FC236}">
                      <a16:creationId xmlns:a16="http://schemas.microsoft.com/office/drawing/2014/main" id="{3474F789-57F3-F94D-9D15-6F7B9F755BB7}"/>
                    </a:ext>
                  </a:extLst>
                </p14:cNvPr>
                <p14:cNvContentPartPr/>
                <p14:nvPr/>
              </p14:nvContentPartPr>
              <p14:xfrm>
                <a:off x="5471747" y="4131627"/>
                <a:ext cx="216000" cy="313560"/>
              </p14:xfrm>
            </p:contentPart>
          </mc:Choice>
          <mc:Fallback xmlns="">
            <p:pic>
              <p:nvPicPr>
                <p:cNvPr id="121" name="Entrada de lápiz 120">
                  <a:extLst>
                    <a:ext uri="{FF2B5EF4-FFF2-40B4-BE49-F238E27FC236}">
                      <a16:creationId xmlns:a16="http://schemas.microsoft.com/office/drawing/2014/main" id="{3474F789-57F3-F94D-9D15-6F7B9F755BB7}"/>
                    </a:ext>
                  </a:extLst>
                </p:cNvPr>
                <p:cNvPicPr/>
                <p:nvPr/>
              </p:nvPicPr>
              <p:blipFill>
                <a:blip r:embed="rId152"/>
                <a:stretch>
                  <a:fillRect/>
                </a:stretch>
              </p:blipFill>
              <p:spPr>
                <a:xfrm>
                  <a:off x="5464187" y="4124067"/>
                  <a:ext cx="231120" cy="328680"/>
                </a:xfrm>
                <a:prstGeom prst="rect">
                  <a:avLst/>
                </a:prstGeom>
              </p:spPr>
            </p:pic>
          </mc:Fallback>
        </mc:AlternateContent>
        <mc:AlternateContent xmlns:mc="http://schemas.openxmlformats.org/markup-compatibility/2006" xmlns:p14="http://schemas.microsoft.com/office/powerpoint/2010/main">
          <mc:Choice Requires="p14">
            <p:contentPart p14:bwMode="auto" r:id="rId153">
              <p14:nvContentPartPr>
                <p14:cNvPr id="122" name="Entrada de lápiz 121">
                  <a:extLst>
                    <a:ext uri="{FF2B5EF4-FFF2-40B4-BE49-F238E27FC236}">
                      <a16:creationId xmlns:a16="http://schemas.microsoft.com/office/drawing/2014/main" id="{95E1B208-C752-6345-93F7-447028A6D99F}"/>
                    </a:ext>
                  </a:extLst>
                </p14:cNvPr>
                <p14:cNvContentPartPr/>
                <p14:nvPr/>
              </p14:nvContentPartPr>
              <p14:xfrm>
                <a:off x="5798627" y="4131627"/>
                <a:ext cx="105120" cy="310680"/>
              </p14:xfrm>
            </p:contentPart>
          </mc:Choice>
          <mc:Fallback xmlns="">
            <p:pic>
              <p:nvPicPr>
                <p:cNvPr id="122" name="Entrada de lápiz 121">
                  <a:extLst>
                    <a:ext uri="{FF2B5EF4-FFF2-40B4-BE49-F238E27FC236}">
                      <a16:creationId xmlns:a16="http://schemas.microsoft.com/office/drawing/2014/main" id="{95E1B208-C752-6345-93F7-447028A6D99F}"/>
                    </a:ext>
                  </a:extLst>
                </p:cNvPr>
                <p:cNvPicPr/>
                <p:nvPr/>
              </p:nvPicPr>
              <p:blipFill>
                <a:blip r:embed="rId154"/>
                <a:stretch>
                  <a:fillRect/>
                </a:stretch>
              </p:blipFill>
              <p:spPr>
                <a:xfrm>
                  <a:off x="5791067" y="4124067"/>
                  <a:ext cx="120240" cy="325800"/>
                </a:xfrm>
                <a:prstGeom prst="rect">
                  <a:avLst/>
                </a:prstGeom>
              </p:spPr>
            </p:pic>
          </mc:Fallback>
        </mc:AlternateContent>
        <mc:AlternateContent xmlns:mc="http://schemas.openxmlformats.org/markup-compatibility/2006" xmlns:p14="http://schemas.microsoft.com/office/powerpoint/2010/main">
          <mc:Choice Requires="p14">
            <p:contentPart p14:bwMode="auto" r:id="rId155">
              <p14:nvContentPartPr>
                <p14:cNvPr id="123" name="Entrada de lápiz 122">
                  <a:extLst>
                    <a:ext uri="{FF2B5EF4-FFF2-40B4-BE49-F238E27FC236}">
                      <a16:creationId xmlns:a16="http://schemas.microsoft.com/office/drawing/2014/main" id="{2B9357E9-EAD6-5F41-B7AF-88109C377CC9}"/>
                    </a:ext>
                  </a:extLst>
                </p14:cNvPr>
                <p14:cNvContentPartPr/>
                <p14:nvPr/>
              </p14:nvContentPartPr>
              <p14:xfrm>
                <a:off x="6011027" y="4239267"/>
                <a:ext cx="108720" cy="11160"/>
              </p14:xfrm>
            </p:contentPart>
          </mc:Choice>
          <mc:Fallback xmlns="">
            <p:pic>
              <p:nvPicPr>
                <p:cNvPr id="123" name="Entrada de lápiz 122">
                  <a:extLst>
                    <a:ext uri="{FF2B5EF4-FFF2-40B4-BE49-F238E27FC236}">
                      <a16:creationId xmlns:a16="http://schemas.microsoft.com/office/drawing/2014/main" id="{2B9357E9-EAD6-5F41-B7AF-88109C377CC9}"/>
                    </a:ext>
                  </a:extLst>
                </p:cNvPr>
                <p:cNvPicPr/>
                <p:nvPr/>
              </p:nvPicPr>
              <p:blipFill>
                <a:blip r:embed="rId156"/>
                <a:stretch>
                  <a:fillRect/>
                </a:stretch>
              </p:blipFill>
              <p:spPr>
                <a:xfrm>
                  <a:off x="6003827" y="4231707"/>
                  <a:ext cx="123840" cy="26280"/>
                </a:xfrm>
                <a:prstGeom prst="rect">
                  <a:avLst/>
                </a:prstGeom>
              </p:spPr>
            </p:pic>
          </mc:Fallback>
        </mc:AlternateContent>
        <mc:AlternateContent xmlns:mc="http://schemas.openxmlformats.org/markup-compatibility/2006" xmlns:p14="http://schemas.microsoft.com/office/powerpoint/2010/main">
          <mc:Choice Requires="p14">
            <p:contentPart p14:bwMode="auto" r:id="rId157">
              <p14:nvContentPartPr>
                <p14:cNvPr id="124" name="Entrada de lápiz 123">
                  <a:extLst>
                    <a:ext uri="{FF2B5EF4-FFF2-40B4-BE49-F238E27FC236}">
                      <a16:creationId xmlns:a16="http://schemas.microsoft.com/office/drawing/2014/main" id="{744974E7-358B-9C44-8501-B57A29972160}"/>
                    </a:ext>
                  </a:extLst>
                </p14:cNvPr>
                <p14:cNvContentPartPr/>
                <p14:nvPr/>
              </p14:nvContentPartPr>
              <p14:xfrm>
                <a:off x="6011027" y="4326027"/>
                <a:ext cx="92520" cy="12960"/>
              </p14:xfrm>
            </p:contentPart>
          </mc:Choice>
          <mc:Fallback xmlns="">
            <p:pic>
              <p:nvPicPr>
                <p:cNvPr id="124" name="Entrada de lápiz 123">
                  <a:extLst>
                    <a:ext uri="{FF2B5EF4-FFF2-40B4-BE49-F238E27FC236}">
                      <a16:creationId xmlns:a16="http://schemas.microsoft.com/office/drawing/2014/main" id="{744974E7-358B-9C44-8501-B57A29972160}"/>
                    </a:ext>
                  </a:extLst>
                </p:cNvPr>
                <p:cNvPicPr/>
                <p:nvPr/>
              </p:nvPicPr>
              <p:blipFill>
                <a:blip r:embed="rId158"/>
                <a:stretch>
                  <a:fillRect/>
                </a:stretch>
              </p:blipFill>
              <p:spPr>
                <a:xfrm>
                  <a:off x="6003467" y="4318467"/>
                  <a:ext cx="107640" cy="28080"/>
                </a:xfrm>
                <a:prstGeom prst="rect">
                  <a:avLst/>
                </a:prstGeom>
              </p:spPr>
            </p:pic>
          </mc:Fallback>
        </mc:AlternateContent>
        <mc:AlternateContent xmlns:mc="http://schemas.openxmlformats.org/markup-compatibility/2006" xmlns:p14="http://schemas.microsoft.com/office/powerpoint/2010/main">
          <mc:Choice Requires="p14">
            <p:contentPart p14:bwMode="auto" r:id="rId159">
              <p14:nvContentPartPr>
                <p14:cNvPr id="125" name="Entrada de lápiz 124">
                  <a:extLst>
                    <a:ext uri="{FF2B5EF4-FFF2-40B4-BE49-F238E27FC236}">
                      <a16:creationId xmlns:a16="http://schemas.microsoft.com/office/drawing/2014/main" id="{CD4ED2F7-5632-0248-840E-F073EBC5BD28}"/>
                    </a:ext>
                  </a:extLst>
                </p14:cNvPr>
                <p14:cNvContentPartPr/>
                <p14:nvPr/>
              </p14:nvContentPartPr>
              <p14:xfrm>
                <a:off x="6268067" y="4128027"/>
                <a:ext cx="111240" cy="227520"/>
              </p14:xfrm>
            </p:contentPart>
          </mc:Choice>
          <mc:Fallback xmlns="">
            <p:pic>
              <p:nvPicPr>
                <p:cNvPr id="125" name="Entrada de lápiz 124">
                  <a:extLst>
                    <a:ext uri="{FF2B5EF4-FFF2-40B4-BE49-F238E27FC236}">
                      <a16:creationId xmlns:a16="http://schemas.microsoft.com/office/drawing/2014/main" id="{CD4ED2F7-5632-0248-840E-F073EBC5BD28}"/>
                    </a:ext>
                  </a:extLst>
                </p:cNvPr>
                <p:cNvPicPr/>
                <p:nvPr/>
              </p:nvPicPr>
              <p:blipFill>
                <a:blip r:embed="rId160"/>
                <a:stretch>
                  <a:fillRect/>
                </a:stretch>
              </p:blipFill>
              <p:spPr>
                <a:xfrm>
                  <a:off x="6260507" y="4120467"/>
                  <a:ext cx="126360" cy="242640"/>
                </a:xfrm>
                <a:prstGeom prst="rect">
                  <a:avLst/>
                </a:prstGeom>
              </p:spPr>
            </p:pic>
          </mc:Fallback>
        </mc:AlternateContent>
        <mc:AlternateContent xmlns:mc="http://schemas.openxmlformats.org/markup-compatibility/2006" xmlns:p14="http://schemas.microsoft.com/office/powerpoint/2010/main">
          <mc:Choice Requires="p14">
            <p:contentPart p14:bwMode="auto" r:id="rId161">
              <p14:nvContentPartPr>
                <p14:cNvPr id="126" name="Entrada de lápiz 125">
                  <a:extLst>
                    <a:ext uri="{FF2B5EF4-FFF2-40B4-BE49-F238E27FC236}">
                      <a16:creationId xmlns:a16="http://schemas.microsoft.com/office/drawing/2014/main" id="{AC232A2B-1778-3148-AEED-D3D2EA32319B}"/>
                    </a:ext>
                  </a:extLst>
                </p14:cNvPr>
                <p14:cNvContentPartPr/>
                <p14:nvPr/>
              </p14:nvContentPartPr>
              <p14:xfrm>
                <a:off x="6527627" y="4300827"/>
                <a:ext cx="56520" cy="124560"/>
              </p14:xfrm>
            </p:contentPart>
          </mc:Choice>
          <mc:Fallback xmlns="">
            <p:pic>
              <p:nvPicPr>
                <p:cNvPr id="126" name="Entrada de lápiz 125">
                  <a:extLst>
                    <a:ext uri="{FF2B5EF4-FFF2-40B4-BE49-F238E27FC236}">
                      <a16:creationId xmlns:a16="http://schemas.microsoft.com/office/drawing/2014/main" id="{AC232A2B-1778-3148-AEED-D3D2EA32319B}"/>
                    </a:ext>
                  </a:extLst>
                </p:cNvPr>
                <p:cNvPicPr/>
                <p:nvPr/>
              </p:nvPicPr>
              <p:blipFill>
                <a:blip r:embed="rId162"/>
                <a:stretch>
                  <a:fillRect/>
                </a:stretch>
              </p:blipFill>
              <p:spPr>
                <a:xfrm>
                  <a:off x="6520067" y="4293267"/>
                  <a:ext cx="71280" cy="139680"/>
                </a:xfrm>
                <a:prstGeom prst="rect">
                  <a:avLst/>
                </a:prstGeom>
              </p:spPr>
            </p:pic>
          </mc:Fallback>
        </mc:AlternateContent>
        <mc:AlternateContent xmlns:mc="http://schemas.openxmlformats.org/markup-compatibility/2006" xmlns:p14="http://schemas.microsoft.com/office/powerpoint/2010/main">
          <mc:Choice Requires="p14">
            <p:contentPart p14:bwMode="auto" r:id="rId163">
              <p14:nvContentPartPr>
                <p14:cNvPr id="127" name="Entrada de lápiz 126">
                  <a:extLst>
                    <a:ext uri="{FF2B5EF4-FFF2-40B4-BE49-F238E27FC236}">
                      <a16:creationId xmlns:a16="http://schemas.microsoft.com/office/drawing/2014/main" id="{BDC9E90B-57FF-7B4E-B0D5-C5C4CA862FC1}"/>
                    </a:ext>
                  </a:extLst>
                </p14:cNvPr>
                <p14:cNvContentPartPr/>
                <p14:nvPr/>
              </p14:nvContentPartPr>
              <p14:xfrm>
                <a:off x="6631667" y="4093467"/>
                <a:ext cx="92520" cy="225720"/>
              </p14:xfrm>
            </p:contentPart>
          </mc:Choice>
          <mc:Fallback xmlns="">
            <p:pic>
              <p:nvPicPr>
                <p:cNvPr id="127" name="Entrada de lápiz 126">
                  <a:extLst>
                    <a:ext uri="{FF2B5EF4-FFF2-40B4-BE49-F238E27FC236}">
                      <a16:creationId xmlns:a16="http://schemas.microsoft.com/office/drawing/2014/main" id="{BDC9E90B-57FF-7B4E-B0D5-C5C4CA862FC1}"/>
                    </a:ext>
                  </a:extLst>
                </p:cNvPr>
                <p:cNvPicPr/>
                <p:nvPr/>
              </p:nvPicPr>
              <p:blipFill>
                <a:blip r:embed="rId164"/>
                <a:stretch>
                  <a:fillRect/>
                </a:stretch>
              </p:blipFill>
              <p:spPr>
                <a:xfrm>
                  <a:off x="6624107" y="4085907"/>
                  <a:ext cx="107640" cy="240840"/>
                </a:xfrm>
                <a:prstGeom prst="rect">
                  <a:avLst/>
                </a:prstGeom>
              </p:spPr>
            </p:pic>
          </mc:Fallback>
        </mc:AlternateContent>
        <mc:AlternateContent xmlns:mc="http://schemas.openxmlformats.org/markup-compatibility/2006" xmlns:p14="http://schemas.microsoft.com/office/powerpoint/2010/main">
          <mc:Choice Requires="p14">
            <p:contentPart p14:bwMode="auto" r:id="rId165">
              <p14:nvContentPartPr>
                <p14:cNvPr id="128" name="Entrada de lápiz 127">
                  <a:extLst>
                    <a:ext uri="{FF2B5EF4-FFF2-40B4-BE49-F238E27FC236}">
                      <a16:creationId xmlns:a16="http://schemas.microsoft.com/office/drawing/2014/main" id="{E74929A1-D433-1846-86EB-8665F91C04C5}"/>
                    </a:ext>
                  </a:extLst>
                </p14:cNvPr>
                <p14:cNvContentPartPr/>
                <p14:nvPr/>
              </p14:nvContentPartPr>
              <p14:xfrm>
                <a:off x="6786467" y="4072227"/>
                <a:ext cx="102240" cy="205200"/>
              </p14:xfrm>
            </p:contentPart>
          </mc:Choice>
          <mc:Fallback xmlns="">
            <p:pic>
              <p:nvPicPr>
                <p:cNvPr id="128" name="Entrada de lápiz 127">
                  <a:extLst>
                    <a:ext uri="{FF2B5EF4-FFF2-40B4-BE49-F238E27FC236}">
                      <a16:creationId xmlns:a16="http://schemas.microsoft.com/office/drawing/2014/main" id="{E74929A1-D433-1846-86EB-8665F91C04C5}"/>
                    </a:ext>
                  </a:extLst>
                </p:cNvPr>
                <p:cNvPicPr/>
                <p:nvPr/>
              </p:nvPicPr>
              <p:blipFill>
                <a:blip r:embed="rId166"/>
                <a:stretch>
                  <a:fillRect/>
                </a:stretch>
              </p:blipFill>
              <p:spPr>
                <a:xfrm>
                  <a:off x="6779267" y="4064667"/>
                  <a:ext cx="117360" cy="220320"/>
                </a:xfrm>
                <a:prstGeom prst="rect">
                  <a:avLst/>
                </a:prstGeom>
              </p:spPr>
            </p:pic>
          </mc:Fallback>
        </mc:AlternateContent>
        <mc:AlternateContent xmlns:mc="http://schemas.openxmlformats.org/markup-compatibility/2006" xmlns:p14="http://schemas.microsoft.com/office/powerpoint/2010/main">
          <mc:Choice Requires="p14">
            <p:contentPart p14:bwMode="auto" r:id="rId167">
              <p14:nvContentPartPr>
                <p14:cNvPr id="129" name="Entrada de lápiz 128">
                  <a:extLst>
                    <a:ext uri="{FF2B5EF4-FFF2-40B4-BE49-F238E27FC236}">
                      <a16:creationId xmlns:a16="http://schemas.microsoft.com/office/drawing/2014/main" id="{AAEA5DC1-12D0-A847-A94B-F25D3542B68B}"/>
                    </a:ext>
                  </a:extLst>
                </p14:cNvPr>
                <p14:cNvContentPartPr/>
                <p14:nvPr/>
              </p14:nvContentPartPr>
              <p14:xfrm>
                <a:off x="6815627" y="4043787"/>
                <a:ext cx="137520" cy="25560"/>
              </p14:xfrm>
            </p:contentPart>
          </mc:Choice>
          <mc:Fallback xmlns="">
            <p:pic>
              <p:nvPicPr>
                <p:cNvPr id="129" name="Entrada de lápiz 128">
                  <a:extLst>
                    <a:ext uri="{FF2B5EF4-FFF2-40B4-BE49-F238E27FC236}">
                      <a16:creationId xmlns:a16="http://schemas.microsoft.com/office/drawing/2014/main" id="{AAEA5DC1-12D0-A847-A94B-F25D3542B68B}"/>
                    </a:ext>
                  </a:extLst>
                </p:cNvPr>
                <p:cNvPicPr/>
                <p:nvPr/>
              </p:nvPicPr>
              <p:blipFill>
                <a:blip r:embed="rId168"/>
                <a:stretch>
                  <a:fillRect/>
                </a:stretch>
              </p:blipFill>
              <p:spPr>
                <a:xfrm>
                  <a:off x="6808067" y="4036227"/>
                  <a:ext cx="152640" cy="40680"/>
                </a:xfrm>
                <a:prstGeom prst="rect">
                  <a:avLst/>
                </a:prstGeom>
              </p:spPr>
            </p:pic>
          </mc:Fallback>
        </mc:AlternateContent>
        <mc:AlternateContent xmlns:mc="http://schemas.openxmlformats.org/markup-compatibility/2006" xmlns:p14="http://schemas.microsoft.com/office/powerpoint/2010/main">
          <mc:Choice Requires="p14">
            <p:contentPart p14:bwMode="auto" r:id="rId169">
              <p14:nvContentPartPr>
                <p14:cNvPr id="130" name="Entrada de lápiz 129">
                  <a:extLst>
                    <a:ext uri="{FF2B5EF4-FFF2-40B4-BE49-F238E27FC236}">
                      <a16:creationId xmlns:a16="http://schemas.microsoft.com/office/drawing/2014/main" id="{CF361C56-436F-1E46-AA20-65D226198EC0}"/>
                    </a:ext>
                  </a:extLst>
                </p14:cNvPr>
                <p14:cNvContentPartPr/>
                <p14:nvPr/>
              </p14:nvContentPartPr>
              <p14:xfrm>
                <a:off x="7059707" y="4063947"/>
                <a:ext cx="384480" cy="233280"/>
              </p14:xfrm>
            </p:contentPart>
          </mc:Choice>
          <mc:Fallback xmlns="">
            <p:pic>
              <p:nvPicPr>
                <p:cNvPr id="130" name="Entrada de lápiz 129">
                  <a:extLst>
                    <a:ext uri="{FF2B5EF4-FFF2-40B4-BE49-F238E27FC236}">
                      <a16:creationId xmlns:a16="http://schemas.microsoft.com/office/drawing/2014/main" id="{CF361C56-436F-1E46-AA20-65D226198EC0}"/>
                    </a:ext>
                  </a:extLst>
                </p:cNvPr>
                <p:cNvPicPr/>
                <p:nvPr/>
              </p:nvPicPr>
              <p:blipFill>
                <a:blip r:embed="rId170"/>
                <a:stretch>
                  <a:fillRect/>
                </a:stretch>
              </p:blipFill>
              <p:spPr>
                <a:xfrm>
                  <a:off x="7052147" y="4056387"/>
                  <a:ext cx="399240" cy="248400"/>
                </a:xfrm>
                <a:prstGeom prst="rect">
                  <a:avLst/>
                </a:prstGeom>
              </p:spPr>
            </p:pic>
          </mc:Fallback>
        </mc:AlternateContent>
      </p:grpSp>
      <p:grpSp>
        <p:nvGrpSpPr>
          <p:cNvPr id="135" name="Grupo 134">
            <a:extLst>
              <a:ext uri="{FF2B5EF4-FFF2-40B4-BE49-F238E27FC236}">
                <a16:creationId xmlns:a16="http://schemas.microsoft.com/office/drawing/2014/main" id="{1027BE29-DE17-BC46-990E-335611F53D16}"/>
              </a:ext>
            </a:extLst>
          </p:cNvPr>
          <p:cNvGrpSpPr/>
          <p:nvPr/>
        </p:nvGrpSpPr>
        <p:grpSpPr>
          <a:xfrm>
            <a:off x="6845147" y="4341147"/>
            <a:ext cx="95400" cy="279360"/>
            <a:chOff x="6845147" y="4341147"/>
            <a:chExt cx="95400" cy="279360"/>
          </a:xfrm>
        </p:grpSpPr>
        <mc:AlternateContent xmlns:mc="http://schemas.openxmlformats.org/markup-compatibility/2006" xmlns:p14="http://schemas.microsoft.com/office/powerpoint/2010/main">
          <mc:Choice Requires="p14">
            <p:contentPart p14:bwMode="auto" r:id="rId171">
              <p14:nvContentPartPr>
                <p14:cNvPr id="132" name="Entrada de lápiz 131">
                  <a:extLst>
                    <a:ext uri="{FF2B5EF4-FFF2-40B4-BE49-F238E27FC236}">
                      <a16:creationId xmlns:a16="http://schemas.microsoft.com/office/drawing/2014/main" id="{5D16294D-1CE5-9346-97B5-7199BAC9ED01}"/>
                    </a:ext>
                  </a:extLst>
                </p14:cNvPr>
                <p14:cNvContentPartPr/>
                <p14:nvPr/>
              </p14:nvContentPartPr>
              <p14:xfrm>
                <a:off x="6883307" y="4402347"/>
                <a:ext cx="37800" cy="218160"/>
              </p14:xfrm>
            </p:contentPart>
          </mc:Choice>
          <mc:Fallback xmlns="">
            <p:pic>
              <p:nvPicPr>
                <p:cNvPr id="132" name="Entrada de lápiz 131">
                  <a:extLst>
                    <a:ext uri="{FF2B5EF4-FFF2-40B4-BE49-F238E27FC236}">
                      <a16:creationId xmlns:a16="http://schemas.microsoft.com/office/drawing/2014/main" id="{5D16294D-1CE5-9346-97B5-7199BAC9ED01}"/>
                    </a:ext>
                  </a:extLst>
                </p:cNvPr>
                <p:cNvPicPr/>
                <p:nvPr/>
              </p:nvPicPr>
              <p:blipFill>
                <a:blip r:embed="rId172"/>
                <a:stretch>
                  <a:fillRect/>
                </a:stretch>
              </p:blipFill>
              <p:spPr>
                <a:xfrm>
                  <a:off x="6875747" y="4394787"/>
                  <a:ext cx="52920" cy="233280"/>
                </a:xfrm>
                <a:prstGeom prst="rect">
                  <a:avLst/>
                </a:prstGeom>
              </p:spPr>
            </p:pic>
          </mc:Fallback>
        </mc:AlternateContent>
        <mc:AlternateContent xmlns:mc="http://schemas.openxmlformats.org/markup-compatibility/2006" xmlns:p14="http://schemas.microsoft.com/office/powerpoint/2010/main">
          <mc:Choice Requires="p14">
            <p:contentPart p14:bwMode="auto" r:id="rId173">
              <p14:nvContentPartPr>
                <p14:cNvPr id="133" name="Entrada de lápiz 132">
                  <a:extLst>
                    <a:ext uri="{FF2B5EF4-FFF2-40B4-BE49-F238E27FC236}">
                      <a16:creationId xmlns:a16="http://schemas.microsoft.com/office/drawing/2014/main" id="{3637693A-28AE-4E42-8FF9-C3CCCC27460D}"/>
                    </a:ext>
                  </a:extLst>
                </p14:cNvPr>
                <p14:cNvContentPartPr/>
                <p14:nvPr/>
              </p14:nvContentPartPr>
              <p14:xfrm>
                <a:off x="6845147" y="4418187"/>
                <a:ext cx="95400" cy="35280"/>
              </p14:xfrm>
            </p:contentPart>
          </mc:Choice>
          <mc:Fallback xmlns="">
            <p:pic>
              <p:nvPicPr>
                <p:cNvPr id="133" name="Entrada de lápiz 132">
                  <a:extLst>
                    <a:ext uri="{FF2B5EF4-FFF2-40B4-BE49-F238E27FC236}">
                      <a16:creationId xmlns:a16="http://schemas.microsoft.com/office/drawing/2014/main" id="{3637693A-28AE-4E42-8FF9-C3CCCC27460D}"/>
                    </a:ext>
                  </a:extLst>
                </p:cNvPr>
                <p:cNvPicPr/>
                <p:nvPr/>
              </p:nvPicPr>
              <p:blipFill>
                <a:blip r:embed="rId174"/>
                <a:stretch>
                  <a:fillRect/>
                </a:stretch>
              </p:blipFill>
              <p:spPr>
                <a:xfrm>
                  <a:off x="6837947" y="4410627"/>
                  <a:ext cx="110520" cy="50400"/>
                </a:xfrm>
                <a:prstGeom prst="rect">
                  <a:avLst/>
                </a:prstGeom>
              </p:spPr>
            </p:pic>
          </mc:Fallback>
        </mc:AlternateContent>
        <mc:AlternateContent xmlns:mc="http://schemas.openxmlformats.org/markup-compatibility/2006" xmlns:p14="http://schemas.microsoft.com/office/powerpoint/2010/main">
          <mc:Choice Requires="p14">
            <p:contentPart p14:bwMode="auto" r:id="rId175">
              <p14:nvContentPartPr>
                <p14:cNvPr id="134" name="Entrada de lápiz 133">
                  <a:extLst>
                    <a:ext uri="{FF2B5EF4-FFF2-40B4-BE49-F238E27FC236}">
                      <a16:creationId xmlns:a16="http://schemas.microsoft.com/office/drawing/2014/main" id="{874A0C2D-3C6E-A14E-BB18-4F6CCD40B374}"/>
                    </a:ext>
                  </a:extLst>
                </p14:cNvPr>
                <p14:cNvContentPartPr/>
                <p14:nvPr/>
              </p14:nvContentPartPr>
              <p14:xfrm>
                <a:off x="6847667" y="4341147"/>
                <a:ext cx="92880" cy="94680"/>
              </p14:xfrm>
            </p:contentPart>
          </mc:Choice>
          <mc:Fallback xmlns="">
            <p:pic>
              <p:nvPicPr>
                <p:cNvPr id="134" name="Entrada de lápiz 133">
                  <a:extLst>
                    <a:ext uri="{FF2B5EF4-FFF2-40B4-BE49-F238E27FC236}">
                      <a16:creationId xmlns:a16="http://schemas.microsoft.com/office/drawing/2014/main" id="{874A0C2D-3C6E-A14E-BB18-4F6CCD40B374}"/>
                    </a:ext>
                  </a:extLst>
                </p:cNvPr>
                <p:cNvPicPr/>
                <p:nvPr/>
              </p:nvPicPr>
              <p:blipFill>
                <a:blip r:embed="rId176"/>
                <a:stretch>
                  <a:fillRect/>
                </a:stretch>
              </p:blipFill>
              <p:spPr>
                <a:xfrm>
                  <a:off x="6840467" y="4333587"/>
                  <a:ext cx="108000" cy="1098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77">
            <p14:nvContentPartPr>
              <p14:cNvPr id="136" name="Entrada de lápiz 135">
                <a:extLst>
                  <a:ext uri="{FF2B5EF4-FFF2-40B4-BE49-F238E27FC236}">
                    <a16:creationId xmlns:a16="http://schemas.microsoft.com/office/drawing/2014/main" id="{91CD2323-55F8-5C46-85A1-DA9A56FA3F04}"/>
                  </a:ext>
                </a:extLst>
              </p14:cNvPr>
              <p14:cNvContentPartPr/>
              <p14:nvPr/>
            </p14:nvContentPartPr>
            <p14:xfrm>
              <a:off x="3225707" y="1100427"/>
              <a:ext cx="739440" cy="42840"/>
            </p14:xfrm>
          </p:contentPart>
        </mc:Choice>
        <mc:Fallback xmlns="">
          <p:pic>
            <p:nvPicPr>
              <p:cNvPr id="136" name="Entrada de lápiz 135">
                <a:extLst>
                  <a:ext uri="{FF2B5EF4-FFF2-40B4-BE49-F238E27FC236}">
                    <a16:creationId xmlns:a16="http://schemas.microsoft.com/office/drawing/2014/main" id="{91CD2323-55F8-5C46-85A1-DA9A56FA3F04}"/>
                  </a:ext>
                </a:extLst>
              </p:cNvPr>
              <p:cNvPicPr/>
              <p:nvPr/>
            </p:nvPicPr>
            <p:blipFill>
              <a:blip r:embed="rId178"/>
              <a:stretch>
                <a:fillRect/>
              </a:stretch>
            </p:blipFill>
            <p:spPr>
              <a:xfrm>
                <a:off x="3218147" y="1092867"/>
                <a:ext cx="754200" cy="57600"/>
              </a:xfrm>
              <a:prstGeom prst="rect">
                <a:avLst/>
              </a:prstGeom>
            </p:spPr>
          </p:pic>
        </mc:Fallback>
      </mc:AlternateContent>
      <p:grpSp>
        <p:nvGrpSpPr>
          <p:cNvPr id="154" name="Grupo 153">
            <a:extLst>
              <a:ext uri="{FF2B5EF4-FFF2-40B4-BE49-F238E27FC236}">
                <a16:creationId xmlns:a16="http://schemas.microsoft.com/office/drawing/2014/main" id="{5DD1C354-FE8B-7443-BFD6-29807DF98F7C}"/>
              </a:ext>
            </a:extLst>
          </p:cNvPr>
          <p:cNvGrpSpPr/>
          <p:nvPr/>
        </p:nvGrpSpPr>
        <p:grpSpPr>
          <a:xfrm>
            <a:off x="1226267" y="5114067"/>
            <a:ext cx="2059560" cy="622080"/>
            <a:chOff x="1226267" y="5114067"/>
            <a:chExt cx="2059560" cy="622080"/>
          </a:xfrm>
        </p:grpSpPr>
        <mc:AlternateContent xmlns:mc="http://schemas.openxmlformats.org/markup-compatibility/2006" xmlns:p14="http://schemas.microsoft.com/office/powerpoint/2010/main">
          <mc:Choice Requires="p14">
            <p:contentPart p14:bwMode="auto" r:id="rId179">
              <p14:nvContentPartPr>
                <p14:cNvPr id="137" name="Entrada de lápiz 136">
                  <a:extLst>
                    <a:ext uri="{FF2B5EF4-FFF2-40B4-BE49-F238E27FC236}">
                      <a16:creationId xmlns:a16="http://schemas.microsoft.com/office/drawing/2014/main" id="{17425B77-924D-0543-ABF0-659307180D89}"/>
                    </a:ext>
                  </a:extLst>
                </p14:cNvPr>
                <p14:cNvContentPartPr/>
                <p14:nvPr/>
              </p14:nvContentPartPr>
              <p14:xfrm>
                <a:off x="1226267" y="5114067"/>
                <a:ext cx="144000" cy="537840"/>
              </p14:xfrm>
            </p:contentPart>
          </mc:Choice>
          <mc:Fallback xmlns="">
            <p:pic>
              <p:nvPicPr>
                <p:cNvPr id="137" name="Entrada de lápiz 136">
                  <a:extLst>
                    <a:ext uri="{FF2B5EF4-FFF2-40B4-BE49-F238E27FC236}">
                      <a16:creationId xmlns:a16="http://schemas.microsoft.com/office/drawing/2014/main" id="{17425B77-924D-0543-ABF0-659307180D89}"/>
                    </a:ext>
                  </a:extLst>
                </p:cNvPr>
                <p:cNvPicPr/>
                <p:nvPr/>
              </p:nvPicPr>
              <p:blipFill>
                <a:blip r:embed="rId180"/>
                <a:stretch>
                  <a:fillRect/>
                </a:stretch>
              </p:blipFill>
              <p:spPr>
                <a:xfrm>
                  <a:off x="1219067" y="5106507"/>
                  <a:ext cx="159120" cy="552960"/>
                </a:xfrm>
                <a:prstGeom prst="rect">
                  <a:avLst/>
                </a:prstGeom>
              </p:spPr>
            </p:pic>
          </mc:Fallback>
        </mc:AlternateContent>
        <mc:AlternateContent xmlns:mc="http://schemas.openxmlformats.org/markup-compatibility/2006" xmlns:p14="http://schemas.microsoft.com/office/powerpoint/2010/main">
          <mc:Choice Requires="p14">
            <p:contentPart p14:bwMode="auto" r:id="rId181">
              <p14:nvContentPartPr>
                <p14:cNvPr id="138" name="Entrada de lápiz 137">
                  <a:extLst>
                    <a:ext uri="{FF2B5EF4-FFF2-40B4-BE49-F238E27FC236}">
                      <a16:creationId xmlns:a16="http://schemas.microsoft.com/office/drawing/2014/main" id="{1AD6BD46-D1A0-D748-8D6F-C9A57E31CD66}"/>
                    </a:ext>
                  </a:extLst>
                </p14:cNvPr>
                <p14:cNvContentPartPr/>
                <p14:nvPr/>
              </p14:nvContentPartPr>
              <p14:xfrm>
                <a:off x="1430747" y="5501067"/>
                <a:ext cx="31680" cy="185760"/>
              </p14:xfrm>
            </p:contentPart>
          </mc:Choice>
          <mc:Fallback xmlns="">
            <p:pic>
              <p:nvPicPr>
                <p:cNvPr id="138" name="Entrada de lápiz 137">
                  <a:extLst>
                    <a:ext uri="{FF2B5EF4-FFF2-40B4-BE49-F238E27FC236}">
                      <a16:creationId xmlns:a16="http://schemas.microsoft.com/office/drawing/2014/main" id="{1AD6BD46-D1A0-D748-8D6F-C9A57E31CD66}"/>
                    </a:ext>
                  </a:extLst>
                </p:cNvPr>
                <p:cNvPicPr/>
                <p:nvPr/>
              </p:nvPicPr>
              <p:blipFill>
                <a:blip r:embed="rId182"/>
                <a:stretch>
                  <a:fillRect/>
                </a:stretch>
              </p:blipFill>
              <p:spPr>
                <a:xfrm>
                  <a:off x="1423187" y="5493507"/>
                  <a:ext cx="46800" cy="200880"/>
                </a:xfrm>
                <a:prstGeom prst="rect">
                  <a:avLst/>
                </a:prstGeom>
              </p:spPr>
            </p:pic>
          </mc:Fallback>
        </mc:AlternateContent>
        <mc:AlternateContent xmlns:mc="http://schemas.openxmlformats.org/markup-compatibility/2006" xmlns:p14="http://schemas.microsoft.com/office/powerpoint/2010/main">
          <mc:Choice Requires="p14">
            <p:contentPart p14:bwMode="auto" r:id="rId183">
              <p14:nvContentPartPr>
                <p14:cNvPr id="139" name="Entrada de lápiz 138">
                  <a:extLst>
                    <a:ext uri="{FF2B5EF4-FFF2-40B4-BE49-F238E27FC236}">
                      <a16:creationId xmlns:a16="http://schemas.microsoft.com/office/drawing/2014/main" id="{22B8FD93-9A37-6446-8C49-B48F6161FD04}"/>
                    </a:ext>
                  </a:extLst>
                </p14:cNvPr>
                <p14:cNvContentPartPr/>
                <p14:nvPr/>
              </p14:nvContentPartPr>
              <p14:xfrm>
                <a:off x="1481507" y="5579547"/>
                <a:ext cx="100440" cy="109440"/>
              </p14:xfrm>
            </p:contentPart>
          </mc:Choice>
          <mc:Fallback xmlns="">
            <p:pic>
              <p:nvPicPr>
                <p:cNvPr id="139" name="Entrada de lápiz 138">
                  <a:extLst>
                    <a:ext uri="{FF2B5EF4-FFF2-40B4-BE49-F238E27FC236}">
                      <a16:creationId xmlns:a16="http://schemas.microsoft.com/office/drawing/2014/main" id="{22B8FD93-9A37-6446-8C49-B48F6161FD04}"/>
                    </a:ext>
                  </a:extLst>
                </p:cNvPr>
                <p:cNvPicPr/>
                <p:nvPr/>
              </p:nvPicPr>
              <p:blipFill>
                <a:blip r:embed="rId184"/>
                <a:stretch>
                  <a:fillRect/>
                </a:stretch>
              </p:blipFill>
              <p:spPr>
                <a:xfrm>
                  <a:off x="1473947" y="5571987"/>
                  <a:ext cx="115560" cy="124560"/>
                </a:xfrm>
                <a:prstGeom prst="rect">
                  <a:avLst/>
                </a:prstGeom>
              </p:spPr>
            </p:pic>
          </mc:Fallback>
        </mc:AlternateContent>
        <mc:AlternateContent xmlns:mc="http://schemas.openxmlformats.org/markup-compatibility/2006" xmlns:p14="http://schemas.microsoft.com/office/powerpoint/2010/main">
          <mc:Choice Requires="p14">
            <p:contentPart p14:bwMode="auto" r:id="rId185">
              <p14:nvContentPartPr>
                <p14:cNvPr id="140" name="Entrada de lápiz 139">
                  <a:extLst>
                    <a:ext uri="{FF2B5EF4-FFF2-40B4-BE49-F238E27FC236}">
                      <a16:creationId xmlns:a16="http://schemas.microsoft.com/office/drawing/2014/main" id="{9C682EE1-1265-C541-B3BA-79E6F7709DFB}"/>
                    </a:ext>
                  </a:extLst>
                </p14:cNvPr>
                <p14:cNvContentPartPr/>
                <p14:nvPr/>
              </p14:nvContentPartPr>
              <p14:xfrm>
                <a:off x="1591307" y="5604747"/>
                <a:ext cx="63360" cy="73080"/>
              </p14:xfrm>
            </p:contentPart>
          </mc:Choice>
          <mc:Fallback xmlns="">
            <p:pic>
              <p:nvPicPr>
                <p:cNvPr id="140" name="Entrada de lápiz 139">
                  <a:extLst>
                    <a:ext uri="{FF2B5EF4-FFF2-40B4-BE49-F238E27FC236}">
                      <a16:creationId xmlns:a16="http://schemas.microsoft.com/office/drawing/2014/main" id="{9C682EE1-1265-C541-B3BA-79E6F7709DFB}"/>
                    </a:ext>
                  </a:extLst>
                </p:cNvPr>
                <p:cNvPicPr/>
                <p:nvPr/>
              </p:nvPicPr>
              <p:blipFill>
                <a:blip r:embed="rId186"/>
                <a:stretch>
                  <a:fillRect/>
                </a:stretch>
              </p:blipFill>
              <p:spPr>
                <a:xfrm>
                  <a:off x="1583747" y="5597187"/>
                  <a:ext cx="78480" cy="88200"/>
                </a:xfrm>
                <a:prstGeom prst="rect">
                  <a:avLst/>
                </a:prstGeom>
              </p:spPr>
            </p:pic>
          </mc:Fallback>
        </mc:AlternateContent>
        <mc:AlternateContent xmlns:mc="http://schemas.openxmlformats.org/markup-compatibility/2006" xmlns:p14="http://schemas.microsoft.com/office/powerpoint/2010/main">
          <mc:Choice Requires="p14">
            <p:contentPart p14:bwMode="auto" r:id="rId187">
              <p14:nvContentPartPr>
                <p14:cNvPr id="141" name="Entrada de lápiz 140">
                  <a:extLst>
                    <a:ext uri="{FF2B5EF4-FFF2-40B4-BE49-F238E27FC236}">
                      <a16:creationId xmlns:a16="http://schemas.microsoft.com/office/drawing/2014/main" id="{04E608FA-1404-AE46-9DB6-B54EF47F43EC}"/>
                    </a:ext>
                  </a:extLst>
                </p14:cNvPr>
                <p14:cNvContentPartPr/>
                <p14:nvPr/>
              </p14:nvContentPartPr>
              <p14:xfrm>
                <a:off x="1693187" y="5469387"/>
                <a:ext cx="21600" cy="242640"/>
              </p14:xfrm>
            </p:contentPart>
          </mc:Choice>
          <mc:Fallback xmlns="">
            <p:pic>
              <p:nvPicPr>
                <p:cNvPr id="141" name="Entrada de lápiz 140">
                  <a:extLst>
                    <a:ext uri="{FF2B5EF4-FFF2-40B4-BE49-F238E27FC236}">
                      <a16:creationId xmlns:a16="http://schemas.microsoft.com/office/drawing/2014/main" id="{04E608FA-1404-AE46-9DB6-B54EF47F43EC}"/>
                    </a:ext>
                  </a:extLst>
                </p:cNvPr>
                <p:cNvPicPr/>
                <p:nvPr/>
              </p:nvPicPr>
              <p:blipFill>
                <a:blip r:embed="rId188"/>
                <a:stretch>
                  <a:fillRect/>
                </a:stretch>
              </p:blipFill>
              <p:spPr>
                <a:xfrm>
                  <a:off x="1685627" y="5461827"/>
                  <a:ext cx="36720" cy="257760"/>
                </a:xfrm>
                <a:prstGeom prst="rect">
                  <a:avLst/>
                </a:prstGeom>
              </p:spPr>
            </p:pic>
          </mc:Fallback>
        </mc:AlternateContent>
        <mc:AlternateContent xmlns:mc="http://schemas.openxmlformats.org/markup-compatibility/2006" xmlns:p14="http://schemas.microsoft.com/office/powerpoint/2010/main">
          <mc:Choice Requires="p14">
            <p:contentPart p14:bwMode="auto" r:id="rId189">
              <p14:nvContentPartPr>
                <p14:cNvPr id="142" name="Entrada de lápiz 141">
                  <a:extLst>
                    <a:ext uri="{FF2B5EF4-FFF2-40B4-BE49-F238E27FC236}">
                      <a16:creationId xmlns:a16="http://schemas.microsoft.com/office/drawing/2014/main" id="{B3AA2F6B-9E72-4A4F-8073-D53FF0AF6D75}"/>
                    </a:ext>
                  </a:extLst>
                </p14:cNvPr>
                <p14:cNvContentPartPr/>
                <p14:nvPr/>
              </p14:nvContentPartPr>
              <p14:xfrm>
                <a:off x="1667627" y="5604747"/>
                <a:ext cx="192600" cy="100800"/>
              </p14:xfrm>
            </p:contentPart>
          </mc:Choice>
          <mc:Fallback xmlns="">
            <p:pic>
              <p:nvPicPr>
                <p:cNvPr id="142" name="Entrada de lápiz 141">
                  <a:extLst>
                    <a:ext uri="{FF2B5EF4-FFF2-40B4-BE49-F238E27FC236}">
                      <a16:creationId xmlns:a16="http://schemas.microsoft.com/office/drawing/2014/main" id="{B3AA2F6B-9E72-4A4F-8073-D53FF0AF6D75}"/>
                    </a:ext>
                  </a:extLst>
                </p:cNvPr>
                <p:cNvPicPr/>
                <p:nvPr/>
              </p:nvPicPr>
              <p:blipFill>
                <a:blip r:embed="rId190"/>
                <a:stretch>
                  <a:fillRect/>
                </a:stretch>
              </p:blipFill>
              <p:spPr>
                <a:xfrm>
                  <a:off x="1660067" y="5597187"/>
                  <a:ext cx="207360" cy="115920"/>
                </a:xfrm>
                <a:prstGeom prst="rect">
                  <a:avLst/>
                </a:prstGeom>
              </p:spPr>
            </p:pic>
          </mc:Fallback>
        </mc:AlternateContent>
        <mc:AlternateContent xmlns:mc="http://schemas.openxmlformats.org/markup-compatibility/2006" xmlns:p14="http://schemas.microsoft.com/office/powerpoint/2010/main">
          <mc:Choice Requires="p14">
            <p:contentPart p14:bwMode="auto" r:id="rId191">
              <p14:nvContentPartPr>
                <p14:cNvPr id="143" name="Entrada de lápiz 142">
                  <a:extLst>
                    <a:ext uri="{FF2B5EF4-FFF2-40B4-BE49-F238E27FC236}">
                      <a16:creationId xmlns:a16="http://schemas.microsoft.com/office/drawing/2014/main" id="{0FFFFC7D-E447-2341-B06D-8B7DB75BB2DB}"/>
                    </a:ext>
                  </a:extLst>
                </p14:cNvPr>
                <p14:cNvContentPartPr/>
                <p14:nvPr/>
              </p14:nvContentPartPr>
              <p14:xfrm>
                <a:off x="1913147" y="5609427"/>
                <a:ext cx="186480" cy="126720"/>
              </p14:xfrm>
            </p:contentPart>
          </mc:Choice>
          <mc:Fallback xmlns="">
            <p:pic>
              <p:nvPicPr>
                <p:cNvPr id="143" name="Entrada de lápiz 142">
                  <a:extLst>
                    <a:ext uri="{FF2B5EF4-FFF2-40B4-BE49-F238E27FC236}">
                      <a16:creationId xmlns:a16="http://schemas.microsoft.com/office/drawing/2014/main" id="{0FFFFC7D-E447-2341-B06D-8B7DB75BB2DB}"/>
                    </a:ext>
                  </a:extLst>
                </p:cNvPr>
                <p:cNvPicPr/>
                <p:nvPr/>
              </p:nvPicPr>
              <p:blipFill>
                <a:blip r:embed="rId192"/>
                <a:stretch>
                  <a:fillRect/>
                </a:stretch>
              </p:blipFill>
              <p:spPr>
                <a:xfrm>
                  <a:off x="1905947" y="5601867"/>
                  <a:ext cx="201600" cy="141840"/>
                </a:xfrm>
                <a:prstGeom prst="rect">
                  <a:avLst/>
                </a:prstGeom>
              </p:spPr>
            </p:pic>
          </mc:Fallback>
        </mc:AlternateContent>
        <mc:AlternateContent xmlns:mc="http://schemas.openxmlformats.org/markup-compatibility/2006" xmlns:p14="http://schemas.microsoft.com/office/powerpoint/2010/main">
          <mc:Choice Requires="p14">
            <p:contentPart p14:bwMode="auto" r:id="rId193">
              <p14:nvContentPartPr>
                <p14:cNvPr id="144" name="Entrada de lápiz 143">
                  <a:extLst>
                    <a:ext uri="{FF2B5EF4-FFF2-40B4-BE49-F238E27FC236}">
                      <a16:creationId xmlns:a16="http://schemas.microsoft.com/office/drawing/2014/main" id="{7FEACD55-BBA7-3E44-AF6D-AED81D11A7C6}"/>
                    </a:ext>
                  </a:extLst>
                </p14:cNvPr>
                <p14:cNvContentPartPr/>
                <p14:nvPr/>
              </p14:nvContentPartPr>
              <p14:xfrm>
                <a:off x="2006387" y="5681067"/>
                <a:ext cx="96480" cy="12240"/>
              </p14:xfrm>
            </p:contentPart>
          </mc:Choice>
          <mc:Fallback xmlns="">
            <p:pic>
              <p:nvPicPr>
                <p:cNvPr id="144" name="Entrada de lápiz 143">
                  <a:extLst>
                    <a:ext uri="{FF2B5EF4-FFF2-40B4-BE49-F238E27FC236}">
                      <a16:creationId xmlns:a16="http://schemas.microsoft.com/office/drawing/2014/main" id="{7FEACD55-BBA7-3E44-AF6D-AED81D11A7C6}"/>
                    </a:ext>
                  </a:extLst>
                </p:cNvPr>
                <p:cNvPicPr/>
                <p:nvPr/>
              </p:nvPicPr>
              <p:blipFill>
                <a:blip r:embed="rId194"/>
                <a:stretch>
                  <a:fillRect/>
                </a:stretch>
              </p:blipFill>
              <p:spPr>
                <a:xfrm>
                  <a:off x="1998827" y="5673507"/>
                  <a:ext cx="111600" cy="27000"/>
                </a:xfrm>
                <a:prstGeom prst="rect">
                  <a:avLst/>
                </a:prstGeom>
              </p:spPr>
            </p:pic>
          </mc:Fallback>
        </mc:AlternateContent>
        <mc:AlternateContent xmlns:mc="http://schemas.openxmlformats.org/markup-compatibility/2006" xmlns:p14="http://schemas.microsoft.com/office/powerpoint/2010/main">
          <mc:Choice Requires="p14">
            <p:contentPart p14:bwMode="auto" r:id="rId195">
              <p14:nvContentPartPr>
                <p14:cNvPr id="146" name="Entrada de lápiz 145">
                  <a:extLst>
                    <a:ext uri="{FF2B5EF4-FFF2-40B4-BE49-F238E27FC236}">
                      <a16:creationId xmlns:a16="http://schemas.microsoft.com/office/drawing/2014/main" id="{7D8AEEB7-D4AF-8D45-9795-D517E4C501BB}"/>
                    </a:ext>
                  </a:extLst>
                </p14:cNvPr>
                <p14:cNvContentPartPr/>
                <p14:nvPr/>
              </p14:nvContentPartPr>
              <p14:xfrm>
                <a:off x="2254427" y="5431227"/>
                <a:ext cx="78480" cy="16200"/>
              </p14:xfrm>
            </p:contentPart>
          </mc:Choice>
          <mc:Fallback xmlns="">
            <p:pic>
              <p:nvPicPr>
                <p:cNvPr id="146" name="Entrada de lápiz 145">
                  <a:extLst>
                    <a:ext uri="{FF2B5EF4-FFF2-40B4-BE49-F238E27FC236}">
                      <a16:creationId xmlns:a16="http://schemas.microsoft.com/office/drawing/2014/main" id="{7D8AEEB7-D4AF-8D45-9795-D517E4C501BB}"/>
                    </a:ext>
                  </a:extLst>
                </p:cNvPr>
                <p:cNvPicPr/>
                <p:nvPr/>
              </p:nvPicPr>
              <p:blipFill>
                <a:blip r:embed="rId196"/>
                <a:stretch>
                  <a:fillRect/>
                </a:stretch>
              </p:blipFill>
              <p:spPr>
                <a:xfrm>
                  <a:off x="2246867" y="5423667"/>
                  <a:ext cx="93600" cy="31320"/>
                </a:xfrm>
                <a:prstGeom prst="rect">
                  <a:avLst/>
                </a:prstGeom>
              </p:spPr>
            </p:pic>
          </mc:Fallback>
        </mc:AlternateContent>
        <mc:AlternateContent xmlns:mc="http://schemas.openxmlformats.org/markup-compatibility/2006" xmlns:p14="http://schemas.microsoft.com/office/powerpoint/2010/main">
          <mc:Choice Requires="p14">
            <p:contentPart p14:bwMode="auto" r:id="rId197">
              <p14:nvContentPartPr>
                <p14:cNvPr id="147" name="Entrada de lápiz 146">
                  <a:extLst>
                    <a:ext uri="{FF2B5EF4-FFF2-40B4-BE49-F238E27FC236}">
                      <a16:creationId xmlns:a16="http://schemas.microsoft.com/office/drawing/2014/main" id="{9557807B-68BB-E144-970A-9D657EA16615}"/>
                    </a:ext>
                  </a:extLst>
                </p14:cNvPr>
                <p14:cNvContentPartPr/>
                <p14:nvPr/>
              </p14:nvContentPartPr>
              <p14:xfrm>
                <a:off x="2251907" y="5526987"/>
                <a:ext cx="102240" cy="19440"/>
              </p14:xfrm>
            </p:contentPart>
          </mc:Choice>
          <mc:Fallback xmlns="">
            <p:pic>
              <p:nvPicPr>
                <p:cNvPr id="147" name="Entrada de lápiz 146">
                  <a:extLst>
                    <a:ext uri="{FF2B5EF4-FFF2-40B4-BE49-F238E27FC236}">
                      <a16:creationId xmlns:a16="http://schemas.microsoft.com/office/drawing/2014/main" id="{9557807B-68BB-E144-970A-9D657EA16615}"/>
                    </a:ext>
                  </a:extLst>
                </p:cNvPr>
                <p:cNvPicPr/>
                <p:nvPr/>
              </p:nvPicPr>
              <p:blipFill>
                <a:blip r:embed="rId198"/>
                <a:stretch>
                  <a:fillRect/>
                </a:stretch>
              </p:blipFill>
              <p:spPr>
                <a:xfrm>
                  <a:off x="2244347" y="5519427"/>
                  <a:ext cx="117360" cy="34560"/>
                </a:xfrm>
                <a:prstGeom prst="rect">
                  <a:avLst/>
                </a:prstGeom>
              </p:spPr>
            </p:pic>
          </mc:Fallback>
        </mc:AlternateContent>
        <mc:AlternateContent xmlns:mc="http://schemas.openxmlformats.org/markup-compatibility/2006" xmlns:p14="http://schemas.microsoft.com/office/powerpoint/2010/main">
          <mc:Choice Requires="p14">
            <p:contentPart p14:bwMode="auto" r:id="rId199">
              <p14:nvContentPartPr>
                <p14:cNvPr id="148" name="Entrada de lápiz 147">
                  <a:extLst>
                    <a:ext uri="{FF2B5EF4-FFF2-40B4-BE49-F238E27FC236}">
                      <a16:creationId xmlns:a16="http://schemas.microsoft.com/office/drawing/2014/main" id="{8DB33B73-5AF7-0143-9339-493DE10D1A2B}"/>
                    </a:ext>
                  </a:extLst>
                </p14:cNvPr>
                <p14:cNvContentPartPr/>
                <p14:nvPr/>
              </p14:nvContentPartPr>
              <p14:xfrm>
                <a:off x="2489147" y="5373987"/>
                <a:ext cx="166680" cy="226440"/>
              </p14:xfrm>
            </p:contentPart>
          </mc:Choice>
          <mc:Fallback xmlns="">
            <p:pic>
              <p:nvPicPr>
                <p:cNvPr id="148" name="Entrada de lápiz 147">
                  <a:extLst>
                    <a:ext uri="{FF2B5EF4-FFF2-40B4-BE49-F238E27FC236}">
                      <a16:creationId xmlns:a16="http://schemas.microsoft.com/office/drawing/2014/main" id="{8DB33B73-5AF7-0143-9339-493DE10D1A2B}"/>
                    </a:ext>
                  </a:extLst>
                </p:cNvPr>
                <p:cNvPicPr/>
                <p:nvPr/>
              </p:nvPicPr>
              <p:blipFill>
                <a:blip r:embed="rId200"/>
                <a:stretch>
                  <a:fillRect/>
                </a:stretch>
              </p:blipFill>
              <p:spPr>
                <a:xfrm>
                  <a:off x="2481587" y="5366427"/>
                  <a:ext cx="181800" cy="241560"/>
                </a:xfrm>
                <a:prstGeom prst="rect">
                  <a:avLst/>
                </a:prstGeom>
              </p:spPr>
            </p:pic>
          </mc:Fallback>
        </mc:AlternateContent>
        <mc:AlternateContent xmlns:mc="http://schemas.openxmlformats.org/markup-compatibility/2006" xmlns:p14="http://schemas.microsoft.com/office/powerpoint/2010/main">
          <mc:Choice Requires="p14">
            <p:contentPart p14:bwMode="auto" r:id="rId201">
              <p14:nvContentPartPr>
                <p14:cNvPr id="149" name="Entrada de lápiz 148">
                  <a:extLst>
                    <a:ext uri="{FF2B5EF4-FFF2-40B4-BE49-F238E27FC236}">
                      <a16:creationId xmlns:a16="http://schemas.microsoft.com/office/drawing/2014/main" id="{2F0DFCC8-B0F1-D641-9ABB-BDCA2F7C6EAD}"/>
                    </a:ext>
                  </a:extLst>
                </p14:cNvPr>
                <p14:cNvContentPartPr/>
                <p14:nvPr/>
              </p14:nvContentPartPr>
              <p14:xfrm>
                <a:off x="2785427" y="5511507"/>
                <a:ext cx="27720" cy="132120"/>
              </p14:xfrm>
            </p:contentPart>
          </mc:Choice>
          <mc:Fallback xmlns="">
            <p:pic>
              <p:nvPicPr>
                <p:cNvPr id="149" name="Entrada de lápiz 148">
                  <a:extLst>
                    <a:ext uri="{FF2B5EF4-FFF2-40B4-BE49-F238E27FC236}">
                      <a16:creationId xmlns:a16="http://schemas.microsoft.com/office/drawing/2014/main" id="{2F0DFCC8-B0F1-D641-9ABB-BDCA2F7C6EAD}"/>
                    </a:ext>
                  </a:extLst>
                </p:cNvPr>
                <p:cNvPicPr/>
                <p:nvPr/>
              </p:nvPicPr>
              <p:blipFill>
                <a:blip r:embed="rId202"/>
                <a:stretch>
                  <a:fillRect/>
                </a:stretch>
              </p:blipFill>
              <p:spPr>
                <a:xfrm>
                  <a:off x="2777867" y="5503947"/>
                  <a:ext cx="42840" cy="146880"/>
                </a:xfrm>
                <a:prstGeom prst="rect">
                  <a:avLst/>
                </a:prstGeom>
              </p:spPr>
            </p:pic>
          </mc:Fallback>
        </mc:AlternateContent>
        <mc:AlternateContent xmlns:mc="http://schemas.openxmlformats.org/markup-compatibility/2006" xmlns:p14="http://schemas.microsoft.com/office/powerpoint/2010/main">
          <mc:Choice Requires="p14">
            <p:contentPart p14:bwMode="auto" r:id="rId203">
              <p14:nvContentPartPr>
                <p14:cNvPr id="150" name="Entrada de lápiz 149">
                  <a:extLst>
                    <a:ext uri="{FF2B5EF4-FFF2-40B4-BE49-F238E27FC236}">
                      <a16:creationId xmlns:a16="http://schemas.microsoft.com/office/drawing/2014/main" id="{86B7A99C-FD50-7247-B01A-2389507AD339}"/>
                    </a:ext>
                  </a:extLst>
                </p14:cNvPr>
                <p14:cNvContentPartPr/>
                <p14:nvPr/>
              </p14:nvContentPartPr>
              <p14:xfrm>
                <a:off x="2878667" y="5376147"/>
                <a:ext cx="108360" cy="224280"/>
              </p14:xfrm>
            </p:contentPart>
          </mc:Choice>
          <mc:Fallback xmlns="">
            <p:pic>
              <p:nvPicPr>
                <p:cNvPr id="150" name="Entrada de lápiz 149">
                  <a:extLst>
                    <a:ext uri="{FF2B5EF4-FFF2-40B4-BE49-F238E27FC236}">
                      <a16:creationId xmlns:a16="http://schemas.microsoft.com/office/drawing/2014/main" id="{86B7A99C-FD50-7247-B01A-2389507AD339}"/>
                    </a:ext>
                  </a:extLst>
                </p:cNvPr>
                <p:cNvPicPr/>
                <p:nvPr/>
              </p:nvPicPr>
              <p:blipFill>
                <a:blip r:embed="rId204"/>
                <a:stretch>
                  <a:fillRect/>
                </a:stretch>
              </p:blipFill>
              <p:spPr>
                <a:xfrm>
                  <a:off x="2871107" y="5368587"/>
                  <a:ext cx="123480" cy="239040"/>
                </a:xfrm>
                <a:prstGeom prst="rect">
                  <a:avLst/>
                </a:prstGeom>
              </p:spPr>
            </p:pic>
          </mc:Fallback>
        </mc:AlternateContent>
        <mc:AlternateContent xmlns:mc="http://schemas.openxmlformats.org/markup-compatibility/2006" xmlns:p14="http://schemas.microsoft.com/office/powerpoint/2010/main">
          <mc:Choice Requires="p14">
            <p:contentPart p14:bwMode="auto" r:id="rId205">
              <p14:nvContentPartPr>
                <p14:cNvPr id="151" name="Entrada de lápiz 150">
                  <a:extLst>
                    <a:ext uri="{FF2B5EF4-FFF2-40B4-BE49-F238E27FC236}">
                      <a16:creationId xmlns:a16="http://schemas.microsoft.com/office/drawing/2014/main" id="{B916CB8D-B5A6-9645-A2C7-B847A08598D1}"/>
                    </a:ext>
                  </a:extLst>
                </p14:cNvPr>
                <p14:cNvContentPartPr/>
                <p14:nvPr/>
              </p14:nvContentPartPr>
              <p14:xfrm>
                <a:off x="3098267" y="5350587"/>
                <a:ext cx="115920" cy="200880"/>
              </p14:xfrm>
            </p:contentPart>
          </mc:Choice>
          <mc:Fallback xmlns="">
            <p:pic>
              <p:nvPicPr>
                <p:cNvPr id="151" name="Entrada de lápiz 150">
                  <a:extLst>
                    <a:ext uri="{FF2B5EF4-FFF2-40B4-BE49-F238E27FC236}">
                      <a16:creationId xmlns:a16="http://schemas.microsoft.com/office/drawing/2014/main" id="{B916CB8D-B5A6-9645-A2C7-B847A08598D1}"/>
                    </a:ext>
                  </a:extLst>
                </p:cNvPr>
                <p:cNvPicPr/>
                <p:nvPr/>
              </p:nvPicPr>
              <p:blipFill>
                <a:blip r:embed="rId206"/>
                <a:stretch>
                  <a:fillRect/>
                </a:stretch>
              </p:blipFill>
              <p:spPr>
                <a:xfrm>
                  <a:off x="3090707" y="5343387"/>
                  <a:ext cx="131040" cy="216000"/>
                </a:xfrm>
                <a:prstGeom prst="rect">
                  <a:avLst/>
                </a:prstGeom>
              </p:spPr>
            </p:pic>
          </mc:Fallback>
        </mc:AlternateContent>
        <mc:AlternateContent xmlns:mc="http://schemas.openxmlformats.org/markup-compatibility/2006" xmlns:p14="http://schemas.microsoft.com/office/powerpoint/2010/main">
          <mc:Choice Requires="p14">
            <p:contentPart p14:bwMode="auto" r:id="rId207">
              <p14:nvContentPartPr>
                <p14:cNvPr id="152" name="Entrada de lápiz 151">
                  <a:extLst>
                    <a:ext uri="{FF2B5EF4-FFF2-40B4-BE49-F238E27FC236}">
                      <a16:creationId xmlns:a16="http://schemas.microsoft.com/office/drawing/2014/main" id="{D706D1A3-5866-4346-8B64-852FAA221056}"/>
                    </a:ext>
                  </a:extLst>
                </p14:cNvPr>
                <p14:cNvContentPartPr/>
                <p14:nvPr/>
              </p14:nvContentPartPr>
              <p14:xfrm>
                <a:off x="3141107" y="5313507"/>
                <a:ext cx="144720" cy="22320"/>
              </p14:xfrm>
            </p:contentPart>
          </mc:Choice>
          <mc:Fallback xmlns="">
            <p:pic>
              <p:nvPicPr>
                <p:cNvPr id="152" name="Entrada de lápiz 151">
                  <a:extLst>
                    <a:ext uri="{FF2B5EF4-FFF2-40B4-BE49-F238E27FC236}">
                      <a16:creationId xmlns:a16="http://schemas.microsoft.com/office/drawing/2014/main" id="{D706D1A3-5866-4346-8B64-852FAA221056}"/>
                    </a:ext>
                  </a:extLst>
                </p:cNvPr>
                <p:cNvPicPr/>
                <p:nvPr/>
              </p:nvPicPr>
              <p:blipFill>
                <a:blip r:embed="rId208"/>
                <a:stretch>
                  <a:fillRect/>
                </a:stretch>
              </p:blipFill>
              <p:spPr>
                <a:xfrm>
                  <a:off x="3133547" y="5305947"/>
                  <a:ext cx="159840" cy="374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209">
            <p14:nvContentPartPr>
              <p14:cNvPr id="153" name="Entrada de lápiz 152">
                <a:extLst>
                  <a:ext uri="{FF2B5EF4-FFF2-40B4-BE49-F238E27FC236}">
                    <a16:creationId xmlns:a16="http://schemas.microsoft.com/office/drawing/2014/main" id="{9708891E-6A61-A043-A5A6-FFA437B04578}"/>
                  </a:ext>
                </a:extLst>
              </p14:cNvPr>
              <p14:cNvContentPartPr/>
              <p14:nvPr/>
            </p14:nvContentPartPr>
            <p14:xfrm>
              <a:off x="3518387" y="5314227"/>
              <a:ext cx="429120" cy="172080"/>
            </p14:xfrm>
          </p:contentPart>
        </mc:Choice>
        <mc:Fallback xmlns="">
          <p:pic>
            <p:nvPicPr>
              <p:cNvPr id="153" name="Entrada de lápiz 152">
                <a:extLst>
                  <a:ext uri="{FF2B5EF4-FFF2-40B4-BE49-F238E27FC236}">
                    <a16:creationId xmlns:a16="http://schemas.microsoft.com/office/drawing/2014/main" id="{9708891E-6A61-A043-A5A6-FFA437B04578}"/>
                  </a:ext>
                </a:extLst>
              </p:cNvPr>
              <p:cNvPicPr/>
              <p:nvPr/>
            </p:nvPicPr>
            <p:blipFill>
              <a:blip r:embed="rId210"/>
              <a:stretch>
                <a:fillRect/>
              </a:stretch>
            </p:blipFill>
            <p:spPr>
              <a:xfrm>
                <a:off x="3511187" y="5306667"/>
                <a:ext cx="444240" cy="187200"/>
              </a:xfrm>
              <a:prstGeom prst="rect">
                <a:avLst/>
              </a:prstGeom>
            </p:spPr>
          </p:pic>
        </mc:Fallback>
      </mc:AlternateContent>
      <p:grpSp>
        <p:nvGrpSpPr>
          <p:cNvPr id="168" name="Grupo 167">
            <a:extLst>
              <a:ext uri="{FF2B5EF4-FFF2-40B4-BE49-F238E27FC236}">
                <a16:creationId xmlns:a16="http://schemas.microsoft.com/office/drawing/2014/main" id="{62EA24B9-34BB-FC4C-82EB-623A29A0E038}"/>
              </a:ext>
            </a:extLst>
          </p:cNvPr>
          <p:cNvGrpSpPr/>
          <p:nvPr/>
        </p:nvGrpSpPr>
        <p:grpSpPr>
          <a:xfrm>
            <a:off x="2606507" y="5977347"/>
            <a:ext cx="468360" cy="429120"/>
            <a:chOff x="2606507" y="5977347"/>
            <a:chExt cx="468360" cy="429120"/>
          </a:xfrm>
        </p:grpSpPr>
        <mc:AlternateContent xmlns:mc="http://schemas.openxmlformats.org/markup-compatibility/2006" xmlns:p14="http://schemas.microsoft.com/office/powerpoint/2010/main">
          <mc:Choice Requires="p14">
            <p:contentPart p14:bwMode="auto" r:id="rId211">
              <p14:nvContentPartPr>
                <p14:cNvPr id="155" name="Entrada de lápiz 154">
                  <a:extLst>
                    <a:ext uri="{FF2B5EF4-FFF2-40B4-BE49-F238E27FC236}">
                      <a16:creationId xmlns:a16="http://schemas.microsoft.com/office/drawing/2014/main" id="{A6402F03-2FF0-A14E-99FC-273D01427BD2}"/>
                    </a:ext>
                  </a:extLst>
                </p14:cNvPr>
                <p14:cNvContentPartPr/>
                <p14:nvPr/>
              </p14:nvContentPartPr>
              <p14:xfrm>
                <a:off x="2606507" y="5977347"/>
                <a:ext cx="172440" cy="429120"/>
              </p14:xfrm>
            </p:contentPart>
          </mc:Choice>
          <mc:Fallback xmlns="">
            <p:pic>
              <p:nvPicPr>
                <p:cNvPr id="155" name="Entrada de lápiz 154">
                  <a:extLst>
                    <a:ext uri="{FF2B5EF4-FFF2-40B4-BE49-F238E27FC236}">
                      <a16:creationId xmlns:a16="http://schemas.microsoft.com/office/drawing/2014/main" id="{A6402F03-2FF0-A14E-99FC-273D01427BD2}"/>
                    </a:ext>
                  </a:extLst>
                </p:cNvPr>
                <p:cNvPicPr/>
                <p:nvPr/>
              </p:nvPicPr>
              <p:blipFill>
                <a:blip r:embed="rId212"/>
                <a:stretch>
                  <a:fillRect/>
                </a:stretch>
              </p:blipFill>
              <p:spPr>
                <a:xfrm>
                  <a:off x="2598947" y="5969787"/>
                  <a:ext cx="187560" cy="444240"/>
                </a:xfrm>
                <a:prstGeom prst="rect">
                  <a:avLst/>
                </a:prstGeom>
              </p:spPr>
            </p:pic>
          </mc:Fallback>
        </mc:AlternateContent>
        <mc:AlternateContent xmlns:mc="http://schemas.openxmlformats.org/markup-compatibility/2006" xmlns:p14="http://schemas.microsoft.com/office/powerpoint/2010/main">
          <mc:Choice Requires="p14">
            <p:contentPart p14:bwMode="auto" r:id="rId213">
              <p14:nvContentPartPr>
                <p14:cNvPr id="156" name="Entrada de lápiz 155">
                  <a:extLst>
                    <a:ext uri="{FF2B5EF4-FFF2-40B4-BE49-F238E27FC236}">
                      <a16:creationId xmlns:a16="http://schemas.microsoft.com/office/drawing/2014/main" id="{9DB46B37-27A5-8548-947C-6ADD136354D2}"/>
                    </a:ext>
                  </a:extLst>
                </p14:cNvPr>
                <p14:cNvContentPartPr/>
                <p14:nvPr/>
              </p14:nvContentPartPr>
              <p14:xfrm>
                <a:off x="2963267" y="6129627"/>
                <a:ext cx="110880" cy="10800"/>
              </p14:xfrm>
            </p:contentPart>
          </mc:Choice>
          <mc:Fallback xmlns="">
            <p:pic>
              <p:nvPicPr>
                <p:cNvPr id="156" name="Entrada de lápiz 155">
                  <a:extLst>
                    <a:ext uri="{FF2B5EF4-FFF2-40B4-BE49-F238E27FC236}">
                      <a16:creationId xmlns:a16="http://schemas.microsoft.com/office/drawing/2014/main" id="{9DB46B37-27A5-8548-947C-6ADD136354D2}"/>
                    </a:ext>
                  </a:extLst>
                </p:cNvPr>
                <p:cNvPicPr/>
                <p:nvPr/>
              </p:nvPicPr>
              <p:blipFill>
                <a:blip r:embed="rId214"/>
                <a:stretch>
                  <a:fillRect/>
                </a:stretch>
              </p:blipFill>
              <p:spPr>
                <a:xfrm>
                  <a:off x="2955707" y="6122067"/>
                  <a:ext cx="126000" cy="25920"/>
                </a:xfrm>
                <a:prstGeom prst="rect">
                  <a:avLst/>
                </a:prstGeom>
              </p:spPr>
            </p:pic>
          </mc:Fallback>
        </mc:AlternateContent>
        <mc:AlternateContent xmlns:mc="http://schemas.openxmlformats.org/markup-compatibility/2006" xmlns:p14="http://schemas.microsoft.com/office/powerpoint/2010/main">
          <mc:Choice Requires="p14">
            <p:contentPart p14:bwMode="auto" r:id="rId215">
              <p14:nvContentPartPr>
                <p14:cNvPr id="157" name="Entrada de lápiz 156">
                  <a:extLst>
                    <a:ext uri="{FF2B5EF4-FFF2-40B4-BE49-F238E27FC236}">
                      <a16:creationId xmlns:a16="http://schemas.microsoft.com/office/drawing/2014/main" id="{76E3A8C6-75A4-3E43-9AAB-DF6A93FCA780}"/>
                    </a:ext>
                  </a:extLst>
                </p14:cNvPr>
                <p14:cNvContentPartPr/>
                <p14:nvPr/>
              </p14:nvContentPartPr>
              <p14:xfrm>
                <a:off x="2954627" y="6219627"/>
                <a:ext cx="120240" cy="23040"/>
              </p14:xfrm>
            </p:contentPart>
          </mc:Choice>
          <mc:Fallback xmlns="">
            <p:pic>
              <p:nvPicPr>
                <p:cNvPr id="157" name="Entrada de lápiz 156">
                  <a:extLst>
                    <a:ext uri="{FF2B5EF4-FFF2-40B4-BE49-F238E27FC236}">
                      <a16:creationId xmlns:a16="http://schemas.microsoft.com/office/drawing/2014/main" id="{76E3A8C6-75A4-3E43-9AAB-DF6A93FCA780}"/>
                    </a:ext>
                  </a:extLst>
                </p:cNvPr>
                <p:cNvPicPr/>
                <p:nvPr/>
              </p:nvPicPr>
              <p:blipFill>
                <a:blip r:embed="rId216"/>
                <a:stretch>
                  <a:fillRect/>
                </a:stretch>
              </p:blipFill>
              <p:spPr>
                <a:xfrm>
                  <a:off x="2947067" y="6212067"/>
                  <a:ext cx="135360" cy="3816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217">
            <p14:nvContentPartPr>
              <p14:cNvPr id="158" name="Entrada de lápiz 157">
                <a:extLst>
                  <a:ext uri="{FF2B5EF4-FFF2-40B4-BE49-F238E27FC236}">
                    <a16:creationId xmlns:a16="http://schemas.microsoft.com/office/drawing/2014/main" id="{29F8DE0E-6D69-6145-B343-B6F11C451E35}"/>
                  </a:ext>
                </a:extLst>
              </p14:cNvPr>
              <p14:cNvContentPartPr/>
              <p14:nvPr/>
            </p14:nvContentPartPr>
            <p14:xfrm>
              <a:off x="3287267" y="5858547"/>
              <a:ext cx="99360" cy="470520"/>
            </p14:xfrm>
          </p:contentPart>
        </mc:Choice>
        <mc:Fallback xmlns="">
          <p:pic>
            <p:nvPicPr>
              <p:cNvPr id="158" name="Entrada de lápiz 157">
                <a:extLst>
                  <a:ext uri="{FF2B5EF4-FFF2-40B4-BE49-F238E27FC236}">
                    <a16:creationId xmlns:a16="http://schemas.microsoft.com/office/drawing/2014/main" id="{29F8DE0E-6D69-6145-B343-B6F11C451E35}"/>
                  </a:ext>
                </a:extLst>
              </p:cNvPr>
              <p:cNvPicPr/>
              <p:nvPr/>
            </p:nvPicPr>
            <p:blipFill>
              <a:blip r:embed="rId218"/>
              <a:stretch>
                <a:fillRect/>
              </a:stretch>
            </p:blipFill>
            <p:spPr>
              <a:xfrm>
                <a:off x="3279707" y="5851347"/>
                <a:ext cx="114480" cy="485640"/>
              </a:xfrm>
              <a:prstGeom prst="rect">
                <a:avLst/>
              </a:prstGeom>
            </p:spPr>
          </p:pic>
        </mc:Fallback>
      </mc:AlternateContent>
      <p:grpSp>
        <p:nvGrpSpPr>
          <p:cNvPr id="167" name="Grupo 166">
            <a:extLst>
              <a:ext uri="{FF2B5EF4-FFF2-40B4-BE49-F238E27FC236}">
                <a16:creationId xmlns:a16="http://schemas.microsoft.com/office/drawing/2014/main" id="{FCD2ADA8-4A1B-9D48-8698-FC8CA0304CCD}"/>
              </a:ext>
            </a:extLst>
          </p:cNvPr>
          <p:cNvGrpSpPr/>
          <p:nvPr/>
        </p:nvGrpSpPr>
        <p:grpSpPr>
          <a:xfrm>
            <a:off x="3657347" y="5901027"/>
            <a:ext cx="1159920" cy="340920"/>
            <a:chOff x="3657347" y="5901027"/>
            <a:chExt cx="1159920" cy="340920"/>
          </a:xfrm>
        </p:grpSpPr>
        <mc:AlternateContent xmlns:mc="http://schemas.openxmlformats.org/markup-compatibility/2006" xmlns:p14="http://schemas.microsoft.com/office/powerpoint/2010/main">
          <mc:Choice Requires="p14">
            <p:contentPart p14:bwMode="auto" r:id="rId219">
              <p14:nvContentPartPr>
                <p14:cNvPr id="159" name="Entrada de lápiz 158">
                  <a:extLst>
                    <a:ext uri="{FF2B5EF4-FFF2-40B4-BE49-F238E27FC236}">
                      <a16:creationId xmlns:a16="http://schemas.microsoft.com/office/drawing/2014/main" id="{69F9BFC1-C48D-E34D-9C7E-7AED456C0A0C}"/>
                    </a:ext>
                  </a:extLst>
                </p14:cNvPr>
                <p14:cNvContentPartPr/>
                <p14:nvPr/>
              </p14:nvContentPartPr>
              <p14:xfrm>
                <a:off x="3657347" y="5966907"/>
                <a:ext cx="147960" cy="229320"/>
              </p14:xfrm>
            </p:contentPart>
          </mc:Choice>
          <mc:Fallback xmlns="">
            <p:pic>
              <p:nvPicPr>
                <p:cNvPr id="159" name="Entrada de lápiz 158">
                  <a:extLst>
                    <a:ext uri="{FF2B5EF4-FFF2-40B4-BE49-F238E27FC236}">
                      <a16:creationId xmlns:a16="http://schemas.microsoft.com/office/drawing/2014/main" id="{69F9BFC1-C48D-E34D-9C7E-7AED456C0A0C}"/>
                    </a:ext>
                  </a:extLst>
                </p:cNvPr>
                <p:cNvPicPr/>
                <p:nvPr/>
              </p:nvPicPr>
              <p:blipFill>
                <a:blip r:embed="rId220"/>
                <a:stretch>
                  <a:fillRect/>
                </a:stretch>
              </p:blipFill>
              <p:spPr>
                <a:xfrm>
                  <a:off x="3649787" y="5959347"/>
                  <a:ext cx="163080" cy="244440"/>
                </a:xfrm>
                <a:prstGeom prst="rect">
                  <a:avLst/>
                </a:prstGeom>
              </p:spPr>
            </p:pic>
          </mc:Fallback>
        </mc:AlternateContent>
        <mc:AlternateContent xmlns:mc="http://schemas.openxmlformats.org/markup-compatibility/2006" xmlns:p14="http://schemas.microsoft.com/office/powerpoint/2010/main">
          <mc:Choice Requires="p14">
            <p:contentPart p14:bwMode="auto" r:id="rId221">
              <p14:nvContentPartPr>
                <p14:cNvPr id="160" name="Entrada de lápiz 159">
                  <a:extLst>
                    <a:ext uri="{FF2B5EF4-FFF2-40B4-BE49-F238E27FC236}">
                      <a16:creationId xmlns:a16="http://schemas.microsoft.com/office/drawing/2014/main" id="{632765FF-F8C1-C74B-861A-903D4F38A81F}"/>
                    </a:ext>
                  </a:extLst>
                </p14:cNvPr>
                <p14:cNvContentPartPr/>
                <p14:nvPr/>
              </p14:nvContentPartPr>
              <p14:xfrm>
                <a:off x="3919787" y="6121347"/>
                <a:ext cx="16200" cy="120600"/>
              </p14:xfrm>
            </p:contentPart>
          </mc:Choice>
          <mc:Fallback xmlns="">
            <p:pic>
              <p:nvPicPr>
                <p:cNvPr id="160" name="Entrada de lápiz 159">
                  <a:extLst>
                    <a:ext uri="{FF2B5EF4-FFF2-40B4-BE49-F238E27FC236}">
                      <a16:creationId xmlns:a16="http://schemas.microsoft.com/office/drawing/2014/main" id="{632765FF-F8C1-C74B-861A-903D4F38A81F}"/>
                    </a:ext>
                  </a:extLst>
                </p:cNvPr>
                <p:cNvPicPr/>
                <p:nvPr/>
              </p:nvPicPr>
              <p:blipFill>
                <a:blip r:embed="rId222"/>
                <a:stretch>
                  <a:fillRect/>
                </a:stretch>
              </p:blipFill>
              <p:spPr>
                <a:xfrm>
                  <a:off x="3912227" y="6113787"/>
                  <a:ext cx="30960" cy="135720"/>
                </a:xfrm>
                <a:prstGeom prst="rect">
                  <a:avLst/>
                </a:prstGeom>
              </p:spPr>
            </p:pic>
          </mc:Fallback>
        </mc:AlternateContent>
        <mc:AlternateContent xmlns:mc="http://schemas.openxmlformats.org/markup-compatibility/2006" xmlns:p14="http://schemas.microsoft.com/office/powerpoint/2010/main">
          <mc:Choice Requires="p14">
            <p:contentPart p14:bwMode="auto" r:id="rId223">
              <p14:nvContentPartPr>
                <p14:cNvPr id="161" name="Entrada de lápiz 160">
                  <a:extLst>
                    <a:ext uri="{FF2B5EF4-FFF2-40B4-BE49-F238E27FC236}">
                      <a16:creationId xmlns:a16="http://schemas.microsoft.com/office/drawing/2014/main" id="{50AE9D52-9671-C044-A455-2C0BEBED1F81}"/>
                    </a:ext>
                  </a:extLst>
                </p14:cNvPr>
                <p14:cNvContentPartPr/>
                <p14:nvPr/>
              </p14:nvContentPartPr>
              <p14:xfrm>
                <a:off x="4029947" y="5960427"/>
                <a:ext cx="114840" cy="252720"/>
              </p14:xfrm>
            </p:contentPart>
          </mc:Choice>
          <mc:Fallback xmlns="">
            <p:pic>
              <p:nvPicPr>
                <p:cNvPr id="161" name="Entrada de lápiz 160">
                  <a:extLst>
                    <a:ext uri="{FF2B5EF4-FFF2-40B4-BE49-F238E27FC236}">
                      <a16:creationId xmlns:a16="http://schemas.microsoft.com/office/drawing/2014/main" id="{50AE9D52-9671-C044-A455-2C0BEBED1F81}"/>
                    </a:ext>
                  </a:extLst>
                </p:cNvPr>
                <p:cNvPicPr/>
                <p:nvPr/>
              </p:nvPicPr>
              <p:blipFill>
                <a:blip r:embed="rId224"/>
                <a:stretch>
                  <a:fillRect/>
                </a:stretch>
              </p:blipFill>
              <p:spPr>
                <a:xfrm>
                  <a:off x="4022387" y="5952867"/>
                  <a:ext cx="129600" cy="267840"/>
                </a:xfrm>
                <a:prstGeom prst="rect">
                  <a:avLst/>
                </a:prstGeom>
              </p:spPr>
            </p:pic>
          </mc:Fallback>
        </mc:AlternateContent>
        <mc:AlternateContent xmlns:mc="http://schemas.openxmlformats.org/markup-compatibility/2006" xmlns:p14="http://schemas.microsoft.com/office/powerpoint/2010/main">
          <mc:Choice Requires="p14">
            <p:contentPart p14:bwMode="auto" r:id="rId225">
              <p14:nvContentPartPr>
                <p14:cNvPr id="162" name="Entrada de lápiz 161">
                  <a:extLst>
                    <a:ext uri="{FF2B5EF4-FFF2-40B4-BE49-F238E27FC236}">
                      <a16:creationId xmlns:a16="http://schemas.microsoft.com/office/drawing/2014/main" id="{70D79E96-6175-0C4A-9BF0-1027BEEEFF76}"/>
                    </a:ext>
                  </a:extLst>
                </p14:cNvPr>
                <p14:cNvContentPartPr/>
                <p14:nvPr/>
              </p14:nvContentPartPr>
              <p14:xfrm>
                <a:off x="4225427" y="5968707"/>
                <a:ext cx="119160" cy="181800"/>
              </p14:xfrm>
            </p:contentPart>
          </mc:Choice>
          <mc:Fallback xmlns="">
            <p:pic>
              <p:nvPicPr>
                <p:cNvPr id="162" name="Entrada de lápiz 161">
                  <a:extLst>
                    <a:ext uri="{FF2B5EF4-FFF2-40B4-BE49-F238E27FC236}">
                      <a16:creationId xmlns:a16="http://schemas.microsoft.com/office/drawing/2014/main" id="{70D79E96-6175-0C4A-9BF0-1027BEEEFF76}"/>
                    </a:ext>
                  </a:extLst>
                </p:cNvPr>
                <p:cNvPicPr/>
                <p:nvPr/>
              </p:nvPicPr>
              <p:blipFill>
                <a:blip r:embed="rId226"/>
                <a:stretch>
                  <a:fillRect/>
                </a:stretch>
              </p:blipFill>
              <p:spPr>
                <a:xfrm>
                  <a:off x="4217867" y="5961147"/>
                  <a:ext cx="134280" cy="196920"/>
                </a:xfrm>
                <a:prstGeom prst="rect">
                  <a:avLst/>
                </a:prstGeom>
              </p:spPr>
            </p:pic>
          </mc:Fallback>
        </mc:AlternateContent>
        <mc:AlternateContent xmlns:mc="http://schemas.openxmlformats.org/markup-compatibility/2006" xmlns:p14="http://schemas.microsoft.com/office/powerpoint/2010/main">
          <mc:Choice Requires="p14">
            <p:contentPart p14:bwMode="auto" r:id="rId227">
              <p14:nvContentPartPr>
                <p14:cNvPr id="163" name="Entrada de lápiz 162">
                  <a:extLst>
                    <a:ext uri="{FF2B5EF4-FFF2-40B4-BE49-F238E27FC236}">
                      <a16:creationId xmlns:a16="http://schemas.microsoft.com/office/drawing/2014/main" id="{1BAD66F0-440C-0344-8077-C61B2EB3CB85}"/>
                    </a:ext>
                  </a:extLst>
                </p14:cNvPr>
                <p14:cNvContentPartPr/>
                <p14:nvPr/>
              </p14:nvContentPartPr>
              <p14:xfrm>
                <a:off x="4267187" y="5939907"/>
                <a:ext cx="201600" cy="16560"/>
              </p14:xfrm>
            </p:contentPart>
          </mc:Choice>
          <mc:Fallback xmlns="">
            <p:pic>
              <p:nvPicPr>
                <p:cNvPr id="163" name="Entrada de lápiz 162">
                  <a:extLst>
                    <a:ext uri="{FF2B5EF4-FFF2-40B4-BE49-F238E27FC236}">
                      <a16:creationId xmlns:a16="http://schemas.microsoft.com/office/drawing/2014/main" id="{1BAD66F0-440C-0344-8077-C61B2EB3CB85}"/>
                    </a:ext>
                  </a:extLst>
                </p:cNvPr>
                <p:cNvPicPr/>
                <p:nvPr/>
              </p:nvPicPr>
              <p:blipFill>
                <a:blip r:embed="rId228"/>
                <a:stretch>
                  <a:fillRect/>
                </a:stretch>
              </p:blipFill>
              <p:spPr>
                <a:xfrm>
                  <a:off x="4259627" y="5932347"/>
                  <a:ext cx="216720" cy="31680"/>
                </a:xfrm>
                <a:prstGeom prst="rect">
                  <a:avLst/>
                </a:prstGeom>
              </p:spPr>
            </p:pic>
          </mc:Fallback>
        </mc:AlternateContent>
        <mc:AlternateContent xmlns:mc="http://schemas.openxmlformats.org/markup-compatibility/2006" xmlns:p14="http://schemas.microsoft.com/office/powerpoint/2010/main">
          <mc:Choice Requires="p14">
            <p:contentPart p14:bwMode="auto" r:id="rId229">
              <p14:nvContentPartPr>
                <p14:cNvPr id="164" name="Entrada de lápiz 163">
                  <a:extLst>
                    <a:ext uri="{FF2B5EF4-FFF2-40B4-BE49-F238E27FC236}">
                      <a16:creationId xmlns:a16="http://schemas.microsoft.com/office/drawing/2014/main" id="{BF8C54F1-6C6C-FE4D-A9CC-30E767EE0D52}"/>
                    </a:ext>
                  </a:extLst>
                </p14:cNvPr>
                <p14:cNvContentPartPr/>
                <p14:nvPr/>
              </p14:nvContentPartPr>
              <p14:xfrm>
                <a:off x="4726907" y="5901027"/>
                <a:ext cx="15120" cy="189000"/>
              </p14:xfrm>
            </p:contentPart>
          </mc:Choice>
          <mc:Fallback xmlns="">
            <p:pic>
              <p:nvPicPr>
                <p:cNvPr id="164" name="Entrada de lápiz 163">
                  <a:extLst>
                    <a:ext uri="{FF2B5EF4-FFF2-40B4-BE49-F238E27FC236}">
                      <a16:creationId xmlns:a16="http://schemas.microsoft.com/office/drawing/2014/main" id="{BF8C54F1-6C6C-FE4D-A9CC-30E767EE0D52}"/>
                    </a:ext>
                  </a:extLst>
                </p:cNvPr>
                <p:cNvPicPr/>
                <p:nvPr/>
              </p:nvPicPr>
              <p:blipFill>
                <a:blip r:embed="rId230"/>
                <a:stretch>
                  <a:fillRect/>
                </a:stretch>
              </p:blipFill>
              <p:spPr>
                <a:xfrm>
                  <a:off x="4719707" y="5893467"/>
                  <a:ext cx="30240" cy="204120"/>
                </a:xfrm>
                <a:prstGeom prst="rect">
                  <a:avLst/>
                </a:prstGeom>
              </p:spPr>
            </p:pic>
          </mc:Fallback>
        </mc:AlternateContent>
        <mc:AlternateContent xmlns:mc="http://schemas.openxmlformats.org/markup-compatibility/2006" xmlns:p14="http://schemas.microsoft.com/office/powerpoint/2010/main">
          <mc:Choice Requires="p14">
            <p:contentPart p14:bwMode="auto" r:id="rId231">
              <p14:nvContentPartPr>
                <p14:cNvPr id="165" name="Entrada de lápiz 164">
                  <a:extLst>
                    <a:ext uri="{FF2B5EF4-FFF2-40B4-BE49-F238E27FC236}">
                      <a16:creationId xmlns:a16="http://schemas.microsoft.com/office/drawing/2014/main" id="{537B87CB-A05E-C84D-A0DE-E8A30519049C}"/>
                    </a:ext>
                  </a:extLst>
                </p14:cNvPr>
                <p14:cNvContentPartPr/>
                <p14:nvPr/>
              </p14:nvContentPartPr>
              <p14:xfrm>
                <a:off x="4681907" y="5985627"/>
                <a:ext cx="124560" cy="13320"/>
              </p14:xfrm>
            </p:contentPart>
          </mc:Choice>
          <mc:Fallback xmlns="">
            <p:pic>
              <p:nvPicPr>
                <p:cNvPr id="165" name="Entrada de lápiz 164">
                  <a:extLst>
                    <a:ext uri="{FF2B5EF4-FFF2-40B4-BE49-F238E27FC236}">
                      <a16:creationId xmlns:a16="http://schemas.microsoft.com/office/drawing/2014/main" id="{537B87CB-A05E-C84D-A0DE-E8A30519049C}"/>
                    </a:ext>
                  </a:extLst>
                </p:cNvPr>
                <p:cNvPicPr/>
                <p:nvPr/>
              </p:nvPicPr>
              <p:blipFill>
                <a:blip r:embed="rId232"/>
                <a:stretch>
                  <a:fillRect/>
                </a:stretch>
              </p:blipFill>
              <p:spPr>
                <a:xfrm>
                  <a:off x="4674347" y="5978067"/>
                  <a:ext cx="139680" cy="28440"/>
                </a:xfrm>
                <a:prstGeom prst="rect">
                  <a:avLst/>
                </a:prstGeom>
              </p:spPr>
            </p:pic>
          </mc:Fallback>
        </mc:AlternateContent>
        <mc:AlternateContent xmlns:mc="http://schemas.openxmlformats.org/markup-compatibility/2006" xmlns:p14="http://schemas.microsoft.com/office/powerpoint/2010/main">
          <mc:Choice Requires="p14">
            <p:contentPart p14:bwMode="auto" r:id="rId233">
              <p14:nvContentPartPr>
                <p14:cNvPr id="166" name="Entrada de lápiz 165">
                  <a:extLst>
                    <a:ext uri="{FF2B5EF4-FFF2-40B4-BE49-F238E27FC236}">
                      <a16:creationId xmlns:a16="http://schemas.microsoft.com/office/drawing/2014/main" id="{84B24F0E-BE36-8941-887B-D06FC0666EC3}"/>
                    </a:ext>
                  </a:extLst>
                </p14:cNvPr>
                <p14:cNvContentPartPr/>
                <p14:nvPr/>
              </p14:nvContentPartPr>
              <p14:xfrm>
                <a:off x="4639427" y="6161307"/>
                <a:ext cx="177840" cy="19440"/>
              </p14:xfrm>
            </p:contentPart>
          </mc:Choice>
          <mc:Fallback xmlns="">
            <p:pic>
              <p:nvPicPr>
                <p:cNvPr id="166" name="Entrada de lápiz 165">
                  <a:extLst>
                    <a:ext uri="{FF2B5EF4-FFF2-40B4-BE49-F238E27FC236}">
                      <a16:creationId xmlns:a16="http://schemas.microsoft.com/office/drawing/2014/main" id="{84B24F0E-BE36-8941-887B-D06FC0666EC3}"/>
                    </a:ext>
                  </a:extLst>
                </p:cNvPr>
                <p:cNvPicPr/>
                <p:nvPr/>
              </p:nvPicPr>
              <p:blipFill>
                <a:blip r:embed="rId234"/>
                <a:stretch>
                  <a:fillRect/>
                </a:stretch>
              </p:blipFill>
              <p:spPr>
                <a:xfrm>
                  <a:off x="4631867" y="6153747"/>
                  <a:ext cx="192600" cy="34560"/>
                </a:xfrm>
                <a:prstGeom prst="rect">
                  <a:avLst/>
                </a:prstGeom>
              </p:spPr>
            </p:pic>
          </mc:Fallback>
        </mc:AlternateContent>
      </p:grpSp>
      <p:grpSp>
        <p:nvGrpSpPr>
          <p:cNvPr id="175" name="Grupo 174">
            <a:extLst>
              <a:ext uri="{FF2B5EF4-FFF2-40B4-BE49-F238E27FC236}">
                <a16:creationId xmlns:a16="http://schemas.microsoft.com/office/drawing/2014/main" id="{AE2EE4D8-9D48-744A-AFDA-D3393DA0ADEC}"/>
              </a:ext>
            </a:extLst>
          </p:cNvPr>
          <p:cNvGrpSpPr/>
          <p:nvPr/>
        </p:nvGrpSpPr>
        <p:grpSpPr>
          <a:xfrm>
            <a:off x="5069267" y="5807787"/>
            <a:ext cx="883800" cy="442080"/>
            <a:chOff x="5069267" y="5807787"/>
            <a:chExt cx="883800" cy="442080"/>
          </a:xfrm>
        </p:grpSpPr>
        <mc:AlternateContent xmlns:mc="http://schemas.openxmlformats.org/markup-compatibility/2006" xmlns:p14="http://schemas.microsoft.com/office/powerpoint/2010/main">
          <mc:Choice Requires="p14">
            <p:contentPart p14:bwMode="auto" r:id="rId235">
              <p14:nvContentPartPr>
                <p14:cNvPr id="169" name="Entrada de lápiz 168">
                  <a:extLst>
                    <a:ext uri="{FF2B5EF4-FFF2-40B4-BE49-F238E27FC236}">
                      <a16:creationId xmlns:a16="http://schemas.microsoft.com/office/drawing/2014/main" id="{84471143-242B-0247-BAF7-28BABFA0B960}"/>
                    </a:ext>
                  </a:extLst>
                </p14:cNvPr>
                <p14:cNvContentPartPr/>
                <p14:nvPr/>
              </p14:nvContentPartPr>
              <p14:xfrm>
                <a:off x="5069267" y="5903187"/>
                <a:ext cx="138240" cy="244800"/>
              </p14:xfrm>
            </p:contentPart>
          </mc:Choice>
          <mc:Fallback xmlns="">
            <p:pic>
              <p:nvPicPr>
                <p:cNvPr id="169" name="Entrada de lápiz 168">
                  <a:extLst>
                    <a:ext uri="{FF2B5EF4-FFF2-40B4-BE49-F238E27FC236}">
                      <a16:creationId xmlns:a16="http://schemas.microsoft.com/office/drawing/2014/main" id="{84471143-242B-0247-BAF7-28BABFA0B960}"/>
                    </a:ext>
                  </a:extLst>
                </p:cNvPr>
                <p:cNvPicPr/>
                <p:nvPr/>
              </p:nvPicPr>
              <p:blipFill>
                <a:blip r:embed="rId236"/>
                <a:stretch>
                  <a:fillRect/>
                </a:stretch>
              </p:blipFill>
              <p:spPr>
                <a:xfrm>
                  <a:off x="5061707" y="5895627"/>
                  <a:ext cx="153000" cy="259920"/>
                </a:xfrm>
                <a:prstGeom prst="rect">
                  <a:avLst/>
                </a:prstGeom>
              </p:spPr>
            </p:pic>
          </mc:Fallback>
        </mc:AlternateContent>
        <mc:AlternateContent xmlns:mc="http://schemas.openxmlformats.org/markup-compatibility/2006" xmlns:p14="http://schemas.microsoft.com/office/powerpoint/2010/main">
          <mc:Choice Requires="p14">
            <p:contentPart p14:bwMode="auto" r:id="rId237">
              <p14:nvContentPartPr>
                <p14:cNvPr id="170" name="Entrada de lápiz 169">
                  <a:extLst>
                    <a:ext uri="{FF2B5EF4-FFF2-40B4-BE49-F238E27FC236}">
                      <a16:creationId xmlns:a16="http://schemas.microsoft.com/office/drawing/2014/main" id="{7E2A1FFC-8965-084A-895E-C8BBE9B6BA95}"/>
                    </a:ext>
                  </a:extLst>
                </p14:cNvPr>
                <p14:cNvContentPartPr/>
                <p14:nvPr/>
              </p14:nvContentPartPr>
              <p14:xfrm>
                <a:off x="5334587" y="6121347"/>
                <a:ext cx="30240" cy="128520"/>
              </p14:xfrm>
            </p:contentPart>
          </mc:Choice>
          <mc:Fallback xmlns="">
            <p:pic>
              <p:nvPicPr>
                <p:cNvPr id="170" name="Entrada de lápiz 169">
                  <a:extLst>
                    <a:ext uri="{FF2B5EF4-FFF2-40B4-BE49-F238E27FC236}">
                      <a16:creationId xmlns:a16="http://schemas.microsoft.com/office/drawing/2014/main" id="{7E2A1FFC-8965-084A-895E-C8BBE9B6BA95}"/>
                    </a:ext>
                  </a:extLst>
                </p:cNvPr>
                <p:cNvPicPr/>
                <p:nvPr/>
              </p:nvPicPr>
              <p:blipFill>
                <a:blip r:embed="rId238"/>
                <a:stretch>
                  <a:fillRect/>
                </a:stretch>
              </p:blipFill>
              <p:spPr>
                <a:xfrm>
                  <a:off x="5327027" y="6113787"/>
                  <a:ext cx="45360" cy="143640"/>
                </a:xfrm>
                <a:prstGeom prst="rect">
                  <a:avLst/>
                </a:prstGeom>
              </p:spPr>
            </p:pic>
          </mc:Fallback>
        </mc:AlternateContent>
        <mc:AlternateContent xmlns:mc="http://schemas.openxmlformats.org/markup-compatibility/2006" xmlns:p14="http://schemas.microsoft.com/office/powerpoint/2010/main">
          <mc:Choice Requires="p14">
            <p:contentPart p14:bwMode="auto" r:id="rId239">
              <p14:nvContentPartPr>
                <p14:cNvPr id="171" name="Entrada de lápiz 170">
                  <a:extLst>
                    <a:ext uri="{FF2B5EF4-FFF2-40B4-BE49-F238E27FC236}">
                      <a16:creationId xmlns:a16="http://schemas.microsoft.com/office/drawing/2014/main" id="{F749504D-9391-E446-B40D-816D0B12BD48}"/>
                    </a:ext>
                  </a:extLst>
                </p14:cNvPr>
                <p14:cNvContentPartPr/>
                <p14:nvPr/>
              </p14:nvContentPartPr>
              <p14:xfrm>
                <a:off x="5457347" y="5951787"/>
                <a:ext cx="119520" cy="182880"/>
              </p14:xfrm>
            </p:contentPart>
          </mc:Choice>
          <mc:Fallback xmlns="">
            <p:pic>
              <p:nvPicPr>
                <p:cNvPr id="171" name="Entrada de lápiz 170">
                  <a:extLst>
                    <a:ext uri="{FF2B5EF4-FFF2-40B4-BE49-F238E27FC236}">
                      <a16:creationId xmlns:a16="http://schemas.microsoft.com/office/drawing/2014/main" id="{F749504D-9391-E446-B40D-816D0B12BD48}"/>
                    </a:ext>
                  </a:extLst>
                </p:cNvPr>
                <p:cNvPicPr/>
                <p:nvPr/>
              </p:nvPicPr>
              <p:blipFill>
                <a:blip r:embed="rId240"/>
                <a:stretch>
                  <a:fillRect/>
                </a:stretch>
              </p:blipFill>
              <p:spPr>
                <a:xfrm>
                  <a:off x="5450147" y="5944227"/>
                  <a:ext cx="134640" cy="198000"/>
                </a:xfrm>
                <a:prstGeom prst="rect">
                  <a:avLst/>
                </a:prstGeom>
              </p:spPr>
            </p:pic>
          </mc:Fallback>
        </mc:AlternateContent>
        <mc:AlternateContent xmlns:mc="http://schemas.openxmlformats.org/markup-compatibility/2006" xmlns:p14="http://schemas.microsoft.com/office/powerpoint/2010/main">
          <mc:Choice Requires="p14">
            <p:contentPart p14:bwMode="auto" r:id="rId241">
              <p14:nvContentPartPr>
                <p14:cNvPr id="172" name="Entrada de lápiz 171">
                  <a:extLst>
                    <a:ext uri="{FF2B5EF4-FFF2-40B4-BE49-F238E27FC236}">
                      <a16:creationId xmlns:a16="http://schemas.microsoft.com/office/drawing/2014/main" id="{D132DD67-2867-D94F-AB95-EF4A53490B43}"/>
                    </a:ext>
                  </a:extLst>
                </p14:cNvPr>
                <p14:cNvContentPartPr/>
                <p14:nvPr/>
              </p14:nvContentPartPr>
              <p14:xfrm>
                <a:off x="5672627" y="5926587"/>
                <a:ext cx="101520" cy="206280"/>
              </p14:xfrm>
            </p:contentPart>
          </mc:Choice>
          <mc:Fallback xmlns="">
            <p:pic>
              <p:nvPicPr>
                <p:cNvPr id="172" name="Entrada de lápiz 171">
                  <a:extLst>
                    <a:ext uri="{FF2B5EF4-FFF2-40B4-BE49-F238E27FC236}">
                      <a16:creationId xmlns:a16="http://schemas.microsoft.com/office/drawing/2014/main" id="{D132DD67-2867-D94F-AB95-EF4A53490B43}"/>
                    </a:ext>
                  </a:extLst>
                </p:cNvPr>
                <p:cNvPicPr/>
                <p:nvPr/>
              </p:nvPicPr>
              <p:blipFill>
                <a:blip r:embed="rId242"/>
                <a:stretch>
                  <a:fillRect/>
                </a:stretch>
              </p:blipFill>
              <p:spPr>
                <a:xfrm>
                  <a:off x="5665067" y="5919027"/>
                  <a:ext cx="116640" cy="221400"/>
                </a:xfrm>
                <a:prstGeom prst="rect">
                  <a:avLst/>
                </a:prstGeom>
              </p:spPr>
            </p:pic>
          </mc:Fallback>
        </mc:AlternateContent>
        <mc:AlternateContent xmlns:mc="http://schemas.openxmlformats.org/markup-compatibility/2006" xmlns:p14="http://schemas.microsoft.com/office/powerpoint/2010/main">
          <mc:Choice Requires="p14">
            <p:contentPart p14:bwMode="auto" r:id="rId243">
              <p14:nvContentPartPr>
                <p14:cNvPr id="173" name="Entrada de lápiz 172">
                  <a:extLst>
                    <a:ext uri="{FF2B5EF4-FFF2-40B4-BE49-F238E27FC236}">
                      <a16:creationId xmlns:a16="http://schemas.microsoft.com/office/drawing/2014/main" id="{FE614EA4-1B2A-9C4A-B3FA-0201F116A385}"/>
                    </a:ext>
                  </a:extLst>
                </p14:cNvPr>
                <p14:cNvContentPartPr/>
                <p14:nvPr/>
              </p14:nvContentPartPr>
              <p14:xfrm>
                <a:off x="5714747" y="5898507"/>
                <a:ext cx="119520" cy="33120"/>
              </p14:xfrm>
            </p:contentPart>
          </mc:Choice>
          <mc:Fallback xmlns="">
            <p:pic>
              <p:nvPicPr>
                <p:cNvPr id="173" name="Entrada de lápiz 172">
                  <a:extLst>
                    <a:ext uri="{FF2B5EF4-FFF2-40B4-BE49-F238E27FC236}">
                      <a16:creationId xmlns:a16="http://schemas.microsoft.com/office/drawing/2014/main" id="{FE614EA4-1B2A-9C4A-B3FA-0201F116A385}"/>
                    </a:ext>
                  </a:extLst>
                </p:cNvPr>
                <p:cNvPicPr/>
                <p:nvPr/>
              </p:nvPicPr>
              <p:blipFill>
                <a:blip r:embed="rId244"/>
                <a:stretch>
                  <a:fillRect/>
                </a:stretch>
              </p:blipFill>
              <p:spPr>
                <a:xfrm>
                  <a:off x="5707187" y="5890947"/>
                  <a:ext cx="134640" cy="48240"/>
                </a:xfrm>
                <a:prstGeom prst="rect">
                  <a:avLst/>
                </a:prstGeom>
              </p:spPr>
            </p:pic>
          </mc:Fallback>
        </mc:AlternateContent>
        <mc:AlternateContent xmlns:mc="http://schemas.openxmlformats.org/markup-compatibility/2006" xmlns:p14="http://schemas.microsoft.com/office/powerpoint/2010/main">
          <mc:Choice Requires="p14">
            <p:contentPart p14:bwMode="auto" r:id="rId245">
              <p14:nvContentPartPr>
                <p14:cNvPr id="174" name="Entrada de lápiz 173">
                  <a:extLst>
                    <a:ext uri="{FF2B5EF4-FFF2-40B4-BE49-F238E27FC236}">
                      <a16:creationId xmlns:a16="http://schemas.microsoft.com/office/drawing/2014/main" id="{6D89D575-5922-F344-9B84-132A2513FD5A}"/>
                    </a:ext>
                  </a:extLst>
                </p14:cNvPr>
                <p14:cNvContentPartPr/>
                <p14:nvPr/>
              </p14:nvContentPartPr>
              <p14:xfrm>
                <a:off x="5884307" y="5807787"/>
                <a:ext cx="68760" cy="393480"/>
              </p14:xfrm>
            </p:contentPart>
          </mc:Choice>
          <mc:Fallback xmlns="">
            <p:pic>
              <p:nvPicPr>
                <p:cNvPr id="174" name="Entrada de lápiz 173">
                  <a:extLst>
                    <a:ext uri="{FF2B5EF4-FFF2-40B4-BE49-F238E27FC236}">
                      <a16:creationId xmlns:a16="http://schemas.microsoft.com/office/drawing/2014/main" id="{6D89D575-5922-F344-9B84-132A2513FD5A}"/>
                    </a:ext>
                  </a:extLst>
                </p:cNvPr>
                <p:cNvPicPr/>
                <p:nvPr/>
              </p:nvPicPr>
              <p:blipFill>
                <a:blip r:embed="rId246"/>
                <a:stretch>
                  <a:fillRect/>
                </a:stretch>
              </p:blipFill>
              <p:spPr>
                <a:xfrm>
                  <a:off x="5876747" y="5800587"/>
                  <a:ext cx="83880" cy="4086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247">
            <p14:nvContentPartPr>
              <p14:cNvPr id="176" name="Entrada de lápiz 175">
                <a:extLst>
                  <a:ext uri="{FF2B5EF4-FFF2-40B4-BE49-F238E27FC236}">
                    <a16:creationId xmlns:a16="http://schemas.microsoft.com/office/drawing/2014/main" id="{DF07C58A-01C3-BB48-8A6A-85ED81663D0E}"/>
                  </a:ext>
                </a:extLst>
              </p14:cNvPr>
              <p14:cNvContentPartPr/>
              <p14:nvPr/>
            </p14:nvContentPartPr>
            <p14:xfrm>
              <a:off x="6183827" y="5884107"/>
              <a:ext cx="412200" cy="191160"/>
            </p14:xfrm>
          </p:contentPart>
        </mc:Choice>
        <mc:Fallback xmlns="">
          <p:pic>
            <p:nvPicPr>
              <p:cNvPr id="176" name="Entrada de lápiz 175">
                <a:extLst>
                  <a:ext uri="{FF2B5EF4-FFF2-40B4-BE49-F238E27FC236}">
                    <a16:creationId xmlns:a16="http://schemas.microsoft.com/office/drawing/2014/main" id="{DF07C58A-01C3-BB48-8A6A-85ED81663D0E}"/>
                  </a:ext>
                </a:extLst>
              </p:cNvPr>
              <p:cNvPicPr/>
              <p:nvPr/>
            </p:nvPicPr>
            <p:blipFill>
              <a:blip r:embed="rId248"/>
              <a:stretch>
                <a:fillRect/>
              </a:stretch>
            </p:blipFill>
            <p:spPr>
              <a:xfrm>
                <a:off x="6176267" y="5876547"/>
                <a:ext cx="427320" cy="206280"/>
              </a:xfrm>
              <a:prstGeom prst="rect">
                <a:avLst/>
              </a:prstGeom>
            </p:spPr>
          </p:pic>
        </mc:Fallback>
      </mc:AlternateContent>
      <p:grpSp>
        <p:nvGrpSpPr>
          <p:cNvPr id="180" name="Grupo 179">
            <a:extLst>
              <a:ext uri="{FF2B5EF4-FFF2-40B4-BE49-F238E27FC236}">
                <a16:creationId xmlns:a16="http://schemas.microsoft.com/office/drawing/2014/main" id="{16B388DA-2634-B241-932A-84A44D2F5350}"/>
              </a:ext>
            </a:extLst>
          </p:cNvPr>
          <p:cNvGrpSpPr/>
          <p:nvPr/>
        </p:nvGrpSpPr>
        <p:grpSpPr>
          <a:xfrm>
            <a:off x="5748587" y="5499627"/>
            <a:ext cx="116640" cy="247680"/>
            <a:chOff x="5748587" y="5499627"/>
            <a:chExt cx="116640" cy="247680"/>
          </a:xfrm>
        </p:grpSpPr>
        <mc:AlternateContent xmlns:mc="http://schemas.openxmlformats.org/markup-compatibility/2006" xmlns:p14="http://schemas.microsoft.com/office/powerpoint/2010/main">
          <mc:Choice Requires="p14">
            <p:contentPart p14:bwMode="auto" r:id="rId249">
              <p14:nvContentPartPr>
                <p14:cNvPr id="177" name="Entrada de lápiz 176">
                  <a:extLst>
                    <a:ext uri="{FF2B5EF4-FFF2-40B4-BE49-F238E27FC236}">
                      <a16:creationId xmlns:a16="http://schemas.microsoft.com/office/drawing/2014/main" id="{DE88EAA2-65A2-0748-B17A-03E2672B4CE9}"/>
                    </a:ext>
                  </a:extLst>
                </p14:cNvPr>
                <p14:cNvContentPartPr/>
                <p14:nvPr/>
              </p14:nvContentPartPr>
              <p14:xfrm>
                <a:off x="5787827" y="5499627"/>
                <a:ext cx="15480" cy="201600"/>
              </p14:xfrm>
            </p:contentPart>
          </mc:Choice>
          <mc:Fallback xmlns="">
            <p:pic>
              <p:nvPicPr>
                <p:cNvPr id="177" name="Entrada de lápiz 176">
                  <a:extLst>
                    <a:ext uri="{FF2B5EF4-FFF2-40B4-BE49-F238E27FC236}">
                      <a16:creationId xmlns:a16="http://schemas.microsoft.com/office/drawing/2014/main" id="{DE88EAA2-65A2-0748-B17A-03E2672B4CE9}"/>
                    </a:ext>
                  </a:extLst>
                </p:cNvPr>
                <p:cNvPicPr/>
                <p:nvPr/>
              </p:nvPicPr>
              <p:blipFill>
                <a:blip r:embed="rId250"/>
                <a:stretch>
                  <a:fillRect/>
                </a:stretch>
              </p:blipFill>
              <p:spPr>
                <a:xfrm>
                  <a:off x="5780267" y="5492067"/>
                  <a:ext cx="30240" cy="216720"/>
                </a:xfrm>
                <a:prstGeom prst="rect">
                  <a:avLst/>
                </a:prstGeom>
              </p:spPr>
            </p:pic>
          </mc:Fallback>
        </mc:AlternateContent>
        <mc:AlternateContent xmlns:mc="http://schemas.openxmlformats.org/markup-compatibility/2006" xmlns:p14="http://schemas.microsoft.com/office/powerpoint/2010/main">
          <mc:Choice Requires="p14">
            <p:contentPart p14:bwMode="auto" r:id="rId251">
              <p14:nvContentPartPr>
                <p14:cNvPr id="178" name="Entrada de lápiz 177">
                  <a:extLst>
                    <a:ext uri="{FF2B5EF4-FFF2-40B4-BE49-F238E27FC236}">
                      <a16:creationId xmlns:a16="http://schemas.microsoft.com/office/drawing/2014/main" id="{51C19C63-C400-0D4A-9047-8C69D2FB9877}"/>
                    </a:ext>
                  </a:extLst>
                </p14:cNvPr>
                <p14:cNvContentPartPr/>
                <p14:nvPr/>
              </p14:nvContentPartPr>
              <p14:xfrm>
                <a:off x="5748587" y="5621667"/>
                <a:ext cx="116640" cy="9720"/>
              </p14:xfrm>
            </p:contentPart>
          </mc:Choice>
          <mc:Fallback xmlns="">
            <p:pic>
              <p:nvPicPr>
                <p:cNvPr id="178" name="Entrada de lápiz 177">
                  <a:extLst>
                    <a:ext uri="{FF2B5EF4-FFF2-40B4-BE49-F238E27FC236}">
                      <a16:creationId xmlns:a16="http://schemas.microsoft.com/office/drawing/2014/main" id="{51C19C63-C400-0D4A-9047-8C69D2FB9877}"/>
                    </a:ext>
                  </a:extLst>
                </p:cNvPr>
                <p:cNvPicPr/>
                <p:nvPr/>
              </p:nvPicPr>
              <p:blipFill>
                <a:blip r:embed="rId252"/>
                <a:stretch>
                  <a:fillRect/>
                </a:stretch>
              </p:blipFill>
              <p:spPr>
                <a:xfrm>
                  <a:off x="5741027" y="5614107"/>
                  <a:ext cx="131760" cy="24840"/>
                </a:xfrm>
                <a:prstGeom prst="rect">
                  <a:avLst/>
                </a:prstGeom>
              </p:spPr>
            </p:pic>
          </mc:Fallback>
        </mc:AlternateContent>
        <mc:AlternateContent xmlns:mc="http://schemas.openxmlformats.org/markup-compatibility/2006" xmlns:p14="http://schemas.microsoft.com/office/powerpoint/2010/main">
          <mc:Choice Requires="p14">
            <p:contentPart p14:bwMode="auto" r:id="rId253">
              <p14:nvContentPartPr>
                <p14:cNvPr id="179" name="Entrada de lápiz 178">
                  <a:extLst>
                    <a:ext uri="{FF2B5EF4-FFF2-40B4-BE49-F238E27FC236}">
                      <a16:creationId xmlns:a16="http://schemas.microsoft.com/office/drawing/2014/main" id="{A4E44521-95B5-B54B-A86F-D3FD2735EDAF}"/>
                    </a:ext>
                  </a:extLst>
                </p14:cNvPr>
                <p14:cNvContentPartPr/>
                <p14:nvPr/>
              </p14:nvContentPartPr>
              <p14:xfrm>
                <a:off x="5757227" y="5596107"/>
                <a:ext cx="88920" cy="151200"/>
              </p14:xfrm>
            </p:contentPart>
          </mc:Choice>
          <mc:Fallback xmlns="">
            <p:pic>
              <p:nvPicPr>
                <p:cNvPr id="179" name="Entrada de lápiz 178">
                  <a:extLst>
                    <a:ext uri="{FF2B5EF4-FFF2-40B4-BE49-F238E27FC236}">
                      <a16:creationId xmlns:a16="http://schemas.microsoft.com/office/drawing/2014/main" id="{A4E44521-95B5-B54B-A86F-D3FD2735EDAF}"/>
                    </a:ext>
                  </a:extLst>
                </p:cNvPr>
                <p:cNvPicPr/>
                <p:nvPr/>
              </p:nvPicPr>
              <p:blipFill>
                <a:blip r:embed="rId254"/>
                <a:stretch>
                  <a:fillRect/>
                </a:stretch>
              </p:blipFill>
              <p:spPr>
                <a:xfrm>
                  <a:off x="5749667" y="5588907"/>
                  <a:ext cx="104040" cy="166320"/>
                </a:xfrm>
                <a:prstGeom prst="rect">
                  <a:avLst/>
                </a:prstGeom>
              </p:spPr>
            </p:pic>
          </mc:Fallback>
        </mc:AlternateContent>
      </p:grpSp>
      <p:grpSp>
        <p:nvGrpSpPr>
          <p:cNvPr id="185" name="Grupo 184">
            <a:extLst>
              <a:ext uri="{FF2B5EF4-FFF2-40B4-BE49-F238E27FC236}">
                <a16:creationId xmlns:a16="http://schemas.microsoft.com/office/drawing/2014/main" id="{84763AF8-1C2A-1242-8805-132467037F12}"/>
              </a:ext>
            </a:extLst>
          </p:cNvPr>
          <p:cNvGrpSpPr/>
          <p:nvPr/>
        </p:nvGrpSpPr>
        <p:grpSpPr>
          <a:xfrm>
            <a:off x="4336667" y="5561907"/>
            <a:ext cx="79560" cy="243360"/>
            <a:chOff x="4336667" y="5561907"/>
            <a:chExt cx="79560" cy="243360"/>
          </a:xfrm>
        </p:grpSpPr>
        <mc:AlternateContent xmlns:mc="http://schemas.openxmlformats.org/markup-compatibility/2006" xmlns:p14="http://schemas.microsoft.com/office/powerpoint/2010/main">
          <mc:Choice Requires="p14">
            <p:contentPart p14:bwMode="auto" r:id="rId255">
              <p14:nvContentPartPr>
                <p14:cNvPr id="181" name="Entrada de lápiz 180">
                  <a:extLst>
                    <a:ext uri="{FF2B5EF4-FFF2-40B4-BE49-F238E27FC236}">
                      <a16:creationId xmlns:a16="http://schemas.microsoft.com/office/drawing/2014/main" id="{8713FEC2-1C45-0244-8EFD-F0AB40AC1916}"/>
                    </a:ext>
                  </a:extLst>
                </p14:cNvPr>
                <p14:cNvContentPartPr/>
                <p14:nvPr/>
              </p14:nvContentPartPr>
              <p14:xfrm>
                <a:off x="4374107" y="5561907"/>
                <a:ext cx="27000" cy="193680"/>
              </p14:xfrm>
            </p:contentPart>
          </mc:Choice>
          <mc:Fallback xmlns="">
            <p:pic>
              <p:nvPicPr>
                <p:cNvPr id="181" name="Entrada de lápiz 180">
                  <a:extLst>
                    <a:ext uri="{FF2B5EF4-FFF2-40B4-BE49-F238E27FC236}">
                      <a16:creationId xmlns:a16="http://schemas.microsoft.com/office/drawing/2014/main" id="{8713FEC2-1C45-0244-8EFD-F0AB40AC1916}"/>
                    </a:ext>
                  </a:extLst>
                </p:cNvPr>
                <p:cNvPicPr/>
                <p:nvPr/>
              </p:nvPicPr>
              <p:blipFill>
                <a:blip r:embed="rId256"/>
                <a:stretch>
                  <a:fillRect/>
                </a:stretch>
              </p:blipFill>
              <p:spPr>
                <a:xfrm>
                  <a:off x="4366547" y="5554347"/>
                  <a:ext cx="42120" cy="208800"/>
                </a:xfrm>
                <a:prstGeom prst="rect">
                  <a:avLst/>
                </a:prstGeom>
              </p:spPr>
            </p:pic>
          </mc:Fallback>
        </mc:AlternateContent>
        <mc:AlternateContent xmlns:mc="http://schemas.openxmlformats.org/markup-compatibility/2006" xmlns:p14="http://schemas.microsoft.com/office/powerpoint/2010/main">
          <mc:Choice Requires="p14">
            <p:contentPart p14:bwMode="auto" r:id="rId257">
              <p14:nvContentPartPr>
                <p14:cNvPr id="182" name="Entrada de lápiz 181">
                  <a:extLst>
                    <a:ext uri="{FF2B5EF4-FFF2-40B4-BE49-F238E27FC236}">
                      <a16:creationId xmlns:a16="http://schemas.microsoft.com/office/drawing/2014/main" id="{10ECE6F9-0D2B-1B49-B9F7-A3512EB1D5D9}"/>
                    </a:ext>
                  </a:extLst>
                </p14:cNvPr>
                <p14:cNvContentPartPr/>
                <p14:nvPr/>
              </p14:nvContentPartPr>
              <p14:xfrm>
                <a:off x="4343147" y="5714907"/>
                <a:ext cx="73080" cy="10080"/>
              </p14:xfrm>
            </p:contentPart>
          </mc:Choice>
          <mc:Fallback xmlns="">
            <p:pic>
              <p:nvPicPr>
                <p:cNvPr id="182" name="Entrada de lápiz 181">
                  <a:extLst>
                    <a:ext uri="{FF2B5EF4-FFF2-40B4-BE49-F238E27FC236}">
                      <a16:creationId xmlns:a16="http://schemas.microsoft.com/office/drawing/2014/main" id="{10ECE6F9-0D2B-1B49-B9F7-A3512EB1D5D9}"/>
                    </a:ext>
                  </a:extLst>
                </p:cNvPr>
                <p:cNvPicPr/>
                <p:nvPr/>
              </p:nvPicPr>
              <p:blipFill>
                <a:blip r:embed="rId258"/>
                <a:stretch>
                  <a:fillRect/>
                </a:stretch>
              </p:blipFill>
              <p:spPr>
                <a:xfrm>
                  <a:off x="4335587" y="5707347"/>
                  <a:ext cx="88200" cy="25200"/>
                </a:xfrm>
                <a:prstGeom prst="rect">
                  <a:avLst/>
                </a:prstGeom>
              </p:spPr>
            </p:pic>
          </mc:Fallback>
        </mc:AlternateContent>
        <mc:AlternateContent xmlns:mc="http://schemas.openxmlformats.org/markup-compatibility/2006" xmlns:p14="http://schemas.microsoft.com/office/powerpoint/2010/main">
          <mc:Choice Requires="p14">
            <p:contentPart p14:bwMode="auto" r:id="rId259">
              <p14:nvContentPartPr>
                <p14:cNvPr id="183" name="Entrada de lápiz 182">
                  <a:extLst>
                    <a:ext uri="{FF2B5EF4-FFF2-40B4-BE49-F238E27FC236}">
                      <a16:creationId xmlns:a16="http://schemas.microsoft.com/office/drawing/2014/main" id="{AF5F1AE4-8BCE-0547-8B3D-E3BF0AE8D5E0}"/>
                    </a:ext>
                  </a:extLst>
                </p14:cNvPr>
                <p14:cNvContentPartPr/>
                <p14:nvPr/>
              </p14:nvContentPartPr>
              <p14:xfrm>
                <a:off x="4336667" y="5718507"/>
                <a:ext cx="74160" cy="86760"/>
              </p14:xfrm>
            </p:contentPart>
          </mc:Choice>
          <mc:Fallback xmlns="">
            <p:pic>
              <p:nvPicPr>
                <p:cNvPr id="183" name="Entrada de lápiz 182">
                  <a:extLst>
                    <a:ext uri="{FF2B5EF4-FFF2-40B4-BE49-F238E27FC236}">
                      <a16:creationId xmlns:a16="http://schemas.microsoft.com/office/drawing/2014/main" id="{AF5F1AE4-8BCE-0547-8B3D-E3BF0AE8D5E0}"/>
                    </a:ext>
                  </a:extLst>
                </p:cNvPr>
                <p:cNvPicPr/>
                <p:nvPr/>
              </p:nvPicPr>
              <p:blipFill>
                <a:blip r:embed="rId260"/>
                <a:stretch>
                  <a:fillRect/>
                </a:stretch>
              </p:blipFill>
              <p:spPr>
                <a:xfrm>
                  <a:off x="4329107" y="5710947"/>
                  <a:ext cx="89280" cy="101880"/>
                </a:xfrm>
                <a:prstGeom prst="rect">
                  <a:avLst/>
                </a:prstGeom>
              </p:spPr>
            </p:pic>
          </mc:Fallback>
        </mc:AlternateContent>
        <mc:AlternateContent xmlns:mc="http://schemas.openxmlformats.org/markup-compatibility/2006" xmlns:p14="http://schemas.microsoft.com/office/powerpoint/2010/main">
          <mc:Choice Requires="p14">
            <p:contentPart p14:bwMode="auto" r:id="rId261">
              <p14:nvContentPartPr>
                <p14:cNvPr id="184" name="Entrada de lápiz 183">
                  <a:extLst>
                    <a:ext uri="{FF2B5EF4-FFF2-40B4-BE49-F238E27FC236}">
                      <a16:creationId xmlns:a16="http://schemas.microsoft.com/office/drawing/2014/main" id="{0B581042-8556-C248-BDBB-EC914C669FB3}"/>
                    </a:ext>
                  </a:extLst>
                </p14:cNvPr>
                <p14:cNvContentPartPr/>
                <p14:nvPr/>
              </p14:nvContentPartPr>
              <p14:xfrm>
                <a:off x="4360067" y="5723187"/>
                <a:ext cx="18720" cy="66960"/>
              </p14:xfrm>
            </p:contentPart>
          </mc:Choice>
          <mc:Fallback xmlns="">
            <p:pic>
              <p:nvPicPr>
                <p:cNvPr id="184" name="Entrada de lápiz 183">
                  <a:extLst>
                    <a:ext uri="{FF2B5EF4-FFF2-40B4-BE49-F238E27FC236}">
                      <a16:creationId xmlns:a16="http://schemas.microsoft.com/office/drawing/2014/main" id="{0B581042-8556-C248-BDBB-EC914C669FB3}"/>
                    </a:ext>
                  </a:extLst>
                </p:cNvPr>
                <p:cNvPicPr/>
                <p:nvPr/>
              </p:nvPicPr>
              <p:blipFill>
                <a:blip r:embed="rId262"/>
                <a:stretch>
                  <a:fillRect/>
                </a:stretch>
              </p:blipFill>
              <p:spPr>
                <a:xfrm>
                  <a:off x="4352507" y="5715627"/>
                  <a:ext cx="33840" cy="82080"/>
                </a:xfrm>
                <a:prstGeom prst="rect">
                  <a:avLst/>
                </a:prstGeom>
              </p:spPr>
            </p:pic>
          </mc:Fallback>
        </mc:AlternateContent>
      </p:grpSp>
    </p:spTree>
    <p:extLst>
      <p:ext uri="{BB962C8B-B14F-4D97-AF65-F5344CB8AC3E}">
        <p14:creationId xmlns:p14="http://schemas.microsoft.com/office/powerpoint/2010/main" val="177968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98C181B-6D04-AD4D-90CF-5D4E926D9E19}"/>
              </a:ext>
            </a:extLst>
          </p:cNvPr>
          <p:cNvPicPr>
            <a:picLocks noChangeAspect="1"/>
          </p:cNvPicPr>
          <p:nvPr/>
        </p:nvPicPr>
        <p:blipFill>
          <a:blip r:embed="rId2"/>
          <a:stretch>
            <a:fillRect/>
          </a:stretch>
        </p:blipFill>
        <p:spPr>
          <a:xfrm>
            <a:off x="635221" y="1103643"/>
            <a:ext cx="2985758" cy="2985758"/>
          </a:xfrm>
          <a:prstGeom prst="rect">
            <a:avLst/>
          </a:prstGeom>
        </p:spPr>
      </p:pic>
      <p:grpSp>
        <p:nvGrpSpPr>
          <p:cNvPr id="14" name="Grupo 13">
            <a:extLst>
              <a:ext uri="{FF2B5EF4-FFF2-40B4-BE49-F238E27FC236}">
                <a16:creationId xmlns:a16="http://schemas.microsoft.com/office/drawing/2014/main" id="{A762DA8E-D247-1042-81C3-925DB6D8F2B8}"/>
              </a:ext>
            </a:extLst>
          </p:cNvPr>
          <p:cNvGrpSpPr/>
          <p:nvPr/>
        </p:nvGrpSpPr>
        <p:grpSpPr>
          <a:xfrm>
            <a:off x="4192992" y="733608"/>
            <a:ext cx="879480" cy="421920"/>
            <a:chOff x="4192992" y="733608"/>
            <a:chExt cx="879480" cy="421920"/>
          </a:xfrm>
        </p:grpSpPr>
        <mc:AlternateContent xmlns:mc="http://schemas.openxmlformats.org/markup-compatibility/2006">
          <mc:Choice xmlns:p14="http://schemas.microsoft.com/office/powerpoint/2010/main" Requires="p14">
            <p:contentPart p14:bwMode="auto" r:id="rId3">
              <p14:nvContentPartPr>
                <p14:cNvPr id="2" name="Entrada de lápiz 1">
                  <a:extLst>
                    <a:ext uri="{FF2B5EF4-FFF2-40B4-BE49-F238E27FC236}">
                      <a16:creationId xmlns:a16="http://schemas.microsoft.com/office/drawing/2014/main" id="{EC13DD9E-06DC-3C40-81B9-689861BED121}"/>
                    </a:ext>
                  </a:extLst>
                </p14:cNvPr>
                <p14:cNvContentPartPr/>
                <p14:nvPr/>
              </p14:nvContentPartPr>
              <p14:xfrm>
                <a:off x="4192992" y="758808"/>
                <a:ext cx="223200" cy="396720"/>
              </p14:xfrm>
            </p:contentPart>
          </mc:Choice>
          <mc:Fallback>
            <p:pic>
              <p:nvPicPr>
                <p:cNvPr id="2" name="Entrada de lápiz 1">
                  <a:extLst>
                    <a:ext uri="{FF2B5EF4-FFF2-40B4-BE49-F238E27FC236}">
                      <a16:creationId xmlns:a16="http://schemas.microsoft.com/office/drawing/2014/main" id="{EC13DD9E-06DC-3C40-81B9-689861BED121}"/>
                    </a:ext>
                  </a:extLst>
                </p:cNvPr>
                <p:cNvPicPr/>
                <p:nvPr/>
              </p:nvPicPr>
              <p:blipFill>
                <a:blip r:embed="rId4"/>
                <a:stretch>
                  <a:fillRect/>
                </a:stretch>
              </p:blipFill>
              <p:spPr>
                <a:xfrm>
                  <a:off x="4185432" y="751248"/>
                  <a:ext cx="238320" cy="41184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3" name="Entrada de lápiz 2">
                  <a:extLst>
                    <a:ext uri="{FF2B5EF4-FFF2-40B4-BE49-F238E27FC236}">
                      <a16:creationId xmlns:a16="http://schemas.microsoft.com/office/drawing/2014/main" id="{E10C0EBA-416F-4846-B715-6758B09FCBD0}"/>
                    </a:ext>
                  </a:extLst>
                </p14:cNvPr>
                <p14:cNvContentPartPr/>
                <p14:nvPr/>
              </p14:nvContentPartPr>
              <p14:xfrm>
                <a:off x="4650552" y="777168"/>
                <a:ext cx="22320" cy="287280"/>
              </p14:xfrm>
            </p:contentPart>
          </mc:Choice>
          <mc:Fallback>
            <p:pic>
              <p:nvPicPr>
                <p:cNvPr id="3" name="Entrada de lápiz 2">
                  <a:extLst>
                    <a:ext uri="{FF2B5EF4-FFF2-40B4-BE49-F238E27FC236}">
                      <a16:creationId xmlns:a16="http://schemas.microsoft.com/office/drawing/2014/main" id="{E10C0EBA-416F-4846-B715-6758B09FCBD0}"/>
                    </a:ext>
                  </a:extLst>
                </p:cNvPr>
                <p:cNvPicPr/>
                <p:nvPr/>
              </p:nvPicPr>
              <p:blipFill>
                <a:blip r:embed="rId6"/>
                <a:stretch>
                  <a:fillRect/>
                </a:stretch>
              </p:blipFill>
              <p:spPr>
                <a:xfrm>
                  <a:off x="4642992" y="769608"/>
                  <a:ext cx="37440" cy="30240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1" name="Entrada de lápiz 10">
                  <a:extLst>
                    <a:ext uri="{FF2B5EF4-FFF2-40B4-BE49-F238E27FC236}">
                      <a16:creationId xmlns:a16="http://schemas.microsoft.com/office/drawing/2014/main" id="{BF52F4EE-D2C8-5A40-9D44-6DD5380871D7}"/>
                    </a:ext>
                  </a:extLst>
                </p14:cNvPr>
                <p14:cNvContentPartPr/>
                <p14:nvPr/>
              </p14:nvContentPartPr>
              <p14:xfrm>
                <a:off x="4581072" y="733608"/>
                <a:ext cx="236880" cy="169200"/>
              </p14:xfrm>
            </p:contentPart>
          </mc:Choice>
          <mc:Fallback>
            <p:pic>
              <p:nvPicPr>
                <p:cNvPr id="11" name="Entrada de lápiz 10">
                  <a:extLst>
                    <a:ext uri="{FF2B5EF4-FFF2-40B4-BE49-F238E27FC236}">
                      <a16:creationId xmlns:a16="http://schemas.microsoft.com/office/drawing/2014/main" id="{BF52F4EE-D2C8-5A40-9D44-6DD5380871D7}"/>
                    </a:ext>
                  </a:extLst>
                </p:cNvPr>
                <p:cNvPicPr/>
                <p:nvPr/>
              </p:nvPicPr>
              <p:blipFill>
                <a:blip r:embed="rId8"/>
                <a:stretch>
                  <a:fillRect/>
                </a:stretch>
              </p:blipFill>
              <p:spPr>
                <a:xfrm>
                  <a:off x="4573512" y="726048"/>
                  <a:ext cx="252000" cy="18432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2" name="Entrada de lápiz 11">
                  <a:extLst>
                    <a:ext uri="{FF2B5EF4-FFF2-40B4-BE49-F238E27FC236}">
                      <a16:creationId xmlns:a16="http://schemas.microsoft.com/office/drawing/2014/main" id="{E6EE1893-88DB-FB42-845C-1230B3CC757E}"/>
                    </a:ext>
                  </a:extLst>
                </p14:cNvPr>
                <p14:cNvContentPartPr/>
                <p14:nvPr/>
              </p14:nvContentPartPr>
              <p14:xfrm>
                <a:off x="4974192" y="877608"/>
                <a:ext cx="98280" cy="12600"/>
              </p14:xfrm>
            </p:contentPart>
          </mc:Choice>
          <mc:Fallback>
            <p:pic>
              <p:nvPicPr>
                <p:cNvPr id="12" name="Entrada de lápiz 11">
                  <a:extLst>
                    <a:ext uri="{FF2B5EF4-FFF2-40B4-BE49-F238E27FC236}">
                      <a16:creationId xmlns:a16="http://schemas.microsoft.com/office/drawing/2014/main" id="{E6EE1893-88DB-FB42-845C-1230B3CC757E}"/>
                    </a:ext>
                  </a:extLst>
                </p:cNvPr>
                <p:cNvPicPr/>
                <p:nvPr/>
              </p:nvPicPr>
              <p:blipFill>
                <a:blip r:embed="rId10"/>
                <a:stretch>
                  <a:fillRect/>
                </a:stretch>
              </p:blipFill>
              <p:spPr>
                <a:xfrm>
                  <a:off x="4966632" y="870048"/>
                  <a:ext cx="113400" cy="2772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13" name="Entrada de lápiz 12">
                  <a:extLst>
                    <a:ext uri="{FF2B5EF4-FFF2-40B4-BE49-F238E27FC236}">
                      <a16:creationId xmlns:a16="http://schemas.microsoft.com/office/drawing/2014/main" id="{938F037B-32D1-3E41-A78B-D0C12D2A22B2}"/>
                    </a:ext>
                  </a:extLst>
                </p14:cNvPr>
                <p14:cNvContentPartPr/>
                <p14:nvPr/>
              </p14:nvContentPartPr>
              <p14:xfrm>
                <a:off x="4974192" y="1011528"/>
                <a:ext cx="79920" cy="12600"/>
              </p14:xfrm>
            </p:contentPart>
          </mc:Choice>
          <mc:Fallback>
            <p:pic>
              <p:nvPicPr>
                <p:cNvPr id="13" name="Entrada de lápiz 12">
                  <a:extLst>
                    <a:ext uri="{FF2B5EF4-FFF2-40B4-BE49-F238E27FC236}">
                      <a16:creationId xmlns:a16="http://schemas.microsoft.com/office/drawing/2014/main" id="{938F037B-32D1-3E41-A78B-D0C12D2A22B2}"/>
                    </a:ext>
                  </a:extLst>
                </p:cNvPr>
                <p:cNvPicPr/>
                <p:nvPr/>
              </p:nvPicPr>
              <p:blipFill>
                <a:blip r:embed="rId12"/>
                <a:stretch>
                  <a:fillRect/>
                </a:stretch>
              </p:blipFill>
              <p:spPr>
                <a:xfrm>
                  <a:off x="4966632" y="1003968"/>
                  <a:ext cx="95040" cy="27720"/>
                </a:xfrm>
                <a:prstGeom prst="rect">
                  <a:avLst/>
                </a:prstGeom>
              </p:spPr>
            </p:pic>
          </mc:Fallback>
        </mc:AlternateContent>
      </p:grpSp>
      <p:grpSp>
        <p:nvGrpSpPr>
          <p:cNvPr id="34" name="Grupo 33">
            <a:extLst>
              <a:ext uri="{FF2B5EF4-FFF2-40B4-BE49-F238E27FC236}">
                <a16:creationId xmlns:a16="http://schemas.microsoft.com/office/drawing/2014/main" id="{BB63B428-8096-CF42-A84D-8B6028D9A210}"/>
              </a:ext>
            </a:extLst>
          </p:cNvPr>
          <p:cNvGrpSpPr/>
          <p:nvPr/>
        </p:nvGrpSpPr>
        <p:grpSpPr>
          <a:xfrm>
            <a:off x="5312592" y="600048"/>
            <a:ext cx="1106640" cy="498240"/>
            <a:chOff x="5312592" y="600048"/>
            <a:chExt cx="1106640" cy="498240"/>
          </a:xfrm>
        </p:grpSpPr>
        <mc:AlternateContent xmlns:mc="http://schemas.openxmlformats.org/markup-compatibility/2006">
          <mc:Choice xmlns:p14="http://schemas.microsoft.com/office/powerpoint/2010/main" Requires="p14">
            <p:contentPart p14:bwMode="auto" r:id="rId13">
              <p14:nvContentPartPr>
                <p14:cNvPr id="15" name="Entrada de lápiz 14">
                  <a:extLst>
                    <a:ext uri="{FF2B5EF4-FFF2-40B4-BE49-F238E27FC236}">
                      <a16:creationId xmlns:a16="http://schemas.microsoft.com/office/drawing/2014/main" id="{5FC4ED90-44C4-E844-AE13-B6D03349DDA9}"/>
                    </a:ext>
                  </a:extLst>
                </p14:cNvPr>
                <p14:cNvContentPartPr/>
                <p14:nvPr/>
              </p14:nvContentPartPr>
              <p14:xfrm>
                <a:off x="5367312" y="600048"/>
                <a:ext cx="77040" cy="348120"/>
              </p14:xfrm>
            </p:contentPart>
          </mc:Choice>
          <mc:Fallback>
            <p:pic>
              <p:nvPicPr>
                <p:cNvPr id="15" name="Entrada de lápiz 14">
                  <a:extLst>
                    <a:ext uri="{FF2B5EF4-FFF2-40B4-BE49-F238E27FC236}">
                      <a16:creationId xmlns:a16="http://schemas.microsoft.com/office/drawing/2014/main" id="{5FC4ED90-44C4-E844-AE13-B6D03349DDA9}"/>
                    </a:ext>
                  </a:extLst>
                </p:cNvPr>
                <p:cNvPicPr/>
                <p:nvPr/>
              </p:nvPicPr>
              <p:blipFill>
                <a:blip r:embed="rId14"/>
                <a:stretch>
                  <a:fillRect/>
                </a:stretch>
              </p:blipFill>
              <p:spPr>
                <a:xfrm>
                  <a:off x="5359752" y="592488"/>
                  <a:ext cx="92160" cy="36324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6" name="Entrada de lápiz 15">
                  <a:extLst>
                    <a:ext uri="{FF2B5EF4-FFF2-40B4-BE49-F238E27FC236}">
                      <a16:creationId xmlns:a16="http://schemas.microsoft.com/office/drawing/2014/main" id="{685C2D5B-4EBA-F240-9D60-AC14D8656C28}"/>
                    </a:ext>
                  </a:extLst>
                </p14:cNvPr>
                <p14:cNvContentPartPr/>
                <p14:nvPr/>
              </p14:nvContentPartPr>
              <p14:xfrm>
                <a:off x="5542272" y="639648"/>
                <a:ext cx="140040" cy="295200"/>
              </p14:xfrm>
            </p:contentPart>
          </mc:Choice>
          <mc:Fallback>
            <p:pic>
              <p:nvPicPr>
                <p:cNvPr id="16" name="Entrada de lápiz 15">
                  <a:extLst>
                    <a:ext uri="{FF2B5EF4-FFF2-40B4-BE49-F238E27FC236}">
                      <a16:creationId xmlns:a16="http://schemas.microsoft.com/office/drawing/2014/main" id="{685C2D5B-4EBA-F240-9D60-AC14D8656C28}"/>
                    </a:ext>
                  </a:extLst>
                </p:cNvPr>
                <p:cNvPicPr/>
                <p:nvPr/>
              </p:nvPicPr>
              <p:blipFill>
                <a:blip r:embed="rId16"/>
                <a:stretch>
                  <a:fillRect/>
                </a:stretch>
              </p:blipFill>
              <p:spPr>
                <a:xfrm>
                  <a:off x="5534712" y="632088"/>
                  <a:ext cx="155160" cy="31032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17" name="Entrada de lápiz 16">
                  <a:extLst>
                    <a:ext uri="{FF2B5EF4-FFF2-40B4-BE49-F238E27FC236}">
                      <a16:creationId xmlns:a16="http://schemas.microsoft.com/office/drawing/2014/main" id="{29BD312E-06C3-FA48-93CE-34230E84036A}"/>
                    </a:ext>
                  </a:extLst>
                </p14:cNvPr>
                <p14:cNvContentPartPr/>
                <p14:nvPr/>
              </p14:nvContentPartPr>
              <p14:xfrm>
                <a:off x="5877072" y="713088"/>
                <a:ext cx="53640" cy="297360"/>
              </p14:xfrm>
            </p:contentPart>
          </mc:Choice>
          <mc:Fallback>
            <p:pic>
              <p:nvPicPr>
                <p:cNvPr id="17" name="Entrada de lápiz 16">
                  <a:extLst>
                    <a:ext uri="{FF2B5EF4-FFF2-40B4-BE49-F238E27FC236}">
                      <a16:creationId xmlns:a16="http://schemas.microsoft.com/office/drawing/2014/main" id="{29BD312E-06C3-FA48-93CE-34230E84036A}"/>
                    </a:ext>
                  </a:extLst>
                </p:cNvPr>
                <p:cNvPicPr/>
                <p:nvPr/>
              </p:nvPicPr>
              <p:blipFill>
                <a:blip r:embed="rId18"/>
                <a:stretch>
                  <a:fillRect/>
                </a:stretch>
              </p:blipFill>
              <p:spPr>
                <a:xfrm>
                  <a:off x="5869512" y="705528"/>
                  <a:ext cx="68400" cy="31248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18" name="Entrada de lápiz 17">
                  <a:extLst>
                    <a:ext uri="{FF2B5EF4-FFF2-40B4-BE49-F238E27FC236}">
                      <a16:creationId xmlns:a16="http://schemas.microsoft.com/office/drawing/2014/main" id="{E7055ECC-4902-3041-8E2C-9BE2E54FDDF7}"/>
                    </a:ext>
                  </a:extLst>
                </p14:cNvPr>
                <p14:cNvContentPartPr/>
                <p14:nvPr/>
              </p14:nvContentPartPr>
              <p14:xfrm>
                <a:off x="5861232" y="692568"/>
                <a:ext cx="171000" cy="183240"/>
              </p14:xfrm>
            </p:contentPart>
          </mc:Choice>
          <mc:Fallback>
            <p:pic>
              <p:nvPicPr>
                <p:cNvPr id="18" name="Entrada de lápiz 17">
                  <a:extLst>
                    <a:ext uri="{FF2B5EF4-FFF2-40B4-BE49-F238E27FC236}">
                      <a16:creationId xmlns:a16="http://schemas.microsoft.com/office/drawing/2014/main" id="{E7055ECC-4902-3041-8E2C-9BE2E54FDDF7}"/>
                    </a:ext>
                  </a:extLst>
                </p:cNvPr>
                <p:cNvPicPr/>
                <p:nvPr/>
              </p:nvPicPr>
              <p:blipFill>
                <a:blip r:embed="rId20"/>
                <a:stretch>
                  <a:fillRect/>
                </a:stretch>
              </p:blipFill>
              <p:spPr>
                <a:xfrm>
                  <a:off x="5853672" y="685008"/>
                  <a:ext cx="186120" cy="198360"/>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19" name="Entrada de lápiz 18">
                  <a:extLst>
                    <a:ext uri="{FF2B5EF4-FFF2-40B4-BE49-F238E27FC236}">
                      <a16:creationId xmlns:a16="http://schemas.microsoft.com/office/drawing/2014/main" id="{0185CB6C-5056-AD44-8FE1-C96D2EFFF178}"/>
                    </a:ext>
                  </a:extLst>
                </p14:cNvPr>
                <p14:cNvContentPartPr/>
                <p14:nvPr/>
              </p14:nvContentPartPr>
              <p14:xfrm>
                <a:off x="6084072" y="676368"/>
                <a:ext cx="180000" cy="222120"/>
              </p14:xfrm>
            </p:contentPart>
          </mc:Choice>
          <mc:Fallback>
            <p:pic>
              <p:nvPicPr>
                <p:cNvPr id="19" name="Entrada de lápiz 18">
                  <a:extLst>
                    <a:ext uri="{FF2B5EF4-FFF2-40B4-BE49-F238E27FC236}">
                      <a16:creationId xmlns:a16="http://schemas.microsoft.com/office/drawing/2014/main" id="{0185CB6C-5056-AD44-8FE1-C96D2EFFF178}"/>
                    </a:ext>
                  </a:extLst>
                </p:cNvPr>
                <p:cNvPicPr/>
                <p:nvPr/>
              </p:nvPicPr>
              <p:blipFill>
                <a:blip r:embed="rId22"/>
                <a:stretch>
                  <a:fillRect/>
                </a:stretch>
              </p:blipFill>
              <p:spPr>
                <a:xfrm>
                  <a:off x="6076512" y="668808"/>
                  <a:ext cx="195120" cy="237240"/>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20" name="Entrada de lápiz 19">
                  <a:extLst>
                    <a:ext uri="{FF2B5EF4-FFF2-40B4-BE49-F238E27FC236}">
                      <a16:creationId xmlns:a16="http://schemas.microsoft.com/office/drawing/2014/main" id="{CC827EE5-941E-1840-ACC2-DC903E8469AD}"/>
                    </a:ext>
                  </a:extLst>
                </p14:cNvPr>
                <p14:cNvContentPartPr/>
                <p14:nvPr/>
              </p14:nvContentPartPr>
              <p14:xfrm>
                <a:off x="6349752" y="740448"/>
                <a:ext cx="9720" cy="149400"/>
              </p14:xfrm>
            </p:contentPart>
          </mc:Choice>
          <mc:Fallback>
            <p:pic>
              <p:nvPicPr>
                <p:cNvPr id="20" name="Entrada de lápiz 19">
                  <a:extLst>
                    <a:ext uri="{FF2B5EF4-FFF2-40B4-BE49-F238E27FC236}">
                      <a16:creationId xmlns:a16="http://schemas.microsoft.com/office/drawing/2014/main" id="{CC827EE5-941E-1840-ACC2-DC903E8469AD}"/>
                    </a:ext>
                  </a:extLst>
                </p:cNvPr>
                <p:cNvPicPr/>
                <p:nvPr/>
              </p:nvPicPr>
              <p:blipFill>
                <a:blip r:embed="rId24"/>
                <a:stretch>
                  <a:fillRect/>
                </a:stretch>
              </p:blipFill>
              <p:spPr>
                <a:xfrm>
                  <a:off x="6342192" y="732888"/>
                  <a:ext cx="24840" cy="164520"/>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21" name="Entrada de lápiz 20">
                  <a:extLst>
                    <a:ext uri="{FF2B5EF4-FFF2-40B4-BE49-F238E27FC236}">
                      <a16:creationId xmlns:a16="http://schemas.microsoft.com/office/drawing/2014/main" id="{4AC03F1E-9190-434B-BC7B-12EA0BF61A1B}"/>
                    </a:ext>
                  </a:extLst>
                </p14:cNvPr>
                <p14:cNvContentPartPr/>
                <p14:nvPr/>
              </p14:nvContentPartPr>
              <p14:xfrm>
                <a:off x="6396912" y="612648"/>
                <a:ext cx="22320" cy="29520"/>
              </p14:xfrm>
            </p:contentPart>
          </mc:Choice>
          <mc:Fallback>
            <p:pic>
              <p:nvPicPr>
                <p:cNvPr id="21" name="Entrada de lápiz 20">
                  <a:extLst>
                    <a:ext uri="{FF2B5EF4-FFF2-40B4-BE49-F238E27FC236}">
                      <a16:creationId xmlns:a16="http://schemas.microsoft.com/office/drawing/2014/main" id="{4AC03F1E-9190-434B-BC7B-12EA0BF61A1B}"/>
                    </a:ext>
                  </a:extLst>
                </p:cNvPr>
                <p:cNvPicPr/>
                <p:nvPr/>
              </p:nvPicPr>
              <p:blipFill>
                <a:blip r:embed="rId26"/>
                <a:stretch>
                  <a:fillRect/>
                </a:stretch>
              </p:blipFill>
              <p:spPr>
                <a:xfrm>
                  <a:off x="6389352" y="605088"/>
                  <a:ext cx="37440" cy="44640"/>
                </a:xfrm>
                <a:prstGeom prst="rect">
                  <a:avLst/>
                </a:prstGeom>
              </p:spPr>
            </p:pic>
          </mc:Fallback>
        </mc:AlternateContent>
        <mc:AlternateContent xmlns:mc="http://schemas.openxmlformats.org/markup-compatibility/2006">
          <mc:Choice xmlns:p14="http://schemas.microsoft.com/office/powerpoint/2010/main" Requires="p14">
            <p:contentPart p14:bwMode="auto" r:id="rId27">
              <p14:nvContentPartPr>
                <p14:cNvPr id="22" name="Entrada de lápiz 21">
                  <a:extLst>
                    <a:ext uri="{FF2B5EF4-FFF2-40B4-BE49-F238E27FC236}">
                      <a16:creationId xmlns:a16="http://schemas.microsoft.com/office/drawing/2014/main" id="{848220CF-7634-264E-85AD-3141A29B2383}"/>
                    </a:ext>
                  </a:extLst>
                </p14:cNvPr>
                <p14:cNvContentPartPr/>
                <p14:nvPr/>
              </p14:nvContentPartPr>
              <p14:xfrm>
                <a:off x="5312592" y="1032408"/>
                <a:ext cx="1090800" cy="65880"/>
              </p14:xfrm>
            </p:contentPart>
          </mc:Choice>
          <mc:Fallback>
            <p:pic>
              <p:nvPicPr>
                <p:cNvPr id="22" name="Entrada de lápiz 21">
                  <a:extLst>
                    <a:ext uri="{FF2B5EF4-FFF2-40B4-BE49-F238E27FC236}">
                      <a16:creationId xmlns:a16="http://schemas.microsoft.com/office/drawing/2014/main" id="{848220CF-7634-264E-85AD-3141A29B2383}"/>
                    </a:ext>
                  </a:extLst>
                </p:cNvPr>
                <p:cNvPicPr/>
                <p:nvPr/>
              </p:nvPicPr>
              <p:blipFill>
                <a:blip r:embed="rId28"/>
                <a:stretch>
                  <a:fillRect/>
                </a:stretch>
              </p:blipFill>
              <p:spPr>
                <a:xfrm>
                  <a:off x="5305032" y="1024848"/>
                  <a:ext cx="1105560" cy="8100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29">
            <p14:nvContentPartPr>
              <p14:cNvPr id="23" name="Entrada de lápiz 22">
                <a:extLst>
                  <a:ext uri="{FF2B5EF4-FFF2-40B4-BE49-F238E27FC236}">
                    <a16:creationId xmlns:a16="http://schemas.microsoft.com/office/drawing/2014/main" id="{55F18F36-106C-8143-AD68-577E77EC52FA}"/>
                  </a:ext>
                </a:extLst>
              </p14:cNvPr>
              <p14:cNvContentPartPr/>
              <p14:nvPr/>
            </p14:nvContentPartPr>
            <p14:xfrm>
              <a:off x="5897592" y="1267488"/>
              <a:ext cx="274320" cy="214200"/>
            </p14:xfrm>
          </p:contentPart>
        </mc:Choice>
        <mc:Fallback>
          <p:pic>
            <p:nvPicPr>
              <p:cNvPr id="23" name="Entrada de lápiz 22">
                <a:extLst>
                  <a:ext uri="{FF2B5EF4-FFF2-40B4-BE49-F238E27FC236}">
                    <a16:creationId xmlns:a16="http://schemas.microsoft.com/office/drawing/2014/main" id="{55F18F36-106C-8143-AD68-577E77EC52FA}"/>
                  </a:ext>
                </a:extLst>
              </p:cNvPr>
              <p:cNvPicPr/>
              <p:nvPr/>
            </p:nvPicPr>
            <p:blipFill>
              <a:blip r:embed="rId30"/>
              <a:stretch>
                <a:fillRect/>
              </a:stretch>
            </p:blipFill>
            <p:spPr>
              <a:xfrm>
                <a:off x="5890032" y="1259928"/>
                <a:ext cx="289440" cy="228960"/>
              </a:xfrm>
              <a:prstGeom prst="rect">
                <a:avLst/>
              </a:prstGeom>
            </p:spPr>
          </p:pic>
        </mc:Fallback>
      </mc:AlternateContent>
      <p:grpSp>
        <p:nvGrpSpPr>
          <p:cNvPr id="33" name="Grupo 32">
            <a:extLst>
              <a:ext uri="{FF2B5EF4-FFF2-40B4-BE49-F238E27FC236}">
                <a16:creationId xmlns:a16="http://schemas.microsoft.com/office/drawing/2014/main" id="{1DC727CF-A86D-7447-B9AB-FA29106576C7}"/>
              </a:ext>
            </a:extLst>
          </p:cNvPr>
          <p:cNvGrpSpPr/>
          <p:nvPr/>
        </p:nvGrpSpPr>
        <p:grpSpPr>
          <a:xfrm>
            <a:off x="6647472" y="741168"/>
            <a:ext cx="1200600" cy="446040"/>
            <a:chOff x="6647472" y="741168"/>
            <a:chExt cx="1200600" cy="446040"/>
          </a:xfrm>
        </p:grpSpPr>
        <mc:AlternateContent xmlns:mc="http://schemas.openxmlformats.org/markup-compatibility/2006">
          <mc:Choice xmlns:p14="http://schemas.microsoft.com/office/powerpoint/2010/main" Requires="p14">
            <p:contentPart p14:bwMode="auto" r:id="rId31">
              <p14:nvContentPartPr>
                <p14:cNvPr id="24" name="Entrada de lápiz 23">
                  <a:extLst>
                    <a:ext uri="{FF2B5EF4-FFF2-40B4-BE49-F238E27FC236}">
                      <a16:creationId xmlns:a16="http://schemas.microsoft.com/office/drawing/2014/main" id="{1B526C6A-C050-4243-BC1E-BC7C87D176E6}"/>
                    </a:ext>
                  </a:extLst>
                </p14:cNvPr>
                <p14:cNvContentPartPr/>
                <p14:nvPr/>
              </p14:nvContentPartPr>
              <p14:xfrm>
                <a:off x="6702552" y="960048"/>
                <a:ext cx="80640" cy="14760"/>
              </p14:xfrm>
            </p:contentPart>
          </mc:Choice>
          <mc:Fallback>
            <p:pic>
              <p:nvPicPr>
                <p:cNvPr id="24" name="Entrada de lápiz 23">
                  <a:extLst>
                    <a:ext uri="{FF2B5EF4-FFF2-40B4-BE49-F238E27FC236}">
                      <a16:creationId xmlns:a16="http://schemas.microsoft.com/office/drawing/2014/main" id="{1B526C6A-C050-4243-BC1E-BC7C87D176E6}"/>
                    </a:ext>
                  </a:extLst>
                </p:cNvPr>
                <p:cNvPicPr/>
                <p:nvPr/>
              </p:nvPicPr>
              <p:blipFill>
                <a:blip r:embed="rId32"/>
                <a:stretch>
                  <a:fillRect/>
                </a:stretch>
              </p:blipFill>
              <p:spPr>
                <a:xfrm>
                  <a:off x="6694992" y="952488"/>
                  <a:ext cx="95760" cy="29520"/>
                </a:xfrm>
                <a:prstGeom prst="rect">
                  <a:avLst/>
                </a:prstGeom>
              </p:spPr>
            </p:pic>
          </mc:Fallback>
        </mc:AlternateContent>
        <mc:AlternateContent xmlns:mc="http://schemas.openxmlformats.org/markup-compatibility/2006">
          <mc:Choice xmlns:p14="http://schemas.microsoft.com/office/powerpoint/2010/main" Requires="p14">
            <p:contentPart p14:bwMode="auto" r:id="rId33">
              <p14:nvContentPartPr>
                <p14:cNvPr id="25" name="Entrada de lápiz 24">
                  <a:extLst>
                    <a:ext uri="{FF2B5EF4-FFF2-40B4-BE49-F238E27FC236}">
                      <a16:creationId xmlns:a16="http://schemas.microsoft.com/office/drawing/2014/main" id="{E0F38102-284A-3E48-A5A0-EF81550C93DA}"/>
                    </a:ext>
                  </a:extLst>
                </p14:cNvPr>
                <p14:cNvContentPartPr/>
                <p14:nvPr/>
              </p14:nvContentPartPr>
              <p14:xfrm>
                <a:off x="6647472" y="1042848"/>
                <a:ext cx="155160" cy="31680"/>
              </p14:xfrm>
            </p:contentPart>
          </mc:Choice>
          <mc:Fallback>
            <p:pic>
              <p:nvPicPr>
                <p:cNvPr id="25" name="Entrada de lápiz 24">
                  <a:extLst>
                    <a:ext uri="{FF2B5EF4-FFF2-40B4-BE49-F238E27FC236}">
                      <a16:creationId xmlns:a16="http://schemas.microsoft.com/office/drawing/2014/main" id="{E0F38102-284A-3E48-A5A0-EF81550C93DA}"/>
                    </a:ext>
                  </a:extLst>
                </p:cNvPr>
                <p:cNvPicPr/>
                <p:nvPr/>
              </p:nvPicPr>
              <p:blipFill>
                <a:blip r:embed="rId34"/>
                <a:stretch>
                  <a:fillRect/>
                </a:stretch>
              </p:blipFill>
              <p:spPr>
                <a:xfrm>
                  <a:off x="6639912" y="1035288"/>
                  <a:ext cx="170280" cy="46440"/>
                </a:xfrm>
                <a:prstGeom prst="rect">
                  <a:avLst/>
                </a:prstGeom>
              </p:spPr>
            </p:pic>
          </mc:Fallback>
        </mc:AlternateContent>
        <mc:AlternateContent xmlns:mc="http://schemas.openxmlformats.org/markup-compatibility/2006">
          <mc:Choice xmlns:p14="http://schemas.microsoft.com/office/powerpoint/2010/main" Requires="p14">
            <p:contentPart p14:bwMode="auto" r:id="rId35">
              <p14:nvContentPartPr>
                <p14:cNvPr id="26" name="Entrada de lápiz 25">
                  <a:extLst>
                    <a:ext uri="{FF2B5EF4-FFF2-40B4-BE49-F238E27FC236}">
                      <a16:creationId xmlns:a16="http://schemas.microsoft.com/office/drawing/2014/main" id="{4D1913DF-9989-2349-96D0-3949BF2B02B8}"/>
                    </a:ext>
                  </a:extLst>
                </p14:cNvPr>
                <p14:cNvContentPartPr/>
                <p14:nvPr/>
              </p14:nvContentPartPr>
              <p14:xfrm>
                <a:off x="6926112" y="822888"/>
                <a:ext cx="142560" cy="255600"/>
              </p14:xfrm>
            </p:contentPart>
          </mc:Choice>
          <mc:Fallback>
            <p:pic>
              <p:nvPicPr>
                <p:cNvPr id="26" name="Entrada de lápiz 25">
                  <a:extLst>
                    <a:ext uri="{FF2B5EF4-FFF2-40B4-BE49-F238E27FC236}">
                      <a16:creationId xmlns:a16="http://schemas.microsoft.com/office/drawing/2014/main" id="{4D1913DF-9989-2349-96D0-3949BF2B02B8}"/>
                    </a:ext>
                  </a:extLst>
                </p:cNvPr>
                <p:cNvPicPr/>
                <p:nvPr/>
              </p:nvPicPr>
              <p:blipFill>
                <a:blip r:embed="rId36"/>
                <a:stretch>
                  <a:fillRect/>
                </a:stretch>
              </p:blipFill>
              <p:spPr>
                <a:xfrm>
                  <a:off x="6918552" y="815328"/>
                  <a:ext cx="157680" cy="270720"/>
                </a:xfrm>
                <a:prstGeom prst="rect">
                  <a:avLst/>
                </a:prstGeom>
              </p:spPr>
            </p:pic>
          </mc:Fallback>
        </mc:AlternateContent>
        <mc:AlternateContent xmlns:mc="http://schemas.openxmlformats.org/markup-compatibility/2006">
          <mc:Choice xmlns:p14="http://schemas.microsoft.com/office/powerpoint/2010/main" Requires="p14">
            <p:contentPart p14:bwMode="auto" r:id="rId37">
              <p14:nvContentPartPr>
                <p14:cNvPr id="27" name="Entrada de lápiz 26">
                  <a:extLst>
                    <a:ext uri="{FF2B5EF4-FFF2-40B4-BE49-F238E27FC236}">
                      <a16:creationId xmlns:a16="http://schemas.microsoft.com/office/drawing/2014/main" id="{12237959-F73B-0449-88BA-9135608BF0A6}"/>
                    </a:ext>
                  </a:extLst>
                </p14:cNvPr>
                <p14:cNvContentPartPr/>
                <p14:nvPr/>
              </p14:nvContentPartPr>
              <p14:xfrm>
                <a:off x="6985872" y="775728"/>
                <a:ext cx="210600" cy="26280"/>
              </p14:xfrm>
            </p:contentPart>
          </mc:Choice>
          <mc:Fallback>
            <p:pic>
              <p:nvPicPr>
                <p:cNvPr id="27" name="Entrada de lápiz 26">
                  <a:extLst>
                    <a:ext uri="{FF2B5EF4-FFF2-40B4-BE49-F238E27FC236}">
                      <a16:creationId xmlns:a16="http://schemas.microsoft.com/office/drawing/2014/main" id="{12237959-F73B-0449-88BA-9135608BF0A6}"/>
                    </a:ext>
                  </a:extLst>
                </p:cNvPr>
                <p:cNvPicPr/>
                <p:nvPr/>
              </p:nvPicPr>
              <p:blipFill>
                <a:blip r:embed="rId38"/>
                <a:stretch>
                  <a:fillRect/>
                </a:stretch>
              </p:blipFill>
              <p:spPr>
                <a:xfrm>
                  <a:off x="6978312" y="768168"/>
                  <a:ext cx="225720" cy="41400"/>
                </a:xfrm>
                <a:prstGeom prst="rect">
                  <a:avLst/>
                </a:prstGeom>
              </p:spPr>
            </p:pic>
          </mc:Fallback>
        </mc:AlternateContent>
        <mc:AlternateContent xmlns:mc="http://schemas.openxmlformats.org/markup-compatibility/2006">
          <mc:Choice xmlns:p14="http://schemas.microsoft.com/office/powerpoint/2010/main" Requires="p14">
            <p:contentPart p14:bwMode="auto" r:id="rId39">
              <p14:nvContentPartPr>
                <p14:cNvPr id="28" name="Entrada de lápiz 27">
                  <a:extLst>
                    <a:ext uri="{FF2B5EF4-FFF2-40B4-BE49-F238E27FC236}">
                      <a16:creationId xmlns:a16="http://schemas.microsoft.com/office/drawing/2014/main" id="{F2E5E6E4-6CBD-E14B-9181-8D162536DCBA}"/>
                    </a:ext>
                  </a:extLst>
                </p14:cNvPr>
                <p14:cNvContentPartPr/>
                <p14:nvPr/>
              </p14:nvContentPartPr>
              <p14:xfrm>
                <a:off x="7314192" y="932688"/>
                <a:ext cx="43200" cy="254520"/>
              </p14:xfrm>
            </p:contentPart>
          </mc:Choice>
          <mc:Fallback>
            <p:pic>
              <p:nvPicPr>
                <p:cNvPr id="28" name="Entrada de lápiz 27">
                  <a:extLst>
                    <a:ext uri="{FF2B5EF4-FFF2-40B4-BE49-F238E27FC236}">
                      <a16:creationId xmlns:a16="http://schemas.microsoft.com/office/drawing/2014/main" id="{F2E5E6E4-6CBD-E14B-9181-8D162536DCBA}"/>
                    </a:ext>
                  </a:extLst>
                </p:cNvPr>
                <p:cNvPicPr/>
                <p:nvPr/>
              </p:nvPicPr>
              <p:blipFill>
                <a:blip r:embed="rId40"/>
                <a:stretch>
                  <a:fillRect/>
                </a:stretch>
              </p:blipFill>
              <p:spPr>
                <a:xfrm>
                  <a:off x="7306632" y="925128"/>
                  <a:ext cx="58320" cy="269640"/>
                </a:xfrm>
                <a:prstGeom prst="rect">
                  <a:avLst/>
                </a:prstGeom>
              </p:spPr>
            </p:pic>
          </mc:Fallback>
        </mc:AlternateContent>
        <mc:AlternateContent xmlns:mc="http://schemas.openxmlformats.org/markup-compatibility/2006">
          <mc:Choice xmlns:p14="http://schemas.microsoft.com/office/powerpoint/2010/main" Requires="p14">
            <p:contentPart p14:bwMode="auto" r:id="rId41">
              <p14:nvContentPartPr>
                <p14:cNvPr id="29" name="Entrada de lápiz 28">
                  <a:extLst>
                    <a:ext uri="{FF2B5EF4-FFF2-40B4-BE49-F238E27FC236}">
                      <a16:creationId xmlns:a16="http://schemas.microsoft.com/office/drawing/2014/main" id="{176B3E7C-BF6F-4B47-9D43-1CE2F367F70B}"/>
                    </a:ext>
                  </a:extLst>
                </p14:cNvPr>
                <p14:cNvContentPartPr/>
                <p14:nvPr/>
              </p14:nvContentPartPr>
              <p14:xfrm>
                <a:off x="7314912" y="822528"/>
                <a:ext cx="157680" cy="181080"/>
              </p14:xfrm>
            </p:contentPart>
          </mc:Choice>
          <mc:Fallback>
            <p:pic>
              <p:nvPicPr>
                <p:cNvPr id="29" name="Entrada de lápiz 28">
                  <a:extLst>
                    <a:ext uri="{FF2B5EF4-FFF2-40B4-BE49-F238E27FC236}">
                      <a16:creationId xmlns:a16="http://schemas.microsoft.com/office/drawing/2014/main" id="{176B3E7C-BF6F-4B47-9D43-1CE2F367F70B}"/>
                    </a:ext>
                  </a:extLst>
                </p:cNvPr>
                <p:cNvPicPr/>
                <p:nvPr/>
              </p:nvPicPr>
              <p:blipFill>
                <a:blip r:embed="rId42"/>
                <a:stretch>
                  <a:fillRect/>
                </a:stretch>
              </p:blipFill>
              <p:spPr>
                <a:xfrm>
                  <a:off x="7307352" y="814968"/>
                  <a:ext cx="172800" cy="196200"/>
                </a:xfrm>
                <a:prstGeom prst="rect">
                  <a:avLst/>
                </a:prstGeom>
              </p:spPr>
            </p:pic>
          </mc:Fallback>
        </mc:AlternateContent>
        <mc:AlternateContent xmlns:mc="http://schemas.openxmlformats.org/markup-compatibility/2006">
          <mc:Choice xmlns:p14="http://schemas.microsoft.com/office/powerpoint/2010/main" Requires="p14">
            <p:contentPart p14:bwMode="auto" r:id="rId43">
              <p14:nvContentPartPr>
                <p14:cNvPr id="30" name="Entrada de lápiz 29">
                  <a:extLst>
                    <a:ext uri="{FF2B5EF4-FFF2-40B4-BE49-F238E27FC236}">
                      <a16:creationId xmlns:a16="http://schemas.microsoft.com/office/drawing/2014/main" id="{FA5EE9FF-5A97-8043-ACAF-BA4222641A8F}"/>
                    </a:ext>
                  </a:extLst>
                </p14:cNvPr>
                <p14:cNvContentPartPr/>
                <p14:nvPr/>
              </p14:nvContentPartPr>
              <p14:xfrm>
                <a:off x="7528752" y="804528"/>
                <a:ext cx="133920" cy="209520"/>
              </p14:xfrm>
            </p:contentPart>
          </mc:Choice>
          <mc:Fallback>
            <p:pic>
              <p:nvPicPr>
                <p:cNvPr id="30" name="Entrada de lápiz 29">
                  <a:extLst>
                    <a:ext uri="{FF2B5EF4-FFF2-40B4-BE49-F238E27FC236}">
                      <a16:creationId xmlns:a16="http://schemas.microsoft.com/office/drawing/2014/main" id="{FA5EE9FF-5A97-8043-ACAF-BA4222641A8F}"/>
                    </a:ext>
                  </a:extLst>
                </p:cNvPr>
                <p:cNvPicPr/>
                <p:nvPr/>
              </p:nvPicPr>
              <p:blipFill>
                <a:blip r:embed="rId44"/>
                <a:stretch>
                  <a:fillRect/>
                </a:stretch>
              </p:blipFill>
              <p:spPr>
                <a:xfrm>
                  <a:off x="7521192" y="796968"/>
                  <a:ext cx="149040" cy="224640"/>
                </a:xfrm>
                <a:prstGeom prst="rect">
                  <a:avLst/>
                </a:prstGeom>
              </p:spPr>
            </p:pic>
          </mc:Fallback>
        </mc:AlternateContent>
        <mc:AlternateContent xmlns:mc="http://schemas.openxmlformats.org/markup-compatibility/2006">
          <mc:Choice xmlns:p14="http://schemas.microsoft.com/office/powerpoint/2010/main" Requires="p14">
            <p:contentPart p14:bwMode="auto" r:id="rId45">
              <p14:nvContentPartPr>
                <p14:cNvPr id="31" name="Entrada de lápiz 30">
                  <a:extLst>
                    <a:ext uri="{FF2B5EF4-FFF2-40B4-BE49-F238E27FC236}">
                      <a16:creationId xmlns:a16="http://schemas.microsoft.com/office/drawing/2014/main" id="{AE47D775-E6CE-5745-AE03-F6DCF79E9EF1}"/>
                    </a:ext>
                  </a:extLst>
                </p14:cNvPr>
                <p14:cNvContentPartPr/>
                <p14:nvPr/>
              </p14:nvContentPartPr>
              <p14:xfrm>
                <a:off x="7799112" y="868608"/>
                <a:ext cx="28440" cy="146160"/>
              </p14:xfrm>
            </p:contentPart>
          </mc:Choice>
          <mc:Fallback>
            <p:pic>
              <p:nvPicPr>
                <p:cNvPr id="31" name="Entrada de lápiz 30">
                  <a:extLst>
                    <a:ext uri="{FF2B5EF4-FFF2-40B4-BE49-F238E27FC236}">
                      <a16:creationId xmlns:a16="http://schemas.microsoft.com/office/drawing/2014/main" id="{AE47D775-E6CE-5745-AE03-F6DCF79E9EF1}"/>
                    </a:ext>
                  </a:extLst>
                </p:cNvPr>
                <p:cNvPicPr/>
                <p:nvPr/>
              </p:nvPicPr>
              <p:blipFill>
                <a:blip r:embed="rId46"/>
                <a:stretch>
                  <a:fillRect/>
                </a:stretch>
              </p:blipFill>
              <p:spPr>
                <a:xfrm>
                  <a:off x="7791552" y="861048"/>
                  <a:ext cx="43560" cy="161280"/>
                </a:xfrm>
                <a:prstGeom prst="rect">
                  <a:avLst/>
                </a:prstGeom>
              </p:spPr>
            </p:pic>
          </mc:Fallback>
        </mc:AlternateContent>
        <mc:AlternateContent xmlns:mc="http://schemas.openxmlformats.org/markup-compatibility/2006">
          <mc:Choice xmlns:p14="http://schemas.microsoft.com/office/powerpoint/2010/main" Requires="p14">
            <p:contentPart p14:bwMode="auto" r:id="rId47">
              <p14:nvContentPartPr>
                <p14:cNvPr id="32" name="Entrada de lápiz 31">
                  <a:extLst>
                    <a:ext uri="{FF2B5EF4-FFF2-40B4-BE49-F238E27FC236}">
                      <a16:creationId xmlns:a16="http://schemas.microsoft.com/office/drawing/2014/main" id="{211A184B-EBC6-3844-ABA2-E73C8E972FB9}"/>
                    </a:ext>
                  </a:extLst>
                </p14:cNvPr>
                <p14:cNvContentPartPr/>
                <p14:nvPr/>
              </p14:nvContentPartPr>
              <p14:xfrm>
                <a:off x="7845552" y="741168"/>
                <a:ext cx="2520" cy="43920"/>
              </p14:xfrm>
            </p:contentPart>
          </mc:Choice>
          <mc:Fallback>
            <p:pic>
              <p:nvPicPr>
                <p:cNvPr id="32" name="Entrada de lápiz 31">
                  <a:extLst>
                    <a:ext uri="{FF2B5EF4-FFF2-40B4-BE49-F238E27FC236}">
                      <a16:creationId xmlns:a16="http://schemas.microsoft.com/office/drawing/2014/main" id="{211A184B-EBC6-3844-ABA2-E73C8E972FB9}"/>
                    </a:ext>
                  </a:extLst>
                </p:cNvPr>
                <p:cNvPicPr/>
                <p:nvPr/>
              </p:nvPicPr>
              <p:blipFill>
                <a:blip r:embed="rId48"/>
                <a:stretch>
                  <a:fillRect/>
                </a:stretch>
              </p:blipFill>
              <p:spPr>
                <a:xfrm>
                  <a:off x="7837992" y="733968"/>
                  <a:ext cx="17640" cy="59040"/>
                </a:xfrm>
                <a:prstGeom prst="rect">
                  <a:avLst/>
                </a:prstGeom>
              </p:spPr>
            </p:pic>
          </mc:Fallback>
        </mc:AlternateContent>
      </p:grpSp>
      <p:grpSp>
        <p:nvGrpSpPr>
          <p:cNvPr id="44" name="Grupo 43">
            <a:extLst>
              <a:ext uri="{FF2B5EF4-FFF2-40B4-BE49-F238E27FC236}">
                <a16:creationId xmlns:a16="http://schemas.microsoft.com/office/drawing/2014/main" id="{A59769FA-B73C-B341-BE4D-47F1D9EAE08B}"/>
              </a:ext>
            </a:extLst>
          </p:cNvPr>
          <p:cNvGrpSpPr/>
          <p:nvPr/>
        </p:nvGrpSpPr>
        <p:grpSpPr>
          <a:xfrm>
            <a:off x="4220712" y="1833408"/>
            <a:ext cx="1447560" cy="620640"/>
            <a:chOff x="4220712" y="1833408"/>
            <a:chExt cx="1447560" cy="620640"/>
          </a:xfrm>
        </p:grpSpPr>
        <mc:AlternateContent xmlns:mc="http://schemas.openxmlformats.org/markup-compatibility/2006">
          <mc:Choice xmlns:p14="http://schemas.microsoft.com/office/powerpoint/2010/main" Requires="p14">
            <p:contentPart p14:bwMode="auto" r:id="rId49">
              <p14:nvContentPartPr>
                <p14:cNvPr id="35" name="Entrada de lápiz 34">
                  <a:extLst>
                    <a:ext uri="{FF2B5EF4-FFF2-40B4-BE49-F238E27FC236}">
                      <a16:creationId xmlns:a16="http://schemas.microsoft.com/office/drawing/2014/main" id="{89563B47-FA67-6B4D-B0C4-56B70CE26A6A}"/>
                    </a:ext>
                  </a:extLst>
                </p14:cNvPr>
                <p14:cNvContentPartPr/>
                <p14:nvPr/>
              </p14:nvContentPartPr>
              <p14:xfrm>
                <a:off x="4297392" y="1956528"/>
                <a:ext cx="41400" cy="313200"/>
              </p14:xfrm>
            </p:contentPart>
          </mc:Choice>
          <mc:Fallback>
            <p:pic>
              <p:nvPicPr>
                <p:cNvPr id="35" name="Entrada de lápiz 34">
                  <a:extLst>
                    <a:ext uri="{FF2B5EF4-FFF2-40B4-BE49-F238E27FC236}">
                      <a16:creationId xmlns:a16="http://schemas.microsoft.com/office/drawing/2014/main" id="{89563B47-FA67-6B4D-B0C4-56B70CE26A6A}"/>
                    </a:ext>
                  </a:extLst>
                </p:cNvPr>
                <p:cNvPicPr/>
                <p:nvPr/>
              </p:nvPicPr>
              <p:blipFill>
                <a:blip r:embed="rId50"/>
                <a:stretch>
                  <a:fillRect/>
                </a:stretch>
              </p:blipFill>
              <p:spPr>
                <a:xfrm>
                  <a:off x="4289832" y="1948968"/>
                  <a:ext cx="56520" cy="328320"/>
                </a:xfrm>
                <a:prstGeom prst="rect">
                  <a:avLst/>
                </a:prstGeom>
              </p:spPr>
            </p:pic>
          </mc:Fallback>
        </mc:AlternateContent>
        <mc:AlternateContent xmlns:mc="http://schemas.openxmlformats.org/markup-compatibility/2006">
          <mc:Choice xmlns:p14="http://schemas.microsoft.com/office/powerpoint/2010/main" Requires="p14">
            <p:contentPart p14:bwMode="auto" r:id="rId51">
              <p14:nvContentPartPr>
                <p14:cNvPr id="36" name="Entrada de lápiz 35">
                  <a:extLst>
                    <a:ext uri="{FF2B5EF4-FFF2-40B4-BE49-F238E27FC236}">
                      <a16:creationId xmlns:a16="http://schemas.microsoft.com/office/drawing/2014/main" id="{1D30D674-9994-9145-91E7-B7927A2C4869}"/>
                    </a:ext>
                  </a:extLst>
                </p14:cNvPr>
                <p14:cNvContentPartPr/>
                <p14:nvPr/>
              </p14:nvContentPartPr>
              <p14:xfrm>
                <a:off x="4220712" y="1833408"/>
                <a:ext cx="308880" cy="254520"/>
              </p14:xfrm>
            </p:contentPart>
          </mc:Choice>
          <mc:Fallback>
            <p:pic>
              <p:nvPicPr>
                <p:cNvPr id="36" name="Entrada de lápiz 35">
                  <a:extLst>
                    <a:ext uri="{FF2B5EF4-FFF2-40B4-BE49-F238E27FC236}">
                      <a16:creationId xmlns:a16="http://schemas.microsoft.com/office/drawing/2014/main" id="{1D30D674-9994-9145-91E7-B7927A2C4869}"/>
                    </a:ext>
                  </a:extLst>
                </p:cNvPr>
                <p:cNvPicPr/>
                <p:nvPr/>
              </p:nvPicPr>
              <p:blipFill>
                <a:blip r:embed="rId52"/>
                <a:stretch>
                  <a:fillRect/>
                </a:stretch>
              </p:blipFill>
              <p:spPr>
                <a:xfrm>
                  <a:off x="4213152" y="1825848"/>
                  <a:ext cx="324000" cy="269640"/>
                </a:xfrm>
                <a:prstGeom prst="rect">
                  <a:avLst/>
                </a:prstGeom>
              </p:spPr>
            </p:pic>
          </mc:Fallback>
        </mc:AlternateContent>
        <mc:AlternateContent xmlns:mc="http://schemas.openxmlformats.org/markup-compatibility/2006">
          <mc:Choice xmlns:p14="http://schemas.microsoft.com/office/powerpoint/2010/main" Requires="p14">
            <p:contentPart p14:bwMode="auto" r:id="rId53">
              <p14:nvContentPartPr>
                <p14:cNvPr id="37" name="Entrada de lápiz 36">
                  <a:extLst>
                    <a:ext uri="{FF2B5EF4-FFF2-40B4-BE49-F238E27FC236}">
                      <a16:creationId xmlns:a16="http://schemas.microsoft.com/office/drawing/2014/main" id="{DFCC25F1-D732-2D4B-9771-24085D9A2E65}"/>
                    </a:ext>
                  </a:extLst>
                </p14:cNvPr>
                <p14:cNvContentPartPr/>
                <p14:nvPr/>
              </p14:nvContentPartPr>
              <p14:xfrm>
                <a:off x="4497912" y="2167128"/>
                <a:ext cx="64800" cy="189000"/>
              </p14:xfrm>
            </p:contentPart>
          </mc:Choice>
          <mc:Fallback>
            <p:pic>
              <p:nvPicPr>
                <p:cNvPr id="37" name="Entrada de lápiz 36">
                  <a:extLst>
                    <a:ext uri="{FF2B5EF4-FFF2-40B4-BE49-F238E27FC236}">
                      <a16:creationId xmlns:a16="http://schemas.microsoft.com/office/drawing/2014/main" id="{DFCC25F1-D732-2D4B-9771-24085D9A2E65}"/>
                    </a:ext>
                  </a:extLst>
                </p:cNvPr>
                <p:cNvPicPr/>
                <p:nvPr/>
              </p:nvPicPr>
              <p:blipFill>
                <a:blip r:embed="rId54"/>
                <a:stretch>
                  <a:fillRect/>
                </a:stretch>
              </p:blipFill>
              <p:spPr>
                <a:xfrm>
                  <a:off x="4490352" y="2159568"/>
                  <a:ext cx="79920" cy="204120"/>
                </a:xfrm>
                <a:prstGeom prst="rect">
                  <a:avLst/>
                </a:prstGeom>
              </p:spPr>
            </p:pic>
          </mc:Fallback>
        </mc:AlternateContent>
        <mc:AlternateContent xmlns:mc="http://schemas.openxmlformats.org/markup-compatibility/2006">
          <mc:Choice xmlns:p14="http://schemas.microsoft.com/office/powerpoint/2010/main" Requires="p14">
            <p:contentPart p14:bwMode="auto" r:id="rId55">
              <p14:nvContentPartPr>
                <p14:cNvPr id="38" name="Entrada de lápiz 37">
                  <a:extLst>
                    <a:ext uri="{FF2B5EF4-FFF2-40B4-BE49-F238E27FC236}">
                      <a16:creationId xmlns:a16="http://schemas.microsoft.com/office/drawing/2014/main" id="{80459D21-8A0E-4249-9D31-DEC9AE44B157}"/>
                    </a:ext>
                  </a:extLst>
                </p14:cNvPr>
                <p14:cNvContentPartPr/>
                <p14:nvPr/>
              </p14:nvContentPartPr>
              <p14:xfrm>
                <a:off x="4571712" y="2242368"/>
                <a:ext cx="145080" cy="166680"/>
              </p14:xfrm>
            </p:contentPart>
          </mc:Choice>
          <mc:Fallback>
            <p:pic>
              <p:nvPicPr>
                <p:cNvPr id="38" name="Entrada de lápiz 37">
                  <a:extLst>
                    <a:ext uri="{FF2B5EF4-FFF2-40B4-BE49-F238E27FC236}">
                      <a16:creationId xmlns:a16="http://schemas.microsoft.com/office/drawing/2014/main" id="{80459D21-8A0E-4249-9D31-DEC9AE44B157}"/>
                    </a:ext>
                  </a:extLst>
                </p:cNvPr>
                <p:cNvPicPr/>
                <p:nvPr/>
              </p:nvPicPr>
              <p:blipFill>
                <a:blip r:embed="rId56"/>
                <a:stretch>
                  <a:fillRect/>
                </a:stretch>
              </p:blipFill>
              <p:spPr>
                <a:xfrm>
                  <a:off x="4564152" y="2234808"/>
                  <a:ext cx="159840" cy="181800"/>
                </a:xfrm>
                <a:prstGeom prst="rect">
                  <a:avLst/>
                </a:prstGeom>
              </p:spPr>
            </p:pic>
          </mc:Fallback>
        </mc:AlternateContent>
        <mc:AlternateContent xmlns:mc="http://schemas.openxmlformats.org/markup-compatibility/2006">
          <mc:Choice xmlns:p14="http://schemas.microsoft.com/office/powerpoint/2010/main" Requires="p14">
            <p:contentPart p14:bwMode="auto" r:id="rId57">
              <p14:nvContentPartPr>
                <p14:cNvPr id="39" name="Entrada de lápiz 38">
                  <a:extLst>
                    <a:ext uri="{FF2B5EF4-FFF2-40B4-BE49-F238E27FC236}">
                      <a16:creationId xmlns:a16="http://schemas.microsoft.com/office/drawing/2014/main" id="{91B903EB-9AEE-E14C-BB2F-E929A690BC42}"/>
                    </a:ext>
                  </a:extLst>
                </p14:cNvPr>
                <p14:cNvContentPartPr/>
                <p14:nvPr/>
              </p14:nvContentPartPr>
              <p14:xfrm>
                <a:off x="4731552" y="2304288"/>
                <a:ext cx="106560" cy="129960"/>
              </p14:xfrm>
            </p:contentPart>
          </mc:Choice>
          <mc:Fallback>
            <p:pic>
              <p:nvPicPr>
                <p:cNvPr id="39" name="Entrada de lápiz 38">
                  <a:extLst>
                    <a:ext uri="{FF2B5EF4-FFF2-40B4-BE49-F238E27FC236}">
                      <a16:creationId xmlns:a16="http://schemas.microsoft.com/office/drawing/2014/main" id="{91B903EB-9AEE-E14C-BB2F-E929A690BC42}"/>
                    </a:ext>
                  </a:extLst>
                </p:cNvPr>
                <p:cNvPicPr/>
                <p:nvPr/>
              </p:nvPicPr>
              <p:blipFill>
                <a:blip r:embed="rId58"/>
                <a:stretch>
                  <a:fillRect/>
                </a:stretch>
              </p:blipFill>
              <p:spPr>
                <a:xfrm>
                  <a:off x="4723992" y="2296728"/>
                  <a:ext cx="121680" cy="145080"/>
                </a:xfrm>
                <a:prstGeom prst="rect">
                  <a:avLst/>
                </a:prstGeom>
              </p:spPr>
            </p:pic>
          </mc:Fallback>
        </mc:AlternateContent>
        <mc:AlternateContent xmlns:mc="http://schemas.openxmlformats.org/markup-compatibility/2006">
          <mc:Choice xmlns:p14="http://schemas.microsoft.com/office/powerpoint/2010/main" Requires="p14">
            <p:contentPart p14:bwMode="auto" r:id="rId59">
              <p14:nvContentPartPr>
                <p14:cNvPr id="40" name="Entrada de lápiz 39">
                  <a:extLst>
                    <a:ext uri="{FF2B5EF4-FFF2-40B4-BE49-F238E27FC236}">
                      <a16:creationId xmlns:a16="http://schemas.microsoft.com/office/drawing/2014/main" id="{54D89CB2-2D1D-164C-A04A-C7F30FFA9DB3}"/>
                    </a:ext>
                  </a:extLst>
                </p14:cNvPr>
                <p14:cNvContentPartPr/>
                <p14:nvPr/>
              </p14:nvContentPartPr>
              <p14:xfrm>
                <a:off x="4862952" y="2148768"/>
                <a:ext cx="47520" cy="305280"/>
              </p14:xfrm>
            </p:contentPart>
          </mc:Choice>
          <mc:Fallback>
            <p:pic>
              <p:nvPicPr>
                <p:cNvPr id="40" name="Entrada de lápiz 39">
                  <a:extLst>
                    <a:ext uri="{FF2B5EF4-FFF2-40B4-BE49-F238E27FC236}">
                      <a16:creationId xmlns:a16="http://schemas.microsoft.com/office/drawing/2014/main" id="{54D89CB2-2D1D-164C-A04A-C7F30FFA9DB3}"/>
                    </a:ext>
                  </a:extLst>
                </p:cNvPr>
                <p:cNvPicPr/>
                <p:nvPr/>
              </p:nvPicPr>
              <p:blipFill>
                <a:blip r:embed="rId60"/>
                <a:stretch>
                  <a:fillRect/>
                </a:stretch>
              </p:blipFill>
              <p:spPr>
                <a:xfrm>
                  <a:off x="4855392" y="2141208"/>
                  <a:ext cx="62640" cy="320040"/>
                </a:xfrm>
                <a:prstGeom prst="rect">
                  <a:avLst/>
                </a:prstGeom>
              </p:spPr>
            </p:pic>
          </mc:Fallback>
        </mc:AlternateContent>
        <mc:AlternateContent xmlns:mc="http://schemas.openxmlformats.org/markup-compatibility/2006">
          <mc:Choice xmlns:p14="http://schemas.microsoft.com/office/powerpoint/2010/main" Requires="p14">
            <p:contentPart p14:bwMode="auto" r:id="rId61">
              <p14:nvContentPartPr>
                <p14:cNvPr id="41" name="Entrada de lápiz 40">
                  <a:extLst>
                    <a:ext uri="{FF2B5EF4-FFF2-40B4-BE49-F238E27FC236}">
                      <a16:creationId xmlns:a16="http://schemas.microsoft.com/office/drawing/2014/main" id="{1F1B6892-21A9-5844-A568-6EB59744D46A}"/>
                    </a:ext>
                  </a:extLst>
                </p14:cNvPr>
                <p14:cNvContentPartPr/>
                <p14:nvPr/>
              </p14:nvContentPartPr>
              <p14:xfrm>
                <a:off x="4837032" y="2237328"/>
                <a:ext cx="557640" cy="163440"/>
              </p14:xfrm>
            </p:contentPart>
          </mc:Choice>
          <mc:Fallback>
            <p:pic>
              <p:nvPicPr>
                <p:cNvPr id="41" name="Entrada de lápiz 40">
                  <a:extLst>
                    <a:ext uri="{FF2B5EF4-FFF2-40B4-BE49-F238E27FC236}">
                      <a16:creationId xmlns:a16="http://schemas.microsoft.com/office/drawing/2014/main" id="{1F1B6892-21A9-5844-A568-6EB59744D46A}"/>
                    </a:ext>
                  </a:extLst>
                </p:cNvPr>
                <p:cNvPicPr/>
                <p:nvPr/>
              </p:nvPicPr>
              <p:blipFill>
                <a:blip r:embed="rId62"/>
                <a:stretch>
                  <a:fillRect/>
                </a:stretch>
              </p:blipFill>
              <p:spPr>
                <a:xfrm>
                  <a:off x="4829472" y="2229768"/>
                  <a:ext cx="572760" cy="178560"/>
                </a:xfrm>
                <a:prstGeom prst="rect">
                  <a:avLst/>
                </a:prstGeom>
              </p:spPr>
            </p:pic>
          </mc:Fallback>
        </mc:AlternateContent>
        <mc:AlternateContent xmlns:mc="http://schemas.openxmlformats.org/markup-compatibility/2006">
          <mc:Choice xmlns:p14="http://schemas.microsoft.com/office/powerpoint/2010/main" Requires="p14">
            <p:contentPart p14:bwMode="auto" r:id="rId63">
              <p14:nvContentPartPr>
                <p14:cNvPr id="42" name="Entrada de lápiz 41">
                  <a:extLst>
                    <a:ext uri="{FF2B5EF4-FFF2-40B4-BE49-F238E27FC236}">
                      <a16:creationId xmlns:a16="http://schemas.microsoft.com/office/drawing/2014/main" id="{672CCEC6-20AB-F943-B4FC-559ACC4B4D34}"/>
                    </a:ext>
                  </a:extLst>
                </p14:cNvPr>
                <p14:cNvContentPartPr/>
                <p14:nvPr/>
              </p14:nvContentPartPr>
              <p14:xfrm>
                <a:off x="5577552" y="2130408"/>
                <a:ext cx="69840" cy="20880"/>
              </p14:xfrm>
            </p:contentPart>
          </mc:Choice>
          <mc:Fallback>
            <p:pic>
              <p:nvPicPr>
                <p:cNvPr id="42" name="Entrada de lápiz 41">
                  <a:extLst>
                    <a:ext uri="{FF2B5EF4-FFF2-40B4-BE49-F238E27FC236}">
                      <a16:creationId xmlns:a16="http://schemas.microsoft.com/office/drawing/2014/main" id="{672CCEC6-20AB-F943-B4FC-559ACC4B4D34}"/>
                    </a:ext>
                  </a:extLst>
                </p:cNvPr>
                <p:cNvPicPr/>
                <p:nvPr/>
              </p:nvPicPr>
              <p:blipFill>
                <a:blip r:embed="rId64"/>
                <a:stretch>
                  <a:fillRect/>
                </a:stretch>
              </p:blipFill>
              <p:spPr>
                <a:xfrm>
                  <a:off x="5569992" y="2122848"/>
                  <a:ext cx="84960" cy="36000"/>
                </a:xfrm>
                <a:prstGeom prst="rect">
                  <a:avLst/>
                </a:prstGeom>
              </p:spPr>
            </p:pic>
          </mc:Fallback>
        </mc:AlternateContent>
        <mc:AlternateContent xmlns:mc="http://schemas.openxmlformats.org/markup-compatibility/2006">
          <mc:Choice xmlns:p14="http://schemas.microsoft.com/office/powerpoint/2010/main" Requires="p14">
            <p:contentPart p14:bwMode="auto" r:id="rId65">
              <p14:nvContentPartPr>
                <p14:cNvPr id="43" name="Entrada de lápiz 42">
                  <a:extLst>
                    <a:ext uri="{FF2B5EF4-FFF2-40B4-BE49-F238E27FC236}">
                      <a16:creationId xmlns:a16="http://schemas.microsoft.com/office/drawing/2014/main" id="{9DF62A03-8C04-0B4B-B6C5-A7B7C05A02D0}"/>
                    </a:ext>
                  </a:extLst>
                </p14:cNvPr>
                <p14:cNvContentPartPr/>
                <p14:nvPr/>
              </p14:nvContentPartPr>
              <p14:xfrm>
                <a:off x="5577552" y="2204928"/>
                <a:ext cx="90720" cy="26280"/>
              </p14:xfrm>
            </p:contentPart>
          </mc:Choice>
          <mc:Fallback>
            <p:pic>
              <p:nvPicPr>
                <p:cNvPr id="43" name="Entrada de lápiz 42">
                  <a:extLst>
                    <a:ext uri="{FF2B5EF4-FFF2-40B4-BE49-F238E27FC236}">
                      <a16:creationId xmlns:a16="http://schemas.microsoft.com/office/drawing/2014/main" id="{9DF62A03-8C04-0B4B-B6C5-A7B7C05A02D0}"/>
                    </a:ext>
                  </a:extLst>
                </p:cNvPr>
                <p:cNvPicPr/>
                <p:nvPr/>
              </p:nvPicPr>
              <p:blipFill>
                <a:blip r:embed="rId66"/>
                <a:stretch>
                  <a:fillRect/>
                </a:stretch>
              </p:blipFill>
              <p:spPr>
                <a:xfrm>
                  <a:off x="5569992" y="2197368"/>
                  <a:ext cx="105840" cy="41400"/>
                </a:xfrm>
                <a:prstGeom prst="rect">
                  <a:avLst/>
                </a:prstGeom>
              </p:spPr>
            </p:pic>
          </mc:Fallback>
        </mc:AlternateContent>
      </p:grpSp>
      <p:grpSp>
        <p:nvGrpSpPr>
          <p:cNvPr id="56" name="Grupo 55">
            <a:extLst>
              <a:ext uri="{FF2B5EF4-FFF2-40B4-BE49-F238E27FC236}">
                <a16:creationId xmlns:a16="http://schemas.microsoft.com/office/drawing/2014/main" id="{D5ECDDC2-AF33-C446-9F0A-B3E40395FBAA}"/>
              </a:ext>
            </a:extLst>
          </p:cNvPr>
          <p:cNvGrpSpPr/>
          <p:nvPr/>
        </p:nvGrpSpPr>
        <p:grpSpPr>
          <a:xfrm>
            <a:off x="5851872" y="1865088"/>
            <a:ext cx="788040" cy="401760"/>
            <a:chOff x="5851872" y="1865088"/>
            <a:chExt cx="788040" cy="401760"/>
          </a:xfrm>
        </p:grpSpPr>
        <mc:AlternateContent xmlns:mc="http://schemas.openxmlformats.org/markup-compatibility/2006">
          <mc:Choice xmlns:p14="http://schemas.microsoft.com/office/powerpoint/2010/main" Requires="p14">
            <p:contentPart p14:bwMode="auto" r:id="rId67">
              <p14:nvContentPartPr>
                <p14:cNvPr id="45" name="Entrada de lápiz 44">
                  <a:extLst>
                    <a:ext uri="{FF2B5EF4-FFF2-40B4-BE49-F238E27FC236}">
                      <a16:creationId xmlns:a16="http://schemas.microsoft.com/office/drawing/2014/main" id="{46D4E441-A412-F845-9023-9C2183BCBA74}"/>
                    </a:ext>
                  </a:extLst>
                </p14:cNvPr>
                <p14:cNvContentPartPr/>
                <p14:nvPr/>
              </p14:nvContentPartPr>
              <p14:xfrm>
                <a:off x="5851872" y="1865088"/>
                <a:ext cx="168840" cy="374760"/>
              </p14:xfrm>
            </p:contentPart>
          </mc:Choice>
          <mc:Fallback>
            <p:pic>
              <p:nvPicPr>
                <p:cNvPr id="45" name="Entrada de lápiz 44">
                  <a:extLst>
                    <a:ext uri="{FF2B5EF4-FFF2-40B4-BE49-F238E27FC236}">
                      <a16:creationId xmlns:a16="http://schemas.microsoft.com/office/drawing/2014/main" id="{46D4E441-A412-F845-9023-9C2183BCBA74}"/>
                    </a:ext>
                  </a:extLst>
                </p:cNvPr>
                <p:cNvPicPr/>
                <p:nvPr/>
              </p:nvPicPr>
              <p:blipFill>
                <a:blip r:embed="rId68"/>
                <a:stretch>
                  <a:fillRect/>
                </a:stretch>
              </p:blipFill>
              <p:spPr>
                <a:xfrm>
                  <a:off x="5844312" y="1857528"/>
                  <a:ext cx="183960" cy="389520"/>
                </a:xfrm>
                <a:prstGeom prst="rect">
                  <a:avLst/>
                </a:prstGeom>
              </p:spPr>
            </p:pic>
          </mc:Fallback>
        </mc:AlternateContent>
        <mc:AlternateContent xmlns:mc="http://schemas.openxmlformats.org/markup-compatibility/2006">
          <mc:Choice xmlns:p14="http://schemas.microsoft.com/office/powerpoint/2010/main" Requires="p14">
            <p:contentPart p14:bwMode="auto" r:id="rId69">
              <p14:nvContentPartPr>
                <p14:cNvPr id="46" name="Entrada de lápiz 45">
                  <a:extLst>
                    <a:ext uri="{FF2B5EF4-FFF2-40B4-BE49-F238E27FC236}">
                      <a16:creationId xmlns:a16="http://schemas.microsoft.com/office/drawing/2014/main" id="{9B5ACEE9-24BC-7D45-AEB2-D45C166C5747}"/>
                    </a:ext>
                  </a:extLst>
                </p14:cNvPr>
                <p14:cNvContentPartPr/>
                <p14:nvPr/>
              </p14:nvContentPartPr>
              <p14:xfrm>
                <a:off x="6190272" y="1920168"/>
                <a:ext cx="52200" cy="336960"/>
              </p14:xfrm>
            </p:contentPart>
          </mc:Choice>
          <mc:Fallback>
            <p:pic>
              <p:nvPicPr>
                <p:cNvPr id="46" name="Entrada de lápiz 45">
                  <a:extLst>
                    <a:ext uri="{FF2B5EF4-FFF2-40B4-BE49-F238E27FC236}">
                      <a16:creationId xmlns:a16="http://schemas.microsoft.com/office/drawing/2014/main" id="{9B5ACEE9-24BC-7D45-AEB2-D45C166C5747}"/>
                    </a:ext>
                  </a:extLst>
                </p:cNvPr>
                <p:cNvPicPr/>
                <p:nvPr/>
              </p:nvPicPr>
              <p:blipFill>
                <a:blip r:embed="rId70"/>
                <a:stretch>
                  <a:fillRect/>
                </a:stretch>
              </p:blipFill>
              <p:spPr>
                <a:xfrm>
                  <a:off x="6182712" y="1912608"/>
                  <a:ext cx="67320" cy="351720"/>
                </a:xfrm>
                <a:prstGeom prst="rect">
                  <a:avLst/>
                </a:prstGeom>
              </p:spPr>
            </p:pic>
          </mc:Fallback>
        </mc:AlternateContent>
        <mc:AlternateContent xmlns:mc="http://schemas.openxmlformats.org/markup-compatibility/2006">
          <mc:Choice xmlns:p14="http://schemas.microsoft.com/office/powerpoint/2010/main" Requires="p14">
            <p:contentPart p14:bwMode="auto" r:id="rId71">
              <p14:nvContentPartPr>
                <p14:cNvPr id="47" name="Entrada de lápiz 46">
                  <a:extLst>
                    <a:ext uri="{FF2B5EF4-FFF2-40B4-BE49-F238E27FC236}">
                      <a16:creationId xmlns:a16="http://schemas.microsoft.com/office/drawing/2014/main" id="{E74665C4-8968-544C-B10F-4E09F6587ED8}"/>
                    </a:ext>
                  </a:extLst>
                </p14:cNvPr>
                <p14:cNvContentPartPr/>
                <p14:nvPr/>
              </p14:nvContentPartPr>
              <p14:xfrm>
                <a:off x="6135552" y="2126088"/>
                <a:ext cx="227160" cy="24480"/>
              </p14:xfrm>
            </p:contentPart>
          </mc:Choice>
          <mc:Fallback>
            <p:pic>
              <p:nvPicPr>
                <p:cNvPr id="47" name="Entrada de lápiz 46">
                  <a:extLst>
                    <a:ext uri="{FF2B5EF4-FFF2-40B4-BE49-F238E27FC236}">
                      <a16:creationId xmlns:a16="http://schemas.microsoft.com/office/drawing/2014/main" id="{E74665C4-8968-544C-B10F-4E09F6587ED8}"/>
                    </a:ext>
                  </a:extLst>
                </p:cNvPr>
                <p:cNvPicPr/>
                <p:nvPr/>
              </p:nvPicPr>
              <p:blipFill>
                <a:blip r:embed="rId72"/>
                <a:stretch>
                  <a:fillRect/>
                </a:stretch>
              </p:blipFill>
              <p:spPr>
                <a:xfrm>
                  <a:off x="6127992" y="2118528"/>
                  <a:ext cx="242280" cy="39240"/>
                </a:xfrm>
                <a:prstGeom prst="rect">
                  <a:avLst/>
                </a:prstGeom>
              </p:spPr>
            </p:pic>
          </mc:Fallback>
        </mc:AlternateContent>
        <mc:AlternateContent xmlns:mc="http://schemas.openxmlformats.org/markup-compatibility/2006">
          <mc:Choice xmlns:p14="http://schemas.microsoft.com/office/powerpoint/2010/main" Requires="p14">
            <p:contentPart p14:bwMode="auto" r:id="rId73">
              <p14:nvContentPartPr>
                <p14:cNvPr id="48" name="Entrada de lápiz 47">
                  <a:extLst>
                    <a:ext uri="{FF2B5EF4-FFF2-40B4-BE49-F238E27FC236}">
                      <a16:creationId xmlns:a16="http://schemas.microsoft.com/office/drawing/2014/main" id="{B13F2CC3-8986-7342-9BA7-831B2CE25BEC}"/>
                    </a:ext>
                  </a:extLst>
                </p14:cNvPr>
                <p14:cNvContentPartPr/>
                <p14:nvPr/>
              </p14:nvContentPartPr>
              <p14:xfrm>
                <a:off x="6395832" y="1993248"/>
                <a:ext cx="152640" cy="273600"/>
              </p14:xfrm>
            </p:contentPart>
          </mc:Choice>
          <mc:Fallback>
            <p:pic>
              <p:nvPicPr>
                <p:cNvPr id="48" name="Entrada de lápiz 47">
                  <a:extLst>
                    <a:ext uri="{FF2B5EF4-FFF2-40B4-BE49-F238E27FC236}">
                      <a16:creationId xmlns:a16="http://schemas.microsoft.com/office/drawing/2014/main" id="{B13F2CC3-8986-7342-9BA7-831B2CE25BEC}"/>
                    </a:ext>
                  </a:extLst>
                </p:cNvPr>
                <p:cNvPicPr/>
                <p:nvPr/>
              </p:nvPicPr>
              <p:blipFill>
                <a:blip r:embed="rId74"/>
                <a:stretch>
                  <a:fillRect/>
                </a:stretch>
              </p:blipFill>
              <p:spPr>
                <a:xfrm>
                  <a:off x="6388272" y="1985688"/>
                  <a:ext cx="167760" cy="288720"/>
                </a:xfrm>
                <a:prstGeom prst="rect">
                  <a:avLst/>
                </a:prstGeom>
              </p:spPr>
            </p:pic>
          </mc:Fallback>
        </mc:AlternateContent>
        <mc:AlternateContent xmlns:mc="http://schemas.openxmlformats.org/markup-compatibility/2006">
          <mc:Choice xmlns:p14="http://schemas.microsoft.com/office/powerpoint/2010/main" Requires="p14">
            <p:contentPart p14:bwMode="auto" r:id="rId75">
              <p14:nvContentPartPr>
                <p14:cNvPr id="49" name="Entrada de lápiz 48">
                  <a:extLst>
                    <a:ext uri="{FF2B5EF4-FFF2-40B4-BE49-F238E27FC236}">
                      <a16:creationId xmlns:a16="http://schemas.microsoft.com/office/drawing/2014/main" id="{5F4AEC08-2E9D-B44C-8AD6-F88AA03C2EEA}"/>
                    </a:ext>
                  </a:extLst>
                </p14:cNvPr>
                <p14:cNvContentPartPr/>
                <p14:nvPr/>
              </p14:nvContentPartPr>
              <p14:xfrm>
                <a:off x="6446232" y="1983528"/>
                <a:ext cx="193680" cy="55800"/>
              </p14:xfrm>
            </p:contentPart>
          </mc:Choice>
          <mc:Fallback>
            <p:pic>
              <p:nvPicPr>
                <p:cNvPr id="49" name="Entrada de lápiz 48">
                  <a:extLst>
                    <a:ext uri="{FF2B5EF4-FFF2-40B4-BE49-F238E27FC236}">
                      <a16:creationId xmlns:a16="http://schemas.microsoft.com/office/drawing/2014/main" id="{5F4AEC08-2E9D-B44C-8AD6-F88AA03C2EEA}"/>
                    </a:ext>
                  </a:extLst>
                </p:cNvPr>
                <p:cNvPicPr/>
                <p:nvPr/>
              </p:nvPicPr>
              <p:blipFill>
                <a:blip r:embed="rId76"/>
                <a:stretch>
                  <a:fillRect/>
                </a:stretch>
              </p:blipFill>
              <p:spPr>
                <a:xfrm>
                  <a:off x="6438672" y="1975968"/>
                  <a:ext cx="208440" cy="70920"/>
                </a:xfrm>
                <a:prstGeom prst="rect">
                  <a:avLst/>
                </a:prstGeom>
              </p:spPr>
            </p:pic>
          </mc:Fallback>
        </mc:AlternateContent>
      </p:grpSp>
      <p:grpSp>
        <p:nvGrpSpPr>
          <p:cNvPr id="55" name="Grupo 54">
            <a:extLst>
              <a:ext uri="{FF2B5EF4-FFF2-40B4-BE49-F238E27FC236}">
                <a16:creationId xmlns:a16="http://schemas.microsoft.com/office/drawing/2014/main" id="{C04026F2-F24C-9B42-9BC2-FF6AA45DFD49}"/>
              </a:ext>
            </a:extLst>
          </p:cNvPr>
          <p:cNvGrpSpPr/>
          <p:nvPr/>
        </p:nvGrpSpPr>
        <p:grpSpPr>
          <a:xfrm>
            <a:off x="6839712" y="1962648"/>
            <a:ext cx="494280" cy="414360"/>
            <a:chOff x="6839712" y="1962648"/>
            <a:chExt cx="494280" cy="414360"/>
          </a:xfrm>
        </p:grpSpPr>
        <mc:AlternateContent xmlns:mc="http://schemas.openxmlformats.org/markup-compatibility/2006">
          <mc:Choice xmlns:p14="http://schemas.microsoft.com/office/powerpoint/2010/main" Requires="p14">
            <p:contentPart p14:bwMode="auto" r:id="rId77">
              <p14:nvContentPartPr>
                <p14:cNvPr id="50" name="Entrada de lápiz 49">
                  <a:extLst>
                    <a:ext uri="{FF2B5EF4-FFF2-40B4-BE49-F238E27FC236}">
                      <a16:creationId xmlns:a16="http://schemas.microsoft.com/office/drawing/2014/main" id="{745E7246-D4B8-1E49-956A-D7D07480F382}"/>
                    </a:ext>
                  </a:extLst>
                </p14:cNvPr>
                <p14:cNvContentPartPr/>
                <p14:nvPr/>
              </p14:nvContentPartPr>
              <p14:xfrm>
                <a:off x="6854472" y="2057328"/>
                <a:ext cx="45360" cy="319680"/>
              </p14:xfrm>
            </p:contentPart>
          </mc:Choice>
          <mc:Fallback>
            <p:pic>
              <p:nvPicPr>
                <p:cNvPr id="50" name="Entrada de lápiz 49">
                  <a:extLst>
                    <a:ext uri="{FF2B5EF4-FFF2-40B4-BE49-F238E27FC236}">
                      <a16:creationId xmlns:a16="http://schemas.microsoft.com/office/drawing/2014/main" id="{745E7246-D4B8-1E49-956A-D7D07480F382}"/>
                    </a:ext>
                  </a:extLst>
                </p:cNvPr>
                <p:cNvPicPr/>
                <p:nvPr/>
              </p:nvPicPr>
              <p:blipFill>
                <a:blip r:embed="rId78"/>
                <a:stretch>
                  <a:fillRect/>
                </a:stretch>
              </p:blipFill>
              <p:spPr>
                <a:xfrm>
                  <a:off x="6846912" y="2049768"/>
                  <a:ext cx="60480" cy="334800"/>
                </a:xfrm>
                <a:prstGeom prst="rect">
                  <a:avLst/>
                </a:prstGeom>
              </p:spPr>
            </p:pic>
          </mc:Fallback>
        </mc:AlternateContent>
        <mc:AlternateContent xmlns:mc="http://schemas.openxmlformats.org/markup-compatibility/2006">
          <mc:Choice xmlns:p14="http://schemas.microsoft.com/office/powerpoint/2010/main" Requires="p14">
            <p:contentPart p14:bwMode="auto" r:id="rId79">
              <p14:nvContentPartPr>
                <p14:cNvPr id="51" name="Entrada de lápiz 50">
                  <a:extLst>
                    <a:ext uri="{FF2B5EF4-FFF2-40B4-BE49-F238E27FC236}">
                      <a16:creationId xmlns:a16="http://schemas.microsoft.com/office/drawing/2014/main" id="{4F094316-8390-6847-B616-39ED7E597EA4}"/>
                    </a:ext>
                  </a:extLst>
                </p14:cNvPr>
                <p14:cNvContentPartPr/>
                <p14:nvPr/>
              </p14:nvContentPartPr>
              <p14:xfrm>
                <a:off x="6839712" y="2028168"/>
                <a:ext cx="149040" cy="127080"/>
              </p14:xfrm>
            </p:contentPart>
          </mc:Choice>
          <mc:Fallback>
            <p:pic>
              <p:nvPicPr>
                <p:cNvPr id="51" name="Entrada de lápiz 50">
                  <a:extLst>
                    <a:ext uri="{FF2B5EF4-FFF2-40B4-BE49-F238E27FC236}">
                      <a16:creationId xmlns:a16="http://schemas.microsoft.com/office/drawing/2014/main" id="{4F094316-8390-6847-B616-39ED7E597EA4}"/>
                    </a:ext>
                  </a:extLst>
                </p:cNvPr>
                <p:cNvPicPr/>
                <p:nvPr/>
              </p:nvPicPr>
              <p:blipFill>
                <a:blip r:embed="rId80"/>
                <a:stretch>
                  <a:fillRect/>
                </a:stretch>
              </p:blipFill>
              <p:spPr>
                <a:xfrm>
                  <a:off x="6832152" y="2020608"/>
                  <a:ext cx="164160" cy="142200"/>
                </a:xfrm>
                <a:prstGeom prst="rect">
                  <a:avLst/>
                </a:prstGeom>
              </p:spPr>
            </p:pic>
          </mc:Fallback>
        </mc:AlternateContent>
        <mc:AlternateContent xmlns:mc="http://schemas.openxmlformats.org/markup-compatibility/2006">
          <mc:Choice xmlns:p14="http://schemas.microsoft.com/office/powerpoint/2010/main" Requires="p14">
            <p:contentPart p14:bwMode="auto" r:id="rId81">
              <p14:nvContentPartPr>
                <p14:cNvPr id="52" name="Entrada de lápiz 51">
                  <a:extLst>
                    <a:ext uri="{FF2B5EF4-FFF2-40B4-BE49-F238E27FC236}">
                      <a16:creationId xmlns:a16="http://schemas.microsoft.com/office/drawing/2014/main" id="{BCDD228E-1EC9-864A-B8D3-F34319B155CC}"/>
                    </a:ext>
                  </a:extLst>
                </p14:cNvPr>
                <p14:cNvContentPartPr/>
                <p14:nvPr/>
              </p14:nvContentPartPr>
              <p14:xfrm>
                <a:off x="7038072" y="2002248"/>
                <a:ext cx="158400" cy="210240"/>
              </p14:xfrm>
            </p:contentPart>
          </mc:Choice>
          <mc:Fallback>
            <p:pic>
              <p:nvPicPr>
                <p:cNvPr id="52" name="Entrada de lápiz 51">
                  <a:extLst>
                    <a:ext uri="{FF2B5EF4-FFF2-40B4-BE49-F238E27FC236}">
                      <a16:creationId xmlns:a16="http://schemas.microsoft.com/office/drawing/2014/main" id="{BCDD228E-1EC9-864A-B8D3-F34319B155CC}"/>
                    </a:ext>
                  </a:extLst>
                </p:cNvPr>
                <p:cNvPicPr/>
                <p:nvPr/>
              </p:nvPicPr>
              <p:blipFill>
                <a:blip r:embed="rId82"/>
                <a:stretch>
                  <a:fillRect/>
                </a:stretch>
              </p:blipFill>
              <p:spPr>
                <a:xfrm>
                  <a:off x="7030512" y="1994688"/>
                  <a:ext cx="173520" cy="225360"/>
                </a:xfrm>
                <a:prstGeom prst="rect">
                  <a:avLst/>
                </a:prstGeom>
              </p:spPr>
            </p:pic>
          </mc:Fallback>
        </mc:AlternateContent>
        <mc:AlternateContent xmlns:mc="http://schemas.openxmlformats.org/markup-compatibility/2006">
          <mc:Choice xmlns:p14="http://schemas.microsoft.com/office/powerpoint/2010/main" Requires="p14">
            <p:contentPart p14:bwMode="auto" r:id="rId83">
              <p14:nvContentPartPr>
                <p14:cNvPr id="53" name="Entrada de lápiz 52">
                  <a:extLst>
                    <a:ext uri="{FF2B5EF4-FFF2-40B4-BE49-F238E27FC236}">
                      <a16:creationId xmlns:a16="http://schemas.microsoft.com/office/drawing/2014/main" id="{E750E623-B9CA-4D48-A4B9-CDC0B40A7B2A}"/>
                    </a:ext>
                  </a:extLst>
                </p14:cNvPr>
                <p14:cNvContentPartPr/>
                <p14:nvPr/>
              </p14:nvContentPartPr>
              <p14:xfrm>
                <a:off x="7289712" y="2038968"/>
                <a:ext cx="30240" cy="142200"/>
              </p14:xfrm>
            </p:contentPart>
          </mc:Choice>
          <mc:Fallback>
            <p:pic>
              <p:nvPicPr>
                <p:cNvPr id="53" name="Entrada de lápiz 52">
                  <a:extLst>
                    <a:ext uri="{FF2B5EF4-FFF2-40B4-BE49-F238E27FC236}">
                      <a16:creationId xmlns:a16="http://schemas.microsoft.com/office/drawing/2014/main" id="{E750E623-B9CA-4D48-A4B9-CDC0B40A7B2A}"/>
                    </a:ext>
                  </a:extLst>
                </p:cNvPr>
                <p:cNvPicPr/>
                <p:nvPr/>
              </p:nvPicPr>
              <p:blipFill>
                <a:blip r:embed="rId84"/>
                <a:stretch>
                  <a:fillRect/>
                </a:stretch>
              </p:blipFill>
              <p:spPr>
                <a:xfrm>
                  <a:off x="7282152" y="2031408"/>
                  <a:ext cx="45360" cy="156960"/>
                </a:xfrm>
                <a:prstGeom prst="rect">
                  <a:avLst/>
                </a:prstGeom>
              </p:spPr>
            </p:pic>
          </mc:Fallback>
        </mc:AlternateContent>
        <mc:AlternateContent xmlns:mc="http://schemas.openxmlformats.org/markup-compatibility/2006">
          <mc:Choice xmlns:p14="http://schemas.microsoft.com/office/powerpoint/2010/main" Requires="p14">
            <p:contentPart p14:bwMode="auto" r:id="rId85">
              <p14:nvContentPartPr>
                <p14:cNvPr id="54" name="Entrada de lápiz 53">
                  <a:extLst>
                    <a:ext uri="{FF2B5EF4-FFF2-40B4-BE49-F238E27FC236}">
                      <a16:creationId xmlns:a16="http://schemas.microsoft.com/office/drawing/2014/main" id="{B2C0069C-1A5F-D543-9516-813442C1CD4D}"/>
                    </a:ext>
                  </a:extLst>
                </p14:cNvPr>
                <p14:cNvContentPartPr/>
                <p14:nvPr/>
              </p14:nvContentPartPr>
              <p14:xfrm>
                <a:off x="7319952" y="1962648"/>
                <a:ext cx="14040" cy="3240"/>
              </p14:xfrm>
            </p:contentPart>
          </mc:Choice>
          <mc:Fallback>
            <p:pic>
              <p:nvPicPr>
                <p:cNvPr id="54" name="Entrada de lápiz 53">
                  <a:extLst>
                    <a:ext uri="{FF2B5EF4-FFF2-40B4-BE49-F238E27FC236}">
                      <a16:creationId xmlns:a16="http://schemas.microsoft.com/office/drawing/2014/main" id="{B2C0069C-1A5F-D543-9516-813442C1CD4D}"/>
                    </a:ext>
                  </a:extLst>
                </p:cNvPr>
                <p:cNvPicPr/>
                <p:nvPr/>
              </p:nvPicPr>
              <p:blipFill>
                <a:blip r:embed="rId86"/>
                <a:stretch>
                  <a:fillRect/>
                </a:stretch>
              </p:blipFill>
              <p:spPr>
                <a:xfrm>
                  <a:off x="7312392" y="1955088"/>
                  <a:ext cx="28800" cy="18360"/>
                </a:xfrm>
                <a:prstGeom prst="rect">
                  <a:avLst/>
                </a:prstGeom>
              </p:spPr>
            </p:pic>
          </mc:Fallback>
        </mc:AlternateContent>
      </p:grpSp>
      <p:grpSp>
        <p:nvGrpSpPr>
          <p:cNvPr id="73" name="Grupo 72">
            <a:extLst>
              <a:ext uri="{FF2B5EF4-FFF2-40B4-BE49-F238E27FC236}">
                <a16:creationId xmlns:a16="http://schemas.microsoft.com/office/drawing/2014/main" id="{C1FFC96B-DF2C-A245-8E7B-3647E36E0351}"/>
              </a:ext>
            </a:extLst>
          </p:cNvPr>
          <p:cNvGrpSpPr/>
          <p:nvPr/>
        </p:nvGrpSpPr>
        <p:grpSpPr>
          <a:xfrm>
            <a:off x="3849552" y="3037608"/>
            <a:ext cx="522000" cy="431640"/>
            <a:chOff x="3849552" y="3037608"/>
            <a:chExt cx="522000" cy="431640"/>
          </a:xfrm>
        </p:grpSpPr>
        <mc:AlternateContent xmlns:mc="http://schemas.openxmlformats.org/markup-compatibility/2006">
          <mc:Choice xmlns:p14="http://schemas.microsoft.com/office/powerpoint/2010/main" Requires="p14">
            <p:contentPart p14:bwMode="auto" r:id="rId87">
              <p14:nvContentPartPr>
                <p14:cNvPr id="57" name="Entrada de lápiz 56">
                  <a:extLst>
                    <a:ext uri="{FF2B5EF4-FFF2-40B4-BE49-F238E27FC236}">
                      <a16:creationId xmlns:a16="http://schemas.microsoft.com/office/drawing/2014/main" id="{D7F237E7-60AD-CA4E-9AD5-ABCB428D3182}"/>
                    </a:ext>
                  </a:extLst>
                </p14:cNvPr>
                <p14:cNvContentPartPr/>
                <p14:nvPr/>
              </p14:nvContentPartPr>
              <p14:xfrm>
                <a:off x="3940992" y="3145248"/>
                <a:ext cx="25200" cy="324000"/>
              </p14:xfrm>
            </p:contentPart>
          </mc:Choice>
          <mc:Fallback>
            <p:pic>
              <p:nvPicPr>
                <p:cNvPr id="57" name="Entrada de lápiz 56">
                  <a:extLst>
                    <a:ext uri="{FF2B5EF4-FFF2-40B4-BE49-F238E27FC236}">
                      <a16:creationId xmlns:a16="http://schemas.microsoft.com/office/drawing/2014/main" id="{D7F237E7-60AD-CA4E-9AD5-ABCB428D3182}"/>
                    </a:ext>
                  </a:extLst>
                </p:cNvPr>
                <p:cNvPicPr/>
                <p:nvPr/>
              </p:nvPicPr>
              <p:blipFill>
                <a:blip r:embed="rId88"/>
                <a:stretch>
                  <a:fillRect/>
                </a:stretch>
              </p:blipFill>
              <p:spPr>
                <a:xfrm>
                  <a:off x="3933432" y="3137688"/>
                  <a:ext cx="40320" cy="339120"/>
                </a:xfrm>
                <a:prstGeom prst="rect">
                  <a:avLst/>
                </a:prstGeom>
              </p:spPr>
            </p:pic>
          </mc:Fallback>
        </mc:AlternateContent>
        <mc:AlternateContent xmlns:mc="http://schemas.openxmlformats.org/markup-compatibility/2006">
          <mc:Choice xmlns:p14="http://schemas.microsoft.com/office/powerpoint/2010/main" Requires="p14">
            <p:contentPart p14:bwMode="auto" r:id="rId89">
              <p14:nvContentPartPr>
                <p14:cNvPr id="58" name="Entrada de lápiz 57">
                  <a:extLst>
                    <a:ext uri="{FF2B5EF4-FFF2-40B4-BE49-F238E27FC236}">
                      <a16:creationId xmlns:a16="http://schemas.microsoft.com/office/drawing/2014/main" id="{8CEF37B1-322A-BA4D-A1F5-CAD225BA7B35}"/>
                    </a:ext>
                  </a:extLst>
                </p14:cNvPr>
                <p14:cNvContentPartPr/>
                <p14:nvPr/>
              </p14:nvContentPartPr>
              <p14:xfrm>
                <a:off x="3849552" y="3037608"/>
                <a:ext cx="214560" cy="189360"/>
              </p14:xfrm>
            </p:contentPart>
          </mc:Choice>
          <mc:Fallback>
            <p:pic>
              <p:nvPicPr>
                <p:cNvPr id="58" name="Entrada de lápiz 57">
                  <a:extLst>
                    <a:ext uri="{FF2B5EF4-FFF2-40B4-BE49-F238E27FC236}">
                      <a16:creationId xmlns:a16="http://schemas.microsoft.com/office/drawing/2014/main" id="{8CEF37B1-322A-BA4D-A1F5-CAD225BA7B35}"/>
                    </a:ext>
                  </a:extLst>
                </p:cNvPr>
                <p:cNvPicPr/>
                <p:nvPr/>
              </p:nvPicPr>
              <p:blipFill>
                <a:blip r:embed="rId90"/>
                <a:stretch>
                  <a:fillRect/>
                </a:stretch>
              </p:blipFill>
              <p:spPr>
                <a:xfrm>
                  <a:off x="3841992" y="3030048"/>
                  <a:ext cx="229680" cy="204480"/>
                </a:xfrm>
                <a:prstGeom prst="rect">
                  <a:avLst/>
                </a:prstGeom>
              </p:spPr>
            </p:pic>
          </mc:Fallback>
        </mc:AlternateContent>
        <mc:AlternateContent xmlns:mc="http://schemas.openxmlformats.org/markup-compatibility/2006">
          <mc:Choice xmlns:p14="http://schemas.microsoft.com/office/powerpoint/2010/main" Requires="p14">
            <p:contentPart p14:bwMode="auto" r:id="rId91">
              <p14:nvContentPartPr>
                <p14:cNvPr id="60" name="Entrada de lápiz 59">
                  <a:extLst>
                    <a:ext uri="{FF2B5EF4-FFF2-40B4-BE49-F238E27FC236}">
                      <a16:creationId xmlns:a16="http://schemas.microsoft.com/office/drawing/2014/main" id="{DE35FA9F-342E-CC49-A821-D44F852615F1}"/>
                    </a:ext>
                  </a:extLst>
                </p14:cNvPr>
                <p14:cNvContentPartPr/>
                <p14:nvPr/>
              </p14:nvContentPartPr>
              <p14:xfrm>
                <a:off x="4251672" y="3232008"/>
                <a:ext cx="88560" cy="9720"/>
              </p14:xfrm>
            </p:contentPart>
          </mc:Choice>
          <mc:Fallback>
            <p:pic>
              <p:nvPicPr>
                <p:cNvPr id="60" name="Entrada de lápiz 59">
                  <a:extLst>
                    <a:ext uri="{FF2B5EF4-FFF2-40B4-BE49-F238E27FC236}">
                      <a16:creationId xmlns:a16="http://schemas.microsoft.com/office/drawing/2014/main" id="{DE35FA9F-342E-CC49-A821-D44F852615F1}"/>
                    </a:ext>
                  </a:extLst>
                </p:cNvPr>
                <p:cNvPicPr/>
                <p:nvPr/>
              </p:nvPicPr>
              <p:blipFill>
                <a:blip r:embed="rId92"/>
                <a:stretch>
                  <a:fillRect/>
                </a:stretch>
              </p:blipFill>
              <p:spPr>
                <a:xfrm>
                  <a:off x="4244112" y="3224448"/>
                  <a:ext cx="103320" cy="24840"/>
                </a:xfrm>
                <a:prstGeom prst="rect">
                  <a:avLst/>
                </a:prstGeom>
              </p:spPr>
            </p:pic>
          </mc:Fallback>
        </mc:AlternateContent>
        <mc:AlternateContent xmlns:mc="http://schemas.openxmlformats.org/markup-compatibility/2006">
          <mc:Choice xmlns:p14="http://schemas.microsoft.com/office/powerpoint/2010/main" Requires="p14">
            <p:contentPart p14:bwMode="auto" r:id="rId93">
              <p14:nvContentPartPr>
                <p14:cNvPr id="61" name="Entrada de lápiz 60">
                  <a:extLst>
                    <a:ext uri="{FF2B5EF4-FFF2-40B4-BE49-F238E27FC236}">
                      <a16:creationId xmlns:a16="http://schemas.microsoft.com/office/drawing/2014/main" id="{092EE8A1-847A-B542-B5A6-EF144689980C}"/>
                    </a:ext>
                  </a:extLst>
                </p14:cNvPr>
                <p14:cNvContentPartPr/>
                <p14:nvPr/>
              </p14:nvContentPartPr>
              <p14:xfrm>
                <a:off x="4261032" y="3329928"/>
                <a:ext cx="110520" cy="28440"/>
              </p14:xfrm>
            </p:contentPart>
          </mc:Choice>
          <mc:Fallback>
            <p:pic>
              <p:nvPicPr>
                <p:cNvPr id="61" name="Entrada de lápiz 60">
                  <a:extLst>
                    <a:ext uri="{FF2B5EF4-FFF2-40B4-BE49-F238E27FC236}">
                      <a16:creationId xmlns:a16="http://schemas.microsoft.com/office/drawing/2014/main" id="{092EE8A1-847A-B542-B5A6-EF144689980C}"/>
                    </a:ext>
                  </a:extLst>
                </p:cNvPr>
                <p:cNvPicPr/>
                <p:nvPr/>
              </p:nvPicPr>
              <p:blipFill>
                <a:blip r:embed="rId94"/>
                <a:stretch>
                  <a:fillRect/>
                </a:stretch>
              </p:blipFill>
              <p:spPr>
                <a:xfrm>
                  <a:off x="4253472" y="3322368"/>
                  <a:ext cx="125640" cy="43560"/>
                </a:xfrm>
                <a:prstGeom prst="rect">
                  <a:avLst/>
                </a:prstGeom>
              </p:spPr>
            </p:pic>
          </mc:Fallback>
        </mc:AlternateContent>
      </p:grpSp>
      <p:grpSp>
        <p:nvGrpSpPr>
          <p:cNvPr id="72" name="Grupo 71">
            <a:extLst>
              <a:ext uri="{FF2B5EF4-FFF2-40B4-BE49-F238E27FC236}">
                <a16:creationId xmlns:a16="http://schemas.microsoft.com/office/drawing/2014/main" id="{F3930033-D129-9948-A4FA-B7C96A77CD08}"/>
              </a:ext>
            </a:extLst>
          </p:cNvPr>
          <p:cNvGrpSpPr/>
          <p:nvPr/>
        </p:nvGrpSpPr>
        <p:grpSpPr>
          <a:xfrm>
            <a:off x="4575312" y="3007728"/>
            <a:ext cx="1227240" cy="458640"/>
            <a:chOff x="4575312" y="3007728"/>
            <a:chExt cx="1227240" cy="458640"/>
          </a:xfrm>
        </p:grpSpPr>
        <mc:AlternateContent xmlns:mc="http://schemas.openxmlformats.org/markup-compatibility/2006">
          <mc:Choice xmlns:p14="http://schemas.microsoft.com/office/powerpoint/2010/main" Requires="p14">
            <p:contentPart p14:bwMode="auto" r:id="rId95">
              <p14:nvContentPartPr>
                <p14:cNvPr id="62" name="Entrada de lápiz 61">
                  <a:extLst>
                    <a:ext uri="{FF2B5EF4-FFF2-40B4-BE49-F238E27FC236}">
                      <a16:creationId xmlns:a16="http://schemas.microsoft.com/office/drawing/2014/main" id="{3D410C81-4570-B343-9016-0E4C37C8157A}"/>
                    </a:ext>
                  </a:extLst>
                </p14:cNvPr>
                <p14:cNvContentPartPr/>
                <p14:nvPr/>
              </p14:nvContentPartPr>
              <p14:xfrm>
                <a:off x="4575312" y="3007728"/>
                <a:ext cx="69840" cy="458640"/>
              </p14:xfrm>
            </p:contentPart>
          </mc:Choice>
          <mc:Fallback>
            <p:pic>
              <p:nvPicPr>
                <p:cNvPr id="62" name="Entrada de lápiz 61">
                  <a:extLst>
                    <a:ext uri="{FF2B5EF4-FFF2-40B4-BE49-F238E27FC236}">
                      <a16:creationId xmlns:a16="http://schemas.microsoft.com/office/drawing/2014/main" id="{3D410C81-4570-B343-9016-0E4C37C8157A}"/>
                    </a:ext>
                  </a:extLst>
                </p:cNvPr>
                <p:cNvPicPr/>
                <p:nvPr/>
              </p:nvPicPr>
              <p:blipFill>
                <a:blip r:embed="rId96"/>
                <a:stretch>
                  <a:fillRect/>
                </a:stretch>
              </p:blipFill>
              <p:spPr>
                <a:xfrm>
                  <a:off x="4567752" y="3000168"/>
                  <a:ext cx="84960" cy="473760"/>
                </a:xfrm>
                <a:prstGeom prst="rect">
                  <a:avLst/>
                </a:prstGeom>
              </p:spPr>
            </p:pic>
          </mc:Fallback>
        </mc:AlternateContent>
        <mc:AlternateContent xmlns:mc="http://schemas.openxmlformats.org/markup-compatibility/2006">
          <mc:Choice xmlns:p14="http://schemas.microsoft.com/office/powerpoint/2010/main" Requires="p14">
            <p:contentPart p14:bwMode="auto" r:id="rId97">
              <p14:nvContentPartPr>
                <p14:cNvPr id="63" name="Entrada de lápiz 62">
                  <a:extLst>
                    <a:ext uri="{FF2B5EF4-FFF2-40B4-BE49-F238E27FC236}">
                      <a16:creationId xmlns:a16="http://schemas.microsoft.com/office/drawing/2014/main" id="{AC5FFE5A-549B-EB43-B776-4CA3DDB7629C}"/>
                    </a:ext>
                  </a:extLst>
                </p14:cNvPr>
                <p14:cNvContentPartPr/>
                <p14:nvPr/>
              </p14:nvContentPartPr>
              <p14:xfrm>
                <a:off x="4763952" y="3030408"/>
                <a:ext cx="140760" cy="349560"/>
              </p14:xfrm>
            </p:contentPart>
          </mc:Choice>
          <mc:Fallback>
            <p:pic>
              <p:nvPicPr>
                <p:cNvPr id="63" name="Entrada de lápiz 62">
                  <a:extLst>
                    <a:ext uri="{FF2B5EF4-FFF2-40B4-BE49-F238E27FC236}">
                      <a16:creationId xmlns:a16="http://schemas.microsoft.com/office/drawing/2014/main" id="{AC5FFE5A-549B-EB43-B776-4CA3DDB7629C}"/>
                    </a:ext>
                  </a:extLst>
                </p:cNvPr>
                <p:cNvPicPr/>
                <p:nvPr/>
              </p:nvPicPr>
              <p:blipFill>
                <a:blip r:embed="rId98"/>
                <a:stretch>
                  <a:fillRect/>
                </a:stretch>
              </p:blipFill>
              <p:spPr>
                <a:xfrm>
                  <a:off x="4756392" y="3022848"/>
                  <a:ext cx="155520" cy="364680"/>
                </a:xfrm>
                <a:prstGeom prst="rect">
                  <a:avLst/>
                </a:prstGeom>
              </p:spPr>
            </p:pic>
          </mc:Fallback>
        </mc:AlternateContent>
        <mc:AlternateContent xmlns:mc="http://schemas.openxmlformats.org/markup-compatibility/2006">
          <mc:Choice xmlns:p14="http://schemas.microsoft.com/office/powerpoint/2010/main" Requires="p14">
            <p:contentPart p14:bwMode="auto" r:id="rId99">
              <p14:nvContentPartPr>
                <p14:cNvPr id="64" name="Entrada de lápiz 63">
                  <a:extLst>
                    <a:ext uri="{FF2B5EF4-FFF2-40B4-BE49-F238E27FC236}">
                      <a16:creationId xmlns:a16="http://schemas.microsoft.com/office/drawing/2014/main" id="{AA6773F0-2130-B244-99C9-0B50590B7A62}"/>
                    </a:ext>
                  </a:extLst>
                </p14:cNvPr>
                <p14:cNvContentPartPr/>
                <p14:nvPr/>
              </p14:nvContentPartPr>
              <p14:xfrm>
                <a:off x="5010912" y="3063168"/>
                <a:ext cx="51480" cy="289800"/>
              </p14:xfrm>
            </p:contentPart>
          </mc:Choice>
          <mc:Fallback>
            <p:pic>
              <p:nvPicPr>
                <p:cNvPr id="64" name="Entrada de lápiz 63">
                  <a:extLst>
                    <a:ext uri="{FF2B5EF4-FFF2-40B4-BE49-F238E27FC236}">
                      <a16:creationId xmlns:a16="http://schemas.microsoft.com/office/drawing/2014/main" id="{AA6773F0-2130-B244-99C9-0B50590B7A62}"/>
                    </a:ext>
                  </a:extLst>
                </p:cNvPr>
                <p:cNvPicPr/>
                <p:nvPr/>
              </p:nvPicPr>
              <p:blipFill>
                <a:blip r:embed="rId100"/>
                <a:stretch>
                  <a:fillRect/>
                </a:stretch>
              </p:blipFill>
              <p:spPr>
                <a:xfrm>
                  <a:off x="5003352" y="3055608"/>
                  <a:ext cx="66240" cy="304920"/>
                </a:xfrm>
                <a:prstGeom prst="rect">
                  <a:avLst/>
                </a:prstGeom>
              </p:spPr>
            </p:pic>
          </mc:Fallback>
        </mc:AlternateContent>
        <mc:AlternateContent xmlns:mc="http://schemas.openxmlformats.org/markup-compatibility/2006">
          <mc:Choice xmlns:p14="http://schemas.microsoft.com/office/powerpoint/2010/main" Requires="p14">
            <p:contentPart p14:bwMode="auto" r:id="rId101">
              <p14:nvContentPartPr>
                <p14:cNvPr id="65" name="Entrada de lápiz 64">
                  <a:extLst>
                    <a:ext uri="{FF2B5EF4-FFF2-40B4-BE49-F238E27FC236}">
                      <a16:creationId xmlns:a16="http://schemas.microsoft.com/office/drawing/2014/main" id="{B080DA7A-2019-E449-B786-E193081A59C9}"/>
                    </a:ext>
                  </a:extLst>
                </p14:cNvPr>
                <p14:cNvContentPartPr/>
                <p14:nvPr/>
              </p14:nvContentPartPr>
              <p14:xfrm>
                <a:off x="4928472" y="3190608"/>
                <a:ext cx="221400" cy="58680"/>
              </p14:xfrm>
            </p:contentPart>
          </mc:Choice>
          <mc:Fallback>
            <p:pic>
              <p:nvPicPr>
                <p:cNvPr id="65" name="Entrada de lápiz 64">
                  <a:extLst>
                    <a:ext uri="{FF2B5EF4-FFF2-40B4-BE49-F238E27FC236}">
                      <a16:creationId xmlns:a16="http://schemas.microsoft.com/office/drawing/2014/main" id="{B080DA7A-2019-E449-B786-E193081A59C9}"/>
                    </a:ext>
                  </a:extLst>
                </p:cNvPr>
                <p:cNvPicPr/>
                <p:nvPr/>
              </p:nvPicPr>
              <p:blipFill>
                <a:blip r:embed="rId102"/>
                <a:stretch>
                  <a:fillRect/>
                </a:stretch>
              </p:blipFill>
              <p:spPr>
                <a:xfrm>
                  <a:off x="4920912" y="3183048"/>
                  <a:ext cx="236520" cy="73800"/>
                </a:xfrm>
                <a:prstGeom prst="rect">
                  <a:avLst/>
                </a:prstGeom>
              </p:spPr>
            </p:pic>
          </mc:Fallback>
        </mc:AlternateContent>
        <mc:AlternateContent xmlns:mc="http://schemas.openxmlformats.org/markup-compatibility/2006">
          <mc:Choice xmlns:p14="http://schemas.microsoft.com/office/powerpoint/2010/main" Requires="p14">
            <p:contentPart p14:bwMode="auto" r:id="rId103">
              <p14:nvContentPartPr>
                <p14:cNvPr id="66" name="Entrada de lápiz 65">
                  <a:extLst>
                    <a:ext uri="{FF2B5EF4-FFF2-40B4-BE49-F238E27FC236}">
                      <a16:creationId xmlns:a16="http://schemas.microsoft.com/office/drawing/2014/main" id="{3D1FE32C-62F2-4E4C-A49D-CA844944E97C}"/>
                    </a:ext>
                  </a:extLst>
                </p14:cNvPr>
                <p14:cNvContentPartPr/>
                <p14:nvPr/>
              </p14:nvContentPartPr>
              <p14:xfrm>
                <a:off x="5159952" y="3063168"/>
                <a:ext cx="146880" cy="290160"/>
              </p14:xfrm>
            </p:contentPart>
          </mc:Choice>
          <mc:Fallback>
            <p:pic>
              <p:nvPicPr>
                <p:cNvPr id="66" name="Entrada de lápiz 65">
                  <a:extLst>
                    <a:ext uri="{FF2B5EF4-FFF2-40B4-BE49-F238E27FC236}">
                      <a16:creationId xmlns:a16="http://schemas.microsoft.com/office/drawing/2014/main" id="{3D1FE32C-62F2-4E4C-A49D-CA844944E97C}"/>
                    </a:ext>
                  </a:extLst>
                </p:cNvPr>
                <p:cNvPicPr/>
                <p:nvPr/>
              </p:nvPicPr>
              <p:blipFill>
                <a:blip r:embed="rId104"/>
                <a:stretch>
                  <a:fillRect/>
                </a:stretch>
              </p:blipFill>
              <p:spPr>
                <a:xfrm>
                  <a:off x="5152392" y="3055608"/>
                  <a:ext cx="162000" cy="305280"/>
                </a:xfrm>
                <a:prstGeom prst="rect">
                  <a:avLst/>
                </a:prstGeom>
              </p:spPr>
            </p:pic>
          </mc:Fallback>
        </mc:AlternateContent>
        <mc:AlternateContent xmlns:mc="http://schemas.openxmlformats.org/markup-compatibility/2006">
          <mc:Choice xmlns:p14="http://schemas.microsoft.com/office/powerpoint/2010/main" Requires="p14">
            <p:contentPart p14:bwMode="auto" r:id="rId105">
              <p14:nvContentPartPr>
                <p14:cNvPr id="67" name="Entrada de lápiz 66">
                  <a:extLst>
                    <a:ext uri="{FF2B5EF4-FFF2-40B4-BE49-F238E27FC236}">
                      <a16:creationId xmlns:a16="http://schemas.microsoft.com/office/drawing/2014/main" id="{F21AA5AF-92A0-8F4B-8190-C6A7E76D441A}"/>
                    </a:ext>
                  </a:extLst>
                </p14:cNvPr>
                <p14:cNvContentPartPr/>
                <p14:nvPr/>
              </p14:nvContentPartPr>
              <p14:xfrm>
                <a:off x="5184432" y="3010608"/>
                <a:ext cx="198720" cy="55440"/>
              </p14:xfrm>
            </p:contentPart>
          </mc:Choice>
          <mc:Fallback>
            <p:pic>
              <p:nvPicPr>
                <p:cNvPr id="67" name="Entrada de lápiz 66">
                  <a:extLst>
                    <a:ext uri="{FF2B5EF4-FFF2-40B4-BE49-F238E27FC236}">
                      <a16:creationId xmlns:a16="http://schemas.microsoft.com/office/drawing/2014/main" id="{F21AA5AF-92A0-8F4B-8190-C6A7E76D441A}"/>
                    </a:ext>
                  </a:extLst>
                </p:cNvPr>
                <p:cNvPicPr/>
                <p:nvPr/>
              </p:nvPicPr>
              <p:blipFill>
                <a:blip r:embed="rId106"/>
                <a:stretch>
                  <a:fillRect/>
                </a:stretch>
              </p:blipFill>
              <p:spPr>
                <a:xfrm>
                  <a:off x="5176872" y="3003048"/>
                  <a:ext cx="213840" cy="70560"/>
                </a:xfrm>
                <a:prstGeom prst="rect">
                  <a:avLst/>
                </a:prstGeom>
              </p:spPr>
            </p:pic>
          </mc:Fallback>
        </mc:AlternateContent>
        <mc:AlternateContent xmlns:mc="http://schemas.openxmlformats.org/markup-compatibility/2006">
          <mc:Choice xmlns:p14="http://schemas.microsoft.com/office/powerpoint/2010/main" Requires="p14">
            <p:contentPart p14:bwMode="auto" r:id="rId107">
              <p14:nvContentPartPr>
                <p14:cNvPr id="68" name="Entrada de lápiz 67">
                  <a:extLst>
                    <a:ext uri="{FF2B5EF4-FFF2-40B4-BE49-F238E27FC236}">
                      <a16:creationId xmlns:a16="http://schemas.microsoft.com/office/drawing/2014/main" id="{B4C0E361-1F4F-FF47-A437-3EC6CCB7D32F}"/>
                    </a:ext>
                  </a:extLst>
                </p14:cNvPr>
                <p14:cNvContentPartPr/>
                <p14:nvPr/>
              </p14:nvContentPartPr>
              <p14:xfrm>
                <a:off x="5632632" y="3035808"/>
                <a:ext cx="16200" cy="197640"/>
              </p14:xfrm>
            </p:contentPart>
          </mc:Choice>
          <mc:Fallback>
            <p:pic>
              <p:nvPicPr>
                <p:cNvPr id="68" name="Entrada de lápiz 67">
                  <a:extLst>
                    <a:ext uri="{FF2B5EF4-FFF2-40B4-BE49-F238E27FC236}">
                      <a16:creationId xmlns:a16="http://schemas.microsoft.com/office/drawing/2014/main" id="{B4C0E361-1F4F-FF47-A437-3EC6CCB7D32F}"/>
                    </a:ext>
                  </a:extLst>
                </p:cNvPr>
                <p:cNvPicPr/>
                <p:nvPr/>
              </p:nvPicPr>
              <p:blipFill>
                <a:blip r:embed="rId108"/>
                <a:stretch>
                  <a:fillRect/>
                </a:stretch>
              </p:blipFill>
              <p:spPr>
                <a:xfrm>
                  <a:off x="5625072" y="3028248"/>
                  <a:ext cx="31320" cy="212760"/>
                </a:xfrm>
                <a:prstGeom prst="rect">
                  <a:avLst/>
                </a:prstGeom>
              </p:spPr>
            </p:pic>
          </mc:Fallback>
        </mc:AlternateContent>
        <mc:AlternateContent xmlns:mc="http://schemas.openxmlformats.org/markup-compatibility/2006">
          <mc:Choice xmlns:p14="http://schemas.microsoft.com/office/powerpoint/2010/main" Requires="p14">
            <p:contentPart p14:bwMode="auto" r:id="rId109">
              <p14:nvContentPartPr>
                <p14:cNvPr id="69" name="Entrada de lápiz 68">
                  <a:extLst>
                    <a:ext uri="{FF2B5EF4-FFF2-40B4-BE49-F238E27FC236}">
                      <a16:creationId xmlns:a16="http://schemas.microsoft.com/office/drawing/2014/main" id="{D1AFBE14-F8C7-1D4C-90F8-DAAF409A83CF}"/>
                    </a:ext>
                  </a:extLst>
                </p14:cNvPr>
                <p14:cNvContentPartPr/>
                <p14:nvPr/>
              </p14:nvContentPartPr>
              <p14:xfrm>
                <a:off x="5588352" y="3124008"/>
                <a:ext cx="159840" cy="10800"/>
              </p14:xfrm>
            </p:contentPart>
          </mc:Choice>
          <mc:Fallback>
            <p:pic>
              <p:nvPicPr>
                <p:cNvPr id="69" name="Entrada de lápiz 68">
                  <a:extLst>
                    <a:ext uri="{FF2B5EF4-FFF2-40B4-BE49-F238E27FC236}">
                      <a16:creationId xmlns:a16="http://schemas.microsoft.com/office/drawing/2014/main" id="{D1AFBE14-F8C7-1D4C-90F8-DAAF409A83CF}"/>
                    </a:ext>
                  </a:extLst>
                </p:cNvPr>
                <p:cNvPicPr/>
                <p:nvPr/>
              </p:nvPicPr>
              <p:blipFill>
                <a:blip r:embed="rId110"/>
                <a:stretch>
                  <a:fillRect/>
                </a:stretch>
              </p:blipFill>
              <p:spPr>
                <a:xfrm>
                  <a:off x="5580792" y="3116448"/>
                  <a:ext cx="174960" cy="25920"/>
                </a:xfrm>
                <a:prstGeom prst="rect">
                  <a:avLst/>
                </a:prstGeom>
              </p:spPr>
            </p:pic>
          </mc:Fallback>
        </mc:AlternateContent>
        <mc:AlternateContent xmlns:mc="http://schemas.openxmlformats.org/markup-compatibility/2006">
          <mc:Choice xmlns:p14="http://schemas.microsoft.com/office/powerpoint/2010/main" Requires="p14">
            <p:contentPart p14:bwMode="auto" r:id="rId111">
              <p14:nvContentPartPr>
                <p14:cNvPr id="70" name="Entrada de lápiz 69">
                  <a:extLst>
                    <a:ext uri="{FF2B5EF4-FFF2-40B4-BE49-F238E27FC236}">
                      <a16:creationId xmlns:a16="http://schemas.microsoft.com/office/drawing/2014/main" id="{EA78C321-1A1B-7E47-A91D-E6B400CBE6F7}"/>
                    </a:ext>
                  </a:extLst>
                </p14:cNvPr>
                <p14:cNvContentPartPr/>
                <p14:nvPr/>
              </p14:nvContentPartPr>
              <p14:xfrm>
                <a:off x="5568552" y="3295368"/>
                <a:ext cx="234000" cy="33840"/>
              </p14:xfrm>
            </p:contentPart>
          </mc:Choice>
          <mc:Fallback>
            <p:pic>
              <p:nvPicPr>
                <p:cNvPr id="70" name="Entrada de lápiz 69">
                  <a:extLst>
                    <a:ext uri="{FF2B5EF4-FFF2-40B4-BE49-F238E27FC236}">
                      <a16:creationId xmlns:a16="http://schemas.microsoft.com/office/drawing/2014/main" id="{EA78C321-1A1B-7E47-A91D-E6B400CBE6F7}"/>
                    </a:ext>
                  </a:extLst>
                </p:cNvPr>
                <p:cNvPicPr/>
                <p:nvPr/>
              </p:nvPicPr>
              <p:blipFill>
                <a:blip r:embed="rId112"/>
                <a:stretch>
                  <a:fillRect/>
                </a:stretch>
              </p:blipFill>
              <p:spPr>
                <a:xfrm>
                  <a:off x="5560992" y="3287808"/>
                  <a:ext cx="249120" cy="48960"/>
                </a:xfrm>
                <a:prstGeom prst="rect">
                  <a:avLst/>
                </a:prstGeom>
              </p:spPr>
            </p:pic>
          </mc:Fallback>
        </mc:AlternateContent>
      </p:grpSp>
      <p:grpSp>
        <p:nvGrpSpPr>
          <p:cNvPr id="82" name="Grupo 81">
            <a:extLst>
              <a:ext uri="{FF2B5EF4-FFF2-40B4-BE49-F238E27FC236}">
                <a16:creationId xmlns:a16="http://schemas.microsoft.com/office/drawing/2014/main" id="{418E51CC-6A18-B148-9D39-7C93317F44C7}"/>
              </a:ext>
            </a:extLst>
          </p:cNvPr>
          <p:cNvGrpSpPr/>
          <p:nvPr/>
        </p:nvGrpSpPr>
        <p:grpSpPr>
          <a:xfrm>
            <a:off x="6052752" y="2880288"/>
            <a:ext cx="1061640" cy="499680"/>
            <a:chOff x="6052752" y="2880288"/>
            <a:chExt cx="1061640" cy="499680"/>
          </a:xfrm>
        </p:grpSpPr>
        <mc:AlternateContent xmlns:mc="http://schemas.openxmlformats.org/markup-compatibility/2006">
          <mc:Choice xmlns:p14="http://schemas.microsoft.com/office/powerpoint/2010/main" Requires="p14">
            <p:contentPart p14:bwMode="auto" r:id="rId113">
              <p14:nvContentPartPr>
                <p14:cNvPr id="74" name="Entrada de lápiz 73">
                  <a:extLst>
                    <a:ext uri="{FF2B5EF4-FFF2-40B4-BE49-F238E27FC236}">
                      <a16:creationId xmlns:a16="http://schemas.microsoft.com/office/drawing/2014/main" id="{E37BBA2D-4EDE-F441-BCC9-F37A99BDF09B}"/>
                    </a:ext>
                  </a:extLst>
                </p14:cNvPr>
                <p14:cNvContentPartPr/>
                <p14:nvPr/>
              </p14:nvContentPartPr>
              <p14:xfrm>
                <a:off x="6052752" y="2999088"/>
                <a:ext cx="106560" cy="246600"/>
              </p14:xfrm>
            </p:contentPart>
          </mc:Choice>
          <mc:Fallback>
            <p:pic>
              <p:nvPicPr>
                <p:cNvPr id="74" name="Entrada de lápiz 73">
                  <a:extLst>
                    <a:ext uri="{FF2B5EF4-FFF2-40B4-BE49-F238E27FC236}">
                      <a16:creationId xmlns:a16="http://schemas.microsoft.com/office/drawing/2014/main" id="{E37BBA2D-4EDE-F441-BCC9-F37A99BDF09B}"/>
                    </a:ext>
                  </a:extLst>
                </p:cNvPr>
                <p:cNvPicPr/>
                <p:nvPr/>
              </p:nvPicPr>
              <p:blipFill>
                <a:blip r:embed="rId114"/>
                <a:stretch>
                  <a:fillRect/>
                </a:stretch>
              </p:blipFill>
              <p:spPr>
                <a:xfrm>
                  <a:off x="6045192" y="2991528"/>
                  <a:ext cx="121680" cy="261720"/>
                </a:xfrm>
                <a:prstGeom prst="rect">
                  <a:avLst/>
                </a:prstGeom>
              </p:spPr>
            </p:pic>
          </mc:Fallback>
        </mc:AlternateContent>
        <mc:AlternateContent xmlns:mc="http://schemas.openxmlformats.org/markup-compatibility/2006">
          <mc:Choice xmlns:p14="http://schemas.microsoft.com/office/powerpoint/2010/main" Requires="p14">
            <p:contentPart p14:bwMode="auto" r:id="rId115">
              <p14:nvContentPartPr>
                <p14:cNvPr id="75" name="Entrada de lápiz 74">
                  <a:extLst>
                    <a:ext uri="{FF2B5EF4-FFF2-40B4-BE49-F238E27FC236}">
                      <a16:creationId xmlns:a16="http://schemas.microsoft.com/office/drawing/2014/main" id="{AC281A3F-1E08-4644-9916-5F55DD39D26B}"/>
                    </a:ext>
                  </a:extLst>
                </p14:cNvPr>
                <p14:cNvContentPartPr/>
                <p14:nvPr/>
              </p14:nvContentPartPr>
              <p14:xfrm>
                <a:off x="6071472" y="2929608"/>
                <a:ext cx="191880" cy="25200"/>
              </p14:xfrm>
            </p:contentPart>
          </mc:Choice>
          <mc:Fallback>
            <p:pic>
              <p:nvPicPr>
                <p:cNvPr id="75" name="Entrada de lápiz 74">
                  <a:extLst>
                    <a:ext uri="{FF2B5EF4-FFF2-40B4-BE49-F238E27FC236}">
                      <a16:creationId xmlns:a16="http://schemas.microsoft.com/office/drawing/2014/main" id="{AC281A3F-1E08-4644-9916-5F55DD39D26B}"/>
                    </a:ext>
                  </a:extLst>
                </p:cNvPr>
                <p:cNvPicPr/>
                <p:nvPr/>
              </p:nvPicPr>
              <p:blipFill>
                <a:blip r:embed="rId116"/>
                <a:stretch>
                  <a:fillRect/>
                </a:stretch>
              </p:blipFill>
              <p:spPr>
                <a:xfrm>
                  <a:off x="6063912" y="2922048"/>
                  <a:ext cx="207000" cy="40320"/>
                </a:xfrm>
                <a:prstGeom prst="rect">
                  <a:avLst/>
                </a:prstGeom>
              </p:spPr>
            </p:pic>
          </mc:Fallback>
        </mc:AlternateContent>
        <mc:AlternateContent xmlns:mc="http://schemas.openxmlformats.org/markup-compatibility/2006">
          <mc:Choice xmlns:p14="http://schemas.microsoft.com/office/powerpoint/2010/main" Requires="p14">
            <p:contentPart p14:bwMode="auto" r:id="rId117">
              <p14:nvContentPartPr>
                <p14:cNvPr id="76" name="Entrada de lápiz 75">
                  <a:extLst>
                    <a:ext uri="{FF2B5EF4-FFF2-40B4-BE49-F238E27FC236}">
                      <a16:creationId xmlns:a16="http://schemas.microsoft.com/office/drawing/2014/main" id="{3E2C369F-2229-1347-9844-EB066CDAEBD8}"/>
                    </a:ext>
                  </a:extLst>
                </p14:cNvPr>
                <p14:cNvContentPartPr/>
                <p14:nvPr/>
              </p14:nvContentPartPr>
              <p14:xfrm>
                <a:off x="6286032" y="2880288"/>
                <a:ext cx="124200" cy="499680"/>
              </p14:xfrm>
            </p:contentPart>
          </mc:Choice>
          <mc:Fallback>
            <p:pic>
              <p:nvPicPr>
                <p:cNvPr id="76" name="Entrada de lápiz 75">
                  <a:extLst>
                    <a:ext uri="{FF2B5EF4-FFF2-40B4-BE49-F238E27FC236}">
                      <a16:creationId xmlns:a16="http://schemas.microsoft.com/office/drawing/2014/main" id="{3E2C369F-2229-1347-9844-EB066CDAEBD8}"/>
                    </a:ext>
                  </a:extLst>
                </p:cNvPr>
                <p:cNvPicPr/>
                <p:nvPr/>
              </p:nvPicPr>
              <p:blipFill>
                <a:blip r:embed="rId118"/>
                <a:stretch>
                  <a:fillRect/>
                </a:stretch>
              </p:blipFill>
              <p:spPr>
                <a:xfrm>
                  <a:off x="6278472" y="2872728"/>
                  <a:ext cx="139320" cy="514800"/>
                </a:xfrm>
                <a:prstGeom prst="rect">
                  <a:avLst/>
                </a:prstGeom>
              </p:spPr>
            </p:pic>
          </mc:Fallback>
        </mc:AlternateContent>
        <mc:AlternateContent xmlns:mc="http://schemas.openxmlformats.org/markup-compatibility/2006">
          <mc:Choice xmlns:p14="http://schemas.microsoft.com/office/powerpoint/2010/main" Requires="p14">
            <p:contentPart p14:bwMode="auto" r:id="rId119">
              <p14:nvContentPartPr>
                <p14:cNvPr id="77" name="Entrada de lápiz 76">
                  <a:extLst>
                    <a:ext uri="{FF2B5EF4-FFF2-40B4-BE49-F238E27FC236}">
                      <a16:creationId xmlns:a16="http://schemas.microsoft.com/office/drawing/2014/main" id="{B76CF3DB-60DE-274D-BC6D-B8FF8E66711D}"/>
                    </a:ext>
                  </a:extLst>
                </p14:cNvPr>
                <p14:cNvContentPartPr/>
                <p14:nvPr/>
              </p14:nvContentPartPr>
              <p14:xfrm>
                <a:off x="6611832" y="3026448"/>
                <a:ext cx="19800" cy="312120"/>
              </p14:xfrm>
            </p:contentPart>
          </mc:Choice>
          <mc:Fallback>
            <p:pic>
              <p:nvPicPr>
                <p:cNvPr id="77" name="Entrada de lápiz 76">
                  <a:extLst>
                    <a:ext uri="{FF2B5EF4-FFF2-40B4-BE49-F238E27FC236}">
                      <a16:creationId xmlns:a16="http://schemas.microsoft.com/office/drawing/2014/main" id="{B76CF3DB-60DE-274D-BC6D-B8FF8E66711D}"/>
                    </a:ext>
                  </a:extLst>
                </p:cNvPr>
                <p:cNvPicPr/>
                <p:nvPr/>
              </p:nvPicPr>
              <p:blipFill>
                <a:blip r:embed="rId120"/>
                <a:stretch>
                  <a:fillRect/>
                </a:stretch>
              </p:blipFill>
              <p:spPr>
                <a:xfrm>
                  <a:off x="6604272" y="3018888"/>
                  <a:ext cx="34920" cy="327240"/>
                </a:xfrm>
                <a:prstGeom prst="rect">
                  <a:avLst/>
                </a:prstGeom>
              </p:spPr>
            </p:pic>
          </mc:Fallback>
        </mc:AlternateContent>
        <mc:AlternateContent xmlns:mc="http://schemas.openxmlformats.org/markup-compatibility/2006">
          <mc:Choice xmlns:p14="http://schemas.microsoft.com/office/powerpoint/2010/main" Requires="p14">
            <p:contentPart p14:bwMode="auto" r:id="rId121">
              <p14:nvContentPartPr>
                <p14:cNvPr id="78" name="Entrada de lápiz 77">
                  <a:extLst>
                    <a:ext uri="{FF2B5EF4-FFF2-40B4-BE49-F238E27FC236}">
                      <a16:creationId xmlns:a16="http://schemas.microsoft.com/office/drawing/2014/main" id="{35013432-E415-DE4F-9431-F75F36666C35}"/>
                    </a:ext>
                  </a:extLst>
                </p14:cNvPr>
                <p14:cNvContentPartPr/>
                <p14:nvPr/>
              </p14:nvContentPartPr>
              <p14:xfrm>
                <a:off x="6592752" y="2997288"/>
                <a:ext cx="146520" cy="158400"/>
              </p14:xfrm>
            </p:contentPart>
          </mc:Choice>
          <mc:Fallback>
            <p:pic>
              <p:nvPicPr>
                <p:cNvPr id="78" name="Entrada de lápiz 77">
                  <a:extLst>
                    <a:ext uri="{FF2B5EF4-FFF2-40B4-BE49-F238E27FC236}">
                      <a16:creationId xmlns:a16="http://schemas.microsoft.com/office/drawing/2014/main" id="{35013432-E415-DE4F-9431-F75F36666C35}"/>
                    </a:ext>
                  </a:extLst>
                </p:cNvPr>
                <p:cNvPicPr/>
                <p:nvPr/>
              </p:nvPicPr>
              <p:blipFill>
                <a:blip r:embed="rId122"/>
                <a:stretch>
                  <a:fillRect/>
                </a:stretch>
              </p:blipFill>
              <p:spPr>
                <a:xfrm>
                  <a:off x="6585192" y="2989728"/>
                  <a:ext cx="161640" cy="173520"/>
                </a:xfrm>
                <a:prstGeom prst="rect">
                  <a:avLst/>
                </a:prstGeom>
              </p:spPr>
            </p:pic>
          </mc:Fallback>
        </mc:AlternateContent>
        <mc:AlternateContent xmlns:mc="http://schemas.openxmlformats.org/markup-compatibility/2006">
          <mc:Choice xmlns:p14="http://schemas.microsoft.com/office/powerpoint/2010/main" Requires="p14">
            <p:contentPart p14:bwMode="auto" r:id="rId123">
              <p14:nvContentPartPr>
                <p14:cNvPr id="79" name="Entrada de lápiz 78">
                  <a:extLst>
                    <a:ext uri="{FF2B5EF4-FFF2-40B4-BE49-F238E27FC236}">
                      <a16:creationId xmlns:a16="http://schemas.microsoft.com/office/drawing/2014/main" id="{D118295E-2FDA-DE45-A246-E811E52B5B57}"/>
                    </a:ext>
                  </a:extLst>
                </p14:cNvPr>
                <p14:cNvContentPartPr/>
                <p14:nvPr/>
              </p14:nvContentPartPr>
              <p14:xfrm>
                <a:off x="6815592" y="2953368"/>
                <a:ext cx="133920" cy="260280"/>
              </p14:xfrm>
            </p:contentPart>
          </mc:Choice>
          <mc:Fallback>
            <p:pic>
              <p:nvPicPr>
                <p:cNvPr id="79" name="Entrada de lápiz 78">
                  <a:extLst>
                    <a:ext uri="{FF2B5EF4-FFF2-40B4-BE49-F238E27FC236}">
                      <a16:creationId xmlns:a16="http://schemas.microsoft.com/office/drawing/2014/main" id="{D118295E-2FDA-DE45-A246-E811E52B5B57}"/>
                    </a:ext>
                  </a:extLst>
                </p:cNvPr>
                <p:cNvPicPr/>
                <p:nvPr/>
              </p:nvPicPr>
              <p:blipFill>
                <a:blip r:embed="rId124"/>
                <a:stretch>
                  <a:fillRect/>
                </a:stretch>
              </p:blipFill>
              <p:spPr>
                <a:xfrm>
                  <a:off x="6808032" y="2945808"/>
                  <a:ext cx="149040" cy="275400"/>
                </a:xfrm>
                <a:prstGeom prst="rect">
                  <a:avLst/>
                </a:prstGeom>
              </p:spPr>
            </p:pic>
          </mc:Fallback>
        </mc:AlternateContent>
        <mc:AlternateContent xmlns:mc="http://schemas.openxmlformats.org/markup-compatibility/2006">
          <mc:Choice xmlns:p14="http://schemas.microsoft.com/office/powerpoint/2010/main" Requires="p14">
            <p:contentPart p14:bwMode="auto" r:id="rId125">
              <p14:nvContentPartPr>
                <p14:cNvPr id="80" name="Entrada de lápiz 79">
                  <a:extLst>
                    <a:ext uri="{FF2B5EF4-FFF2-40B4-BE49-F238E27FC236}">
                      <a16:creationId xmlns:a16="http://schemas.microsoft.com/office/drawing/2014/main" id="{DE9EE2D5-3CD6-A648-83C4-42F7691B7D7C}"/>
                    </a:ext>
                  </a:extLst>
                </p14:cNvPr>
                <p14:cNvContentPartPr/>
                <p14:nvPr/>
              </p14:nvContentPartPr>
              <p14:xfrm>
                <a:off x="7067952" y="3053808"/>
                <a:ext cx="22320" cy="149040"/>
              </p14:xfrm>
            </p:contentPart>
          </mc:Choice>
          <mc:Fallback>
            <p:pic>
              <p:nvPicPr>
                <p:cNvPr id="80" name="Entrada de lápiz 79">
                  <a:extLst>
                    <a:ext uri="{FF2B5EF4-FFF2-40B4-BE49-F238E27FC236}">
                      <a16:creationId xmlns:a16="http://schemas.microsoft.com/office/drawing/2014/main" id="{DE9EE2D5-3CD6-A648-83C4-42F7691B7D7C}"/>
                    </a:ext>
                  </a:extLst>
                </p:cNvPr>
                <p:cNvPicPr/>
                <p:nvPr/>
              </p:nvPicPr>
              <p:blipFill>
                <a:blip r:embed="rId126"/>
                <a:stretch>
                  <a:fillRect/>
                </a:stretch>
              </p:blipFill>
              <p:spPr>
                <a:xfrm>
                  <a:off x="7060392" y="3046248"/>
                  <a:ext cx="37440" cy="164160"/>
                </a:xfrm>
                <a:prstGeom prst="rect">
                  <a:avLst/>
                </a:prstGeom>
              </p:spPr>
            </p:pic>
          </mc:Fallback>
        </mc:AlternateContent>
        <mc:AlternateContent xmlns:mc="http://schemas.openxmlformats.org/markup-compatibility/2006">
          <mc:Choice xmlns:p14="http://schemas.microsoft.com/office/powerpoint/2010/main" Requires="p14">
            <p:contentPart p14:bwMode="auto" r:id="rId127">
              <p14:nvContentPartPr>
                <p14:cNvPr id="81" name="Entrada de lápiz 80">
                  <a:extLst>
                    <a:ext uri="{FF2B5EF4-FFF2-40B4-BE49-F238E27FC236}">
                      <a16:creationId xmlns:a16="http://schemas.microsoft.com/office/drawing/2014/main" id="{31311DB8-23D9-9540-B8CB-E9AD406EEA8B}"/>
                    </a:ext>
                  </a:extLst>
                </p14:cNvPr>
                <p14:cNvContentPartPr/>
                <p14:nvPr/>
              </p14:nvContentPartPr>
              <p14:xfrm>
                <a:off x="7098192" y="2916648"/>
                <a:ext cx="16200" cy="18360"/>
              </p14:xfrm>
            </p:contentPart>
          </mc:Choice>
          <mc:Fallback>
            <p:pic>
              <p:nvPicPr>
                <p:cNvPr id="81" name="Entrada de lápiz 80">
                  <a:extLst>
                    <a:ext uri="{FF2B5EF4-FFF2-40B4-BE49-F238E27FC236}">
                      <a16:creationId xmlns:a16="http://schemas.microsoft.com/office/drawing/2014/main" id="{31311DB8-23D9-9540-B8CB-E9AD406EEA8B}"/>
                    </a:ext>
                  </a:extLst>
                </p:cNvPr>
                <p:cNvPicPr/>
                <p:nvPr/>
              </p:nvPicPr>
              <p:blipFill>
                <a:blip r:embed="rId128"/>
                <a:stretch>
                  <a:fillRect/>
                </a:stretch>
              </p:blipFill>
              <p:spPr>
                <a:xfrm>
                  <a:off x="7090632" y="2909088"/>
                  <a:ext cx="31320" cy="33480"/>
                </a:xfrm>
                <a:prstGeom prst="rect">
                  <a:avLst/>
                </a:prstGeom>
              </p:spPr>
            </p:pic>
          </mc:Fallback>
        </mc:AlternateContent>
      </p:grpSp>
    </p:spTree>
    <p:extLst>
      <p:ext uri="{BB962C8B-B14F-4D97-AF65-F5344CB8AC3E}">
        <p14:creationId xmlns:p14="http://schemas.microsoft.com/office/powerpoint/2010/main" val="1986494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3693319"/>
          </a:xfrm>
          <a:prstGeom prst="rect">
            <a:avLst/>
          </a:prstGeom>
        </p:spPr>
        <p:txBody>
          <a:bodyPr wrap="square">
            <a:spAutoFit/>
          </a:bodyPr>
          <a:lstStyle/>
          <a:p>
            <a:endParaRPr lang="es-ES_tradnl" dirty="0"/>
          </a:p>
          <a:p>
            <a:pPr marL="342900" indent="-342900">
              <a:buAutoNum type="arabicPeriod"/>
            </a:pPr>
            <a:r>
              <a:rPr lang="es-ES_tradnl" dirty="0"/>
              <a:t>Los ceros colocados antes de otros dígitos no son significativos: </a:t>
            </a:r>
          </a:p>
          <a:p>
            <a:r>
              <a:rPr lang="es-ES_tradnl" dirty="0">
                <a:solidFill>
                  <a:srgbClr val="000090"/>
                </a:solidFill>
              </a:rPr>
              <a:t>ejemplo: 0,0000023 solo tiene 2 cifras significativas.</a:t>
            </a:r>
          </a:p>
          <a:p>
            <a:endParaRPr lang="es-ES_tradnl" dirty="0">
              <a:solidFill>
                <a:srgbClr val="000090"/>
              </a:solidFill>
            </a:endParaRPr>
          </a:p>
          <a:p>
            <a:r>
              <a:rPr lang="es-ES_tradnl" dirty="0"/>
              <a:t>2. Los ceros colocados entre otros dígitos siempre son significativos:</a:t>
            </a:r>
          </a:p>
          <a:p>
            <a:r>
              <a:rPr lang="es-ES_tradnl" dirty="0">
                <a:solidFill>
                  <a:srgbClr val="000090"/>
                </a:solidFill>
              </a:rPr>
              <a:t>ejemplo: 5008 tiene 4 cifras significativas.</a:t>
            </a:r>
          </a:p>
          <a:p>
            <a:endParaRPr lang="es-ES_tradnl" dirty="0">
              <a:solidFill>
                <a:srgbClr val="000090"/>
              </a:solidFill>
            </a:endParaRPr>
          </a:p>
          <a:p>
            <a:r>
              <a:rPr lang="es-ES_tradnl" dirty="0"/>
              <a:t>3. Los ceros colocados después de otros dígitos pero detrás de un punto decimal son significativos: </a:t>
            </a:r>
          </a:p>
          <a:p>
            <a:r>
              <a:rPr lang="es-ES_tradnl" dirty="0"/>
              <a:t>ejemplo: </a:t>
            </a:r>
            <a:r>
              <a:rPr lang="es-ES_tradnl" dirty="0">
                <a:solidFill>
                  <a:srgbClr val="000090"/>
                </a:solidFill>
              </a:rPr>
              <a:t>2,90 tiene 3 cifras significativas.</a:t>
            </a:r>
          </a:p>
          <a:p>
            <a:endParaRPr lang="es-ES_tradnl" dirty="0">
              <a:solidFill>
                <a:srgbClr val="000090"/>
              </a:solidFill>
            </a:endParaRPr>
          </a:p>
          <a:p>
            <a:r>
              <a:rPr lang="es-ES_tradnl" dirty="0"/>
              <a:t>4. Los ceros al final de un número son significativos solo si están detrás de un punto decimal como en 3.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 calcmode="lin" valueType="num">
                                      <p:cBhvr additive="base">
                                        <p:cTn id="17"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4" end="4"/>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 calcmode="lin" valueType="num">
                                      <p:cBhvr additive="base">
                                        <p:cTn id="21"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 calcmode="lin" valueType="num">
                                      <p:cBhvr additive="base">
                                        <p:cTn id="2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7" end="7"/>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 calcmode="lin" valueType="num">
                                      <p:cBhvr additive="base">
                                        <p:cTn id="31" dur="2000"/>
                                        <p:tgtEl>
                                          <p:spTgt spid="5">
                                            <p:txEl>
                                              <p:pRg st="8" end="8"/>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anim calcmode="lin" valueType="num">
                                      <p:cBhvr additive="base">
                                        <p:cTn id="37" dur="2000"/>
                                        <p:tgtEl>
                                          <p:spTgt spid="5">
                                            <p:txEl>
                                              <p:pRg st="10" end="10"/>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6856565"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Cuantas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0903"/>
            <a:ext cx="8229600" cy="1143000"/>
          </a:xfrm>
        </p:spPr>
        <p:txBody>
          <a:bodyPr/>
          <a:lstStyle/>
          <a:p>
            <a:r>
              <a:rPr lang="es-ES" dirty="0"/>
              <a:t>Aproximación y redondeo</a:t>
            </a:r>
          </a:p>
        </p:txBody>
      </p:sp>
      <p:sp>
        <p:nvSpPr>
          <p:cNvPr id="4" name="Rectángulo 3"/>
          <p:cNvSpPr/>
          <p:nvPr/>
        </p:nvSpPr>
        <p:spPr>
          <a:xfrm>
            <a:off x="266821" y="1173903"/>
            <a:ext cx="8783049" cy="5170646"/>
          </a:xfrm>
          <a:prstGeom prst="rect">
            <a:avLst/>
          </a:prstGeom>
        </p:spPr>
        <p:txBody>
          <a:bodyPr wrap="square">
            <a:spAutoFit/>
          </a:bodyPr>
          <a:lstStyle/>
          <a:p>
            <a:pPr algn="just">
              <a:lnSpc>
                <a:spcPct val="150000"/>
              </a:lnSpc>
            </a:pPr>
            <a:r>
              <a:rPr lang="es-ES_tradnl" sz="1600" dirty="0"/>
              <a:t>Redondeo es el proceso mediante el cual se eliminan decimales poco significativos a un número decimal. Las reglas del redondeo se aplican al decimal situado en la siguiente posición al número de decimales que se quiere transformar; es decir, si tenemos un número de 3 decimales y queremos redondear a 2, se aplicarán las reglas de redondeo:</a:t>
            </a:r>
          </a:p>
          <a:p>
            <a:pPr marL="285750" indent="-285750" algn="just">
              <a:lnSpc>
                <a:spcPct val="150000"/>
              </a:lnSpc>
              <a:buFont typeface="Arial" panose="020B0604020202020204" pitchFamily="34" charset="0"/>
              <a:buChar char="•"/>
            </a:pPr>
            <a:r>
              <a:rPr lang="es-ES_tradnl" sz="1600" dirty="0"/>
              <a:t>Dígito menor que 5: Si el siguiente decimal es menor que 5, el anterior no se modifica.</a:t>
            </a:r>
          </a:p>
          <a:p>
            <a:pPr algn="just">
              <a:lnSpc>
                <a:spcPct val="150000"/>
              </a:lnSpc>
            </a:pPr>
            <a:r>
              <a:rPr lang="es-ES_tradnl" sz="1600" dirty="0">
                <a:solidFill>
                  <a:schemeClr val="accent5">
                    <a:lumMod val="50000"/>
                  </a:schemeClr>
                </a:solidFill>
              </a:rPr>
              <a:t>Ejemplo: 12,612. Redondeando a 2 decimales deberemos tener en cuenta el tercer decimal: 12,612 = 12,61.</a:t>
            </a:r>
          </a:p>
          <a:p>
            <a:pPr marL="285750" indent="-285750" algn="just">
              <a:lnSpc>
                <a:spcPct val="150000"/>
              </a:lnSpc>
              <a:buFont typeface="Arial" panose="020B0604020202020204" pitchFamily="34" charset="0"/>
              <a:buChar char="•"/>
            </a:pPr>
            <a:r>
              <a:rPr lang="es-ES_tradnl" sz="1600" dirty="0"/>
              <a:t>Dígito mayor que 5: Si el siguiente decimal es mayor o igual que 5, el anterior se incrementa en una unidad.</a:t>
            </a:r>
          </a:p>
          <a:p>
            <a:pPr algn="just">
              <a:lnSpc>
                <a:spcPct val="150000"/>
              </a:lnSpc>
            </a:pPr>
            <a:r>
              <a:rPr lang="es-ES_tradnl" sz="1600" dirty="0">
                <a:solidFill>
                  <a:srgbClr val="FF6600"/>
                </a:solidFill>
              </a:rPr>
              <a:t>Ejemplo: 12,618. Redondeando a 2 decimales deberemos tener en cuenta el tercer decimal: 12,618 = 12,62.</a:t>
            </a:r>
          </a:p>
          <a:p>
            <a:pPr algn="just">
              <a:lnSpc>
                <a:spcPct val="150000"/>
              </a:lnSpc>
            </a:pPr>
            <a:r>
              <a:rPr lang="es-ES_tradnl" sz="1600" dirty="0">
                <a:solidFill>
                  <a:srgbClr val="FF6600"/>
                </a:solidFill>
              </a:rPr>
              <a:t>Ejemplo: 12,615. Redondeando a 2 decimales deberemos tener en cuenta el tercer decimal: 12,615= 12,62.</a:t>
            </a:r>
          </a:p>
          <a:p>
            <a:pPr algn="just"/>
            <a:endParaRPr lang="es-ES_tradnl" dirty="0"/>
          </a:p>
        </p:txBody>
      </p:sp>
    </p:spTree>
    <p:extLst>
      <p:ext uri="{BB962C8B-B14F-4D97-AF65-F5344CB8AC3E}">
        <p14:creationId xmlns:p14="http://schemas.microsoft.com/office/powerpoint/2010/main" val="1508363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ultima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numero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2058" y="2151419"/>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1804178"/>
            <a:ext cx="7048500" cy="4660900"/>
          </a:xfrm>
          <a:prstGeom prst="rect">
            <a:avLst/>
          </a:prstGeom>
        </p:spPr>
      </p:pic>
      <p:sp>
        <p:nvSpPr>
          <p:cNvPr id="5" name="CuadroTexto 4"/>
          <p:cNvSpPr txBox="1"/>
          <p:nvPr/>
        </p:nvSpPr>
        <p:spPr>
          <a:xfrm>
            <a:off x="559153" y="3694066"/>
            <a:ext cx="2134785" cy="646331"/>
          </a:xfrm>
          <a:prstGeom prst="rect">
            <a:avLst/>
          </a:prstGeom>
          <a:solidFill>
            <a:schemeClr val="bg1"/>
          </a:solidFill>
        </p:spPr>
        <p:txBody>
          <a:bodyPr wrap="square" rtlCol="0">
            <a:spAutoFit/>
          </a:bodyPr>
          <a:lstStyle/>
          <a:p>
            <a:r>
              <a:rPr lang="es-ES" sz="3600" b="1" dirty="0">
                <a:latin typeface="Arial"/>
                <a:cs typeface="Arial"/>
              </a:rPr>
              <a:t>3,214 cm</a:t>
            </a:r>
          </a:p>
        </p:txBody>
      </p:sp>
      <p:sp>
        <p:nvSpPr>
          <p:cNvPr id="11" name="CuadroTexto 10"/>
          <p:cNvSpPr txBox="1"/>
          <p:nvPr/>
        </p:nvSpPr>
        <p:spPr>
          <a:xfrm>
            <a:off x="4343606" y="6038088"/>
            <a:ext cx="2134785" cy="646331"/>
          </a:xfrm>
          <a:prstGeom prst="rect">
            <a:avLst/>
          </a:prstGeom>
          <a:solidFill>
            <a:schemeClr val="bg1"/>
          </a:solidFill>
        </p:spPr>
        <p:txBody>
          <a:bodyPr wrap="square" rtlCol="0">
            <a:spAutoFit/>
          </a:bodyPr>
          <a:lstStyle/>
          <a:p>
            <a:r>
              <a:rPr lang="es-ES" sz="3600" b="1" dirty="0">
                <a:latin typeface="Arial"/>
                <a:cs typeface="Arial"/>
              </a:rPr>
              <a:t>4,04 cm</a:t>
            </a:r>
          </a:p>
        </p:txBody>
      </p:sp>
      <p:sp>
        <p:nvSpPr>
          <p:cNvPr id="12" name="CuadroTexto 11"/>
          <p:cNvSpPr txBox="1"/>
          <p:nvPr/>
        </p:nvSpPr>
        <p:spPr>
          <a:xfrm>
            <a:off x="5197523" y="2852893"/>
            <a:ext cx="2609491" cy="646331"/>
          </a:xfrm>
          <a:prstGeom prst="rect">
            <a:avLst/>
          </a:prstGeom>
          <a:solidFill>
            <a:schemeClr val="bg1"/>
          </a:solidFill>
        </p:spPr>
        <p:txBody>
          <a:bodyPr wrap="square" rtlCol="0">
            <a:spAutoFit/>
          </a:bodyPr>
          <a:lstStyle/>
          <a:p>
            <a:r>
              <a:rPr lang="es-ES" sz="3600" b="1" dirty="0">
                <a:latin typeface="Arial"/>
                <a:cs typeface="Arial"/>
              </a:rPr>
              <a:t>5,1625 cm </a:t>
            </a:r>
          </a:p>
        </p:txBody>
      </p:sp>
      <p:sp>
        <p:nvSpPr>
          <p:cNvPr id="13" name="CuadroTexto 12"/>
          <p:cNvSpPr txBox="1"/>
          <p:nvPr/>
        </p:nvSpPr>
        <p:spPr>
          <a:xfrm>
            <a:off x="809331" y="1326256"/>
            <a:ext cx="6505627" cy="369332"/>
          </a:xfrm>
          <a:prstGeom prst="rect">
            <a:avLst/>
          </a:prstGeom>
          <a:noFill/>
        </p:spPr>
        <p:txBody>
          <a:bodyPr wrap="none" rtlCol="0">
            <a:spAutoFit/>
          </a:bodyPr>
          <a:lstStyle/>
          <a:p>
            <a:r>
              <a:rPr lang="es-ES" dirty="0"/>
              <a:t>Determine el perímetro y el área del siguiente triangulo rectángulo  </a:t>
            </a:r>
          </a:p>
        </p:txBody>
      </p:sp>
    </p:spTree>
    <p:extLst>
      <p:ext uri="{BB962C8B-B14F-4D97-AF65-F5344CB8AC3E}">
        <p14:creationId xmlns:p14="http://schemas.microsoft.com/office/powerpoint/2010/main" val="4159214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upo 11">
            <a:extLst>
              <a:ext uri="{FF2B5EF4-FFF2-40B4-BE49-F238E27FC236}">
                <a16:creationId xmlns:a16="http://schemas.microsoft.com/office/drawing/2014/main" id="{0015ECA4-3D55-D34B-80F6-4DC83599AAA2}"/>
              </a:ext>
            </a:extLst>
          </p:cNvPr>
          <p:cNvGrpSpPr/>
          <p:nvPr/>
        </p:nvGrpSpPr>
        <p:grpSpPr>
          <a:xfrm>
            <a:off x="521199" y="220661"/>
            <a:ext cx="1315800" cy="507960"/>
            <a:chOff x="521199" y="220661"/>
            <a:chExt cx="1315800" cy="507960"/>
          </a:xfrm>
        </p:grpSpPr>
        <mc:AlternateContent xmlns:mc="http://schemas.openxmlformats.org/markup-compatibility/2006">
          <mc:Choice xmlns:p14="http://schemas.microsoft.com/office/powerpoint/2010/main" Requires="p14">
            <p:contentPart p14:bwMode="auto" r:id="rId2">
              <p14:nvContentPartPr>
                <p14:cNvPr id="4" name="Entrada de lápiz 3">
                  <a:extLst>
                    <a:ext uri="{FF2B5EF4-FFF2-40B4-BE49-F238E27FC236}">
                      <a16:creationId xmlns:a16="http://schemas.microsoft.com/office/drawing/2014/main" id="{3E9E7345-FEF6-9B48-AD1B-CC33288823DC}"/>
                    </a:ext>
                  </a:extLst>
                </p14:cNvPr>
                <p14:cNvContentPartPr/>
                <p14:nvPr/>
              </p14:nvContentPartPr>
              <p14:xfrm>
                <a:off x="521199" y="393101"/>
                <a:ext cx="399600" cy="335520"/>
              </p14:xfrm>
            </p:contentPart>
          </mc:Choice>
          <mc:Fallback>
            <p:pic>
              <p:nvPicPr>
                <p:cNvPr id="4" name="Entrada de lápiz 3">
                  <a:extLst>
                    <a:ext uri="{FF2B5EF4-FFF2-40B4-BE49-F238E27FC236}">
                      <a16:creationId xmlns:a16="http://schemas.microsoft.com/office/drawing/2014/main" id="{3E9E7345-FEF6-9B48-AD1B-CC33288823DC}"/>
                    </a:ext>
                  </a:extLst>
                </p:cNvPr>
                <p:cNvPicPr/>
                <p:nvPr/>
              </p:nvPicPr>
              <p:blipFill>
                <a:blip r:embed="rId3"/>
                <a:stretch>
                  <a:fillRect/>
                </a:stretch>
              </p:blipFill>
              <p:spPr>
                <a:xfrm>
                  <a:off x="513639" y="385541"/>
                  <a:ext cx="414720" cy="35064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5" name="Entrada de lápiz 4">
                  <a:extLst>
                    <a:ext uri="{FF2B5EF4-FFF2-40B4-BE49-F238E27FC236}">
                      <a16:creationId xmlns:a16="http://schemas.microsoft.com/office/drawing/2014/main" id="{E04B46A6-3476-E548-B58E-A0427A944C63}"/>
                    </a:ext>
                  </a:extLst>
                </p14:cNvPr>
                <p14:cNvContentPartPr/>
                <p14:nvPr/>
              </p14:nvContentPartPr>
              <p14:xfrm>
                <a:off x="1006839" y="255581"/>
                <a:ext cx="57600" cy="402840"/>
              </p14:xfrm>
            </p:contentPart>
          </mc:Choice>
          <mc:Fallback>
            <p:pic>
              <p:nvPicPr>
                <p:cNvPr id="5" name="Entrada de lápiz 4">
                  <a:extLst>
                    <a:ext uri="{FF2B5EF4-FFF2-40B4-BE49-F238E27FC236}">
                      <a16:creationId xmlns:a16="http://schemas.microsoft.com/office/drawing/2014/main" id="{E04B46A6-3476-E548-B58E-A0427A944C63}"/>
                    </a:ext>
                  </a:extLst>
                </p:cNvPr>
                <p:cNvPicPr/>
                <p:nvPr/>
              </p:nvPicPr>
              <p:blipFill>
                <a:blip r:embed="rId5"/>
                <a:stretch>
                  <a:fillRect/>
                </a:stretch>
              </p:blipFill>
              <p:spPr>
                <a:xfrm>
                  <a:off x="999279" y="248021"/>
                  <a:ext cx="72720" cy="41796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6" name="Entrada de lápiz 5">
                  <a:extLst>
                    <a:ext uri="{FF2B5EF4-FFF2-40B4-BE49-F238E27FC236}">
                      <a16:creationId xmlns:a16="http://schemas.microsoft.com/office/drawing/2014/main" id="{C58D8632-4198-FD47-A455-593386128E43}"/>
                    </a:ext>
                  </a:extLst>
                </p14:cNvPr>
                <p14:cNvContentPartPr/>
                <p14:nvPr/>
              </p14:nvContentPartPr>
              <p14:xfrm>
                <a:off x="1101159" y="461861"/>
                <a:ext cx="105120" cy="167040"/>
              </p14:xfrm>
            </p:contentPart>
          </mc:Choice>
          <mc:Fallback>
            <p:pic>
              <p:nvPicPr>
                <p:cNvPr id="6" name="Entrada de lápiz 5">
                  <a:extLst>
                    <a:ext uri="{FF2B5EF4-FFF2-40B4-BE49-F238E27FC236}">
                      <a16:creationId xmlns:a16="http://schemas.microsoft.com/office/drawing/2014/main" id="{C58D8632-4198-FD47-A455-593386128E43}"/>
                    </a:ext>
                  </a:extLst>
                </p:cNvPr>
                <p:cNvPicPr/>
                <p:nvPr/>
              </p:nvPicPr>
              <p:blipFill>
                <a:blip r:embed="rId7"/>
                <a:stretch>
                  <a:fillRect/>
                </a:stretch>
              </p:blipFill>
              <p:spPr>
                <a:xfrm>
                  <a:off x="1093599" y="454301"/>
                  <a:ext cx="119880" cy="18216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7" name="Entrada de lápiz 6">
                  <a:extLst>
                    <a:ext uri="{FF2B5EF4-FFF2-40B4-BE49-F238E27FC236}">
                      <a16:creationId xmlns:a16="http://schemas.microsoft.com/office/drawing/2014/main" id="{37350473-E2F1-CD4A-A2C3-2F2382BD0BD8}"/>
                    </a:ext>
                  </a:extLst>
                </p14:cNvPr>
                <p14:cNvContentPartPr/>
                <p14:nvPr/>
              </p14:nvContentPartPr>
              <p14:xfrm>
                <a:off x="1287639" y="481661"/>
                <a:ext cx="138240" cy="186840"/>
              </p14:xfrm>
            </p:contentPart>
          </mc:Choice>
          <mc:Fallback>
            <p:pic>
              <p:nvPicPr>
                <p:cNvPr id="7" name="Entrada de lápiz 6">
                  <a:extLst>
                    <a:ext uri="{FF2B5EF4-FFF2-40B4-BE49-F238E27FC236}">
                      <a16:creationId xmlns:a16="http://schemas.microsoft.com/office/drawing/2014/main" id="{37350473-E2F1-CD4A-A2C3-2F2382BD0BD8}"/>
                    </a:ext>
                  </a:extLst>
                </p:cNvPr>
                <p:cNvPicPr/>
                <p:nvPr/>
              </p:nvPicPr>
              <p:blipFill>
                <a:blip r:embed="rId9"/>
                <a:stretch>
                  <a:fillRect/>
                </a:stretch>
              </p:blipFill>
              <p:spPr>
                <a:xfrm>
                  <a:off x="1280079" y="474101"/>
                  <a:ext cx="153360" cy="20160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8" name="Entrada de lápiz 7">
                  <a:extLst>
                    <a:ext uri="{FF2B5EF4-FFF2-40B4-BE49-F238E27FC236}">
                      <a16:creationId xmlns:a16="http://schemas.microsoft.com/office/drawing/2014/main" id="{37479643-3927-124C-86B8-B7C10EFA0C8F}"/>
                    </a:ext>
                  </a:extLst>
                </p14:cNvPr>
                <p14:cNvContentPartPr/>
                <p14:nvPr/>
              </p14:nvContentPartPr>
              <p14:xfrm>
                <a:off x="1484559" y="393101"/>
                <a:ext cx="5760" cy="61560"/>
              </p14:xfrm>
            </p:contentPart>
          </mc:Choice>
          <mc:Fallback>
            <p:pic>
              <p:nvPicPr>
                <p:cNvPr id="8" name="Entrada de lápiz 7">
                  <a:extLst>
                    <a:ext uri="{FF2B5EF4-FFF2-40B4-BE49-F238E27FC236}">
                      <a16:creationId xmlns:a16="http://schemas.microsoft.com/office/drawing/2014/main" id="{37479643-3927-124C-86B8-B7C10EFA0C8F}"/>
                    </a:ext>
                  </a:extLst>
                </p:cNvPr>
                <p:cNvPicPr/>
                <p:nvPr/>
              </p:nvPicPr>
              <p:blipFill>
                <a:blip r:embed="rId11"/>
                <a:stretch>
                  <a:fillRect/>
                </a:stretch>
              </p:blipFill>
              <p:spPr>
                <a:xfrm>
                  <a:off x="1476999" y="385541"/>
                  <a:ext cx="20880" cy="7668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9" name="Entrada de lápiz 8">
                  <a:extLst>
                    <a:ext uri="{FF2B5EF4-FFF2-40B4-BE49-F238E27FC236}">
                      <a16:creationId xmlns:a16="http://schemas.microsoft.com/office/drawing/2014/main" id="{803702DA-0CBD-7444-8C27-AA8486EDECD8}"/>
                    </a:ext>
                  </a:extLst>
                </p14:cNvPr>
                <p14:cNvContentPartPr/>
                <p14:nvPr/>
              </p14:nvContentPartPr>
              <p14:xfrm>
                <a:off x="1544679" y="483461"/>
                <a:ext cx="96120" cy="186840"/>
              </p14:xfrm>
            </p:contentPart>
          </mc:Choice>
          <mc:Fallback>
            <p:pic>
              <p:nvPicPr>
                <p:cNvPr id="9" name="Entrada de lápiz 8">
                  <a:extLst>
                    <a:ext uri="{FF2B5EF4-FFF2-40B4-BE49-F238E27FC236}">
                      <a16:creationId xmlns:a16="http://schemas.microsoft.com/office/drawing/2014/main" id="{803702DA-0CBD-7444-8C27-AA8486EDECD8}"/>
                    </a:ext>
                  </a:extLst>
                </p:cNvPr>
                <p:cNvPicPr/>
                <p:nvPr/>
              </p:nvPicPr>
              <p:blipFill>
                <a:blip r:embed="rId13"/>
                <a:stretch>
                  <a:fillRect/>
                </a:stretch>
              </p:blipFill>
              <p:spPr>
                <a:xfrm>
                  <a:off x="1537119" y="475901"/>
                  <a:ext cx="111240" cy="20196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10" name="Entrada de lápiz 9">
                  <a:extLst>
                    <a:ext uri="{FF2B5EF4-FFF2-40B4-BE49-F238E27FC236}">
                      <a16:creationId xmlns:a16="http://schemas.microsoft.com/office/drawing/2014/main" id="{C007E9D4-245E-DC4D-9D32-1D715C8A08E5}"/>
                    </a:ext>
                  </a:extLst>
                </p14:cNvPr>
                <p14:cNvContentPartPr/>
                <p14:nvPr/>
              </p14:nvContentPartPr>
              <p14:xfrm>
                <a:off x="1681119" y="530621"/>
                <a:ext cx="155880" cy="159480"/>
              </p14:xfrm>
            </p:contentPart>
          </mc:Choice>
          <mc:Fallback>
            <p:pic>
              <p:nvPicPr>
                <p:cNvPr id="10" name="Entrada de lápiz 9">
                  <a:extLst>
                    <a:ext uri="{FF2B5EF4-FFF2-40B4-BE49-F238E27FC236}">
                      <a16:creationId xmlns:a16="http://schemas.microsoft.com/office/drawing/2014/main" id="{C007E9D4-245E-DC4D-9D32-1D715C8A08E5}"/>
                    </a:ext>
                  </a:extLst>
                </p:cNvPr>
                <p:cNvPicPr/>
                <p:nvPr/>
              </p:nvPicPr>
              <p:blipFill>
                <a:blip r:embed="rId15"/>
                <a:stretch>
                  <a:fillRect/>
                </a:stretch>
              </p:blipFill>
              <p:spPr>
                <a:xfrm>
                  <a:off x="1673559" y="523061"/>
                  <a:ext cx="171000" cy="17460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1" name="Entrada de lápiz 10">
                  <a:extLst>
                    <a:ext uri="{FF2B5EF4-FFF2-40B4-BE49-F238E27FC236}">
                      <a16:creationId xmlns:a16="http://schemas.microsoft.com/office/drawing/2014/main" id="{E11D5E81-B11A-AC40-920C-7F0DDB95119A}"/>
                    </a:ext>
                  </a:extLst>
                </p14:cNvPr>
                <p14:cNvContentPartPr/>
                <p14:nvPr/>
              </p14:nvContentPartPr>
              <p14:xfrm>
                <a:off x="1700919" y="220661"/>
                <a:ext cx="59040" cy="153000"/>
              </p14:xfrm>
            </p:contentPart>
          </mc:Choice>
          <mc:Fallback>
            <p:pic>
              <p:nvPicPr>
                <p:cNvPr id="11" name="Entrada de lápiz 10">
                  <a:extLst>
                    <a:ext uri="{FF2B5EF4-FFF2-40B4-BE49-F238E27FC236}">
                      <a16:creationId xmlns:a16="http://schemas.microsoft.com/office/drawing/2014/main" id="{E11D5E81-B11A-AC40-920C-7F0DDB95119A}"/>
                    </a:ext>
                  </a:extLst>
                </p:cNvPr>
                <p:cNvPicPr/>
                <p:nvPr/>
              </p:nvPicPr>
              <p:blipFill>
                <a:blip r:embed="rId17"/>
                <a:stretch>
                  <a:fillRect/>
                </a:stretch>
              </p:blipFill>
              <p:spPr>
                <a:xfrm>
                  <a:off x="1693359" y="213101"/>
                  <a:ext cx="74160" cy="168120"/>
                </a:xfrm>
                <a:prstGeom prst="rect">
                  <a:avLst/>
                </a:prstGeom>
              </p:spPr>
            </p:pic>
          </mc:Fallback>
        </mc:AlternateContent>
      </p:grpSp>
      <p:grpSp>
        <p:nvGrpSpPr>
          <p:cNvPr id="16" name="Grupo 15">
            <a:extLst>
              <a:ext uri="{FF2B5EF4-FFF2-40B4-BE49-F238E27FC236}">
                <a16:creationId xmlns:a16="http://schemas.microsoft.com/office/drawing/2014/main" id="{5E6BD2F4-4517-3B43-BA96-C6293DA416A2}"/>
              </a:ext>
            </a:extLst>
          </p:cNvPr>
          <p:cNvGrpSpPr/>
          <p:nvPr/>
        </p:nvGrpSpPr>
        <p:grpSpPr>
          <a:xfrm>
            <a:off x="2063799" y="527021"/>
            <a:ext cx="29160" cy="177120"/>
            <a:chOff x="2063799" y="527021"/>
            <a:chExt cx="29160" cy="177120"/>
          </a:xfrm>
        </p:grpSpPr>
        <mc:AlternateContent xmlns:mc="http://schemas.openxmlformats.org/markup-compatibility/2006">
          <mc:Choice xmlns:p14="http://schemas.microsoft.com/office/powerpoint/2010/main" Requires="p14">
            <p:contentPart p14:bwMode="auto" r:id="rId18">
              <p14:nvContentPartPr>
                <p14:cNvPr id="13" name="Entrada de lápiz 12">
                  <a:extLst>
                    <a:ext uri="{FF2B5EF4-FFF2-40B4-BE49-F238E27FC236}">
                      <a16:creationId xmlns:a16="http://schemas.microsoft.com/office/drawing/2014/main" id="{5C20F667-C42D-3A4B-9AAD-4FF61EF73382}"/>
                    </a:ext>
                  </a:extLst>
                </p14:cNvPr>
                <p14:cNvContentPartPr/>
                <p14:nvPr/>
              </p14:nvContentPartPr>
              <p14:xfrm>
                <a:off x="2084319" y="527021"/>
                <a:ext cx="8640" cy="23760"/>
              </p14:xfrm>
            </p:contentPart>
          </mc:Choice>
          <mc:Fallback>
            <p:pic>
              <p:nvPicPr>
                <p:cNvPr id="13" name="Entrada de lápiz 12">
                  <a:extLst>
                    <a:ext uri="{FF2B5EF4-FFF2-40B4-BE49-F238E27FC236}">
                      <a16:creationId xmlns:a16="http://schemas.microsoft.com/office/drawing/2014/main" id="{5C20F667-C42D-3A4B-9AAD-4FF61EF73382}"/>
                    </a:ext>
                  </a:extLst>
                </p:cNvPr>
                <p:cNvPicPr/>
                <p:nvPr/>
              </p:nvPicPr>
              <p:blipFill>
                <a:blip r:embed="rId19"/>
                <a:stretch>
                  <a:fillRect/>
                </a:stretch>
              </p:blipFill>
              <p:spPr>
                <a:xfrm>
                  <a:off x="2076759" y="519461"/>
                  <a:ext cx="23400" cy="3888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14" name="Entrada de lápiz 13">
                  <a:extLst>
                    <a:ext uri="{FF2B5EF4-FFF2-40B4-BE49-F238E27FC236}">
                      <a16:creationId xmlns:a16="http://schemas.microsoft.com/office/drawing/2014/main" id="{242ED4C8-96A6-2340-8007-8C3A445C20E2}"/>
                    </a:ext>
                  </a:extLst>
                </p14:cNvPr>
                <p14:cNvContentPartPr/>
                <p14:nvPr/>
              </p14:nvContentPartPr>
              <p14:xfrm>
                <a:off x="2063799" y="666701"/>
                <a:ext cx="11520" cy="37440"/>
              </p14:xfrm>
            </p:contentPart>
          </mc:Choice>
          <mc:Fallback>
            <p:pic>
              <p:nvPicPr>
                <p:cNvPr id="14" name="Entrada de lápiz 13">
                  <a:extLst>
                    <a:ext uri="{FF2B5EF4-FFF2-40B4-BE49-F238E27FC236}">
                      <a16:creationId xmlns:a16="http://schemas.microsoft.com/office/drawing/2014/main" id="{242ED4C8-96A6-2340-8007-8C3A445C20E2}"/>
                    </a:ext>
                  </a:extLst>
                </p:cNvPr>
                <p:cNvPicPr/>
                <p:nvPr/>
              </p:nvPicPr>
              <p:blipFill>
                <a:blip r:embed="rId21"/>
                <a:stretch>
                  <a:fillRect/>
                </a:stretch>
              </p:blipFill>
              <p:spPr>
                <a:xfrm>
                  <a:off x="2056239" y="659141"/>
                  <a:ext cx="26640" cy="5220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15" name="Entrada de lápiz 14">
                  <a:extLst>
                    <a:ext uri="{FF2B5EF4-FFF2-40B4-BE49-F238E27FC236}">
                      <a16:creationId xmlns:a16="http://schemas.microsoft.com/office/drawing/2014/main" id="{D39452A4-641D-A04E-85BA-B3CD6342A955}"/>
                    </a:ext>
                  </a:extLst>
                </p14:cNvPr>
                <p14:cNvContentPartPr/>
                <p14:nvPr/>
              </p14:nvContentPartPr>
              <p14:xfrm>
                <a:off x="2084319" y="533861"/>
                <a:ext cx="8640" cy="42840"/>
              </p14:xfrm>
            </p:contentPart>
          </mc:Choice>
          <mc:Fallback>
            <p:pic>
              <p:nvPicPr>
                <p:cNvPr id="15" name="Entrada de lápiz 14">
                  <a:extLst>
                    <a:ext uri="{FF2B5EF4-FFF2-40B4-BE49-F238E27FC236}">
                      <a16:creationId xmlns:a16="http://schemas.microsoft.com/office/drawing/2014/main" id="{D39452A4-641D-A04E-85BA-B3CD6342A955}"/>
                    </a:ext>
                  </a:extLst>
                </p:cNvPr>
                <p:cNvPicPr/>
                <p:nvPr/>
              </p:nvPicPr>
              <p:blipFill>
                <a:blip r:embed="rId23"/>
                <a:stretch>
                  <a:fillRect/>
                </a:stretch>
              </p:blipFill>
              <p:spPr>
                <a:xfrm>
                  <a:off x="2076759" y="526301"/>
                  <a:ext cx="23400" cy="5796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24">
            <p14:nvContentPartPr>
              <p14:cNvPr id="17" name="Entrada de lápiz 16">
                <a:extLst>
                  <a:ext uri="{FF2B5EF4-FFF2-40B4-BE49-F238E27FC236}">
                    <a16:creationId xmlns:a16="http://schemas.microsoft.com/office/drawing/2014/main" id="{55B9342F-333C-C44D-ACFC-DF49BBC82408}"/>
                  </a:ext>
                </a:extLst>
              </p14:cNvPr>
              <p14:cNvContentPartPr/>
              <p14:nvPr/>
            </p14:nvContentPartPr>
            <p14:xfrm>
              <a:off x="-4001841" y="3257261"/>
              <a:ext cx="1800" cy="360"/>
            </p14:xfrm>
          </p:contentPart>
        </mc:Choice>
        <mc:Fallback>
          <p:pic>
            <p:nvPicPr>
              <p:cNvPr id="17" name="Entrada de lápiz 16">
                <a:extLst>
                  <a:ext uri="{FF2B5EF4-FFF2-40B4-BE49-F238E27FC236}">
                    <a16:creationId xmlns:a16="http://schemas.microsoft.com/office/drawing/2014/main" id="{55B9342F-333C-C44D-ACFC-DF49BBC82408}"/>
                  </a:ext>
                </a:extLst>
              </p:cNvPr>
              <p:cNvPicPr/>
              <p:nvPr/>
            </p:nvPicPr>
            <p:blipFill>
              <a:blip r:embed="rId25"/>
              <a:stretch>
                <a:fillRect/>
              </a:stretch>
            </p:blipFill>
            <p:spPr>
              <a:xfrm>
                <a:off x="-4006161" y="3252941"/>
                <a:ext cx="10440" cy="9000"/>
              </a:xfrm>
              <a:prstGeom prst="rect">
                <a:avLst/>
              </a:prstGeom>
            </p:spPr>
          </p:pic>
        </mc:Fallback>
      </mc:AlternateContent>
      <p:grpSp>
        <p:nvGrpSpPr>
          <p:cNvPr id="26" name="Grupo 25">
            <a:extLst>
              <a:ext uri="{FF2B5EF4-FFF2-40B4-BE49-F238E27FC236}">
                <a16:creationId xmlns:a16="http://schemas.microsoft.com/office/drawing/2014/main" id="{F5F77A73-1624-C945-A6B0-C66D4BBADE98}"/>
              </a:ext>
            </a:extLst>
          </p:cNvPr>
          <p:cNvGrpSpPr/>
          <p:nvPr/>
        </p:nvGrpSpPr>
        <p:grpSpPr>
          <a:xfrm>
            <a:off x="166959" y="1179701"/>
            <a:ext cx="1720800" cy="573120"/>
            <a:chOff x="166959" y="1179701"/>
            <a:chExt cx="1720800" cy="573120"/>
          </a:xfrm>
        </p:grpSpPr>
        <mc:AlternateContent xmlns:mc="http://schemas.openxmlformats.org/markup-compatibility/2006">
          <mc:Choice xmlns:p14="http://schemas.microsoft.com/office/powerpoint/2010/main" Requires="p14">
            <p:contentPart p14:bwMode="auto" r:id="rId26">
              <p14:nvContentPartPr>
                <p14:cNvPr id="19" name="Entrada de lápiz 18">
                  <a:extLst>
                    <a:ext uri="{FF2B5EF4-FFF2-40B4-BE49-F238E27FC236}">
                      <a16:creationId xmlns:a16="http://schemas.microsoft.com/office/drawing/2014/main" id="{7B390731-F1C0-B149-BA30-311C88DA077C}"/>
                    </a:ext>
                  </a:extLst>
                </p14:cNvPr>
                <p14:cNvContentPartPr/>
                <p14:nvPr/>
              </p14:nvContentPartPr>
              <p14:xfrm>
                <a:off x="323559" y="1435301"/>
                <a:ext cx="39960" cy="317520"/>
              </p14:xfrm>
            </p:contentPart>
          </mc:Choice>
          <mc:Fallback>
            <p:pic>
              <p:nvPicPr>
                <p:cNvPr id="19" name="Entrada de lápiz 18">
                  <a:extLst>
                    <a:ext uri="{FF2B5EF4-FFF2-40B4-BE49-F238E27FC236}">
                      <a16:creationId xmlns:a16="http://schemas.microsoft.com/office/drawing/2014/main" id="{7B390731-F1C0-B149-BA30-311C88DA077C}"/>
                    </a:ext>
                  </a:extLst>
                </p:cNvPr>
                <p:cNvPicPr/>
                <p:nvPr/>
              </p:nvPicPr>
              <p:blipFill>
                <a:blip r:embed="rId27"/>
                <a:stretch>
                  <a:fillRect/>
                </a:stretch>
              </p:blipFill>
              <p:spPr>
                <a:xfrm>
                  <a:off x="315999" y="1427741"/>
                  <a:ext cx="55080" cy="332640"/>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20" name="Entrada de lápiz 19">
                  <a:extLst>
                    <a:ext uri="{FF2B5EF4-FFF2-40B4-BE49-F238E27FC236}">
                      <a16:creationId xmlns:a16="http://schemas.microsoft.com/office/drawing/2014/main" id="{17E5CD1B-DBE1-E640-A65B-5101D2466550}"/>
                    </a:ext>
                  </a:extLst>
                </p14:cNvPr>
                <p14:cNvContentPartPr/>
                <p14:nvPr/>
              </p14:nvContentPartPr>
              <p14:xfrm>
                <a:off x="166959" y="1213541"/>
                <a:ext cx="262440" cy="225000"/>
              </p14:xfrm>
            </p:contentPart>
          </mc:Choice>
          <mc:Fallback>
            <p:pic>
              <p:nvPicPr>
                <p:cNvPr id="20" name="Entrada de lápiz 19">
                  <a:extLst>
                    <a:ext uri="{FF2B5EF4-FFF2-40B4-BE49-F238E27FC236}">
                      <a16:creationId xmlns:a16="http://schemas.microsoft.com/office/drawing/2014/main" id="{17E5CD1B-DBE1-E640-A65B-5101D2466550}"/>
                    </a:ext>
                  </a:extLst>
                </p:cNvPr>
                <p:cNvPicPr/>
                <p:nvPr/>
              </p:nvPicPr>
              <p:blipFill>
                <a:blip r:embed="rId29"/>
                <a:stretch>
                  <a:fillRect/>
                </a:stretch>
              </p:blipFill>
              <p:spPr>
                <a:xfrm>
                  <a:off x="159399" y="1205981"/>
                  <a:ext cx="277560" cy="240120"/>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21" name="Entrada de lápiz 20">
                  <a:extLst>
                    <a:ext uri="{FF2B5EF4-FFF2-40B4-BE49-F238E27FC236}">
                      <a16:creationId xmlns:a16="http://schemas.microsoft.com/office/drawing/2014/main" id="{9CAC3E4E-3FEC-0546-8161-D27CEBEC9BBF}"/>
                    </a:ext>
                  </a:extLst>
                </p14:cNvPr>
                <p14:cNvContentPartPr/>
                <p14:nvPr/>
              </p14:nvContentPartPr>
              <p14:xfrm>
                <a:off x="430479" y="1427741"/>
                <a:ext cx="425160" cy="277560"/>
              </p14:xfrm>
            </p:contentPart>
          </mc:Choice>
          <mc:Fallback>
            <p:pic>
              <p:nvPicPr>
                <p:cNvPr id="21" name="Entrada de lápiz 20">
                  <a:extLst>
                    <a:ext uri="{FF2B5EF4-FFF2-40B4-BE49-F238E27FC236}">
                      <a16:creationId xmlns:a16="http://schemas.microsoft.com/office/drawing/2014/main" id="{9CAC3E4E-3FEC-0546-8161-D27CEBEC9BBF}"/>
                    </a:ext>
                  </a:extLst>
                </p:cNvPr>
                <p:cNvPicPr/>
                <p:nvPr/>
              </p:nvPicPr>
              <p:blipFill>
                <a:blip r:embed="rId31"/>
                <a:stretch>
                  <a:fillRect/>
                </a:stretch>
              </p:blipFill>
              <p:spPr>
                <a:xfrm>
                  <a:off x="422919" y="1420181"/>
                  <a:ext cx="440280" cy="292680"/>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22" name="Entrada de lápiz 21">
                  <a:extLst>
                    <a:ext uri="{FF2B5EF4-FFF2-40B4-BE49-F238E27FC236}">
                      <a16:creationId xmlns:a16="http://schemas.microsoft.com/office/drawing/2014/main" id="{AA709107-41BD-FC41-BD33-4A5ADE63FD00}"/>
                    </a:ext>
                  </a:extLst>
                </p14:cNvPr>
                <p14:cNvContentPartPr/>
                <p14:nvPr/>
              </p14:nvContentPartPr>
              <p14:xfrm>
                <a:off x="884799" y="1337021"/>
                <a:ext cx="9360" cy="77760"/>
              </p14:xfrm>
            </p:contentPart>
          </mc:Choice>
          <mc:Fallback>
            <p:pic>
              <p:nvPicPr>
                <p:cNvPr id="22" name="Entrada de lápiz 21">
                  <a:extLst>
                    <a:ext uri="{FF2B5EF4-FFF2-40B4-BE49-F238E27FC236}">
                      <a16:creationId xmlns:a16="http://schemas.microsoft.com/office/drawing/2014/main" id="{AA709107-41BD-FC41-BD33-4A5ADE63FD00}"/>
                    </a:ext>
                  </a:extLst>
                </p:cNvPr>
                <p:cNvPicPr/>
                <p:nvPr/>
              </p:nvPicPr>
              <p:blipFill>
                <a:blip r:embed="rId33"/>
                <a:stretch>
                  <a:fillRect/>
                </a:stretch>
              </p:blipFill>
              <p:spPr>
                <a:xfrm>
                  <a:off x="877239" y="1329461"/>
                  <a:ext cx="24480" cy="92880"/>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23" name="Entrada de lápiz 22">
                  <a:extLst>
                    <a:ext uri="{FF2B5EF4-FFF2-40B4-BE49-F238E27FC236}">
                      <a16:creationId xmlns:a16="http://schemas.microsoft.com/office/drawing/2014/main" id="{48687AD4-C990-DC43-B1F1-3C3CA1D4B069}"/>
                    </a:ext>
                  </a:extLst>
                </p14:cNvPr>
                <p14:cNvContentPartPr/>
                <p14:nvPr/>
              </p14:nvContentPartPr>
              <p14:xfrm>
                <a:off x="943839" y="1452581"/>
                <a:ext cx="341280" cy="221400"/>
              </p14:xfrm>
            </p:contentPart>
          </mc:Choice>
          <mc:Fallback>
            <p:pic>
              <p:nvPicPr>
                <p:cNvPr id="23" name="Entrada de lápiz 22">
                  <a:extLst>
                    <a:ext uri="{FF2B5EF4-FFF2-40B4-BE49-F238E27FC236}">
                      <a16:creationId xmlns:a16="http://schemas.microsoft.com/office/drawing/2014/main" id="{48687AD4-C990-DC43-B1F1-3C3CA1D4B069}"/>
                    </a:ext>
                  </a:extLst>
                </p:cNvPr>
                <p:cNvPicPr/>
                <p:nvPr/>
              </p:nvPicPr>
              <p:blipFill>
                <a:blip r:embed="rId35"/>
                <a:stretch>
                  <a:fillRect/>
                </a:stretch>
              </p:blipFill>
              <p:spPr>
                <a:xfrm>
                  <a:off x="936279" y="1445021"/>
                  <a:ext cx="356400" cy="236520"/>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24" name="Entrada de lápiz 23">
                  <a:extLst>
                    <a:ext uri="{FF2B5EF4-FFF2-40B4-BE49-F238E27FC236}">
                      <a16:creationId xmlns:a16="http://schemas.microsoft.com/office/drawing/2014/main" id="{E76614C6-DC65-5A40-AB64-5BB7AB585B66}"/>
                    </a:ext>
                  </a:extLst>
                </p14:cNvPr>
                <p14:cNvContentPartPr/>
                <p14:nvPr/>
              </p14:nvContentPartPr>
              <p14:xfrm>
                <a:off x="1377999" y="1179701"/>
                <a:ext cx="57600" cy="500040"/>
              </p14:xfrm>
            </p:contentPart>
          </mc:Choice>
          <mc:Fallback>
            <p:pic>
              <p:nvPicPr>
                <p:cNvPr id="24" name="Entrada de lápiz 23">
                  <a:extLst>
                    <a:ext uri="{FF2B5EF4-FFF2-40B4-BE49-F238E27FC236}">
                      <a16:creationId xmlns:a16="http://schemas.microsoft.com/office/drawing/2014/main" id="{E76614C6-DC65-5A40-AB64-5BB7AB585B66}"/>
                    </a:ext>
                  </a:extLst>
                </p:cNvPr>
                <p:cNvPicPr/>
                <p:nvPr/>
              </p:nvPicPr>
              <p:blipFill>
                <a:blip r:embed="rId37"/>
                <a:stretch>
                  <a:fillRect/>
                </a:stretch>
              </p:blipFill>
              <p:spPr>
                <a:xfrm>
                  <a:off x="1370439" y="1172141"/>
                  <a:ext cx="72720" cy="514800"/>
                </a:xfrm>
                <a:prstGeom prst="rect">
                  <a:avLst/>
                </a:prstGeom>
              </p:spPr>
            </p:pic>
          </mc:Fallback>
        </mc:AlternateContent>
        <mc:AlternateContent xmlns:mc="http://schemas.openxmlformats.org/markup-compatibility/2006">
          <mc:Choice xmlns:p14="http://schemas.microsoft.com/office/powerpoint/2010/main" Requires="p14">
            <p:contentPart p14:bwMode="auto" r:id="rId38">
              <p14:nvContentPartPr>
                <p14:cNvPr id="25" name="Entrada de lápiz 24">
                  <a:extLst>
                    <a:ext uri="{FF2B5EF4-FFF2-40B4-BE49-F238E27FC236}">
                      <a16:creationId xmlns:a16="http://schemas.microsoft.com/office/drawing/2014/main" id="{273899B6-7F4F-D447-AF1F-300BC77BF9BF}"/>
                    </a:ext>
                  </a:extLst>
                </p14:cNvPr>
                <p14:cNvContentPartPr/>
                <p14:nvPr/>
              </p14:nvContentPartPr>
              <p14:xfrm>
                <a:off x="1297719" y="1438901"/>
                <a:ext cx="590040" cy="311400"/>
              </p14:xfrm>
            </p:contentPart>
          </mc:Choice>
          <mc:Fallback>
            <p:pic>
              <p:nvPicPr>
                <p:cNvPr id="25" name="Entrada de lápiz 24">
                  <a:extLst>
                    <a:ext uri="{FF2B5EF4-FFF2-40B4-BE49-F238E27FC236}">
                      <a16:creationId xmlns:a16="http://schemas.microsoft.com/office/drawing/2014/main" id="{273899B6-7F4F-D447-AF1F-300BC77BF9BF}"/>
                    </a:ext>
                  </a:extLst>
                </p:cNvPr>
                <p:cNvPicPr/>
                <p:nvPr/>
              </p:nvPicPr>
              <p:blipFill>
                <a:blip r:embed="rId39"/>
                <a:stretch>
                  <a:fillRect/>
                </a:stretch>
              </p:blipFill>
              <p:spPr>
                <a:xfrm>
                  <a:off x="1290159" y="1431341"/>
                  <a:ext cx="605160" cy="32652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40">
            <p14:nvContentPartPr>
              <p14:cNvPr id="27" name="Entrada de lápiz 26">
                <a:extLst>
                  <a:ext uri="{FF2B5EF4-FFF2-40B4-BE49-F238E27FC236}">
                    <a16:creationId xmlns:a16="http://schemas.microsoft.com/office/drawing/2014/main" id="{A8E934D0-07BA-CE44-84E5-C0B95A3D7A2A}"/>
                  </a:ext>
                </a:extLst>
              </p14:cNvPr>
              <p14:cNvContentPartPr/>
              <p14:nvPr/>
            </p14:nvContentPartPr>
            <p14:xfrm>
              <a:off x="2143359" y="1543661"/>
              <a:ext cx="1440" cy="25560"/>
            </p14:xfrm>
          </p:contentPart>
        </mc:Choice>
        <mc:Fallback>
          <p:pic>
            <p:nvPicPr>
              <p:cNvPr id="27" name="Entrada de lápiz 26">
                <a:extLst>
                  <a:ext uri="{FF2B5EF4-FFF2-40B4-BE49-F238E27FC236}">
                    <a16:creationId xmlns:a16="http://schemas.microsoft.com/office/drawing/2014/main" id="{A8E934D0-07BA-CE44-84E5-C0B95A3D7A2A}"/>
                  </a:ext>
                </a:extLst>
              </p:cNvPr>
              <p:cNvPicPr/>
              <p:nvPr/>
            </p:nvPicPr>
            <p:blipFill>
              <a:blip r:embed="rId41"/>
              <a:stretch>
                <a:fillRect/>
              </a:stretch>
            </p:blipFill>
            <p:spPr>
              <a:xfrm>
                <a:off x="2135799" y="1536101"/>
                <a:ext cx="16560" cy="40680"/>
              </a:xfrm>
              <a:prstGeom prst="rect">
                <a:avLst/>
              </a:prstGeom>
            </p:spPr>
          </p:pic>
        </mc:Fallback>
      </mc:AlternateContent>
      <mc:AlternateContent xmlns:mc="http://schemas.openxmlformats.org/markup-compatibility/2006">
        <mc:Choice xmlns:p14="http://schemas.microsoft.com/office/powerpoint/2010/main" Requires="p14">
          <p:contentPart p14:bwMode="auto" r:id="rId42">
            <p14:nvContentPartPr>
              <p14:cNvPr id="28" name="Entrada de lápiz 27">
                <a:extLst>
                  <a:ext uri="{FF2B5EF4-FFF2-40B4-BE49-F238E27FC236}">
                    <a16:creationId xmlns:a16="http://schemas.microsoft.com/office/drawing/2014/main" id="{74F5CDE5-6D50-144F-B0A0-F9D863F9B89C}"/>
                  </a:ext>
                </a:extLst>
              </p14:cNvPr>
              <p14:cNvContentPartPr/>
              <p14:nvPr/>
            </p14:nvContentPartPr>
            <p14:xfrm>
              <a:off x="2192319" y="1720421"/>
              <a:ext cx="360" cy="360"/>
            </p14:xfrm>
          </p:contentPart>
        </mc:Choice>
        <mc:Fallback>
          <p:pic>
            <p:nvPicPr>
              <p:cNvPr id="28" name="Entrada de lápiz 27">
                <a:extLst>
                  <a:ext uri="{FF2B5EF4-FFF2-40B4-BE49-F238E27FC236}">
                    <a16:creationId xmlns:a16="http://schemas.microsoft.com/office/drawing/2014/main" id="{74F5CDE5-6D50-144F-B0A0-F9D863F9B89C}"/>
                  </a:ext>
                </a:extLst>
              </p:cNvPr>
              <p:cNvPicPr/>
              <p:nvPr/>
            </p:nvPicPr>
            <p:blipFill>
              <a:blip r:embed="rId43"/>
              <a:stretch>
                <a:fillRect/>
              </a:stretch>
            </p:blipFill>
            <p:spPr>
              <a:xfrm>
                <a:off x="2184759" y="1712861"/>
                <a:ext cx="15480" cy="15480"/>
              </a:xfrm>
              <a:prstGeom prst="rect">
                <a:avLst/>
              </a:prstGeom>
            </p:spPr>
          </p:pic>
        </mc:Fallback>
      </mc:AlternateContent>
      <mc:AlternateContent xmlns:mc="http://schemas.openxmlformats.org/markup-compatibility/2006">
        <mc:Choice xmlns:p14="http://schemas.microsoft.com/office/powerpoint/2010/main" Requires="p14">
          <p:contentPart p14:bwMode="auto" r:id="rId44">
            <p14:nvContentPartPr>
              <p14:cNvPr id="58" name="Entrada de lápiz 57">
                <a:extLst>
                  <a:ext uri="{FF2B5EF4-FFF2-40B4-BE49-F238E27FC236}">
                    <a16:creationId xmlns:a16="http://schemas.microsoft.com/office/drawing/2014/main" id="{56035560-6E75-1044-8CDA-E10012C26790}"/>
                  </a:ext>
                </a:extLst>
              </p14:cNvPr>
              <p14:cNvContentPartPr/>
              <p14:nvPr/>
            </p14:nvContentPartPr>
            <p14:xfrm>
              <a:off x="4456719" y="2044781"/>
              <a:ext cx="431280" cy="242640"/>
            </p14:xfrm>
          </p:contentPart>
        </mc:Choice>
        <mc:Fallback>
          <p:pic>
            <p:nvPicPr>
              <p:cNvPr id="58" name="Entrada de lápiz 57">
                <a:extLst>
                  <a:ext uri="{FF2B5EF4-FFF2-40B4-BE49-F238E27FC236}">
                    <a16:creationId xmlns:a16="http://schemas.microsoft.com/office/drawing/2014/main" id="{56035560-6E75-1044-8CDA-E10012C26790}"/>
                  </a:ext>
                </a:extLst>
              </p:cNvPr>
              <p:cNvPicPr/>
              <p:nvPr/>
            </p:nvPicPr>
            <p:blipFill>
              <a:blip r:embed="rId45"/>
              <a:stretch>
                <a:fillRect/>
              </a:stretch>
            </p:blipFill>
            <p:spPr>
              <a:xfrm>
                <a:off x="4449159" y="2037221"/>
                <a:ext cx="446400" cy="257760"/>
              </a:xfrm>
              <a:prstGeom prst="rect">
                <a:avLst/>
              </a:prstGeom>
            </p:spPr>
          </p:pic>
        </mc:Fallback>
      </mc:AlternateContent>
      <p:grpSp>
        <p:nvGrpSpPr>
          <p:cNvPr id="70" name="Grupo 69">
            <a:extLst>
              <a:ext uri="{FF2B5EF4-FFF2-40B4-BE49-F238E27FC236}">
                <a16:creationId xmlns:a16="http://schemas.microsoft.com/office/drawing/2014/main" id="{6CB40535-B24C-EA45-8EC2-EC7BC86500D2}"/>
              </a:ext>
            </a:extLst>
          </p:cNvPr>
          <p:cNvGrpSpPr/>
          <p:nvPr/>
        </p:nvGrpSpPr>
        <p:grpSpPr>
          <a:xfrm>
            <a:off x="5092839" y="1907261"/>
            <a:ext cx="1463400" cy="404280"/>
            <a:chOff x="5092839" y="1907261"/>
            <a:chExt cx="1463400" cy="404280"/>
          </a:xfrm>
        </p:grpSpPr>
        <mc:AlternateContent xmlns:mc="http://schemas.openxmlformats.org/markup-compatibility/2006">
          <mc:Choice xmlns:p14="http://schemas.microsoft.com/office/powerpoint/2010/main" Requires="p14">
            <p:contentPart p14:bwMode="auto" r:id="rId46">
              <p14:nvContentPartPr>
                <p14:cNvPr id="59" name="Entrada de lápiz 58">
                  <a:extLst>
                    <a:ext uri="{FF2B5EF4-FFF2-40B4-BE49-F238E27FC236}">
                      <a16:creationId xmlns:a16="http://schemas.microsoft.com/office/drawing/2014/main" id="{42B3C1D4-3D6A-0848-BD39-C13E69E031EE}"/>
                    </a:ext>
                  </a:extLst>
                </p14:cNvPr>
                <p14:cNvContentPartPr/>
                <p14:nvPr/>
              </p14:nvContentPartPr>
              <p14:xfrm>
                <a:off x="5132439" y="2054861"/>
                <a:ext cx="5400" cy="226440"/>
              </p14:xfrm>
            </p:contentPart>
          </mc:Choice>
          <mc:Fallback>
            <p:pic>
              <p:nvPicPr>
                <p:cNvPr id="59" name="Entrada de lápiz 58">
                  <a:extLst>
                    <a:ext uri="{FF2B5EF4-FFF2-40B4-BE49-F238E27FC236}">
                      <a16:creationId xmlns:a16="http://schemas.microsoft.com/office/drawing/2014/main" id="{42B3C1D4-3D6A-0848-BD39-C13E69E031EE}"/>
                    </a:ext>
                  </a:extLst>
                </p:cNvPr>
                <p:cNvPicPr/>
                <p:nvPr/>
              </p:nvPicPr>
              <p:blipFill>
                <a:blip r:embed="rId47"/>
                <a:stretch>
                  <a:fillRect/>
                </a:stretch>
              </p:blipFill>
              <p:spPr>
                <a:xfrm>
                  <a:off x="5124879" y="2047301"/>
                  <a:ext cx="20520" cy="241560"/>
                </a:xfrm>
                <a:prstGeom prst="rect">
                  <a:avLst/>
                </a:prstGeom>
              </p:spPr>
            </p:pic>
          </mc:Fallback>
        </mc:AlternateContent>
        <mc:AlternateContent xmlns:mc="http://schemas.openxmlformats.org/markup-compatibility/2006">
          <mc:Choice xmlns:p14="http://schemas.microsoft.com/office/powerpoint/2010/main" Requires="p14">
            <p:contentPart p14:bwMode="auto" r:id="rId48">
              <p14:nvContentPartPr>
                <p14:cNvPr id="60" name="Entrada de lápiz 59">
                  <a:extLst>
                    <a:ext uri="{FF2B5EF4-FFF2-40B4-BE49-F238E27FC236}">
                      <a16:creationId xmlns:a16="http://schemas.microsoft.com/office/drawing/2014/main" id="{3F3607B2-BBD6-694F-BF65-E621108C744E}"/>
                    </a:ext>
                  </a:extLst>
                </p14:cNvPr>
                <p14:cNvContentPartPr/>
                <p14:nvPr/>
              </p14:nvContentPartPr>
              <p14:xfrm>
                <a:off x="5092839" y="2089781"/>
                <a:ext cx="161640" cy="51840"/>
              </p14:xfrm>
            </p:contentPart>
          </mc:Choice>
          <mc:Fallback>
            <p:pic>
              <p:nvPicPr>
                <p:cNvPr id="60" name="Entrada de lápiz 59">
                  <a:extLst>
                    <a:ext uri="{FF2B5EF4-FFF2-40B4-BE49-F238E27FC236}">
                      <a16:creationId xmlns:a16="http://schemas.microsoft.com/office/drawing/2014/main" id="{3F3607B2-BBD6-694F-BF65-E621108C744E}"/>
                    </a:ext>
                  </a:extLst>
                </p:cNvPr>
                <p:cNvPicPr/>
                <p:nvPr/>
              </p:nvPicPr>
              <p:blipFill>
                <a:blip r:embed="rId49"/>
                <a:stretch>
                  <a:fillRect/>
                </a:stretch>
              </p:blipFill>
              <p:spPr>
                <a:xfrm>
                  <a:off x="5085279" y="2082221"/>
                  <a:ext cx="176760" cy="66960"/>
                </a:xfrm>
                <a:prstGeom prst="rect">
                  <a:avLst/>
                </a:prstGeom>
              </p:spPr>
            </p:pic>
          </mc:Fallback>
        </mc:AlternateContent>
        <mc:AlternateContent xmlns:mc="http://schemas.openxmlformats.org/markup-compatibility/2006">
          <mc:Choice xmlns:p14="http://schemas.microsoft.com/office/powerpoint/2010/main" Requires="p14">
            <p:contentPart p14:bwMode="auto" r:id="rId50">
              <p14:nvContentPartPr>
                <p14:cNvPr id="63" name="Entrada de lápiz 62">
                  <a:extLst>
                    <a:ext uri="{FF2B5EF4-FFF2-40B4-BE49-F238E27FC236}">
                      <a16:creationId xmlns:a16="http://schemas.microsoft.com/office/drawing/2014/main" id="{DB3F5222-AF1C-634F-BA7B-70BB031A1B09}"/>
                    </a:ext>
                  </a:extLst>
                </p14:cNvPr>
                <p14:cNvContentPartPr/>
                <p14:nvPr/>
              </p14:nvContentPartPr>
              <p14:xfrm>
                <a:off x="5388039" y="1966301"/>
                <a:ext cx="153360" cy="210960"/>
              </p14:xfrm>
            </p:contentPart>
          </mc:Choice>
          <mc:Fallback>
            <p:pic>
              <p:nvPicPr>
                <p:cNvPr id="63" name="Entrada de lápiz 62">
                  <a:extLst>
                    <a:ext uri="{FF2B5EF4-FFF2-40B4-BE49-F238E27FC236}">
                      <a16:creationId xmlns:a16="http://schemas.microsoft.com/office/drawing/2014/main" id="{DB3F5222-AF1C-634F-BA7B-70BB031A1B09}"/>
                    </a:ext>
                  </a:extLst>
                </p:cNvPr>
                <p:cNvPicPr/>
                <p:nvPr/>
              </p:nvPicPr>
              <p:blipFill>
                <a:blip r:embed="rId51"/>
                <a:stretch>
                  <a:fillRect/>
                </a:stretch>
              </p:blipFill>
              <p:spPr>
                <a:xfrm>
                  <a:off x="5380479" y="1958741"/>
                  <a:ext cx="168480" cy="226080"/>
                </a:xfrm>
                <a:prstGeom prst="rect">
                  <a:avLst/>
                </a:prstGeom>
              </p:spPr>
            </p:pic>
          </mc:Fallback>
        </mc:AlternateContent>
        <mc:AlternateContent xmlns:mc="http://schemas.openxmlformats.org/markup-compatibility/2006">
          <mc:Choice xmlns:p14="http://schemas.microsoft.com/office/powerpoint/2010/main" Requires="p14">
            <p:contentPart p14:bwMode="auto" r:id="rId52">
              <p14:nvContentPartPr>
                <p14:cNvPr id="64" name="Entrada de lápiz 63">
                  <a:extLst>
                    <a:ext uri="{FF2B5EF4-FFF2-40B4-BE49-F238E27FC236}">
                      <a16:creationId xmlns:a16="http://schemas.microsoft.com/office/drawing/2014/main" id="{8E9E2201-060A-1342-83D0-B47102FD92B4}"/>
                    </a:ext>
                  </a:extLst>
                </p14:cNvPr>
                <p14:cNvContentPartPr/>
                <p14:nvPr/>
              </p14:nvContentPartPr>
              <p14:xfrm>
                <a:off x="5505759" y="1946501"/>
                <a:ext cx="51840" cy="347040"/>
              </p14:xfrm>
            </p:contentPart>
          </mc:Choice>
          <mc:Fallback>
            <p:pic>
              <p:nvPicPr>
                <p:cNvPr id="64" name="Entrada de lápiz 63">
                  <a:extLst>
                    <a:ext uri="{FF2B5EF4-FFF2-40B4-BE49-F238E27FC236}">
                      <a16:creationId xmlns:a16="http://schemas.microsoft.com/office/drawing/2014/main" id="{8E9E2201-060A-1342-83D0-B47102FD92B4}"/>
                    </a:ext>
                  </a:extLst>
                </p:cNvPr>
                <p:cNvPicPr/>
                <p:nvPr/>
              </p:nvPicPr>
              <p:blipFill>
                <a:blip r:embed="rId53"/>
                <a:stretch>
                  <a:fillRect/>
                </a:stretch>
              </p:blipFill>
              <p:spPr>
                <a:xfrm>
                  <a:off x="5498199" y="1938941"/>
                  <a:ext cx="66600" cy="361800"/>
                </a:xfrm>
                <a:prstGeom prst="rect">
                  <a:avLst/>
                </a:prstGeom>
              </p:spPr>
            </p:pic>
          </mc:Fallback>
        </mc:AlternateContent>
        <mc:AlternateContent xmlns:mc="http://schemas.openxmlformats.org/markup-compatibility/2006">
          <mc:Choice xmlns:p14="http://schemas.microsoft.com/office/powerpoint/2010/main" Requires="p14">
            <p:contentPart p14:bwMode="auto" r:id="rId54">
              <p14:nvContentPartPr>
                <p14:cNvPr id="65" name="Entrada de lápiz 64">
                  <a:extLst>
                    <a:ext uri="{FF2B5EF4-FFF2-40B4-BE49-F238E27FC236}">
                      <a16:creationId xmlns:a16="http://schemas.microsoft.com/office/drawing/2014/main" id="{29CE00B8-A4E6-8547-A1C2-30571EEB8627}"/>
                    </a:ext>
                  </a:extLst>
                </p14:cNvPr>
                <p14:cNvContentPartPr/>
                <p14:nvPr/>
              </p14:nvContentPartPr>
              <p14:xfrm>
                <a:off x="5633559" y="2172581"/>
                <a:ext cx="38160" cy="138960"/>
              </p14:xfrm>
            </p:contentPart>
          </mc:Choice>
          <mc:Fallback>
            <p:pic>
              <p:nvPicPr>
                <p:cNvPr id="65" name="Entrada de lápiz 64">
                  <a:extLst>
                    <a:ext uri="{FF2B5EF4-FFF2-40B4-BE49-F238E27FC236}">
                      <a16:creationId xmlns:a16="http://schemas.microsoft.com/office/drawing/2014/main" id="{29CE00B8-A4E6-8547-A1C2-30571EEB8627}"/>
                    </a:ext>
                  </a:extLst>
                </p:cNvPr>
                <p:cNvPicPr/>
                <p:nvPr/>
              </p:nvPicPr>
              <p:blipFill>
                <a:blip r:embed="rId55"/>
                <a:stretch>
                  <a:fillRect/>
                </a:stretch>
              </p:blipFill>
              <p:spPr>
                <a:xfrm>
                  <a:off x="5625999" y="2165381"/>
                  <a:ext cx="53280" cy="154080"/>
                </a:xfrm>
                <a:prstGeom prst="rect">
                  <a:avLst/>
                </a:prstGeom>
              </p:spPr>
            </p:pic>
          </mc:Fallback>
        </mc:AlternateContent>
        <mc:AlternateContent xmlns:mc="http://schemas.openxmlformats.org/markup-compatibility/2006">
          <mc:Choice xmlns:p14="http://schemas.microsoft.com/office/powerpoint/2010/main" Requires="p14">
            <p:contentPart p14:bwMode="auto" r:id="rId56">
              <p14:nvContentPartPr>
                <p14:cNvPr id="66" name="Entrada de lápiz 65">
                  <a:extLst>
                    <a:ext uri="{FF2B5EF4-FFF2-40B4-BE49-F238E27FC236}">
                      <a16:creationId xmlns:a16="http://schemas.microsoft.com/office/drawing/2014/main" id="{DC5F7519-311A-7641-B148-8A697BA7EC43}"/>
                    </a:ext>
                  </a:extLst>
                </p14:cNvPr>
                <p14:cNvContentPartPr/>
                <p14:nvPr/>
              </p14:nvContentPartPr>
              <p14:xfrm>
                <a:off x="5727519" y="1995821"/>
                <a:ext cx="83520" cy="248040"/>
              </p14:xfrm>
            </p:contentPart>
          </mc:Choice>
          <mc:Fallback>
            <p:pic>
              <p:nvPicPr>
                <p:cNvPr id="66" name="Entrada de lápiz 65">
                  <a:extLst>
                    <a:ext uri="{FF2B5EF4-FFF2-40B4-BE49-F238E27FC236}">
                      <a16:creationId xmlns:a16="http://schemas.microsoft.com/office/drawing/2014/main" id="{DC5F7519-311A-7641-B148-8A697BA7EC43}"/>
                    </a:ext>
                  </a:extLst>
                </p:cNvPr>
                <p:cNvPicPr/>
                <p:nvPr/>
              </p:nvPicPr>
              <p:blipFill>
                <a:blip r:embed="rId57"/>
                <a:stretch>
                  <a:fillRect/>
                </a:stretch>
              </p:blipFill>
              <p:spPr>
                <a:xfrm>
                  <a:off x="5719959" y="1988261"/>
                  <a:ext cx="98640" cy="263160"/>
                </a:xfrm>
                <a:prstGeom prst="rect">
                  <a:avLst/>
                </a:prstGeom>
              </p:spPr>
            </p:pic>
          </mc:Fallback>
        </mc:AlternateContent>
        <mc:AlternateContent xmlns:mc="http://schemas.openxmlformats.org/markup-compatibility/2006">
          <mc:Choice xmlns:p14="http://schemas.microsoft.com/office/powerpoint/2010/main" Requires="p14">
            <p:contentPart p14:bwMode="auto" r:id="rId58">
              <p14:nvContentPartPr>
                <p14:cNvPr id="67" name="Entrada de lápiz 66">
                  <a:extLst>
                    <a:ext uri="{FF2B5EF4-FFF2-40B4-BE49-F238E27FC236}">
                      <a16:creationId xmlns:a16="http://schemas.microsoft.com/office/drawing/2014/main" id="{47E681F3-033B-7C4E-9058-F385FE3129CD}"/>
                    </a:ext>
                  </a:extLst>
                </p14:cNvPr>
                <p14:cNvContentPartPr/>
                <p14:nvPr/>
              </p14:nvContentPartPr>
              <p14:xfrm>
                <a:off x="5908959" y="1986101"/>
                <a:ext cx="136080" cy="155520"/>
              </p14:xfrm>
            </p:contentPart>
          </mc:Choice>
          <mc:Fallback>
            <p:pic>
              <p:nvPicPr>
                <p:cNvPr id="67" name="Entrada de lápiz 66">
                  <a:extLst>
                    <a:ext uri="{FF2B5EF4-FFF2-40B4-BE49-F238E27FC236}">
                      <a16:creationId xmlns:a16="http://schemas.microsoft.com/office/drawing/2014/main" id="{47E681F3-033B-7C4E-9058-F385FE3129CD}"/>
                    </a:ext>
                  </a:extLst>
                </p:cNvPr>
                <p:cNvPicPr/>
                <p:nvPr/>
              </p:nvPicPr>
              <p:blipFill>
                <a:blip r:embed="rId59"/>
                <a:stretch>
                  <a:fillRect/>
                </a:stretch>
              </p:blipFill>
              <p:spPr>
                <a:xfrm>
                  <a:off x="5901399" y="1978541"/>
                  <a:ext cx="151200" cy="170640"/>
                </a:xfrm>
                <a:prstGeom prst="rect">
                  <a:avLst/>
                </a:prstGeom>
              </p:spPr>
            </p:pic>
          </mc:Fallback>
        </mc:AlternateContent>
        <mc:AlternateContent xmlns:mc="http://schemas.openxmlformats.org/markup-compatibility/2006">
          <mc:Choice xmlns:p14="http://schemas.microsoft.com/office/powerpoint/2010/main" Requires="p14">
            <p:contentPart p14:bwMode="auto" r:id="rId60">
              <p14:nvContentPartPr>
                <p14:cNvPr id="68" name="Entrada de lápiz 67">
                  <a:extLst>
                    <a:ext uri="{FF2B5EF4-FFF2-40B4-BE49-F238E27FC236}">
                      <a16:creationId xmlns:a16="http://schemas.microsoft.com/office/drawing/2014/main" id="{77048176-8FC0-3E4B-A4DA-CD6C1B4CB53C}"/>
                    </a:ext>
                  </a:extLst>
                </p14:cNvPr>
                <p14:cNvContentPartPr/>
                <p14:nvPr/>
              </p14:nvContentPartPr>
              <p14:xfrm>
                <a:off x="5997519" y="1907261"/>
                <a:ext cx="28440" cy="365040"/>
              </p14:xfrm>
            </p:contentPart>
          </mc:Choice>
          <mc:Fallback>
            <p:pic>
              <p:nvPicPr>
                <p:cNvPr id="68" name="Entrada de lápiz 67">
                  <a:extLst>
                    <a:ext uri="{FF2B5EF4-FFF2-40B4-BE49-F238E27FC236}">
                      <a16:creationId xmlns:a16="http://schemas.microsoft.com/office/drawing/2014/main" id="{77048176-8FC0-3E4B-A4DA-CD6C1B4CB53C}"/>
                    </a:ext>
                  </a:extLst>
                </p:cNvPr>
                <p:cNvPicPr/>
                <p:nvPr/>
              </p:nvPicPr>
              <p:blipFill>
                <a:blip r:embed="rId61"/>
                <a:stretch>
                  <a:fillRect/>
                </a:stretch>
              </p:blipFill>
              <p:spPr>
                <a:xfrm>
                  <a:off x="5989959" y="1899701"/>
                  <a:ext cx="43200" cy="380160"/>
                </a:xfrm>
                <a:prstGeom prst="rect">
                  <a:avLst/>
                </a:prstGeom>
              </p:spPr>
            </p:pic>
          </mc:Fallback>
        </mc:AlternateContent>
        <mc:AlternateContent xmlns:mc="http://schemas.openxmlformats.org/markup-compatibility/2006">
          <mc:Choice xmlns:p14="http://schemas.microsoft.com/office/powerpoint/2010/main" Requires="p14">
            <p:contentPart p14:bwMode="auto" r:id="rId62">
              <p14:nvContentPartPr>
                <p14:cNvPr id="69" name="Entrada de lápiz 68">
                  <a:extLst>
                    <a:ext uri="{FF2B5EF4-FFF2-40B4-BE49-F238E27FC236}">
                      <a16:creationId xmlns:a16="http://schemas.microsoft.com/office/drawing/2014/main" id="{C0330113-291D-C944-80E0-52708FAD48F0}"/>
                    </a:ext>
                  </a:extLst>
                </p14:cNvPr>
                <p14:cNvContentPartPr/>
                <p14:nvPr/>
              </p14:nvContentPartPr>
              <p14:xfrm>
                <a:off x="6185799" y="1956581"/>
                <a:ext cx="370440" cy="252000"/>
              </p14:xfrm>
            </p:contentPart>
          </mc:Choice>
          <mc:Fallback>
            <p:pic>
              <p:nvPicPr>
                <p:cNvPr id="69" name="Entrada de lápiz 68">
                  <a:extLst>
                    <a:ext uri="{FF2B5EF4-FFF2-40B4-BE49-F238E27FC236}">
                      <a16:creationId xmlns:a16="http://schemas.microsoft.com/office/drawing/2014/main" id="{C0330113-291D-C944-80E0-52708FAD48F0}"/>
                    </a:ext>
                  </a:extLst>
                </p:cNvPr>
                <p:cNvPicPr/>
                <p:nvPr/>
              </p:nvPicPr>
              <p:blipFill>
                <a:blip r:embed="rId63"/>
                <a:stretch>
                  <a:fillRect/>
                </a:stretch>
              </p:blipFill>
              <p:spPr>
                <a:xfrm>
                  <a:off x="6178239" y="1949021"/>
                  <a:ext cx="385560" cy="267120"/>
                </a:xfrm>
                <a:prstGeom prst="rect">
                  <a:avLst/>
                </a:prstGeom>
              </p:spPr>
            </p:pic>
          </mc:Fallback>
        </mc:AlternateContent>
      </p:grpSp>
      <p:grpSp>
        <p:nvGrpSpPr>
          <p:cNvPr id="92" name="Grupo 91">
            <a:extLst>
              <a:ext uri="{FF2B5EF4-FFF2-40B4-BE49-F238E27FC236}">
                <a16:creationId xmlns:a16="http://schemas.microsoft.com/office/drawing/2014/main" id="{B0685D2A-2FB8-9042-B303-DCBA70C207A2}"/>
              </a:ext>
            </a:extLst>
          </p:cNvPr>
          <p:cNvGrpSpPr/>
          <p:nvPr/>
        </p:nvGrpSpPr>
        <p:grpSpPr>
          <a:xfrm>
            <a:off x="216279" y="2003741"/>
            <a:ext cx="4009680" cy="1315440"/>
            <a:chOff x="216279" y="2003741"/>
            <a:chExt cx="4009680" cy="1315440"/>
          </a:xfrm>
        </p:grpSpPr>
        <mc:AlternateContent xmlns:mc="http://schemas.openxmlformats.org/markup-compatibility/2006">
          <mc:Choice xmlns:p14="http://schemas.microsoft.com/office/powerpoint/2010/main" Requires="p14">
            <p:contentPart p14:bwMode="auto" r:id="rId64">
              <p14:nvContentPartPr>
                <p14:cNvPr id="39" name="Entrada de lápiz 38">
                  <a:extLst>
                    <a:ext uri="{FF2B5EF4-FFF2-40B4-BE49-F238E27FC236}">
                      <a16:creationId xmlns:a16="http://schemas.microsoft.com/office/drawing/2014/main" id="{1E03462A-62B4-AB48-87D8-554C9EC2F872}"/>
                    </a:ext>
                  </a:extLst>
                </p14:cNvPr>
                <p14:cNvContentPartPr/>
                <p14:nvPr/>
              </p14:nvContentPartPr>
              <p14:xfrm>
                <a:off x="874719" y="2180141"/>
                <a:ext cx="223920" cy="372600"/>
              </p14:xfrm>
            </p:contentPart>
          </mc:Choice>
          <mc:Fallback>
            <p:pic>
              <p:nvPicPr>
                <p:cNvPr id="39" name="Entrada de lápiz 38">
                  <a:extLst>
                    <a:ext uri="{FF2B5EF4-FFF2-40B4-BE49-F238E27FC236}">
                      <a16:creationId xmlns:a16="http://schemas.microsoft.com/office/drawing/2014/main" id="{1E03462A-62B4-AB48-87D8-554C9EC2F872}"/>
                    </a:ext>
                  </a:extLst>
                </p:cNvPr>
                <p:cNvPicPr/>
                <p:nvPr/>
              </p:nvPicPr>
              <p:blipFill>
                <a:blip r:embed="rId65"/>
                <a:stretch>
                  <a:fillRect/>
                </a:stretch>
              </p:blipFill>
              <p:spPr>
                <a:xfrm>
                  <a:off x="867519" y="2172581"/>
                  <a:ext cx="239040" cy="387720"/>
                </a:xfrm>
                <a:prstGeom prst="rect">
                  <a:avLst/>
                </a:prstGeom>
              </p:spPr>
            </p:pic>
          </mc:Fallback>
        </mc:AlternateContent>
        <mc:AlternateContent xmlns:mc="http://schemas.openxmlformats.org/markup-compatibility/2006">
          <mc:Choice xmlns:p14="http://schemas.microsoft.com/office/powerpoint/2010/main" Requires="p14">
            <p:contentPart p14:bwMode="auto" r:id="rId66">
              <p14:nvContentPartPr>
                <p14:cNvPr id="40" name="Entrada de lápiz 39">
                  <a:extLst>
                    <a:ext uri="{FF2B5EF4-FFF2-40B4-BE49-F238E27FC236}">
                      <a16:creationId xmlns:a16="http://schemas.microsoft.com/office/drawing/2014/main" id="{AE597A6C-A7E4-9A43-B99E-B2EBB3861934}"/>
                    </a:ext>
                  </a:extLst>
                </p14:cNvPr>
                <p14:cNvContentPartPr/>
                <p14:nvPr/>
              </p14:nvContentPartPr>
              <p14:xfrm>
                <a:off x="1247679" y="2477501"/>
                <a:ext cx="10440" cy="120600"/>
              </p14:xfrm>
            </p:contentPart>
          </mc:Choice>
          <mc:Fallback>
            <p:pic>
              <p:nvPicPr>
                <p:cNvPr id="40" name="Entrada de lápiz 39">
                  <a:extLst>
                    <a:ext uri="{FF2B5EF4-FFF2-40B4-BE49-F238E27FC236}">
                      <a16:creationId xmlns:a16="http://schemas.microsoft.com/office/drawing/2014/main" id="{AE597A6C-A7E4-9A43-B99E-B2EBB3861934}"/>
                    </a:ext>
                  </a:extLst>
                </p:cNvPr>
                <p:cNvPicPr/>
                <p:nvPr/>
              </p:nvPicPr>
              <p:blipFill>
                <a:blip r:embed="rId67"/>
                <a:stretch>
                  <a:fillRect/>
                </a:stretch>
              </p:blipFill>
              <p:spPr>
                <a:xfrm>
                  <a:off x="1240119" y="2469941"/>
                  <a:ext cx="25200" cy="135720"/>
                </a:xfrm>
                <a:prstGeom prst="rect">
                  <a:avLst/>
                </a:prstGeom>
              </p:spPr>
            </p:pic>
          </mc:Fallback>
        </mc:AlternateContent>
        <mc:AlternateContent xmlns:mc="http://schemas.openxmlformats.org/markup-compatibility/2006">
          <mc:Choice xmlns:p14="http://schemas.microsoft.com/office/powerpoint/2010/main" Requires="p14">
            <p:contentPart p14:bwMode="auto" r:id="rId68">
              <p14:nvContentPartPr>
                <p14:cNvPr id="41" name="Entrada de lápiz 40">
                  <a:extLst>
                    <a:ext uri="{FF2B5EF4-FFF2-40B4-BE49-F238E27FC236}">
                      <a16:creationId xmlns:a16="http://schemas.microsoft.com/office/drawing/2014/main" id="{C89CA6AF-E6AC-6546-A615-418B1206C0D9}"/>
                    </a:ext>
                  </a:extLst>
                </p14:cNvPr>
                <p14:cNvContentPartPr/>
                <p14:nvPr/>
              </p14:nvContentPartPr>
              <p14:xfrm>
                <a:off x="1366479" y="2162861"/>
                <a:ext cx="141120" cy="328320"/>
              </p14:xfrm>
            </p:contentPart>
          </mc:Choice>
          <mc:Fallback>
            <p:pic>
              <p:nvPicPr>
                <p:cNvPr id="41" name="Entrada de lápiz 40">
                  <a:extLst>
                    <a:ext uri="{FF2B5EF4-FFF2-40B4-BE49-F238E27FC236}">
                      <a16:creationId xmlns:a16="http://schemas.microsoft.com/office/drawing/2014/main" id="{C89CA6AF-E6AC-6546-A615-418B1206C0D9}"/>
                    </a:ext>
                  </a:extLst>
                </p:cNvPr>
                <p:cNvPicPr/>
                <p:nvPr/>
              </p:nvPicPr>
              <p:blipFill>
                <a:blip r:embed="rId69"/>
                <a:stretch>
                  <a:fillRect/>
                </a:stretch>
              </p:blipFill>
              <p:spPr>
                <a:xfrm>
                  <a:off x="1358919" y="2155301"/>
                  <a:ext cx="156240" cy="343440"/>
                </a:xfrm>
                <a:prstGeom prst="rect">
                  <a:avLst/>
                </a:prstGeom>
              </p:spPr>
            </p:pic>
          </mc:Fallback>
        </mc:AlternateContent>
        <mc:AlternateContent xmlns:mc="http://schemas.openxmlformats.org/markup-compatibility/2006">
          <mc:Choice xmlns:p14="http://schemas.microsoft.com/office/powerpoint/2010/main" Requires="p14">
            <p:contentPart p14:bwMode="auto" r:id="rId70">
              <p14:nvContentPartPr>
                <p14:cNvPr id="42" name="Entrada de lápiz 41">
                  <a:extLst>
                    <a:ext uri="{FF2B5EF4-FFF2-40B4-BE49-F238E27FC236}">
                      <a16:creationId xmlns:a16="http://schemas.microsoft.com/office/drawing/2014/main" id="{239B7D30-21EB-9244-9B18-046C1AA3D2B1}"/>
                    </a:ext>
                  </a:extLst>
                </p14:cNvPr>
                <p14:cNvContentPartPr/>
                <p14:nvPr/>
              </p14:nvContentPartPr>
              <p14:xfrm>
                <a:off x="1582839" y="2181221"/>
                <a:ext cx="73800" cy="318600"/>
              </p14:xfrm>
            </p:contentPart>
          </mc:Choice>
          <mc:Fallback>
            <p:pic>
              <p:nvPicPr>
                <p:cNvPr id="42" name="Entrada de lápiz 41">
                  <a:extLst>
                    <a:ext uri="{FF2B5EF4-FFF2-40B4-BE49-F238E27FC236}">
                      <a16:creationId xmlns:a16="http://schemas.microsoft.com/office/drawing/2014/main" id="{239B7D30-21EB-9244-9B18-046C1AA3D2B1}"/>
                    </a:ext>
                  </a:extLst>
                </p:cNvPr>
                <p:cNvPicPr/>
                <p:nvPr/>
              </p:nvPicPr>
              <p:blipFill>
                <a:blip r:embed="rId71"/>
                <a:stretch>
                  <a:fillRect/>
                </a:stretch>
              </p:blipFill>
              <p:spPr>
                <a:xfrm>
                  <a:off x="1575279" y="2173661"/>
                  <a:ext cx="88920" cy="333360"/>
                </a:xfrm>
                <a:prstGeom prst="rect">
                  <a:avLst/>
                </a:prstGeom>
              </p:spPr>
            </p:pic>
          </mc:Fallback>
        </mc:AlternateContent>
        <mc:AlternateContent xmlns:mc="http://schemas.openxmlformats.org/markup-compatibility/2006">
          <mc:Choice xmlns:p14="http://schemas.microsoft.com/office/powerpoint/2010/main" Requires="p14">
            <p:contentPart p14:bwMode="auto" r:id="rId72">
              <p14:nvContentPartPr>
                <p14:cNvPr id="43" name="Entrada de lápiz 42">
                  <a:extLst>
                    <a:ext uri="{FF2B5EF4-FFF2-40B4-BE49-F238E27FC236}">
                      <a16:creationId xmlns:a16="http://schemas.microsoft.com/office/drawing/2014/main" id="{E5546BDA-79CC-D747-AFF2-6C18AA988175}"/>
                    </a:ext>
                  </a:extLst>
                </p14:cNvPr>
                <p14:cNvContentPartPr/>
                <p14:nvPr/>
              </p14:nvContentPartPr>
              <p14:xfrm>
                <a:off x="1779399" y="2221901"/>
                <a:ext cx="105480" cy="120600"/>
              </p14:xfrm>
            </p:contentPart>
          </mc:Choice>
          <mc:Fallback>
            <p:pic>
              <p:nvPicPr>
                <p:cNvPr id="43" name="Entrada de lápiz 42">
                  <a:extLst>
                    <a:ext uri="{FF2B5EF4-FFF2-40B4-BE49-F238E27FC236}">
                      <a16:creationId xmlns:a16="http://schemas.microsoft.com/office/drawing/2014/main" id="{E5546BDA-79CC-D747-AFF2-6C18AA988175}"/>
                    </a:ext>
                  </a:extLst>
                </p:cNvPr>
                <p:cNvPicPr/>
                <p:nvPr/>
              </p:nvPicPr>
              <p:blipFill>
                <a:blip r:embed="rId73"/>
                <a:stretch>
                  <a:fillRect/>
                </a:stretch>
              </p:blipFill>
              <p:spPr>
                <a:xfrm>
                  <a:off x="1771839" y="2214341"/>
                  <a:ext cx="120600" cy="135720"/>
                </a:xfrm>
                <a:prstGeom prst="rect">
                  <a:avLst/>
                </a:prstGeom>
              </p:spPr>
            </p:pic>
          </mc:Fallback>
        </mc:AlternateContent>
        <mc:AlternateContent xmlns:mc="http://schemas.openxmlformats.org/markup-compatibility/2006">
          <mc:Choice xmlns:p14="http://schemas.microsoft.com/office/powerpoint/2010/main" Requires="p14">
            <p:contentPart p14:bwMode="auto" r:id="rId74">
              <p14:nvContentPartPr>
                <p14:cNvPr id="44" name="Entrada de lápiz 43">
                  <a:extLst>
                    <a:ext uri="{FF2B5EF4-FFF2-40B4-BE49-F238E27FC236}">
                      <a16:creationId xmlns:a16="http://schemas.microsoft.com/office/drawing/2014/main" id="{354CC01F-5787-994E-93E0-B66A8DFC09B4}"/>
                    </a:ext>
                  </a:extLst>
                </p14:cNvPr>
                <p14:cNvContentPartPr/>
                <p14:nvPr/>
              </p14:nvContentPartPr>
              <p14:xfrm>
                <a:off x="1858239" y="2113901"/>
                <a:ext cx="40680" cy="369720"/>
              </p14:xfrm>
            </p:contentPart>
          </mc:Choice>
          <mc:Fallback>
            <p:pic>
              <p:nvPicPr>
                <p:cNvPr id="44" name="Entrada de lápiz 43">
                  <a:extLst>
                    <a:ext uri="{FF2B5EF4-FFF2-40B4-BE49-F238E27FC236}">
                      <a16:creationId xmlns:a16="http://schemas.microsoft.com/office/drawing/2014/main" id="{354CC01F-5787-994E-93E0-B66A8DFC09B4}"/>
                    </a:ext>
                  </a:extLst>
                </p:cNvPr>
                <p:cNvPicPr/>
                <p:nvPr/>
              </p:nvPicPr>
              <p:blipFill>
                <a:blip r:embed="rId75"/>
                <a:stretch>
                  <a:fillRect/>
                </a:stretch>
              </p:blipFill>
              <p:spPr>
                <a:xfrm>
                  <a:off x="1850679" y="2106341"/>
                  <a:ext cx="55800" cy="384840"/>
                </a:xfrm>
                <a:prstGeom prst="rect">
                  <a:avLst/>
                </a:prstGeom>
              </p:spPr>
            </p:pic>
          </mc:Fallback>
        </mc:AlternateContent>
        <mc:AlternateContent xmlns:mc="http://schemas.openxmlformats.org/markup-compatibility/2006">
          <mc:Choice xmlns:p14="http://schemas.microsoft.com/office/powerpoint/2010/main" Requires="p14">
            <p:contentPart p14:bwMode="auto" r:id="rId76">
              <p14:nvContentPartPr>
                <p14:cNvPr id="45" name="Entrada de lápiz 44">
                  <a:extLst>
                    <a:ext uri="{FF2B5EF4-FFF2-40B4-BE49-F238E27FC236}">
                      <a16:creationId xmlns:a16="http://schemas.microsoft.com/office/drawing/2014/main" id="{E22FF581-2CD5-7449-AE64-7700A2249C69}"/>
                    </a:ext>
                  </a:extLst>
                </p14:cNvPr>
                <p14:cNvContentPartPr/>
                <p14:nvPr/>
              </p14:nvContentPartPr>
              <p14:xfrm>
                <a:off x="2085759" y="2182661"/>
                <a:ext cx="384120" cy="285480"/>
              </p14:xfrm>
            </p:contentPart>
          </mc:Choice>
          <mc:Fallback>
            <p:pic>
              <p:nvPicPr>
                <p:cNvPr id="45" name="Entrada de lápiz 44">
                  <a:extLst>
                    <a:ext uri="{FF2B5EF4-FFF2-40B4-BE49-F238E27FC236}">
                      <a16:creationId xmlns:a16="http://schemas.microsoft.com/office/drawing/2014/main" id="{E22FF581-2CD5-7449-AE64-7700A2249C69}"/>
                    </a:ext>
                  </a:extLst>
                </p:cNvPr>
                <p:cNvPicPr/>
                <p:nvPr/>
              </p:nvPicPr>
              <p:blipFill>
                <a:blip r:embed="rId77"/>
                <a:stretch>
                  <a:fillRect/>
                </a:stretch>
              </p:blipFill>
              <p:spPr>
                <a:xfrm>
                  <a:off x="2078199" y="2175101"/>
                  <a:ext cx="399240" cy="300240"/>
                </a:xfrm>
                <a:prstGeom prst="rect">
                  <a:avLst/>
                </a:prstGeom>
              </p:spPr>
            </p:pic>
          </mc:Fallback>
        </mc:AlternateContent>
        <mc:AlternateContent xmlns:mc="http://schemas.openxmlformats.org/markup-compatibility/2006">
          <mc:Choice xmlns:p14="http://schemas.microsoft.com/office/powerpoint/2010/main" Requires="p14">
            <p:contentPart p14:bwMode="auto" r:id="rId78">
              <p14:nvContentPartPr>
                <p14:cNvPr id="46" name="Entrada de lápiz 45">
                  <a:extLst>
                    <a:ext uri="{FF2B5EF4-FFF2-40B4-BE49-F238E27FC236}">
                      <a16:creationId xmlns:a16="http://schemas.microsoft.com/office/drawing/2014/main" id="{77D236E6-C9F2-9645-848E-D03519EB8595}"/>
                    </a:ext>
                  </a:extLst>
                </p14:cNvPr>
                <p14:cNvContentPartPr/>
                <p14:nvPr/>
              </p14:nvContentPartPr>
              <p14:xfrm>
                <a:off x="2713599" y="2182661"/>
                <a:ext cx="20880" cy="240480"/>
              </p14:xfrm>
            </p:contentPart>
          </mc:Choice>
          <mc:Fallback>
            <p:pic>
              <p:nvPicPr>
                <p:cNvPr id="46" name="Entrada de lápiz 45">
                  <a:extLst>
                    <a:ext uri="{FF2B5EF4-FFF2-40B4-BE49-F238E27FC236}">
                      <a16:creationId xmlns:a16="http://schemas.microsoft.com/office/drawing/2014/main" id="{77D236E6-C9F2-9645-848E-D03519EB8595}"/>
                    </a:ext>
                  </a:extLst>
                </p:cNvPr>
                <p:cNvPicPr/>
                <p:nvPr/>
              </p:nvPicPr>
              <p:blipFill>
                <a:blip r:embed="rId79"/>
                <a:stretch>
                  <a:fillRect/>
                </a:stretch>
              </p:blipFill>
              <p:spPr>
                <a:xfrm>
                  <a:off x="2706039" y="2175101"/>
                  <a:ext cx="36000" cy="255600"/>
                </a:xfrm>
                <a:prstGeom prst="rect">
                  <a:avLst/>
                </a:prstGeom>
              </p:spPr>
            </p:pic>
          </mc:Fallback>
        </mc:AlternateContent>
        <mc:AlternateContent xmlns:mc="http://schemas.openxmlformats.org/markup-compatibility/2006">
          <mc:Choice xmlns:p14="http://schemas.microsoft.com/office/powerpoint/2010/main" Requires="p14">
            <p:contentPart p14:bwMode="auto" r:id="rId80">
              <p14:nvContentPartPr>
                <p14:cNvPr id="47" name="Entrada de lápiz 46">
                  <a:extLst>
                    <a:ext uri="{FF2B5EF4-FFF2-40B4-BE49-F238E27FC236}">
                      <a16:creationId xmlns:a16="http://schemas.microsoft.com/office/drawing/2014/main" id="{FD0968FC-13E1-5343-BF55-E10200F0AAE9}"/>
                    </a:ext>
                  </a:extLst>
                </p14:cNvPr>
                <p14:cNvContentPartPr/>
                <p14:nvPr/>
              </p14:nvContentPartPr>
              <p14:xfrm>
                <a:off x="2670759" y="2277341"/>
                <a:ext cx="139320" cy="14760"/>
              </p14:xfrm>
            </p:contentPart>
          </mc:Choice>
          <mc:Fallback>
            <p:pic>
              <p:nvPicPr>
                <p:cNvPr id="47" name="Entrada de lápiz 46">
                  <a:extLst>
                    <a:ext uri="{FF2B5EF4-FFF2-40B4-BE49-F238E27FC236}">
                      <a16:creationId xmlns:a16="http://schemas.microsoft.com/office/drawing/2014/main" id="{FD0968FC-13E1-5343-BF55-E10200F0AAE9}"/>
                    </a:ext>
                  </a:extLst>
                </p:cNvPr>
                <p:cNvPicPr/>
                <p:nvPr/>
              </p:nvPicPr>
              <p:blipFill>
                <a:blip r:embed="rId81"/>
                <a:stretch>
                  <a:fillRect/>
                </a:stretch>
              </p:blipFill>
              <p:spPr>
                <a:xfrm>
                  <a:off x="2663199" y="2269781"/>
                  <a:ext cx="154440" cy="29880"/>
                </a:xfrm>
                <a:prstGeom prst="rect">
                  <a:avLst/>
                </a:prstGeom>
              </p:spPr>
            </p:pic>
          </mc:Fallback>
        </mc:AlternateContent>
        <mc:AlternateContent xmlns:mc="http://schemas.openxmlformats.org/markup-compatibility/2006">
          <mc:Choice xmlns:p14="http://schemas.microsoft.com/office/powerpoint/2010/main" Requires="p14">
            <p:contentPart p14:bwMode="auto" r:id="rId82">
              <p14:nvContentPartPr>
                <p14:cNvPr id="50" name="Entrada de lápiz 49">
                  <a:extLst>
                    <a:ext uri="{FF2B5EF4-FFF2-40B4-BE49-F238E27FC236}">
                      <a16:creationId xmlns:a16="http://schemas.microsoft.com/office/drawing/2014/main" id="{48EE367A-6FCA-1247-920A-F6CB97EF6B77}"/>
                    </a:ext>
                  </a:extLst>
                </p14:cNvPr>
                <p14:cNvContentPartPr/>
                <p14:nvPr/>
              </p14:nvContentPartPr>
              <p14:xfrm>
                <a:off x="3029679" y="2143421"/>
                <a:ext cx="143280" cy="237240"/>
              </p14:xfrm>
            </p:contentPart>
          </mc:Choice>
          <mc:Fallback>
            <p:pic>
              <p:nvPicPr>
                <p:cNvPr id="50" name="Entrada de lápiz 49">
                  <a:extLst>
                    <a:ext uri="{FF2B5EF4-FFF2-40B4-BE49-F238E27FC236}">
                      <a16:creationId xmlns:a16="http://schemas.microsoft.com/office/drawing/2014/main" id="{48EE367A-6FCA-1247-920A-F6CB97EF6B77}"/>
                    </a:ext>
                  </a:extLst>
                </p:cNvPr>
                <p:cNvPicPr/>
                <p:nvPr/>
              </p:nvPicPr>
              <p:blipFill>
                <a:blip r:embed="rId83"/>
                <a:stretch>
                  <a:fillRect/>
                </a:stretch>
              </p:blipFill>
              <p:spPr>
                <a:xfrm>
                  <a:off x="3022119" y="2135861"/>
                  <a:ext cx="158400" cy="252000"/>
                </a:xfrm>
                <a:prstGeom prst="rect">
                  <a:avLst/>
                </a:prstGeom>
              </p:spPr>
            </p:pic>
          </mc:Fallback>
        </mc:AlternateContent>
        <mc:AlternateContent xmlns:mc="http://schemas.openxmlformats.org/markup-compatibility/2006">
          <mc:Choice xmlns:p14="http://schemas.microsoft.com/office/powerpoint/2010/main" Requires="p14">
            <p:contentPart p14:bwMode="auto" r:id="rId84">
              <p14:nvContentPartPr>
                <p14:cNvPr id="51" name="Entrada de lápiz 50">
                  <a:extLst>
                    <a:ext uri="{FF2B5EF4-FFF2-40B4-BE49-F238E27FC236}">
                      <a16:creationId xmlns:a16="http://schemas.microsoft.com/office/drawing/2014/main" id="{F635E633-7C2A-3D41-BB11-13CB39D04C43}"/>
                    </a:ext>
                  </a:extLst>
                </p14:cNvPr>
                <p14:cNvContentPartPr/>
                <p14:nvPr/>
              </p14:nvContentPartPr>
              <p14:xfrm>
                <a:off x="3077199" y="2088701"/>
                <a:ext cx="187560" cy="21600"/>
              </p14:xfrm>
            </p:contentPart>
          </mc:Choice>
          <mc:Fallback>
            <p:pic>
              <p:nvPicPr>
                <p:cNvPr id="51" name="Entrada de lápiz 50">
                  <a:extLst>
                    <a:ext uri="{FF2B5EF4-FFF2-40B4-BE49-F238E27FC236}">
                      <a16:creationId xmlns:a16="http://schemas.microsoft.com/office/drawing/2014/main" id="{F635E633-7C2A-3D41-BB11-13CB39D04C43}"/>
                    </a:ext>
                  </a:extLst>
                </p:cNvPr>
                <p:cNvPicPr/>
                <p:nvPr/>
              </p:nvPicPr>
              <p:blipFill>
                <a:blip r:embed="rId85"/>
                <a:stretch>
                  <a:fillRect/>
                </a:stretch>
              </p:blipFill>
              <p:spPr>
                <a:xfrm>
                  <a:off x="3069639" y="2081141"/>
                  <a:ext cx="202680" cy="36720"/>
                </a:xfrm>
                <a:prstGeom prst="rect">
                  <a:avLst/>
                </a:prstGeom>
              </p:spPr>
            </p:pic>
          </mc:Fallback>
        </mc:AlternateContent>
        <mc:AlternateContent xmlns:mc="http://schemas.openxmlformats.org/markup-compatibility/2006">
          <mc:Choice xmlns:p14="http://schemas.microsoft.com/office/powerpoint/2010/main" Requires="p14">
            <p:contentPart p14:bwMode="auto" r:id="rId86">
              <p14:nvContentPartPr>
                <p14:cNvPr id="52" name="Entrada de lápiz 51">
                  <a:extLst>
                    <a:ext uri="{FF2B5EF4-FFF2-40B4-BE49-F238E27FC236}">
                      <a16:creationId xmlns:a16="http://schemas.microsoft.com/office/drawing/2014/main" id="{99BD13A4-F0A3-9744-8CA7-D80F30661089}"/>
                    </a:ext>
                  </a:extLst>
                </p14:cNvPr>
                <p14:cNvContentPartPr/>
                <p14:nvPr/>
              </p14:nvContentPartPr>
              <p14:xfrm>
                <a:off x="3411639" y="2261141"/>
                <a:ext cx="21960" cy="187920"/>
              </p14:xfrm>
            </p:contentPart>
          </mc:Choice>
          <mc:Fallback>
            <p:pic>
              <p:nvPicPr>
                <p:cNvPr id="52" name="Entrada de lápiz 51">
                  <a:extLst>
                    <a:ext uri="{FF2B5EF4-FFF2-40B4-BE49-F238E27FC236}">
                      <a16:creationId xmlns:a16="http://schemas.microsoft.com/office/drawing/2014/main" id="{99BD13A4-F0A3-9744-8CA7-D80F30661089}"/>
                    </a:ext>
                  </a:extLst>
                </p:cNvPr>
                <p:cNvPicPr/>
                <p:nvPr/>
              </p:nvPicPr>
              <p:blipFill>
                <a:blip r:embed="rId87"/>
                <a:stretch>
                  <a:fillRect/>
                </a:stretch>
              </p:blipFill>
              <p:spPr>
                <a:xfrm>
                  <a:off x="3404079" y="2253581"/>
                  <a:ext cx="37080" cy="202680"/>
                </a:xfrm>
                <a:prstGeom prst="rect">
                  <a:avLst/>
                </a:prstGeom>
              </p:spPr>
            </p:pic>
          </mc:Fallback>
        </mc:AlternateContent>
        <mc:AlternateContent xmlns:mc="http://schemas.openxmlformats.org/markup-compatibility/2006">
          <mc:Choice xmlns:p14="http://schemas.microsoft.com/office/powerpoint/2010/main" Requires="p14">
            <p:contentPart p14:bwMode="auto" r:id="rId88">
              <p14:nvContentPartPr>
                <p14:cNvPr id="53" name="Entrada de lápiz 52">
                  <a:extLst>
                    <a:ext uri="{FF2B5EF4-FFF2-40B4-BE49-F238E27FC236}">
                      <a16:creationId xmlns:a16="http://schemas.microsoft.com/office/drawing/2014/main" id="{1DB7EF17-1BFA-DC4F-8346-875176D42C3A}"/>
                    </a:ext>
                  </a:extLst>
                </p14:cNvPr>
                <p14:cNvContentPartPr/>
                <p14:nvPr/>
              </p14:nvContentPartPr>
              <p14:xfrm>
                <a:off x="3509919" y="2039381"/>
                <a:ext cx="90360" cy="257400"/>
              </p14:xfrm>
            </p:contentPart>
          </mc:Choice>
          <mc:Fallback>
            <p:pic>
              <p:nvPicPr>
                <p:cNvPr id="53" name="Entrada de lápiz 52">
                  <a:extLst>
                    <a:ext uri="{FF2B5EF4-FFF2-40B4-BE49-F238E27FC236}">
                      <a16:creationId xmlns:a16="http://schemas.microsoft.com/office/drawing/2014/main" id="{1DB7EF17-1BFA-DC4F-8346-875176D42C3A}"/>
                    </a:ext>
                  </a:extLst>
                </p:cNvPr>
                <p:cNvPicPr/>
                <p:nvPr/>
              </p:nvPicPr>
              <p:blipFill>
                <a:blip r:embed="rId89"/>
                <a:stretch>
                  <a:fillRect/>
                </a:stretch>
              </p:blipFill>
              <p:spPr>
                <a:xfrm>
                  <a:off x="3502359" y="2031821"/>
                  <a:ext cx="105480" cy="272520"/>
                </a:xfrm>
                <a:prstGeom prst="rect">
                  <a:avLst/>
                </a:prstGeom>
              </p:spPr>
            </p:pic>
          </mc:Fallback>
        </mc:AlternateContent>
        <mc:AlternateContent xmlns:mc="http://schemas.openxmlformats.org/markup-compatibility/2006">
          <mc:Choice xmlns:p14="http://schemas.microsoft.com/office/powerpoint/2010/main" Requires="p14">
            <p:contentPart p14:bwMode="auto" r:id="rId90">
              <p14:nvContentPartPr>
                <p14:cNvPr id="54" name="Entrada de lápiz 53">
                  <a:extLst>
                    <a:ext uri="{FF2B5EF4-FFF2-40B4-BE49-F238E27FC236}">
                      <a16:creationId xmlns:a16="http://schemas.microsoft.com/office/drawing/2014/main" id="{45C73F46-EAAB-FF49-90D6-A98AA9D1CA26}"/>
                    </a:ext>
                  </a:extLst>
                </p14:cNvPr>
                <p14:cNvContentPartPr/>
                <p14:nvPr/>
              </p14:nvContentPartPr>
              <p14:xfrm>
                <a:off x="3691719" y="2074301"/>
                <a:ext cx="77400" cy="275040"/>
              </p14:xfrm>
            </p:contentPart>
          </mc:Choice>
          <mc:Fallback>
            <p:pic>
              <p:nvPicPr>
                <p:cNvPr id="54" name="Entrada de lápiz 53">
                  <a:extLst>
                    <a:ext uri="{FF2B5EF4-FFF2-40B4-BE49-F238E27FC236}">
                      <a16:creationId xmlns:a16="http://schemas.microsoft.com/office/drawing/2014/main" id="{45C73F46-EAAB-FF49-90D6-A98AA9D1CA26}"/>
                    </a:ext>
                  </a:extLst>
                </p:cNvPr>
                <p:cNvPicPr/>
                <p:nvPr/>
              </p:nvPicPr>
              <p:blipFill>
                <a:blip r:embed="rId91"/>
                <a:stretch>
                  <a:fillRect/>
                </a:stretch>
              </p:blipFill>
              <p:spPr>
                <a:xfrm>
                  <a:off x="3684159" y="2066741"/>
                  <a:ext cx="92520" cy="290160"/>
                </a:xfrm>
                <a:prstGeom prst="rect">
                  <a:avLst/>
                </a:prstGeom>
              </p:spPr>
            </p:pic>
          </mc:Fallback>
        </mc:AlternateContent>
        <mc:AlternateContent xmlns:mc="http://schemas.openxmlformats.org/markup-compatibility/2006">
          <mc:Choice xmlns:p14="http://schemas.microsoft.com/office/powerpoint/2010/main" Requires="p14">
            <p:contentPart p14:bwMode="auto" r:id="rId92">
              <p14:nvContentPartPr>
                <p14:cNvPr id="55" name="Entrada de lápiz 54">
                  <a:extLst>
                    <a:ext uri="{FF2B5EF4-FFF2-40B4-BE49-F238E27FC236}">
                      <a16:creationId xmlns:a16="http://schemas.microsoft.com/office/drawing/2014/main" id="{F7EF1007-B5D0-3841-BE26-1DE224EAD6A0}"/>
                    </a:ext>
                  </a:extLst>
                </p14:cNvPr>
                <p14:cNvContentPartPr/>
                <p14:nvPr/>
              </p14:nvContentPartPr>
              <p14:xfrm>
                <a:off x="3873879" y="2059541"/>
                <a:ext cx="154800" cy="238320"/>
              </p14:xfrm>
            </p:contentPart>
          </mc:Choice>
          <mc:Fallback>
            <p:pic>
              <p:nvPicPr>
                <p:cNvPr id="55" name="Entrada de lápiz 54">
                  <a:extLst>
                    <a:ext uri="{FF2B5EF4-FFF2-40B4-BE49-F238E27FC236}">
                      <a16:creationId xmlns:a16="http://schemas.microsoft.com/office/drawing/2014/main" id="{F7EF1007-B5D0-3841-BE26-1DE224EAD6A0}"/>
                    </a:ext>
                  </a:extLst>
                </p:cNvPr>
                <p:cNvPicPr/>
                <p:nvPr/>
              </p:nvPicPr>
              <p:blipFill>
                <a:blip r:embed="rId93"/>
                <a:stretch>
                  <a:fillRect/>
                </a:stretch>
              </p:blipFill>
              <p:spPr>
                <a:xfrm>
                  <a:off x="3866319" y="2051981"/>
                  <a:ext cx="169920" cy="253440"/>
                </a:xfrm>
                <a:prstGeom prst="rect">
                  <a:avLst/>
                </a:prstGeom>
              </p:spPr>
            </p:pic>
          </mc:Fallback>
        </mc:AlternateContent>
        <mc:AlternateContent xmlns:mc="http://schemas.openxmlformats.org/markup-compatibility/2006">
          <mc:Choice xmlns:p14="http://schemas.microsoft.com/office/powerpoint/2010/main" Requires="p14">
            <p:contentPart p14:bwMode="auto" r:id="rId94">
              <p14:nvContentPartPr>
                <p14:cNvPr id="56" name="Entrada de lápiz 55">
                  <a:extLst>
                    <a:ext uri="{FF2B5EF4-FFF2-40B4-BE49-F238E27FC236}">
                      <a16:creationId xmlns:a16="http://schemas.microsoft.com/office/drawing/2014/main" id="{A3239BF4-53AF-9A49-B705-6958BC8D1A4C}"/>
                    </a:ext>
                  </a:extLst>
                </p14:cNvPr>
                <p14:cNvContentPartPr/>
                <p14:nvPr/>
              </p14:nvContentPartPr>
              <p14:xfrm>
                <a:off x="4052079" y="2064581"/>
                <a:ext cx="154440" cy="259200"/>
              </p14:xfrm>
            </p:contentPart>
          </mc:Choice>
          <mc:Fallback>
            <p:pic>
              <p:nvPicPr>
                <p:cNvPr id="56" name="Entrada de lápiz 55">
                  <a:extLst>
                    <a:ext uri="{FF2B5EF4-FFF2-40B4-BE49-F238E27FC236}">
                      <a16:creationId xmlns:a16="http://schemas.microsoft.com/office/drawing/2014/main" id="{A3239BF4-53AF-9A49-B705-6958BC8D1A4C}"/>
                    </a:ext>
                  </a:extLst>
                </p:cNvPr>
                <p:cNvPicPr/>
                <p:nvPr/>
              </p:nvPicPr>
              <p:blipFill>
                <a:blip r:embed="rId95"/>
                <a:stretch>
                  <a:fillRect/>
                </a:stretch>
              </p:blipFill>
              <p:spPr>
                <a:xfrm>
                  <a:off x="4044519" y="2057021"/>
                  <a:ext cx="169560" cy="274320"/>
                </a:xfrm>
                <a:prstGeom prst="rect">
                  <a:avLst/>
                </a:prstGeom>
              </p:spPr>
            </p:pic>
          </mc:Fallback>
        </mc:AlternateContent>
        <mc:AlternateContent xmlns:mc="http://schemas.openxmlformats.org/markup-compatibility/2006">
          <mc:Choice xmlns:p14="http://schemas.microsoft.com/office/powerpoint/2010/main" Requires="p14">
            <p:contentPart p14:bwMode="auto" r:id="rId96">
              <p14:nvContentPartPr>
                <p14:cNvPr id="57" name="Entrada de lápiz 56">
                  <a:extLst>
                    <a:ext uri="{FF2B5EF4-FFF2-40B4-BE49-F238E27FC236}">
                      <a16:creationId xmlns:a16="http://schemas.microsoft.com/office/drawing/2014/main" id="{82C22DC4-77A5-2844-B6B5-1FF2487E640C}"/>
                    </a:ext>
                  </a:extLst>
                </p14:cNvPr>
                <p14:cNvContentPartPr/>
                <p14:nvPr/>
              </p14:nvContentPartPr>
              <p14:xfrm>
                <a:off x="4089879" y="2003741"/>
                <a:ext cx="136080" cy="71280"/>
              </p14:xfrm>
            </p:contentPart>
          </mc:Choice>
          <mc:Fallback>
            <p:pic>
              <p:nvPicPr>
                <p:cNvPr id="57" name="Entrada de lápiz 56">
                  <a:extLst>
                    <a:ext uri="{FF2B5EF4-FFF2-40B4-BE49-F238E27FC236}">
                      <a16:creationId xmlns:a16="http://schemas.microsoft.com/office/drawing/2014/main" id="{82C22DC4-77A5-2844-B6B5-1FF2487E640C}"/>
                    </a:ext>
                  </a:extLst>
                </p:cNvPr>
                <p:cNvPicPr/>
                <p:nvPr/>
              </p:nvPicPr>
              <p:blipFill>
                <a:blip r:embed="rId97"/>
                <a:stretch>
                  <a:fillRect/>
                </a:stretch>
              </p:blipFill>
              <p:spPr>
                <a:xfrm>
                  <a:off x="4082679" y="1996181"/>
                  <a:ext cx="151200" cy="86040"/>
                </a:xfrm>
                <a:prstGeom prst="rect">
                  <a:avLst/>
                </a:prstGeom>
              </p:spPr>
            </p:pic>
          </mc:Fallback>
        </mc:AlternateContent>
        <mc:AlternateContent xmlns:mc="http://schemas.openxmlformats.org/markup-compatibility/2006">
          <mc:Choice xmlns:p14="http://schemas.microsoft.com/office/powerpoint/2010/main" Requires="p14">
            <p:contentPart p14:bwMode="auto" r:id="rId98">
              <p14:nvContentPartPr>
                <p14:cNvPr id="71" name="Entrada de lápiz 70">
                  <a:extLst>
                    <a:ext uri="{FF2B5EF4-FFF2-40B4-BE49-F238E27FC236}">
                      <a16:creationId xmlns:a16="http://schemas.microsoft.com/office/drawing/2014/main" id="{0CFEFE28-8894-0E4F-BE27-DC2982C958F0}"/>
                    </a:ext>
                  </a:extLst>
                </p14:cNvPr>
                <p14:cNvContentPartPr/>
                <p14:nvPr/>
              </p14:nvContentPartPr>
              <p14:xfrm>
                <a:off x="265239" y="2310461"/>
                <a:ext cx="83520" cy="368640"/>
              </p14:xfrm>
            </p:contentPart>
          </mc:Choice>
          <mc:Fallback>
            <p:pic>
              <p:nvPicPr>
                <p:cNvPr id="71" name="Entrada de lápiz 70">
                  <a:extLst>
                    <a:ext uri="{FF2B5EF4-FFF2-40B4-BE49-F238E27FC236}">
                      <a16:creationId xmlns:a16="http://schemas.microsoft.com/office/drawing/2014/main" id="{0CFEFE28-8894-0E4F-BE27-DC2982C958F0}"/>
                    </a:ext>
                  </a:extLst>
                </p:cNvPr>
                <p:cNvPicPr/>
                <p:nvPr/>
              </p:nvPicPr>
              <p:blipFill>
                <a:blip r:embed="rId99"/>
                <a:stretch>
                  <a:fillRect/>
                </a:stretch>
              </p:blipFill>
              <p:spPr>
                <a:xfrm>
                  <a:off x="257679" y="2302901"/>
                  <a:ext cx="98640" cy="383760"/>
                </a:xfrm>
                <a:prstGeom prst="rect">
                  <a:avLst/>
                </a:prstGeom>
              </p:spPr>
            </p:pic>
          </mc:Fallback>
        </mc:AlternateContent>
        <mc:AlternateContent xmlns:mc="http://schemas.openxmlformats.org/markup-compatibility/2006">
          <mc:Choice xmlns:p14="http://schemas.microsoft.com/office/powerpoint/2010/main" Requires="p14">
            <p:contentPart p14:bwMode="auto" r:id="rId100">
              <p14:nvContentPartPr>
                <p14:cNvPr id="72" name="Entrada de lápiz 71">
                  <a:extLst>
                    <a:ext uri="{FF2B5EF4-FFF2-40B4-BE49-F238E27FC236}">
                      <a16:creationId xmlns:a16="http://schemas.microsoft.com/office/drawing/2014/main" id="{BA208DF5-D901-5C46-BB3D-C4302C005129}"/>
                    </a:ext>
                  </a:extLst>
                </p14:cNvPr>
                <p14:cNvContentPartPr/>
                <p14:nvPr/>
              </p14:nvContentPartPr>
              <p14:xfrm>
                <a:off x="216279" y="2278421"/>
                <a:ext cx="253800" cy="194760"/>
              </p14:xfrm>
            </p:contentPart>
          </mc:Choice>
          <mc:Fallback>
            <p:pic>
              <p:nvPicPr>
                <p:cNvPr id="72" name="Entrada de lápiz 71">
                  <a:extLst>
                    <a:ext uri="{FF2B5EF4-FFF2-40B4-BE49-F238E27FC236}">
                      <a16:creationId xmlns:a16="http://schemas.microsoft.com/office/drawing/2014/main" id="{BA208DF5-D901-5C46-BB3D-C4302C005129}"/>
                    </a:ext>
                  </a:extLst>
                </p:cNvPr>
                <p:cNvPicPr/>
                <p:nvPr/>
              </p:nvPicPr>
              <p:blipFill>
                <a:blip r:embed="rId101"/>
                <a:stretch>
                  <a:fillRect/>
                </a:stretch>
              </p:blipFill>
              <p:spPr>
                <a:xfrm>
                  <a:off x="208719" y="2271221"/>
                  <a:ext cx="268920" cy="209880"/>
                </a:xfrm>
                <a:prstGeom prst="rect">
                  <a:avLst/>
                </a:prstGeom>
              </p:spPr>
            </p:pic>
          </mc:Fallback>
        </mc:AlternateContent>
        <mc:AlternateContent xmlns:mc="http://schemas.openxmlformats.org/markup-compatibility/2006">
          <mc:Choice xmlns:p14="http://schemas.microsoft.com/office/powerpoint/2010/main" Requires="p14">
            <p:contentPart p14:bwMode="auto" r:id="rId102">
              <p14:nvContentPartPr>
                <p14:cNvPr id="73" name="Entrada de lápiz 72">
                  <a:extLst>
                    <a:ext uri="{FF2B5EF4-FFF2-40B4-BE49-F238E27FC236}">
                      <a16:creationId xmlns:a16="http://schemas.microsoft.com/office/drawing/2014/main" id="{9567DDAF-8C4E-F949-9E92-495BAE963552}"/>
                    </a:ext>
                  </a:extLst>
                </p14:cNvPr>
                <p14:cNvContentPartPr/>
                <p14:nvPr/>
              </p14:nvContentPartPr>
              <p14:xfrm>
                <a:off x="629199" y="2418461"/>
                <a:ext cx="50040" cy="7560"/>
              </p14:xfrm>
            </p:contentPart>
          </mc:Choice>
          <mc:Fallback>
            <p:pic>
              <p:nvPicPr>
                <p:cNvPr id="73" name="Entrada de lápiz 72">
                  <a:extLst>
                    <a:ext uri="{FF2B5EF4-FFF2-40B4-BE49-F238E27FC236}">
                      <a16:creationId xmlns:a16="http://schemas.microsoft.com/office/drawing/2014/main" id="{9567DDAF-8C4E-F949-9E92-495BAE963552}"/>
                    </a:ext>
                  </a:extLst>
                </p:cNvPr>
                <p:cNvPicPr/>
                <p:nvPr/>
              </p:nvPicPr>
              <p:blipFill>
                <a:blip r:embed="rId103"/>
                <a:stretch>
                  <a:fillRect/>
                </a:stretch>
              </p:blipFill>
              <p:spPr>
                <a:xfrm>
                  <a:off x="621639" y="2410901"/>
                  <a:ext cx="65160" cy="22680"/>
                </a:xfrm>
                <a:prstGeom prst="rect">
                  <a:avLst/>
                </a:prstGeom>
              </p:spPr>
            </p:pic>
          </mc:Fallback>
        </mc:AlternateContent>
        <mc:AlternateContent xmlns:mc="http://schemas.openxmlformats.org/markup-compatibility/2006">
          <mc:Choice xmlns:p14="http://schemas.microsoft.com/office/powerpoint/2010/main" Requires="p14">
            <p:contentPart p14:bwMode="auto" r:id="rId104">
              <p14:nvContentPartPr>
                <p14:cNvPr id="74" name="Entrada de lápiz 73">
                  <a:extLst>
                    <a:ext uri="{FF2B5EF4-FFF2-40B4-BE49-F238E27FC236}">
                      <a16:creationId xmlns:a16="http://schemas.microsoft.com/office/drawing/2014/main" id="{10D1286E-B466-6E41-803A-2E57BC0FB3C7}"/>
                    </a:ext>
                  </a:extLst>
                </p14:cNvPr>
                <p14:cNvContentPartPr/>
                <p14:nvPr/>
              </p14:nvContentPartPr>
              <p14:xfrm>
                <a:off x="638919" y="2526821"/>
                <a:ext cx="91080" cy="14760"/>
              </p14:xfrm>
            </p:contentPart>
          </mc:Choice>
          <mc:Fallback>
            <p:pic>
              <p:nvPicPr>
                <p:cNvPr id="74" name="Entrada de lápiz 73">
                  <a:extLst>
                    <a:ext uri="{FF2B5EF4-FFF2-40B4-BE49-F238E27FC236}">
                      <a16:creationId xmlns:a16="http://schemas.microsoft.com/office/drawing/2014/main" id="{10D1286E-B466-6E41-803A-2E57BC0FB3C7}"/>
                    </a:ext>
                  </a:extLst>
                </p:cNvPr>
                <p:cNvPicPr/>
                <p:nvPr/>
              </p:nvPicPr>
              <p:blipFill>
                <a:blip r:embed="rId105"/>
                <a:stretch>
                  <a:fillRect/>
                </a:stretch>
              </p:blipFill>
              <p:spPr>
                <a:xfrm>
                  <a:off x="631359" y="2519261"/>
                  <a:ext cx="106200" cy="29880"/>
                </a:xfrm>
                <a:prstGeom prst="rect">
                  <a:avLst/>
                </a:prstGeom>
              </p:spPr>
            </p:pic>
          </mc:Fallback>
        </mc:AlternateContent>
        <mc:AlternateContent xmlns:mc="http://schemas.openxmlformats.org/markup-compatibility/2006">
          <mc:Choice xmlns:p14="http://schemas.microsoft.com/office/powerpoint/2010/main" Requires="p14">
            <p:contentPart p14:bwMode="auto" r:id="rId106">
              <p14:nvContentPartPr>
                <p14:cNvPr id="75" name="Entrada de lápiz 74">
                  <a:extLst>
                    <a:ext uri="{FF2B5EF4-FFF2-40B4-BE49-F238E27FC236}">
                      <a16:creationId xmlns:a16="http://schemas.microsoft.com/office/drawing/2014/main" id="{B6C78248-9B88-EF49-AF3E-FC01CBC31EA5}"/>
                    </a:ext>
                  </a:extLst>
                </p14:cNvPr>
                <p14:cNvContentPartPr/>
                <p14:nvPr/>
              </p14:nvContentPartPr>
              <p14:xfrm>
                <a:off x="456759" y="3057461"/>
                <a:ext cx="63360" cy="208800"/>
              </p14:xfrm>
            </p:contentPart>
          </mc:Choice>
          <mc:Fallback>
            <p:pic>
              <p:nvPicPr>
                <p:cNvPr id="75" name="Entrada de lápiz 74">
                  <a:extLst>
                    <a:ext uri="{FF2B5EF4-FFF2-40B4-BE49-F238E27FC236}">
                      <a16:creationId xmlns:a16="http://schemas.microsoft.com/office/drawing/2014/main" id="{B6C78248-9B88-EF49-AF3E-FC01CBC31EA5}"/>
                    </a:ext>
                  </a:extLst>
                </p:cNvPr>
                <p:cNvPicPr/>
                <p:nvPr/>
              </p:nvPicPr>
              <p:blipFill>
                <a:blip r:embed="rId107"/>
                <a:stretch>
                  <a:fillRect/>
                </a:stretch>
              </p:blipFill>
              <p:spPr>
                <a:xfrm>
                  <a:off x="449199" y="3049901"/>
                  <a:ext cx="78480" cy="223920"/>
                </a:xfrm>
                <a:prstGeom prst="rect">
                  <a:avLst/>
                </a:prstGeom>
              </p:spPr>
            </p:pic>
          </mc:Fallback>
        </mc:AlternateContent>
        <mc:AlternateContent xmlns:mc="http://schemas.openxmlformats.org/markup-compatibility/2006">
          <mc:Choice xmlns:p14="http://schemas.microsoft.com/office/powerpoint/2010/main" Requires="p14">
            <p:contentPart p14:bwMode="auto" r:id="rId108">
              <p14:nvContentPartPr>
                <p14:cNvPr id="76" name="Entrada de lápiz 75">
                  <a:extLst>
                    <a:ext uri="{FF2B5EF4-FFF2-40B4-BE49-F238E27FC236}">
                      <a16:creationId xmlns:a16="http://schemas.microsoft.com/office/drawing/2014/main" id="{99D8A3D4-8ED3-4A4D-999B-80EB49B97142}"/>
                    </a:ext>
                  </a:extLst>
                </p14:cNvPr>
                <p14:cNvContentPartPr/>
                <p14:nvPr/>
              </p14:nvContentPartPr>
              <p14:xfrm>
                <a:off x="442359" y="2967101"/>
                <a:ext cx="243000" cy="170280"/>
              </p14:xfrm>
            </p:contentPart>
          </mc:Choice>
          <mc:Fallback>
            <p:pic>
              <p:nvPicPr>
                <p:cNvPr id="76" name="Entrada de lápiz 75">
                  <a:extLst>
                    <a:ext uri="{FF2B5EF4-FFF2-40B4-BE49-F238E27FC236}">
                      <a16:creationId xmlns:a16="http://schemas.microsoft.com/office/drawing/2014/main" id="{99D8A3D4-8ED3-4A4D-999B-80EB49B97142}"/>
                    </a:ext>
                  </a:extLst>
                </p:cNvPr>
                <p:cNvPicPr/>
                <p:nvPr/>
              </p:nvPicPr>
              <p:blipFill>
                <a:blip r:embed="rId109"/>
                <a:stretch>
                  <a:fillRect/>
                </a:stretch>
              </p:blipFill>
              <p:spPr>
                <a:xfrm>
                  <a:off x="434799" y="2959541"/>
                  <a:ext cx="258120" cy="185400"/>
                </a:xfrm>
                <a:prstGeom prst="rect">
                  <a:avLst/>
                </a:prstGeom>
              </p:spPr>
            </p:pic>
          </mc:Fallback>
        </mc:AlternateContent>
        <mc:AlternateContent xmlns:mc="http://schemas.openxmlformats.org/markup-compatibility/2006">
          <mc:Choice xmlns:p14="http://schemas.microsoft.com/office/powerpoint/2010/main" Requires="p14">
            <p:contentPart p14:bwMode="auto" r:id="rId110">
              <p14:nvContentPartPr>
                <p14:cNvPr id="77" name="Entrada de lápiz 76">
                  <a:extLst>
                    <a:ext uri="{FF2B5EF4-FFF2-40B4-BE49-F238E27FC236}">
                      <a16:creationId xmlns:a16="http://schemas.microsoft.com/office/drawing/2014/main" id="{77DECAA9-3ED4-AF4C-90D5-C2E68F499900}"/>
                    </a:ext>
                  </a:extLst>
                </p14:cNvPr>
                <p14:cNvContentPartPr/>
                <p14:nvPr/>
              </p14:nvContentPartPr>
              <p14:xfrm>
                <a:off x="914319" y="3067541"/>
                <a:ext cx="65520" cy="3960"/>
              </p14:xfrm>
            </p:contentPart>
          </mc:Choice>
          <mc:Fallback>
            <p:pic>
              <p:nvPicPr>
                <p:cNvPr id="77" name="Entrada de lápiz 76">
                  <a:extLst>
                    <a:ext uri="{FF2B5EF4-FFF2-40B4-BE49-F238E27FC236}">
                      <a16:creationId xmlns:a16="http://schemas.microsoft.com/office/drawing/2014/main" id="{77DECAA9-3ED4-AF4C-90D5-C2E68F499900}"/>
                    </a:ext>
                  </a:extLst>
                </p:cNvPr>
                <p:cNvPicPr/>
                <p:nvPr/>
              </p:nvPicPr>
              <p:blipFill>
                <a:blip r:embed="rId111"/>
                <a:stretch>
                  <a:fillRect/>
                </a:stretch>
              </p:blipFill>
              <p:spPr>
                <a:xfrm>
                  <a:off x="906759" y="3059981"/>
                  <a:ext cx="80640" cy="19080"/>
                </a:xfrm>
                <a:prstGeom prst="rect">
                  <a:avLst/>
                </a:prstGeom>
              </p:spPr>
            </p:pic>
          </mc:Fallback>
        </mc:AlternateContent>
        <mc:AlternateContent xmlns:mc="http://schemas.openxmlformats.org/markup-compatibility/2006">
          <mc:Choice xmlns:p14="http://schemas.microsoft.com/office/powerpoint/2010/main" Requires="p14">
            <p:contentPart p14:bwMode="auto" r:id="rId112">
              <p14:nvContentPartPr>
                <p14:cNvPr id="78" name="Entrada de lápiz 77">
                  <a:extLst>
                    <a:ext uri="{FF2B5EF4-FFF2-40B4-BE49-F238E27FC236}">
                      <a16:creationId xmlns:a16="http://schemas.microsoft.com/office/drawing/2014/main" id="{C07A0826-B60A-9A46-80D4-FFB526720E89}"/>
                    </a:ext>
                  </a:extLst>
                </p14:cNvPr>
                <p14:cNvContentPartPr/>
                <p14:nvPr/>
              </p14:nvContentPartPr>
              <p14:xfrm>
                <a:off x="884799" y="3162941"/>
                <a:ext cx="120960" cy="21600"/>
              </p14:xfrm>
            </p:contentPart>
          </mc:Choice>
          <mc:Fallback>
            <p:pic>
              <p:nvPicPr>
                <p:cNvPr id="78" name="Entrada de lápiz 77">
                  <a:extLst>
                    <a:ext uri="{FF2B5EF4-FFF2-40B4-BE49-F238E27FC236}">
                      <a16:creationId xmlns:a16="http://schemas.microsoft.com/office/drawing/2014/main" id="{C07A0826-B60A-9A46-80D4-FFB526720E89}"/>
                    </a:ext>
                  </a:extLst>
                </p:cNvPr>
                <p:cNvPicPr/>
                <p:nvPr/>
              </p:nvPicPr>
              <p:blipFill>
                <a:blip r:embed="rId113"/>
                <a:stretch>
                  <a:fillRect/>
                </a:stretch>
              </p:blipFill>
              <p:spPr>
                <a:xfrm>
                  <a:off x="877239" y="3155381"/>
                  <a:ext cx="136080" cy="36720"/>
                </a:xfrm>
                <a:prstGeom prst="rect">
                  <a:avLst/>
                </a:prstGeom>
              </p:spPr>
            </p:pic>
          </mc:Fallback>
        </mc:AlternateContent>
        <mc:AlternateContent xmlns:mc="http://schemas.openxmlformats.org/markup-compatibility/2006">
          <mc:Choice xmlns:p14="http://schemas.microsoft.com/office/powerpoint/2010/main" Requires="p14">
            <p:contentPart p14:bwMode="auto" r:id="rId114">
              <p14:nvContentPartPr>
                <p14:cNvPr id="82" name="Entrada de lápiz 81">
                  <a:extLst>
                    <a:ext uri="{FF2B5EF4-FFF2-40B4-BE49-F238E27FC236}">
                      <a16:creationId xmlns:a16="http://schemas.microsoft.com/office/drawing/2014/main" id="{799A69B5-80F7-354F-B52E-5DBE0A1FF25F}"/>
                    </a:ext>
                  </a:extLst>
                </p14:cNvPr>
                <p14:cNvContentPartPr/>
                <p14:nvPr/>
              </p14:nvContentPartPr>
              <p14:xfrm>
                <a:off x="1248399" y="2659661"/>
                <a:ext cx="194400" cy="430920"/>
              </p14:xfrm>
            </p:contentPart>
          </mc:Choice>
          <mc:Fallback>
            <p:pic>
              <p:nvPicPr>
                <p:cNvPr id="82" name="Entrada de lápiz 81">
                  <a:extLst>
                    <a:ext uri="{FF2B5EF4-FFF2-40B4-BE49-F238E27FC236}">
                      <a16:creationId xmlns:a16="http://schemas.microsoft.com/office/drawing/2014/main" id="{799A69B5-80F7-354F-B52E-5DBE0A1FF25F}"/>
                    </a:ext>
                  </a:extLst>
                </p:cNvPr>
                <p:cNvPicPr/>
                <p:nvPr/>
              </p:nvPicPr>
              <p:blipFill>
                <a:blip r:embed="rId115"/>
                <a:stretch>
                  <a:fillRect/>
                </a:stretch>
              </p:blipFill>
              <p:spPr>
                <a:xfrm>
                  <a:off x="1240839" y="2652101"/>
                  <a:ext cx="209520" cy="446040"/>
                </a:xfrm>
                <a:prstGeom prst="rect">
                  <a:avLst/>
                </a:prstGeom>
              </p:spPr>
            </p:pic>
          </mc:Fallback>
        </mc:AlternateContent>
        <mc:AlternateContent xmlns:mc="http://schemas.openxmlformats.org/markup-compatibility/2006">
          <mc:Choice xmlns:p14="http://schemas.microsoft.com/office/powerpoint/2010/main" Requires="p14">
            <p:contentPart p14:bwMode="auto" r:id="rId116">
              <p14:nvContentPartPr>
                <p14:cNvPr id="83" name="Entrada de lápiz 82">
                  <a:extLst>
                    <a:ext uri="{FF2B5EF4-FFF2-40B4-BE49-F238E27FC236}">
                      <a16:creationId xmlns:a16="http://schemas.microsoft.com/office/drawing/2014/main" id="{7A5C24BA-75F4-EF45-86C3-0FAF4E602156}"/>
                    </a:ext>
                  </a:extLst>
                </p14:cNvPr>
                <p14:cNvContentPartPr/>
                <p14:nvPr/>
              </p14:nvContentPartPr>
              <p14:xfrm>
                <a:off x="1514079" y="2744621"/>
                <a:ext cx="260640" cy="440640"/>
              </p14:xfrm>
            </p:contentPart>
          </mc:Choice>
          <mc:Fallback>
            <p:pic>
              <p:nvPicPr>
                <p:cNvPr id="83" name="Entrada de lápiz 82">
                  <a:extLst>
                    <a:ext uri="{FF2B5EF4-FFF2-40B4-BE49-F238E27FC236}">
                      <a16:creationId xmlns:a16="http://schemas.microsoft.com/office/drawing/2014/main" id="{7A5C24BA-75F4-EF45-86C3-0FAF4E602156}"/>
                    </a:ext>
                  </a:extLst>
                </p:cNvPr>
                <p:cNvPicPr/>
                <p:nvPr/>
              </p:nvPicPr>
              <p:blipFill>
                <a:blip r:embed="rId117"/>
                <a:stretch>
                  <a:fillRect/>
                </a:stretch>
              </p:blipFill>
              <p:spPr>
                <a:xfrm>
                  <a:off x="1506519" y="2737061"/>
                  <a:ext cx="275760" cy="455760"/>
                </a:xfrm>
                <a:prstGeom prst="rect">
                  <a:avLst/>
                </a:prstGeom>
              </p:spPr>
            </p:pic>
          </mc:Fallback>
        </mc:AlternateContent>
        <mc:AlternateContent xmlns:mc="http://schemas.openxmlformats.org/markup-compatibility/2006">
          <mc:Choice xmlns:p14="http://schemas.microsoft.com/office/powerpoint/2010/main" Requires="p14">
            <p:contentPart p14:bwMode="auto" r:id="rId118">
              <p14:nvContentPartPr>
                <p14:cNvPr id="84" name="Entrada de lápiz 83">
                  <a:extLst>
                    <a:ext uri="{FF2B5EF4-FFF2-40B4-BE49-F238E27FC236}">
                      <a16:creationId xmlns:a16="http://schemas.microsoft.com/office/drawing/2014/main" id="{15F6C568-26F7-2E4F-954D-0B3102BD1CDB}"/>
                    </a:ext>
                  </a:extLst>
                </p14:cNvPr>
                <p14:cNvContentPartPr/>
                <p14:nvPr/>
              </p14:nvContentPartPr>
              <p14:xfrm>
                <a:off x="1887759" y="3116501"/>
                <a:ext cx="25920" cy="202680"/>
              </p14:xfrm>
            </p:contentPart>
          </mc:Choice>
          <mc:Fallback>
            <p:pic>
              <p:nvPicPr>
                <p:cNvPr id="84" name="Entrada de lápiz 83">
                  <a:extLst>
                    <a:ext uri="{FF2B5EF4-FFF2-40B4-BE49-F238E27FC236}">
                      <a16:creationId xmlns:a16="http://schemas.microsoft.com/office/drawing/2014/main" id="{15F6C568-26F7-2E4F-954D-0B3102BD1CDB}"/>
                    </a:ext>
                  </a:extLst>
                </p:cNvPr>
                <p:cNvPicPr/>
                <p:nvPr/>
              </p:nvPicPr>
              <p:blipFill>
                <a:blip r:embed="rId119"/>
                <a:stretch>
                  <a:fillRect/>
                </a:stretch>
              </p:blipFill>
              <p:spPr>
                <a:xfrm>
                  <a:off x="1880199" y="3108941"/>
                  <a:ext cx="41040" cy="217800"/>
                </a:xfrm>
                <a:prstGeom prst="rect">
                  <a:avLst/>
                </a:prstGeom>
              </p:spPr>
            </p:pic>
          </mc:Fallback>
        </mc:AlternateContent>
        <mc:AlternateContent xmlns:mc="http://schemas.openxmlformats.org/markup-compatibility/2006">
          <mc:Choice xmlns:p14="http://schemas.microsoft.com/office/powerpoint/2010/main" Requires="p14">
            <p:contentPart p14:bwMode="auto" r:id="rId120">
              <p14:nvContentPartPr>
                <p14:cNvPr id="85" name="Entrada de lápiz 84">
                  <a:extLst>
                    <a:ext uri="{FF2B5EF4-FFF2-40B4-BE49-F238E27FC236}">
                      <a16:creationId xmlns:a16="http://schemas.microsoft.com/office/drawing/2014/main" id="{2388DF06-D94C-4E42-B019-7968D64CCBD6}"/>
                    </a:ext>
                  </a:extLst>
                </p14:cNvPr>
                <p14:cNvContentPartPr/>
                <p14:nvPr/>
              </p14:nvContentPartPr>
              <p14:xfrm>
                <a:off x="2040039" y="2870981"/>
                <a:ext cx="114480" cy="225360"/>
              </p14:xfrm>
            </p:contentPart>
          </mc:Choice>
          <mc:Fallback>
            <p:pic>
              <p:nvPicPr>
                <p:cNvPr id="85" name="Entrada de lápiz 84">
                  <a:extLst>
                    <a:ext uri="{FF2B5EF4-FFF2-40B4-BE49-F238E27FC236}">
                      <a16:creationId xmlns:a16="http://schemas.microsoft.com/office/drawing/2014/main" id="{2388DF06-D94C-4E42-B019-7968D64CCBD6}"/>
                    </a:ext>
                  </a:extLst>
                </p:cNvPr>
                <p:cNvPicPr/>
                <p:nvPr/>
              </p:nvPicPr>
              <p:blipFill>
                <a:blip r:embed="rId121"/>
                <a:stretch>
                  <a:fillRect/>
                </a:stretch>
              </p:blipFill>
              <p:spPr>
                <a:xfrm>
                  <a:off x="2032479" y="2863421"/>
                  <a:ext cx="129600" cy="240480"/>
                </a:xfrm>
                <a:prstGeom prst="rect">
                  <a:avLst/>
                </a:prstGeom>
              </p:spPr>
            </p:pic>
          </mc:Fallback>
        </mc:AlternateContent>
        <mc:AlternateContent xmlns:mc="http://schemas.openxmlformats.org/markup-compatibility/2006">
          <mc:Choice xmlns:p14="http://schemas.microsoft.com/office/powerpoint/2010/main" Requires="p14">
            <p:contentPart p14:bwMode="auto" r:id="rId122">
              <p14:nvContentPartPr>
                <p14:cNvPr id="86" name="Entrada de lápiz 85">
                  <a:extLst>
                    <a:ext uri="{FF2B5EF4-FFF2-40B4-BE49-F238E27FC236}">
                      <a16:creationId xmlns:a16="http://schemas.microsoft.com/office/drawing/2014/main" id="{D640E76C-77CC-F04D-AA7D-B9BC37D790A5}"/>
                    </a:ext>
                  </a:extLst>
                </p14:cNvPr>
                <p14:cNvContentPartPr/>
                <p14:nvPr/>
              </p14:nvContentPartPr>
              <p14:xfrm>
                <a:off x="2123559" y="2860901"/>
                <a:ext cx="39600" cy="455760"/>
              </p14:xfrm>
            </p:contentPart>
          </mc:Choice>
          <mc:Fallback>
            <p:pic>
              <p:nvPicPr>
                <p:cNvPr id="86" name="Entrada de lápiz 85">
                  <a:extLst>
                    <a:ext uri="{FF2B5EF4-FFF2-40B4-BE49-F238E27FC236}">
                      <a16:creationId xmlns:a16="http://schemas.microsoft.com/office/drawing/2014/main" id="{D640E76C-77CC-F04D-AA7D-B9BC37D790A5}"/>
                    </a:ext>
                  </a:extLst>
                </p:cNvPr>
                <p:cNvPicPr/>
                <p:nvPr/>
              </p:nvPicPr>
              <p:blipFill>
                <a:blip r:embed="rId123"/>
                <a:stretch>
                  <a:fillRect/>
                </a:stretch>
              </p:blipFill>
              <p:spPr>
                <a:xfrm>
                  <a:off x="2115999" y="2853341"/>
                  <a:ext cx="54720" cy="470520"/>
                </a:xfrm>
                <a:prstGeom prst="rect">
                  <a:avLst/>
                </a:prstGeom>
              </p:spPr>
            </p:pic>
          </mc:Fallback>
        </mc:AlternateContent>
        <mc:AlternateContent xmlns:mc="http://schemas.openxmlformats.org/markup-compatibility/2006">
          <mc:Choice xmlns:p14="http://schemas.microsoft.com/office/powerpoint/2010/main" Requires="p14">
            <p:contentPart p14:bwMode="auto" r:id="rId124">
              <p14:nvContentPartPr>
                <p14:cNvPr id="87" name="Entrada de lápiz 86">
                  <a:extLst>
                    <a:ext uri="{FF2B5EF4-FFF2-40B4-BE49-F238E27FC236}">
                      <a16:creationId xmlns:a16="http://schemas.microsoft.com/office/drawing/2014/main" id="{9CEA6A9B-CDC9-F04F-85F1-BDF67714FD33}"/>
                    </a:ext>
                  </a:extLst>
                </p14:cNvPr>
                <p14:cNvContentPartPr/>
                <p14:nvPr/>
              </p14:nvContentPartPr>
              <p14:xfrm>
                <a:off x="2369439" y="2795021"/>
                <a:ext cx="84600" cy="412920"/>
              </p14:xfrm>
            </p:contentPart>
          </mc:Choice>
          <mc:Fallback>
            <p:pic>
              <p:nvPicPr>
                <p:cNvPr id="87" name="Entrada de lápiz 86">
                  <a:extLst>
                    <a:ext uri="{FF2B5EF4-FFF2-40B4-BE49-F238E27FC236}">
                      <a16:creationId xmlns:a16="http://schemas.microsoft.com/office/drawing/2014/main" id="{9CEA6A9B-CDC9-F04F-85F1-BDF67714FD33}"/>
                    </a:ext>
                  </a:extLst>
                </p:cNvPr>
                <p:cNvPicPr/>
                <p:nvPr/>
              </p:nvPicPr>
              <p:blipFill>
                <a:blip r:embed="rId125"/>
                <a:stretch>
                  <a:fillRect/>
                </a:stretch>
              </p:blipFill>
              <p:spPr>
                <a:xfrm>
                  <a:off x="2361879" y="2787461"/>
                  <a:ext cx="99720" cy="428040"/>
                </a:xfrm>
                <a:prstGeom prst="rect">
                  <a:avLst/>
                </a:prstGeom>
              </p:spPr>
            </p:pic>
          </mc:Fallback>
        </mc:AlternateContent>
        <mc:AlternateContent xmlns:mc="http://schemas.openxmlformats.org/markup-compatibility/2006">
          <mc:Choice xmlns:p14="http://schemas.microsoft.com/office/powerpoint/2010/main" Requires="p14">
            <p:contentPart p14:bwMode="auto" r:id="rId126">
              <p14:nvContentPartPr>
                <p14:cNvPr id="88" name="Entrada de lápiz 87">
                  <a:extLst>
                    <a:ext uri="{FF2B5EF4-FFF2-40B4-BE49-F238E27FC236}">
                      <a16:creationId xmlns:a16="http://schemas.microsoft.com/office/drawing/2014/main" id="{AC7CF137-7D5F-414E-A5A1-A25B5AEBAFBB}"/>
                    </a:ext>
                  </a:extLst>
                </p14:cNvPr>
                <p14:cNvContentPartPr/>
                <p14:nvPr/>
              </p14:nvContentPartPr>
              <p14:xfrm>
                <a:off x="2564199" y="2860901"/>
                <a:ext cx="110880" cy="410400"/>
              </p14:xfrm>
            </p:contentPart>
          </mc:Choice>
          <mc:Fallback>
            <p:pic>
              <p:nvPicPr>
                <p:cNvPr id="88" name="Entrada de lápiz 87">
                  <a:extLst>
                    <a:ext uri="{FF2B5EF4-FFF2-40B4-BE49-F238E27FC236}">
                      <a16:creationId xmlns:a16="http://schemas.microsoft.com/office/drawing/2014/main" id="{AC7CF137-7D5F-414E-A5A1-A25B5AEBAFBB}"/>
                    </a:ext>
                  </a:extLst>
                </p:cNvPr>
                <p:cNvPicPr/>
                <p:nvPr/>
              </p:nvPicPr>
              <p:blipFill>
                <a:blip r:embed="rId127"/>
                <a:stretch>
                  <a:fillRect/>
                </a:stretch>
              </p:blipFill>
              <p:spPr>
                <a:xfrm>
                  <a:off x="2556639" y="2853341"/>
                  <a:ext cx="126000" cy="425520"/>
                </a:xfrm>
                <a:prstGeom prst="rect">
                  <a:avLst/>
                </a:prstGeom>
              </p:spPr>
            </p:pic>
          </mc:Fallback>
        </mc:AlternateContent>
        <mc:AlternateContent xmlns:mc="http://schemas.openxmlformats.org/markup-compatibility/2006">
          <mc:Choice xmlns:p14="http://schemas.microsoft.com/office/powerpoint/2010/main" Requires="p14">
            <p:contentPart p14:bwMode="auto" r:id="rId128">
              <p14:nvContentPartPr>
                <p14:cNvPr id="89" name="Entrada de lápiz 88">
                  <a:extLst>
                    <a:ext uri="{FF2B5EF4-FFF2-40B4-BE49-F238E27FC236}">
                      <a16:creationId xmlns:a16="http://schemas.microsoft.com/office/drawing/2014/main" id="{4471D286-64BC-E244-B281-622A3BCE963A}"/>
                    </a:ext>
                  </a:extLst>
                </p14:cNvPr>
                <p14:cNvContentPartPr/>
                <p14:nvPr/>
              </p14:nvContentPartPr>
              <p14:xfrm>
                <a:off x="2832399" y="2860901"/>
                <a:ext cx="124560" cy="361800"/>
              </p14:xfrm>
            </p:contentPart>
          </mc:Choice>
          <mc:Fallback>
            <p:pic>
              <p:nvPicPr>
                <p:cNvPr id="89" name="Entrada de lápiz 88">
                  <a:extLst>
                    <a:ext uri="{FF2B5EF4-FFF2-40B4-BE49-F238E27FC236}">
                      <a16:creationId xmlns:a16="http://schemas.microsoft.com/office/drawing/2014/main" id="{4471D286-64BC-E244-B281-622A3BCE963A}"/>
                    </a:ext>
                  </a:extLst>
                </p:cNvPr>
                <p:cNvPicPr/>
                <p:nvPr/>
              </p:nvPicPr>
              <p:blipFill>
                <a:blip r:embed="rId129"/>
                <a:stretch>
                  <a:fillRect/>
                </a:stretch>
              </p:blipFill>
              <p:spPr>
                <a:xfrm>
                  <a:off x="2824839" y="2853341"/>
                  <a:ext cx="139680" cy="376920"/>
                </a:xfrm>
                <a:prstGeom prst="rect">
                  <a:avLst/>
                </a:prstGeom>
              </p:spPr>
            </p:pic>
          </mc:Fallback>
        </mc:AlternateContent>
        <mc:AlternateContent xmlns:mc="http://schemas.openxmlformats.org/markup-compatibility/2006">
          <mc:Choice xmlns:p14="http://schemas.microsoft.com/office/powerpoint/2010/main" Requires="p14">
            <p:contentPart p14:bwMode="auto" r:id="rId130">
              <p14:nvContentPartPr>
                <p14:cNvPr id="90" name="Entrada de lápiz 89">
                  <a:extLst>
                    <a:ext uri="{FF2B5EF4-FFF2-40B4-BE49-F238E27FC236}">
                      <a16:creationId xmlns:a16="http://schemas.microsoft.com/office/drawing/2014/main" id="{C3A5E9AF-F7B6-4146-B3C5-A280A3C159F8}"/>
                    </a:ext>
                  </a:extLst>
                </p14:cNvPr>
                <p14:cNvContentPartPr/>
                <p14:nvPr/>
              </p14:nvContentPartPr>
              <p14:xfrm>
                <a:off x="2919879" y="2848661"/>
                <a:ext cx="143640" cy="20520"/>
              </p14:xfrm>
            </p:contentPart>
          </mc:Choice>
          <mc:Fallback>
            <p:pic>
              <p:nvPicPr>
                <p:cNvPr id="90" name="Entrada de lápiz 89">
                  <a:extLst>
                    <a:ext uri="{FF2B5EF4-FFF2-40B4-BE49-F238E27FC236}">
                      <a16:creationId xmlns:a16="http://schemas.microsoft.com/office/drawing/2014/main" id="{C3A5E9AF-F7B6-4146-B3C5-A280A3C159F8}"/>
                    </a:ext>
                  </a:extLst>
                </p:cNvPr>
                <p:cNvPicPr/>
                <p:nvPr/>
              </p:nvPicPr>
              <p:blipFill>
                <a:blip r:embed="rId131"/>
                <a:stretch>
                  <a:fillRect/>
                </a:stretch>
              </p:blipFill>
              <p:spPr>
                <a:xfrm>
                  <a:off x="2912679" y="2841101"/>
                  <a:ext cx="158760" cy="3564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132">
            <p14:nvContentPartPr>
              <p14:cNvPr id="93" name="Entrada de lápiz 92">
                <a:extLst>
                  <a:ext uri="{FF2B5EF4-FFF2-40B4-BE49-F238E27FC236}">
                    <a16:creationId xmlns:a16="http://schemas.microsoft.com/office/drawing/2014/main" id="{02113E4E-4E6F-C548-8EFD-BA358933B611}"/>
                  </a:ext>
                </a:extLst>
              </p14:cNvPr>
              <p14:cNvContentPartPr/>
              <p14:nvPr/>
            </p14:nvContentPartPr>
            <p14:xfrm>
              <a:off x="3265839" y="2900501"/>
              <a:ext cx="459720" cy="285120"/>
            </p14:xfrm>
          </p:contentPart>
        </mc:Choice>
        <mc:Fallback>
          <p:pic>
            <p:nvPicPr>
              <p:cNvPr id="93" name="Entrada de lápiz 92">
                <a:extLst>
                  <a:ext uri="{FF2B5EF4-FFF2-40B4-BE49-F238E27FC236}">
                    <a16:creationId xmlns:a16="http://schemas.microsoft.com/office/drawing/2014/main" id="{02113E4E-4E6F-C548-8EFD-BA358933B611}"/>
                  </a:ext>
                </a:extLst>
              </p:cNvPr>
              <p:cNvPicPr/>
              <p:nvPr/>
            </p:nvPicPr>
            <p:blipFill>
              <a:blip r:embed="rId133"/>
              <a:stretch>
                <a:fillRect/>
              </a:stretch>
            </p:blipFill>
            <p:spPr>
              <a:xfrm>
                <a:off x="3258279" y="2892941"/>
                <a:ext cx="474840" cy="300240"/>
              </a:xfrm>
              <a:prstGeom prst="rect">
                <a:avLst/>
              </a:prstGeom>
            </p:spPr>
          </p:pic>
        </mc:Fallback>
      </mc:AlternateContent>
      <mc:AlternateContent xmlns:mc="http://schemas.openxmlformats.org/markup-compatibility/2006">
        <mc:Choice xmlns:p14="http://schemas.microsoft.com/office/powerpoint/2010/main" Requires="p14">
          <p:contentPart p14:bwMode="auto" r:id="rId134">
            <p14:nvContentPartPr>
              <p14:cNvPr id="94" name="Entrada de lápiz 93">
                <a:extLst>
                  <a:ext uri="{FF2B5EF4-FFF2-40B4-BE49-F238E27FC236}">
                    <a16:creationId xmlns:a16="http://schemas.microsoft.com/office/drawing/2014/main" id="{8824C765-DF77-3E4A-9A35-3194DAAA1AC7}"/>
                  </a:ext>
                </a:extLst>
              </p14:cNvPr>
              <p14:cNvContentPartPr/>
              <p14:nvPr/>
            </p14:nvContentPartPr>
            <p14:xfrm>
              <a:off x="5191479" y="1688381"/>
              <a:ext cx="1723680" cy="799560"/>
            </p14:xfrm>
          </p:contentPart>
        </mc:Choice>
        <mc:Fallback>
          <p:pic>
            <p:nvPicPr>
              <p:cNvPr id="94" name="Entrada de lápiz 93">
                <a:extLst>
                  <a:ext uri="{FF2B5EF4-FFF2-40B4-BE49-F238E27FC236}">
                    <a16:creationId xmlns:a16="http://schemas.microsoft.com/office/drawing/2014/main" id="{8824C765-DF77-3E4A-9A35-3194DAAA1AC7}"/>
                  </a:ext>
                </a:extLst>
              </p:cNvPr>
              <p:cNvPicPr/>
              <p:nvPr/>
            </p:nvPicPr>
            <p:blipFill>
              <a:blip r:embed="rId135"/>
              <a:stretch>
                <a:fillRect/>
              </a:stretch>
            </p:blipFill>
            <p:spPr>
              <a:xfrm>
                <a:off x="5183919" y="1680821"/>
                <a:ext cx="1738800" cy="814680"/>
              </a:xfrm>
              <a:prstGeom prst="rect">
                <a:avLst/>
              </a:prstGeom>
            </p:spPr>
          </p:pic>
        </mc:Fallback>
      </mc:AlternateContent>
      <p:grpSp>
        <p:nvGrpSpPr>
          <p:cNvPr id="110" name="Grupo 109">
            <a:extLst>
              <a:ext uri="{FF2B5EF4-FFF2-40B4-BE49-F238E27FC236}">
                <a16:creationId xmlns:a16="http://schemas.microsoft.com/office/drawing/2014/main" id="{93ACF4D0-91B7-0E46-95C6-F40A45D0E0BC}"/>
              </a:ext>
            </a:extLst>
          </p:cNvPr>
          <p:cNvGrpSpPr/>
          <p:nvPr/>
        </p:nvGrpSpPr>
        <p:grpSpPr>
          <a:xfrm>
            <a:off x="5497479" y="874781"/>
            <a:ext cx="2400120" cy="930240"/>
            <a:chOff x="5497479" y="874781"/>
            <a:chExt cx="2400120" cy="930240"/>
          </a:xfrm>
        </p:grpSpPr>
        <mc:AlternateContent xmlns:mc="http://schemas.openxmlformats.org/markup-compatibility/2006">
          <mc:Choice xmlns:p14="http://schemas.microsoft.com/office/powerpoint/2010/main" Requires="p14">
            <p:contentPart p14:bwMode="auto" r:id="rId136">
              <p14:nvContentPartPr>
                <p14:cNvPr id="95" name="Entrada de lápiz 94">
                  <a:extLst>
                    <a:ext uri="{FF2B5EF4-FFF2-40B4-BE49-F238E27FC236}">
                      <a16:creationId xmlns:a16="http://schemas.microsoft.com/office/drawing/2014/main" id="{1DFB50C8-3BD2-A14D-899F-EBB4C8FBE799}"/>
                    </a:ext>
                  </a:extLst>
                </p14:cNvPr>
                <p14:cNvContentPartPr/>
                <p14:nvPr/>
              </p14:nvContentPartPr>
              <p14:xfrm>
                <a:off x="5497479" y="884861"/>
                <a:ext cx="268560" cy="364320"/>
              </p14:xfrm>
            </p:contentPart>
          </mc:Choice>
          <mc:Fallback>
            <p:pic>
              <p:nvPicPr>
                <p:cNvPr id="95" name="Entrada de lápiz 94">
                  <a:extLst>
                    <a:ext uri="{FF2B5EF4-FFF2-40B4-BE49-F238E27FC236}">
                      <a16:creationId xmlns:a16="http://schemas.microsoft.com/office/drawing/2014/main" id="{1DFB50C8-3BD2-A14D-899F-EBB4C8FBE799}"/>
                    </a:ext>
                  </a:extLst>
                </p:cNvPr>
                <p:cNvPicPr/>
                <p:nvPr/>
              </p:nvPicPr>
              <p:blipFill>
                <a:blip r:embed="rId137"/>
                <a:stretch>
                  <a:fillRect/>
                </a:stretch>
              </p:blipFill>
              <p:spPr>
                <a:xfrm>
                  <a:off x="5489919" y="877301"/>
                  <a:ext cx="283680" cy="379440"/>
                </a:xfrm>
                <a:prstGeom prst="rect">
                  <a:avLst/>
                </a:prstGeom>
              </p:spPr>
            </p:pic>
          </mc:Fallback>
        </mc:AlternateContent>
        <mc:AlternateContent xmlns:mc="http://schemas.openxmlformats.org/markup-compatibility/2006">
          <mc:Choice xmlns:p14="http://schemas.microsoft.com/office/powerpoint/2010/main" Requires="p14">
            <p:contentPart p14:bwMode="auto" r:id="rId138">
              <p14:nvContentPartPr>
                <p14:cNvPr id="96" name="Entrada de lápiz 95">
                  <a:extLst>
                    <a:ext uri="{FF2B5EF4-FFF2-40B4-BE49-F238E27FC236}">
                      <a16:creationId xmlns:a16="http://schemas.microsoft.com/office/drawing/2014/main" id="{8DD70A7B-0CC4-EB4D-8E13-9B3A06EFB036}"/>
                    </a:ext>
                  </a:extLst>
                </p14:cNvPr>
                <p14:cNvContentPartPr/>
                <p14:nvPr/>
              </p14:nvContentPartPr>
              <p14:xfrm>
                <a:off x="5830479" y="997541"/>
                <a:ext cx="754200" cy="274680"/>
              </p14:xfrm>
            </p:contentPart>
          </mc:Choice>
          <mc:Fallback>
            <p:pic>
              <p:nvPicPr>
                <p:cNvPr id="96" name="Entrada de lápiz 95">
                  <a:extLst>
                    <a:ext uri="{FF2B5EF4-FFF2-40B4-BE49-F238E27FC236}">
                      <a16:creationId xmlns:a16="http://schemas.microsoft.com/office/drawing/2014/main" id="{8DD70A7B-0CC4-EB4D-8E13-9B3A06EFB036}"/>
                    </a:ext>
                  </a:extLst>
                </p:cNvPr>
                <p:cNvPicPr/>
                <p:nvPr/>
              </p:nvPicPr>
              <p:blipFill>
                <a:blip r:embed="rId139"/>
                <a:stretch>
                  <a:fillRect/>
                </a:stretch>
              </p:blipFill>
              <p:spPr>
                <a:xfrm>
                  <a:off x="5822919" y="989981"/>
                  <a:ext cx="769320" cy="289800"/>
                </a:xfrm>
                <a:prstGeom prst="rect">
                  <a:avLst/>
                </a:prstGeom>
              </p:spPr>
            </p:pic>
          </mc:Fallback>
        </mc:AlternateContent>
        <mc:AlternateContent xmlns:mc="http://schemas.openxmlformats.org/markup-compatibility/2006">
          <mc:Choice xmlns:p14="http://schemas.microsoft.com/office/powerpoint/2010/main" Requires="p14">
            <p:contentPart p14:bwMode="auto" r:id="rId140">
              <p14:nvContentPartPr>
                <p14:cNvPr id="98" name="Entrada de lápiz 97">
                  <a:extLst>
                    <a:ext uri="{FF2B5EF4-FFF2-40B4-BE49-F238E27FC236}">
                      <a16:creationId xmlns:a16="http://schemas.microsoft.com/office/drawing/2014/main" id="{5A076F95-8743-AE43-B5A2-1FD1D42DDAB2}"/>
                    </a:ext>
                  </a:extLst>
                </p14:cNvPr>
                <p14:cNvContentPartPr/>
                <p14:nvPr/>
              </p14:nvContentPartPr>
              <p14:xfrm>
                <a:off x="6741999" y="992861"/>
                <a:ext cx="400320" cy="278280"/>
              </p14:xfrm>
            </p:contentPart>
          </mc:Choice>
          <mc:Fallback>
            <p:pic>
              <p:nvPicPr>
                <p:cNvPr id="98" name="Entrada de lápiz 97">
                  <a:extLst>
                    <a:ext uri="{FF2B5EF4-FFF2-40B4-BE49-F238E27FC236}">
                      <a16:creationId xmlns:a16="http://schemas.microsoft.com/office/drawing/2014/main" id="{5A076F95-8743-AE43-B5A2-1FD1D42DDAB2}"/>
                    </a:ext>
                  </a:extLst>
                </p:cNvPr>
                <p:cNvPicPr/>
                <p:nvPr/>
              </p:nvPicPr>
              <p:blipFill>
                <a:blip r:embed="rId141"/>
                <a:stretch>
                  <a:fillRect/>
                </a:stretch>
              </p:blipFill>
              <p:spPr>
                <a:xfrm>
                  <a:off x="6734439" y="985301"/>
                  <a:ext cx="415440" cy="293040"/>
                </a:xfrm>
                <a:prstGeom prst="rect">
                  <a:avLst/>
                </a:prstGeom>
              </p:spPr>
            </p:pic>
          </mc:Fallback>
        </mc:AlternateContent>
        <mc:AlternateContent xmlns:mc="http://schemas.openxmlformats.org/markup-compatibility/2006">
          <mc:Choice xmlns:p14="http://schemas.microsoft.com/office/powerpoint/2010/main" Requires="p14">
            <p:contentPart p14:bwMode="auto" r:id="rId142">
              <p14:nvContentPartPr>
                <p14:cNvPr id="99" name="Entrada de lápiz 98">
                  <a:extLst>
                    <a:ext uri="{FF2B5EF4-FFF2-40B4-BE49-F238E27FC236}">
                      <a16:creationId xmlns:a16="http://schemas.microsoft.com/office/drawing/2014/main" id="{0781A5F5-ECBC-D144-8226-80C976F86844}"/>
                    </a:ext>
                  </a:extLst>
                </p14:cNvPr>
                <p14:cNvContentPartPr/>
                <p14:nvPr/>
              </p14:nvContentPartPr>
              <p14:xfrm>
                <a:off x="7190559" y="874781"/>
                <a:ext cx="66960" cy="441360"/>
              </p14:xfrm>
            </p:contentPart>
          </mc:Choice>
          <mc:Fallback>
            <p:pic>
              <p:nvPicPr>
                <p:cNvPr id="99" name="Entrada de lápiz 98">
                  <a:extLst>
                    <a:ext uri="{FF2B5EF4-FFF2-40B4-BE49-F238E27FC236}">
                      <a16:creationId xmlns:a16="http://schemas.microsoft.com/office/drawing/2014/main" id="{0781A5F5-ECBC-D144-8226-80C976F86844}"/>
                    </a:ext>
                  </a:extLst>
                </p:cNvPr>
                <p:cNvPicPr/>
                <p:nvPr/>
              </p:nvPicPr>
              <p:blipFill>
                <a:blip r:embed="rId143"/>
                <a:stretch>
                  <a:fillRect/>
                </a:stretch>
              </p:blipFill>
              <p:spPr>
                <a:xfrm>
                  <a:off x="7182999" y="867221"/>
                  <a:ext cx="81720" cy="456480"/>
                </a:xfrm>
                <a:prstGeom prst="rect">
                  <a:avLst/>
                </a:prstGeom>
              </p:spPr>
            </p:pic>
          </mc:Fallback>
        </mc:AlternateContent>
        <mc:AlternateContent xmlns:mc="http://schemas.openxmlformats.org/markup-compatibility/2006">
          <mc:Choice xmlns:p14="http://schemas.microsoft.com/office/powerpoint/2010/main" Requires="p14">
            <p:contentPart p14:bwMode="auto" r:id="rId144">
              <p14:nvContentPartPr>
                <p14:cNvPr id="100" name="Entrada de lápiz 99">
                  <a:extLst>
                    <a:ext uri="{FF2B5EF4-FFF2-40B4-BE49-F238E27FC236}">
                      <a16:creationId xmlns:a16="http://schemas.microsoft.com/office/drawing/2014/main" id="{EB637A62-DEAC-304E-BA06-541FCADF6067}"/>
                    </a:ext>
                  </a:extLst>
                </p14:cNvPr>
                <p14:cNvContentPartPr/>
                <p14:nvPr/>
              </p14:nvContentPartPr>
              <p14:xfrm>
                <a:off x="7177239" y="1130381"/>
                <a:ext cx="178560" cy="185040"/>
              </p14:xfrm>
            </p:contentPart>
          </mc:Choice>
          <mc:Fallback>
            <p:pic>
              <p:nvPicPr>
                <p:cNvPr id="100" name="Entrada de lápiz 99">
                  <a:extLst>
                    <a:ext uri="{FF2B5EF4-FFF2-40B4-BE49-F238E27FC236}">
                      <a16:creationId xmlns:a16="http://schemas.microsoft.com/office/drawing/2014/main" id="{EB637A62-DEAC-304E-BA06-541FCADF6067}"/>
                    </a:ext>
                  </a:extLst>
                </p:cNvPr>
                <p:cNvPicPr/>
                <p:nvPr/>
              </p:nvPicPr>
              <p:blipFill>
                <a:blip r:embed="rId145"/>
                <a:stretch>
                  <a:fillRect/>
                </a:stretch>
              </p:blipFill>
              <p:spPr>
                <a:xfrm>
                  <a:off x="7169679" y="1122821"/>
                  <a:ext cx="193680" cy="199800"/>
                </a:xfrm>
                <a:prstGeom prst="rect">
                  <a:avLst/>
                </a:prstGeom>
              </p:spPr>
            </p:pic>
          </mc:Fallback>
        </mc:AlternateContent>
        <mc:AlternateContent xmlns:mc="http://schemas.openxmlformats.org/markup-compatibility/2006">
          <mc:Choice xmlns:p14="http://schemas.microsoft.com/office/powerpoint/2010/main" Requires="p14">
            <p:contentPart p14:bwMode="auto" r:id="rId146">
              <p14:nvContentPartPr>
                <p14:cNvPr id="101" name="Entrada de lápiz 100">
                  <a:extLst>
                    <a:ext uri="{FF2B5EF4-FFF2-40B4-BE49-F238E27FC236}">
                      <a16:creationId xmlns:a16="http://schemas.microsoft.com/office/drawing/2014/main" id="{EC68CB6B-3818-964C-8339-F526D76E34A0}"/>
                    </a:ext>
                  </a:extLst>
                </p14:cNvPr>
                <p14:cNvContentPartPr/>
                <p14:nvPr/>
              </p14:nvContentPartPr>
              <p14:xfrm>
                <a:off x="7393599" y="1091141"/>
                <a:ext cx="360" cy="10080"/>
              </p14:xfrm>
            </p:contentPart>
          </mc:Choice>
          <mc:Fallback>
            <p:pic>
              <p:nvPicPr>
                <p:cNvPr id="101" name="Entrada de lápiz 100">
                  <a:extLst>
                    <a:ext uri="{FF2B5EF4-FFF2-40B4-BE49-F238E27FC236}">
                      <a16:creationId xmlns:a16="http://schemas.microsoft.com/office/drawing/2014/main" id="{EC68CB6B-3818-964C-8339-F526D76E34A0}"/>
                    </a:ext>
                  </a:extLst>
                </p:cNvPr>
                <p:cNvPicPr/>
                <p:nvPr/>
              </p:nvPicPr>
              <p:blipFill>
                <a:blip r:embed="rId147"/>
                <a:stretch>
                  <a:fillRect/>
                </a:stretch>
              </p:blipFill>
              <p:spPr>
                <a:xfrm>
                  <a:off x="7386039" y="1083581"/>
                  <a:ext cx="15480" cy="25200"/>
                </a:xfrm>
                <a:prstGeom prst="rect">
                  <a:avLst/>
                </a:prstGeom>
              </p:spPr>
            </p:pic>
          </mc:Fallback>
        </mc:AlternateContent>
        <mc:AlternateContent xmlns:mc="http://schemas.openxmlformats.org/markup-compatibility/2006">
          <mc:Choice xmlns:p14="http://schemas.microsoft.com/office/powerpoint/2010/main" Requires="p14">
            <p:contentPart p14:bwMode="auto" r:id="rId148">
              <p14:nvContentPartPr>
                <p14:cNvPr id="102" name="Entrada de lápiz 101">
                  <a:extLst>
                    <a:ext uri="{FF2B5EF4-FFF2-40B4-BE49-F238E27FC236}">
                      <a16:creationId xmlns:a16="http://schemas.microsoft.com/office/drawing/2014/main" id="{94CAA264-2547-0C4C-BC01-A8C425D8136E}"/>
                    </a:ext>
                  </a:extLst>
                </p14:cNvPr>
                <p14:cNvContentPartPr/>
                <p14:nvPr/>
              </p14:nvContentPartPr>
              <p14:xfrm>
                <a:off x="7448679" y="1011581"/>
                <a:ext cx="334440" cy="339840"/>
              </p14:xfrm>
            </p:contentPart>
          </mc:Choice>
          <mc:Fallback>
            <p:pic>
              <p:nvPicPr>
                <p:cNvPr id="102" name="Entrada de lápiz 101">
                  <a:extLst>
                    <a:ext uri="{FF2B5EF4-FFF2-40B4-BE49-F238E27FC236}">
                      <a16:creationId xmlns:a16="http://schemas.microsoft.com/office/drawing/2014/main" id="{94CAA264-2547-0C4C-BC01-A8C425D8136E}"/>
                    </a:ext>
                  </a:extLst>
                </p:cNvPr>
                <p:cNvPicPr/>
                <p:nvPr/>
              </p:nvPicPr>
              <p:blipFill>
                <a:blip r:embed="rId149"/>
                <a:stretch>
                  <a:fillRect/>
                </a:stretch>
              </p:blipFill>
              <p:spPr>
                <a:xfrm>
                  <a:off x="7441119" y="1004021"/>
                  <a:ext cx="349560" cy="354960"/>
                </a:xfrm>
                <a:prstGeom prst="rect">
                  <a:avLst/>
                </a:prstGeom>
              </p:spPr>
            </p:pic>
          </mc:Fallback>
        </mc:AlternateContent>
        <mc:AlternateContent xmlns:mc="http://schemas.openxmlformats.org/markup-compatibility/2006">
          <mc:Choice xmlns:p14="http://schemas.microsoft.com/office/powerpoint/2010/main" Requires="p14">
            <p:contentPart p14:bwMode="auto" r:id="rId150">
              <p14:nvContentPartPr>
                <p14:cNvPr id="103" name="Entrada de lápiz 102">
                  <a:extLst>
                    <a:ext uri="{FF2B5EF4-FFF2-40B4-BE49-F238E27FC236}">
                      <a16:creationId xmlns:a16="http://schemas.microsoft.com/office/drawing/2014/main" id="{8AE01035-0B3A-0041-B9BD-49F5DFD81B6F}"/>
                    </a:ext>
                  </a:extLst>
                </p14:cNvPr>
                <p14:cNvContentPartPr/>
                <p14:nvPr/>
              </p14:nvContentPartPr>
              <p14:xfrm>
                <a:off x="7817679" y="987461"/>
                <a:ext cx="79920" cy="374760"/>
              </p14:xfrm>
            </p:contentPart>
          </mc:Choice>
          <mc:Fallback>
            <p:pic>
              <p:nvPicPr>
                <p:cNvPr id="103" name="Entrada de lápiz 102">
                  <a:extLst>
                    <a:ext uri="{FF2B5EF4-FFF2-40B4-BE49-F238E27FC236}">
                      <a16:creationId xmlns:a16="http://schemas.microsoft.com/office/drawing/2014/main" id="{8AE01035-0B3A-0041-B9BD-49F5DFD81B6F}"/>
                    </a:ext>
                  </a:extLst>
                </p:cNvPr>
                <p:cNvPicPr/>
                <p:nvPr/>
              </p:nvPicPr>
              <p:blipFill>
                <a:blip r:embed="rId151"/>
                <a:stretch>
                  <a:fillRect/>
                </a:stretch>
              </p:blipFill>
              <p:spPr>
                <a:xfrm>
                  <a:off x="7810119" y="979901"/>
                  <a:ext cx="95040" cy="389880"/>
                </a:xfrm>
                <a:prstGeom prst="rect">
                  <a:avLst/>
                </a:prstGeom>
              </p:spPr>
            </p:pic>
          </mc:Fallback>
        </mc:AlternateContent>
        <mc:AlternateContent xmlns:mc="http://schemas.openxmlformats.org/markup-compatibility/2006">
          <mc:Choice xmlns:p14="http://schemas.microsoft.com/office/powerpoint/2010/main" Requires="p14">
            <p:contentPart p14:bwMode="auto" r:id="rId152">
              <p14:nvContentPartPr>
                <p14:cNvPr id="104" name="Entrada de lápiz 103">
                  <a:extLst>
                    <a:ext uri="{FF2B5EF4-FFF2-40B4-BE49-F238E27FC236}">
                      <a16:creationId xmlns:a16="http://schemas.microsoft.com/office/drawing/2014/main" id="{347398F6-8820-5643-9986-E11C30E46166}"/>
                    </a:ext>
                  </a:extLst>
                </p14:cNvPr>
                <p14:cNvContentPartPr/>
                <p14:nvPr/>
              </p14:nvContentPartPr>
              <p14:xfrm>
                <a:off x="5842719" y="1356821"/>
                <a:ext cx="348120" cy="290160"/>
              </p14:xfrm>
            </p:contentPart>
          </mc:Choice>
          <mc:Fallback>
            <p:pic>
              <p:nvPicPr>
                <p:cNvPr id="104" name="Entrada de lápiz 103">
                  <a:extLst>
                    <a:ext uri="{FF2B5EF4-FFF2-40B4-BE49-F238E27FC236}">
                      <a16:creationId xmlns:a16="http://schemas.microsoft.com/office/drawing/2014/main" id="{347398F6-8820-5643-9986-E11C30E46166}"/>
                    </a:ext>
                  </a:extLst>
                </p:cNvPr>
                <p:cNvPicPr/>
                <p:nvPr/>
              </p:nvPicPr>
              <p:blipFill>
                <a:blip r:embed="rId153"/>
                <a:stretch>
                  <a:fillRect/>
                </a:stretch>
              </p:blipFill>
              <p:spPr>
                <a:xfrm>
                  <a:off x="5835159" y="1349261"/>
                  <a:ext cx="363240" cy="305280"/>
                </a:xfrm>
                <a:prstGeom prst="rect">
                  <a:avLst/>
                </a:prstGeom>
              </p:spPr>
            </p:pic>
          </mc:Fallback>
        </mc:AlternateContent>
        <mc:AlternateContent xmlns:mc="http://schemas.openxmlformats.org/markup-compatibility/2006">
          <mc:Choice xmlns:p14="http://schemas.microsoft.com/office/powerpoint/2010/main" Requires="p14">
            <p:contentPart p14:bwMode="auto" r:id="rId154">
              <p14:nvContentPartPr>
                <p14:cNvPr id="105" name="Entrada de lápiz 104">
                  <a:extLst>
                    <a:ext uri="{FF2B5EF4-FFF2-40B4-BE49-F238E27FC236}">
                      <a16:creationId xmlns:a16="http://schemas.microsoft.com/office/drawing/2014/main" id="{8379DB79-B6A1-714D-B523-0E1BA9B0FD81}"/>
                    </a:ext>
                  </a:extLst>
                </p14:cNvPr>
                <p14:cNvContentPartPr/>
                <p14:nvPr/>
              </p14:nvContentPartPr>
              <p14:xfrm>
                <a:off x="6348519" y="1337021"/>
                <a:ext cx="263520" cy="308160"/>
              </p14:xfrm>
            </p:contentPart>
          </mc:Choice>
          <mc:Fallback>
            <p:pic>
              <p:nvPicPr>
                <p:cNvPr id="105" name="Entrada de lápiz 104">
                  <a:extLst>
                    <a:ext uri="{FF2B5EF4-FFF2-40B4-BE49-F238E27FC236}">
                      <a16:creationId xmlns:a16="http://schemas.microsoft.com/office/drawing/2014/main" id="{8379DB79-B6A1-714D-B523-0E1BA9B0FD81}"/>
                    </a:ext>
                  </a:extLst>
                </p:cNvPr>
                <p:cNvPicPr/>
                <p:nvPr/>
              </p:nvPicPr>
              <p:blipFill>
                <a:blip r:embed="rId155"/>
                <a:stretch>
                  <a:fillRect/>
                </a:stretch>
              </p:blipFill>
              <p:spPr>
                <a:xfrm>
                  <a:off x="6340959" y="1329461"/>
                  <a:ext cx="278640" cy="323280"/>
                </a:xfrm>
                <a:prstGeom prst="rect">
                  <a:avLst/>
                </a:prstGeom>
              </p:spPr>
            </p:pic>
          </mc:Fallback>
        </mc:AlternateContent>
        <mc:AlternateContent xmlns:mc="http://schemas.openxmlformats.org/markup-compatibility/2006">
          <mc:Choice xmlns:p14="http://schemas.microsoft.com/office/powerpoint/2010/main" Requires="p14">
            <p:contentPart p14:bwMode="auto" r:id="rId156">
              <p14:nvContentPartPr>
                <p14:cNvPr id="106" name="Entrada de lápiz 105">
                  <a:extLst>
                    <a:ext uri="{FF2B5EF4-FFF2-40B4-BE49-F238E27FC236}">
                      <a16:creationId xmlns:a16="http://schemas.microsoft.com/office/drawing/2014/main" id="{ED8FAFCD-CC12-B94A-8D7A-60CBFF9490DE}"/>
                    </a:ext>
                  </a:extLst>
                </p14:cNvPr>
                <p14:cNvContentPartPr/>
                <p14:nvPr/>
              </p14:nvContentPartPr>
              <p14:xfrm>
                <a:off x="6676119" y="1514141"/>
                <a:ext cx="102600" cy="167760"/>
              </p14:xfrm>
            </p:contentPart>
          </mc:Choice>
          <mc:Fallback>
            <p:pic>
              <p:nvPicPr>
                <p:cNvPr id="106" name="Entrada de lápiz 105">
                  <a:extLst>
                    <a:ext uri="{FF2B5EF4-FFF2-40B4-BE49-F238E27FC236}">
                      <a16:creationId xmlns:a16="http://schemas.microsoft.com/office/drawing/2014/main" id="{ED8FAFCD-CC12-B94A-8D7A-60CBFF9490DE}"/>
                    </a:ext>
                  </a:extLst>
                </p:cNvPr>
                <p:cNvPicPr/>
                <p:nvPr/>
              </p:nvPicPr>
              <p:blipFill>
                <a:blip r:embed="rId157"/>
                <a:stretch>
                  <a:fillRect/>
                </a:stretch>
              </p:blipFill>
              <p:spPr>
                <a:xfrm>
                  <a:off x="6668559" y="1506581"/>
                  <a:ext cx="117360" cy="182520"/>
                </a:xfrm>
                <a:prstGeom prst="rect">
                  <a:avLst/>
                </a:prstGeom>
              </p:spPr>
            </p:pic>
          </mc:Fallback>
        </mc:AlternateContent>
        <mc:AlternateContent xmlns:mc="http://schemas.openxmlformats.org/markup-compatibility/2006">
          <mc:Choice xmlns:p14="http://schemas.microsoft.com/office/powerpoint/2010/main" Requires="p14">
            <p:contentPart p14:bwMode="auto" r:id="rId158">
              <p14:nvContentPartPr>
                <p14:cNvPr id="107" name="Entrada de lápiz 106">
                  <a:extLst>
                    <a:ext uri="{FF2B5EF4-FFF2-40B4-BE49-F238E27FC236}">
                      <a16:creationId xmlns:a16="http://schemas.microsoft.com/office/drawing/2014/main" id="{B86EDFCF-ABD0-4045-B0E4-5A2AAE9FE3AA}"/>
                    </a:ext>
                  </a:extLst>
                </p14:cNvPr>
                <p14:cNvContentPartPr/>
                <p14:nvPr/>
              </p14:nvContentPartPr>
              <p14:xfrm>
                <a:off x="6823359" y="1435301"/>
                <a:ext cx="4680" cy="97920"/>
              </p14:xfrm>
            </p:contentPart>
          </mc:Choice>
          <mc:Fallback>
            <p:pic>
              <p:nvPicPr>
                <p:cNvPr id="107" name="Entrada de lápiz 106">
                  <a:extLst>
                    <a:ext uri="{FF2B5EF4-FFF2-40B4-BE49-F238E27FC236}">
                      <a16:creationId xmlns:a16="http://schemas.microsoft.com/office/drawing/2014/main" id="{B86EDFCF-ABD0-4045-B0E4-5A2AAE9FE3AA}"/>
                    </a:ext>
                  </a:extLst>
                </p:cNvPr>
                <p:cNvPicPr/>
                <p:nvPr/>
              </p:nvPicPr>
              <p:blipFill>
                <a:blip r:embed="rId159"/>
                <a:stretch>
                  <a:fillRect/>
                </a:stretch>
              </p:blipFill>
              <p:spPr>
                <a:xfrm>
                  <a:off x="6815799" y="1427741"/>
                  <a:ext cx="19800" cy="113040"/>
                </a:xfrm>
                <a:prstGeom prst="rect">
                  <a:avLst/>
                </a:prstGeom>
              </p:spPr>
            </p:pic>
          </mc:Fallback>
        </mc:AlternateContent>
        <mc:AlternateContent xmlns:mc="http://schemas.openxmlformats.org/markup-compatibility/2006">
          <mc:Choice xmlns:p14="http://schemas.microsoft.com/office/powerpoint/2010/main" Requires="p14">
            <p:contentPart p14:bwMode="auto" r:id="rId160">
              <p14:nvContentPartPr>
                <p14:cNvPr id="108" name="Entrada de lápiz 107">
                  <a:extLst>
                    <a:ext uri="{FF2B5EF4-FFF2-40B4-BE49-F238E27FC236}">
                      <a16:creationId xmlns:a16="http://schemas.microsoft.com/office/drawing/2014/main" id="{4767AB22-AC95-7B4F-9DD7-322347DC594C}"/>
                    </a:ext>
                  </a:extLst>
                </p14:cNvPr>
                <p14:cNvContentPartPr/>
                <p14:nvPr/>
              </p14:nvContentPartPr>
              <p14:xfrm>
                <a:off x="6862599" y="1510541"/>
                <a:ext cx="317880" cy="182520"/>
              </p14:xfrm>
            </p:contentPart>
          </mc:Choice>
          <mc:Fallback>
            <p:pic>
              <p:nvPicPr>
                <p:cNvPr id="108" name="Entrada de lápiz 107">
                  <a:extLst>
                    <a:ext uri="{FF2B5EF4-FFF2-40B4-BE49-F238E27FC236}">
                      <a16:creationId xmlns:a16="http://schemas.microsoft.com/office/drawing/2014/main" id="{4767AB22-AC95-7B4F-9DD7-322347DC594C}"/>
                    </a:ext>
                  </a:extLst>
                </p:cNvPr>
                <p:cNvPicPr/>
                <p:nvPr/>
              </p:nvPicPr>
              <p:blipFill>
                <a:blip r:embed="rId161"/>
                <a:stretch>
                  <a:fillRect/>
                </a:stretch>
              </p:blipFill>
              <p:spPr>
                <a:xfrm>
                  <a:off x="6855399" y="1502981"/>
                  <a:ext cx="333000" cy="197640"/>
                </a:xfrm>
                <a:prstGeom prst="rect">
                  <a:avLst/>
                </a:prstGeom>
              </p:spPr>
            </p:pic>
          </mc:Fallback>
        </mc:AlternateContent>
        <mc:AlternateContent xmlns:mc="http://schemas.openxmlformats.org/markup-compatibility/2006">
          <mc:Choice xmlns:p14="http://schemas.microsoft.com/office/powerpoint/2010/main" Requires="p14">
            <p:contentPart p14:bwMode="auto" r:id="rId162">
              <p14:nvContentPartPr>
                <p14:cNvPr id="109" name="Entrada de lápiz 108">
                  <a:extLst>
                    <a:ext uri="{FF2B5EF4-FFF2-40B4-BE49-F238E27FC236}">
                      <a16:creationId xmlns:a16="http://schemas.microsoft.com/office/drawing/2014/main" id="{093D67C0-9423-B747-8D27-BD143B131E40}"/>
                    </a:ext>
                  </a:extLst>
                </p14:cNvPr>
                <p14:cNvContentPartPr/>
                <p14:nvPr/>
              </p14:nvContentPartPr>
              <p14:xfrm>
                <a:off x="7364439" y="1415501"/>
                <a:ext cx="192960" cy="389520"/>
              </p14:xfrm>
            </p:contentPart>
          </mc:Choice>
          <mc:Fallback>
            <p:pic>
              <p:nvPicPr>
                <p:cNvPr id="109" name="Entrada de lápiz 108">
                  <a:extLst>
                    <a:ext uri="{FF2B5EF4-FFF2-40B4-BE49-F238E27FC236}">
                      <a16:creationId xmlns:a16="http://schemas.microsoft.com/office/drawing/2014/main" id="{093D67C0-9423-B747-8D27-BD143B131E40}"/>
                    </a:ext>
                  </a:extLst>
                </p:cNvPr>
                <p:cNvPicPr/>
                <p:nvPr/>
              </p:nvPicPr>
              <p:blipFill>
                <a:blip r:embed="rId163"/>
                <a:stretch>
                  <a:fillRect/>
                </a:stretch>
              </p:blipFill>
              <p:spPr>
                <a:xfrm>
                  <a:off x="7356879" y="1408301"/>
                  <a:ext cx="208080" cy="404280"/>
                </a:xfrm>
                <a:prstGeom prst="rect">
                  <a:avLst/>
                </a:prstGeom>
              </p:spPr>
            </p:pic>
          </mc:Fallback>
        </mc:AlternateContent>
      </p:grpSp>
      <p:grpSp>
        <p:nvGrpSpPr>
          <p:cNvPr id="127" name="Grupo 126">
            <a:extLst>
              <a:ext uri="{FF2B5EF4-FFF2-40B4-BE49-F238E27FC236}">
                <a16:creationId xmlns:a16="http://schemas.microsoft.com/office/drawing/2014/main" id="{192437D4-C7CA-034C-95F1-0943A1ACE35A}"/>
              </a:ext>
            </a:extLst>
          </p:cNvPr>
          <p:cNvGrpSpPr/>
          <p:nvPr/>
        </p:nvGrpSpPr>
        <p:grpSpPr>
          <a:xfrm>
            <a:off x="3961359" y="2792141"/>
            <a:ext cx="417600" cy="222120"/>
            <a:chOff x="3961359" y="2792141"/>
            <a:chExt cx="417600" cy="222120"/>
          </a:xfrm>
        </p:grpSpPr>
        <mc:AlternateContent xmlns:mc="http://schemas.openxmlformats.org/markup-compatibility/2006">
          <mc:Choice xmlns:p14="http://schemas.microsoft.com/office/powerpoint/2010/main" Requires="p14">
            <p:contentPart p14:bwMode="auto" r:id="rId164">
              <p14:nvContentPartPr>
                <p14:cNvPr id="114" name="Entrada de lápiz 113">
                  <a:extLst>
                    <a:ext uri="{FF2B5EF4-FFF2-40B4-BE49-F238E27FC236}">
                      <a16:creationId xmlns:a16="http://schemas.microsoft.com/office/drawing/2014/main" id="{C9D1A5D1-72FA-E147-8670-ECD1A3B2F95B}"/>
                    </a:ext>
                  </a:extLst>
                </p14:cNvPr>
                <p14:cNvContentPartPr/>
                <p14:nvPr/>
              </p14:nvContentPartPr>
              <p14:xfrm>
                <a:off x="3961359" y="2908061"/>
                <a:ext cx="384120" cy="91080"/>
              </p14:xfrm>
            </p:contentPart>
          </mc:Choice>
          <mc:Fallback>
            <p:pic>
              <p:nvPicPr>
                <p:cNvPr id="114" name="Entrada de lápiz 113">
                  <a:extLst>
                    <a:ext uri="{FF2B5EF4-FFF2-40B4-BE49-F238E27FC236}">
                      <a16:creationId xmlns:a16="http://schemas.microsoft.com/office/drawing/2014/main" id="{C9D1A5D1-72FA-E147-8670-ECD1A3B2F95B}"/>
                    </a:ext>
                  </a:extLst>
                </p:cNvPr>
                <p:cNvPicPr/>
                <p:nvPr/>
              </p:nvPicPr>
              <p:blipFill>
                <a:blip r:embed="rId165"/>
                <a:stretch>
                  <a:fillRect/>
                </a:stretch>
              </p:blipFill>
              <p:spPr>
                <a:xfrm>
                  <a:off x="3953799" y="2900501"/>
                  <a:ext cx="399240" cy="106200"/>
                </a:xfrm>
                <a:prstGeom prst="rect">
                  <a:avLst/>
                </a:prstGeom>
              </p:spPr>
            </p:pic>
          </mc:Fallback>
        </mc:AlternateContent>
        <mc:AlternateContent xmlns:mc="http://schemas.openxmlformats.org/markup-compatibility/2006">
          <mc:Choice xmlns:p14="http://schemas.microsoft.com/office/powerpoint/2010/main" Requires="p14">
            <p:contentPart p14:bwMode="auto" r:id="rId166">
              <p14:nvContentPartPr>
                <p14:cNvPr id="115" name="Entrada de lápiz 114">
                  <a:extLst>
                    <a:ext uri="{FF2B5EF4-FFF2-40B4-BE49-F238E27FC236}">
                      <a16:creationId xmlns:a16="http://schemas.microsoft.com/office/drawing/2014/main" id="{156BB30F-70FF-E24D-8E26-4C5609694B3D}"/>
                    </a:ext>
                  </a:extLst>
                </p14:cNvPr>
                <p14:cNvContentPartPr/>
                <p14:nvPr/>
              </p14:nvContentPartPr>
              <p14:xfrm>
                <a:off x="4292919" y="2792141"/>
                <a:ext cx="86040" cy="222120"/>
              </p14:xfrm>
            </p:contentPart>
          </mc:Choice>
          <mc:Fallback>
            <p:pic>
              <p:nvPicPr>
                <p:cNvPr id="115" name="Entrada de lápiz 114">
                  <a:extLst>
                    <a:ext uri="{FF2B5EF4-FFF2-40B4-BE49-F238E27FC236}">
                      <a16:creationId xmlns:a16="http://schemas.microsoft.com/office/drawing/2014/main" id="{156BB30F-70FF-E24D-8E26-4C5609694B3D}"/>
                    </a:ext>
                  </a:extLst>
                </p:cNvPr>
                <p:cNvPicPr/>
                <p:nvPr/>
              </p:nvPicPr>
              <p:blipFill>
                <a:blip r:embed="rId167"/>
                <a:stretch>
                  <a:fillRect/>
                </a:stretch>
              </p:blipFill>
              <p:spPr>
                <a:xfrm>
                  <a:off x="4285359" y="2784581"/>
                  <a:ext cx="101160" cy="23724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168">
            <p14:nvContentPartPr>
              <p14:cNvPr id="116" name="Entrada de lápiz 115">
                <a:extLst>
                  <a:ext uri="{FF2B5EF4-FFF2-40B4-BE49-F238E27FC236}">
                    <a16:creationId xmlns:a16="http://schemas.microsoft.com/office/drawing/2014/main" id="{1318C44C-8E33-C347-B73C-542D4F07F4F4}"/>
                  </a:ext>
                </a:extLst>
              </p14:cNvPr>
              <p14:cNvContentPartPr/>
              <p14:nvPr/>
            </p14:nvContentPartPr>
            <p14:xfrm>
              <a:off x="4658679" y="2683061"/>
              <a:ext cx="340200" cy="293400"/>
            </p14:xfrm>
          </p:contentPart>
        </mc:Choice>
        <mc:Fallback>
          <p:pic>
            <p:nvPicPr>
              <p:cNvPr id="116" name="Entrada de lápiz 115">
                <a:extLst>
                  <a:ext uri="{FF2B5EF4-FFF2-40B4-BE49-F238E27FC236}">
                    <a16:creationId xmlns:a16="http://schemas.microsoft.com/office/drawing/2014/main" id="{1318C44C-8E33-C347-B73C-542D4F07F4F4}"/>
                  </a:ext>
                </a:extLst>
              </p:cNvPr>
              <p:cNvPicPr/>
              <p:nvPr/>
            </p:nvPicPr>
            <p:blipFill>
              <a:blip r:embed="rId169"/>
              <a:stretch>
                <a:fillRect/>
              </a:stretch>
            </p:blipFill>
            <p:spPr>
              <a:xfrm>
                <a:off x="4651119" y="2675501"/>
                <a:ext cx="355320" cy="308520"/>
              </a:xfrm>
              <a:prstGeom prst="rect">
                <a:avLst/>
              </a:prstGeom>
            </p:spPr>
          </p:pic>
        </mc:Fallback>
      </mc:AlternateContent>
      <mc:AlternateContent xmlns:mc="http://schemas.openxmlformats.org/markup-compatibility/2006">
        <mc:Choice xmlns:p14="http://schemas.microsoft.com/office/powerpoint/2010/main" Requires="p14">
          <p:contentPart p14:bwMode="auto" r:id="rId170">
            <p14:nvContentPartPr>
              <p14:cNvPr id="134" name="Entrada de lápiz 133">
                <a:extLst>
                  <a:ext uri="{FF2B5EF4-FFF2-40B4-BE49-F238E27FC236}">
                    <a16:creationId xmlns:a16="http://schemas.microsoft.com/office/drawing/2014/main" id="{31D142E5-8456-3A41-8A25-301245911418}"/>
                  </a:ext>
                </a:extLst>
              </p14:cNvPr>
              <p14:cNvContentPartPr/>
              <p14:nvPr/>
            </p14:nvContentPartPr>
            <p14:xfrm>
              <a:off x="8177679" y="1848221"/>
              <a:ext cx="81360" cy="55080"/>
            </p14:xfrm>
          </p:contentPart>
        </mc:Choice>
        <mc:Fallback>
          <p:pic>
            <p:nvPicPr>
              <p:cNvPr id="134" name="Entrada de lápiz 133">
                <a:extLst>
                  <a:ext uri="{FF2B5EF4-FFF2-40B4-BE49-F238E27FC236}">
                    <a16:creationId xmlns:a16="http://schemas.microsoft.com/office/drawing/2014/main" id="{31D142E5-8456-3A41-8A25-301245911418}"/>
                  </a:ext>
                </a:extLst>
              </p:cNvPr>
              <p:cNvPicPr/>
              <p:nvPr/>
            </p:nvPicPr>
            <p:blipFill>
              <a:blip r:embed="rId171"/>
              <a:stretch>
                <a:fillRect/>
              </a:stretch>
            </p:blipFill>
            <p:spPr>
              <a:xfrm>
                <a:off x="8170119" y="1840661"/>
                <a:ext cx="96480" cy="70200"/>
              </a:xfrm>
              <a:prstGeom prst="rect">
                <a:avLst/>
              </a:prstGeom>
            </p:spPr>
          </p:pic>
        </mc:Fallback>
      </mc:AlternateContent>
      <p:grpSp>
        <p:nvGrpSpPr>
          <p:cNvPr id="139" name="Grupo 138">
            <a:extLst>
              <a:ext uri="{FF2B5EF4-FFF2-40B4-BE49-F238E27FC236}">
                <a16:creationId xmlns:a16="http://schemas.microsoft.com/office/drawing/2014/main" id="{C7B43752-7BCB-5A40-B63B-13AAE0DC13A0}"/>
              </a:ext>
            </a:extLst>
          </p:cNvPr>
          <p:cNvGrpSpPr/>
          <p:nvPr/>
        </p:nvGrpSpPr>
        <p:grpSpPr>
          <a:xfrm>
            <a:off x="5318559" y="1887461"/>
            <a:ext cx="3483000" cy="1190520"/>
            <a:chOff x="5318559" y="1887461"/>
            <a:chExt cx="3483000" cy="1190520"/>
          </a:xfrm>
        </p:grpSpPr>
        <mc:AlternateContent xmlns:mc="http://schemas.openxmlformats.org/markup-compatibility/2006">
          <mc:Choice xmlns:p14="http://schemas.microsoft.com/office/powerpoint/2010/main" Requires="p14">
            <p:contentPart p14:bwMode="auto" r:id="rId172">
              <p14:nvContentPartPr>
                <p14:cNvPr id="111" name="Entrada de lápiz 110">
                  <a:extLst>
                    <a:ext uri="{FF2B5EF4-FFF2-40B4-BE49-F238E27FC236}">
                      <a16:creationId xmlns:a16="http://schemas.microsoft.com/office/drawing/2014/main" id="{5440967C-540F-E141-9701-501A679D5285}"/>
                    </a:ext>
                  </a:extLst>
                </p14:cNvPr>
                <p14:cNvContentPartPr/>
                <p14:nvPr/>
              </p14:nvContentPartPr>
              <p14:xfrm>
                <a:off x="7010199" y="2161061"/>
                <a:ext cx="203040" cy="9360"/>
              </p14:xfrm>
            </p:contentPart>
          </mc:Choice>
          <mc:Fallback>
            <p:pic>
              <p:nvPicPr>
                <p:cNvPr id="111" name="Entrada de lápiz 110">
                  <a:extLst>
                    <a:ext uri="{FF2B5EF4-FFF2-40B4-BE49-F238E27FC236}">
                      <a16:creationId xmlns:a16="http://schemas.microsoft.com/office/drawing/2014/main" id="{5440967C-540F-E141-9701-501A679D5285}"/>
                    </a:ext>
                  </a:extLst>
                </p:cNvPr>
                <p:cNvPicPr/>
                <p:nvPr/>
              </p:nvPicPr>
              <p:blipFill>
                <a:blip r:embed="rId173"/>
                <a:stretch>
                  <a:fillRect/>
                </a:stretch>
              </p:blipFill>
              <p:spPr>
                <a:xfrm>
                  <a:off x="7002639" y="2153861"/>
                  <a:ext cx="218160" cy="24480"/>
                </a:xfrm>
                <a:prstGeom prst="rect">
                  <a:avLst/>
                </a:prstGeom>
              </p:spPr>
            </p:pic>
          </mc:Fallback>
        </mc:AlternateContent>
        <mc:AlternateContent xmlns:mc="http://schemas.openxmlformats.org/markup-compatibility/2006">
          <mc:Choice xmlns:p14="http://schemas.microsoft.com/office/powerpoint/2010/main" Requires="p14">
            <p:contentPart p14:bwMode="auto" r:id="rId174">
              <p14:nvContentPartPr>
                <p14:cNvPr id="112" name="Entrada de lápiz 111">
                  <a:extLst>
                    <a:ext uri="{FF2B5EF4-FFF2-40B4-BE49-F238E27FC236}">
                      <a16:creationId xmlns:a16="http://schemas.microsoft.com/office/drawing/2014/main" id="{88F094DF-382F-2C4F-9CA7-B661736BC8FA}"/>
                    </a:ext>
                  </a:extLst>
                </p14:cNvPr>
                <p14:cNvContentPartPr/>
                <p14:nvPr/>
              </p14:nvContentPartPr>
              <p14:xfrm>
                <a:off x="7146999" y="2084381"/>
                <a:ext cx="138240" cy="221400"/>
              </p14:xfrm>
            </p:contentPart>
          </mc:Choice>
          <mc:Fallback>
            <p:pic>
              <p:nvPicPr>
                <p:cNvPr id="112" name="Entrada de lápiz 111">
                  <a:extLst>
                    <a:ext uri="{FF2B5EF4-FFF2-40B4-BE49-F238E27FC236}">
                      <a16:creationId xmlns:a16="http://schemas.microsoft.com/office/drawing/2014/main" id="{88F094DF-382F-2C4F-9CA7-B661736BC8FA}"/>
                    </a:ext>
                  </a:extLst>
                </p:cNvPr>
                <p:cNvPicPr/>
                <p:nvPr/>
              </p:nvPicPr>
              <p:blipFill>
                <a:blip r:embed="rId175"/>
                <a:stretch>
                  <a:fillRect/>
                </a:stretch>
              </p:blipFill>
              <p:spPr>
                <a:xfrm>
                  <a:off x="7139439" y="2076821"/>
                  <a:ext cx="153360" cy="236520"/>
                </a:xfrm>
                <a:prstGeom prst="rect">
                  <a:avLst/>
                </a:prstGeom>
              </p:spPr>
            </p:pic>
          </mc:Fallback>
        </mc:AlternateContent>
        <mc:AlternateContent xmlns:mc="http://schemas.openxmlformats.org/markup-compatibility/2006">
          <mc:Choice xmlns:p14="http://schemas.microsoft.com/office/powerpoint/2010/main" Requires="p14">
            <p:contentPart p14:bwMode="auto" r:id="rId176">
              <p14:nvContentPartPr>
                <p14:cNvPr id="117" name="Entrada de lápiz 116">
                  <a:extLst>
                    <a:ext uri="{FF2B5EF4-FFF2-40B4-BE49-F238E27FC236}">
                      <a16:creationId xmlns:a16="http://schemas.microsoft.com/office/drawing/2014/main" id="{FBD2C1DD-C336-2D4C-BA6E-A0466C47BDAD}"/>
                    </a:ext>
                  </a:extLst>
                </p14:cNvPr>
                <p14:cNvContentPartPr/>
                <p14:nvPr/>
              </p14:nvContentPartPr>
              <p14:xfrm>
                <a:off x="5318559" y="2712941"/>
                <a:ext cx="754200" cy="365040"/>
              </p14:xfrm>
            </p:contentPart>
          </mc:Choice>
          <mc:Fallback>
            <p:pic>
              <p:nvPicPr>
                <p:cNvPr id="117" name="Entrada de lápiz 116">
                  <a:extLst>
                    <a:ext uri="{FF2B5EF4-FFF2-40B4-BE49-F238E27FC236}">
                      <a16:creationId xmlns:a16="http://schemas.microsoft.com/office/drawing/2014/main" id="{FBD2C1DD-C336-2D4C-BA6E-A0466C47BDAD}"/>
                    </a:ext>
                  </a:extLst>
                </p:cNvPr>
                <p:cNvPicPr/>
                <p:nvPr/>
              </p:nvPicPr>
              <p:blipFill>
                <a:blip r:embed="rId177"/>
                <a:stretch>
                  <a:fillRect/>
                </a:stretch>
              </p:blipFill>
              <p:spPr>
                <a:xfrm>
                  <a:off x="5311359" y="2705381"/>
                  <a:ext cx="769320" cy="380160"/>
                </a:xfrm>
                <a:prstGeom prst="rect">
                  <a:avLst/>
                </a:prstGeom>
              </p:spPr>
            </p:pic>
          </mc:Fallback>
        </mc:AlternateContent>
        <mc:AlternateContent xmlns:mc="http://schemas.openxmlformats.org/markup-compatibility/2006">
          <mc:Choice xmlns:p14="http://schemas.microsoft.com/office/powerpoint/2010/main" Requires="p14">
            <p:contentPart p14:bwMode="auto" r:id="rId178">
              <p14:nvContentPartPr>
                <p14:cNvPr id="118" name="Entrada de lápiz 117">
                  <a:extLst>
                    <a:ext uri="{FF2B5EF4-FFF2-40B4-BE49-F238E27FC236}">
                      <a16:creationId xmlns:a16="http://schemas.microsoft.com/office/drawing/2014/main" id="{E49A7218-190F-B54D-B214-1C82110F5AD0}"/>
                    </a:ext>
                  </a:extLst>
                </p14:cNvPr>
                <p14:cNvContentPartPr/>
                <p14:nvPr/>
              </p14:nvContentPartPr>
              <p14:xfrm>
                <a:off x="6205599" y="2723381"/>
                <a:ext cx="37440" cy="280080"/>
              </p14:xfrm>
            </p:contentPart>
          </mc:Choice>
          <mc:Fallback>
            <p:pic>
              <p:nvPicPr>
                <p:cNvPr id="118" name="Entrada de lápiz 117">
                  <a:extLst>
                    <a:ext uri="{FF2B5EF4-FFF2-40B4-BE49-F238E27FC236}">
                      <a16:creationId xmlns:a16="http://schemas.microsoft.com/office/drawing/2014/main" id="{E49A7218-190F-B54D-B214-1C82110F5AD0}"/>
                    </a:ext>
                  </a:extLst>
                </p:cNvPr>
                <p:cNvPicPr/>
                <p:nvPr/>
              </p:nvPicPr>
              <p:blipFill>
                <a:blip r:embed="rId179"/>
                <a:stretch>
                  <a:fillRect/>
                </a:stretch>
              </p:blipFill>
              <p:spPr>
                <a:xfrm>
                  <a:off x="6198039" y="2715821"/>
                  <a:ext cx="52560" cy="295200"/>
                </a:xfrm>
                <a:prstGeom prst="rect">
                  <a:avLst/>
                </a:prstGeom>
              </p:spPr>
            </p:pic>
          </mc:Fallback>
        </mc:AlternateContent>
        <mc:AlternateContent xmlns:mc="http://schemas.openxmlformats.org/markup-compatibility/2006">
          <mc:Choice xmlns:p14="http://schemas.microsoft.com/office/powerpoint/2010/main" Requires="p14">
            <p:contentPart p14:bwMode="auto" r:id="rId180">
              <p14:nvContentPartPr>
                <p14:cNvPr id="119" name="Entrada de lápiz 118">
                  <a:extLst>
                    <a:ext uri="{FF2B5EF4-FFF2-40B4-BE49-F238E27FC236}">
                      <a16:creationId xmlns:a16="http://schemas.microsoft.com/office/drawing/2014/main" id="{2543696B-C8A2-704C-A77D-CB30CB23364A}"/>
                    </a:ext>
                  </a:extLst>
                </p14:cNvPr>
                <p14:cNvContentPartPr/>
                <p14:nvPr/>
              </p14:nvContentPartPr>
              <p14:xfrm>
                <a:off x="6135039" y="2773781"/>
                <a:ext cx="193680" cy="143640"/>
              </p14:xfrm>
            </p:contentPart>
          </mc:Choice>
          <mc:Fallback>
            <p:pic>
              <p:nvPicPr>
                <p:cNvPr id="119" name="Entrada de lápiz 118">
                  <a:extLst>
                    <a:ext uri="{FF2B5EF4-FFF2-40B4-BE49-F238E27FC236}">
                      <a16:creationId xmlns:a16="http://schemas.microsoft.com/office/drawing/2014/main" id="{2543696B-C8A2-704C-A77D-CB30CB23364A}"/>
                    </a:ext>
                  </a:extLst>
                </p:cNvPr>
                <p:cNvPicPr/>
                <p:nvPr/>
              </p:nvPicPr>
              <p:blipFill>
                <a:blip r:embed="rId181"/>
                <a:stretch>
                  <a:fillRect/>
                </a:stretch>
              </p:blipFill>
              <p:spPr>
                <a:xfrm>
                  <a:off x="6127479" y="2766221"/>
                  <a:ext cx="208800" cy="158760"/>
                </a:xfrm>
                <a:prstGeom prst="rect">
                  <a:avLst/>
                </a:prstGeom>
              </p:spPr>
            </p:pic>
          </mc:Fallback>
        </mc:AlternateContent>
        <mc:AlternateContent xmlns:mc="http://schemas.openxmlformats.org/markup-compatibility/2006">
          <mc:Choice xmlns:p14="http://schemas.microsoft.com/office/powerpoint/2010/main" Requires="p14">
            <p:contentPart p14:bwMode="auto" r:id="rId182">
              <p14:nvContentPartPr>
                <p14:cNvPr id="120" name="Entrada de lápiz 119">
                  <a:extLst>
                    <a:ext uri="{FF2B5EF4-FFF2-40B4-BE49-F238E27FC236}">
                      <a16:creationId xmlns:a16="http://schemas.microsoft.com/office/drawing/2014/main" id="{4A8AC92E-8589-3741-BA1A-B43910280E3E}"/>
                    </a:ext>
                  </a:extLst>
                </p14:cNvPr>
                <p14:cNvContentPartPr/>
                <p14:nvPr/>
              </p14:nvContentPartPr>
              <p14:xfrm>
                <a:off x="6371199" y="2713661"/>
                <a:ext cx="3600" cy="34920"/>
              </p14:xfrm>
            </p:contentPart>
          </mc:Choice>
          <mc:Fallback>
            <p:pic>
              <p:nvPicPr>
                <p:cNvPr id="120" name="Entrada de lápiz 119">
                  <a:extLst>
                    <a:ext uri="{FF2B5EF4-FFF2-40B4-BE49-F238E27FC236}">
                      <a16:creationId xmlns:a16="http://schemas.microsoft.com/office/drawing/2014/main" id="{4A8AC92E-8589-3741-BA1A-B43910280E3E}"/>
                    </a:ext>
                  </a:extLst>
                </p:cNvPr>
                <p:cNvPicPr/>
                <p:nvPr/>
              </p:nvPicPr>
              <p:blipFill>
                <a:blip r:embed="rId183"/>
                <a:stretch>
                  <a:fillRect/>
                </a:stretch>
              </p:blipFill>
              <p:spPr>
                <a:xfrm>
                  <a:off x="6363639" y="2706101"/>
                  <a:ext cx="18720" cy="50040"/>
                </a:xfrm>
                <a:prstGeom prst="rect">
                  <a:avLst/>
                </a:prstGeom>
              </p:spPr>
            </p:pic>
          </mc:Fallback>
        </mc:AlternateContent>
        <mc:AlternateContent xmlns:mc="http://schemas.openxmlformats.org/markup-compatibility/2006">
          <mc:Choice xmlns:p14="http://schemas.microsoft.com/office/powerpoint/2010/main" Requires="p14">
            <p:contentPart p14:bwMode="auto" r:id="rId184">
              <p14:nvContentPartPr>
                <p14:cNvPr id="121" name="Entrada de lápiz 120">
                  <a:extLst>
                    <a:ext uri="{FF2B5EF4-FFF2-40B4-BE49-F238E27FC236}">
                      <a16:creationId xmlns:a16="http://schemas.microsoft.com/office/drawing/2014/main" id="{E912F5D8-941F-9345-B50C-EA635783F899}"/>
                    </a:ext>
                  </a:extLst>
                </p14:cNvPr>
                <p14:cNvContentPartPr/>
                <p14:nvPr/>
              </p14:nvContentPartPr>
              <p14:xfrm>
                <a:off x="6390639" y="2772341"/>
                <a:ext cx="456120" cy="170280"/>
              </p14:xfrm>
            </p:contentPart>
          </mc:Choice>
          <mc:Fallback>
            <p:pic>
              <p:nvPicPr>
                <p:cNvPr id="121" name="Entrada de lápiz 120">
                  <a:extLst>
                    <a:ext uri="{FF2B5EF4-FFF2-40B4-BE49-F238E27FC236}">
                      <a16:creationId xmlns:a16="http://schemas.microsoft.com/office/drawing/2014/main" id="{E912F5D8-941F-9345-B50C-EA635783F899}"/>
                    </a:ext>
                  </a:extLst>
                </p:cNvPr>
                <p:cNvPicPr/>
                <p:nvPr/>
              </p:nvPicPr>
              <p:blipFill>
                <a:blip r:embed="rId185"/>
                <a:stretch>
                  <a:fillRect/>
                </a:stretch>
              </p:blipFill>
              <p:spPr>
                <a:xfrm>
                  <a:off x="6383079" y="2765141"/>
                  <a:ext cx="470880" cy="185400"/>
                </a:xfrm>
                <a:prstGeom prst="rect">
                  <a:avLst/>
                </a:prstGeom>
              </p:spPr>
            </p:pic>
          </mc:Fallback>
        </mc:AlternateContent>
        <mc:AlternateContent xmlns:mc="http://schemas.openxmlformats.org/markup-compatibility/2006">
          <mc:Choice xmlns:p14="http://schemas.microsoft.com/office/powerpoint/2010/main" Requires="p14">
            <p:contentPart p14:bwMode="auto" r:id="rId186">
              <p14:nvContentPartPr>
                <p14:cNvPr id="122" name="Entrada de lápiz 121">
                  <a:extLst>
                    <a:ext uri="{FF2B5EF4-FFF2-40B4-BE49-F238E27FC236}">
                      <a16:creationId xmlns:a16="http://schemas.microsoft.com/office/drawing/2014/main" id="{A5BB1559-B144-5743-A3CC-42F652E847CD}"/>
                    </a:ext>
                  </a:extLst>
                </p14:cNvPr>
                <p14:cNvContentPartPr/>
                <p14:nvPr/>
              </p14:nvContentPartPr>
              <p14:xfrm>
                <a:off x="7171839" y="2801861"/>
                <a:ext cx="222840" cy="154080"/>
              </p14:xfrm>
            </p:contentPart>
          </mc:Choice>
          <mc:Fallback>
            <p:pic>
              <p:nvPicPr>
                <p:cNvPr id="122" name="Entrada de lápiz 121">
                  <a:extLst>
                    <a:ext uri="{FF2B5EF4-FFF2-40B4-BE49-F238E27FC236}">
                      <a16:creationId xmlns:a16="http://schemas.microsoft.com/office/drawing/2014/main" id="{A5BB1559-B144-5743-A3CC-42F652E847CD}"/>
                    </a:ext>
                  </a:extLst>
                </p:cNvPr>
                <p:cNvPicPr/>
                <p:nvPr/>
              </p:nvPicPr>
              <p:blipFill>
                <a:blip r:embed="rId187"/>
                <a:stretch>
                  <a:fillRect/>
                </a:stretch>
              </p:blipFill>
              <p:spPr>
                <a:xfrm>
                  <a:off x="7164279" y="2794301"/>
                  <a:ext cx="237600" cy="169200"/>
                </a:xfrm>
                <a:prstGeom prst="rect">
                  <a:avLst/>
                </a:prstGeom>
              </p:spPr>
            </p:pic>
          </mc:Fallback>
        </mc:AlternateContent>
        <mc:AlternateContent xmlns:mc="http://schemas.openxmlformats.org/markup-compatibility/2006">
          <mc:Choice xmlns:p14="http://schemas.microsoft.com/office/powerpoint/2010/main" Requires="p14">
            <p:contentPart p14:bwMode="auto" r:id="rId188">
              <p14:nvContentPartPr>
                <p14:cNvPr id="123" name="Entrada de lápiz 122">
                  <a:extLst>
                    <a:ext uri="{FF2B5EF4-FFF2-40B4-BE49-F238E27FC236}">
                      <a16:creationId xmlns:a16="http://schemas.microsoft.com/office/drawing/2014/main" id="{F265E427-89E4-2046-9C6D-4B9E5C6AE75C}"/>
                    </a:ext>
                  </a:extLst>
                </p14:cNvPr>
                <p14:cNvContentPartPr/>
                <p14:nvPr/>
              </p14:nvContentPartPr>
              <p14:xfrm>
                <a:off x="7505919" y="2644541"/>
                <a:ext cx="135720" cy="289440"/>
              </p14:xfrm>
            </p:contentPart>
          </mc:Choice>
          <mc:Fallback>
            <p:pic>
              <p:nvPicPr>
                <p:cNvPr id="123" name="Entrada de lápiz 122">
                  <a:extLst>
                    <a:ext uri="{FF2B5EF4-FFF2-40B4-BE49-F238E27FC236}">
                      <a16:creationId xmlns:a16="http://schemas.microsoft.com/office/drawing/2014/main" id="{F265E427-89E4-2046-9C6D-4B9E5C6AE75C}"/>
                    </a:ext>
                  </a:extLst>
                </p:cNvPr>
                <p:cNvPicPr/>
                <p:nvPr/>
              </p:nvPicPr>
              <p:blipFill>
                <a:blip r:embed="rId189"/>
                <a:stretch>
                  <a:fillRect/>
                </a:stretch>
              </p:blipFill>
              <p:spPr>
                <a:xfrm>
                  <a:off x="7498359" y="2637341"/>
                  <a:ext cx="150840" cy="304200"/>
                </a:xfrm>
                <a:prstGeom prst="rect">
                  <a:avLst/>
                </a:prstGeom>
              </p:spPr>
            </p:pic>
          </mc:Fallback>
        </mc:AlternateContent>
        <mc:AlternateContent xmlns:mc="http://schemas.openxmlformats.org/markup-compatibility/2006">
          <mc:Choice xmlns:p14="http://schemas.microsoft.com/office/powerpoint/2010/main" Requires="p14">
            <p:contentPart p14:bwMode="auto" r:id="rId190">
              <p14:nvContentPartPr>
                <p14:cNvPr id="124" name="Entrada de lápiz 123">
                  <a:extLst>
                    <a:ext uri="{FF2B5EF4-FFF2-40B4-BE49-F238E27FC236}">
                      <a16:creationId xmlns:a16="http://schemas.microsoft.com/office/drawing/2014/main" id="{D81F5571-0E5C-0B44-AFFC-0B5B30AE2BAB}"/>
                    </a:ext>
                  </a:extLst>
                </p14:cNvPr>
                <p14:cNvContentPartPr/>
                <p14:nvPr/>
              </p14:nvContentPartPr>
              <p14:xfrm>
                <a:off x="7570719" y="2851181"/>
                <a:ext cx="68400" cy="13680"/>
              </p14:xfrm>
            </p:contentPart>
          </mc:Choice>
          <mc:Fallback>
            <p:pic>
              <p:nvPicPr>
                <p:cNvPr id="124" name="Entrada de lápiz 123">
                  <a:extLst>
                    <a:ext uri="{FF2B5EF4-FFF2-40B4-BE49-F238E27FC236}">
                      <a16:creationId xmlns:a16="http://schemas.microsoft.com/office/drawing/2014/main" id="{D81F5571-0E5C-0B44-AFFC-0B5B30AE2BAB}"/>
                    </a:ext>
                  </a:extLst>
                </p:cNvPr>
                <p:cNvPicPr/>
                <p:nvPr/>
              </p:nvPicPr>
              <p:blipFill>
                <a:blip r:embed="rId191"/>
                <a:stretch>
                  <a:fillRect/>
                </a:stretch>
              </p:blipFill>
              <p:spPr>
                <a:xfrm>
                  <a:off x="7563159" y="2843621"/>
                  <a:ext cx="83520" cy="28440"/>
                </a:xfrm>
                <a:prstGeom prst="rect">
                  <a:avLst/>
                </a:prstGeom>
              </p:spPr>
            </p:pic>
          </mc:Fallback>
        </mc:AlternateContent>
        <mc:AlternateContent xmlns:mc="http://schemas.openxmlformats.org/markup-compatibility/2006">
          <mc:Choice xmlns:p14="http://schemas.microsoft.com/office/powerpoint/2010/main" Requires="p14">
            <p:contentPart p14:bwMode="auto" r:id="rId192">
              <p14:nvContentPartPr>
                <p14:cNvPr id="128" name="Entrada de lápiz 127">
                  <a:extLst>
                    <a:ext uri="{FF2B5EF4-FFF2-40B4-BE49-F238E27FC236}">
                      <a16:creationId xmlns:a16="http://schemas.microsoft.com/office/drawing/2014/main" id="{73E09F60-36F8-6648-A11B-3C48FCA2FEBD}"/>
                    </a:ext>
                  </a:extLst>
                </p14:cNvPr>
                <p14:cNvContentPartPr/>
                <p14:nvPr/>
              </p14:nvContentPartPr>
              <p14:xfrm>
                <a:off x="7514559" y="2025341"/>
                <a:ext cx="391680" cy="236880"/>
              </p14:xfrm>
            </p:contentPart>
          </mc:Choice>
          <mc:Fallback>
            <p:pic>
              <p:nvPicPr>
                <p:cNvPr id="128" name="Entrada de lápiz 127">
                  <a:extLst>
                    <a:ext uri="{FF2B5EF4-FFF2-40B4-BE49-F238E27FC236}">
                      <a16:creationId xmlns:a16="http://schemas.microsoft.com/office/drawing/2014/main" id="{73E09F60-36F8-6648-A11B-3C48FCA2FEBD}"/>
                    </a:ext>
                  </a:extLst>
                </p:cNvPr>
                <p:cNvPicPr/>
                <p:nvPr/>
              </p:nvPicPr>
              <p:blipFill>
                <a:blip r:embed="rId193"/>
                <a:stretch>
                  <a:fillRect/>
                </a:stretch>
              </p:blipFill>
              <p:spPr>
                <a:xfrm>
                  <a:off x="7506999" y="2017781"/>
                  <a:ext cx="406800" cy="252000"/>
                </a:xfrm>
                <a:prstGeom prst="rect">
                  <a:avLst/>
                </a:prstGeom>
              </p:spPr>
            </p:pic>
          </mc:Fallback>
        </mc:AlternateContent>
        <mc:AlternateContent xmlns:mc="http://schemas.openxmlformats.org/markup-compatibility/2006">
          <mc:Choice xmlns:p14="http://schemas.microsoft.com/office/powerpoint/2010/main" Requires="p14">
            <p:contentPart p14:bwMode="auto" r:id="rId194">
              <p14:nvContentPartPr>
                <p14:cNvPr id="129" name="Entrada de lápiz 128">
                  <a:extLst>
                    <a:ext uri="{FF2B5EF4-FFF2-40B4-BE49-F238E27FC236}">
                      <a16:creationId xmlns:a16="http://schemas.microsoft.com/office/drawing/2014/main" id="{F3632550-A809-0144-9195-BF4DB2874285}"/>
                    </a:ext>
                  </a:extLst>
                </p14:cNvPr>
                <p14:cNvContentPartPr/>
                <p14:nvPr/>
              </p14:nvContentPartPr>
              <p14:xfrm>
                <a:off x="7962759" y="1887461"/>
                <a:ext cx="60480" cy="345600"/>
              </p14:xfrm>
            </p:contentPart>
          </mc:Choice>
          <mc:Fallback>
            <p:pic>
              <p:nvPicPr>
                <p:cNvPr id="129" name="Entrada de lápiz 128">
                  <a:extLst>
                    <a:ext uri="{FF2B5EF4-FFF2-40B4-BE49-F238E27FC236}">
                      <a16:creationId xmlns:a16="http://schemas.microsoft.com/office/drawing/2014/main" id="{F3632550-A809-0144-9195-BF4DB2874285}"/>
                    </a:ext>
                  </a:extLst>
                </p:cNvPr>
                <p:cNvPicPr/>
                <p:nvPr/>
              </p:nvPicPr>
              <p:blipFill>
                <a:blip r:embed="rId195"/>
                <a:stretch>
                  <a:fillRect/>
                </a:stretch>
              </p:blipFill>
              <p:spPr>
                <a:xfrm>
                  <a:off x="7955199" y="1879901"/>
                  <a:ext cx="75600" cy="360720"/>
                </a:xfrm>
                <a:prstGeom prst="rect">
                  <a:avLst/>
                </a:prstGeom>
              </p:spPr>
            </p:pic>
          </mc:Fallback>
        </mc:AlternateContent>
        <mc:AlternateContent xmlns:mc="http://schemas.openxmlformats.org/markup-compatibility/2006">
          <mc:Choice xmlns:p14="http://schemas.microsoft.com/office/powerpoint/2010/main" Requires="p14">
            <p:contentPart p14:bwMode="auto" r:id="rId196">
              <p14:nvContentPartPr>
                <p14:cNvPr id="130" name="Entrada de lápiz 129">
                  <a:extLst>
                    <a:ext uri="{FF2B5EF4-FFF2-40B4-BE49-F238E27FC236}">
                      <a16:creationId xmlns:a16="http://schemas.microsoft.com/office/drawing/2014/main" id="{F866FEF9-FA45-2042-A6A5-A46CA60BF9F4}"/>
                    </a:ext>
                  </a:extLst>
                </p14:cNvPr>
                <p14:cNvContentPartPr/>
                <p14:nvPr/>
              </p14:nvContentPartPr>
              <p14:xfrm>
                <a:off x="7924599" y="2005901"/>
                <a:ext cx="452160" cy="216000"/>
              </p14:xfrm>
            </p:contentPart>
          </mc:Choice>
          <mc:Fallback>
            <p:pic>
              <p:nvPicPr>
                <p:cNvPr id="130" name="Entrada de lápiz 129">
                  <a:extLst>
                    <a:ext uri="{FF2B5EF4-FFF2-40B4-BE49-F238E27FC236}">
                      <a16:creationId xmlns:a16="http://schemas.microsoft.com/office/drawing/2014/main" id="{F866FEF9-FA45-2042-A6A5-A46CA60BF9F4}"/>
                    </a:ext>
                  </a:extLst>
                </p:cNvPr>
                <p:cNvPicPr/>
                <p:nvPr/>
              </p:nvPicPr>
              <p:blipFill>
                <a:blip r:embed="rId197"/>
                <a:stretch>
                  <a:fillRect/>
                </a:stretch>
              </p:blipFill>
              <p:spPr>
                <a:xfrm>
                  <a:off x="7917039" y="1998341"/>
                  <a:ext cx="467280" cy="231120"/>
                </a:xfrm>
                <a:prstGeom prst="rect">
                  <a:avLst/>
                </a:prstGeom>
              </p:spPr>
            </p:pic>
          </mc:Fallback>
        </mc:AlternateContent>
        <mc:AlternateContent xmlns:mc="http://schemas.openxmlformats.org/markup-compatibility/2006">
          <mc:Choice xmlns:p14="http://schemas.microsoft.com/office/powerpoint/2010/main" Requires="p14">
            <p:contentPart p14:bwMode="auto" r:id="rId198">
              <p14:nvContentPartPr>
                <p14:cNvPr id="131" name="Entrada de lápiz 130">
                  <a:extLst>
                    <a:ext uri="{FF2B5EF4-FFF2-40B4-BE49-F238E27FC236}">
                      <a16:creationId xmlns:a16="http://schemas.microsoft.com/office/drawing/2014/main" id="{0EC6A537-93BD-6D4C-80E4-79159C49B53A}"/>
                    </a:ext>
                  </a:extLst>
                </p14:cNvPr>
                <p14:cNvContentPartPr/>
                <p14:nvPr/>
              </p14:nvContentPartPr>
              <p14:xfrm>
                <a:off x="8406279" y="2035061"/>
                <a:ext cx="15120" cy="22680"/>
              </p14:xfrm>
            </p:contentPart>
          </mc:Choice>
          <mc:Fallback>
            <p:pic>
              <p:nvPicPr>
                <p:cNvPr id="131" name="Entrada de lápiz 130">
                  <a:extLst>
                    <a:ext uri="{FF2B5EF4-FFF2-40B4-BE49-F238E27FC236}">
                      <a16:creationId xmlns:a16="http://schemas.microsoft.com/office/drawing/2014/main" id="{0EC6A537-93BD-6D4C-80E4-79159C49B53A}"/>
                    </a:ext>
                  </a:extLst>
                </p:cNvPr>
                <p:cNvPicPr/>
                <p:nvPr/>
              </p:nvPicPr>
              <p:blipFill>
                <a:blip r:embed="rId199"/>
                <a:stretch>
                  <a:fillRect/>
                </a:stretch>
              </p:blipFill>
              <p:spPr>
                <a:xfrm>
                  <a:off x="8398719" y="2027501"/>
                  <a:ext cx="30240" cy="37800"/>
                </a:xfrm>
                <a:prstGeom prst="rect">
                  <a:avLst/>
                </a:prstGeom>
              </p:spPr>
            </p:pic>
          </mc:Fallback>
        </mc:AlternateContent>
        <mc:AlternateContent xmlns:mc="http://schemas.openxmlformats.org/markup-compatibility/2006">
          <mc:Choice xmlns:p14="http://schemas.microsoft.com/office/powerpoint/2010/main" Requires="p14">
            <p:contentPart p14:bwMode="auto" r:id="rId200">
              <p14:nvContentPartPr>
                <p14:cNvPr id="132" name="Entrada de lápiz 131">
                  <a:extLst>
                    <a:ext uri="{FF2B5EF4-FFF2-40B4-BE49-F238E27FC236}">
                      <a16:creationId xmlns:a16="http://schemas.microsoft.com/office/drawing/2014/main" id="{C0D38A31-045A-464A-9148-42699C360977}"/>
                    </a:ext>
                  </a:extLst>
                </p14:cNvPr>
                <p14:cNvContentPartPr/>
                <p14:nvPr/>
              </p14:nvContentPartPr>
              <p14:xfrm>
                <a:off x="8475399" y="2123621"/>
                <a:ext cx="326160" cy="191160"/>
              </p14:xfrm>
            </p:contentPart>
          </mc:Choice>
          <mc:Fallback>
            <p:pic>
              <p:nvPicPr>
                <p:cNvPr id="132" name="Entrada de lápiz 131">
                  <a:extLst>
                    <a:ext uri="{FF2B5EF4-FFF2-40B4-BE49-F238E27FC236}">
                      <a16:creationId xmlns:a16="http://schemas.microsoft.com/office/drawing/2014/main" id="{C0D38A31-045A-464A-9148-42699C360977}"/>
                    </a:ext>
                  </a:extLst>
                </p:cNvPr>
                <p:cNvPicPr/>
                <p:nvPr/>
              </p:nvPicPr>
              <p:blipFill>
                <a:blip r:embed="rId201"/>
                <a:stretch>
                  <a:fillRect/>
                </a:stretch>
              </p:blipFill>
              <p:spPr>
                <a:xfrm>
                  <a:off x="8467839" y="2116061"/>
                  <a:ext cx="341280" cy="206280"/>
                </a:xfrm>
                <a:prstGeom prst="rect">
                  <a:avLst/>
                </a:prstGeom>
              </p:spPr>
            </p:pic>
          </mc:Fallback>
        </mc:AlternateContent>
        <mc:AlternateContent xmlns:mc="http://schemas.openxmlformats.org/markup-compatibility/2006">
          <mc:Choice xmlns:p14="http://schemas.microsoft.com/office/powerpoint/2010/main" Requires="p14">
            <p:contentPart p14:bwMode="auto" r:id="rId202">
              <p14:nvContentPartPr>
                <p14:cNvPr id="136" name="Entrada de lápiz 135">
                  <a:extLst>
                    <a:ext uri="{FF2B5EF4-FFF2-40B4-BE49-F238E27FC236}">
                      <a16:creationId xmlns:a16="http://schemas.microsoft.com/office/drawing/2014/main" id="{E7A1D8E1-142E-014A-ADF5-EEBB92C14FD1}"/>
                    </a:ext>
                  </a:extLst>
                </p14:cNvPr>
                <p14:cNvContentPartPr/>
                <p14:nvPr/>
              </p14:nvContentPartPr>
              <p14:xfrm>
                <a:off x="7826319" y="2372381"/>
                <a:ext cx="351720" cy="469080"/>
              </p14:xfrm>
            </p:contentPart>
          </mc:Choice>
          <mc:Fallback>
            <p:pic>
              <p:nvPicPr>
                <p:cNvPr id="136" name="Entrada de lápiz 135">
                  <a:extLst>
                    <a:ext uri="{FF2B5EF4-FFF2-40B4-BE49-F238E27FC236}">
                      <a16:creationId xmlns:a16="http://schemas.microsoft.com/office/drawing/2014/main" id="{E7A1D8E1-142E-014A-ADF5-EEBB92C14FD1}"/>
                    </a:ext>
                  </a:extLst>
                </p:cNvPr>
                <p:cNvPicPr/>
                <p:nvPr/>
              </p:nvPicPr>
              <p:blipFill>
                <a:blip r:embed="rId203"/>
                <a:stretch>
                  <a:fillRect/>
                </a:stretch>
              </p:blipFill>
              <p:spPr>
                <a:xfrm>
                  <a:off x="7818759" y="2364821"/>
                  <a:ext cx="366840" cy="484200"/>
                </a:xfrm>
                <a:prstGeom prst="rect">
                  <a:avLst/>
                </a:prstGeom>
              </p:spPr>
            </p:pic>
          </mc:Fallback>
        </mc:AlternateContent>
        <mc:AlternateContent xmlns:mc="http://schemas.openxmlformats.org/markup-compatibility/2006">
          <mc:Choice xmlns:p14="http://schemas.microsoft.com/office/powerpoint/2010/main" Requires="p14">
            <p:contentPart p14:bwMode="auto" r:id="rId204">
              <p14:nvContentPartPr>
                <p14:cNvPr id="137" name="Entrada de lápiz 136">
                  <a:extLst>
                    <a:ext uri="{FF2B5EF4-FFF2-40B4-BE49-F238E27FC236}">
                      <a16:creationId xmlns:a16="http://schemas.microsoft.com/office/drawing/2014/main" id="{012F8F2C-1901-FB4C-8228-ECFB1E6226FA}"/>
                    </a:ext>
                  </a:extLst>
                </p14:cNvPr>
                <p14:cNvContentPartPr/>
                <p14:nvPr/>
              </p14:nvContentPartPr>
              <p14:xfrm>
                <a:off x="8101719" y="2408741"/>
                <a:ext cx="134280" cy="66960"/>
              </p14:xfrm>
            </p:contentPart>
          </mc:Choice>
          <mc:Fallback>
            <p:pic>
              <p:nvPicPr>
                <p:cNvPr id="137" name="Entrada de lápiz 136">
                  <a:extLst>
                    <a:ext uri="{FF2B5EF4-FFF2-40B4-BE49-F238E27FC236}">
                      <a16:creationId xmlns:a16="http://schemas.microsoft.com/office/drawing/2014/main" id="{012F8F2C-1901-FB4C-8228-ECFB1E6226FA}"/>
                    </a:ext>
                  </a:extLst>
                </p:cNvPr>
                <p:cNvPicPr/>
                <p:nvPr/>
              </p:nvPicPr>
              <p:blipFill>
                <a:blip r:embed="rId205"/>
                <a:stretch>
                  <a:fillRect/>
                </a:stretch>
              </p:blipFill>
              <p:spPr>
                <a:xfrm>
                  <a:off x="8094159" y="2401181"/>
                  <a:ext cx="149400" cy="82080"/>
                </a:xfrm>
                <a:prstGeom prst="rect">
                  <a:avLst/>
                </a:prstGeom>
              </p:spPr>
            </p:pic>
          </mc:Fallback>
        </mc:AlternateContent>
        <mc:AlternateContent xmlns:mc="http://schemas.openxmlformats.org/markup-compatibility/2006">
          <mc:Choice xmlns:p14="http://schemas.microsoft.com/office/powerpoint/2010/main" Requires="p14">
            <p:contentPart p14:bwMode="auto" r:id="rId206">
              <p14:nvContentPartPr>
                <p14:cNvPr id="138" name="Entrada de lápiz 137">
                  <a:extLst>
                    <a:ext uri="{FF2B5EF4-FFF2-40B4-BE49-F238E27FC236}">
                      <a16:creationId xmlns:a16="http://schemas.microsoft.com/office/drawing/2014/main" id="{8AABA25E-7672-4549-A11A-8CD24965081B}"/>
                    </a:ext>
                  </a:extLst>
                </p14:cNvPr>
                <p14:cNvContentPartPr/>
                <p14:nvPr/>
              </p14:nvContentPartPr>
              <p14:xfrm>
                <a:off x="8111439" y="2360141"/>
                <a:ext cx="120240" cy="124560"/>
              </p14:xfrm>
            </p:contentPart>
          </mc:Choice>
          <mc:Fallback>
            <p:pic>
              <p:nvPicPr>
                <p:cNvPr id="138" name="Entrada de lápiz 137">
                  <a:extLst>
                    <a:ext uri="{FF2B5EF4-FFF2-40B4-BE49-F238E27FC236}">
                      <a16:creationId xmlns:a16="http://schemas.microsoft.com/office/drawing/2014/main" id="{8AABA25E-7672-4549-A11A-8CD24965081B}"/>
                    </a:ext>
                  </a:extLst>
                </p:cNvPr>
                <p:cNvPicPr/>
                <p:nvPr/>
              </p:nvPicPr>
              <p:blipFill>
                <a:blip r:embed="rId207"/>
                <a:stretch>
                  <a:fillRect/>
                </a:stretch>
              </p:blipFill>
              <p:spPr>
                <a:xfrm>
                  <a:off x="8103879" y="2352581"/>
                  <a:ext cx="135000" cy="139320"/>
                </a:xfrm>
                <a:prstGeom prst="rect">
                  <a:avLst/>
                </a:prstGeom>
              </p:spPr>
            </p:pic>
          </mc:Fallback>
        </mc:AlternateContent>
      </p:grpSp>
      <p:grpSp>
        <p:nvGrpSpPr>
          <p:cNvPr id="149" name="Grupo 148">
            <a:extLst>
              <a:ext uri="{FF2B5EF4-FFF2-40B4-BE49-F238E27FC236}">
                <a16:creationId xmlns:a16="http://schemas.microsoft.com/office/drawing/2014/main" id="{FC9A5657-06EF-4440-A901-B442A42AC258}"/>
              </a:ext>
            </a:extLst>
          </p:cNvPr>
          <p:cNvGrpSpPr/>
          <p:nvPr/>
        </p:nvGrpSpPr>
        <p:grpSpPr>
          <a:xfrm>
            <a:off x="1415799" y="3366341"/>
            <a:ext cx="738720" cy="54360"/>
            <a:chOff x="1415799" y="3366341"/>
            <a:chExt cx="738720" cy="54360"/>
          </a:xfrm>
        </p:grpSpPr>
        <mc:AlternateContent xmlns:mc="http://schemas.openxmlformats.org/markup-compatibility/2006">
          <mc:Choice xmlns:p14="http://schemas.microsoft.com/office/powerpoint/2010/main" Requires="p14">
            <p:contentPart p14:bwMode="auto" r:id="rId208">
              <p14:nvContentPartPr>
                <p14:cNvPr id="144" name="Entrada de lápiz 143">
                  <a:extLst>
                    <a:ext uri="{FF2B5EF4-FFF2-40B4-BE49-F238E27FC236}">
                      <a16:creationId xmlns:a16="http://schemas.microsoft.com/office/drawing/2014/main" id="{60958178-98D4-354D-B968-03F0775E7DF7}"/>
                    </a:ext>
                  </a:extLst>
                </p14:cNvPr>
                <p14:cNvContentPartPr/>
                <p14:nvPr/>
              </p14:nvContentPartPr>
              <p14:xfrm>
                <a:off x="1415799" y="3366341"/>
                <a:ext cx="213480" cy="45720"/>
              </p14:xfrm>
            </p:contentPart>
          </mc:Choice>
          <mc:Fallback>
            <p:pic>
              <p:nvPicPr>
                <p:cNvPr id="144" name="Entrada de lápiz 143">
                  <a:extLst>
                    <a:ext uri="{FF2B5EF4-FFF2-40B4-BE49-F238E27FC236}">
                      <a16:creationId xmlns:a16="http://schemas.microsoft.com/office/drawing/2014/main" id="{60958178-98D4-354D-B968-03F0775E7DF7}"/>
                    </a:ext>
                  </a:extLst>
                </p:cNvPr>
                <p:cNvPicPr/>
                <p:nvPr/>
              </p:nvPicPr>
              <p:blipFill>
                <a:blip r:embed="rId209"/>
                <a:stretch>
                  <a:fillRect/>
                </a:stretch>
              </p:blipFill>
              <p:spPr>
                <a:xfrm>
                  <a:off x="1408239" y="3358781"/>
                  <a:ext cx="228600" cy="60840"/>
                </a:xfrm>
                <a:prstGeom prst="rect">
                  <a:avLst/>
                </a:prstGeom>
              </p:spPr>
            </p:pic>
          </mc:Fallback>
        </mc:AlternateContent>
        <mc:AlternateContent xmlns:mc="http://schemas.openxmlformats.org/markup-compatibility/2006">
          <mc:Choice xmlns:p14="http://schemas.microsoft.com/office/powerpoint/2010/main" Requires="p14">
            <p:contentPart p14:bwMode="auto" r:id="rId210">
              <p14:nvContentPartPr>
                <p14:cNvPr id="145" name="Entrada de lápiz 144">
                  <a:extLst>
                    <a:ext uri="{FF2B5EF4-FFF2-40B4-BE49-F238E27FC236}">
                      <a16:creationId xmlns:a16="http://schemas.microsoft.com/office/drawing/2014/main" id="{70858AD0-6087-C149-AC4D-A9C002FCADA9}"/>
                    </a:ext>
                  </a:extLst>
                </p14:cNvPr>
                <p14:cNvContentPartPr/>
                <p14:nvPr/>
              </p14:nvContentPartPr>
              <p14:xfrm>
                <a:off x="1720359" y="3406301"/>
                <a:ext cx="138600" cy="7200"/>
              </p14:xfrm>
            </p:contentPart>
          </mc:Choice>
          <mc:Fallback>
            <p:pic>
              <p:nvPicPr>
                <p:cNvPr id="145" name="Entrada de lápiz 144">
                  <a:extLst>
                    <a:ext uri="{FF2B5EF4-FFF2-40B4-BE49-F238E27FC236}">
                      <a16:creationId xmlns:a16="http://schemas.microsoft.com/office/drawing/2014/main" id="{70858AD0-6087-C149-AC4D-A9C002FCADA9}"/>
                    </a:ext>
                  </a:extLst>
                </p:cNvPr>
                <p:cNvPicPr/>
                <p:nvPr/>
              </p:nvPicPr>
              <p:blipFill>
                <a:blip r:embed="rId211"/>
                <a:stretch>
                  <a:fillRect/>
                </a:stretch>
              </p:blipFill>
              <p:spPr>
                <a:xfrm>
                  <a:off x="1712799" y="3398741"/>
                  <a:ext cx="153720" cy="22320"/>
                </a:xfrm>
                <a:prstGeom prst="rect">
                  <a:avLst/>
                </a:prstGeom>
              </p:spPr>
            </p:pic>
          </mc:Fallback>
        </mc:AlternateContent>
        <mc:AlternateContent xmlns:mc="http://schemas.openxmlformats.org/markup-compatibility/2006">
          <mc:Choice xmlns:p14="http://schemas.microsoft.com/office/powerpoint/2010/main" Requires="p14">
            <p:contentPart p14:bwMode="auto" r:id="rId212">
              <p14:nvContentPartPr>
                <p14:cNvPr id="146" name="Entrada de lápiz 145">
                  <a:extLst>
                    <a:ext uri="{FF2B5EF4-FFF2-40B4-BE49-F238E27FC236}">
                      <a16:creationId xmlns:a16="http://schemas.microsoft.com/office/drawing/2014/main" id="{9F6979CE-911D-2241-BC17-8C1B57FD6E38}"/>
                    </a:ext>
                  </a:extLst>
                </p14:cNvPr>
                <p14:cNvContentPartPr/>
                <p14:nvPr/>
              </p14:nvContentPartPr>
              <p14:xfrm>
                <a:off x="2005479" y="3411701"/>
                <a:ext cx="149040" cy="9000"/>
              </p14:xfrm>
            </p:contentPart>
          </mc:Choice>
          <mc:Fallback>
            <p:pic>
              <p:nvPicPr>
                <p:cNvPr id="146" name="Entrada de lápiz 145">
                  <a:extLst>
                    <a:ext uri="{FF2B5EF4-FFF2-40B4-BE49-F238E27FC236}">
                      <a16:creationId xmlns:a16="http://schemas.microsoft.com/office/drawing/2014/main" id="{9F6979CE-911D-2241-BC17-8C1B57FD6E38}"/>
                    </a:ext>
                  </a:extLst>
                </p:cNvPr>
                <p:cNvPicPr/>
                <p:nvPr/>
              </p:nvPicPr>
              <p:blipFill>
                <a:blip r:embed="rId213"/>
                <a:stretch>
                  <a:fillRect/>
                </a:stretch>
              </p:blipFill>
              <p:spPr>
                <a:xfrm>
                  <a:off x="1998279" y="3404141"/>
                  <a:ext cx="164160" cy="24120"/>
                </a:xfrm>
                <a:prstGeom prst="rect">
                  <a:avLst/>
                </a:prstGeom>
              </p:spPr>
            </p:pic>
          </mc:Fallback>
        </mc:AlternateContent>
      </p:grpSp>
      <p:grpSp>
        <p:nvGrpSpPr>
          <p:cNvPr id="148" name="Grupo 147">
            <a:extLst>
              <a:ext uri="{FF2B5EF4-FFF2-40B4-BE49-F238E27FC236}">
                <a16:creationId xmlns:a16="http://schemas.microsoft.com/office/drawing/2014/main" id="{638F32D0-F1B0-624C-9907-3851029B8D9A}"/>
              </a:ext>
            </a:extLst>
          </p:cNvPr>
          <p:cNvGrpSpPr/>
          <p:nvPr/>
        </p:nvGrpSpPr>
        <p:grpSpPr>
          <a:xfrm>
            <a:off x="2349639" y="2605301"/>
            <a:ext cx="187200" cy="786960"/>
            <a:chOff x="2349639" y="2605301"/>
            <a:chExt cx="187200" cy="786960"/>
          </a:xfrm>
        </p:grpSpPr>
        <mc:AlternateContent xmlns:mc="http://schemas.openxmlformats.org/markup-compatibility/2006">
          <mc:Choice xmlns:p14="http://schemas.microsoft.com/office/powerpoint/2010/main" Requires="p14">
            <p:contentPart p14:bwMode="auto" r:id="rId214">
              <p14:nvContentPartPr>
                <p14:cNvPr id="140" name="Entrada de lápiz 139">
                  <a:extLst>
                    <a:ext uri="{FF2B5EF4-FFF2-40B4-BE49-F238E27FC236}">
                      <a16:creationId xmlns:a16="http://schemas.microsoft.com/office/drawing/2014/main" id="{6F9F40E3-BD0C-CB4B-AA67-5BB0CD785ACF}"/>
                    </a:ext>
                  </a:extLst>
                </p14:cNvPr>
                <p14:cNvContentPartPr/>
                <p14:nvPr/>
              </p14:nvContentPartPr>
              <p14:xfrm>
                <a:off x="2519199" y="2605301"/>
                <a:ext cx="12960" cy="145440"/>
              </p14:xfrm>
            </p:contentPart>
          </mc:Choice>
          <mc:Fallback>
            <p:pic>
              <p:nvPicPr>
                <p:cNvPr id="140" name="Entrada de lápiz 139">
                  <a:extLst>
                    <a:ext uri="{FF2B5EF4-FFF2-40B4-BE49-F238E27FC236}">
                      <a16:creationId xmlns:a16="http://schemas.microsoft.com/office/drawing/2014/main" id="{6F9F40E3-BD0C-CB4B-AA67-5BB0CD785ACF}"/>
                    </a:ext>
                  </a:extLst>
                </p:cNvPr>
                <p:cNvPicPr/>
                <p:nvPr/>
              </p:nvPicPr>
              <p:blipFill>
                <a:blip r:embed="rId215"/>
                <a:stretch>
                  <a:fillRect/>
                </a:stretch>
              </p:blipFill>
              <p:spPr>
                <a:xfrm>
                  <a:off x="2511639" y="2597741"/>
                  <a:ext cx="27720" cy="160200"/>
                </a:xfrm>
                <a:prstGeom prst="rect">
                  <a:avLst/>
                </a:prstGeom>
              </p:spPr>
            </p:pic>
          </mc:Fallback>
        </mc:AlternateContent>
        <mc:AlternateContent xmlns:mc="http://schemas.openxmlformats.org/markup-compatibility/2006">
          <mc:Choice xmlns:p14="http://schemas.microsoft.com/office/powerpoint/2010/main" Requires="p14">
            <p:contentPart p14:bwMode="auto" r:id="rId216">
              <p14:nvContentPartPr>
                <p14:cNvPr id="141" name="Entrada de lápiz 140">
                  <a:extLst>
                    <a:ext uri="{FF2B5EF4-FFF2-40B4-BE49-F238E27FC236}">
                      <a16:creationId xmlns:a16="http://schemas.microsoft.com/office/drawing/2014/main" id="{06334EA5-B026-6A41-B6F0-75E44ADECB45}"/>
                    </a:ext>
                  </a:extLst>
                </p14:cNvPr>
                <p14:cNvContentPartPr/>
                <p14:nvPr/>
              </p14:nvContentPartPr>
              <p14:xfrm>
                <a:off x="2518119" y="2792141"/>
                <a:ext cx="18720" cy="144000"/>
              </p14:xfrm>
            </p:contentPart>
          </mc:Choice>
          <mc:Fallback>
            <p:pic>
              <p:nvPicPr>
                <p:cNvPr id="141" name="Entrada de lápiz 140">
                  <a:extLst>
                    <a:ext uri="{FF2B5EF4-FFF2-40B4-BE49-F238E27FC236}">
                      <a16:creationId xmlns:a16="http://schemas.microsoft.com/office/drawing/2014/main" id="{06334EA5-B026-6A41-B6F0-75E44ADECB45}"/>
                    </a:ext>
                  </a:extLst>
                </p:cNvPr>
                <p:cNvPicPr/>
                <p:nvPr/>
              </p:nvPicPr>
              <p:blipFill>
                <a:blip r:embed="rId217"/>
                <a:stretch>
                  <a:fillRect/>
                </a:stretch>
              </p:blipFill>
              <p:spPr>
                <a:xfrm>
                  <a:off x="2510559" y="2784581"/>
                  <a:ext cx="33840" cy="159120"/>
                </a:xfrm>
                <a:prstGeom prst="rect">
                  <a:avLst/>
                </a:prstGeom>
              </p:spPr>
            </p:pic>
          </mc:Fallback>
        </mc:AlternateContent>
        <mc:AlternateContent xmlns:mc="http://schemas.openxmlformats.org/markup-compatibility/2006">
          <mc:Choice xmlns:p14="http://schemas.microsoft.com/office/powerpoint/2010/main" Requires="p14">
            <p:contentPart p14:bwMode="auto" r:id="rId218">
              <p14:nvContentPartPr>
                <p14:cNvPr id="142" name="Entrada de lápiz 141">
                  <a:extLst>
                    <a:ext uri="{FF2B5EF4-FFF2-40B4-BE49-F238E27FC236}">
                      <a16:creationId xmlns:a16="http://schemas.microsoft.com/office/drawing/2014/main" id="{160FABE8-1468-484E-B375-976BE6A26B2F}"/>
                    </a:ext>
                  </a:extLst>
                </p14:cNvPr>
                <p14:cNvContentPartPr/>
                <p14:nvPr/>
              </p14:nvContentPartPr>
              <p14:xfrm>
                <a:off x="2509479" y="3018221"/>
                <a:ext cx="7920" cy="115560"/>
              </p14:xfrm>
            </p:contentPart>
          </mc:Choice>
          <mc:Fallback>
            <p:pic>
              <p:nvPicPr>
                <p:cNvPr id="142" name="Entrada de lápiz 141">
                  <a:extLst>
                    <a:ext uri="{FF2B5EF4-FFF2-40B4-BE49-F238E27FC236}">
                      <a16:creationId xmlns:a16="http://schemas.microsoft.com/office/drawing/2014/main" id="{160FABE8-1468-484E-B375-976BE6A26B2F}"/>
                    </a:ext>
                  </a:extLst>
                </p:cNvPr>
                <p:cNvPicPr/>
                <p:nvPr/>
              </p:nvPicPr>
              <p:blipFill>
                <a:blip r:embed="rId219"/>
                <a:stretch>
                  <a:fillRect/>
                </a:stretch>
              </p:blipFill>
              <p:spPr>
                <a:xfrm>
                  <a:off x="2501919" y="3010661"/>
                  <a:ext cx="23040" cy="130680"/>
                </a:xfrm>
                <a:prstGeom prst="rect">
                  <a:avLst/>
                </a:prstGeom>
              </p:spPr>
            </p:pic>
          </mc:Fallback>
        </mc:AlternateContent>
        <mc:AlternateContent xmlns:mc="http://schemas.openxmlformats.org/markup-compatibility/2006">
          <mc:Choice xmlns:p14="http://schemas.microsoft.com/office/powerpoint/2010/main" Requires="p14">
            <p:contentPart p14:bwMode="auto" r:id="rId220">
              <p14:nvContentPartPr>
                <p14:cNvPr id="143" name="Entrada de lápiz 142">
                  <a:extLst>
                    <a:ext uri="{FF2B5EF4-FFF2-40B4-BE49-F238E27FC236}">
                      <a16:creationId xmlns:a16="http://schemas.microsoft.com/office/drawing/2014/main" id="{ABBA4689-C82A-FE4F-BC4B-BF1407EE0CF3}"/>
                    </a:ext>
                  </a:extLst>
                </p14:cNvPr>
                <p14:cNvContentPartPr/>
                <p14:nvPr/>
              </p14:nvContentPartPr>
              <p14:xfrm>
                <a:off x="2484639" y="3214781"/>
                <a:ext cx="22680" cy="122400"/>
              </p14:xfrm>
            </p:contentPart>
          </mc:Choice>
          <mc:Fallback>
            <p:pic>
              <p:nvPicPr>
                <p:cNvPr id="143" name="Entrada de lápiz 142">
                  <a:extLst>
                    <a:ext uri="{FF2B5EF4-FFF2-40B4-BE49-F238E27FC236}">
                      <a16:creationId xmlns:a16="http://schemas.microsoft.com/office/drawing/2014/main" id="{ABBA4689-C82A-FE4F-BC4B-BF1407EE0CF3}"/>
                    </a:ext>
                  </a:extLst>
                </p:cNvPr>
                <p:cNvPicPr/>
                <p:nvPr/>
              </p:nvPicPr>
              <p:blipFill>
                <a:blip r:embed="rId221"/>
                <a:stretch>
                  <a:fillRect/>
                </a:stretch>
              </p:blipFill>
              <p:spPr>
                <a:xfrm>
                  <a:off x="2477079" y="3207221"/>
                  <a:ext cx="37800" cy="137520"/>
                </a:xfrm>
                <a:prstGeom prst="rect">
                  <a:avLst/>
                </a:prstGeom>
              </p:spPr>
            </p:pic>
          </mc:Fallback>
        </mc:AlternateContent>
        <mc:AlternateContent xmlns:mc="http://schemas.openxmlformats.org/markup-compatibility/2006">
          <mc:Choice xmlns:p14="http://schemas.microsoft.com/office/powerpoint/2010/main" Requires="p14">
            <p:contentPart p14:bwMode="auto" r:id="rId222">
              <p14:nvContentPartPr>
                <p14:cNvPr id="147" name="Entrada de lápiz 146">
                  <a:extLst>
                    <a:ext uri="{FF2B5EF4-FFF2-40B4-BE49-F238E27FC236}">
                      <a16:creationId xmlns:a16="http://schemas.microsoft.com/office/drawing/2014/main" id="{6C533AF4-02CD-5549-8552-788B6EB784F0}"/>
                    </a:ext>
                  </a:extLst>
                </p14:cNvPr>
                <p14:cNvContentPartPr/>
                <p14:nvPr/>
              </p14:nvContentPartPr>
              <p14:xfrm>
                <a:off x="2349639" y="3386141"/>
                <a:ext cx="174960" cy="6120"/>
              </p14:xfrm>
            </p:contentPart>
          </mc:Choice>
          <mc:Fallback>
            <p:pic>
              <p:nvPicPr>
                <p:cNvPr id="147" name="Entrada de lápiz 146">
                  <a:extLst>
                    <a:ext uri="{FF2B5EF4-FFF2-40B4-BE49-F238E27FC236}">
                      <a16:creationId xmlns:a16="http://schemas.microsoft.com/office/drawing/2014/main" id="{6C533AF4-02CD-5549-8552-788B6EB784F0}"/>
                    </a:ext>
                  </a:extLst>
                </p:cNvPr>
                <p:cNvPicPr/>
                <p:nvPr/>
              </p:nvPicPr>
              <p:blipFill>
                <a:blip r:embed="rId223"/>
                <a:stretch>
                  <a:fillRect/>
                </a:stretch>
              </p:blipFill>
              <p:spPr>
                <a:xfrm>
                  <a:off x="2342079" y="3378941"/>
                  <a:ext cx="190080" cy="21240"/>
                </a:xfrm>
                <a:prstGeom prst="rect">
                  <a:avLst/>
                </a:prstGeom>
              </p:spPr>
            </p:pic>
          </mc:Fallback>
        </mc:AlternateContent>
      </p:grpSp>
      <p:grpSp>
        <p:nvGrpSpPr>
          <p:cNvPr id="163" name="Grupo 162">
            <a:extLst>
              <a:ext uri="{FF2B5EF4-FFF2-40B4-BE49-F238E27FC236}">
                <a16:creationId xmlns:a16="http://schemas.microsoft.com/office/drawing/2014/main" id="{B41CA0E4-C10B-6C42-8328-C6E94BCE4C23}"/>
              </a:ext>
            </a:extLst>
          </p:cNvPr>
          <p:cNvGrpSpPr/>
          <p:nvPr/>
        </p:nvGrpSpPr>
        <p:grpSpPr>
          <a:xfrm>
            <a:off x="471879" y="3662261"/>
            <a:ext cx="201240" cy="367200"/>
            <a:chOff x="471879" y="3662261"/>
            <a:chExt cx="201240" cy="367200"/>
          </a:xfrm>
        </p:grpSpPr>
        <mc:AlternateContent xmlns:mc="http://schemas.openxmlformats.org/markup-compatibility/2006">
          <mc:Choice xmlns:p14="http://schemas.microsoft.com/office/powerpoint/2010/main" Requires="p14">
            <p:contentPart p14:bwMode="auto" r:id="rId224">
              <p14:nvContentPartPr>
                <p14:cNvPr id="150" name="Entrada de lápiz 149">
                  <a:extLst>
                    <a:ext uri="{FF2B5EF4-FFF2-40B4-BE49-F238E27FC236}">
                      <a16:creationId xmlns:a16="http://schemas.microsoft.com/office/drawing/2014/main" id="{0E643A80-43B0-234B-936E-DBE233A28B84}"/>
                    </a:ext>
                  </a:extLst>
                </p14:cNvPr>
                <p14:cNvContentPartPr/>
                <p14:nvPr/>
              </p14:nvContentPartPr>
              <p14:xfrm>
                <a:off x="530919" y="3765581"/>
                <a:ext cx="51480" cy="263880"/>
              </p14:xfrm>
            </p:contentPart>
          </mc:Choice>
          <mc:Fallback>
            <p:pic>
              <p:nvPicPr>
                <p:cNvPr id="150" name="Entrada de lápiz 149">
                  <a:extLst>
                    <a:ext uri="{FF2B5EF4-FFF2-40B4-BE49-F238E27FC236}">
                      <a16:creationId xmlns:a16="http://schemas.microsoft.com/office/drawing/2014/main" id="{0E643A80-43B0-234B-936E-DBE233A28B84}"/>
                    </a:ext>
                  </a:extLst>
                </p:cNvPr>
                <p:cNvPicPr/>
                <p:nvPr/>
              </p:nvPicPr>
              <p:blipFill>
                <a:blip r:embed="rId225"/>
                <a:stretch>
                  <a:fillRect/>
                </a:stretch>
              </p:blipFill>
              <p:spPr>
                <a:xfrm>
                  <a:off x="523359" y="3758021"/>
                  <a:ext cx="66600" cy="279000"/>
                </a:xfrm>
                <a:prstGeom prst="rect">
                  <a:avLst/>
                </a:prstGeom>
              </p:spPr>
            </p:pic>
          </mc:Fallback>
        </mc:AlternateContent>
        <mc:AlternateContent xmlns:mc="http://schemas.openxmlformats.org/markup-compatibility/2006">
          <mc:Choice xmlns:p14="http://schemas.microsoft.com/office/powerpoint/2010/main" Requires="p14">
            <p:contentPart p14:bwMode="auto" r:id="rId226">
              <p14:nvContentPartPr>
                <p14:cNvPr id="151" name="Entrada de lápiz 150">
                  <a:extLst>
                    <a:ext uri="{FF2B5EF4-FFF2-40B4-BE49-F238E27FC236}">
                      <a16:creationId xmlns:a16="http://schemas.microsoft.com/office/drawing/2014/main" id="{C12568A7-AA68-714B-8B4B-8312942E551A}"/>
                    </a:ext>
                  </a:extLst>
                </p14:cNvPr>
                <p14:cNvContentPartPr/>
                <p14:nvPr/>
              </p14:nvContentPartPr>
              <p14:xfrm>
                <a:off x="471879" y="3662261"/>
                <a:ext cx="201240" cy="207000"/>
              </p14:xfrm>
            </p:contentPart>
          </mc:Choice>
          <mc:Fallback>
            <p:pic>
              <p:nvPicPr>
                <p:cNvPr id="151" name="Entrada de lápiz 150">
                  <a:extLst>
                    <a:ext uri="{FF2B5EF4-FFF2-40B4-BE49-F238E27FC236}">
                      <a16:creationId xmlns:a16="http://schemas.microsoft.com/office/drawing/2014/main" id="{C12568A7-AA68-714B-8B4B-8312942E551A}"/>
                    </a:ext>
                  </a:extLst>
                </p:cNvPr>
                <p:cNvPicPr/>
                <p:nvPr/>
              </p:nvPicPr>
              <p:blipFill>
                <a:blip r:embed="rId227"/>
                <a:stretch>
                  <a:fillRect/>
                </a:stretch>
              </p:blipFill>
              <p:spPr>
                <a:xfrm>
                  <a:off x="464319" y="3654701"/>
                  <a:ext cx="216360" cy="222120"/>
                </a:xfrm>
                <a:prstGeom prst="rect">
                  <a:avLst/>
                </a:prstGeom>
              </p:spPr>
            </p:pic>
          </mc:Fallback>
        </mc:AlternateContent>
      </p:grpSp>
      <p:grpSp>
        <p:nvGrpSpPr>
          <p:cNvPr id="162" name="Grupo 161">
            <a:extLst>
              <a:ext uri="{FF2B5EF4-FFF2-40B4-BE49-F238E27FC236}">
                <a16:creationId xmlns:a16="http://schemas.microsoft.com/office/drawing/2014/main" id="{F144DD98-9FBF-6047-8B05-4EE2F0FFB215}"/>
              </a:ext>
            </a:extLst>
          </p:cNvPr>
          <p:cNvGrpSpPr/>
          <p:nvPr/>
        </p:nvGrpSpPr>
        <p:grpSpPr>
          <a:xfrm>
            <a:off x="884799" y="3731741"/>
            <a:ext cx="218880" cy="184680"/>
            <a:chOff x="884799" y="3731741"/>
            <a:chExt cx="218880" cy="184680"/>
          </a:xfrm>
        </p:grpSpPr>
        <mc:AlternateContent xmlns:mc="http://schemas.openxmlformats.org/markup-compatibility/2006">
          <mc:Choice xmlns:p14="http://schemas.microsoft.com/office/powerpoint/2010/main" Requires="p14">
            <p:contentPart p14:bwMode="auto" r:id="rId228">
              <p14:nvContentPartPr>
                <p14:cNvPr id="152" name="Entrada de lápiz 151">
                  <a:extLst>
                    <a:ext uri="{FF2B5EF4-FFF2-40B4-BE49-F238E27FC236}">
                      <a16:creationId xmlns:a16="http://schemas.microsoft.com/office/drawing/2014/main" id="{BED3B2D2-67FC-D844-B4C0-6061CBC6A4C9}"/>
                    </a:ext>
                  </a:extLst>
                </p14:cNvPr>
                <p14:cNvContentPartPr/>
                <p14:nvPr/>
              </p14:nvContentPartPr>
              <p14:xfrm>
                <a:off x="884799" y="3731741"/>
                <a:ext cx="200520" cy="54000"/>
              </p14:xfrm>
            </p:contentPart>
          </mc:Choice>
          <mc:Fallback>
            <p:pic>
              <p:nvPicPr>
                <p:cNvPr id="152" name="Entrada de lápiz 151">
                  <a:extLst>
                    <a:ext uri="{FF2B5EF4-FFF2-40B4-BE49-F238E27FC236}">
                      <a16:creationId xmlns:a16="http://schemas.microsoft.com/office/drawing/2014/main" id="{BED3B2D2-67FC-D844-B4C0-6061CBC6A4C9}"/>
                    </a:ext>
                  </a:extLst>
                </p:cNvPr>
                <p:cNvPicPr/>
                <p:nvPr/>
              </p:nvPicPr>
              <p:blipFill>
                <a:blip r:embed="rId229"/>
                <a:stretch>
                  <a:fillRect/>
                </a:stretch>
              </p:blipFill>
              <p:spPr>
                <a:xfrm>
                  <a:off x="877239" y="3724181"/>
                  <a:ext cx="215640" cy="69120"/>
                </a:xfrm>
                <a:prstGeom prst="rect">
                  <a:avLst/>
                </a:prstGeom>
              </p:spPr>
            </p:pic>
          </mc:Fallback>
        </mc:AlternateContent>
        <mc:AlternateContent xmlns:mc="http://schemas.openxmlformats.org/markup-compatibility/2006">
          <mc:Choice xmlns:p14="http://schemas.microsoft.com/office/powerpoint/2010/main" Requires="p14">
            <p:contentPart p14:bwMode="auto" r:id="rId230">
              <p14:nvContentPartPr>
                <p14:cNvPr id="153" name="Entrada de lápiz 152">
                  <a:extLst>
                    <a:ext uri="{FF2B5EF4-FFF2-40B4-BE49-F238E27FC236}">
                      <a16:creationId xmlns:a16="http://schemas.microsoft.com/office/drawing/2014/main" id="{72BBCC80-6538-4542-A27C-3572C7EFE106}"/>
                    </a:ext>
                  </a:extLst>
                </p14:cNvPr>
                <p14:cNvContentPartPr/>
                <p14:nvPr/>
              </p14:nvContentPartPr>
              <p14:xfrm>
                <a:off x="884799" y="3859181"/>
                <a:ext cx="218880" cy="57240"/>
              </p14:xfrm>
            </p:contentPart>
          </mc:Choice>
          <mc:Fallback>
            <p:pic>
              <p:nvPicPr>
                <p:cNvPr id="153" name="Entrada de lápiz 152">
                  <a:extLst>
                    <a:ext uri="{FF2B5EF4-FFF2-40B4-BE49-F238E27FC236}">
                      <a16:creationId xmlns:a16="http://schemas.microsoft.com/office/drawing/2014/main" id="{72BBCC80-6538-4542-A27C-3572C7EFE106}"/>
                    </a:ext>
                  </a:extLst>
                </p:cNvPr>
                <p:cNvPicPr/>
                <p:nvPr/>
              </p:nvPicPr>
              <p:blipFill>
                <a:blip r:embed="rId231"/>
                <a:stretch>
                  <a:fillRect/>
                </a:stretch>
              </p:blipFill>
              <p:spPr>
                <a:xfrm>
                  <a:off x="877239" y="3851621"/>
                  <a:ext cx="234000" cy="72360"/>
                </a:xfrm>
                <a:prstGeom prst="rect">
                  <a:avLst/>
                </a:prstGeom>
              </p:spPr>
            </p:pic>
          </mc:Fallback>
        </mc:AlternateContent>
      </p:grpSp>
      <p:grpSp>
        <p:nvGrpSpPr>
          <p:cNvPr id="161" name="Grupo 160">
            <a:extLst>
              <a:ext uri="{FF2B5EF4-FFF2-40B4-BE49-F238E27FC236}">
                <a16:creationId xmlns:a16="http://schemas.microsoft.com/office/drawing/2014/main" id="{4A58C7D3-D2D9-E143-8EB5-3DF31DD60949}"/>
              </a:ext>
            </a:extLst>
          </p:cNvPr>
          <p:cNvGrpSpPr/>
          <p:nvPr/>
        </p:nvGrpSpPr>
        <p:grpSpPr>
          <a:xfrm>
            <a:off x="1307439" y="3677021"/>
            <a:ext cx="1114200" cy="393840"/>
            <a:chOff x="1307439" y="3677021"/>
            <a:chExt cx="1114200" cy="393840"/>
          </a:xfrm>
        </p:grpSpPr>
        <mc:AlternateContent xmlns:mc="http://schemas.openxmlformats.org/markup-compatibility/2006">
          <mc:Choice xmlns:p14="http://schemas.microsoft.com/office/powerpoint/2010/main" Requires="p14">
            <p:contentPart p14:bwMode="auto" r:id="rId232">
              <p14:nvContentPartPr>
                <p14:cNvPr id="154" name="Entrada de lápiz 153">
                  <a:extLst>
                    <a:ext uri="{FF2B5EF4-FFF2-40B4-BE49-F238E27FC236}">
                      <a16:creationId xmlns:a16="http://schemas.microsoft.com/office/drawing/2014/main" id="{6EF3FFE1-644E-AD45-A2FE-B6C71ECC293B}"/>
                    </a:ext>
                  </a:extLst>
                </p14:cNvPr>
                <p14:cNvContentPartPr/>
                <p14:nvPr/>
              </p14:nvContentPartPr>
              <p14:xfrm>
                <a:off x="1307439" y="3758381"/>
                <a:ext cx="95760" cy="223920"/>
              </p14:xfrm>
            </p:contentPart>
          </mc:Choice>
          <mc:Fallback>
            <p:pic>
              <p:nvPicPr>
                <p:cNvPr id="154" name="Entrada de lápiz 153">
                  <a:extLst>
                    <a:ext uri="{FF2B5EF4-FFF2-40B4-BE49-F238E27FC236}">
                      <a16:creationId xmlns:a16="http://schemas.microsoft.com/office/drawing/2014/main" id="{6EF3FFE1-644E-AD45-A2FE-B6C71ECC293B}"/>
                    </a:ext>
                  </a:extLst>
                </p:cNvPr>
                <p:cNvPicPr/>
                <p:nvPr/>
              </p:nvPicPr>
              <p:blipFill>
                <a:blip r:embed="rId233"/>
                <a:stretch>
                  <a:fillRect/>
                </a:stretch>
              </p:blipFill>
              <p:spPr>
                <a:xfrm>
                  <a:off x="1299879" y="3751181"/>
                  <a:ext cx="110520" cy="239040"/>
                </a:xfrm>
                <a:prstGeom prst="rect">
                  <a:avLst/>
                </a:prstGeom>
              </p:spPr>
            </p:pic>
          </mc:Fallback>
        </mc:AlternateContent>
        <mc:AlternateContent xmlns:mc="http://schemas.openxmlformats.org/markup-compatibility/2006">
          <mc:Choice xmlns:p14="http://schemas.microsoft.com/office/powerpoint/2010/main" Requires="p14">
            <p:contentPart p14:bwMode="auto" r:id="rId234">
              <p14:nvContentPartPr>
                <p14:cNvPr id="155" name="Entrada de lápiz 154">
                  <a:extLst>
                    <a:ext uri="{FF2B5EF4-FFF2-40B4-BE49-F238E27FC236}">
                      <a16:creationId xmlns:a16="http://schemas.microsoft.com/office/drawing/2014/main" id="{D7E7EF65-CCC9-2147-9EB7-F132A0295536}"/>
                    </a:ext>
                  </a:extLst>
                </p14:cNvPr>
                <p14:cNvContentPartPr/>
                <p14:nvPr/>
              </p14:nvContentPartPr>
              <p14:xfrm>
                <a:off x="1523799" y="3686741"/>
                <a:ext cx="142560" cy="272160"/>
              </p14:xfrm>
            </p:contentPart>
          </mc:Choice>
          <mc:Fallback>
            <p:pic>
              <p:nvPicPr>
                <p:cNvPr id="155" name="Entrada de lápiz 154">
                  <a:extLst>
                    <a:ext uri="{FF2B5EF4-FFF2-40B4-BE49-F238E27FC236}">
                      <a16:creationId xmlns:a16="http://schemas.microsoft.com/office/drawing/2014/main" id="{D7E7EF65-CCC9-2147-9EB7-F132A0295536}"/>
                    </a:ext>
                  </a:extLst>
                </p:cNvPr>
                <p:cNvPicPr/>
                <p:nvPr/>
              </p:nvPicPr>
              <p:blipFill>
                <a:blip r:embed="rId235"/>
                <a:stretch>
                  <a:fillRect/>
                </a:stretch>
              </p:blipFill>
              <p:spPr>
                <a:xfrm>
                  <a:off x="1516239" y="3679541"/>
                  <a:ext cx="157680" cy="287280"/>
                </a:xfrm>
                <a:prstGeom prst="rect">
                  <a:avLst/>
                </a:prstGeom>
              </p:spPr>
            </p:pic>
          </mc:Fallback>
        </mc:AlternateContent>
        <mc:AlternateContent xmlns:mc="http://schemas.openxmlformats.org/markup-compatibility/2006">
          <mc:Choice xmlns:p14="http://schemas.microsoft.com/office/powerpoint/2010/main" Requires="p14">
            <p:contentPart p14:bwMode="auto" r:id="rId236">
              <p14:nvContentPartPr>
                <p14:cNvPr id="156" name="Entrada de lápiz 155">
                  <a:extLst>
                    <a:ext uri="{FF2B5EF4-FFF2-40B4-BE49-F238E27FC236}">
                      <a16:creationId xmlns:a16="http://schemas.microsoft.com/office/drawing/2014/main" id="{AFE2894A-08CB-484E-8D49-0F20A3500986}"/>
                    </a:ext>
                  </a:extLst>
                </p14:cNvPr>
                <p14:cNvContentPartPr/>
                <p14:nvPr/>
              </p14:nvContentPartPr>
              <p14:xfrm>
                <a:off x="1789119" y="3903101"/>
                <a:ext cx="27360" cy="151920"/>
              </p14:xfrm>
            </p:contentPart>
          </mc:Choice>
          <mc:Fallback>
            <p:pic>
              <p:nvPicPr>
                <p:cNvPr id="156" name="Entrada de lápiz 155">
                  <a:extLst>
                    <a:ext uri="{FF2B5EF4-FFF2-40B4-BE49-F238E27FC236}">
                      <a16:creationId xmlns:a16="http://schemas.microsoft.com/office/drawing/2014/main" id="{AFE2894A-08CB-484E-8D49-0F20A3500986}"/>
                    </a:ext>
                  </a:extLst>
                </p:cNvPr>
                <p:cNvPicPr/>
                <p:nvPr/>
              </p:nvPicPr>
              <p:blipFill>
                <a:blip r:embed="rId237"/>
                <a:stretch>
                  <a:fillRect/>
                </a:stretch>
              </p:blipFill>
              <p:spPr>
                <a:xfrm>
                  <a:off x="1781919" y="3895541"/>
                  <a:ext cx="42480" cy="167040"/>
                </a:xfrm>
                <a:prstGeom prst="rect">
                  <a:avLst/>
                </a:prstGeom>
              </p:spPr>
            </p:pic>
          </mc:Fallback>
        </mc:AlternateContent>
        <mc:AlternateContent xmlns:mc="http://schemas.openxmlformats.org/markup-compatibility/2006">
          <mc:Choice xmlns:p14="http://schemas.microsoft.com/office/powerpoint/2010/main" Requires="p14">
            <p:contentPart p14:bwMode="auto" r:id="rId238">
              <p14:nvContentPartPr>
                <p14:cNvPr id="157" name="Entrada de lápiz 156">
                  <a:extLst>
                    <a:ext uri="{FF2B5EF4-FFF2-40B4-BE49-F238E27FC236}">
                      <a16:creationId xmlns:a16="http://schemas.microsoft.com/office/drawing/2014/main" id="{685D63C3-FA0E-8346-93D2-799B7221240F}"/>
                    </a:ext>
                  </a:extLst>
                </p14:cNvPr>
                <p14:cNvContentPartPr/>
                <p14:nvPr/>
              </p14:nvContentPartPr>
              <p14:xfrm>
                <a:off x="1946439" y="3677021"/>
                <a:ext cx="119880" cy="212760"/>
              </p14:xfrm>
            </p:contentPart>
          </mc:Choice>
          <mc:Fallback>
            <p:pic>
              <p:nvPicPr>
                <p:cNvPr id="157" name="Entrada de lápiz 156">
                  <a:extLst>
                    <a:ext uri="{FF2B5EF4-FFF2-40B4-BE49-F238E27FC236}">
                      <a16:creationId xmlns:a16="http://schemas.microsoft.com/office/drawing/2014/main" id="{685D63C3-FA0E-8346-93D2-799B7221240F}"/>
                    </a:ext>
                  </a:extLst>
                </p:cNvPr>
                <p:cNvPicPr/>
                <p:nvPr/>
              </p:nvPicPr>
              <p:blipFill>
                <a:blip r:embed="rId239"/>
                <a:stretch>
                  <a:fillRect/>
                </a:stretch>
              </p:blipFill>
              <p:spPr>
                <a:xfrm>
                  <a:off x="1939239" y="3669461"/>
                  <a:ext cx="135000" cy="227520"/>
                </a:xfrm>
                <a:prstGeom prst="rect">
                  <a:avLst/>
                </a:prstGeom>
              </p:spPr>
            </p:pic>
          </mc:Fallback>
        </mc:AlternateContent>
        <mc:AlternateContent xmlns:mc="http://schemas.openxmlformats.org/markup-compatibility/2006">
          <mc:Choice xmlns:p14="http://schemas.microsoft.com/office/powerpoint/2010/main" Requires="p14">
            <p:contentPart p14:bwMode="auto" r:id="rId240">
              <p14:nvContentPartPr>
                <p14:cNvPr id="158" name="Entrada de lápiz 157">
                  <a:extLst>
                    <a:ext uri="{FF2B5EF4-FFF2-40B4-BE49-F238E27FC236}">
                      <a16:creationId xmlns:a16="http://schemas.microsoft.com/office/drawing/2014/main" id="{AE306C94-3D06-E440-A2C7-2903864F77FC}"/>
                    </a:ext>
                  </a:extLst>
                </p14:cNvPr>
                <p14:cNvContentPartPr/>
                <p14:nvPr/>
              </p14:nvContentPartPr>
              <p14:xfrm>
                <a:off x="2011239" y="3677021"/>
                <a:ext cx="35280" cy="393840"/>
              </p14:xfrm>
            </p:contentPart>
          </mc:Choice>
          <mc:Fallback>
            <p:pic>
              <p:nvPicPr>
                <p:cNvPr id="158" name="Entrada de lápiz 157">
                  <a:extLst>
                    <a:ext uri="{FF2B5EF4-FFF2-40B4-BE49-F238E27FC236}">
                      <a16:creationId xmlns:a16="http://schemas.microsoft.com/office/drawing/2014/main" id="{AE306C94-3D06-E440-A2C7-2903864F77FC}"/>
                    </a:ext>
                  </a:extLst>
                </p:cNvPr>
                <p:cNvPicPr/>
                <p:nvPr/>
              </p:nvPicPr>
              <p:blipFill>
                <a:blip r:embed="rId241"/>
                <a:stretch>
                  <a:fillRect/>
                </a:stretch>
              </p:blipFill>
              <p:spPr>
                <a:xfrm>
                  <a:off x="2003679" y="3669461"/>
                  <a:ext cx="50400" cy="408600"/>
                </a:xfrm>
                <a:prstGeom prst="rect">
                  <a:avLst/>
                </a:prstGeom>
              </p:spPr>
            </p:pic>
          </mc:Fallback>
        </mc:AlternateContent>
        <mc:AlternateContent xmlns:mc="http://schemas.openxmlformats.org/markup-compatibility/2006">
          <mc:Choice xmlns:p14="http://schemas.microsoft.com/office/powerpoint/2010/main" Requires="p14">
            <p:contentPart p14:bwMode="auto" r:id="rId242">
              <p14:nvContentPartPr>
                <p14:cNvPr id="159" name="Entrada de lápiz 158">
                  <a:extLst>
                    <a:ext uri="{FF2B5EF4-FFF2-40B4-BE49-F238E27FC236}">
                      <a16:creationId xmlns:a16="http://schemas.microsoft.com/office/drawing/2014/main" id="{9BFC3D97-29DE-D244-9B07-D08057F36913}"/>
                    </a:ext>
                  </a:extLst>
                </p14:cNvPr>
                <p14:cNvContentPartPr/>
                <p14:nvPr/>
              </p14:nvContentPartPr>
              <p14:xfrm>
                <a:off x="2177919" y="3703661"/>
                <a:ext cx="243720" cy="310680"/>
              </p14:xfrm>
            </p:contentPart>
          </mc:Choice>
          <mc:Fallback>
            <p:pic>
              <p:nvPicPr>
                <p:cNvPr id="159" name="Entrada de lápiz 158">
                  <a:extLst>
                    <a:ext uri="{FF2B5EF4-FFF2-40B4-BE49-F238E27FC236}">
                      <a16:creationId xmlns:a16="http://schemas.microsoft.com/office/drawing/2014/main" id="{9BFC3D97-29DE-D244-9B07-D08057F36913}"/>
                    </a:ext>
                  </a:extLst>
                </p:cNvPr>
                <p:cNvPicPr/>
                <p:nvPr/>
              </p:nvPicPr>
              <p:blipFill>
                <a:blip r:embed="rId243"/>
                <a:stretch>
                  <a:fillRect/>
                </a:stretch>
              </p:blipFill>
              <p:spPr>
                <a:xfrm>
                  <a:off x="2170359" y="3696101"/>
                  <a:ext cx="258840" cy="32580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244">
            <p14:nvContentPartPr>
              <p14:cNvPr id="160" name="Entrada de lápiz 159">
                <a:extLst>
                  <a:ext uri="{FF2B5EF4-FFF2-40B4-BE49-F238E27FC236}">
                    <a16:creationId xmlns:a16="http://schemas.microsoft.com/office/drawing/2014/main" id="{E5C8A5B3-72A3-AF4E-8626-FE6AD39B2028}"/>
                  </a:ext>
                </a:extLst>
              </p14:cNvPr>
              <p14:cNvContentPartPr/>
              <p14:nvPr/>
            </p14:nvContentPartPr>
            <p14:xfrm>
              <a:off x="2678319" y="3726341"/>
              <a:ext cx="415080" cy="234000"/>
            </p14:xfrm>
          </p:contentPart>
        </mc:Choice>
        <mc:Fallback>
          <p:pic>
            <p:nvPicPr>
              <p:cNvPr id="160" name="Entrada de lápiz 159">
                <a:extLst>
                  <a:ext uri="{FF2B5EF4-FFF2-40B4-BE49-F238E27FC236}">
                    <a16:creationId xmlns:a16="http://schemas.microsoft.com/office/drawing/2014/main" id="{E5C8A5B3-72A3-AF4E-8626-FE6AD39B2028}"/>
                  </a:ext>
                </a:extLst>
              </p:cNvPr>
              <p:cNvPicPr/>
              <p:nvPr/>
            </p:nvPicPr>
            <p:blipFill>
              <a:blip r:embed="rId245"/>
              <a:stretch>
                <a:fillRect/>
              </a:stretch>
            </p:blipFill>
            <p:spPr>
              <a:xfrm>
                <a:off x="2670759" y="3718781"/>
                <a:ext cx="430200" cy="248760"/>
              </a:xfrm>
              <a:prstGeom prst="rect">
                <a:avLst/>
              </a:prstGeom>
            </p:spPr>
          </p:pic>
        </mc:Fallback>
      </mc:AlternateContent>
      <p:grpSp>
        <p:nvGrpSpPr>
          <p:cNvPr id="184" name="Grupo 183">
            <a:extLst>
              <a:ext uri="{FF2B5EF4-FFF2-40B4-BE49-F238E27FC236}">
                <a16:creationId xmlns:a16="http://schemas.microsoft.com/office/drawing/2014/main" id="{82559021-AAFE-4C49-BF5D-0D3F813AA57A}"/>
              </a:ext>
            </a:extLst>
          </p:cNvPr>
          <p:cNvGrpSpPr/>
          <p:nvPr/>
        </p:nvGrpSpPr>
        <p:grpSpPr>
          <a:xfrm>
            <a:off x="216279" y="4267061"/>
            <a:ext cx="668880" cy="438840"/>
            <a:chOff x="216279" y="4267061"/>
            <a:chExt cx="668880" cy="438840"/>
          </a:xfrm>
        </p:grpSpPr>
        <mc:AlternateContent xmlns:mc="http://schemas.openxmlformats.org/markup-compatibility/2006">
          <mc:Choice xmlns:p14="http://schemas.microsoft.com/office/powerpoint/2010/main" Requires="p14">
            <p:contentPart p14:bwMode="auto" r:id="rId246">
              <p14:nvContentPartPr>
                <p14:cNvPr id="164" name="Entrada de lápiz 163">
                  <a:extLst>
                    <a:ext uri="{FF2B5EF4-FFF2-40B4-BE49-F238E27FC236}">
                      <a16:creationId xmlns:a16="http://schemas.microsoft.com/office/drawing/2014/main" id="{CA116129-7348-9A44-B7E1-7068B7FCA536}"/>
                    </a:ext>
                  </a:extLst>
                </p14:cNvPr>
                <p14:cNvContentPartPr/>
                <p14:nvPr/>
              </p14:nvContentPartPr>
              <p14:xfrm>
                <a:off x="234279" y="4437701"/>
                <a:ext cx="139320" cy="268200"/>
              </p14:xfrm>
            </p:contentPart>
          </mc:Choice>
          <mc:Fallback>
            <p:pic>
              <p:nvPicPr>
                <p:cNvPr id="164" name="Entrada de lápiz 163">
                  <a:extLst>
                    <a:ext uri="{FF2B5EF4-FFF2-40B4-BE49-F238E27FC236}">
                      <a16:creationId xmlns:a16="http://schemas.microsoft.com/office/drawing/2014/main" id="{CA116129-7348-9A44-B7E1-7068B7FCA536}"/>
                    </a:ext>
                  </a:extLst>
                </p:cNvPr>
                <p:cNvPicPr/>
                <p:nvPr/>
              </p:nvPicPr>
              <p:blipFill>
                <a:blip r:embed="rId247"/>
                <a:stretch>
                  <a:fillRect/>
                </a:stretch>
              </p:blipFill>
              <p:spPr>
                <a:xfrm>
                  <a:off x="226719" y="4430141"/>
                  <a:ext cx="154440" cy="283320"/>
                </a:xfrm>
                <a:prstGeom prst="rect">
                  <a:avLst/>
                </a:prstGeom>
              </p:spPr>
            </p:pic>
          </mc:Fallback>
        </mc:AlternateContent>
        <mc:AlternateContent xmlns:mc="http://schemas.openxmlformats.org/markup-compatibility/2006">
          <mc:Choice xmlns:p14="http://schemas.microsoft.com/office/powerpoint/2010/main" Requires="p14">
            <p:contentPart p14:bwMode="auto" r:id="rId248">
              <p14:nvContentPartPr>
                <p14:cNvPr id="165" name="Entrada de lápiz 164">
                  <a:extLst>
                    <a:ext uri="{FF2B5EF4-FFF2-40B4-BE49-F238E27FC236}">
                      <a16:creationId xmlns:a16="http://schemas.microsoft.com/office/drawing/2014/main" id="{85675FA0-0196-664F-90E7-1526CDFC5A34}"/>
                    </a:ext>
                  </a:extLst>
                </p14:cNvPr>
                <p14:cNvContentPartPr/>
                <p14:nvPr/>
              </p14:nvContentPartPr>
              <p14:xfrm>
                <a:off x="216279" y="4381181"/>
                <a:ext cx="665280" cy="256320"/>
              </p14:xfrm>
            </p:contentPart>
          </mc:Choice>
          <mc:Fallback>
            <p:pic>
              <p:nvPicPr>
                <p:cNvPr id="165" name="Entrada de lápiz 164">
                  <a:extLst>
                    <a:ext uri="{FF2B5EF4-FFF2-40B4-BE49-F238E27FC236}">
                      <a16:creationId xmlns:a16="http://schemas.microsoft.com/office/drawing/2014/main" id="{85675FA0-0196-664F-90E7-1526CDFC5A34}"/>
                    </a:ext>
                  </a:extLst>
                </p:cNvPr>
                <p:cNvPicPr/>
                <p:nvPr/>
              </p:nvPicPr>
              <p:blipFill>
                <a:blip r:embed="rId249"/>
                <a:stretch>
                  <a:fillRect/>
                </a:stretch>
              </p:blipFill>
              <p:spPr>
                <a:xfrm>
                  <a:off x="208719" y="4373621"/>
                  <a:ext cx="680400" cy="271440"/>
                </a:xfrm>
                <a:prstGeom prst="rect">
                  <a:avLst/>
                </a:prstGeom>
              </p:spPr>
            </p:pic>
          </mc:Fallback>
        </mc:AlternateContent>
        <mc:AlternateContent xmlns:mc="http://schemas.openxmlformats.org/markup-compatibility/2006">
          <mc:Choice xmlns:p14="http://schemas.microsoft.com/office/powerpoint/2010/main" Requires="p14">
            <p:contentPart p14:bwMode="auto" r:id="rId250">
              <p14:nvContentPartPr>
                <p14:cNvPr id="166" name="Entrada de lápiz 165">
                  <a:extLst>
                    <a:ext uri="{FF2B5EF4-FFF2-40B4-BE49-F238E27FC236}">
                      <a16:creationId xmlns:a16="http://schemas.microsoft.com/office/drawing/2014/main" id="{D8FF87CD-D86D-8A48-993E-4968837FF8BE}"/>
                    </a:ext>
                  </a:extLst>
                </p14:cNvPr>
                <p14:cNvContentPartPr/>
                <p14:nvPr/>
              </p14:nvContentPartPr>
              <p14:xfrm>
                <a:off x="766719" y="4483421"/>
                <a:ext cx="118440" cy="33480"/>
              </p14:xfrm>
            </p:contentPart>
          </mc:Choice>
          <mc:Fallback>
            <p:pic>
              <p:nvPicPr>
                <p:cNvPr id="166" name="Entrada de lápiz 165">
                  <a:extLst>
                    <a:ext uri="{FF2B5EF4-FFF2-40B4-BE49-F238E27FC236}">
                      <a16:creationId xmlns:a16="http://schemas.microsoft.com/office/drawing/2014/main" id="{D8FF87CD-D86D-8A48-993E-4968837FF8BE}"/>
                    </a:ext>
                  </a:extLst>
                </p:cNvPr>
                <p:cNvPicPr/>
                <p:nvPr/>
              </p:nvPicPr>
              <p:blipFill>
                <a:blip r:embed="rId251"/>
                <a:stretch>
                  <a:fillRect/>
                </a:stretch>
              </p:blipFill>
              <p:spPr>
                <a:xfrm>
                  <a:off x="759159" y="4475861"/>
                  <a:ext cx="133560" cy="48600"/>
                </a:xfrm>
                <a:prstGeom prst="rect">
                  <a:avLst/>
                </a:prstGeom>
              </p:spPr>
            </p:pic>
          </mc:Fallback>
        </mc:AlternateContent>
        <mc:AlternateContent xmlns:mc="http://schemas.openxmlformats.org/markup-compatibility/2006">
          <mc:Choice xmlns:p14="http://schemas.microsoft.com/office/powerpoint/2010/main" Requires="p14">
            <p:contentPart p14:bwMode="auto" r:id="rId252">
              <p14:nvContentPartPr>
                <p14:cNvPr id="167" name="Entrada de lápiz 166">
                  <a:extLst>
                    <a:ext uri="{FF2B5EF4-FFF2-40B4-BE49-F238E27FC236}">
                      <a16:creationId xmlns:a16="http://schemas.microsoft.com/office/drawing/2014/main" id="{E42E0827-16A3-7D4A-9077-680E7A016A7E}"/>
                    </a:ext>
                  </a:extLst>
                </p14:cNvPr>
                <p14:cNvContentPartPr/>
                <p14:nvPr/>
              </p14:nvContentPartPr>
              <p14:xfrm>
                <a:off x="328599" y="4267061"/>
                <a:ext cx="35640" cy="136800"/>
              </p14:xfrm>
            </p:contentPart>
          </mc:Choice>
          <mc:Fallback>
            <p:pic>
              <p:nvPicPr>
                <p:cNvPr id="167" name="Entrada de lápiz 166">
                  <a:extLst>
                    <a:ext uri="{FF2B5EF4-FFF2-40B4-BE49-F238E27FC236}">
                      <a16:creationId xmlns:a16="http://schemas.microsoft.com/office/drawing/2014/main" id="{E42E0827-16A3-7D4A-9077-680E7A016A7E}"/>
                    </a:ext>
                  </a:extLst>
                </p:cNvPr>
                <p:cNvPicPr/>
                <p:nvPr/>
              </p:nvPicPr>
              <p:blipFill>
                <a:blip r:embed="rId253"/>
                <a:stretch>
                  <a:fillRect/>
                </a:stretch>
              </p:blipFill>
              <p:spPr>
                <a:xfrm>
                  <a:off x="321039" y="4259501"/>
                  <a:ext cx="50400" cy="151920"/>
                </a:xfrm>
                <a:prstGeom prst="rect">
                  <a:avLst/>
                </a:prstGeom>
              </p:spPr>
            </p:pic>
          </mc:Fallback>
        </mc:AlternateContent>
      </p:grpSp>
      <p:grpSp>
        <p:nvGrpSpPr>
          <p:cNvPr id="186" name="Grupo 185">
            <a:extLst>
              <a:ext uri="{FF2B5EF4-FFF2-40B4-BE49-F238E27FC236}">
                <a16:creationId xmlns:a16="http://schemas.microsoft.com/office/drawing/2014/main" id="{794DBB39-FA1C-4E48-AF49-98F973AEFE97}"/>
              </a:ext>
            </a:extLst>
          </p:cNvPr>
          <p:cNvGrpSpPr/>
          <p:nvPr/>
        </p:nvGrpSpPr>
        <p:grpSpPr>
          <a:xfrm>
            <a:off x="1120599" y="4322861"/>
            <a:ext cx="2559240" cy="798480"/>
            <a:chOff x="1120599" y="4322861"/>
            <a:chExt cx="2559240" cy="798480"/>
          </a:xfrm>
        </p:grpSpPr>
        <mc:AlternateContent xmlns:mc="http://schemas.openxmlformats.org/markup-compatibility/2006">
          <mc:Choice xmlns:p14="http://schemas.microsoft.com/office/powerpoint/2010/main" Requires="p14">
            <p:contentPart p14:bwMode="auto" r:id="rId254">
              <p14:nvContentPartPr>
                <p14:cNvPr id="168" name="Entrada de lápiz 167">
                  <a:extLst>
                    <a:ext uri="{FF2B5EF4-FFF2-40B4-BE49-F238E27FC236}">
                      <a16:creationId xmlns:a16="http://schemas.microsoft.com/office/drawing/2014/main" id="{91DA15E5-2652-8449-A1DA-54B7D98670DD}"/>
                    </a:ext>
                  </a:extLst>
                </p14:cNvPr>
                <p14:cNvContentPartPr/>
                <p14:nvPr/>
              </p14:nvContentPartPr>
              <p14:xfrm>
                <a:off x="1120599" y="4448141"/>
                <a:ext cx="224280" cy="389520"/>
              </p14:xfrm>
            </p:contentPart>
          </mc:Choice>
          <mc:Fallback>
            <p:pic>
              <p:nvPicPr>
                <p:cNvPr id="168" name="Entrada de lápiz 167">
                  <a:extLst>
                    <a:ext uri="{FF2B5EF4-FFF2-40B4-BE49-F238E27FC236}">
                      <a16:creationId xmlns:a16="http://schemas.microsoft.com/office/drawing/2014/main" id="{91DA15E5-2652-8449-A1DA-54B7D98670DD}"/>
                    </a:ext>
                  </a:extLst>
                </p:cNvPr>
                <p:cNvPicPr/>
                <p:nvPr/>
              </p:nvPicPr>
              <p:blipFill>
                <a:blip r:embed="rId255"/>
                <a:stretch>
                  <a:fillRect/>
                </a:stretch>
              </p:blipFill>
              <p:spPr>
                <a:xfrm>
                  <a:off x="1113039" y="4440581"/>
                  <a:ext cx="239400" cy="404640"/>
                </a:xfrm>
                <a:prstGeom prst="rect">
                  <a:avLst/>
                </a:prstGeom>
              </p:spPr>
            </p:pic>
          </mc:Fallback>
        </mc:AlternateContent>
        <mc:AlternateContent xmlns:mc="http://schemas.openxmlformats.org/markup-compatibility/2006">
          <mc:Choice xmlns:p14="http://schemas.microsoft.com/office/powerpoint/2010/main" Requires="p14">
            <p:contentPart p14:bwMode="auto" r:id="rId256">
              <p14:nvContentPartPr>
                <p14:cNvPr id="169" name="Entrada de lápiz 168">
                  <a:extLst>
                    <a:ext uri="{FF2B5EF4-FFF2-40B4-BE49-F238E27FC236}">
                      <a16:creationId xmlns:a16="http://schemas.microsoft.com/office/drawing/2014/main" id="{4ED722E4-97FF-FD41-B274-D53AF650E2F1}"/>
                    </a:ext>
                  </a:extLst>
                </p14:cNvPr>
                <p14:cNvContentPartPr/>
                <p14:nvPr/>
              </p14:nvContentPartPr>
              <p14:xfrm>
                <a:off x="1189719" y="4656221"/>
                <a:ext cx="259560" cy="43920"/>
              </p14:xfrm>
            </p:contentPart>
          </mc:Choice>
          <mc:Fallback>
            <p:pic>
              <p:nvPicPr>
                <p:cNvPr id="169" name="Entrada de lápiz 168">
                  <a:extLst>
                    <a:ext uri="{FF2B5EF4-FFF2-40B4-BE49-F238E27FC236}">
                      <a16:creationId xmlns:a16="http://schemas.microsoft.com/office/drawing/2014/main" id="{4ED722E4-97FF-FD41-B274-D53AF650E2F1}"/>
                    </a:ext>
                  </a:extLst>
                </p:cNvPr>
                <p:cNvPicPr/>
                <p:nvPr/>
              </p:nvPicPr>
              <p:blipFill>
                <a:blip r:embed="rId257"/>
                <a:stretch>
                  <a:fillRect/>
                </a:stretch>
              </p:blipFill>
              <p:spPr>
                <a:xfrm>
                  <a:off x="1182159" y="4648661"/>
                  <a:ext cx="274680" cy="59040"/>
                </a:xfrm>
                <a:prstGeom prst="rect">
                  <a:avLst/>
                </a:prstGeom>
              </p:spPr>
            </p:pic>
          </mc:Fallback>
        </mc:AlternateContent>
        <mc:AlternateContent xmlns:mc="http://schemas.openxmlformats.org/markup-compatibility/2006">
          <mc:Choice xmlns:p14="http://schemas.microsoft.com/office/powerpoint/2010/main" Requires="p14">
            <p:contentPart p14:bwMode="auto" r:id="rId258">
              <p14:nvContentPartPr>
                <p14:cNvPr id="170" name="Entrada de lápiz 169">
                  <a:extLst>
                    <a:ext uri="{FF2B5EF4-FFF2-40B4-BE49-F238E27FC236}">
                      <a16:creationId xmlns:a16="http://schemas.microsoft.com/office/drawing/2014/main" id="{EEE1193C-B08E-1F4D-80A7-A625EC54C3A2}"/>
                    </a:ext>
                  </a:extLst>
                </p14:cNvPr>
                <p14:cNvContentPartPr/>
                <p14:nvPr/>
              </p14:nvContentPartPr>
              <p14:xfrm>
                <a:off x="1602639" y="4581701"/>
                <a:ext cx="69120" cy="15480"/>
              </p14:xfrm>
            </p:contentPart>
          </mc:Choice>
          <mc:Fallback>
            <p:pic>
              <p:nvPicPr>
                <p:cNvPr id="170" name="Entrada de lápiz 169">
                  <a:extLst>
                    <a:ext uri="{FF2B5EF4-FFF2-40B4-BE49-F238E27FC236}">
                      <a16:creationId xmlns:a16="http://schemas.microsoft.com/office/drawing/2014/main" id="{EEE1193C-B08E-1F4D-80A7-A625EC54C3A2}"/>
                    </a:ext>
                  </a:extLst>
                </p:cNvPr>
                <p:cNvPicPr/>
                <p:nvPr/>
              </p:nvPicPr>
              <p:blipFill>
                <a:blip r:embed="rId259"/>
                <a:stretch>
                  <a:fillRect/>
                </a:stretch>
              </p:blipFill>
              <p:spPr>
                <a:xfrm>
                  <a:off x="1595079" y="4574141"/>
                  <a:ext cx="83880" cy="30600"/>
                </a:xfrm>
                <a:prstGeom prst="rect">
                  <a:avLst/>
                </a:prstGeom>
              </p:spPr>
            </p:pic>
          </mc:Fallback>
        </mc:AlternateContent>
        <mc:AlternateContent xmlns:mc="http://schemas.openxmlformats.org/markup-compatibility/2006">
          <mc:Choice xmlns:p14="http://schemas.microsoft.com/office/powerpoint/2010/main" Requires="p14">
            <p:contentPart p14:bwMode="auto" r:id="rId260">
              <p14:nvContentPartPr>
                <p14:cNvPr id="171" name="Entrada de lápiz 170">
                  <a:extLst>
                    <a:ext uri="{FF2B5EF4-FFF2-40B4-BE49-F238E27FC236}">
                      <a16:creationId xmlns:a16="http://schemas.microsoft.com/office/drawing/2014/main" id="{24082FFD-977D-5943-9ECB-B34BC93A955B}"/>
                    </a:ext>
                  </a:extLst>
                </p14:cNvPr>
                <p14:cNvContentPartPr/>
                <p14:nvPr/>
              </p14:nvContentPartPr>
              <p14:xfrm>
                <a:off x="1602639" y="4714181"/>
                <a:ext cx="51480" cy="21600"/>
              </p14:xfrm>
            </p:contentPart>
          </mc:Choice>
          <mc:Fallback>
            <p:pic>
              <p:nvPicPr>
                <p:cNvPr id="171" name="Entrada de lápiz 170">
                  <a:extLst>
                    <a:ext uri="{FF2B5EF4-FFF2-40B4-BE49-F238E27FC236}">
                      <a16:creationId xmlns:a16="http://schemas.microsoft.com/office/drawing/2014/main" id="{24082FFD-977D-5943-9ECB-B34BC93A955B}"/>
                    </a:ext>
                  </a:extLst>
                </p:cNvPr>
                <p:cNvPicPr/>
                <p:nvPr/>
              </p:nvPicPr>
              <p:blipFill>
                <a:blip r:embed="rId261"/>
                <a:stretch>
                  <a:fillRect/>
                </a:stretch>
              </p:blipFill>
              <p:spPr>
                <a:xfrm>
                  <a:off x="1595079" y="4706621"/>
                  <a:ext cx="66600" cy="36720"/>
                </a:xfrm>
                <a:prstGeom prst="rect">
                  <a:avLst/>
                </a:prstGeom>
              </p:spPr>
            </p:pic>
          </mc:Fallback>
        </mc:AlternateContent>
        <mc:AlternateContent xmlns:mc="http://schemas.openxmlformats.org/markup-compatibility/2006">
          <mc:Choice xmlns:p14="http://schemas.microsoft.com/office/powerpoint/2010/main" Requires="p14">
            <p:contentPart p14:bwMode="auto" r:id="rId262">
              <p14:nvContentPartPr>
                <p14:cNvPr id="172" name="Entrada de lápiz 171">
                  <a:extLst>
                    <a:ext uri="{FF2B5EF4-FFF2-40B4-BE49-F238E27FC236}">
                      <a16:creationId xmlns:a16="http://schemas.microsoft.com/office/drawing/2014/main" id="{EA443189-3FCB-D142-A198-3C411355D8AC}"/>
                    </a:ext>
                  </a:extLst>
                </p14:cNvPr>
                <p14:cNvContentPartPr/>
                <p14:nvPr/>
              </p14:nvContentPartPr>
              <p14:xfrm>
                <a:off x="1863279" y="4322861"/>
                <a:ext cx="67680" cy="314280"/>
              </p14:xfrm>
            </p:contentPart>
          </mc:Choice>
          <mc:Fallback>
            <p:pic>
              <p:nvPicPr>
                <p:cNvPr id="172" name="Entrada de lápiz 171">
                  <a:extLst>
                    <a:ext uri="{FF2B5EF4-FFF2-40B4-BE49-F238E27FC236}">
                      <a16:creationId xmlns:a16="http://schemas.microsoft.com/office/drawing/2014/main" id="{EA443189-3FCB-D142-A198-3C411355D8AC}"/>
                    </a:ext>
                  </a:extLst>
                </p:cNvPr>
                <p:cNvPicPr/>
                <p:nvPr/>
              </p:nvPicPr>
              <p:blipFill>
                <a:blip r:embed="rId263"/>
                <a:stretch>
                  <a:fillRect/>
                </a:stretch>
              </p:blipFill>
              <p:spPr>
                <a:xfrm>
                  <a:off x="1855719" y="4315661"/>
                  <a:ext cx="82800" cy="329400"/>
                </a:xfrm>
                <a:prstGeom prst="rect">
                  <a:avLst/>
                </a:prstGeom>
              </p:spPr>
            </p:pic>
          </mc:Fallback>
        </mc:AlternateContent>
        <mc:AlternateContent xmlns:mc="http://schemas.openxmlformats.org/markup-compatibility/2006">
          <mc:Choice xmlns:p14="http://schemas.microsoft.com/office/powerpoint/2010/main" Requires="p14">
            <p:contentPart p14:bwMode="auto" r:id="rId264">
              <p14:nvContentPartPr>
                <p14:cNvPr id="173" name="Entrada de lápiz 172">
                  <a:extLst>
                    <a:ext uri="{FF2B5EF4-FFF2-40B4-BE49-F238E27FC236}">
                      <a16:creationId xmlns:a16="http://schemas.microsoft.com/office/drawing/2014/main" id="{EA516E88-27CE-AE43-9515-458EBC4C4EEE}"/>
                    </a:ext>
                  </a:extLst>
                </p14:cNvPr>
                <p14:cNvContentPartPr/>
                <p14:nvPr/>
              </p14:nvContentPartPr>
              <p14:xfrm>
                <a:off x="1848159" y="4699781"/>
                <a:ext cx="169560" cy="43920"/>
              </p14:xfrm>
            </p:contentPart>
          </mc:Choice>
          <mc:Fallback>
            <p:pic>
              <p:nvPicPr>
                <p:cNvPr id="173" name="Entrada de lápiz 172">
                  <a:extLst>
                    <a:ext uri="{FF2B5EF4-FFF2-40B4-BE49-F238E27FC236}">
                      <a16:creationId xmlns:a16="http://schemas.microsoft.com/office/drawing/2014/main" id="{EA516E88-27CE-AE43-9515-458EBC4C4EEE}"/>
                    </a:ext>
                  </a:extLst>
                </p:cNvPr>
                <p:cNvPicPr/>
                <p:nvPr/>
              </p:nvPicPr>
              <p:blipFill>
                <a:blip r:embed="rId265"/>
                <a:stretch>
                  <a:fillRect/>
                </a:stretch>
              </p:blipFill>
              <p:spPr>
                <a:xfrm>
                  <a:off x="1840599" y="4692221"/>
                  <a:ext cx="184680" cy="59040"/>
                </a:xfrm>
                <a:prstGeom prst="rect">
                  <a:avLst/>
                </a:prstGeom>
              </p:spPr>
            </p:pic>
          </mc:Fallback>
        </mc:AlternateContent>
        <mc:AlternateContent xmlns:mc="http://schemas.openxmlformats.org/markup-compatibility/2006">
          <mc:Choice xmlns:p14="http://schemas.microsoft.com/office/powerpoint/2010/main" Requires="p14">
            <p:contentPart p14:bwMode="auto" r:id="rId266">
              <p14:nvContentPartPr>
                <p14:cNvPr id="174" name="Entrada de lápiz 173">
                  <a:extLst>
                    <a:ext uri="{FF2B5EF4-FFF2-40B4-BE49-F238E27FC236}">
                      <a16:creationId xmlns:a16="http://schemas.microsoft.com/office/drawing/2014/main" id="{2F1C1F00-B3FE-DA4F-BA0A-4752184AB767}"/>
                    </a:ext>
                  </a:extLst>
                </p14:cNvPr>
                <p14:cNvContentPartPr/>
                <p14:nvPr/>
              </p14:nvContentPartPr>
              <p14:xfrm>
                <a:off x="1897479" y="4866821"/>
                <a:ext cx="198720" cy="254520"/>
              </p14:xfrm>
            </p:contentPart>
          </mc:Choice>
          <mc:Fallback>
            <p:pic>
              <p:nvPicPr>
                <p:cNvPr id="174" name="Entrada de lápiz 173">
                  <a:extLst>
                    <a:ext uri="{FF2B5EF4-FFF2-40B4-BE49-F238E27FC236}">
                      <a16:creationId xmlns:a16="http://schemas.microsoft.com/office/drawing/2014/main" id="{2F1C1F00-B3FE-DA4F-BA0A-4752184AB767}"/>
                    </a:ext>
                  </a:extLst>
                </p:cNvPr>
                <p:cNvPicPr/>
                <p:nvPr/>
              </p:nvPicPr>
              <p:blipFill>
                <a:blip r:embed="rId267"/>
                <a:stretch>
                  <a:fillRect/>
                </a:stretch>
              </p:blipFill>
              <p:spPr>
                <a:xfrm>
                  <a:off x="1889919" y="4859261"/>
                  <a:ext cx="213840" cy="269640"/>
                </a:xfrm>
                <a:prstGeom prst="rect">
                  <a:avLst/>
                </a:prstGeom>
              </p:spPr>
            </p:pic>
          </mc:Fallback>
        </mc:AlternateContent>
        <mc:AlternateContent xmlns:mc="http://schemas.openxmlformats.org/markup-compatibility/2006">
          <mc:Choice xmlns:p14="http://schemas.microsoft.com/office/powerpoint/2010/main" Requires="p14">
            <p:contentPart p14:bwMode="auto" r:id="rId268">
              <p14:nvContentPartPr>
                <p14:cNvPr id="175" name="Entrada de lápiz 174">
                  <a:extLst>
                    <a:ext uri="{FF2B5EF4-FFF2-40B4-BE49-F238E27FC236}">
                      <a16:creationId xmlns:a16="http://schemas.microsoft.com/office/drawing/2014/main" id="{D236C3F4-3C53-5F4F-BED9-E5D04171562F}"/>
                    </a:ext>
                  </a:extLst>
                </p14:cNvPr>
                <p14:cNvContentPartPr/>
                <p14:nvPr/>
              </p14:nvContentPartPr>
              <p14:xfrm>
                <a:off x="2202399" y="4512941"/>
                <a:ext cx="131040" cy="167040"/>
              </p14:xfrm>
            </p:contentPart>
          </mc:Choice>
          <mc:Fallback>
            <p:pic>
              <p:nvPicPr>
                <p:cNvPr id="175" name="Entrada de lápiz 174">
                  <a:extLst>
                    <a:ext uri="{FF2B5EF4-FFF2-40B4-BE49-F238E27FC236}">
                      <a16:creationId xmlns:a16="http://schemas.microsoft.com/office/drawing/2014/main" id="{D236C3F4-3C53-5F4F-BED9-E5D04171562F}"/>
                    </a:ext>
                  </a:extLst>
                </p:cNvPr>
                <p:cNvPicPr/>
                <p:nvPr/>
              </p:nvPicPr>
              <p:blipFill>
                <a:blip r:embed="rId269"/>
                <a:stretch>
                  <a:fillRect/>
                </a:stretch>
              </p:blipFill>
              <p:spPr>
                <a:xfrm>
                  <a:off x="2194839" y="4505381"/>
                  <a:ext cx="146160" cy="182160"/>
                </a:xfrm>
                <a:prstGeom prst="rect">
                  <a:avLst/>
                </a:prstGeom>
              </p:spPr>
            </p:pic>
          </mc:Fallback>
        </mc:AlternateContent>
        <mc:AlternateContent xmlns:mc="http://schemas.openxmlformats.org/markup-compatibility/2006">
          <mc:Choice xmlns:p14="http://schemas.microsoft.com/office/powerpoint/2010/main" Requires="p14">
            <p:contentPart p14:bwMode="auto" r:id="rId270">
              <p14:nvContentPartPr>
                <p14:cNvPr id="176" name="Entrada de lápiz 175">
                  <a:extLst>
                    <a:ext uri="{FF2B5EF4-FFF2-40B4-BE49-F238E27FC236}">
                      <a16:creationId xmlns:a16="http://schemas.microsoft.com/office/drawing/2014/main" id="{307B7AE1-9895-F448-BA99-F9651D095FCD}"/>
                    </a:ext>
                  </a:extLst>
                </p14:cNvPr>
                <p14:cNvContentPartPr/>
                <p14:nvPr/>
              </p14:nvContentPartPr>
              <p14:xfrm>
                <a:off x="2290599" y="4463621"/>
                <a:ext cx="54000" cy="318960"/>
              </p14:xfrm>
            </p:contentPart>
          </mc:Choice>
          <mc:Fallback>
            <p:pic>
              <p:nvPicPr>
                <p:cNvPr id="176" name="Entrada de lápiz 175">
                  <a:extLst>
                    <a:ext uri="{FF2B5EF4-FFF2-40B4-BE49-F238E27FC236}">
                      <a16:creationId xmlns:a16="http://schemas.microsoft.com/office/drawing/2014/main" id="{307B7AE1-9895-F448-BA99-F9651D095FCD}"/>
                    </a:ext>
                  </a:extLst>
                </p:cNvPr>
                <p:cNvPicPr/>
                <p:nvPr/>
              </p:nvPicPr>
              <p:blipFill>
                <a:blip r:embed="rId271"/>
                <a:stretch>
                  <a:fillRect/>
                </a:stretch>
              </p:blipFill>
              <p:spPr>
                <a:xfrm>
                  <a:off x="2283039" y="4456061"/>
                  <a:ext cx="68760" cy="334080"/>
                </a:xfrm>
                <a:prstGeom prst="rect">
                  <a:avLst/>
                </a:prstGeom>
              </p:spPr>
            </p:pic>
          </mc:Fallback>
        </mc:AlternateContent>
        <mc:AlternateContent xmlns:mc="http://schemas.openxmlformats.org/markup-compatibility/2006">
          <mc:Choice xmlns:p14="http://schemas.microsoft.com/office/powerpoint/2010/main" Requires="p14">
            <p:contentPart p14:bwMode="auto" r:id="rId272">
              <p14:nvContentPartPr>
                <p14:cNvPr id="177" name="Entrada de lápiz 176">
                  <a:extLst>
                    <a:ext uri="{FF2B5EF4-FFF2-40B4-BE49-F238E27FC236}">
                      <a16:creationId xmlns:a16="http://schemas.microsoft.com/office/drawing/2014/main" id="{A0816157-2349-BB49-B72D-F9AC4E29EF41}"/>
                    </a:ext>
                  </a:extLst>
                </p14:cNvPr>
                <p14:cNvContentPartPr/>
                <p14:nvPr/>
              </p14:nvContentPartPr>
              <p14:xfrm>
                <a:off x="2474559" y="4670261"/>
                <a:ext cx="27720" cy="114840"/>
              </p14:xfrm>
            </p:contentPart>
          </mc:Choice>
          <mc:Fallback>
            <p:pic>
              <p:nvPicPr>
                <p:cNvPr id="177" name="Entrada de lápiz 176">
                  <a:extLst>
                    <a:ext uri="{FF2B5EF4-FFF2-40B4-BE49-F238E27FC236}">
                      <a16:creationId xmlns:a16="http://schemas.microsoft.com/office/drawing/2014/main" id="{A0816157-2349-BB49-B72D-F9AC4E29EF41}"/>
                    </a:ext>
                  </a:extLst>
                </p:cNvPr>
                <p:cNvPicPr/>
                <p:nvPr/>
              </p:nvPicPr>
              <p:blipFill>
                <a:blip r:embed="rId273"/>
                <a:stretch>
                  <a:fillRect/>
                </a:stretch>
              </p:blipFill>
              <p:spPr>
                <a:xfrm>
                  <a:off x="2466999" y="4662701"/>
                  <a:ext cx="42840" cy="129960"/>
                </a:xfrm>
                <a:prstGeom prst="rect">
                  <a:avLst/>
                </a:prstGeom>
              </p:spPr>
            </p:pic>
          </mc:Fallback>
        </mc:AlternateContent>
        <mc:AlternateContent xmlns:mc="http://schemas.openxmlformats.org/markup-compatibility/2006">
          <mc:Choice xmlns:p14="http://schemas.microsoft.com/office/powerpoint/2010/main" Requires="p14">
            <p:contentPart p14:bwMode="auto" r:id="rId274">
              <p14:nvContentPartPr>
                <p14:cNvPr id="178" name="Entrada de lápiz 177">
                  <a:extLst>
                    <a:ext uri="{FF2B5EF4-FFF2-40B4-BE49-F238E27FC236}">
                      <a16:creationId xmlns:a16="http://schemas.microsoft.com/office/drawing/2014/main" id="{4278D94B-9C75-F94D-96E8-AF9FA6D7783C}"/>
                    </a:ext>
                  </a:extLst>
                </p14:cNvPr>
                <p14:cNvContentPartPr/>
                <p14:nvPr/>
              </p14:nvContentPartPr>
              <p14:xfrm>
                <a:off x="2562759" y="4510781"/>
                <a:ext cx="78480" cy="241920"/>
              </p14:xfrm>
            </p:contentPart>
          </mc:Choice>
          <mc:Fallback>
            <p:pic>
              <p:nvPicPr>
                <p:cNvPr id="178" name="Entrada de lápiz 177">
                  <a:extLst>
                    <a:ext uri="{FF2B5EF4-FFF2-40B4-BE49-F238E27FC236}">
                      <a16:creationId xmlns:a16="http://schemas.microsoft.com/office/drawing/2014/main" id="{4278D94B-9C75-F94D-96E8-AF9FA6D7783C}"/>
                    </a:ext>
                  </a:extLst>
                </p:cNvPr>
                <p:cNvPicPr/>
                <p:nvPr/>
              </p:nvPicPr>
              <p:blipFill>
                <a:blip r:embed="rId275"/>
                <a:stretch>
                  <a:fillRect/>
                </a:stretch>
              </p:blipFill>
              <p:spPr>
                <a:xfrm>
                  <a:off x="2555199" y="4503221"/>
                  <a:ext cx="93600" cy="257040"/>
                </a:xfrm>
                <a:prstGeom prst="rect">
                  <a:avLst/>
                </a:prstGeom>
              </p:spPr>
            </p:pic>
          </mc:Fallback>
        </mc:AlternateContent>
        <mc:AlternateContent xmlns:mc="http://schemas.openxmlformats.org/markup-compatibility/2006">
          <mc:Choice xmlns:p14="http://schemas.microsoft.com/office/powerpoint/2010/main" Requires="p14">
            <p:contentPart p14:bwMode="auto" r:id="rId276">
              <p14:nvContentPartPr>
                <p14:cNvPr id="179" name="Entrada de lápiz 178">
                  <a:extLst>
                    <a:ext uri="{FF2B5EF4-FFF2-40B4-BE49-F238E27FC236}">
                      <a16:creationId xmlns:a16="http://schemas.microsoft.com/office/drawing/2014/main" id="{AD964C86-8E2A-E045-B133-6D27CD2C701A}"/>
                    </a:ext>
                  </a:extLst>
                </p14:cNvPr>
                <p14:cNvContentPartPr/>
                <p14:nvPr/>
              </p14:nvContentPartPr>
              <p14:xfrm>
                <a:off x="2792439" y="4385141"/>
                <a:ext cx="139320" cy="242280"/>
              </p14:xfrm>
            </p:contentPart>
          </mc:Choice>
          <mc:Fallback>
            <p:pic>
              <p:nvPicPr>
                <p:cNvPr id="179" name="Entrada de lápiz 178">
                  <a:extLst>
                    <a:ext uri="{FF2B5EF4-FFF2-40B4-BE49-F238E27FC236}">
                      <a16:creationId xmlns:a16="http://schemas.microsoft.com/office/drawing/2014/main" id="{AD964C86-8E2A-E045-B133-6D27CD2C701A}"/>
                    </a:ext>
                  </a:extLst>
                </p:cNvPr>
                <p:cNvPicPr/>
                <p:nvPr/>
              </p:nvPicPr>
              <p:blipFill>
                <a:blip r:embed="rId277"/>
                <a:stretch>
                  <a:fillRect/>
                </a:stretch>
              </p:blipFill>
              <p:spPr>
                <a:xfrm>
                  <a:off x="2784879" y="4377581"/>
                  <a:ext cx="154440" cy="257400"/>
                </a:xfrm>
                <a:prstGeom prst="rect">
                  <a:avLst/>
                </a:prstGeom>
              </p:spPr>
            </p:pic>
          </mc:Fallback>
        </mc:AlternateContent>
        <mc:AlternateContent xmlns:mc="http://schemas.openxmlformats.org/markup-compatibility/2006">
          <mc:Choice xmlns:p14="http://schemas.microsoft.com/office/powerpoint/2010/main" Requires="p14">
            <p:contentPart p14:bwMode="auto" r:id="rId278">
              <p14:nvContentPartPr>
                <p14:cNvPr id="180" name="Entrada de lápiz 179">
                  <a:extLst>
                    <a:ext uri="{FF2B5EF4-FFF2-40B4-BE49-F238E27FC236}">
                      <a16:creationId xmlns:a16="http://schemas.microsoft.com/office/drawing/2014/main" id="{1B32C3FA-2693-1241-A946-2A3653F1CF84}"/>
                    </a:ext>
                  </a:extLst>
                </p14:cNvPr>
                <p14:cNvContentPartPr/>
                <p14:nvPr/>
              </p14:nvContentPartPr>
              <p14:xfrm>
                <a:off x="2900439" y="4404581"/>
                <a:ext cx="35280" cy="322920"/>
              </p14:xfrm>
            </p:contentPart>
          </mc:Choice>
          <mc:Fallback>
            <p:pic>
              <p:nvPicPr>
                <p:cNvPr id="180" name="Entrada de lápiz 179">
                  <a:extLst>
                    <a:ext uri="{FF2B5EF4-FFF2-40B4-BE49-F238E27FC236}">
                      <a16:creationId xmlns:a16="http://schemas.microsoft.com/office/drawing/2014/main" id="{1B32C3FA-2693-1241-A946-2A3653F1CF84}"/>
                    </a:ext>
                  </a:extLst>
                </p:cNvPr>
                <p:cNvPicPr/>
                <p:nvPr/>
              </p:nvPicPr>
              <p:blipFill>
                <a:blip r:embed="rId279"/>
                <a:stretch>
                  <a:fillRect/>
                </a:stretch>
              </p:blipFill>
              <p:spPr>
                <a:xfrm>
                  <a:off x="2892879" y="4397021"/>
                  <a:ext cx="50400" cy="338040"/>
                </a:xfrm>
                <a:prstGeom prst="rect">
                  <a:avLst/>
                </a:prstGeom>
              </p:spPr>
            </p:pic>
          </mc:Fallback>
        </mc:AlternateContent>
        <mc:AlternateContent xmlns:mc="http://schemas.openxmlformats.org/markup-compatibility/2006">
          <mc:Choice xmlns:p14="http://schemas.microsoft.com/office/powerpoint/2010/main" Requires="p14">
            <p:contentPart p14:bwMode="auto" r:id="rId280">
              <p14:nvContentPartPr>
                <p14:cNvPr id="181" name="Entrada de lápiz 180">
                  <a:extLst>
                    <a:ext uri="{FF2B5EF4-FFF2-40B4-BE49-F238E27FC236}">
                      <a16:creationId xmlns:a16="http://schemas.microsoft.com/office/drawing/2014/main" id="{80D20686-1849-7A4C-B5BC-4EC611B06FF5}"/>
                    </a:ext>
                  </a:extLst>
                </p14:cNvPr>
                <p14:cNvContentPartPr/>
                <p14:nvPr/>
              </p14:nvContentPartPr>
              <p14:xfrm>
                <a:off x="3086919" y="4484861"/>
                <a:ext cx="401400" cy="195120"/>
              </p14:xfrm>
            </p:contentPart>
          </mc:Choice>
          <mc:Fallback>
            <p:pic>
              <p:nvPicPr>
                <p:cNvPr id="181" name="Entrada de lápiz 180">
                  <a:extLst>
                    <a:ext uri="{FF2B5EF4-FFF2-40B4-BE49-F238E27FC236}">
                      <a16:creationId xmlns:a16="http://schemas.microsoft.com/office/drawing/2014/main" id="{80D20686-1849-7A4C-B5BC-4EC611B06FF5}"/>
                    </a:ext>
                  </a:extLst>
                </p:cNvPr>
                <p:cNvPicPr/>
                <p:nvPr/>
              </p:nvPicPr>
              <p:blipFill>
                <a:blip r:embed="rId281"/>
                <a:stretch>
                  <a:fillRect/>
                </a:stretch>
              </p:blipFill>
              <p:spPr>
                <a:xfrm>
                  <a:off x="3079359" y="4477301"/>
                  <a:ext cx="416520" cy="210240"/>
                </a:xfrm>
                <a:prstGeom prst="rect">
                  <a:avLst/>
                </a:prstGeom>
              </p:spPr>
            </p:pic>
          </mc:Fallback>
        </mc:AlternateContent>
        <mc:AlternateContent xmlns:mc="http://schemas.openxmlformats.org/markup-compatibility/2006">
          <mc:Choice xmlns:p14="http://schemas.microsoft.com/office/powerpoint/2010/main" Requires="p14">
            <p:contentPart p14:bwMode="auto" r:id="rId282">
              <p14:nvContentPartPr>
                <p14:cNvPr id="182" name="Entrada de lápiz 181">
                  <a:extLst>
                    <a:ext uri="{FF2B5EF4-FFF2-40B4-BE49-F238E27FC236}">
                      <a16:creationId xmlns:a16="http://schemas.microsoft.com/office/drawing/2014/main" id="{97019C1A-BF48-D645-BC52-D7A643D8A19B}"/>
                    </a:ext>
                  </a:extLst>
                </p14:cNvPr>
                <p14:cNvContentPartPr/>
                <p14:nvPr/>
              </p14:nvContentPartPr>
              <p14:xfrm>
                <a:off x="3667239" y="4521941"/>
                <a:ext cx="12600" cy="54000"/>
              </p14:xfrm>
            </p:contentPart>
          </mc:Choice>
          <mc:Fallback>
            <p:pic>
              <p:nvPicPr>
                <p:cNvPr id="182" name="Entrada de lápiz 181">
                  <a:extLst>
                    <a:ext uri="{FF2B5EF4-FFF2-40B4-BE49-F238E27FC236}">
                      <a16:creationId xmlns:a16="http://schemas.microsoft.com/office/drawing/2014/main" id="{97019C1A-BF48-D645-BC52-D7A643D8A19B}"/>
                    </a:ext>
                  </a:extLst>
                </p:cNvPr>
                <p:cNvPicPr/>
                <p:nvPr/>
              </p:nvPicPr>
              <p:blipFill>
                <a:blip r:embed="rId283"/>
                <a:stretch>
                  <a:fillRect/>
                </a:stretch>
              </p:blipFill>
              <p:spPr>
                <a:xfrm>
                  <a:off x="3659679" y="4514381"/>
                  <a:ext cx="27360" cy="69120"/>
                </a:xfrm>
                <a:prstGeom prst="rect">
                  <a:avLst/>
                </a:prstGeom>
              </p:spPr>
            </p:pic>
          </mc:Fallback>
        </mc:AlternateContent>
        <mc:AlternateContent xmlns:mc="http://schemas.openxmlformats.org/markup-compatibility/2006">
          <mc:Choice xmlns:p14="http://schemas.microsoft.com/office/powerpoint/2010/main" Requires="p14">
            <p:contentPart p14:bwMode="auto" r:id="rId284">
              <p14:nvContentPartPr>
                <p14:cNvPr id="185" name="Entrada de lápiz 184">
                  <a:extLst>
                    <a:ext uri="{FF2B5EF4-FFF2-40B4-BE49-F238E27FC236}">
                      <a16:creationId xmlns:a16="http://schemas.microsoft.com/office/drawing/2014/main" id="{DEF03249-017A-DA49-8EAB-567A012D3206}"/>
                    </a:ext>
                  </a:extLst>
                </p14:cNvPr>
                <p14:cNvContentPartPr/>
                <p14:nvPr/>
              </p14:nvContentPartPr>
              <p14:xfrm>
                <a:off x="2104119" y="4683941"/>
                <a:ext cx="15840" cy="25920"/>
              </p14:xfrm>
            </p:contentPart>
          </mc:Choice>
          <mc:Fallback>
            <p:pic>
              <p:nvPicPr>
                <p:cNvPr id="185" name="Entrada de lápiz 184">
                  <a:extLst>
                    <a:ext uri="{FF2B5EF4-FFF2-40B4-BE49-F238E27FC236}">
                      <a16:creationId xmlns:a16="http://schemas.microsoft.com/office/drawing/2014/main" id="{DEF03249-017A-DA49-8EAB-567A012D3206}"/>
                    </a:ext>
                  </a:extLst>
                </p:cNvPr>
                <p:cNvPicPr/>
                <p:nvPr/>
              </p:nvPicPr>
              <p:blipFill>
                <a:blip r:embed="rId285"/>
                <a:stretch>
                  <a:fillRect/>
                </a:stretch>
              </p:blipFill>
              <p:spPr>
                <a:xfrm>
                  <a:off x="2096559" y="4676381"/>
                  <a:ext cx="30960" cy="40680"/>
                </a:xfrm>
                <a:prstGeom prst="rect">
                  <a:avLst/>
                </a:prstGeom>
              </p:spPr>
            </p:pic>
          </mc:Fallback>
        </mc:AlternateContent>
      </p:grpSp>
      <p:grpSp>
        <p:nvGrpSpPr>
          <p:cNvPr id="194" name="Grupo 193">
            <a:extLst>
              <a:ext uri="{FF2B5EF4-FFF2-40B4-BE49-F238E27FC236}">
                <a16:creationId xmlns:a16="http://schemas.microsoft.com/office/drawing/2014/main" id="{10693D13-3D39-6B44-A038-C110DB9CAA1E}"/>
              </a:ext>
            </a:extLst>
          </p:cNvPr>
          <p:cNvGrpSpPr/>
          <p:nvPr/>
        </p:nvGrpSpPr>
        <p:grpSpPr>
          <a:xfrm>
            <a:off x="3826359" y="4316021"/>
            <a:ext cx="1419480" cy="421200"/>
            <a:chOff x="3826359" y="4316021"/>
            <a:chExt cx="1419480" cy="421200"/>
          </a:xfrm>
        </p:grpSpPr>
        <mc:AlternateContent xmlns:mc="http://schemas.openxmlformats.org/markup-compatibility/2006">
          <mc:Choice xmlns:p14="http://schemas.microsoft.com/office/powerpoint/2010/main" Requires="p14">
            <p:contentPart p14:bwMode="auto" r:id="rId286">
              <p14:nvContentPartPr>
                <p14:cNvPr id="187" name="Entrada de lápiz 186">
                  <a:extLst>
                    <a:ext uri="{FF2B5EF4-FFF2-40B4-BE49-F238E27FC236}">
                      <a16:creationId xmlns:a16="http://schemas.microsoft.com/office/drawing/2014/main" id="{60B88B32-6F85-3849-B07A-2E13C98A41EA}"/>
                    </a:ext>
                  </a:extLst>
                </p14:cNvPr>
                <p14:cNvContentPartPr/>
                <p14:nvPr/>
              </p14:nvContentPartPr>
              <p14:xfrm>
                <a:off x="3826359" y="4373261"/>
                <a:ext cx="165960" cy="294480"/>
              </p14:xfrm>
            </p:contentPart>
          </mc:Choice>
          <mc:Fallback>
            <p:pic>
              <p:nvPicPr>
                <p:cNvPr id="187" name="Entrada de lápiz 186">
                  <a:extLst>
                    <a:ext uri="{FF2B5EF4-FFF2-40B4-BE49-F238E27FC236}">
                      <a16:creationId xmlns:a16="http://schemas.microsoft.com/office/drawing/2014/main" id="{60B88B32-6F85-3849-B07A-2E13C98A41EA}"/>
                    </a:ext>
                  </a:extLst>
                </p:cNvPr>
                <p:cNvPicPr/>
                <p:nvPr/>
              </p:nvPicPr>
              <p:blipFill>
                <a:blip r:embed="rId287"/>
                <a:stretch>
                  <a:fillRect/>
                </a:stretch>
              </p:blipFill>
              <p:spPr>
                <a:xfrm>
                  <a:off x="3818799" y="4365701"/>
                  <a:ext cx="181080" cy="309240"/>
                </a:xfrm>
                <a:prstGeom prst="rect">
                  <a:avLst/>
                </a:prstGeom>
              </p:spPr>
            </p:pic>
          </mc:Fallback>
        </mc:AlternateContent>
        <mc:AlternateContent xmlns:mc="http://schemas.openxmlformats.org/markup-compatibility/2006">
          <mc:Choice xmlns:p14="http://schemas.microsoft.com/office/powerpoint/2010/main" Requires="p14">
            <p:contentPart p14:bwMode="auto" r:id="rId288">
              <p14:nvContentPartPr>
                <p14:cNvPr id="188" name="Entrada de lápiz 187">
                  <a:extLst>
                    <a:ext uri="{FF2B5EF4-FFF2-40B4-BE49-F238E27FC236}">
                      <a16:creationId xmlns:a16="http://schemas.microsoft.com/office/drawing/2014/main" id="{65FABFA5-55E9-B244-96A1-D4682A10778D}"/>
                    </a:ext>
                  </a:extLst>
                </p14:cNvPr>
                <p14:cNvContentPartPr/>
                <p14:nvPr/>
              </p14:nvContentPartPr>
              <p14:xfrm>
                <a:off x="4120119" y="4571981"/>
                <a:ext cx="38880" cy="165240"/>
              </p14:xfrm>
            </p:contentPart>
          </mc:Choice>
          <mc:Fallback>
            <p:pic>
              <p:nvPicPr>
                <p:cNvPr id="188" name="Entrada de lápiz 187">
                  <a:extLst>
                    <a:ext uri="{FF2B5EF4-FFF2-40B4-BE49-F238E27FC236}">
                      <a16:creationId xmlns:a16="http://schemas.microsoft.com/office/drawing/2014/main" id="{65FABFA5-55E9-B244-96A1-D4682A10778D}"/>
                    </a:ext>
                  </a:extLst>
                </p:cNvPr>
                <p:cNvPicPr/>
                <p:nvPr/>
              </p:nvPicPr>
              <p:blipFill>
                <a:blip r:embed="rId289"/>
                <a:stretch>
                  <a:fillRect/>
                </a:stretch>
              </p:blipFill>
              <p:spPr>
                <a:xfrm>
                  <a:off x="4112559" y="4564421"/>
                  <a:ext cx="54000" cy="180360"/>
                </a:xfrm>
                <a:prstGeom prst="rect">
                  <a:avLst/>
                </a:prstGeom>
              </p:spPr>
            </p:pic>
          </mc:Fallback>
        </mc:AlternateContent>
        <mc:AlternateContent xmlns:mc="http://schemas.openxmlformats.org/markup-compatibility/2006">
          <mc:Choice xmlns:p14="http://schemas.microsoft.com/office/powerpoint/2010/main" Requires="p14">
            <p:contentPart p14:bwMode="auto" r:id="rId290">
              <p14:nvContentPartPr>
                <p14:cNvPr id="189" name="Entrada de lápiz 188">
                  <a:extLst>
                    <a:ext uri="{FF2B5EF4-FFF2-40B4-BE49-F238E27FC236}">
                      <a16:creationId xmlns:a16="http://schemas.microsoft.com/office/drawing/2014/main" id="{C2984022-7489-9B4B-BD58-86F79099E70A}"/>
                    </a:ext>
                  </a:extLst>
                </p14:cNvPr>
                <p14:cNvContentPartPr/>
                <p14:nvPr/>
              </p14:nvContentPartPr>
              <p14:xfrm>
                <a:off x="4204719" y="4427981"/>
                <a:ext cx="140760" cy="214920"/>
              </p14:xfrm>
            </p:contentPart>
          </mc:Choice>
          <mc:Fallback>
            <p:pic>
              <p:nvPicPr>
                <p:cNvPr id="189" name="Entrada de lápiz 188">
                  <a:extLst>
                    <a:ext uri="{FF2B5EF4-FFF2-40B4-BE49-F238E27FC236}">
                      <a16:creationId xmlns:a16="http://schemas.microsoft.com/office/drawing/2014/main" id="{C2984022-7489-9B4B-BD58-86F79099E70A}"/>
                    </a:ext>
                  </a:extLst>
                </p:cNvPr>
                <p:cNvPicPr/>
                <p:nvPr/>
              </p:nvPicPr>
              <p:blipFill>
                <a:blip r:embed="rId291"/>
                <a:stretch>
                  <a:fillRect/>
                </a:stretch>
              </p:blipFill>
              <p:spPr>
                <a:xfrm>
                  <a:off x="4197159" y="4420421"/>
                  <a:ext cx="155880" cy="230040"/>
                </a:xfrm>
                <a:prstGeom prst="rect">
                  <a:avLst/>
                </a:prstGeom>
              </p:spPr>
            </p:pic>
          </mc:Fallback>
        </mc:AlternateContent>
        <mc:AlternateContent xmlns:mc="http://schemas.openxmlformats.org/markup-compatibility/2006">
          <mc:Choice xmlns:p14="http://schemas.microsoft.com/office/powerpoint/2010/main" Requires="p14">
            <p:contentPart p14:bwMode="auto" r:id="rId292">
              <p14:nvContentPartPr>
                <p14:cNvPr id="190" name="Entrada de lápiz 189">
                  <a:extLst>
                    <a:ext uri="{FF2B5EF4-FFF2-40B4-BE49-F238E27FC236}">
                      <a16:creationId xmlns:a16="http://schemas.microsoft.com/office/drawing/2014/main" id="{BF3726A7-52E2-3344-9425-C8D119B03868}"/>
                    </a:ext>
                  </a:extLst>
                </p14:cNvPr>
                <p14:cNvContentPartPr/>
                <p14:nvPr/>
              </p14:nvContentPartPr>
              <p14:xfrm>
                <a:off x="4503159" y="4373261"/>
                <a:ext cx="57240" cy="216000"/>
              </p14:xfrm>
            </p:contentPart>
          </mc:Choice>
          <mc:Fallback>
            <p:pic>
              <p:nvPicPr>
                <p:cNvPr id="190" name="Entrada de lápiz 189">
                  <a:extLst>
                    <a:ext uri="{FF2B5EF4-FFF2-40B4-BE49-F238E27FC236}">
                      <a16:creationId xmlns:a16="http://schemas.microsoft.com/office/drawing/2014/main" id="{BF3726A7-52E2-3344-9425-C8D119B03868}"/>
                    </a:ext>
                  </a:extLst>
                </p:cNvPr>
                <p:cNvPicPr/>
                <p:nvPr/>
              </p:nvPicPr>
              <p:blipFill>
                <a:blip r:embed="rId293"/>
                <a:stretch>
                  <a:fillRect/>
                </a:stretch>
              </p:blipFill>
              <p:spPr>
                <a:xfrm>
                  <a:off x="4495599" y="4365701"/>
                  <a:ext cx="72360" cy="231120"/>
                </a:xfrm>
                <a:prstGeom prst="rect">
                  <a:avLst/>
                </a:prstGeom>
              </p:spPr>
            </p:pic>
          </mc:Fallback>
        </mc:AlternateContent>
        <mc:AlternateContent xmlns:mc="http://schemas.openxmlformats.org/markup-compatibility/2006">
          <mc:Choice xmlns:p14="http://schemas.microsoft.com/office/powerpoint/2010/main" Requires="p14">
            <p:contentPart p14:bwMode="auto" r:id="rId294">
              <p14:nvContentPartPr>
                <p14:cNvPr id="191" name="Entrada de lápiz 190">
                  <a:extLst>
                    <a:ext uri="{FF2B5EF4-FFF2-40B4-BE49-F238E27FC236}">
                      <a16:creationId xmlns:a16="http://schemas.microsoft.com/office/drawing/2014/main" id="{DBC70A1F-784C-7B4C-AC07-D511B122CF69}"/>
                    </a:ext>
                  </a:extLst>
                </p14:cNvPr>
                <p14:cNvContentPartPr/>
                <p14:nvPr/>
              </p14:nvContentPartPr>
              <p14:xfrm>
                <a:off x="4620879" y="4365341"/>
                <a:ext cx="115920" cy="156960"/>
              </p14:xfrm>
            </p:contentPart>
          </mc:Choice>
          <mc:Fallback>
            <p:pic>
              <p:nvPicPr>
                <p:cNvPr id="191" name="Entrada de lápiz 190">
                  <a:extLst>
                    <a:ext uri="{FF2B5EF4-FFF2-40B4-BE49-F238E27FC236}">
                      <a16:creationId xmlns:a16="http://schemas.microsoft.com/office/drawing/2014/main" id="{DBC70A1F-784C-7B4C-AC07-D511B122CF69}"/>
                    </a:ext>
                  </a:extLst>
                </p:cNvPr>
                <p:cNvPicPr/>
                <p:nvPr/>
              </p:nvPicPr>
              <p:blipFill>
                <a:blip r:embed="rId295"/>
                <a:stretch>
                  <a:fillRect/>
                </a:stretch>
              </p:blipFill>
              <p:spPr>
                <a:xfrm>
                  <a:off x="4613319" y="4357781"/>
                  <a:ext cx="131040" cy="172080"/>
                </a:xfrm>
                <a:prstGeom prst="rect">
                  <a:avLst/>
                </a:prstGeom>
              </p:spPr>
            </p:pic>
          </mc:Fallback>
        </mc:AlternateContent>
        <mc:AlternateContent xmlns:mc="http://schemas.openxmlformats.org/markup-compatibility/2006">
          <mc:Choice xmlns:p14="http://schemas.microsoft.com/office/powerpoint/2010/main" Requires="p14">
            <p:contentPart p14:bwMode="auto" r:id="rId296">
              <p14:nvContentPartPr>
                <p14:cNvPr id="192" name="Entrada de lápiz 191">
                  <a:extLst>
                    <a:ext uri="{FF2B5EF4-FFF2-40B4-BE49-F238E27FC236}">
                      <a16:creationId xmlns:a16="http://schemas.microsoft.com/office/drawing/2014/main" id="{FEC1FAA1-6068-0B4F-AE34-D2F22F27BEEA}"/>
                    </a:ext>
                  </a:extLst>
                </p14:cNvPr>
                <p14:cNvContentPartPr/>
                <p14:nvPr/>
              </p14:nvContentPartPr>
              <p14:xfrm>
                <a:off x="4738959" y="4316021"/>
                <a:ext cx="24840" cy="352440"/>
              </p14:xfrm>
            </p:contentPart>
          </mc:Choice>
          <mc:Fallback>
            <p:pic>
              <p:nvPicPr>
                <p:cNvPr id="192" name="Entrada de lápiz 191">
                  <a:extLst>
                    <a:ext uri="{FF2B5EF4-FFF2-40B4-BE49-F238E27FC236}">
                      <a16:creationId xmlns:a16="http://schemas.microsoft.com/office/drawing/2014/main" id="{FEC1FAA1-6068-0B4F-AE34-D2F22F27BEEA}"/>
                    </a:ext>
                  </a:extLst>
                </p:cNvPr>
                <p:cNvPicPr/>
                <p:nvPr/>
              </p:nvPicPr>
              <p:blipFill>
                <a:blip r:embed="rId297"/>
                <a:stretch>
                  <a:fillRect/>
                </a:stretch>
              </p:blipFill>
              <p:spPr>
                <a:xfrm>
                  <a:off x="4731399" y="4308821"/>
                  <a:ext cx="39960" cy="367560"/>
                </a:xfrm>
                <a:prstGeom prst="rect">
                  <a:avLst/>
                </a:prstGeom>
              </p:spPr>
            </p:pic>
          </mc:Fallback>
        </mc:AlternateContent>
        <mc:AlternateContent xmlns:mc="http://schemas.openxmlformats.org/markup-compatibility/2006">
          <mc:Choice xmlns:p14="http://schemas.microsoft.com/office/powerpoint/2010/main" Requires="p14">
            <p:contentPart p14:bwMode="auto" r:id="rId298">
              <p14:nvContentPartPr>
                <p14:cNvPr id="193" name="Entrada de lápiz 192">
                  <a:extLst>
                    <a:ext uri="{FF2B5EF4-FFF2-40B4-BE49-F238E27FC236}">
                      <a16:creationId xmlns:a16="http://schemas.microsoft.com/office/drawing/2014/main" id="{454E6BAF-BA13-6A43-9C28-B84AE75E0838}"/>
                    </a:ext>
                  </a:extLst>
                </p14:cNvPr>
                <p14:cNvContentPartPr/>
                <p14:nvPr/>
              </p14:nvContentPartPr>
              <p14:xfrm>
                <a:off x="4878999" y="4414661"/>
                <a:ext cx="366840" cy="181440"/>
              </p14:xfrm>
            </p:contentPart>
          </mc:Choice>
          <mc:Fallback>
            <p:pic>
              <p:nvPicPr>
                <p:cNvPr id="193" name="Entrada de lápiz 192">
                  <a:extLst>
                    <a:ext uri="{FF2B5EF4-FFF2-40B4-BE49-F238E27FC236}">
                      <a16:creationId xmlns:a16="http://schemas.microsoft.com/office/drawing/2014/main" id="{454E6BAF-BA13-6A43-9C28-B84AE75E0838}"/>
                    </a:ext>
                  </a:extLst>
                </p:cNvPr>
                <p:cNvPicPr/>
                <p:nvPr/>
              </p:nvPicPr>
              <p:blipFill>
                <a:blip r:embed="rId299"/>
                <a:stretch>
                  <a:fillRect/>
                </a:stretch>
              </p:blipFill>
              <p:spPr>
                <a:xfrm>
                  <a:off x="4871439" y="4407101"/>
                  <a:ext cx="381960" cy="196560"/>
                </a:xfrm>
                <a:prstGeom prst="rect">
                  <a:avLst/>
                </a:prstGeom>
              </p:spPr>
            </p:pic>
          </mc:Fallback>
        </mc:AlternateContent>
      </p:grpSp>
      <p:grpSp>
        <p:nvGrpSpPr>
          <p:cNvPr id="210" name="Grupo 209">
            <a:extLst>
              <a:ext uri="{FF2B5EF4-FFF2-40B4-BE49-F238E27FC236}">
                <a16:creationId xmlns:a16="http://schemas.microsoft.com/office/drawing/2014/main" id="{E1C42F8B-FA03-1B4E-B2E2-C6E82C0F548B}"/>
              </a:ext>
            </a:extLst>
          </p:cNvPr>
          <p:cNvGrpSpPr/>
          <p:nvPr/>
        </p:nvGrpSpPr>
        <p:grpSpPr>
          <a:xfrm>
            <a:off x="5535279" y="4227821"/>
            <a:ext cx="1878840" cy="478800"/>
            <a:chOff x="5535279" y="4227821"/>
            <a:chExt cx="1878840" cy="478800"/>
          </a:xfrm>
        </p:grpSpPr>
        <mc:AlternateContent xmlns:mc="http://schemas.openxmlformats.org/markup-compatibility/2006">
          <mc:Choice xmlns:p14="http://schemas.microsoft.com/office/powerpoint/2010/main" Requires="p14">
            <p:contentPart p14:bwMode="auto" r:id="rId300">
              <p14:nvContentPartPr>
                <p14:cNvPr id="195" name="Entrada de lápiz 194">
                  <a:extLst>
                    <a:ext uri="{FF2B5EF4-FFF2-40B4-BE49-F238E27FC236}">
                      <a16:creationId xmlns:a16="http://schemas.microsoft.com/office/drawing/2014/main" id="{4AADB4E9-1F58-664E-8BE6-BE1BB6B24A88}"/>
                    </a:ext>
                  </a:extLst>
                </p14:cNvPr>
                <p14:cNvContentPartPr/>
                <p14:nvPr/>
              </p14:nvContentPartPr>
              <p14:xfrm>
                <a:off x="5535279" y="4483421"/>
                <a:ext cx="101520" cy="14400"/>
              </p14:xfrm>
            </p:contentPart>
          </mc:Choice>
          <mc:Fallback>
            <p:pic>
              <p:nvPicPr>
                <p:cNvPr id="195" name="Entrada de lápiz 194">
                  <a:extLst>
                    <a:ext uri="{FF2B5EF4-FFF2-40B4-BE49-F238E27FC236}">
                      <a16:creationId xmlns:a16="http://schemas.microsoft.com/office/drawing/2014/main" id="{4AADB4E9-1F58-664E-8BE6-BE1BB6B24A88}"/>
                    </a:ext>
                  </a:extLst>
                </p:cNvPr>
                <p:cNvPicPr/>
                <p:nvPr/>
              </p:nvPicPr>
              <p:blipFill>
                <a:blip r:embed="rId301"/>
                <a:stretch>
                  <a:fillRect/>
                </a:stretch>
              </p:blipFill>
              <p:spPr>
                <a:xfrm>
                  <a:off x="5527719" y="4475861"/>
                  <a:ext cx="116640" cy="29520"/>
                </a:xfrm>
                <a:prstGeom prst="rect">
                  <a:avLst/>
                </a:prstGeom>
              </p:spPr>
            </p:pic>
          </mc:Fallback>
        </mc:AlternateContent>
        <mc:AlternateContent xmlns:mc="http://schemas.openxmlformats.org/markup-compatibility/2006">
          <mc:Choice xmlns:p14="http://schemas.microsoft.com/office/powerpoint/2010/main" Requires="p14">
            <p:contentPart p14:bwMode="auto" r:id="rId302">
              <p14:nvContentPartPr>
                <p14:cNvPr id="196" name="Entrada de lápiz 195">
                  <a:extLst>
                    <a:ext uri="{FF2B5EF4-FFF2-40B4-BE49-F238E27FC236}">
                      <a16:creationId xmlns:a16="http://schemas.microsoft.com/office/drawing/2014/main" id="{8CA7746F-B8DB-0B48-BF29-4E93198647C9}"/>
                    </a:ext>
                  </a:extLst>
                </p14:cNvPr>
                <p14:cNvContentPartPr/>
                <p14:nvPr/>
              </p14:nvContentPartPr>
              <p14:xfrm>
                <a:off x="5564799" y="4548221"/>
                <a:ext cx="128160" cy="11160"/>
              </p14:xfrm>
            </p:contentPart>
          </mc:Choice>
          <mc:Fallback>
            <p:pic>
              <p:nvPicPr>
                <p:cNvPr id="196" name="Entrada de lápiz 195">
                  <a:extLst>
                    <a:ext uri="{FF2B5EF4-FFF2-40B4-BE49-F238E27FC236}">
                      <a16:creationId xmlns:a16="http://schemas.microsoft.com/office/drawing/2014/main" id="{8CA7746F-B8DB-0B48-BF29-4E93198647C9}"/>
                    </a:ext>
                  </a:extLst>
                </p:cNvPr>
                <p:cNvPicPr/>
                <p:nvPr/>
              </p:nvPicPr>
              <p:blipFill>
                <a:blip r:embed="rId303"/>
                <a:stretch>
                  <a:fillRect/>
                </a:stretch>
              </p:blipFill>
              <p:spPr>
                <a:xfrm>
                  <a:off x="5557239" y="4540661"/>
                  <a:ext cx="143280" cy="26280"/>
                </a:xfrm>
                <a:prstGeom prst="rect">
                  <a:avLst/>
                </a:prstGeom>
              </p:spPr>
            </p:pic>
          </mc:Fallback>
        </mc:AlternateContent>
        <mc:AlternateContent xmlns:mc="http://schemas.openxmlformats.org/markup-compatibility/2006">
          <mc:Choice xmlns:p14="http://schemas.microsoft.com/office/powerpoint/2010/main" Requires="p14">
            <p:contentPart p14:bwMode="auto" r:id="rId304">
              <p14:nvContentPartPr>
                <p14:cNvPr id="198" name="Entrada de lápiz 197">
                  <a:extLst>
                    <a:ext uri="{FF2B5EF4-FFF2-40B4-BE49-F238E27FC236}">
                      <a16:creationId xmlns:a16="http://schemas.microsoft.com/office/drawing/2014/main" id="{D641D5C7-9793-AA40-AF20-9F49534C7646}"/>
                    </a:ext>
                  </a:extLst>
                </p14:cNvPr>
                <p14:cNvContentPartPr/>
                <p14:nvPr/>
              </p14:nvContentPartPr>
              <p14:xfrm>
                <a:off x="5861439" y="4227821"/>
                <a:ext cx="115920" cy="463320"/>
              </p14:xfrm>
            </p:contentPart>
          </mc:Choice>
          <mc:Fallback>
            <p:pic>
              <p:nvPicPr>
                <p:cNvPr id="198" name="Entrada de lápiz 197">
                  <a:extLst>
                    <a:ext uri="{FF2B5EF4-FFF2-40B4-BE49-F238E27FC236}">
                      <a16:creationId xmlns:a16="http://schemas.microsoft.com/office/drawing/2014/main" id="{D641D5C7-9793-AA40-AF20-9F49534C7646}"/>
                    </a:ext>
                  </a:extLst>
                </p:cNvPr>
                <p:cNvPicPr/>
                <p:nvPr/>
              </p:nvPicPr>
              <p:blipFill>
                <a:blip r:embed="rId305"/>
                <a:stretch>
                  <a:fillRect/>
                </a:stretch>
              </p:blipFill>
              <p:spPr>
                <a:xfrm>
                  <a:off x="5853879" y="4220261"/>
                  <a:ext cx="131040" cy="478440"/>
                </a:xfrm>
                <a:prstGeom prst="rect">
                  <a:avLst/>
                </a:prstGeom>
              </p:spPr>
            </p:pic>
          </mc:Fallback>
        </mc:AlternateContent>
        <mc:AlternateContent xmlns:mc="http://schemas.openxmlformats.org/markup-compatibility/2006">
          <mc:Choice xmlns:p14="http://schemas.microsoft.com/office/powerpoint/2010/main" Requires="p14">
            <p:contentPart p14:bwMode="auto" r:id="rId306">
              <p14:nvContentPartPr>
                <p14:cNvPr id="199" name="Entrada de lápiz 198">
                  <a:extLst>
                    <a:ext uri="{FF2B5EF4-FFF2-40B4-BE49-F238E27FC236}">
                      <a16:creationId xmlns:a16="http://schemas.microsoft.com/office/drawing/2014/main" id="{24BCB56F-7C63-854A-9879-DDE2ACDB5C52}"/>
                    </a:ext>
                  </a:extLst>
                </p14:cNvPr>
                <p14:cNvContentPartPr/>
                <p14:nvPr/>
              </p14:nvContentPartPr>
              <p14:xfrm>
                <a:off x="6111279" y="4601141"/>
                <a:ext cx="24480" cy="105480"/>
              </p14:xfrm>
            </p:contentPart>
          </mc:Choice>
          <mc:Fallback>
            <p:pic>
              <p:nvPicPr>
                <p:cNvPr id="199" name="Entrada de lápiz 198">
                  <a:extLst>
                    <a:ext uri="{FF2B5EF4-FFF2-40B4-BE49-F238E27FC236}">
                      <a16:creationId xmlns:a16="http://schemas.microsoft.com/office/drawing/2014/main" id="{24BCB56F-7C63-854A-9879-DDE2ACDB5C52}"/>
                    </a:ext>
                  </a:extLst>
                </p:cNvPr>
                <p:cNvPicPr/>
                <p:nvPr/>
              </p:nvPicPr>
              <p:blipFill>
                <a:blip r:embed="rId307"/>
                <a:stretch>
                  <a:fillRect/>
                </a:stretch>
              </p:blipFill>
              <p:spPr>
                <a:xfrm>
                  <a:off x="6103719" y="4593941"/>
                  <a:ext cx="39600" cy="120600"/>
                </a:xfrm>
                <a:prstGeom prst="rect">
                  <a:avLst/>
                </a:prstGeom>
              </p:spPr>
            </p:pic>
          </mc:Fallback>
        </mc:AlternateContent>
        <mc:AlternateContent xmlns:mc="http://schemas.openxmlformats.org/markup-compatibility/2006">
          <mc:Choice xmlns:p14="http://schemas.microsoft.com/office/powerpoint/2010/main" Requires="p14">
            <p:contentPart p14:bwMode="auto" r:id="rId308">
              <p14:nvContentPartPr>
                <p14:cNvPr id="200" name="Entrada de lápiz 199">
                  <a:extLst>
                    <a:ext uri="{FF2B5EF4-FFF2-40B4-BE49-F238E27FC236}">
                      <a16:creationId xmlns:a16="http://schemas.microsoft.com/office/drawing/2014/main" id="{D20A653D-7D99-A046-A15E-8078D8296103}"/>
                    </a:ext>
                  </a:extLst>
                </p14:cNvPr>
                <p14:cNvContentPartPr/>
                <p14:nvPr/>
              </p14:nvContentPartPr>
              <p14:xfrm>
                <a:off x="6292359" y="4335821"/>
                <a:ext cx="130680" cy="190800"/>
              </p14:xfrm>
            </p:contentPart>
          </mc:Choice>
          <mc:Fallback>
            <p:pic>
              <p:nvPicPr>
                <p:cNvPr id="200" name="Entrada de lápiz 199">
                  <a:extLst>
                    <a:ext uri="{FF2B5EF4-FFF2-40B4-BE49-F238E27FC236}">
                      <a16:creationId xmlns:a16="http://schemas.microsoft.com/office/drawing/2014/main" id="{D20A653D-7D99-A046-A15E-8078D8296103}"/>
                    </a:ext>
                  </a:extLst>
                </p:cNvPr>
                <p:cNvPicPr/>
                <p:nvPr/>
              </p:nvPicPr>
              <p:blipFill>
                <a:blip r:embed="rId309"/>
                <a:stretch>
                  <a:fillRect/>
                </a:stretch>
              </p:blipFill>
              <p:spPr>
                <a:xfrm>
                  <a:off x="6284799" y="4328261"/>
                  <a:ext cx="145800" cy="205920"/>
                </a:xfrm>
                <a:prstGeom prst="rect">
                  <a:avLst/>
                </a:prstGeom>
              </p:spPr>
            </p:pic>
          </mc:Fallback>
        </mc:AlternateContent>
        <mc:AlternateContent xmlns:mc="http://schemas.openxmlformats.org/markup-compatibility/2006">
          <mc:Choice xmlns:p14="http://schemas.microsoft.com/office/powerpoint/2010/main" Requires="p14">
            <p:contentPart p14:bwMode="auto" r:id="rId310">
              <p14:nvContentPartPr>
                <p14:cNvPr id="201" name="Entrada de lápiz 200">
                  <a:extLst>
                    <a:ext uri="{FF2B5EF4-FFF2-40B4-BE49-F238E27FC236}">
                      <a16:creationId xmlns:a16="http://schemas.microsoft.com/office/drawing/2014/main" id="{163ED593-89A1-2940-AF47-1F85DBB54F0B}"/>
                    </a:ext>
                  </a:extLst>
                </p14:cNvPr>
                <p14:cNvContentPartPr/>
                <p14:nvPr/>
              </p14:nvContentPartPr>
              <p14:xfrm>
                <a:off x="6390639" y="4326101"/>
                <a:ext cx="47160" cy="318240"/>
              </p14:xfrm>
            </p:contentPart>
          </mc:Choice>
          <mc:Fallback>
            <p:pic>
              <p:nvPicPr>
                <p:cNvPr id="201" name="Entrada de lápiz 200">
                  <a:extLst>
                    <a:ext uri="{FF2B5EF4-FFF2-40B4-BE49-F238E27FC236}">
                      <a16:creationId xmlns:a16="http://schemas.microsoft.com/office/drawing/2014/main" id="{163ED593-89A1-2940-AF47-1F85DBB54F0B}"/>
                    </a:ext>
                  </a:extLst>
                </p:cNvPr>
                <p:cNvPicPr/>
                <p:nvPr/>
              </p:nvPicPr>
              <p:blipFill>
                <a:blip r:embed="rId311"/>
                <a:stretch>
                  <a:fillRect/>
                </a:stretch>
              </p:blipFill>
              <p:spPr>
                <a:xfrm>
                  <a:off x="6383079" y="4318541"/>
                  <a:ext cx="62280" cy="333360"/>
                </a:xfrm>
                <a:prstGeom prst="rect">
                  <a:avLst/>
                </a:prstGeom>
              </p:spPr>
            </p:pic>
          </mc:Fallback>
        </mc:AlternateContent>
        <mc:AlternateContent xmlns:mc="http://schemas.openxmlformats.org/markup-compatibility/2006">
          <mc:Choice xmlns:p14="http://schemas.microsoft.com/office/powerpoint/2010/main" Requires="p14">
            <p:contentPart p14:bwMode="auto" r:id="rId312">
              <p14:nvContentPartPr>
                <p14:cNvPr id="202" name="Entrada de lápiz 201">
                  <a:extLst>
                    <a:ext uri="{FF2B5EF4-FFF2-40B4-BE49-F238E27FC236}">
                      <a16:creationId xmlns:a16="http://schemas.microsoft.com/office/drawing/2014/main" id="{A5DABD97-B86E-EE4A-B0EE-15E68B4231D5}"/>
                    </a:ext>
                  </a:extLst>
                </p14:cNvPr>
                <p14:cNvContentPartPr/>
                <p14:nvPr/>
              </p14:nvContentPartPr>
              <p14:xfrm>
                <a:off x="6558399" y="4301621"/>
                <a:ext cx="74880" cy="341280"/>
              </p14:xfrm>
            </p:contentPart>
          </mc:Choice>
          <mc:Fallback>
            <p:pic>
              <p:nvPicPr>
                <p:cNvPr id="202" name="Entrada de lápiz 201">
                  <a:extLst>
                    <a:ext uri="{FF2B5EF4-FFF2-40B4-BE49-F238E27FC236}">
                      <a16:creationId xmlns:a16="http://schemas.microsoft.com/office/drawing/2014/main" id="{A5DABD97-B86E-EE4A-B0EE-15E68B4231D5}"/>
                    </a:ext>
                  </a:extLst>
                </p:cNvPr>
                <p:cNvPicPr/>
                <p:nvPr/>
              </p:nvPicPr>
              <p:blipFill>
                <a:blip r:embed="rId313"/>
                <a:stretch>
                  <a:fillRect/>
                </a:stretch>
              </p:blipFill>
              <p:spPr>
                <a:xfrm>
                  <a:off x="6550839" y="4294421"/>
                  <a:ext cx="90000" cy="356400"/>
                </a:xfrm>
                <a:prstGeom prst="rect">
                  <a:avLst/>
                </a:prstGeom>
              </p:spPr>
            </p:pic>
          </mc:Fallback>
        </mc:AlternateContent>
        <mc:AlternateContent xmlns:mc="http://schemas.openxmlformats.org/markup-compatibility/2006">
          <mc:Choice xmlns:p14="http://schemas.microsoft.com/office/powerpoint/2010/main" Requires="p14">
            <p:contentPart p14:bwMode="auto" r:id="rId314">
              <p14:nvContentPartPr>
                <p14:cNvPr id="203" name="Entrada de lápiz 202">
                  <a:extLst>
                    <a:ext uri="{FF2B5EF4-FFF2-40B4-BE49-F238E27FC236}">
                      <a16:creationId xmlns:a16="http://schemas.microsoft.com/office/drawing/2014/main" id="{C6AB277D-BB1E-9F41-9278-DA7DB69FC865}"/>
                    </a:ext>
                  </a:extLst>
                </p14:cNvPr>
                <p14:cNvContentPartPr/>
                <p14:nvPr/>
              </p14:nvContentPartPr>
              <p14:xfrm>
                <a:off x="6759279" y="4365341"/>
                <a:ext cx="129600" cy="274320"/>
              </p14:xfrm>
            </p:contentPart>
          </mc:Choice>
          <mc:Fallback>
            <p:pic>
              <p:nvPicPr>
                <p:cNvPr id="203" name="Entrada de lápiz 202">
                  <a:extLst>
                    <a:ext uri="{FF2B5EF4-FFF2-40B4-BE49-F238E27FC236}">
                      <a16:creationId xmlns:a16="http://schemas.microsoft.com/office/drawing/2014/main" id="{C6AB277D-BB1E-9F41-9278-DA7DB69FC865}"/>
                    </a:ext>
                  </a:extLst>
                </p:cNvPr>
                <p:cNvPicPr/>
                <p:nvPr/>
              </p:nvPicPr>
              <p:blipFill>
                <a:blip r:embed="rId315"/>
                <a:stretch>
                  <a:fillRect/>
                </a:stretch>
              </p:blipFill>
              <p:spPr>
                <a:xfrm>
                  <a:off x="6751719" y="4357781"/>
                  <a:ext cx="144720" cy="289440"/>
                </a:xfrm>
                <a:prstGeom prst="rect">
                  <a:avLst/>
                </a:prstGeom>
              </p:spPr>
            </p:pic>
          </mc:Fallback>
        </mc:AlternateContent>
        <mc:AlternateContent xmlns:mc="http://schemas.openxmlformats.org/markup-compatibility/2006">
          <mc:Choice xmlns:p14="http://schemas.microsoft.com/office/powerpoint/2010/main" Requires="p14">
            <p:contentPart p14:bwMode="auto" r:id="rId316">
              <p14:nvContentPartPr>
                <p14:cNvPr id="204" name="Entrada de lápiz 203">
                  <a:extLst>
                    <a:ext uri="{FF2B5EF4-FFF2-40B4-BE49-F238E27FC236}">
                      <a16:creationId xmlns:a16="http://schemas.microsoft.com/office/drawing/2014/main" id="{7007CA52-32EA-7C41-BEA3-F46B16D9B36A}"/>
                    </a:ext>
                  </a:extLst>
                </p14:cNvPr>
                <p14:cNvContentPartPr/>
                <p14:nvPr/>
              </p14:nvContentPartPr>
              <p14:xfrm>
                <a:off x="7000479" y="4385141"/>
                <a:ext cx="132120" cy="224640"/>
              </p14:xfrm>
            </p:contentPart>
          </mc:Choice>
          <mc:Fallback>
            <p:pic>
              <p:nvPicPr>
                <p:cNvPr id="204" name="Entrada de lápiz 203">
                  <a:extLst>
                    <a:ext uri="{FF2B5EF4-FFF2-40B4-BE49-F238E27FC236}">
                      <a16:creationId xmlns:a16="http://schemas.microsoft.com/office/drawing/2014/main" id="{7007CA52-32EA-7C41-BEA3-F46B16D9B36A}"/>
                    </a:ext>
                  </a:extLst>
                </p:cNvPr>
                <p:cNvPicPr/>
                <p:nvPr/>
              </p:nvPicPr>
              <p:blipFill>
                <a:blip r:embed="rId317"/>
                <a:stretch>
                  <a:fillRect/>
                </a:stretch>
              </p:blipFill>
              <p:spPr>
                <a:xfrm>
                  <a:off x="6992919" y="4377581"/>
                  <a:ext cx="146880" cy="239400"/>
                </a:xfrm>
                <a:prstGeom prst="rect">
                  <a:avLst/>
                </a:prstGeom>
              </p:spPr>
            </p:pic>
          </mc:Fallback>
        </mc:AlternateContent>
        <mc:AlternateContent xmlns:mc="http://schemas.openxmlformats.org/markup-compatibility/2006">
          <mc:Choice xmlns:p14="http://schemas.microsoft.com/office/powerpoint/2010/main" Requires="p14">
            <p:contentPart p14:bwMode="auto" r:id="rId318">
              <p14:nvContentPartPr>
                <p14:cNvPr id="205" name="Entrada de lápiz 204">
                  <a:extLst>
                    <a:ext uri="{FF2B5EF4-FFF2-40B4-BE49-F238E27FC236}">
                      <a16:creationId xmlns:a16="http://schemas.microsoft.com/office/drawing/2014/main" id="{1F3D1C86-2363-E24D-BE7B-549E4F1356BF}"/>
                    </a:ext>
                  </a:extLst>
                </p14:cNvPr>
                <p14:cNvContentPartPr/>
                <p14:nvPr/>
              </p14:nvContentPartPr>
              <p14:xfrm>
                <a:off x="7276239" y="4306301"/>
                <a:ext cx="99720" cy="165600"/>
              </p14:xfrm>
            </p:contentPart>
          </mc:Choice>
          <mc:Fallback>
            <p:pic>
              <p:nvPicPr>
                <p:cNvPr id="205" name="Entrada de lápiz 204">
                  <a:extLst>
                    <a:ext uri="{FF2B5EF4-FFF2-40B4-BE49-F238E27FC236}">
                      <a16:creationId xmlns:a16="http://schemas.microsoft.com/office/drawing/2014/main" id="{1F3D1C86-2363-E24D-BE7B-549E4F1356BF}"/>
                    </a:ext>
                  </a:extLst>
                </p:cNvPr>
                <p:cNvPicPr/>
                <p:nvPr/>
              </p:nvPicPr>
              <p:blipFill>
                <a:blip r:embed="rId319"/>
                <a:stretch>
                  <a:fillRect/>
                </a:stretch>
              </p:blipFill>
              <p:spPr>
                <a:xfrm>
                  <a:off x="7268679" y="4298741"/>
                  <a:ext cx="114840" cy="180720"/>
                </a:xfrm>
                <a:prstGeom prst="rect">
                  <a:avLst/>
                </a:prstGeom>
              </p:spPr>
            </p:pic>
          </mc:Fallback>
        </mc:AlternateContent>
        <mc:AlternateContent xmlns:mc="http://schemas.openxmlformats.org/markup-compatibility/2006">
          <mc:Choice xmlns:p14="http://schemas.microsoft.com/office/powerpoint/2010/main" Requires="p14">
            <p:contentPart p14:bwMode="auto" r:id="rId320">
              <p14:nvContentPartPr>
                <p14:cNvPr id="206" name="Entrada de lápiz 205">
                  <a:extLst>
                    <a:ext uri="{FF2B5EF4-FFF2-40B4-BE49-F238E27FC236}">
                      <a16:creationId xmlns:a16="http://schemas.microsoft.com/office/drawing/2014/main" id="{C3D4ACE8-9A8E-504E-AD36-7FBFD7B64382}"/>
                    </a:ext>
                  </a:extLst>
                </p14:cNvPr>
                <p14:cNvContentPartPr/>
                <p14:nvPr/>
              </p14:nvContentPartPr>
              <p14:xfrm>
                <a:off x="7258599" y="4456061"/>
                <a:ext cx="155520" cy="229320"/>
              </p14:xfrm>
            </p:contentPart>
          </mc:Choice>
          <mc:Fallback>
            <p:pic>
              <p:nvPicPr>
                <p:cNvPr id="206" name="Entrada de lápiz 205">
                  <a:extLst>
                    <a:ext uri="{FF2B5EF4-FFF2-40B4-BE49-F238E27FC236}">
                      <a16:creationId xmlns:a16="http://schemas.microsoft.com/office/drawing/2014/main" id="{C3D4ACE8-9A8E-504E-AD36-7FBFD7B64382}"/>
                    </a:ext>
                  </a:extLst>
                </p:cNvPr>
                <p:cNvPicPr/>
                <p:nvPr/>
              </p:nvPicPr>
              <p:blipFill>
                <a:blip r:embed="rId321"/>
                <a:stretch>
                  <a:fillRect/>
                </a:stretch>
              </p:blipFill>
              <p:spPr>
                <a:xfrm>
                  <a:off x="7251039" y="4448501"/>
                  <a:ext cx="170640" cy="244440"/>
                </a:xfrm>
                <a:prstGeom prst="rect">
                  <a:avLst/>
                </a:prstGeom>
              </p:spPr>
            </p:pic>
          </mc:Fallback>
        </mc:AlternateContent>
      </p:grpSp>
      <p:grpSp>
        <p:nvGrpSpPr>
          <p:cNvPr id="209" name="Grupo 208">
            <a:extLst>
              <a:ext uri="{FF2B5EF4-FFF2-40B4-BE49-F238E27FC236}">
                <a16:creationId xmlns:a16="http://schemas.microsoft.com/office/drawing/2014/main" id="{BADCEF43-495B-8A45-9085-D9D7EE645201}"/>
              </a:ext>
            </a:extLst>
          </p:cNvPr>
          <p:cNvGrpSpPr/>
          <p:nvPr/>
        </p:nvGrpSpPr>
        <p:grpSpPr>
          <a:xfrm>
            <a:off x="7679799" y="4281821"/>
            <a:ext cx="547920" cy="361080"/>
            <a:chOff x="7679799" y="4281821"/>
            <a:chExt cx="547920" cy="361080"/>
          </a:xfrm>
        </p:grpSpPr>
        <mc:AlternateContent xmlns:mc="http://schemas.openxmlformats.org/markup-compatibility/2006">
          <mc:Choice xmlns:p14="http://schemas.microsoft.com/office/powerpoint/2010/main" Requires="p14">
            <p:contentPart p14:bwMode="auto" r:id="rId322">
              <p14:nvContentPartPr>
                <p14:cNvPr id="207" name="Entrada de lápiz 206">
                  <a:extLst>
                    <a:ext uri="{FF2B5EF4-FFF2-40B4-BE49-F238E27FC236}">
                      <a16:creationId xmlns:a16="http://schemas.microsoft.com/office/drawing/2014/main" id="{442B20BF-1648-E942-A1ED-43BECF49CEC6}"/>
                    </a:ext>
                  </a:extLst>
                </p14:cNvPr>
                <p14:cNvContentPartPr/>
                <p14:nvPr/>
              </p14:nvContentPartPr>
              <p14:xfrm>
                <a:off x="7679799" y="4404581"/>
                <a:ext cx="367920" cy="238320"/>
              </p14:xfrm>
            </p:contentPart>
          </mc:Choice>
          <mc:Fallback>
            <p:pic>
              <p:nvPicPr>
                <p:cNvPr id="207" name="Entrada de lápiz 206">
                  <a:extLst>
                    <a:ext uri="{FF2B5EF4-FFF2-40B4-BE49-F238E27FC236}">
                      <a16:creationId xmlns:a16="http://schemas.microsoft.com/office/drawing/2014/main" id="{442B20BF-1648-E942-A1ED-43BECF49CEC6}"/>
                    </a:ext>
                  </a:extLst>
                </p:cNvPr>
                <p:cNvPicPr/>
                <p:nvPr/>
              </p:nvPicPr>
              <p:blipFill>
                <a:blip r:embed="rId323"/>
                <a:stretch>
                  <a:fillRect/>
                </a:stretch>
              </p:blipFill>
              <p:spPr>
                <a:xfrm>
                  <a:off x="7672239" y="4397021"/>
                  <a:ext cx="383040" cy="253440"/>
                </a:xfrm>
                <a:prstGeom prst="rect">
                  <a:avLst/>
                </a:prstGeom>
              </p:spPr>
            </p:pic>
          </mc:Fallback>
        </mc:AlternateContent>
        <mc:AlternateContent xmlns:mc="http://schemas.openxmlformats.org/markup-compatibility/2006">
          <mc:Choice xmlns:p14="http://schemas.microsoft.com/office/powerpoint/2010/main" Requires="p14">
            <p:contentPart p14:bwMode="auto" r:id="rId324">
              <p14:nvContentPartPr>
                <p14:cNvPr id="208" name="Entrada de lápiz 207">
                  <a:extLst>
                    <a:ext uri="{FF2B5EF4-FFF2-40B4-BE49-F238E27FC236}">
                      <a16:creationId xmlns:a16="http://schemas.microsoft.com/office/drawing/2014/main" id="{0D6B133F-ACAE-9043-938F-C6A7D4203369}"/>
                    </a:ext>
                  </a:extLst>
                </p14:cNvPr>
                <p14:cNvContentPartPr/>
                <p14:nvPr/>
              </p14:nvContentPartPr>
              <p14:xfrm>
                <a:off x="8140959" y="4281821"/>
                <a:ext cx="86760" cy="162360"/>
              </p14:xfrm>
            </p:contentPart>
          </mc:Choice>
          <mc:Fallback>
            <p:pic>
              <p:nvPicPr>
                <p:cNvPr id="208" name="Entrada de lápiz 207">
                  <a:extLst>
                    <a:ext uri="{FF2B5EF4-FFF2-40B4-BE49-F238E27FC236}">
                      <a16:creationId xmlns:a16="http://schemas.microsoft.com/office/drawing/2014/main" id="{0D6B133F-ACAE-9043-938F-C6A7D4203369}"/>
                    </a:ext>
                  </a:extLst>
                </p:cNvPr>
                <p:cNvPicPr/>
                <p:nvPr/>
              </p:nvPicPr>
              <p:blipFill>
                <a:blip r:embed="rId325"/>
                <a:stretch>
                  <a:fillRect/>
                </a:stretch>
              </p:blipFill>
              <p:spPr>
                <a:xfrm>
                  <a:off x="8133399" y="4274261"/>
                  <a:ext cx="101880" cy="17748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326">
            <p14:nvContentPartPr>
              <p14:cNvPr id="211" name="Entrada de lápiz 210">
                <a:extLst>
                  <a:ext uri="{FF2B5EF4-FFF2-40B4-BE49-F238E27FC236}">
                    <a16:creationId xmlns:a16="http://schemas.microsoft.com/office/drawing/2014/main" id="{8CAB1E03-FE48-AC48-BCC5-3CACEFC18C0D}"/>
                  </a:ext>
                </a:extLst>
              </p14:cNvPr>
              <p14:cNvContentPartPr/>
              <p14:nvPr/>
            </p14:nvContentPartPr>
            <p14:xfrm>
              <a:off x="2143359" y="4688621"/>
              <a:ext cx="909360" cy="324360"/>
            </p14:xfrm>
          </p:contentPart>
        </mc:Choice>
        <mc:Fallback>
          <p:pic>
            <p:nvPicPr>
              <p:cNvPr id="211" name="Entrada de lápiz 210">
                <a:extLst>
                  <a:ext uri="{FF2B5EF4-FFF2-40B4-BE49-F238E27FC236}">
                    <a16:creationId xmlns:a16="http://schemas.microsoft.com/office/drawing/2014/main" id="{8CAB1E03-FE48-AC48-BCC5-3CACEFC18C0D}"/>
                  </a:ext>
                </a:extLst>
              </p:cNvPr>
              <p:cNvPicPr/>
              <p:nvPr/>
            </p:nvPicPr>
            <p:blipFill>
              <a:blip r:embed="rId327"/>
              <a:stretch>
                <a:fillRect/>
              </a:stretch>
            </p:blipFill>
            <p:spPr>
              <a:xfrm>
                <a:off x="2135799" y="4681061"/>
                <a:ext cx="924120" cy="339480"/>
              </a:xfrm>
              <a:prstGeom prst="rect">
                <a:avLst/>
              </a:prstGeom>
            </p:spPr>
          </p:pic>
        </mc:Fallback>
      </mc:AlternateContent>
      <p:grpSp>
        <p:nvGrpSpPr>
          <p:cNvPr id="232" name="Grupo 231">
            <a:extLst>
              <a:ext uri="{FF2B5EF4-FFF2-40B4-BE49-F238E27FC236}">
                <a16:creationId xmlns:a16="http://schemas.microsoft.com/office/drawing/2014/main" id="{B7C45BF2-B9AE-FF44-988D-401A9FE2FEB8}"/>
              </a:ext>
            </a:extLst>
          </p:cNvPr>
          <p:cNvGrpSpPr/>
          <p:nvPr/>
        </p:nvGrpSpPr>
        <p:grpSpPr>
          <a:xfrm>
            <a:off x="1376559" y="5321141"/>
            <a:ext cx="3244680" cy="960120"/>
            <a:chOff x="1376559" y="5321141"/>
            <a:chExt cx="3244680" cy="960120"/>
          </a:xfrm>
        </p:grpSpPr>
        <mc:AlternateContent xmlns:mc="http://schemas.openxmlformats.org/markup-compatibility/2006">
          <mc:Choice xmlns:p14="http://schemas.microsoft.com/office/powerpoint/2010/main" Requires="p14">
            <p:contentPart p14:bwMode="auto" r:id="rId328">
              <p14:nvContentPartPr>
                <p14:cNvPr id="212" name="Entrada de lápiz 211">
                  <a:extLst>
                    <a:ext uri="{FF2B5EF4-FFF2-40B4-BE49-F238E27FC236}">
                      <a16:creationId xmlns:a16="http://schemas.microsoft.com/office/drawing/2014/main" id="{08B42A1A-AEDF-8049-8EDC-4E99E993F966}"/>
                    </a:ext>
                  </a:extLst>
                </p14:cNvPr>
                <p14:cNvContentPartPr/>
                <p14:nvPr/>
              </p14:nvContentPartPr>
              <p14:xfrm>
                <a:off x="1592559" y="5384861"/>
                <a:ext cx="986760" cy="306000"/>
              </p14:xfrm>
            </p:contentPart>
          </mc:Choice>
          <mc:Fallback>
            <p:pic>
              <p:nvPicPr>
                <p:cNvPr id="212" name="Entrada de lápiz 211">
                  <a:extLst>
                    <a:ext uri="{FF2B5EF4-FFF2-40B4-BE49-F238E27FC236}">
                      <a16:creationId xmlns:a16="http://schemas.microsoft.com/office/drawing/2014/main" id="{08B42A1A-AEDF-8049-8EDC-4E99E993F966}"/>
                    </a:ext>
                  </a:extLst>
                </p:cNvPr>
                <p:cNvPicPr/>
                <p:nvPr/>
              </p:nvPicPr>
              <p:blipFill>
                <a:blip r:embed="rId329"/>
                <a:stretch>
                  <a:fillRect/>
                </a:stretch>
              </p:blipFill>
              <p:spPr>
                <a:xfrm>
                  <a:off x="1584999" y="5377301"/>
                  <a:ext cx="1001880" cy="321120"/>
                </a:xfrm>
                <a:prstGeom prst="rect">
                  <a:avLst/>
                </a:prstGeom>
              </p:spPr>
            </p:pic>
          </mc:Fallback>
        </mc:AlternateContent>
        <mc:AlternateContent xmlns:mc="http://schemas.openxmlformats.org/markup-compatibility/2006">
          <mc:Choice xmlns:p14="http://schemas.microsoft.com/office/powerpoint/2010/main" Requires="p14">
            <p:contentPart p14:bwMode="auto" r:id="rId330">
              <p14:nvContentPartPr>
                <p14:cNvPr id="213" name="Entrada de lápiz 212">
                  <a:extLst>
                    <a:ext uri="{FF2B5EF4-FFF2-40B4-BE49-F238E27FC236}">
                      <a16:creationId xmlns:a16="http://schemas.microsoft.com/office/drawing/2014/main" id="{2A525745-A503-6D4F-AFA4-62D7C3A5EF7C}"/>
                    </a:ext>
                  </a:extLst>
                </p14:cNvPr>
                <p14:cNvContentPartPr/>
                <p14:nvPr/>
              </p14:nvContentPartPr>
              <p14:xfrm>
                <a:off x="2743119" y="5321141"/>
                <a:ext cx="977760" cy="283680"/>
              </p14:xfrm>
            </p:contentPart>
          </mc:Choice>
          <mc:Fallback>
            <p:pic>
              <p:nvPicPr>
                <p:cNvPr id="213" name="Entrada de lápiz 212">
                  <a:extLst>
                    <a:ext uri="{FF2B5EF4-FFF2-40B4-BE49-F238E27FC236}">
                      <a16:creationId xmlns:a16="http://schemas.microsoft.com/office/drawing/2014/main" id="{2A525745-A503-6D4F-AFA4-62D7C3A5EF7C}"/>
                    </a:ext>
                  </a:extLst>
                </p:cNvPr>
                <p:cNvPicPr/>
                <p:nvPr/>
              </p:nvPicPr>
              <p:blipFill>
                <a:blip r:embed="rId331"/>
                <a:stretch>
                  <a:fillRect/>
                </a:stretch>
              </p:blipFill>
              <p:spPr>
                <a:xfrm>
                  <a:off x="2735559" y="5313581"/>
                  <a:ext cx="992880" cy="298800"/>
                </a:xfrm>
                <a:prstGeom prst="rect">
                  <a:avLst/>
                </a:prstGeom>
              </p:spPr>
            </p:pic>
          </mc:Fallback>
        </mc:AlternateContent>
        <mc:AlternateContent xmlns:mc="http://schemas.openxmlformats.org/markup-compatibility/2006">
          <mc:Choice xmlns:p14="http://schemas.microsoft.com/office/powerpoint/2010/main" Requires="p14">
            <p:contentPart p14:bwMode="auto" r:id="rId332">
              <p14:nvContentPartPr>
                <p14:cNvPr id="215" name="Entrada de lápiz 214">
                  <a:extLst>
                    <a:ext uri="{FF2B5EF4-FFF2-40B4-BE49-F238E27FC236}">
                      <a16:creationId xmlns:a16="http://schemas.microsoft.com/office/drawing/2014/main" id="{629D075B-286C-2D47-9471-3BB8DAE46BDC}"/>
                    </a:ext>
                  </a:extLst>
                </p14:cNvPr>
                <p14:cNvContentPartPr/>
                <p14:nvPr/>
              </p14:nvContentPartPr>
              <p14:xfrm>
                <a:off x="1376559" y="5722181"/>
                <a:ext cx="372960" cy="364680"/>
              </p14:xfrm>
            </p:contentPart>
          </mc:Choice>
          <mc:Fallback>
            <p:pic>
              <p:nvPicPr>
                <p:cNvPr id="215" name="Entrada de lápiz 214">
                  <a:extLst>
                    <a:ext uri="{FF2B5EF4-FFF2-40B4-BE49-F238E27FC236}">
                      <a16:creationId xmlns:a16="http://schemas.microsoft.com/office/drawing/2014/main" id="{629D075B-286C-2D47-9471-3BB8DAE46BDC}"/>
                    </a:ext>
                  </a:extLst>
                </p:cNvPr>
                <p:cNvPicPr/>
                <p:nvPr/>
              </p:nvPicPr>
              <p:blipFill>
                <a:blip r:embed="rId333"/>
                <a:stretch>
                  <a:fillRect/>
                </a:stretch>
              </p:blipFill>
              <p:spPr>
                <a:xfrm>
                  <a:off x="1369359" y="5714621"/>
                  <a:ext cx="388080" cy="379800"/>
                </a:xfrm>
                <a:prstGeom prst="rect">
                  <a:avLst/>
                </a:prstGeom>
              </p:spPr>
            </p:pic>
          </mc:Fallback>
        </mc:AlternateContent>
        <mc:AlternateContent xmlns:mc="http://schemas.openxmlformats.org/markup-compatibility/2006">
          <mc:Choice xmlns:p14="http://schemas.microsoft.com/office/powerpoint/2010/main" Requires="p14">
            <p:contentPart p14:bwMode="auto" r:id="rId334">
              <p14:nvContentPartPr>
                <p14:cNvPr id="216" name="Entrada de lápiz 215">
                  <a:extLst>
                    <a:ext uri="{FF2B5EF4-FFF2-40B4-BE49-F238E27FC236}">
                      <a16:creationId xmlns:a16="http://schemas.microsoft.com/office/drawing/2014/main" id="{DFF49D8F-007F-7246-B05D-0F300048D0D5}"/>
                    </a:ext>
                  </a:extLst>
                </p14:cNvPr>
                <p14:cNvContentPartPr/>
                <p14:nvPr/>
              </p14:nvContentPartPr>
              <p14:xfrm>
                <a:off x="1857519" y="5899301"/>
                <a:ext cx="129600" cy="200520"/>
              </p14:xfrm>
            </p:contentPart>
          </mc:Choice>
          <mc:Fallback>
            <p:pic>
              <p:nvPicPr>
                <p:cNvPr id="216" name="Entrada de lápiz 215">
                  <a:extLst>
                    <a:ext uri="{FF2B5EF4-FFF2-40B4-BE49-F238E27FC236}">
                      <a16:creationId xmlns:a16="http://schemas.microsoft.com/office/drawing/2014/main" id="{DFF49D8F-007F-7246-B05D-0F300048D0D5}"/>
                    </a:ext>
                  </a:extLst>
                </p:cNvPr>
                <p:cNvPicPr/>
                <p:nvPr/>
              </p:nvPicPr>
              <p:blipFill>
                <a:blip r:embed="rId335"/>
                <a:stretch>
                  <a:fillRect/>
                </a:stretch>
              </p:blipFill>
              <p:spPr>
                <a:xfrm>
                  <a:off x="1849959" y="5891741"/>
                  <a:ext cx="144720" cy="215280"/>
                </a:xfrm>
                <a:prstGeom prst="rect">
                  <a:avLst/>
                </a:prstGeom>
              </p:spPr>
            </p:pic>
          </mc:Fallback>
        </mc:AlternateContent>
        <mc:AlternateContent xmlns:mc="http://schemas.openxmlformats.org/markup-compatibility/2006">
          <mc:Choice xmlns:p14="http://schemas.microsoft.com/office/powerpoint/2010/main" Requires="p14">
            <p:contentPart p14:bwMode="auto" r:id="rId336">
              <p14:nvContentPartPr>
                <p14:cNvPr id="217" name="Entrada de lápiz 216">
                  <a:extLst>
                    <a:ext uri="{FF2B5EF4-FFF2-40B4-BE49-F238E27FC236}">
                      <a16:creationId xmlns:a16="http://schemas.microsoft.com/office/drawing/2014/main" id="{5BBE689C-4A6E-9C4E-ACB9-F22DC29E54AE}"/>
                    </a:ext>
                  </a:extLst>
                </p14:cNvPr>
                <p14:cNvContentPartPr/>
                <p14:nvPr/>
              </p14:nvContentPartPr>
              <p14:xfrm>
                <a:off x="2005479" y="5849981"/>
                <a:ext cx="44640" cy="75240"/>
              </p14:xfrm>
            </p:contentPart>
          </mc:Choice>
          <mc:Fallback>
            <p:pic>
              <p:nvPicPr>
                <p:cNvPr id="217" name="Entrada de lápiz 216">
                  <a:extLst>
                    <a:ext uri="{FF2B5EF4-FFF2-40B4-BE49-F238E27FC236}">
                      <a16:creationId xmlns:a16="http://schemas.microsoft.com/office/drawing/2014/main" id="{5BBE689C-4A6E-9C4E-ACB9-F22DC29E54AE}"/>
                    </a:ext>
                  </a:extLst>
                </p:cNvPr>
                <p:cNvPicPr/>
                <p:nvPr/>
              </p:nvPicPr>
              <p:blipFill>
                <a:blip r:embed="rId337"/>
                <a:stretch>
                  <a:fillRect/>
                </a:stretch>
              </p:blipFill>
              <p:spPr>
                <a:xfrm>
                  <a:off x="1997919" y="5842421"/>
                  <a:ext cx="59760" cy="90360"/>
                </a:xfrm>
                <a:prstGeom prst="rect">
                  <a:avLst/>
                </a:prstGeom>
              </p:spPr>
            </p:pic>
          </mc:Fallback>
        </mc:AlternateContent>
        <mc:AlternateContent xmlns:mc="http://schemas.openxmlformats.org/markup-compatibility/2006">
          <mc:Choice xmlns:p14="http://schemas.microsoft.com/office/powerpoint/2010/main" Requires="p14">
            <p:contentPart p14:bwMode="auto" r:id="rId338">
              <p14:nvContentPartPr>
                <p14:cNvPr id="218" name="Entrada de lápiz 217">
                  <a:extLst>
                    <a:ext uri="{FF2B5EF4-FFF2-40B4-BE49-F238E27FC236}">
                      <a16:creationId xmlns:a16="http://schemas.microsoft.com/office/drawing/2014/main" id="{E4E3F584-AF53-E64E-B6C6-061A00D3922A}"/>
                    </a:ext>
                  </a:extLst>
                </p14:cNvPr>
                <p14:cNvContentPartPr/>
                <p14:nvPr/>
              </p14:nvContentPartPr>
              <p14:xfrm>
                <a:off x="2171439" y="5801021"/>
                <a:ext cx="569160" cy="480240"/>
              </p14:xfrm>
            </p:contentPart>
          </mc:Choice>
          <mc:Fallback>
            <p:pic>
              <p:nvPicPr>
                <p:cNvPr id="218" name="Entrada de lápiz 217">
                  <a:extLst>
                    <a:ext uri="{FF2B5EF4-FFF2-40B4-BE49-F238E27FC236}">
                      <a16:creationId xmlns:a16="http://schemas.microsoft.com/office/drawing/2014/main" id="{E4E3F584-AF53-E64E-B6C6-061A00D3922A}"/>
                    </a:ext>
                  </a:extLst>
                </p:cNvPr>
                <p:cNvPicPr/>
                <p:nvPr/>
              </p:nvPicPr>
              <p:blipFill>
                <a:blip r:embed="rId339"/>
                <a:stretch>
                  <a:fillRect/>
                </a:stretch>
              </p:blipFill>
              <p:spPr>
                <a:xfrm>
                  <a:off x="2164239" y="5793461"/>
                  <a:ext cx="584280" cy="495360"/>
                </a:xfrm>
                <a:prstGeom prst="rect">
                  <a:avLst/>
                </a:prstGeom>
              </p:spPr>
            </p:pic>
          </mc:Fallback>
        </mc:AlternateContent>
        <mc:AlternateContent xmlns:mc="http://schemas.openxmlformats.org/markup-compatibility/2006">
          <mc:Choice xmlns:p14="http://schemas.microsoft.com/office/powerpoint/2010/main" Requires="p14">
            <p:contentPart p14:bwMode="auto" r:id="rId340">
              <p14:nvContentPartPr>
                <p14:cNvPr id="219" name="Entrada de lápiz 218">
                  <a:extLst>
                    <a:ext uri="{FF2B5EF4-FFF2-40B4-BE49-F238E27FC236}">
                      <a16:creationId xmlns:a16="http://schemas.microsoft.com/office/drawing/2014/main" id="{2A3C331A-8640-2F4D-8456-18AF53D51A94}"/>
                    </a:ext>
                  </a:extLst>
                </p14:cNvPr>
                <p14:cNvContentPartPr/>
                <p14:nvPr/>
              </p14:nvContentPartPr>
              <p14:xfrm>
                <a:off x="2896839" y="5811821"/>
                <a:ext cx="300960" cy="245160"/>
              </p14:xfrm>
            </p:contentPart>
          </mc:Choice>
          <mc:Fallback>
            <p:pic>
              <p:nvPicPr>
                <p:cNvPr id="219" name="Entrada de lápiz 218">
                  <a:extLst>
                    <a:ext uri="{FF2B5EF4-FFF2-40B4-BE49-F238E27FC236}">
                      <a16:creationId xmlns:a16="http://schemas.microsoft.com/office/drawing/2014/main" id="{2A3C331A-8640-2F4D-8456-18AF53D51A94}"/>
                    </a:ext>
                  </a:extLst>
                </p:cNvPr>
                <p:cNvPicPr/>
                <p:nvPr/>
              </p:nvPicPr>
              <p:blipFill>
                <a:blip r:embed="rId341"/>
                <a:stretch>
                  <a:fillRect/>
                </a:stretch>
              </p:blipFill>
              <p:spPr>
                <a:xfrm>
                  <a:off x="2889279" y="5804261"/>
                  <a:ext cx="316080" cy="260280"/>
                </a:xfrm>
                <a:prstGeom prst="rect">
                  <a:avLst/>
                </a:prstGeom>
              </p:spPr>
            </p:pic>
          </mc:Fallback>
        </mc:AlternateContent>
        <mc:AlternateContent xmlns:mc="http://schemas.openxmlformats.org/markup-compatibility/2006">
          <mc:Choice xmlns:p14="http://schemas.microsoft.com/office/powerpoint/2010/main" Requires="p14">
            <p:contentPart p14:bwMode="auto" r:id="rId342">
              <p14:nvContentPartPr>
                <p14:cNvPr id="220" name="Entrada de lápiz 219">
                  <a:extLst>
                    <a:ext uri="{FF2B5EF4-FFF2-40B4-BE49-F238E27FC236}">
                      <a16:creationId xmlns:a16="http://schemas.microsoft.com/office/drawing/2014/main" id="{C2468F12-6BA7-7A44-BE8E-6E780EB67BA0}"/>
                    </a:ext>
                  </a:extLst>
                </p14:cNvPr>
                <p14:cNvContentPartPr/>
                <p14:nvPr/>
              </p14:nvContentPartPr>
              <p14:xfrm>
                <a:off x="3223359" y="5741981"/>
                <a:ext cx="11520" cy="62640"/>
              </p14:xfrm>
            </p:contentPart>
          </mc:Choice>
          <mc:Fallback>
            <p:pic>
              <p:nvPicPr>
                <p:cNvPr id="220" name="Entrada de lápiz 219">
                  <a:extLst>
                    <a:ext uri="{FF2B5EF4-FFF2-40B4-BE49-F238E27FC236}">
                      <a16:creationId xmlns:a16="http://schemas.microsoft.com/office/drawing/2014/main" id="{C2468F12-6BA7-7A44-BE8E-6E780EB67BA0}"/>
                    </a:ext>
                  </a:extLst>
                </p:cNvPr>
                <p:cNvPicPr/>
                <p:nvPr/>
              </p:nvPicPr>
              <p:blipFill>
                <a:blip r:embed="rId343"/>
                <a:stretch>
                  <a:fillRect/>
                </a:stretch>
              </p:blipFill>
              <p:spPr>
                <a:xfrm>
                  <a:off x="3216159" y="5734421"/>
                  <a:ext cx="26640" cy="77760"/>
                </a:xfrm>
                <a:prstGeom prst="rect">
                  <a:avLst/>
                </a:prstGeom>
              </p:spPr>
            </p:pic>
          </mc:Fallback>
        </mc:AlternateContent>
        <mc:AlternateContent xmlns:mc="http://schemas.openxmlformats.org/markup-compatibility/2006">
          <mc:Choice xmlns:p14="http://schemas.microsoft.com/office/powerpoint/2010/main" Requires="p14">
            <p:contentPart p14:bwMode="auto" r:id="rId344">
              <p14:nvContentPartPr>
                <p14:cNvPr id="221" name="Entrada de lápiz 220">
                  <a:extLst>
                    <a:ext uri="{FF2B5EF4-FFF2-40B4-BE49-F238E27FC236}">
                      <a16:creationId xmlns:a16="http://schemas.microsoft.com/office/drawing/2014/main" id="{D12C80B2-4DD6-8F41-A0D3-5ECE5BF2A601}"/>
                    </a:ext>
                  </a:extLst>
                </p14:cNvPr>
                <p14:cNvContentPartPr/>
                <p14:nvPr/>
              </p14:nvContentPartPr>
              <p14:xfrm>
                <a:off x="3289239" y="5849981"/>
                <a:ext cx="315720" cy="383760"/>
              </p14:xfrm>
            </p:contentPart>
          </mc:Choice>
          <mc:Fallback>
            <p:pic>
              <p:nvPicPr>
                <p:cNvPr id="221" name="Entrada de lápiz 220">
                  <a:extLst>
                    <a:ext uri="{FF2B5EF4-FFF2-40B4-BE49-F238E27FC236}">
                      <a16:creationId xmlns:a16="http://schemas.microsoft.com/office/drawing/2014/main" id="{D12C80B2-4DD6-8F41-A0D3-5ECE5BF2A601}"/>
                    </a:ext>
                  </a:extLst>
                </p:cNvPr>
                <p:cNvPicPr/>
                <p:nvPr/>
              </p:nvPicPr>
              <p:blipFill>
                <a:blip r:embed="rId345"/>
                <a:stretch>
                  <a:fillRect/>
                </a:stretch>
              </p:blipFill>
              <p:spPr>
                <a:xfrm>
                  <a:off x="3281679" y="5842421"/>
                  <a:ext cx="330840" cy="398880"/>
                </a:xfrm>
                <a:prstGeom prst="rect">
                  <a:avLst/>
                </a:prstGeom>
              </p:spPr>
            </p:pic>
          </mc:Fallback>
        </mc:AlternateContent>
        <mc:AlternateContent xmlns:mc="http://schemas.openxmlformats.org/markup-compatibility/2006">
          <mc:Choice xmlns:p14="http://schemas.microsoft.com/office/powerpoint/2010/main" Requires="p14">
            <p:contentPart p14:bwMode="auto" r:id="rId346">
              <p14:nvContentPartPr>
                <p14:cNvPr id="222" name="Entrada de lápiz 221">
                  <a:extLst>
                    <a:ext uri="{FF2B5EF4-FFF2-40B4-BE49-F238E27FC236}">
                      <a16:creationId xmlns:a16="http://schemas.microsoft.com/office/drawing/2014/main" id="{E5C53E03-F1EE-1944-BBD7-1E2E97E87C4C}"/>
                    </a:ext>
                  </a:extLst>
                </p14:cNvPr>
                <p14:cNvContentPartPr/>
                <p14:nvPr/>
              </p14:nvContentPartPr>
              <p14:xfrm>
                <a:off x="3627999" y="5731901"/>
                <a:ext cx="14400" cy="28800"/>
              </p14:xfrm>
            </p:contentPart>
          </mc:Choice>
          <mc:Fallback>
            <p:pic>
              <p:nvPicPr>
                <p:cNvPr id="222" name="Entrada de lápiz 221">
                  <a:extLst>
                    <a:ext uri="{FF2B5EF4-FFF2-40B4-BE49-F238E27FC236}">
                      <a16:creationId xmlns:a16="http://schemas.microsoft.com/office/drawing/2014/main" id="{E5C53E03-F1EE-1944-BBD7-1E2E97E87C4C}"/>
                    </a:ext>
                  </a:extLst>
                </p:cNvPr>
                <p:cNvPicPr/>
                <p:nvPr/>
              </p:nvPicPr>
              <p:blipFill>
                <a:blip r:embed="rId347"/>
                <a:stretch>
                  <a:fillRect/>
                </a:stretch>
              </p:blipFill>
              <p:spPr>
                <a:xfrm>
                  <a:off x="3620439" y="5724341"/>
                  <a:ext cx="29520" cy="43920"/>
                </a:xfrm>
                <a:prstGeom prst="rect">
                  <a:avLst/>
                </a:prstGeom>
              </p:spPr>
            </p:pic>
          </mc:Fallback>
        </mc:AlternateContent>
        <mc:AlternateContent xmlns:mc="http://schemas.openxmlformats.org/markup-compatibility/2006">
          <mc:Choice xmlns:p14="http://schemas.microsoft.com/office/powerpoint/2010/main" Requires="p14">
            <p:contentPart p14:bwMode="auto" r:id="rId348">
              <p14:nvContentPartPr>
                <p14:cNvPr id="223" name="Entrada de lápiz 222">
                  <a:extLst>
                    <a:ext uri="{FF2B5EF4-FFF2-40B4-BE49-F238E27FC236}">
                      <a16:creationId xmlns:a16="http://schemas.microsoft.com/office/drawing/2014/main" id="{040C9C5B-49D1-0645-8FF0-D8CDC58B919C}"/>
                    </a:ext>
                  </a:extLst>
                </p14:cNvPr>
                <p14:cNvContentPartPr/>
                <p14:nvPr/>
              </p14:nvContentPartPr>
              <p14:xfrm>
                <a:off x="3701799" y="5653421"/>
                <a:ext cx="125640" cy="521280"/>
              </p14:xfrm>
            </p:contentPart>
          </mc:Choice>
          <mc:Fallback>
            <p:pic>
              <p:nvPicPr>
                <p:cNvPr id="223" name="Entrada de lápiz 222">
                  <a:extLst>
                    <a:ext uri="{FF2B5EF4-FFF2-40B4-BE49-F238E27FC236}">
                      <a16:creationId xmlns:a16="http://schemas.microsoft.com/office/drawing/2014/main" id="{040C9C5B-49D1-0645-8FF0-D8CDC58B919C}"/>
                    </a:ext>
                  </a:extLst>
                </p:cNvPr>
                <p:cNvPicPr/>
                <p:nvPr/>
              </p:nvPicPr>
              <p:blipFill>
                <a:blip r:embed="rId349"/>
                <a:stretch>
                  <a:fillRect/>
                </a:stretch>
              </p:blipFill>
              <p:spPr>
                <a:xfrm>
                  <a:off x="3694239" y="5645861"/>
                  <a:ext cx="140760" cy="536400"/>
                </a:xfrm>
                <a:prstGeom prst="rect">
                  <a:avLst/>
                </a:prstGeom>
              </p:spPr>
            </p:pic>
          </mc:Fallback>
        </mc:AlternateContent>
        <mc:AlternateContent xmlns:mc="http://schemas.openxmlformats.org/markup-compatibility/2006">
          <mc:Choice xmlns:p14="http://schemas.microsoft.com/office/powerpoint/2010/main" Requires="p14">
            <p:contentPart p14:bwMode="auto" r:id="rId350">
              <p14:nvContentPartPr>
                <p14:cNvPr id="224" name="Entrada de lápiz 223">
                  <a:extLst>
                    <a:ext uri="{FF2B5EF4-FFF2-40B4-BE49-F238E27FC236}">
                      <a16:creationId xmlns:a16="http://schemas.microsoft.com/office/drawing/2014/main" id="{209CCE00-D19C-3943-97B0-3DB91F6E0E09}"/>
                    </a:ext>
                  </a:extLst>
                </p14:cNvPr>
                <p14:cNvContentPartPr/>
                <p14:nvPr/>
              </p14:nvContentPartPr>
              <p14:xfrm>
                <a:off x="3844359" y="5702381"/>
                <a:ext cx="15480" cy="80640"/>
              </p14:xfrm>
            </p:contentPart>
          </mc:Choice>
          <mc:Fallback>
            <p:pic>
              <p:nvPicPr>
                <p:cNvPr id="224" name="Entrada de lápiz 223">
                  <a:extLst>
                    <a:ext uri="{FF2B5EF4-FFF2-40B4-BE49-F238E27FC236}">
                      <a16:creationId xmlns:a16="http://schemas.microsoft.com/office/drawing/2014/main" id="{209CCE00-D19C-3943-97B0-3DB91F6E0E09}"/>
                    </a:ext>
                  </a:extLst>
                </p:cNvPr>
                <p:cNvPicPr/>
                <p:nvPr/>
              </p:nvPicPr>
              <p:blipFill>
                <a:blip r:embed="rId351"/>
                <a:stretch>
                  <a:fillRect/>
                </a:stretch>
              </p:blipFill>
              <p:spPr>
                <a:xfrm>
                  <a:off x="3836799" y="5694821"/>
                  <a:ext cx="30600" cy="95760"/>
                </a:xfrm>
                <a:prstGeom prst="rect">
                  <a:avLst/>
                </a:prstGeom>
              </p:spPr>
            </p:pic>
          </mc:Fallback>
        </mc:AlternateContent>
        <mc:AlternateContent xmlns:mc="http://schemas.openxmlformats.org/markup-compatibility/2006">
          <mc:Choice xmlns:p14="http://schemas.microsoft.com/office/powerpoint/2010/main" Requires="p14">
            <p:contentPart p14:bwMode="auto" r:id="rId352">
              <p14:nvContentPartPr>
                <p14:cNvPr id="225" name="Entrada de lápiz 224">
                  <a:extLst>
                    <a:ext uri="{FF2B5EF4-FFF2-40B4-BE49-F238E27FC236}">
                      <a16:creationId xmlns:a16="http://schemas.microsoft.com/office/drawing/2014/main" id="{0003BE6D-C6C7-0D4C-844A-F07B73DF1FF4}"/>
                    </a:ext>
                  </a:extLst>
                </p14:cNvPr>
                <p14:cNvContentPartPr/>
                <p14:nvPr/>
              </p14:nvContentPartPr>
              <p14:xfrm>
                <a:off x="3883599" y="5840261"/>
                <a:ext cx="161280" cy="213840"/>
              </p14:xfrm>
            </p:contentPart>
          </mc:Choice>
          <mc:Fallback>
            <p:pic>
              <p:nvPicPr>
                <p:cNvPr id="225" name="Entrada de lápiz 224">
                  <a:extLst>
                    <a:ext uri="{FF2B5EF4-FFF2-40B4-BE49-F238E27FC236}">
                      <a16:creationId xmlns:a16="http://schemas.microsoft.com/office/drawing/2014/main" id="{0003BE6D-C6C7-0D4C-844A-F07B73DF1FF4}"/>
                    </a:ext>
                  </a:extLst>
                </p:cNvPr>
                <p:cNvPicPr/>
                <p:nvPr/>
              </p:nvPicPr>
              <p:blipFill>
                <a:blip r:embed="rId353"/>
                <a:stretch>
                  <a:fillRect/>
                </a:stretch>
              </p:blipFill>
              <p:spPr>
                <a:xfrm>
                  <a:off x="3876039" y="5832701"/>
                  <a:ext cx="176400" cy="228960"/>
                </a:xfrm>
                <a:prstGeom prst="rect">
                  <a:avLst/>
                </a:prstGeom>
              </p:spPr>
            </p:pic>
          </mc:Fallback>
        </mc:AlternateContent>
        <mc:AlternateContent xmlns:mc="http://schemas.openxmlformats.org/markup-compatibility/2006">
          <mc:Choice xmlns:p14="http://schemas.microsoft.com/office/powerpoint/2010/main" Requires="p14">
            <p:contentPart p14:bwMode="auto" r:id="rId354">
              <p14:nvContentPartPr>
                <p14:cNvPr id="226" name="Entrada de lápiz 225">
                  <a:extLst>
                    <a:ext uri="{FF2B5EF4-FFF2-40B4-BE49-F238E27FC236}">
                      <a16:creationId xmlns:a16="http://schemas.microsoft.com/office/drawing/2014/main" id="{C6B6CD2E-C620-0E42-B054-4E97CF086AF3}"/>
                    </a:ext>
                  </a:extLst>
                </p14:cNvPr>
                <p14:cNvContentPartPr/>
                <p14:nvPr/>
              </p14:nvContentPartPr>
              <p14:xfrm>
                <a:off x="3952359" y="5877701"/>
                <a:ext cx="92520" cy="61920"/>
              </p14:xfrm>
            </p:contentPart>
          </mc:Choice>
          <mc:Fallback>
            <p:pic>
              <p:nvPicPr>
                <p:cNvPr id="226" name="Entrada de lápiz 225">
                  <a:extLst>
                    <a:ext uri="{FF2B5EF4-FFF2-40B4-BE49-F238E27FC236}">
                      <a16:creationId xmlns:a16="http://schemas.microsoft.com/office/drawing/2014/main" id="{C6B6CD2E-C620-0E42-B054-4E97CF086AF3}"/>
                    </a:ext>
                  </a:extLst>
                </p:cNvPr>
                <p:cNvPicPr/>
                <p:nvPr/>
              </p:nvPicPr>
              <p:blipFill>
                <a:blip r:embed="rId355"/>
                <a:stretch>
                  <a:fillRect/>
                </a:stretch>
              </p:blipFill>
              <p:spPr>
                <a:xfrm>
                  <a:off x="3944799" y="5870141"/>
                  <a:ext cx="107640" cy="77040"/>
                </a:xfrm>
                <a:prstGeom prst="rect">
                  <a:avLst/>
                </a:prstGeom>
              </p:spPr>
            </p:pic>
          </mc:Fallback>
        </mc:AlternateContent>
        <mc:AlternateContent xmlns:mc="http://schemas.openxmlformats.org/markup-compatibility/2006">
          <mc:Choice xmlns:p14="http://schemas.microsoft.com/office/powerpoint/2010/main" Requires="p14">
            <p:contentPart p14:bwMode="auto" r:id="rId356">
              <p14:nvContentPartPr>
                <p14:cNvPr id="227" name="Entrada de lápiz 226">
                  <a:extLst>
                    <a:ext uri="{FF2B5EF4-FFF2-40B4-BE49-F238E27FC236}">
                      <a16:creationId xmlns:a16="http://schemas.microsoft.com/office/drawing/2014/main" id="{CC6E94E1-4E5B-6B49-BC52-465735527449}"/>
                    </a:ext>
                  </a:extLst>
                </p14:cNvPr>
                <p14:cNvContentPartPr/>
                <p14:nvPr/>
              </p14:nvContentPartPr>
              <p14:xfrm>
                <a:off x="4096719" y="5722181"/>
                <a:ext cx="36360" cy="307080"/>
              </p14:xfrm>
            </p:contentPart>
          </mc:Choice>
          <mc:Fallback>
            <p:pic>
              <p:nvPicPr>
                <p:cNvPr id="227" name="Entrada de lápiz 226">
                  <a:extLst>
                    <a:ext uri="{FF2B5EF4-FFF2-40B4-BE49-F238E27FC236}">
                      <a16:creationId xmlns:a16="http://schemas.microsoft.com/office/drawing/2014/main" id="{CC6E94E1-4E5B-6B49-BC52-465735527449}"/>
                    </a:ext>
                  </a:extLst>
                </p:cNvPr>
                <p:cNvPicPr/>
                <p:nvPr/>
              </p:nvPicPr>
              <p:blipFill>
                <a:blip r:embed="rId357"/>
                <a:stretch>
                  <a:fillRect/>
                </a:stretch>
              </p:blipFill>
              <p:spPr>
                <a:xfrm>
                  <a:off x="4089159" y="5714621"/>
                  <a:ext cx="51480" cy="322200"/>
                </a:xfrm>
                <a:prstGeom prst="rect">
                  <a:avLst/>
                </a:prstGeom>
              </p:spPr>
            </p:pic>
          </mc:Fallback>
        </mc:AlternateContent>
        <mc:AlternateContent xmlns:mc="http://schemas.openxmlformats.org/markup-compatibility/2006">
          <mc:Choice xmlns:p14="http://schemas.microsoft.com/office/powerpoint/2010/main" Requires="p14">
            <p:contentPart p14:bwMode="auto" r:id="rId358">
              <p14:nvContentPartPr>
                <p14:cNvPr id="228" name="Entrada de lápiz 227">
                  <a:extLst>
                    <a:ext uri="{FF2B5EF4-FFF2-40B4-BE49-F238E27FC236}">
                      <a16:creationId xmlns:a16="http://schemas.microsoft.com/office/drawing/2014/main" id="{7FE41AC0-8229-DD41-B202-64D0244103F5}"/>
                    </a:ext>
                  </a:extLst>
                </p14:cNvPr>
                <p14:cNvContentPartPr/>
                <p14:nvPr/>
              </p14:nvContentPartPr>
              <p14:xfrm>
                <a:off x="4080159" y="5928821"/>
                <a:ext cx="149760" cy="66960"/>
              </p14:xfrm>
            </p:contentPart>
          </mc:Choice>
          <mc:Fallback>
            <p:pic>
              <p:nvPicPr>
                <p:cNvPr id="228" name="Entrada de lápiz 227">
                  <a:extLst>
                    <a:ext uri="{FF2B5EF4-FFF2-40B4-BE49-F238E27FC236}">
                      <a16:creationId xmlns:a16="http://schemas.microsoft.com/office/drawing/2014/main" id="{7FE41AC0-8229-DD41-B202-64D0244103F5}"/>
                    </a:ext>
                  </a:extLst>
                </p:cNvPr>
                <p:cNvPicPr/>
                <p:nvPr/>
              </p:nvPicPr>
              <p:blipFill>
                <a:blip r:embed="rId359"/>
                <a:stretch>
                  <a:fillRect/>
                </a:stretch>
              </p:blipFill>
              <p:spPr>
                <a:xfrm>
                  <a:off x="4072599" y="5921261"/>
                  <a:ext cx="164880" cy="82080"/>
                </a:xfrm>
                <a:prstGeom prst="rect">
                  <a:avLst/>
                </a:prstGeom>
              </p:spPr>
            </p:pic>
          </mc:Fallback>
        </mc:AlternateContent>
        <mc:AlternateContent xmlns:mc="http://schemas.openxmlformats.org/markup-compatibility/2006">
          <mc:Choice xmlns:p14="http://schemas.microsoft.com/office/powerpoint/2010/main" Requires="p14">
            <p:contentPart p14:bwMode="auto" r:id="rId360">
              <p14:nvContentPartPr>
                <p14:cNvPr id="229" name="Entrada de lápiz 228">
                  <a:extLst>
                    <a:ext uri="{FF2B5EF4-FFF2-40B4-BE49-F238E27FC236}">
                      <a16:creationId xmlns:a16="http://schemas.microsoft.com/office/drawing/2014/main" id="{AE8194DA-DE8F-D840-8138-EC2A07B4AF5C}"/>
                    </a:ext>
                  </a:extLst>
                </p14:cNvPr>
                <p14:cNvContentPartPr/>
                <p14:nvPr/>
              </p14:nvContentPartPr>
              <p14:xfrm>
                <a:off x="4207959" y="5810741"/>
                <a:ext cx="6840" cy="31680"/>
              </p14:xfrm>
            </p:contentPart>
          </mc:Choice>
          <mc:Fallback>
            <p:pic>
              <p:nvPicPr>
                <p:cNvPr id="229" name="Entrada de lápiz 228">
                  <a:extLst>
                    <a:ext uri="{FF2B5EF4-FFF2-40B4-BE49-F238E27FC236}">
                      <a16:creationId xmlns:a16="http://schemas.microsoft.com/office/drawing/2014/main" id="{AE8194DA-DE8F-D840-8138-EC2A07B4AF5C}"/>
                    </a:ext>
                  </a:extLst>
                </p:cNvPr>
                <p:cNvPicPr/>
                <p:nvPr/>
              </p:nvPicPr>
              <p:blipFill>
                <a:blip r:embed="rId361"/>
                <a:stretch>
                  <a:fillRect/>
                </a:stretch>
              </p:blipFill>
              <p:spPr>
                <a:xfrm>
                  <a:off x="4200399" y="5803181"/>
                  <a:ext cx="21960" cy="46800"/>
                </a:xfrm>
                <a:prstGeom prst="rect">
                  <a:avLst/>
                </a:prstGeom>
              </p:spPr>
            </p:pic>
          </mc:Fallback>
        </mc:AlternateContent>
        <mc:AlternateContent xmlns:mc="http://schemas.openxmlformats.org/markup-compatibility/2006">
          <mc:Choice xmlns:p14="http://schemas.microsoft.com/office/powerpoint/2010/main" Requires="p14">
            <p:contentPart p14:bwMode="auto" r:id="rId362">
              <p14:nvContentPartPr>
                <p14:cNvPr id="230" name="Entrada de lápiz 229">
                  <a:extLst>
                    <a:ext uri="{FF2B5EF4-FFF2-40B4-BE49-F238E27FC236}">
                      <a16:creationId xmlns:a16="http://schemas.microsoft.com/office/drawing/2014/main" id="{DC14433B-3933-8D45-B9CC-893C41677946}"/>
                    </a:ext>
                  </a:extLst>
                </p14:cNvPr>
                <p14:cNvContentPartPr/>
                <p14:nvPr/>
              </p14:nvContentPartPr>
              <p14:xfrm>
                <a:off x="4207959" y="5810741"/>
                <a:ext cx="123840" cy="170280"/>
              </p14:xfrm>
            </p:contentPart>
          </mc:Choice>
          <mc:Fallback>
            <p:pic>
              <p:nvPicPr>
                <p:cNvPr id="230" name="Entrada de lápiz 229">
                  <a:extLst>
                    <a:ext uri="{FF2B5EF4-FFF2-40B4-BE49-F238E27FC236}">
                      <a16:creationId xmlns:a16="http://schemas.microsoft.com/office/drawing/2014/main" id="{DC14433B-3933-8D45-B9CC-893C41677946}"/>
                    </a:ext>
                  </a:extLst>
                </p:cNvPr>
                <p:cNvPicPr/>
                <p:nvPr/>
              </p:nvPicPr>
              <p:blipFill>
                <a:blip r:embed="rId363"/>
                <a:stretch>
                  <a:fillRect/>
                </a:stretch>
              </p:blipFill>
              <p:spPr>
                <a:xfrm>
                  <a:off x="4200399" y="5803181"/>
                  <a:ext cx="138960" cy="185400"/>
                </a:xfrm>
                <a:prstGeom prst="rect">
                  <a:avLst/>
                </a:prstGeom>
              </p:spPr>
            </p:pic>
          </mc:Fallback>
        </mc:AlternateContent>
        <mc:AlternateContent xmlns:mc="http://schemas.openxmlformats.org/markup-compatibility/2006">
          <mc:Choice xmlns:p14="http://schemas.microsoft.com/office/powerpoint/2010/main" Requires="p14">
            <p:contentPart p14:bwMode="auto" r:id="rId364">
              <p14:nvContentPartPr>
                <p14:cNvPr id="231" name="Entrada de lápiz 230">
                  <a:extLst>
                    <a:ext uri="{FF2B5EF4-FFF2-40B4-BE49-F238E27FC236}">
                      <a16:creationId xmlns:a16="http://schemas.microsoft.com/office/drawing/2014/main" id="{6A6BE0CC-D1DC-4D4E-9049-F56F15B580D3}"/>
                    </a:ext>
                  </a:extLst>
                </p14:cNvPr>
                <p14:cNvContentPartPr/>
                <p14:nvPr/>
              </p14:nvContentPartPr>
              <p14:xfrm>
                <a:off x="4397319" y="5856461"/>
                <a:ext cx="223920" cy="230760"/>
              </p14:xfrm>
            </p:contentPart>
          </mc:Choice>
          <mc:Fallback>
            <p:pic>
              <p:nvPicPr>
                <p:cNvPr id="231" name="Entrada de lápiz 230">
                  <a:extLst>
                    <a:ext uri="{FF2B5EF4-FFF2-40B4-BE49-F238E27FC236}">
                      <a16:creationId xmlns:a16="http://schemas.microsoft.com/office/drawing/2014/main" id="{6A6BE0CC-D1DC-4D4E-9049-F56F15B580D3}"/>
                    </a:ext>
                  </a:extLst>
                </p:cNvPr>
                <p:cNvPicPr/>
                <p:nvPr/>
              </p:nvPicPr>
              <p:blipFill>
                <a:blip r:embed="rId365"/>
                <a:stretch>
                  <a:fillRect/>
                </a:stretch>
              </p:blipFill>
              <p:spPr>
                <a:xfrm>
                  <a:off x="4389759" y="5848901"/>
                  <a:ext cx="239040" cy="245880"/>
                </a:xfrm>
                <a:prstGeom prst="rect">
                  <a:avLst/>
                </a:prstGeom>
              </p:spPr>
            </p:pic>
          </mc:Fallback>
        </mc:AlternateContent>
      </p:grpSp>
      <p:grpSp>
        <p:nvGrpSpPr>
          <p:cNvPr id="238" name="Grupo 237">
            <a:extLst>
              <a:ext uri="{FF2B5EF4-FFF2-40B4-BE49-F238E27FC236}">
                <a16:creationId xmlns:a16="http://schemas.microsoft.com/office/drawing/2014/main" id="{A9C7EE67-89F6-A74D-B40E-7690A60E422B}"/>
              </a:ext>
            </a:extLst>
          </p:cNvPr>
          <p:cNvGrpSpPr/>
          <p:nvPr/>
        </p:nvGrpSpPr>
        <p:grpSpPr>
          <a:xfrm>
            <a:off x="2733039" y="4942421"/>
            <a:ext cx="747720" cy="299520"/>
            <a:chOff x="2733039" y="4942421"/>
            <a:chExt cx="747720" cy="299520"/>
          </a:xfrm>
        </p:grpSpPr>
        <mc:AlternateContent xmlns:mc="http://schemas.openxmlformats.org/markup-compatibility/2006">
          <mc:Choice xmlns:p14="http://schemas.microsoft.com/office/powerpoint/2010/main" Requires="p14">
            <p:contentPart p14:bwMode="auto" r:id="rId366">
              <p14:nvContentPartPr>
                <p14:cNvPr id="233" name="Entrada de lápiz 232">
                  <a:extLst>
                    <a:ext uri="{FF2B5EF4-FFF2-40B4-BE49-F238E27FC236}">
                      <a16:creationId xmlns:a16="http://schemas.microsoft.com/office/drawing/2014/main" id="{39F21D21-234C-DE42-BB2E-517F00230714}"/>
                    </a:ext>
                  </a:extLst>
                </p14:cNvPr>
                <p14:cNvContentPartPr/>
                <p14:nvPr/>
              </p14:nvContentPartPr>
              <p14:xfrm>
                <a:off x="2733039" y="4999301"/>
                <a:ext cx="111960" cy="201600"/>
              </p14:xfrm>
            </p:contentPart>
          </mc:Choice>
          <mc:Fallback>
            <p:pic>
              <p:nvPicPr>
                <p:cNvPr id="233" name="Entrada de lápiz 232">
                  <a:extLst>
                    <a:ext uri="{FF2B5EF4-FFF2-40B4-BE49-F238E27FC236}">
                      <a16:creationId xmlns:a16="http://schemas.microsoft.com/office/drawing/2014/main" id="{39F21D21-234C-DE42-BB2E-517F00230714}"/>
                    </a:ext>
                  </a:extLst>
                </p:cNvPr>
                <p:cNvPicPr/>
                <p:nvPr/>
              </p:nvPicPr>
              <p:blipFill>
                <a:blip r:embed="rId367"/>
                <a:stretch>
                  <a:fillRect/>
                </a:stretch>
              </p:blipFill>
              <p:spPr>
                <a:xfrm>
                  <a:off x="2725479" y="4991741"/>
                  <a:ext cx="127080" cy="216720"/>
                </a:xfrm>
                <a:prstGeom prst="rect">
                  <a:avLst/>
                </a:prstGeom>
              </p:spPr>
            </p:pic>
          </mc:Fallback>
        </mc:AlternateContent>
        <mc:AlternateContent xmlns:mc="http://schemas.openxmlformats.org/markup-compatibility/2006">
          <mc:Choice xmlns:p14="http://schemas.microsoft.com/office/powerpoint/2010/main" Requires="p14">
            <p:contentPart p14:bwMode="auto" r:id="rId368">
              <p14:nvContentPartPr>
                <p14:cNvPr id="234" name="Entrada de lápiz 233">
                  <a:extLst>
                    <a:ext uri="{FF2B5EF4-FFF2-40B4-BE49-F238E27FC236}">
                      <a16:creationId xmlns:a16="http://schemas.microsoft.com/office/drawing/2014/main" id="{0A213DBD-875C-C146-B09B-0927A452EF34}"/>
                    </a:ext>
                  </a:extLst>
                </p14:cNvPr>
                <p14:cNvContentPartPr/>
                <p14:nvPr/>
              </p14:nvContentPartPr>
              <p14:xfrm>
                <a:off x="2911959" y="4974821"/>
                <a:ext cx="170640" cy="267120"/>
              </p14:xfrm>
            </p:contentPart>
          </mc:Choice>
          <mc:Fallback>
            <p:pic>
              <p:nvPicPr>
                <p:cNvPr id="234" name="Entrada de lápiz 233">
                  <a:extLst>
                    <a:ext uri="{FF2B5EF4-FFF2-40B4-BE49-F238E27FC236}">
                      <a16:creationId xmlns:a16="http://schemas.microsoft.com/office/drawing/2014/main" id="{0A213DBD-875C-C146-B09B-0927A452EF34}"/>
                    </a:ext>
                  </a:extLst>
                </p:cNvPr>
                <p:cNvPicPr/>
                <p:nvPr/>
              </p:nvPicPr>
              <p:blipFill>
                <a:blip r:embed="rId369"/>
                <a:stretch>
                  <a:fillRect/>
                </a:stretch>
              </p:blipFill>
              <p:spPr>
                <a:xfrm>
                  <a:off x="2904399" y="4967261"/>
                  <a:ext cx="185400" cy="282240"/>
                </a:xfrm>
                <a:prstGeom prst="rect">
                  <a:avLst/>
                </a:prstGeom>
              </p:spPr>
            </p:pic>
          </mc:Fallback>
        </mc:AlternateContent>
        <mc:AlternateContent xmlns:mc="http://schemas.openxmlformats.org/markup-compatibility/2006">
          <mc:Choice xmlns:p14="http://schemas.microsoft.com/office/powerpoint/2010/main" Requires="p14">
            <p:contentPart p14:bwMode="auto" r:id="rId370">
              <p14:nvContentPartPr>
                <p14:cNvPr id="235" name="Entrada de lápiz 234">
                  <a:extLst>
                    <a:ext uri="{FF2B5EF4-FFF2-40B4-BE49-F238E27FC236}">
                      <a16:creationId xmlns:a16="http://schemas.microsoft.com/office/drawing/2014/main" id="{866C38C4-36EE-A540-BA3D-C3B27288C155}"/>
                    </a:ext>
                  </a:extLst>
                </p14:cNvPr>
                <p14:cNvContentPartPr/>
                <p14:nvPr/>
              </p14:nvContentPartPr>
              <p14:xfrm>
                <a:off x="3146319" y="5143301"/>
                <a:ext cx="36720" cy="55080"/>
              </p14:xfrm>
            </p:contentPart>
          </mc:Choice>
          <mc:Fallback>
            <p:pic>
              <p:nvPicPr>
                <p:cNvPr id="235" name="Entrada de lápiz 234">
                  <a:extLst>
                    <a:ext uri="{FF2B5EF4-FFF2-40B4-BE49-F238E27FC236}">
                      <a16:creationId xmlns:a16="http://schemas.microsoft.com/office/drawing/2014/main" id="{866C38C4-36EE-A540-BA3D-C3B27288C155}"/>
                    </a:ext>
                  </a:extLst>
                </p:cNvPr>
                <p:cNvPicPr/>
                <p:nvPr/>
              </p:nvPicPr>
              <p:blipFill>
                <a:blip r:embed="rId371"/>
                <a:stretch>
                  <a:fillRect/>
                </a:stretch>
              </p:blipFill>
              <p:spPr>
                <a:xfrm>
                  <a:off x="3138759" y="5136101"/>
                  <a:ext cx="51840" cy="70200"/>
                </a:xfrm>
                <a:prstGeom prst="rect">
                  <a:avLst/>
                </a:prstGeom>
              </p:spPr>
            </p:pic>
          </mc:Fallback>
        </mc:AlternateContent>
        <mc:AlternateContent xmlns:mc="http://schemas.openxmlformats.org/markup-compatibility/2006">
          <mc:Choice xmlns:p14="http://schemas.microsoft.com/office/powerpoint/2010/main" Requires="p14">
            <p:contentPart p14:bwMode="auto" r:id="rId372">
              <p14:nvContentPartPr>
                <p14:cNvPr id="236" name="Entrada de lápiz 235">
                  <a:extLst>
                    <a:ext uri="{FF2B5EF4-FFF2-40B4-BE49-F238E27FC236}">
                      <a16:creationId xmlns:a16="http://schemas.microsoft.com/office/drawing/2014/main" id="{7B349EDA-C6EB-9647-B4BC-E1804FF4940A}"/>
                    </a:ext>
                  </a:extLst>
                </p14:cNvPr>
                <p14:cNvContentPartPr/>
                <p14:nvPr/>
              </p14:nvContentPartPr>
              <p14:xfrm>
                <a:off x="3223359" y="4942421"/>
                <a:ext cx="178560" cy="251640"/>
              </p14:xfrm>
            </p:contentPart>
          </mc:Choice>
          <mc:Fallback>
            <p:pic>
              <p:nvPicPr>
                <p:cNvPr id="236" name="Entrada de lápiz 235">
                  <a:extLst>
                    <a:ext uri="{FF2B5EF4-FFF2-40B4-BE49-F238E27FC236}">
                      <a16:creationId xmlns:a16="http://schemas.microsoft.com/office/drawing/2014/main" id="{7B349EDA-C6EB-9647-B4BC-E1804FF4940A}"/>
                    </a:ext>
                  </a:extLst>
                </p:cNvPr>
                <p:cNvPicPr/>
                <p:nvPr/>
              </p:nvPicPr>
              <p:blipFill>
                <a:blip r:embed="rId373"/>
                <a:stretch>
                  <a:fillRect/>
                </a:stretch>
              </p:blipFill>
              <p:spPr>
                <a:xfrm>
                  <a:off x="3216159" y="4934861"/>
                  <a:ext cx="193680" cy="266760"/>
                </a:xfrm>
                <a:prstGeom prst="rect">
                  <a:avLst/>
                </a:prstGeom>
              </p:spPr>
            </p:pic>
          </mc:Fallback>
        </mc:AlternateContent>
        <mc:AlternateContent xmlns:mc="http://schemas.openxmlformats.org/markup-compatibility/2006">
          <mc:Choice xmlns:p14="http://schemas.microsoft.com/office/powerpoint/2010/main" Requires="p14">
            <p:contentPart p14:bwMode="auto" r:id="rId374">
              <p14:nvContentPartPr>
                <p14:cNvPr id="237" name="Entrada de lápiz 236">
                  <a:extLst>
                    <a:ext uri="{FF2B5EF4-FFF2-40B4-BE49-F238E27FC236}">
                      <a16:creationId xmlns:a16="http://schemas.microsoft.com/office/drawing/2014/main" id="{59761888-1C73-684B-963C-6E742C92CAD0}"/>
                    </a:ext>
                  </a:extLst>
                </p14:cNvPr>
                <p14:cNvContentPartPr/>
                <p14:nvPr/>
              </p14:nvContentPartPr>
              <p14:xfrm>
                <a:off x="3465639" y="5150141"/>
                <a:ext cx="15120" cy="50760"/>
              </p14:xfrm>
            </p:contentPart>
          </mc:Choice>
          <mc:Fallback>
            <p:pic>
              <p:nvPicPr>
                <p:cNvPr id="237" name="Entrada de lápiz 236">
                  <a:extLst>
                    <a:ext uri="{FF2B5EF4-FFF2-40B4-BE49-F238E27FC236}">
                      <a16:creationId xmlns:a16="http://schemas.microsoft.com/office/drawing/2014/main" id="{59761888-1C73-684B-963C-6E742C92CAD0}"/>
                    </a:ext>
                  </a:extLst>
                </p:cNvPr>
                <p:cNvPicPr/>
                <p:nvPr/>
              </p:nvPicPr>
              <p:blipFill>
                <a:blip r:embed="rId375"/>
                <a:stretch>
                  <a:fillRect/>
                </a:stretch>
              </p:blipFill>
              <p:spPr>
                <a:xfrm>
                  <a:off x="3458079" y="5142581"/>
                  <a:ext cx="30240" cy="65880"/>
                </a:xfrm>
                <a:prstGeom prst="rect">
                  <a:avLst/>
                </a:prstGeom>
              </p:spPr>
            </p:pic>
          </mc:Fallback>
        </mc:AlternateContent>
      </p:grpSp>
      <p:grpSp>
        <p:nvGrpSpPr>
          <p:cNvPr id="249" name="Grupo 248">
            <a:extLst>
              <a:ext uri="{FF2B5EF4-FFF2-40B4-BE49-F238E27FC236}">
                <a16:creationId xmlns:a16="http://schemas.microsoft.com/office/drawing/2014/main" id="{485240EB-1EC3-6D42-AD1D-483E215E1E66}"/>
              </a:ext>
            </a:extLst>
          </p:cNvPr>
          <p:cNvGrpSpPr/>
          <p:nvPr/>
        </p:nvGrpSpPr>
        <p:grpSpPr>
          <a:xfrm>
            <a:off x="5751639" y="4119461"/>
            <a:ext cx="1039320" cy="790920"/>
            <a:chOff x="5751639" y="4119461"/>
            <a:chExt cx="1039320" cy="790920"/>
          </a:xfrm>
        </p:grpSpPr>
        <mc:AlternateContent xmlns:mc="http://schemas.openxmlformats.org/markup-compatibility/2006">
          <mc:Choice xmlns:p14="http://schemas.microsoft.com/office/powerpoint/2010/main" Requires="p14">
            <p:contentPart p14:bwMode="auto" r:id="rId376">
              <p14:nvContentPartPr>
                <p14:cNvPr id="239" name="Entrada de lápiz 238">
                  <a:extLst>
                    <a:ext uri="{FF2B5EF4-FFF2-40B4-BE49-F238E27FC236}">
                      <a16:creationId xmlns:a16="http://schemas.microsoft.com/office/drawing/2014/main" id="{974C922E-2BCA-3C4A-9845-0AB2DA1C6593}"/>
                    </a:ext>
                  </a:extLst>
                </p14:cNvPr>
                <p14:cNvContentPartPr/>
                <p14:nvPr/>
              </p14:nvContentPartPr>
              <p14:xfrm>
                <a:off x="5751639" y="4857101"/>
                <a:ext cx="88920" cy="12960"/>
              </p14:xfrm>
            </p:contentPart>
          </mc:Choice>
          <mc:Fallback>
            <p:pic>
              <p:nvPicPr>
                <p:cNvPr id="239" name="Entrada de lápiz 238">
                  <a:extLst>
                    <a:ext uri="{FF2B5EF4-FFF2-40B4-BE49-F238E27FC236}">
                      <a16:creationId xmlns:a16="http://schemas.microsoft.com/office/drawing/2014/main" id="{974C922E-2BCA-3C4A-9845-0AB2DA1C6593}"/>
                    </a:ext>
                  </a:extLst>
                </p:cNvPr>
                <p:cNvPicPr/>
                <p:nvPr/>
              </p:nvPicPr>
              <p:blipFill>
                <a:blip r:embed="rId377"/>
                <a:stretch>
                  <a:fillRect/>
                </a:stretch>
              </p:blipFill>
              <p:spPr>
                <a:xfrm>
                  <a:off x="5744079" y="4849541"/>
                  <a:ext cx="104040" cy="28080"/>
                </a:xfrm>
                <a:prstGeom prst="rect">
                  <a:avLst/>
                </a:prstGeom>
              </p:spPr>
            </p:pic>
          </mc:Fallback>
        </mc:AlternateContent>
        <mc:AlternateContent xmlns:mc="http://schemas.openxmlformats.org/markup-compatibility/2006">
          <mc:Choice xmlns:p14="http://schemas.microsoft.com/office/powerpoint/2010/main" Requires="p14">
            <p:contentPart p14:bwMode="auto" r:id="rId378">
              <p14:nvContentPartPr>
                <p14:cNvPr id="240" name="Entrada de lápiz 239">
                  <a:extLst>
                    <a:ext uri="{FF2B5EF4-FFF2-40B4-BE49-F238E27FC236}">
                      <a16:creationId xmlns:a16="http://schemas.microsoft.com/office/drawing/2014/main" id="{73EDD824-0FA2-0540-B44E-7948622C1375}"/>
                    </a:ext>
                  </a:extLst>
                </p14:cNvPr>
                <p14:cNvContentPartPr/>
                <p14:nvPr/>
              </p14:nvContentPartPr>
              <p14:xfrm>
                <a:off x="5919039" y="4896341"/>
                <a:ext cx="87120" cy="10440"/>
              </p14:xfrm>
            </p:contentPart>
          </mc:Choice>
          <mc:Fallback>
            <p:pic>
              <p:nvPicPr>
                <p:cNvPr id="240" name="Entrada de lápiz 239">
                  <a:extLst>
                    <a:ext uri="{FF2B5EF4-FFF2-40B4-BE49-F238E27FC236}">
                      <a16:creationId xmlns:a16="http://schemas.microsoft.com/office/drawing/2014/main" id="{73EDD824-0FA2-0540-B44E-7948622C1375}"/>
                    </a:ext>
                  </a:extLst>
                </p:cNvPr>
                <p:cNvPicPr/>
                <p:nvPr/>
              </p:nvPicPr>
              <p:blipFill>
                <a:blip r:embed="rId379"/>
                <a:stretch>
                  <a:fillRect/>
                </a:stretch>
              </p:blipFill>
              <p:spPr>
                <a:xfrm>
                  <a:off x="5911479" y="4888781"/>
                  <a:ext cx="102240" cy="25560"/>
                </a:xfrm>
                <a:prstGeom prst="rect">
                  <a:avLst/>
                </a:prstGeom>
              </p:spPr>
            </p:pic>
          </mc:Fallback>
        </mc:AlternateContent>
        <mc:AlternateContent xmlns:mc="http://schemas.openxmlformats.org/markup-compatibility/2006">
          <mc:Choice xmlns:p14="http://schemas.microsoft.com/office/powerpoint/2010/main" Requires="p14">
            <p:contentPart p14:bwMode="auto" r:id="rId380">
              <p14:nvContentPartPr>
                <p14:cNvPr id="241" name="Entrada de lápiz 240">
                  <a:extLst>
                    <a:ext uri="{FF2B5EF4-FFF2-40B4-BE49-F238E27FC236}">
                      <a16:creationId xmlns:a16="http://schemas.microsoft.com/office/drawing/2014/main" id="{93E2251F-C57C-C543-9024-C5F1B08C6CB6}"/>
                    </a:ext>
                  </a:extLst>
                </p14:cNvPr>
                <p14:cNvContentPartPr/>
                <p14:nvPr/>
              </p14:nvContentPartPr>
              <p14:xfrm>
                <a:off x="6095799" y="4899941"/>
                <a:ext cx="133560" cy="10440"/>
              </p14:xfrm>
            </p:contentPart>
          </mc:Choice>
          <mc:Fallback>
            <p:pic>
              <p:nvPicPr>
                <p:cNvPr id="241" name="Entrada de lápiz 240">
                  <a:extLst>
                    <a:ext uri="{FF2B5EF4-FFF2-40B4-BE49-F238E27FC236}">
                      <a16:creationId xmlns:a16="http://schemas.microsoft.com/office/drawing/2014/main" id="{93E2251F-C57C-C543-9024-C5F1B08C6CB6}"/>
                    </a:ext>
                  </a:extLst>
                </p:cNvPr>
                <p:cNvPicPr/>
                <p:nvPr/>
              </p:nvPicPr>
              <p:blipFill>
                <a:blip r:embed="rId381"/>
                <a:stretch>
                  <a:fillRect/>
                </a:stretch>
              </p:blipFill>
              <p:spPr>
                <a:xfrm>
                  <a:off x="6088239" y="4892381"/>
                  <a:ext cx="148680" cy="25560"/>
                </a:xfrm>
                <a:prstGeom prst="rect">
                  <a:avLst/>
                </a:prstGeom>
              </p:spPr>
            </p:pic>
          </mc:Fallback>
        </mc:AlternateContent>
        <mc:AlternateContent xmlns:mc="http://schemas.openxmlformats.org/markup-compatibility/2006">
          <mc:Choice xmlns:p14="http://schemas.microsoft.com/office/powerpoint/2010/main" Requires="p14">
            <p:contentPart p14:bwMode="auto" r:id="rId382">
              <p14:nvContentPartPr>
                <p14:cNvPr id="242" name="Entrada de lápiz 241">
                  <a:extLst>
                    <a:ext uri="{FF2B5EF4-FFF2-40B4-BE49-F238E27FC236}">
                      <a16:creationId xmlns:a16="http://schemas.microsoft.com/office/drawing/2014/main" id="{1F33AEC6-F7AC-CC48-BFB7-ADEB3F212E29}"/>
                    </a:ext>
                  </a:extLst>
                </p14:cNvPr>
                <p14:cNvContentPartPr/>
                <p14:nvPr/>
              </p14:nvContentPartPr>
              <p14:xfrm>
                <a:off x="6312159" y="4876181"/>
                <a:ext cx="114840" cy="4680"/>
              </p14:xfrm>
            </p:contentPart>
          </mc:Choice>
          <mc:Fallback>
            <p:pic>
              <p:nvPicPr>
                <p:cNvPr id="242" name="Entrada de lápiz 241">
                  <a:extLst>
                    <a:ext uri="{FF2B5EF4-FFF2-40B4-BE49-F238E27FC236}">
                      <a16:creationId xmlns:a16="http://schemas.microsoft.com/office/drawing/2014/main" id="{1F33AEC6-F7AC-CC48-BFB7-ADEB3F212E29}"/>
                    </a:ext>
                  </a:extLst>
                </p:cNvPr>
                <p:cNvPicPr/>
                <p:nvPr/>
              </p:nvPicPr>
              <p:blipFill>
                <a:blip r:embed="rId383"/>
                <a:stretch>
                  <a:fillRect/>
                </a:stretch>
              </p:blipFill>
              <p:spPr>
                <a:xfrm>
                  <a:off x="6304599" y="4868621"/>
                  <a:ext cx="129960" cy="19800"/>
                </a:xfrm>
                <a:prstGeom prst="rect">
                  <a:avLst/>
                </a:prstGeom>
              </p:spPr>
            </p:pic>
          </mc:Fallback>
        </mc:AlternateContent>
        <mc:AlternateContent xmlns:mc="http://schemas.openxmlformats.org/markup-compatibility/2006">
          <mc:Choice xmlns:p14="http://schemas.microsoft.com/office/powerpoint/2010/main" Requires="p14">
            <p:contentPart p14:bwMode="auto" r:id="rId384">
              <p14:nvContentPartPr>
                <p14:cNvPr id="243" name="Entrada de lápiz 242">
                  <a:extLst>
                    <a:ext uri="{FF2B5EF4-FFF2-40B4-BE49-F238E27FC236}">
                      <a16:creationId xmlns:a16="http://schemas.microsoft.com/office/drawing/2014/main" id="{BBCFD8BC-1E91-4F45-A05F-BFF32F00894A}"/>
                    </a:ext>
                  </a:extLst>
                </p14:cNvPr>
                <p14:cNvContentPartPr/>
                <p14:nvPr/>
              </p14:nvContentPartPr>
              <p14:xfrm>
                <a:off x="6538239" y="4874021"/>
                <a:ext cx="78480" cy="2880"/>
              </p14:xfrm>
            </p:contentPart>
          </mc:Choice>
          <mc:Fallback>
            <p:pic>
              <p:nvPicPr>
                <p:cNvPr id="243" name="Entrada de lápiz 242">
                  <a:extLst>
                    <a:ext uri="{FF2B5EF4-FFF2-40B4-BE49-F238E27FC236}">
                      <a16:creationId xmlns:a16="http://schemas.microsoft.com/office/drawing/2014/main" id="{BBCFD8BC-1E91-4F45-A05F-BFF32F00894A}"/>
                    </a:ext>
                  </a:extLst>
                </p:cNvPr>
                <p:cNvPicPr/>
                <p:nvPr/>
              </p:nvPicPr>
              <p:blipFill>
                <a:blip r:embed="rId385"/>
                <a:stretch>
                  <a:fillRect/>
                </a:stretch>
              </p:blipFill>
              <p:spPr>
                <a:xfrm>
                  <a:off x="6530679" y="4866461"/>
                  <a:ext cx="93600" cy="18000"/>
                </a:xfrm>
                <a:prstGeom prst="rect">
                  <a:avLst/>
                </a:prstGeom>
              </p:spPr>
            </p:pic>
          </mc:Fallback>
        </mc:AlternateContent>
        <mc:AlternateContent xmlns:mc="http://schemas.openxmlformats.org/markup-compatibility/2006">
          <mc:Choice xmlns:p14="http://schemas.microsoft.com/office/powerpoint/2010/main" Requires="p14">
            <p:contentPart p14:bwMode="auto" r:id="rId386">
              <p14:nvContentPartPr>
                <p14:cNvPr id="244" name="Entrada de lápiz 243">
                  <a:extLst>
                    <a:ext uri="{FF2B5EF4-FFF2-40B4-BE49-F238E27FC236}">
                      <a16:creationId xmlns:a16="http://schemas.microsoft.com/office/drawing/2014/main" id="{A8E1DC76-E915-694D-A056-7BF24FE1CA9F}"/>
                    </a:ext>
                  </a:extLst>
                </p14:cNvPr>
                <p14:cNvContentPartPr/>
                <p14:nvPr/>
              </p14:nvContentPartPr>
              <p14:xfrm>
                <a:off x="6695559" y="4866821"/>
                <a:ext cx="95400" cy="1080"/>
              </p14:xfrm>
            </p:contentPart>
          </mc:Choice>
          <mc:Fallback>
            <p:pic>
              <p:nvPicPr>
                <p:cNvPr id="244" name="Entrada de lápiz 243">
                  <a:extLst>
                    <a:ext uri="{FF2B5EF4-FFF2-40B4-BE49-F238E27FC236}">
                      <a16:creationId xmlns:a16="http://schemas.microsoft.com/office/drawing/2014/main" id="{A8E1DC76-E915-694D-A056-7BF24FE1CA9F}"/>
                    </a:ext>
                  </a:extLst>
                </p:cNvPr>
                <p:cNvPicPr/>
                <p:nvPr/>
              </p:nvPicPr>
              <p:blipFill>
                <a:blip r:embed="rId387"/>
                <a:stretch>
                  <a:fillRect/>
                </a:stretch>
              </p:blipFill>
              <p:spPr>
                <a:xfrm>
                  <a:off x="6687999" y="4859261"/>
                  <a:ext cx="110160" cy="15840"/>
                </a:xfrm>
                <a:prstGeom prst="rect">
                  <a:avLst/>
                </a:prstGeom>
              </p:spPr>
            </p:pic>
          </mc:Fallback>
        </mc:AlternateContent>
        <mc:AlternateContent xmlns:mc="http://schemas.openxmlformats.org/markup-compatibility/2006">
          <mc:Choice xmlns:p14="http://schemas.microsoft.com/office/powerpoint/2010/main" Requires="p14">
            <p:contentPart p14:bwMode="auto" r:id="rId388">
              <p14:nvContentPartPr>
                <p14:cNvPr id="245" name="Entrada de lápiz 244">
                  <a:extLst>
                    <a:ext uri="{FF2B5EF4-FFF2-40B4-BE49-F238E27FC236}">
                      <a16:creationId xmlns:a16="http://schemas.microsoft.com/office/drawing/2014/main" id="{687665D5-2150-2748-9257-F08184D74E9B}"/>
                    </a:ext>
                  </a:extLst>
                </p14:cNvPr>
                <p14:cNvContentPartPr/>
                <p14:nvPr/>
              </p14:nvContentPartPr>
              <p14:xfrm>
                <a:off x="6700959" y="4119461"/>
                <a:ext cx="14400" cy="241920"/>
              </p14:xfrm>
            </p:contentPart>
          </mc:Choice>
          <mc:Fallback>
            <p:pic>
              <p:nvPicPr>
                <p:cNvPr id="245" name="Entrada de lápiz 244">
                  <a:extLst>
                    <a:ext uri="{FF2B5EF4-FFF2-40B4-BE49-F238E27FC236}">
                      <a16:creationId xmlns:a16="http://schemas.microsoft.com/office/drawing/2014/main" id="{687665D5-2150-2748-9257-F08184D74E9B}"/>
                    </a:ext>
                  </a:extLst>
                </p:cNvPr>
                <p:cNvPicPr/>
                <p:nvPr/>
              </p:nvPicPr>
              <p:blipFill>
                <a:blip r:embed="rId389"/>
                <a:stretch>
                  <a:fillRect/>
                </a:stretch>
              </p:blipFill>
              <p:spPr>
                <a:xfrm>
                  <a:off x="6693399" y="4111901"/>
                  <a:ext cx="29520" cy="257040"/>
                </a:xfrm>
                <a:prstGeom prst="rect">
                  <a:avLst/>
                </a:prstGeom>
              </p:spPr>
            </p:pic>
          </mc:Fallback>
        </mc:AlternateContent>
        <mc:AlternateContent xmlns:mc="http://schemas.openxmlformats.org/markup-compatibility/2006">
          <mc:Choice xmlns:p14="http://schemas.microsoft.com/office/powerpoint/2010/main" Requires="p14">
            <p:contentPart p14:bwMode="auto" r:id="rId390">
              <p14:nvContentPartPr>
                <p14:cNvPr id="246" name="Entrada de lápiz 245">
                  <a:extLst>
                    <a:ext uri="{FF2B5EF4-FFF2-40B4-BE49-F238E27FC236}">
                      <a16:creationId xmlns:a16="http://schemas.microsoft.com/office/drawing/2014/main" id="{CD41FA6F-3F17-4948-BAB5-9255167529DE}"/>
                    </a:ext>
                  </a:extLst>
                </p14:cNvPr>
                <p14:cNvContentPartPr/>
                <p14:nvPr/>
              </p14:nvContentPartPr>
              <p14:xfrm>
                <a:off x="6695559" y="4444181"/>
                <a:ext cx="7200" cy="100800"/>
              </p14:xfrm>
            </p:contentPart>
          </mc:Choice>
          <mc:Fallback>
            <p:pic>
              <p:nvPicPr>
                <p:cNvPr id="246" name="Entrada de lápiz 245">
                  <a:extLst>
                    <a:ext uri="{FF2B5EF4-FFF2-40B4-BE49-F238E27FC236}">
                      <a16:creationId xmlns:a16="http://schemas.microsoft.com/office/drawing/2014/main" id="{CD41FA6F-3F17-4948-BAB5-9255167529DE}"/>
                    </a:ext>
                  </a:extLst>
                </p:cNvPr>
                <p:cNvPicPr/>
                <p:nvPr/>
              </p:nvPicPr>
              <p:blipFill>
                <a:blip r:embed="rId391"/>
                <a:stretch>
                  <a:fillRect/>
                </a:stretch>
              </p:blipFill>
              <p:spPr>
                <a:xfrm>
                  <a:off x="6687999" y="4436621"/>
                  <a:ext cx="22320" cy="115920"/>
                </a:xfrm>
                <a:prstGeom prst="rect">
                  <a:avLst/>
                </a:prstGeom>
              </p:spPr>
            </p:pic>
          </mc:Fallback>
        </mc:AlternateContent>
        <mc:AlternateContent xmlns:mc="http://schemas.openxmlformats.org/markup-compatibility/2006">
          <mc:Choice xmlns:p14="http://schemas.microsoft.com/office/powerpoint/2010/main" Requires="p14">
            <p:contentPart p14:bwMode="auto" r:id="rId392">
              <p14:nvContentPartPr>
                <p14:cNvPr id="247" name="Entrada de lápiz 246">
                  <a:extLst>
                    <a:ext uri="{FF2B5EF4-FFF2-40B4-BE49-F238E27FC236}">
                      <a16:creationId xmlns:a16="http://schemas.microsoft.com/office/drawing/2014/main" id="{8699D53D-1991-E34A-BE1F-34F23AB58F38}"/>
                    </a:ext>
                  </a:extLst>
                </p14:cNvPr>
                <p14:cNvContentPartPr/>
                <p14:nvPr/>
              </p14:nvContentPartPr>
              <p14:xfrm>
                <a:off x="6705279" y="4640741"/>
                <a:ext cx="14760" cy="98640"/>
              </p14:xfrm>
            </p:contentPart>
          </mc:Choice>
          <mc:Fallback>
            <p:pic>
              <p:nvPicPr>
                <p:cNvPr id="247" name="Entrada de lápiz 246">
                  <a:extLst>
                    <a:ext uri="{FF2B5EF4-FFF2-40B4-BE49-F238E27FC236}">
                      <a16:creationId xmlns:a16="http://schemas.microsoft.com/office/drawing/2014/main" id="{8699D53D-1991-E34A-BE1F-34F23AB58F38}"/>
                    </a:ext>
                  </a:extLst>
                </p:cNvPr>
                <p:cNvPicPr/>
                <p:nvPr/>
              </p:nvPicPr>
              <p:blipFill>
                <a:blip r:embed="rId393"/>
                <a:stretch>
                  <a:fillRect/>
                </a:stretch>
              </p:blipFill>
              <p:spPr>
                <a:xfrm>
                  <a:off x="6697719" y="4633181"/>
                  <a:ext cx="29520" cy="113760"/>
                </a:xfrm>
                <a:prstGeom prst="rect">
                  <a:avLst/>
                </a:prstGeom>
              </p:spPr>
            </p:pic>
          </mc:Fallback>
        </mc:AlternateContent>
        <mc:AlternateContent xmlns:mc="http://schemas.openxmlformats.org/markup-compatibility/2006">
          <mc:Choice xmlns:p14="http://schemas.microsoft.com/office/powerpoint/2010/main" Requires="p14">
            <p:contentPart p14:bwMode="auto" r:id="rId394">
              <p14:nvContentPartPr>
                <p14:cNvPr id="248" name="Entrada de lápiz 247">
                  <a:extLst>
                    <a:ext uri="{FF2B5EF4-FFF2-40B4-BE49-F238E27FC236}">
                      <a16:creationId xmlns:a16="http://schemas.microsoft.com/office/drawing/2014/main" id="{518932EB-6095-9B43-A78D-CE7877C588B8}"/>
                    </a:ext>
                  </a:extLst>
                </p14:cNvPr>
                <p14:cNvContentPartPr/>
                <p14:nvPr/>
              </p14:nvContentPartPr>
              <p14:xfrm>
                <a:off x="6734799" y="4847021"/>
                <a:ext cx="360" cy="360"/>
              </p14:xfrm>
            </p:contentPart>
          </mc:Choice>
          <mc:Fallback>
            <p:pic>
              <p:nvPicPr>
                <p:cNvPr id="248" name="Entrada de lápiz 247">
                  <a:extLst>
                    <a:ext uri="{FF2B5EF4-FFF2-40B4-BE49-F238E27FC236}">
                      <a16:creationId xmlns:a16="http://schemas.microsoft.com/office/drawing/2014/main" id="{518932EB-6095-9B43-A78D-CE7877C588B8}"/>
                    </a:ext>
                  </a:extLst>
                </p:cNvPr>
                <p:cNvPicPr/>
                <p:nvPr/>
              </p:nvPicPr>
              <p:blipFill>
                <a:blip r:embed="rId395"/>
                <a:stretch>
                  <a:fillRect/>
                </a:stretch>
              </p:blipFill>
              <p:spPr>
                <a:xfrm>
                  <a:off x="6727239" y="4839461"/>
                  <a:ext cx="15480" cy="15480"/>
                </a:xfrm>
                <a:prstGeom prst="rect">
                  <a:avLst/>
                </a:prstGeom>
              </p:spPr>
            </p:pic>
          </mc:Fallback>
        </mc:AlternateContent>
      </p:grpSp>
      <p:grpSp>
        <p:nvGrpSpPr>
          <p:cNvPr id="261" name="Grupo 260">
            <a:extLst>
              <a:ext uri="{FF2B5EF4-FFF2-40B4-BE49-F238E27FC236}">
                <a16:creationId xmlns:a16="http://schemas.microsoft.com/office/drawing/2014/main" id="{7C3CF82C-71E4-3A47-9E0F-B03B10AA2059}"/>
              </a:ext>
            </a:extLst>
          </p:cNvPr>
          <p:cNvGrpSpPr/>
          <p:nvPr/>
        </p:nvGrpSpPr>
        <p:grpSpPr>
          <a:xfrm>
            <a:off x="5682879" y="5373701"/>
            <a:ext cx="152640" cy="174600"/>
            <a:chOff x="5682879" y="5373701"/>
            <a:chExt cx="152640" cy="174600"/>
          </a:xfrm>
        </p:grpSpPr>
        <mc:AlternateContent xmlns:mc="http://schemas.openxmlformats.org/markup-compatibility/2006">
          <mc:Choice xmlns:p14="http://schemas.microsoft.com/office/powerpoint/2010/main" Requires="p14">
            <p:contentPart p14:bwMode="auto" r:id="rId396">
              <p14:nvContentPartPr>
                <p14:cNvPr id="250" name="Entrada de lápiz 249">
                  <a:extLst>
                    <a:ext uri="{FF2B5EF4-FFF2-40B4-BE49-F238E27FC236}">
                      <a16:creationId xmlns:a16="http://schemas.microsoft.com/office/drawing/2014/main" id="{AD2F0B06-54E0-9A43-95F3-3E628AC88D53}"/>
                    </a:ext>
                  </a:extLst>
                </p14:cNvPr>
                <p14:cNvContentPartPr/>
                <p14:nvPr/>
              </p14:nvContentPartPr>
              <p14:xfrm>
                <a:off x="5682879" y="5373701"/>
                <a:ext cx="126720" cy="54000"/>
              </p14:xfrm>
            </p:contentPart>
          </mc:Choice>
          <mc:Fallback>
            <p:pic>
              <p:nvPicPr>
                <p:cNvPr id="250" name="Entrada de lápiz 249">
                  <a:extLst>
                    <a:ext uri="{FF2B5EF4-FFF2-40B4-BE49-F238E27FC236}">
                      <a16:creationId xmlns:a16="http://schemas.microsoft.com/office/drawing/2014/main" id="{AD2F0B06-54E0-9A43-95F3-3E628AC88D53}"/>
                    </a:ext>
                  </a:extLst>
                </p:cNvPr>
                <p:cNvPicPr/>
                <p:nvPr/>
              </p:nvPicPr>
              <p:blipFill>
                <a:blip r:embed="rId397"/>
                <a:stretch>
                  <a:fillRect/>
                </a:stretch>
              </p:blipFill>
              <p:spPr>
                <a:xfrm>
                  <a:off x="5675319" y="5366141"/>
                  <a:ext cx="141840" cy="68760"/>
                </a:xfrm>
                <a:prstGeom prst="rect">
                  <a:avLst/>
                </a:prstGeom>
              </p:spPr>
            </p:pic>
          </mc:Fallback>
        </mc:AlternateContent>
        <mc:AlternateContent xmlns:mc="http://schemas.openxmlformats.org/markup-compatibility/2006">
          <mc:Choice xmlns:p14="http://schemas.microsoft.com/office/powerpoint/2010/main" Requires="p14">
            <p:contentPart p14:bwMode="auto" r:id="rId398">
              <p14:nvContentPartPr>
                <p14:cNvPr id="251" name="Entrada de lápiz 250">
                  <a:extLst>
                    <a:ext uri="{FF2B5EF4-FFF2-40B4-BE49-F238E27FC236}">
                      <a16:creationId xmlns:a16="http://schemas.microsoft.com/office/drawing/2014/main" id="{032082B9-B7BA-464A-8FF1-5A0F4ACD165E}"/>
                    </a:ext>
                  </a:extLst>
                </p14:cNvPr>
                <p14:cNvContentPartPr/>
                <p14:nvPr/>
              </p14:nvContentPartPr>
              <p14:xfrm>
                <a:off x="5692599" y="5501141"/>
                <a:ext cx="142920" cy="47160"/>
              </p14:xfrm>
            </p:contentPart>
          </mc:Choice>
          <mc:Fallback>
            <p:pic>
              <p:nvPicPr>
                <p:cNvPr id="251" name="Entrada de lápiz 250">
                  <a:extLst>
                    <a:ext uri="{FF2B5EF4-FFF2-40B4-BE49-F238E27FC236}">
                      <a16:creationId xmlns:a16="http://schemas.microsoft.com/office/drawing/2014/main" id="{032082B9-B7BA-464A-8FF1-5A0F4ACD165E}"/>
                    </a:ext>
                  </a:extLst>
                </p:cNvPr>
                <p:cNvPicPr/>
                <p:nvPr/>
              </p:nvPicPr>
              <p:blipFill>
                <a:blip r:embed="rId399"/>
                <a:stretch>
                  <a:fillRect/>
                </a:stretch>
              </p:blipFill>
              <p:spPr>
                <a:xfrm>
                  <a:off x="5685039" y="5493581"/>
                  <a:ext cx="158040" cy="62280"/>
                </a:xfrm>
                <a:prstGeom prst="rect">
                  <a:avLst/>
                </a:prstGeom>
              </p:spPr>
            </p:pic>
          </mc:Fallback>
        </mc:AlternateContent>
      </p:grpSp>
      <p:grpSp>
        <p:nvGrpSpPr>
          <p:cNvPr id="260" name="Grupo 259">
            <a:extLst>
              <a:ext uri="{FF2B5EF4-FFF2-40B4-BE49-F238E27FC236}">
                <a16:creationId xmlns:a16="http://schemas.microsoft.com/office/drawing/2014/main" id="{C47CA299-C008-4342-9B27-E6401EBCF9CD}"/>
              </a:ext>
            </a:extLst>
          </p:cNvPr>
          <p:cNvGrpSpPr/>
          <p:nvPr/>
        </p:nvGrpSpPr>
        <p:grpSpPr>
          <a:xfrm>
            <a:off x="6047199" y="5132141"/>
            <a:ext cx="689040" cy="453240"/>
            <a:chOff x="6047199" y="5132141"/>
            <a:chExt cx="689040" cy="453240"/>
          </a:xfrm>
        </p:grpSpPr>
        <mc:AlternateContent xmlns:mc="http://schemas.openxmlformats.org/markup-compatibility/2006">
          <mc:Choice xmlns:p14="http://schemas.microsoft.com/office/powerpoint/2010/main" Requires="p14">
            <p:contentPart p14:bwMode="auto" r:id="rId400">
              <p14:nvContentPartPr>
                <p14:cNvPr id="252" name="Entrada de lápiz 251">
                  <a:extLst>
                    <a:ext uri="{FF2B5EF4-FFF2-40B4-BE49-F238E27FC236}">
                      <a16:creationId xmlns:a16="http://schemas.microsoft.com/office/drawing/2014/main" id="{ADC0BB03-0D03-9A4D-A8A3-E47E5B341BA7}"/>
                    </a:ext>
                  </a:extLst>
                </p14:cNvPr>
                <p14:cNvContentPartPr/>
                <p14:nvPr/>
              </p14:nvContentPartPr>
              <p14:xfrm>
                <a:off x="6047199" y="5151941"/>
                <a:ext cx="108000" cy="390960"/>
              </p14:xfrm>
            </p:contentPart>
          </mc:Choice>
          <mc:Fallback>
            <p:pic>
              <p:nvPicPr>
                <p:cNvPr id="252" name="Entrada de lápiz 251">
                  <a:extLst>
                    <a:ext uri="{FF2B5EF4-FFF2-40B4-BE49-F238E27FC236}">
                      <a16:creationId xmlns:a16="http://schemas.microsoft.com/office/drawing/2014/main" id="{ADC0BB03-0D03-9A4D-A8A3-E47E5B341BA7}"/>
                    </a:ext>
                  </a:extLst>
                </p:cNvPr>
                <p:cNvPicPr/>
                <p:nvPr/>
              </p:nvPicPr>
              <p:blipFill>
                <a:blip r:embed="rId401"/>
                <a:stretch>
                  <a:fillRect/>
                </a:stretch>
              </p:blipFill>
              <p:spPr>
                <a:xfrm>
                  <a:off x="6039639" y="5144381"/>
                  <a:ext cx="123120" cy="406080"/>
                </a:xfrm>
                <a:prstGeom prst="rect">
                  <a:avLst/>
                </a:prstGeom>
              </p:spPr>
            </p:pic>
          </mc:Fallback>
        </mc:AlternateContent>
        <mc:AlternateContent xmlns:mc="http://schemas.openxmlformats.org/markup-compatibility/2006">
          <mc:Choice xmlns:p14="http://schemas.microsoft.com/office/powerpoint/2010/main" Requires="p14">
            <p:contentPart p14:bwMode="auto" r:id="rId402">
              <p14:nvContentPartPr>
                <p14:cNvPr id="253" name="Entrada de lápiz 252">
                  <a:extLst>
                    <a:ext uri="{FF2B5EF4-FFF2-40B4-BE49-F238E27FC236}">
                      <a16:creationId xmlns:a16="http://schemas.microsoft.com/office/drawing/2014/main" id="{A6A4EF7A-3C8F-A546-9C98-F7600A843D4A}"/>
                    </a:ext>
                  </a:extLst>
                </p14:cNvPr>
                <p14:cNvContentPartPr/>
                <p14:nvPr/>
              </p14:nvContentPartPr>
              <p14:xfrm>
                <a:off x="6302439" y="5476301"/>
                <a:ext cx="30240" cy="109080"/>
              </p14:xfrm>
            </p:contentPart>
          </mc:Choice>
          <mc:Fallback>
            <p:pic>
              <p:nvPicPr>
                <p:cNvPr id="253" name="Entrada de lápiz 252">
                  <a:extLst>
                    <a:ext uri="{FF2B5EF4-FFF2-40B4-BE49-F238E27FC236}">
                      <a16:creationId xmlns:a16="http://schemas.microsoft.com/office/drawing/2014/main" id="{A6A4EF7A-3C8F-A546-9C98-F7600A843D4A}"/>
                    </a:ext>
                  </a:extLst>
                </p:cNvPr>
                <p:cNvPicPr/>
                <p:nvPr/>
              </p:nvPicPr>
              <p:blipFill>
                <a:blip r:embed="rId403"/>
                <a:stretch>
                  <a:fillRect/>
                </a:stretch>
              </p:blipFill>
              <p:spPr>
                <a:xfrm>
                  <a:off x="6294879" y="5468741"/>
                  <a:ext cx="45360" cy="123840"/>
                </a:xfrm>
                <a:prstGeom prst="rect">
                  <a:avLst/>
                </a:prstGeom>
              </p:spPr>
            </p:pic>
          </mc:Fallback>
        </mc:AlternateContent>
        <mc:AlternateContent xmlns:mc="http://schemas.openxmlformats.org/markup-compatibility/2006">
          <mc:Choice xmlns:p14="http://schemas.microsoft.com/office/powerpoint/2010/main" Requires="p14">
            <p:contentPart p14:bwMode="auto" r:id="rId404">
              <p14:nvContentPartPr>
                <p14:cNvPr id="254" name="Entrada de lápiz 253">
                  <a:extLst>
                    <a:ext uri="{FF2B5EF4-FFF2-40B4-BE49-F238E27FC236}">
                      <a16:creationId xmlns:a16="http://schemas.microsoft.com/office/drawing/2014/main" id="{B10CAFCD-C07B-BC48-B694-B934769E7973}"/>
                    </a:ext>
                  </a:extLst>
                </p14:cNvPr>
                <p14:cNvContentPartPr/>
                <p14:nvPr/>
              </p14:nvContentPartPr>
              <p14:xfrm>
                <a:off x="6449679" y="5191181"/>
                <a:ext cx="106200" cy="121320"/>
              </p14:xfrm>
            </p:contentPart>
          </mc:Choice>
          <mc:Fallback>
            <p:pic>
              <p:nvPicPr>
                <p:cNvPr id="254" name="Entrada de lápiz 253">
                  <a:extLst>
                    <a:ext uri="{FF2B5EF4-FFF2-40B4-BE49-F238E27FC236}">
                      <a16:creationId xmlns:a16="http://schemas.microsoft.com/office/drawing/2014/main" id="{B10CAFCD-C07B-BC48-B694-B934769E7973}"/>
                    </a:ext>
                  </a:extLst>
                </p:cNvPr>
                <p:cNvPicPr/>
                <p:nvPr/>
              </p:nvPicPr>
              <p:blipFill>
                <a:blip r:embed="rId405"/>
                <a:stretch>
                  <a:fillRect/>
                </a:stretch>
              </p:blipFill>
              <p:spPr>
                <a:xfrm>
                  <a:off x="6442119" y="5183621"/>
                  <a:ext cx="121320" cy="136440"/>
                </a:xfrm>
                <a:prstGeom prst="rect">
                  <a:avLst/>
                </a:prstGeom>
              </p:spPr>
            </p:pic>
          </mc:Fallback>
        </mc:AlternateContent>
        <mc:AlternateContent xmlns:mc="http://schemas.openxmlformats.org/markup-compatibility/2006">
          <mc:Choice xmlns:p14="http://schemas.microsoft.com/office/powerpoint/2010/main" Requires="p14">
            <p:contentPart p14:bwMode="auto" r:id="rId406">
              <p14:nvContentPartPr>
                <p14:cNvPr id="255" name="Entrada de lápiz 254">
                  <a:extLst>
                    <a:ext uri="{FF2B5EF4-FFF2-40B4-BE49-F238E27FC236}">
                      <a16:creationId xmlns:a16="http://schemas.microsoft.com/office/drawing/2014/main" id="{866EFCBB-6339-244E-AC73-58B02E79DC3E}"/>
                    </a:ext>
                  </a:extLst>
                </p14:cNvPr>
                <p14:cNvContentPartPr/>
                <p14:nvPr/>
              </p14:nvContentPartPr>
              <p14:xfrm>
                <a:off x="6520959" y="5132141"/>
                <a:ext cx="33840" cy="315720"/>
              </p14:xfrm>
            </p:contentPart>
          </mc:Choice>
          <mc:Fallback>
            <p:pic>
              <p:nvPicPr>
                <p:cNvPr id="255" name="Entrada de lápiz 254">
                  <a:extLst>
                    <a:ext uri="{FF2B5EF4-FFF2-40B4-BE49-F238E27FC236}">
                      <a16:creationId xmlns:a16="http://schemas.microsoft.com/office/drawing/2014/main" id="{866EFCBB-6339-244E-AC73-58B02E79DC3E}"/>
                    </a:ext>
                  </a:extLst>
                </p:cNvPr>
                <p:cNvPicPr/>
                <p:nvPr/>
              </p:nvPicPr>
              <p:blipFill>
                <a:blip r:embed="rId407"/>
                <a:stretch>
                  <a:fillRect/>
                </a:stretch>
              </p:blipFill>
              <p:spPr>
                <a:xfrm>
                  <a:off x="6513399" y="5124581"/>
                  <a:ext cx="48960" cy="330840"/>
                </a:xfrm>
                <a:prstGeom prst="rect">
                  <a:avLst/>
                </a:prstGeom>
              </p:spPr>
            </p:pic>
          </mc:Fallback>
        </mc:AlternateContent>
        <mc:AlternateContent xmlns:mc="http://schemas.openxmlformats.org/markup-compatibility/2006">
          <mc:Choice xmlns:p14="http://schemas.microsoft.com/office/powerpoint/2010/main" Requires="p14">
            <p:contentPart p14:bwMode="auto" r:id="rId408">
              <p14:nvContentPartPr>
                <p14:cNvPr id="256" name="Entrada de lápiz 255">
                  <a:extLst>
                    <a:ext uri="{FF2B5EF4-FFF2-40B4-BE49-F238E27FC236}">
                      <a16:creationId xmlns:a16="http://schemas.microsoft.com/office/drawing/2014/main" id="{D87C06E1-FC7C-EF48-BC87-B6FBF6569DFA}"/>
                    </a:ext>
                  </a:extLst>
                </p14:cNvPr>
                <p14:cNvContentPartPr/>
                <p14:nvPr/>
              </p14:nvContentPartPr>
              <p14:xfrm>
                <a:off x="6666399" y="5151221"/>
                <a:ext cx="69840" cy="355680"/>
              </p14:xfrm>
            </p:contentPart>
          </mc:Choice>
          <mc:Fallback>
            <p:pic>
              <p:nvPicPr>
                <p:cNvPr id="256" name="Entrada de lápiz 255">
                  <a:extLst>
                    <a:ext uri="{FF2B5EF4-FFF2-40B4-BE49-F238E27FC236}">
                      <a16:creationId xmlns:a16="http://schemas.microsoft.com/office/drawing/2014/main" id="{D87C06E1-FC7C-EF48-BC87-B6FBF6569DFA}"/>
                    </a:ext>
                  </a:extLst>
                </p:cNvPr>
                <p:cNvPicPr/>
                <p:nvPr/>
              </p:nvPicPr>
              <p:blipFill>
                <a:blip r:embed="rId409"/>
                <a:stretch>
                  <a:fillRect/>
                </a:stretch>
              </p:blipFill>
              <p:spPr>
                <a:xfrm>
                  <a:off x="6658839" y="5143661"/>
                  <a:ext cx="84960" cy="370800"/>
                </a:xfrm>
                <a:prstGeom prst="rect">
                  <a:avLst/>
                </a:prstGeom>
              </p:spPr>
            </p:pic>
          </mc:Fallback>
        </mc:AlternateContent>
      </p:grpSp>
      <p:grpSp>
        <p:nvGrpSpPr>
          <p:cNvPr id="259" name="Grupo 258">
            <a:extLst>
              <a:ext uri="{FF2B5EF4-FFF2-40B4-BE49-F238E27FC236}">
                <a16:creationId xmlns:a16="http://schemas.microsoft.com/office/drawing/2014/main" id="{609F00D1-C597-C148-8927-CF4EF9B19295}"/>
              </a:ext>
            </a:extLst>
          </p:cNvPr>
          <p:cNvGrpSpPr/>
          <p:nvPr/>
        </p:nvGrpSpPr>
        <p:grpSpPr>
          <a:xfrm>
            <a:off x="7155639" y="5025941"/>
            <a:ext cx="569160" cy="393120"/>
            <a:chOff x="7155639" y="5025941"/>
            <a:chExt cx="569160" cy="393120"/>
          </a:xfrm>
        </p:grpSpPr>
        <mc:AlternateContent xmlns:mc="http://schemas.openxmlformats.org/markup-compatibility/2006">
          <mc:Choice xmlns:p14="http://schemas.microsoft.com/office/powerpoint/2010/main" Requires="p14">
            <p:contentPart p14:bwMode="auto" r:id="rId410">
              <p14:nvContentPartPr>
                <p14:cNvPr id="257" name="Entrada de lápiz 256">
                  <a:extLst>
                    <a:ext uri="{FF2B5EF4-FFF2-40B4-BE49-F238E27FC236}">
                      <a16:creationId xmlns:a16="http://schemas.microsoft.com/office/drawing/2014/main" id="{679658C3-BA27-6449-A486-BBD41120AD78}"/>
                    </a:ext>
                  </a:extLst>
                </p14:cNvPr>
                <p14:cNvContentPartPr/>
                <p14:nvPr/>
              </p14:nvContentPartPr>
              <p14:xfrm>
                <a:off x="7155639" y="5201261"/>
                <a:ext cx="361800" cy="217800"/>
              </p14:xfrm>
            </p:contentPart>
          </mc:Choice>
          <mc:Fallback>
            <p:pic>
              <p:nvPicPr>
                <p:cNvPr id="257" name="Entrada de lápiz 256">
                  <a:extLst>
                    <a:ext uri="{FF2B5EF4-FFF2-40B4-BE49-F238E27FC236}">
                      <a16:creationId xmlns:a16="http://schemas.microsoft.com/office/drawing/2014/main" id="{679658C3-BA27-6449-A486-BBD41120AD78}"/>
                    </a:ext>
                  </a:extLst>
                </p:cNvPr>
                <p:cNvPicPr/>
                <p:nvPr/>
              </p:nvPicPr>
              <p:blipFill>
                <a:blip r:embed="rId411"/>
                <a:stretch>
                  <a:fillRect/>
                </a:stretch>
              </p:blipFill>
              <p:spPr>
                <a:xfrm>
                  <a:off x="7148079" y="5193701"/>
                  <a:ext cx="376920" cy="232920"/>
                </a:xfrm>
                <a:prstGeom prst="rect">
                  <a:avLst/>
                </a:prstGeom>
              </p:spPr>
            </p:pic>
          </mc:Fallback>
        </mc:AlternateContent>
        <mc:AlternateContent xmlns:mc="http://schemas.openxmlformats.org/markup-compatibility/2006">
          <mc:Choice xmlns:p14="http://schemas.microsoft.com/office/powerpoint/2010/main" Requires="p14">
            <p:contentPart p14:bwMode="auto" r:id="rId412">
              <p14:nvContentPartPr>
                <p14:cNvPr id="258" name="Entrada de lápiz 257">
                  <a:extLst>
                    <a:ext uri="{FF2B5EF4-FFF2-40B4-BE49-F238E27FC236}">
                      <a16:creationId xmlns:a16="http://schemas.microsoft.com/office/drawing/2014/main" id="{C45FD61D-2E60-C545-861C-A6AAA1150EF5}"/>
                    </a:ext>
                  </a:extLst>
                </p14:cNvPr>
                <p14:cNvContentPartPr/>
                <p14:nvPr/>
              </p14:nvContentPartPr>
              <p14:xfrm>
                <a:off x="7590519" y="5025941"/>
                <a:ext cx="134280" cy="163440"/>
              </p14:xfrm>
            </p:contentPart>
          </mc:Choice>
          <mc:Fallback>
            <p:pic>
              <p:nvPicPr>
                <p:cNvPr id="258" name="Entrada de lápiz 257">
                  <a:extLst>
                    <a:ext uri="{FF2B5EF4-FFF2-40B4-BE49-F238E27FC236}">
                      <a16:creationId xmlns:a16="http://schemas.microsoft.com/office/drawing/2014/main" id="{C45FD61D-2E60-C545-861C-A6AAA1150EF5}"/>
                    </a:ext>
                  </a:extLst>
                </p:cNvPr>
                <p:cNvPicPr/>
                <p:nvPr/>
              </p:nvPicPr>
              <p:blipFill>
                <a:blip r:embed="rId413"/>
                <a:stretch>
                  <a:fillRect/>
                </a:stretch>
              </p:blipFill>
              <p:spPr>
                <a:xfrm>
                  <a:off x="7582959" y="5018741"/>
                  <a:ext cx="149400" cy="178560"/>
                </a:xfrm>
                <a:prstGeom prst="rect">
                  <a:avLst/>
                </a:prstGeom>
              </p:spPr>
            </p:pic>
          </mc:Fallback>
        </mc:AlternateContent>
      </p:grpSp>
    </p:spTree>
    <p:extLst>
      <p:ext uri="{BB962C8B-B14F-4D97-AF65-F5344CB8AC3E}">
        <p14:creationId xmlns:p14="http://schemas.microsoft.com/office/powerpoint/2010/main" val="387720581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6379</TotalTime>
  <Words>1050</Words>
  <Application>Microsoft Macintosh PowerPoint</Application>
  <PresentationFormat>Presentación en pantalla (4:3)</PresentationFormat>
  <Paragraphs>81</Paragraphs>
  <Slides>26</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26</vt:i4>
      </vt:variant>
    </vt:vector>
  </HeadingPairs>
  <TitlesOfParts>
    <vt:vector size="32" baseType="lpstr">
      <vt:lpstr>Arial</vt:lpstr>
      <vt:lpstr>Arial Narrow</vt:lpstr>
      <vt:lpstr>Calibri</vt:lpstr>
      <vt:lpstr>Comic Sans MS</vt:lpstr>
      <vt:lpstr>Helvetica</vt:lpstr>
      <vt:lpstr>Tema de Office</vt:lpstr>
      <vt:lpstr>Mediciones, cifras significativas y error instrumental 2s 2020 </vt:lpstr>
      <vt:lpstr>Introducción</vt:lpstr>
      <vt:lpstr>Presentación de PowerPoint</vt:lpstr>
      <vt:lpstr>Presentación de PowerPoint</vt:lpstr>
      <vt:lpstr>¿Cuál es la longitud del clip?</vt:lpstr>
      <vt:lpstr>Error en una medición </vt:lpstr>
      <vt:lpstr>Errores de medición </vt:lpstr>
      <vt:lpstr>Presentación de PowerPoint</vt:lpstr>
      <vt:lpstr>Error instrumental</vt:lpstr>
      <vt:lpstr>Determinar el error instrumental en los siguientes casos </vt:lpstr>
      <vt:lpstr>Cifras significativas</vt:lpstr>
      <vt:lpstr>Ejemplo….</vt:lpstr>
      <vt:lpstr>Notación para mediciones </vt:lpstr>
      <vt:lpstr>Ejemplos: determinar el resultado de las siguientes mediciones expresando su resultado con el numero apropiado de cifras significativas   </vt:lpstr>
      <vt:lpstr>Presentación de PowerPoint</vt:lpstr>
      <vt:lpstr>Presentación de PowerPoint</vt:lpstr>
      <vt:lpstr>Las cifras significativas se tratan de reglas  </vt:lpstr>
      <vt:lpstr>Presentación de PowerPoint</vt:lpstr>
      <vt:lpstr>Presentación de PowerPoint</vt:lpstr>
      <vt:lpstr>Aproximación y redondeo</vt:lpstr>
      <vt:lpstr>Operaciones con cifras significativas</vt:lpstr>
      <vt:lpstr>Presentación de PowerPoint</vt:lpstr>
      <vt:lpstr>Presentación de PowerPoint</vt:lpstr>
      <vt:lpstr>Presentación de PowerPoint</vt:lpstr>
      <vt:lpstr>Actividad</vt:lpstr>
      <vt:lpstr>Presentación de PowerPoint</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Cristian Romanque</cp:lastModifiedBy>
  <cp:revision>38</cp:revision>
  <dcterms:created xsi:type="dcterms:W3CDTF">2019-08-12T02:39:58Z</dcterms:created>
  <dcterms:modified xsi:type="dcterms:W3CDTF">2020-08-21T01:10:04Z</dcterms:modified>
</cp:coreProperties>
</file>