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62FDA6-7ADF-40A5-A517-4CC314030A78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D58CC5-4D4D-4C01-A8F7-80543831F7EB}" type="slidenum">
              <a:rPr lang="es-CL" smtClean="0"/>
              <a:t>‹Nº›</a:t>
            </a:fld>
            <a:endParaRPr lang="es-CL"/>
          </a:p>
        </p:txBody>
      </p:sp>
      <p:sp>
        <p:nvSpPr>
          <p:cNvPr id="32" name="31 Rectángulo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38 Rectángulo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39 Rectángulo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40 Rectángulo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41 Rectángulo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56" name="55 Rectángulo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64 Rectángulo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65 Rectángulo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66 Rectángulo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62FDA6-7ADF-40A5-A517-4CC314030A78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D58CC5-4D4D-4C01-A8F7-80543831F7EB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Forma libre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14 Forma libre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12 Forma libre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15 Forma libre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16 Forma libre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17 Forma libre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18 Forma libre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19 Forma libre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20 Forma libre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21 Forma libre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22 Forma libre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23 Forma libre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24 Forma libre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25 Forma libre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26 Forma libre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62FDA6-7ADF-40A5-A517-4CC314030A78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D58CC5-4D4D-4C01-A8F7-80543831F7EB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6 Rectángulo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8 Rectángulo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9 Rectángulo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11 Rectángulo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62FDA6-7ADF-40A5-A517-4CC314030A78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D58CC5-4D4D-4C01-A8F7-80543831F7EB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24 Rectángulo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62FDA6-7ADF-40A5-A517-4CC314030A78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D58CC5-4D4D-4C01-A8F7-80543831F7EB}" type="slidenum">
              <a:rPr lang="es-CL" smtClean="0"/>
              <a:t>‹Nº›</a:t>
            </a:fld>
            <a:endParaRPr lang="es-CL"/>
          </a:p>
        </p:txBody>
      </p:sp>
      <p:sp>
        <p:nvSpPr>
          <p:cNvPr id="16" name="15 Rectángulo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16 Rectángulo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17 Rectángulo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18 Rectángulo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19 Rectángulo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20 Rectángulo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21 Rectángulo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28 Rectángulo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29 Rectángulo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62FDA6-7ADF-40A5-A517-4CC314030A78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D58CC5-4D4D-4C01-A8F7-80543831F7EB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62FDA6-7ADF-40A5-A517-4CC314030A78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D58CC5-4D4D-4C01-A8F7-80543831F7EB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62FDA6-7ADF-40A5-A517-4CC314030A78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D58CC5-4D4D-4C01-A8F7-80543831F7EB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8 Conector recto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9 Grupo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14 Conector recto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15 Conector recto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16 Conector recto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1 Título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grpSp>
        <p:nvGrpSpPr>
          <p:cNvPr id="14" name="13 Grupo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10 Conector recto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11 Conector recto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12 Conector recto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17 Grupo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18 Conector recto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19 Conector recto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20 Conector recto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4A62FDA6-7ADF-40A5-A517-4CC314030A78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00D58CC5-4D4D-4C01-A8F7-80543831F7EB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62FDA6-7ADF-40A5-A517-4CC314030A78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D58CC5-4D4D-4C01-A8F7-80543831F7EB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62FDA6-7ADF-40A5-A517-4CC314030A78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D58CC5-4D4D-4C01-A8F7-80543831F7EB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11 Rectángulo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14 Rectángulo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15 Rectángulo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16 Rectángulo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4A62FDA6-7ADF-40A5-A517-4CC314030A78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s-CL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00D58CC5-4D4D-4C01-A8F7-80543831F7EB}" type="slidenum">
              <a:rPr lang="es-CL" smtClean="0"/>
              <a:t>‹Nº›</a:t>
            </a:fld>
            <a:endParaRPr lang="es-C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42958" y="1428736"/>
            <a:ext cx="8101042" cy="2333620"/>
          </a:xfrm>
        </p:spPr>
        <p:txBody>
          <a:bodyPr/>
          <a:lstStyle/>
          <a:p>
            <a:r>
              <a:rPr lang="es-CL" sz="5400" dirty="0" smtClean="0"/>
              <a:t>Escuela Naval</a:t>
            </a:r>
            <a:endParaRPr lang="es-CL" sz="5400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5357818" y="4714884"/>
            <a:ext cx="3400420" cy="1557342"/>
          </a:xfrm>
        </p:spPr>
        <p:txBody>
          <a:bodyPr/>
          <a:lstStyle/>
          <a:p>
            <a:r>
              <a:rPr lang="es-CL" dirty="0" smtClean="0"/>
              <a:t>Nombre: Camila </a:t>
            </a:r>
            <a:r>
              <a:rPr lang="es-CL" dirty="0" err="1" smtClean="0"/>
              <a:t>Gonzalez</a:t>
            </a:r>
            <a:r>
              <a:rPr lang="es-CL" dirty="0" smtClean="0"/>
              <a:t> </a:t>
            </a:r>
          </a:p>
          <a:p>
            <a:r>
              <a:rPr lang="es-CL" dirty="0" smtClean="0"/>
              <a:t>Curso: 1°c</a:t>
            </a: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Primer Rancho </a:t>
            </a:r>
            <a:endParaRPr lang="es-CL" dirty="0"/>
          </a:p>
        </p:txBody>
      </p:sp>
      <p:pic>
        <p:nvPicPr>
          <p:cNvPr id="4" name="3 Marcador de contenido" descr="DSC_434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4348" y="1357298"/>
            <a:ext cx="3640494" cy="2428892"/>
          </a:xfrm>
        </p:spPr>
      </p:pic>
      <p:pic>
        <p:nvPicPr>
          <p:cNvPr id="3074" name="Picture 2" descr="https://escuelanaval.cl/wp-content/uploads/2022/01/DSC_436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4810" y="3643314"/>
            <a:ext cx="4572032" cy="3050403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Corte de pelo y entrega de equipo </a:t>
            </a:r>
            <a:endParaRPr lang="es-CL" dirty="0"/>
          </a:p>
        </p:txBody>
      </p:sp>
      <p:pic>
        <p:nvPicPr>
          <p:cNvPr id="4" name="3 Marcador de contenido" descr="DSC_4413-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2" y="2214554"/>
            <a:ext cx="3643338" cy="2430789"/>
          </a:xfrm>
        </p:spPr>
      </p:pic>
      <p:pic>
        <p:nvPicPr>
          <p:cNvPr id="2050" name="Picture 2" descr="https://escuelanaval.cl/wp-content/uploads/2022/01/photo_2022-01-27_11-36-1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3286124"/>
            <a:ext cx="4429156" cy="3321867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En dirección a las </a:t>
            </a:r>
            <a:r>
              <a:rPr lang="es-CL" dirty="0" err="1" smtClean="0"/>
              <a:t>Q</a:t>
            </a:r>
            <a:r>
              <a:rPr lang="es-CL" dirty="0" err="1" smtClean="0"/>
              <a:t>uiriquinas</a:t>
            </a:r>
            <a:r>
              <a:rPr lang="es-CL" dirty="0" smtClean="0"/>
              <a:t> </a:t>
            </a:r>
            <a:endParaRPr lang="es-CL" dirty="0"/>
          </a:p>
        </p:txBody>
      </p:sp>
      <p:pic>
        <p:nvPicPr>
          <p:cNvPr id="4" name="3 Marcador de contenido" descr="1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158" y="2143116"/>
            <a:ext cx="4500594" cy="3375446"/>
          </a:xfrm>
        </p:spPr>
      </p:pic>
      <p:pic>
        <p:nvPicPr>
          <p:cNvPr id="1026" name="Picture 2" descr="https://escuelanaval.cl/wp-content/uploads/2022/01/DSC_47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4191042"/>
            <a:ext cx="3783202" cy="2524105"/>
          </a:xfrm>
          <a:prstGeom prst="rect">
            <a:avLst/>
          </a:prstGeom>
          <a:noFill/>
        </p:spPr>
      </p:pic>
      <p:pic>
        <p:nvPicPr>
          <p:cNvPr id="1028" name="Picture 4" descr="https://escuelanaval.cl/wp-content/uploads/2022/01/DSC_482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2" y="1214422"/>
            <a:ext cx="4143404" cy="2764428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Orige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58</TotalTime>
  <Words>23</Words>
  <Application>Microsoft Office PowerPoint</Application>
  <PresentationFormat>Presentación en pantalla (4:3)</PresentationFormat>
  <Paragraphs>6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5" baseType="lpstr">
      <vt:lpstr>Metro</vt:lpstr>
      <vt:lpstr>Escuela Naval</vt:lpstr>
      <vt:lpstr>Primer Rancho </vt:lpstr>
      <vt:lpstr>Corte de pelo y entrega de equipo </vt:lpstr>
      <vt:lpstr>En dirección a las Quiriquinas 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Escuela Naval</dc:title>
  <dc:creator>User</dc:creator>
  <cp:lastModifiedBy>User</cp:lastModifiedBy>
  <cp:revision>6</cp:revision>
  <dcterms:created xsi:type="dcterms:W3CDTF">2023-05-31T14:49:56Z</dcterms:created>
  <dcterms:modified xsi:type="dcterms:W3CDTF">2023-05-31T15:48:09Z</dcterms:modified>
</cp:coreProperties>
</file>