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11"/>
  </p:notesMasterIdLst>
  <p:sldIdLst>
    <p:sldId id="256" r:id="rId2"/>
    <p:sldId id="257" r:id="rId3"/>
    <p:sldId id="284" r:id="rId4"/>
    <p:sldId id="286" r:id="rId5"/>
    <p:sldId id="285" r:id="rId6"/>
    <p:sldId id="281" r:id="rId7"/>
    <p:sldId id="280" r:id="rId8"/>
    <p:sldId id="282" r:id="rId9"/>
    <p:sldId id="283" r:id="rId10"/>
  </p:sldIdLst>
  <p:sldSz cx="9144000" cy="5143500" type="screen16x9"/>
  <p:notesSz cx="6858000" cy="9144000"/>
  <p:embeddedFontLst>
    <p:embeddedFont>
      <p:font typeface="Arvo" panose="020B0604020202020204" charset="0"/>
      <p:regular r:id="rId12"/>
      <p:bold r:id="rId13"/>
      <p:italic r:id="rId14"/>
      <p:boldItalic r:id="rId15"/>
    </p:embeddedFont>
    <p:embeddedFont>
      <p:font typeface="Cabin" panose="020B0604020202020204" charset="0"/>
      <p:regular r:id="rId16"/>
      <p:bold r:id="rId17"/>
      <p:italic r:id="rId18"/>
      <p:boldItalic r:id="rId19"/>
    </p:embeddedFont>
    <p:embeddedFont>
      <p:font typeface="Roboto Condensed" panose="02000000000000000000" pitchFamily="2" charset="0"/>
      <p:regular r:id="rId20"/>
      <p:bold r:id="rId21"/>
      <p:italic r:id="rId22"/>
      <p:boldItalic r:id="rId23"/>
    </p:embeddedFont>
    <p:embeddedFont>
      <p:font typeface="Roboto Condensed Light" panose="02000000000000000000" pitchFamily="2" charset="0"/>
      <p:regular r:id="rId24"/>
      <p:bold r:id="rId25"/>
      <p:italic r:id="rId26"/>
      <p:boldItalic r:id="rId2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4C5BC95-28D6-4276-9FBC-873EF2F5AB16}">
  <a:tblStyle styleId="{24C5BC95-28D6-4276-9FBC-873EF2F5AB1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883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font" Target="fonts/font12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Relationship Id="rId27" Type="http://schemas.openxmlformats.org/officeDocument/2006/relationships/font" Target="fonts/font16.fntdata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C75D6C-9602-4002-A95E-3D3BF74BAE14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ES"/>
        </a:p>
      </dgm:t>
    </dgm:pt>
    <dgm:pt modelId="{E20FF7BF-8E53-4355-B62D-91E78A3FA7E4}">
      <dgm:prSet phldrT="[Texto]"/>
      <dgm:spPr/>
      <dgm:t>
        <a:bodyPr/>
        <a:lstStyle/>
        <a:p>
          <a:r>
            <a:rPr lang="es-ES" dirty="0"/>
            <a:t>Suprimir u omitir </a:t>
          </a:r>
        </a:p>
      </dgm:t>
    </dgm:pt>
    <dgm:pt modelId="{9FDFEF6C-9B4B-4CDB-ADAC-304A0819A437}" type="parTrans" cxnId="{BAA15858-1130-4F29-9CBC-569EF3F57D84}">
      <dgm:prSet/>
      <dgm:spPr/>
      <dgm:t>
        <a:bodyPr/>
        <a:lstStyle/>
        <a:p>
          <a:endParaRPr lang="es-ES"/>
        </a:p>
      </dgm:t>
    </dgm:pt>
    <dgm:pt modelId="{052B84A9-B5B4-46A6-BE6A-8CCC36264B13}" type="sibTrans" cxnId="{BAA15858-1130-4F29-9CBC-569EF3F57D84}">
      <dgm:prSet/>
      <dgm:spPr/>
      <dgm:t>
        <a:bodyPr/>
        <a:lstStyle/>
        <a:p>
          <a:endParaRPr lang="es-ES"/>
        </a:p>
      </dgm:t>
    </dgm:pt>
    <dgm:pt modelId="{92934137-6169-40A0-8391-B9AB3E5B3B65}">
      <dgm:prSet phldrT="[Texto]"/>
      <dgm:spPr/>
      <dgm:t>
        <a:bodyPr/>
        <a:lstStyle/>
        <a:p>
          <a:r>
            <a:rPr lang="es-ES" dirty="0"/>
            <a:t>Seleccionar </a:t>
          </a:r>
        </a:p>
      </dgm:t>
    </dgm:pt>
    <dgm:pt modelId="{8A820D6E-D69A-4792-8167-06AA59A0FE3F}" type="parTrans" cxnId="{9F229189-D4FF-4EDD-ADA9-D621C5544B73}">
      <dgm:prSet/>
      <dgm:spPr/>
      <dgm:t>
        <a:bodyPr/>
        <a:lstStyle/>
        <a:p>
          <a:endParaRPr lang="es-ES"/>
        </a:p>
      </dgm:t>
    </dgm:pt>
    <dgm:pt modelId="{26F371E1-1284-4174-ACA3-E227C0DFDABD}" type="sibTrans" cxnId="{9F229189-D4FF-4EDD-ADA9-D621C5544B73}">
      <dgm:prSet/>
      <dgm:spPr/>
      <dgm:t>
        <a:bodyPr/>
        <a:lstStyle/>
        <a:p>
          <a:endParaRPr lang="es-ES"/>
        </a:p>
      </dgm:t>
    </dgm:pt>
    <dgm:pt modelId="{FD03AC70-DB85-4A6B-9F8E-5DFBA6AE8939}">
      <dgm:prSet/>
      <dgm:spPr/>
      <dgm:t>
        <a:bodyPr/>
        <a:lstStyle/>
        <a:p>
          <a:r>
            <a:rPr lang="es-ES" dirty="0"/>
            <a:t>Generalizar </a:t>
          </a:r>
        </a:p>
      </dgm:t>
    </dgm:pt>
    <dgm:pt modelId="{B79FB319-343D-46E8-B82F-439827F1C187}" type="parTrans" cxnId="{D610DD87-EF51-4337-9268-B8E0AB35FCB2}">
      <dgm:prSet/>
      <dgm:spPr/>
      <dgm:t>
        <a:bodyPr/>
        <a:lstStyle/>
        <a:p>
          <a:endParaRPr lang="es-ES"/>
        </a:p>
      </dgm:t>
    </dgm:pt>
    <dgm:pt modelId="{1532EB3D-3F72-4ADE-A97D-3E5DD9FEC650}" type="sibTrans" cxnId="{D610DD87-EF51-4337-9268-B8E0AB35FCB2}">
      <dgm:prSet/>
      <dgm:spPr/>
      <dgm:t>
        <a:bodyPr/>
        <a:lstStyle/>
        <a:p>
          <a:endParaRPr lang="es-ES"/>
        </a:p>
      </dgm:t>
    </dgm:pt>
    <dgm:pt modelId="{B953802F-8ED4-4F6E-823D-48118058F825}">
      <dgm:prSet/>
      <dgm:spPr/>
      <dgm:t>
        <a:bodyPr/>
        <a:lstStyle/>
        <a:p>
          <a:r>
            <a:rPr lang="es-ES" dirty="0"/>
            <a:t>Integrar o construir </a:t>
          </a:r>
        </a:p>
      </dgm:t>
    </dgm:pt>
    <dgm:pt modelId="{7E1E60E0-DBFC-413C-B57D-D8D9493CF695}" type="parTrans" cxnId="{AB7B043E-F81F-4DE4-90CB-BDCD01679BD3}">
      <dgm:prSet/>
      <dgm:spPr/>
      <dgm:t>
        <a:bodyPr/>
        <a:lstStyle/>
        <a:p>
          <a:endParaRPr lang="es-ES"/>
        </a:p>
      </dgm:t>
    </dgm:pt>
    <dgm:pt modelId="{92A04C5B-E551-4A45-ADFF-9DDCDBFFABE5}" type="sibTrans" cxnId="{AB7B043E-F81F-4DE4-90CB-BDCD01679BD3}">
      <dgm:prSet/>
      <dgm:spPr/>
      <dgm:t>
        <a:bodyPr/>
        <a:lstStyle/>
        <a:p>
          <a:endParaRPr lang="es-ES"/>
        </a:p>
      </dgm:t>
    </dgm:pt>
    <dgm:pt modelId="{EAF6BCC5-A34E-490E-A396-E84E4488F68F}" type="pres">
      <dgm:prSet presAssocID="{FBC75D6C-9602-4002-A95E-3D3BF74BAE14}" presName="outerComposite" presStyleCnt="0">
        <dgm:presLayoutVars>
          <dgm:chMax val="5"/>
          <dgm:dir/>
          <dgm:resizeHandles val="exact"/>
        </dgm:presLayoutVars>
      </dgm:prSet>
      <dgm:spPr/>
    </dgm:pt>
    <dgm:pt modelId="{6E340DDF-3082-4485-B252-ABBA9D4B77E4}" type="pres">
      <dgm:prSet presAssocID="{FBC75D6C-9602-4002-A95E-3D3BF74BAE14}" presName="dummyMaxCanvas" presStyleCnt="0">
        <dgm:presLayoutVars/>
      </dgm:prSet>
      <dgm:spPr/>
    </dgm:pt>
    <dgm:pt modelId="{FEA8B44B-EDC6-41BC-9072-C266531FD14F}" type="pres">
      <dgm:prSet presAssocID="{FBC75D6C-9602-4002-A95E-3D3BF74BAE14}" presName="FourNodes_1" presStyleLbl="node1" presStyleIdx="0" presStyleCnt="4">
        <dgm:presLayoutVars>
          <dgm:bulletEnabled val="1"/>
        </dgm:presLayoutVars>
      </dgm:prSet>
      <dgm:spPr/>
    </dgm:pt>
    <dgm:pt modelId="{9CCFD36D-A8E6-4CCC-A69B-31AE124CFE4B}" type="pres">
      <dgm:prSet presAssocID="{FBC75D6C-9602-4002-A95E-3D3BF74BAE14}" presName="FourNodes_2" presStyleLbl="node1" presStyleIdx="1" presStyleCnt="4">
        <dgm:presLayoutVars>
          <dgm:bulletEnabled val="1"/>
        </dgm:presLayoutVars>
      </dgm:prSet>
      <dgm:spPr/>
    </dgm:pt>
    <dgm:pt modelId="{691E2A58-B92E-41C9-B0EC-6330353F6B5B}" type="pres">
      <dgm:prSet presAssocID="{FBC75D6C-9602-4002-A95E-3D3BF74BAE14}" presName="FourNodes_3" presStyleLbl="node1" presStyleIdx="2" presStyleCnt="4">
        <dgm:presLayoutVars>
          <dgm:bulletEnabled val="1"/>
        </dgm:presLayoutVars>
      </dgm:prSet>
      <dgm:spPr/>
    </dgm:pt>
    <dgm:pt modelId="{13943812-FEFA-4080-8A01-CEAF395A59BE}" type="pres">
      <dgm:prSet presAssocID="{FBC75D6C-9602-4002-A95E-3D3BF74BAE14}" presName="FourNodes_4" presStyleLbl="node1" presStyleIdx="3" presStyleCnt="4">
        <dgm:presLayoutVars>
          <dgm:bulletEnabled val="1"/>
        </dgm:presLayoutVars>
      </dgm:prSet>
      <dgm:spPr/>
    </dgm:pt>
    <dgm:pt modelId="{23FC8C1E-466D-4AFF-BD06-FC57227A947E}" type="pres">
      <dgm:prSet presAssocID="{FBC75D6C-9602-4002-A95E-3D3BF74BAE14}" presName="FourConn_1-2" presStyleLbl="fgAccFollowNode1" presStyleIdx="0" presStyleCnt="3">
        <dgm:presLayoutVars>
          <dgm:bulletEnabled val="1"/>
        </dgm:presLayoutVars>
      </dgm:prSet>
      <dgm:spPr/>
    </dgm:pt>
    <dgm:pt modelId="{2F4958C9-0F8C-4A35-A8EE-52A5BB5ED2C5}" type="pres">
      <dgm:prSet presAssocID="{FBC75D6C-9602-4002-A95E-3D3BF74BAE14}" presName="FourConn_2-3" presStyleLbl="fgAccFollowNode1" presStyleIdx="1" presStyleCnt="3">
        <dgm:presLayoutVars>
          <dgm:bulletEnabled val="1"/>
        </dgm:presLayoutVars>
      </dgm:prSet>
      <dgm:spPr/>
    </dgm:pt>
    <dgm:pt modelId="{73A1209C-2B0E-4C03-ACE2-0E9F366277E3}" type="pres">
      <dgm:prSet presAssocID="{FBC75D6C-9602-4002-A95E-3D3BF74BAE14}" presName="FourConn_3-4" presStyleLbl="fgAccFollowNode1" presStyleIdx="2" presStyleCnt="3">
        <dgm:presLayoutVars>
          <dgm:bulletEnabled val="1"/>
        </dgm:presLayoutVars>
      </dgm:prSet>
      <dgm:spPr/>
    </dgm:pt>
    <dgm:pt modelId="{979E2DCC-EFCE-47BF-AAE2-7E16AB556F25}" type="pres">
      <dgm:prSet presAssocID="{FBC75D6C-9602-4002-A95E-3D3BF74BAE14}" presName="FourNodes_1_text" presStyleLbl="node1" presStyleIdx="3" presStyleCnt="4">
        <dgm:presLayoutVars>
          <dgm:bulletEnabled val="1"/>
        </dgm:presLayoutVars>
      </dgm:prSet>
      <dgm:spPr/>
    </dgm:pt>
    <dgm:pt modelId="{68C6CB88-7A2F-4506-86C4-ECB6073CD1EF}" type="pres">
      <dgm:prSet presAssocID="{FBC75D6C-9602-4002-A95E-3D3BF74BAE14}" presName="FourNodes_2_text" presStyleLbl="node1" presStyleIdx="3" presStyleCnt="4">
        <dgm:presLayoutVars>
          <dgm:bulletEnabled val="1"/>
        </dgm:presLayoutVars>
      </dgm:prSet>
      <dgm:spPr/>
    </dgm:pt>
    <dgm:pt modelId="{5D45CFB6-0CA4-4DB4-A31A-EB8A48C10FF7}" type="pres">
      <dgm:prSet presAssocID="{FBC75D6C-9602-4002-A95E-3D3BF74BAE14}" presName="FourNodes_3_text" presStyleLbl="node1" presStyleIdx="3" presStyleCnt="4">
        <dgm:presLayoutVars>
          <dgm:bulletEnabled val="1"/>
        </dgm:presLayoutVars>
      </dgm:prSet>
      <dgm:spPr/>
    </dgm:pt>
    <dgm:pt modelId="{F511001D-4776-4163-A4E7-7AE9FBE0F3B6}" type="pres">
      <dgm:prSet presAssocID="{FBC75D6C-9602-4002-A95E-3D3BF74BAE14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1B877917-1FEA-4B81-B69E-EA1B1140691F}" type="presOf" srcId="{FD03AC70-DB85-4A6B-9F8E-5DFBA6AE8939}" destId="{691E2A58-B92E-41C9-B0EC-6330353F6B5B}" srcOrd="0" destOrd="0" presId="urn:microsoft.com/office/officeart/2005/8/layout/vProcess5"/>
    <dgm:cxn modelId="{CBA9282E-130B-472F-8E08-CD35215358E7}" type="presOf" srcId="{FD03AC70-DB85-4A6B-9F8E-5DFBA6AE8939}" destId="{5D45CFB6-0CA4-4DB4-A31A-EB8A48C10FF7}" srcOrd="1" destOrd="0" presId="urn:microsoft.com/office/officeart/2005/8/layout/vProcess5"/>
    <dgm:cxn modelId="{92636F39-2B8D-4716-B340-697A7B85D26E}" type="presOf" srcId="{E20FF7BF-8E53-4355-B62D-91E78A3FA7E4}" destId="{FEA8B44B-EDC6-41BC-9072-C266531FD14F}" srcOrd="0" destOrd="0" presId="urn:microsoft.com/office/officeart/2005/8/layout/vProcess5"/>
    <dgm:cxn modelId="{AB7B043E-F81F-4DE4-90CB-BDCD01679BD3}" srcId="{FBC75D6C-9602-4002-A95E-3D3BF74BAE14}" destId="{B953802F-8ED4-4F6E-823D-48118058F825}" srcOrd="3" destOrd="0" parTransId="{7E1E60E0-DBFC-413C-B57D-D8D9493CF695}" sibTransId="{92A04C5B-E551-4A45-ADFF-9DDCDBFFABE5}"/>
    <dgm:cxn modelId="{D74C9966-7551-4266-BBEE-291ACF263BCD}" type="presOf" srcId="{92934137-6169-40A0-8391-B9AB3E5B3B65}" destId="{9CCFD36D-A8E6-4CCC-A69B-31AE124CFE4B}" srcOrd="0" destOrd="0" presId="urn:microsoft.com/office/officeart/2005/8/layout/vProcess5"/>
    <dgm:cxn modelId="{FB1FE550-1EE7-46DB-BD9D-530F8D94E67A}" type="presOf" srcId="{26F371E1-1284-4174-ACA3-E227C0DFDABD}" destId="{2F4958C9-0F8C-4A35-A8EE-52A5BB5ED2C5}" srcOrd="0" destOrd="0" presId="urn:microsoft.com/office/officeart/2005/8/layout/vProcess5"/>
    <dgm:cxn modelId="{BAA15858-1130-4F29-9CBC-569EF3F57D84}" srcId="{FBC75D6C-9602-4002-A95E-3D3BF74BAE14}" destId="{E20FF7BF-8E53-4355-B62D-91E78A3FA7E4}" srcOrd="0" destOrd="0" parTransId="{9FDFEF6C-9B4B-4CDB-ADAC-304A0819A437}" sibTransId="{052B84A9-B5B4-46A6-BE6A-8CCC36264B13}"/>
    <dgm:cxn modelId="{D610DD87-EF51-4337-9268-B8E0AB35FCB2}" srcId="{FBC75D6C-9602-4002-A95E-3D3BF74BAE14}" destId="{FD03AC70-DB85-4A6B-9F8E-5DFBA6AE8939}" srcOrd="2" destOrd="0" parTransId="{B79FB319-343D-46E8-B82F-439827F1C187}" sibTransId="{1532EB3D-3F72-4ADE-A97D-3E5DD9FEC650}"/>
    <dgm:cxn modelId="{9F229189-D4FF-4EDD-ADA9-D621C5544B73}" srcId="{FBC75D6C-9602-4002-A95E-3D3BF74BAE14}" destId="{92934137-6169-40A0-8391-B9AB3E5B3B65}" srcOrd="1" destOrd="0" parTransId="{8A820D6E-D69A-4792-8167-06AA59A0FE3F}" sibTransId="{26F371E1-1284-4174-ACA3-E227C0DFDABD}"/>
    <dgm:cxn modelId="{8F91DE92-3DFA-43C8-8F5E-7F44144C85A5}" type="presOf" srcId="{B953802F-8ED4-4F6E-823D-48118058F825}" destId="{F511001D-4776-4163-A4E7-7AE9FBE0F3B6}" srcOrd="1" destOrd="0" presId="urn:microsoft.com/office/officeart/2005/8/layout/vProcess5"/>
    <dgm:cxn modelId="{6F4CA4A5-0854-4DE9-8576-3D6FF40EA5F1}" type="presOf" srcId="{1532EB3D-3F72-4ADE-A97D-3E5DD9FEC650}" destId="{73A1209C-2B0E-4C03-ACE2-0E9F366277E3}" srcOrd="0" destOrd="0" presId="urn:microsoft.com/office/officeart/2005/8/layout/vProcess5"/>
    <dgm:cxn modelId="{17BEDCAA-B3F8-495A-9CFB-6083A8AE2739}" type="presOf" srcId="{E20FF7BF-8E53-4355-B62D-91E78A3FA7E4}" destId="{979E2DCC-EFCE-47BF-AAE2-7E16AB556F25}" srcOrd="1" destOrd="0" presId="urn:microsoft.com/office/officeart/2005/8/layout/vProcess5"/>
    <dgm:cxn modelId="{34785DC5-9A8C-4FC1-A844-3D2DE5AB567E}" type="presOf" srcId="{FBC75D6C-9602-4002-A95E-3D3BF74BAE14}" destId="{EAF6BCC5-A34E-490E-A396-E84E4488F68F}" srcOrd="0" destOrd="0" presId="urn:microsoft.com/office/officeart/2005/8/layout/vProcess5"/>
    <dgm:cxn modelId="{427660C9-A08A-4FC5-8B81-D4CED0C77009}" type="presOf" srcId="{B953802F-8ED4-4F6E-823D-48118058F825}" destId="{13943812-FEFA-4080-8A01-CEAF395A59BE}" srcOrd="0" destOrd="0" presId="urn:microsoft.com/office/officeart/2005/8/layout/vProcess5"/>
    <dgm:cxn modelId="{3B0206D1-2206-4821-97BE-4A61DE7F46C0}" type="presOf" srcId="{052B84A9-B5B4-46A6-BE6A-8CCC36264B13}" destId="{23FC8C1E-466D-4AFF-BD06-FC57227A947E}" srcOrd="0" destOrd="0" presId="urn:microsoft.com/office/officeart/2005/8/layout/vProcess5"/>
    <dgm:cxn modelId="{800CEAF5-6786-4009-B09D-668FE665E820}" type="presOf" srcId="{92934137-6169-40A0-8391-B9AB3E5B3B65}" destId="{68C6CB88-7A2F-4506-86C4-ECB6073CD1EF}" srcOrd="1" destOrd="0" presId="urn:microsoft.com/office/officeart/2005/8/layout/vProcess5"/>
    <dgm:cxn modelId="{24C9DDC7-CD15-491C-A400-7B6AF663E895}" type="presParOf" srcId="{EAF6BCC5-A34E-490E-A396-E84E4488F68F}" destId="{6E340DDF-3082-4485-B252-ABBA9D4B77E4}" srcOrd="0" destOrd="0" presId="urn:microsoft.com/office/officeart/2005/8/layout/vProcess5"/>
    <dgm:cxn modelId="{888A038F-3A1A-48A0-9582-9850AEE0F11D}" type="presParOf" srcId="{EAF6BCC5-A34E-490E-A396-E84E4488F68F}" destId="{FEA8B44B-EDC6-41BC-9072-C266531FD14F}" srcOrd="1" destOrd="0" presId="urn:microsoft.com/office/officeart/2005/8/layout/vProcess5"/>
    <dgm:cxn modelId="{4D6D04DD-11FA-4BFA-BFB7-2313071EF8DA}" type="presParOf" srcId="{EAF6BCC5-A34E-490E-A396-E84E4488F68F}" destId="{9CCFD36D-A8E6-4CCC-A69B-31AE124CFE4B}" srcOrd="2" destOrd="0" presId="urn:microsoft.com/office/officeart/2005/8/layout/vProcess5"/>
    <dgm:cxn modelId="{50D6D674-5B52-4448-8236-6E541AE43613}" type="presParOf" srcId="{EAF6BCC5-A34E-490E-A396-E84E4488F68F}" destId="{691E2A58-B92E-41C9-B0EC-6330353F6B5B}" srcOrd="3" destOrd="0" presId="urn:microsoft.com/office/officeart/2005/8/layout/vProcess5"/>
    <dgm:cxn modelId="{C76CEBCC-6574-440A-A666-0DA5DF4F80AC}" type="presParOf" srcId="{EAF6BCC5-A34E-490E-A396-E84E4488F68F}" destId="{13943812-FEFA-4080-8A01-CEAF395A59BE}" srcOrd="4" destOrd="0" presId="urn:microsoft.com/office/officeart/2005/8/layout/vProcess5"/>
    <dgm:cxn modelId="{D94D7778-5048-4936-A2EF-340EC68D5C57}" type="presParOf" srcId="{EAF6BCC5-A34E-490E-A396-E84E4488F68F}" destId="{23FC8C1E-466D-4AFF-BD06-FC57227A947E}" srcOrd="5" destOrd="0" presId="urn:microsoft.com/office/officeart/2005/8/layout/vProcess5"/>
    <dgm:cxn modelId="{3E43D4E1-F816-4936-A4EF-69350F1ABCA9}" type="presParOf" srcId="{EAF6BCC5-A34E-490E-A396-E84E4488F68F}" destId="{2F4958C9-0F8C-4A35-A8EE-52A5BB5ED2C5}" srcOrd="6" destOrd="0" presId="urn:microsoft.com/office/officeart/2005/8/layout/vProcess5"/>
    <dgm:cxn modelId="{2C427F56-BA5B-422B-9E1F-B3E81B4AE869}" type="presParOf" srcId="{EAF6BCC5-A34E-490E-A396-E84E4488F68F}" destId="{73A1209C-2B0E-4C03-ACE2-0E9F366277E3}" srcOrd="7" destOrd="0" presId="urn:microsoft.com/office/officeart/2005/8/layout/vProcess5"/>
    <dgm:cxn modelId="{36C600A9-E96A-4363-AB1B-C713D5214EEF}" type="presParOf" srcId="{EAF6BCC5-A34E-490E-A396-E84E4488F68F}" destId="{979E2DCC-EFCE-47BF-AAE2-7E16AB556F25}" srcOrd="8" destOrd="0" presId="urn:microsoft.com/office/officeart/2005/8/layout/vProcess5"/>
    <dgm:cxn modelId="{429D7B03-BEED-4926-97BD-4D2CB8FA1220}" type="presParOf" srcId="{EAF6BCC5-A34E-490E-A396-E84E4488F68F}" destId="{68C6CB88-7A2F-4506-86C4-ECB6073CD1EF}" srcOrd="9" destOrd="0" presId="urn:microsoft.com/office/officeart/2005/8/layout/vProcess5"/>
    <dgm:cxn modelId="{B469A913-67D8-4193-B294-0D9D942FAEC7}" type="presParOf" srcId="{EAF6BCC5-A34E-490E-A396-E84E4488F68F}" destId="{5D45CFB6-0CA4-4DB4-A31A-EB8A48C10FF7}" srcOrd="10" destOrd="0" presId="urn:microsoft.com/office/officeart/2005/8/layout/vProcess5"/>
    <dgm:cxn modelId="{B75C8E50-407C-4E6E-8F1A-2CE969D9F609}" type="presParOf" srcId="{EAF6BCC5-A34E-490E-A396-E84E4488F68F}" destId="{F511001D-4776-4163-A4E7-7AE9FBE0F3B6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A8B44B-EDC6-41BC-9072-C266531FD14F}">
      <dsp:nvSpPr>
        <dsp:cNvPr id="0" name=""/>
        <dsp:cNvSpPr/>
      </dsp:nvSpPr>
      <dsp:spPr>
        <a:xfrm>
          <a:off x="0" y="0"/>
          <a:ext cx="7215446" cy="7040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100" kern="1200" dirty="0"/>
            <a:t>Suprimir u omitir </a:t>
          </a:r>
        </a:p>
      </dsp:txBody>
      <dsp:txXfrm>
        <a:off x="20622" y="20622"/>
        <a:ext cx="6396185" cy="662844"/>
      </dsp:txXfrm>
    </dsp:sp>
    <dsp:sp modelId="{9CCFD36D-A8E6-4CCC-A69B-31AE124CFE4B}">
      <dsp:nvSpPr>
        <dsp:cNvPr id="0" name=""/>
        <dsp:cNvSpPr/>
      </dsp:nvSpPr>
      <dsp:spPr>
        <a:xfrm>
          <a:off x="604293" y="832104"/>
          <a:ext cx="7215446" cy="7040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100" kern="1200" dirty="0"/>
            <a:t>Seleccionar </a:t>
          </a:r>
        </a:p>
      </dsp:txBody>
      <dsp:txXfrm>
        <a:off x="624915" y="852726"/>
        <a:ext cx="6112251" cy="662844"/>
      </dsp:txXfrm>
    </dsp:sp>
    <dsp:sp modelId="{691E2A58-B92E-41C9-B0EC-6330353F6B5B}">
      <dsp:nvSpPr>
        <dsp:cNvPr id="0" name=""/>
        <dsp:cNvSpPr/>
      </dsp:nvSpPr>
      <dsp:spPr>
        <a:xfrm>
          <a:off x="1199567" y="1664208"/>
          <a:ext cx="7215446" cy="7040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100" kern="1200" dirty="0"/>
            <a:t>Generalizar </a:t>
          </a:r>
        </a:p>
      </dsp:txBody>
      <dsp:txXfrm>
        <a:off x="1220189" y="1684830"/>
        <a:ext cx="6121270" cy="662844"/>
      </dsp:txXfrm>
    </dsp:sp>
    <dsp:sp modelId="{13943812-FEFA-4080-8A01-CEAF395A59BE}">
      <dsp:nvSpPr>
        <dsp:cNvPr id="0" name=""/>
        <dsp:cNvSpPr/>
      </dsp:nvSpPr>
      <dsp:spPr>
        <a:xfrm>
          <a:off x="1803861" y="2496312"/>
          <a:ext cx="7215446" cy="70408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3100" kern="1200" dirty="0"/>
            <a:t>Integrar o construir </a:t>
          </a:r>
        </a:p>
      </dsp:txBody>
      <dsp:txXfrm>
        <a:off x="1824483" y="2516934"/>
        <a:ext cx="6112251" cy="662844"/>
      </dsp:txXfrm>
    </dsp:sp>
    <dsp:sp modelId="{23FC8C1E-466D-4AFF-BD06-FC57227A947E}">
      <dsp:nvSpPr>
        <dsp:cNvPr id="0" name=""/>
        <dsp:cNvSpPr/>
      </dsp:nvSpPr>
      <dsp:spPr>
        <a:xfrm>
          <a:off x="6757789" y="539267"/>
          <a:ext cx="457657" cy="457657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100" kern="1200"/>
        </a:p>
      </dsp:txBody>
      <dsp:txXfrm>
        <a:off x="6860762" y="539267"/>
        <a:ext cx="251711" cy="344387"/>
      </dsp:txXfrm>
    </dsp:sp>
    <dsp:sp modelId="{2F4958C9-0F8C-4A35-A8EE-52A5BB5ED2C5}">
      <dsp:nvSpPr>
        <dsp:cNvPr id="0" name=""/>
        <dsp:cNvSpPr/>
      </dsp:nvSpPr>
      <dsp:spPr>
        <a:xfrm>
          <a:off x="7362082" y="1371371"/>
          <a:ext cx="457657" cy="457657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100" kern="1200"/>
        </a:p>
      </dsp:txBody>
      <dsp:txXfrm>
        <a:off x="7465055" y="1371371"/>
        <a:ext cx="251711" cy="344387"/>
      </dsp:txXfrm>
    </dsp:sp>
    <dsp:sp modelId="{73A1209C-2B0E-4C03-ACE2-0E9F366277E3}">
      <dsp:nvSpPr>
        <dsp:cNvPr id="0" name=""/>
        <dsp:cNvSpPr/>
      </dsp:nvSpPr>
      <dsp:spPr>
        <a:xfrm>
          <a:off x="7957357" y="2203475"/>
          <a:ext cx="457657" cy="457657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ES" sz="2100" kern="1200"/>
        </a:p>
      </dsp:txBody>
      <dsp:txXfrm>
        <a:off x="8060330" y="2203475"/>
        <a:ext cx="251711" cy="3443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" name="Google Shape;182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3606f1c2d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3606f1c2d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1" name="Google Shape;211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9593007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name="adj" fmla="val 32425"/>
            </a:avLst>
          </a:prstGeom>
          <a:solidFill>
            <a:srgbClr val="263248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2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 rot="10800000" flipH="1">
              <a:off x="3517898" y="-7088"/>
              <a:ext cx="5143500" cy="5143500"/>
            </a:xfrm>
            <a:prstGeom prst="rtTriangle">
              <a:avLst/>
            </a:prstGeom>
            <a:solidFill>
              <a:srgbClr val="C7D3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2"/>
          <p:cNvGrpSpPr/>
          <p:nvPr/>
        </p:nvGrpSpPr>
        <p:grpSpPr>
          <a:xfrm rot="10800000" flipH="1">
            <a:off x="1" y="1090763"/>
            <a:ext cx="8847502" cy="2961975"/>
            <a:chOff x="-8178042" y="-4493254"/>
            <a:chExt cx="19483598" cy="6522736"/>
          </a:xfrm>
        </p:grpSpPr>
        <p:sp>
          <p:nvSpPr>
            <p:cNvPr id="15" name="Google Shape;15;p2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rgbClr val="3F537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2"/>
          <p:cNvGrpSpPr/>
          <p:nvPr/>
        </p:nvGrpSpPr>
        <p:grpSpPr>
          <a:xfrm>
            <a:off x="3677236" y="4278349"/>
            <a:ext cx="5480829" cy="432996"/>
            <a:chOff x="5582265" y="4646738"/>
            <a:chExt cx="5480829" cy="432996"/>
          </a:xfrm>
        </p:grpSpPr>
        <p:sp>
          <p:nvSpPr>
            <p:cNvPr id="18" name="Google Shape;18;p2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9" name="Google Shape;19;p2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2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2" name="Google Shape;22;p2"/>
          <p:cNvSpPr txBox="1">
            <a:spLocks noGrp="1"/>
          </p:cNvSpPr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" name="Google Shape;125;p8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126" name="Google Shape;126;p8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127" name="Google Shape;127;p8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128" name="Google Shape;128;p8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29" name="Google Shape;129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130" name="Google Shape;130;p8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131" name="Google Shape;131;p8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132" name="Google Shape;132;p8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133" name="Google Shape;133;p8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34" name="Google Shape;134;p8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35" name="Google Shape;135;p8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36" name="Google Shape;136;p8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7" name="Google Shape;137;p8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38" name="Google Shape;138;p8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39" name="Google Shape;139;p8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0" name="Google Shape;140;p8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41" name="Google Shape;141;p8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8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0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  <p:grpSp>
        <p:nvGrpSpPr>
          <p:cNvPr id="164" name="Google Shape;164;p10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165" name="Google Shape;165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66" name="Google Shape;166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67" name="Google Shape;167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Google Shape;168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9" name="Google Shape;169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70" name="Google Shape;170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Google Shape;171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172" name="Google Shape;172;p10"/>
          <p:cNvGrpSpPr/>
          <p:nvPr/>
        </p:nvGrpSpPr>
        <p:grpSpPr>
          <a:xfrm rot="10800000">
            <a:off x="-8" y="-2"/>
            <a:ext cx="2202830" cy="670795"/>
            <a:chOff x="5575242" y="4472723"/>
            <a:chExt cx="2202830" cy="670795"/>
          </a:xfrm>
        </p:grpSpPr>
        <p:sp>
          <p:nvSpPr>
            <p:cNvPr id="173" name="Google Shape;173;p10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74" name="Google Shape;174;p10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175" name="Google Shape;175;p10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176;p10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7" name="Google Shape;177;p10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178" name="Google Shape;178;p10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9" name="Google Shape;179;p10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▰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54" r:id="rId3"/>
    <p:sldLayoutId id="2147483656" r:id="rId4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11"/>
          <p:cNvSpPr txBox="1">
            <a:spLocks noGrp="1"/>
          </p:cNvSpPr>
          <p:nvPr>
            <p:ph type="ctrTitle"/>
          </p:nvPr>
        </p:nvSpPr>
        <p:spPr>
          <a:xfrm>
            <a:off x="0" y="1090750"/>
            <a:ext cx="9144000" cy="2961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4000" dirty="0"/>
              <a:t>MACRORREGLAS</a:t>
            </a:r>
            <a:br>
              <a:rPr lang="es-CL" sz="4000" dirty="0"/>
            </a:br>
            <a:r>
              <a:rPr lang="es-CL" sz="4000" dirty="0"/>
              <a:t>Idea principal y secundarias</a:t>
            </a:r>
            <a:endParaRPr sz="4000" dirty="0"/>
          </a:p>
        </p:txBody>
      </p:sp>
      <p:pic>
        <p:nvPicPr>
          <p:cNvPr id="3" name="3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111827" cy="109075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0" y="4052650"/>
            <a:ext cx="3699164" cy="109085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b="1" dirty="0" err="1">
                <a:solidFill>
                  <a:schemeClr val="accent1">
                    <a:lumMod val="50000"/>
                  </a:schemeClr>
                </a:solidFill>
              </a:rPr>
              <a:t>Valeska</a:t>
            </a:r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 Campos Olivera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Profesora de Lenguaje y Comunicación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Mg. Gestión para la Educación Superior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2"/>
          <p:cNvSpPr txBox="1">
            <a:spLocks noGrp="1"/>
          </p:cNvSpPr>
          <p:nvPr>
            <p:ph type="title"/>
          </p:nvPr>
        </p:nvSpPr>
        <p:spPr>
          <a:xfrm>
            <a:off x="814275" y="360677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dirty="0"/>
              <a:t>Objetivos</a:t>
            </a:r>
            <a:endParaRPr dirty="0"/>
          </a:p>
        </p:txBody>
      </p:sp>
      <p:sp>
        <p:nvSpPr>
          <p:cNvPr id="192" name="Google Shape;192;p12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2</a:t>
            </a:fld>
            <a:endParaRPr/>
          </a:p>
        </p:txBody>
      </p:sp>
      <p:grpSp>
        <p:nvGrpSpPr>
          <p:cNvPr id="194" name="Google Shape;194;p12"/>
          <p:cNvGrpSpPr/>
          <p:nvPr/>
        </p:nvGrpSpPr>
        <p:grpSpPr>
          <a:xfrm>
            <a:off x="293683" y="574116"/>
            <a:ext cx="309041" cy="403123"/>
            <a:chOff x="590250" y="244200"/>
            <a:chExt cx="407975" cy="532175"/>
          </a:xfrm>
        </p:grpSpPr>
        <p:sp>
          <p:nvSpPr>
            <p:cNvPr id="195" name="Google Shape;195;p12"/>
            <p:cNvSpPr/>
            <p:nvPr/>
          </p:nvSpPr>
          <p:spPr>
            <a:xfrm>
              <a:off x="623125" y="313625"/>
              <a:ext cx="375100" cy="462750"/>
            </a:xfrm>
            <a:custGeom>
              <a:avLst/>
              <a:gdLst/>
              <a:ahLst/>
              <a:cxnLst/>
              <a:rect l="0" t="0" r="0" b="0"/>
              <a:pathLst>
                <a:path w="15004" h="18510" fill="none" extrusionOk="0">
                  <a:moveTo>
                    <a:pt x="1" y="17536"/>
                  </a:moveTo>
                  <a:lnTo>
                    <a:pt x="1" y="17536"/>
                  </a:lnTo>
                  <a:lnTo>
                    <a:pt x="1" y="17536"/>
                  </a:lnTo>
                  <a:lnTo>
                    <a:pt x="25" y="17682"/>
                  </a:lnTo>
                  <a:lnTo>
                    <a:pt x="49" y="17852"/>
                  </a:lnTo>
                  <a:lnTo>
                    <a:pt x="123" y="18023"/>
                  </a:lnTo>
                  <a:lnTo>
                    <a:pt x="220" y="18193"/>
                  </a:lnTo>
                  <a:lnTo>
                    <a:pt x="293" y="18291"/>
                  </a:lnTo>
                  <a:lnTo>
                    <a:pt x="390" y="18364"/>
                  </a:lnTo>
                  <a:lnTo>
                    <a:pt x="488" y="18412"/>
                  </a:lnTo>
                  <a:lnTo>
                    <a:pt x="610" y="18461"/>
                  </a:lnTo>
                  <a:lnTo>
                    <a:pt x="756" y="18510"/>
                  </a:lnTo>
                  <a:lnTo>
                    <a:pt x="926" y="18510"/>
                  </a:lnTo>
                  <a:lnTo>
                    <a:pt x="14468" y="18510"/>
                  </a:lnTo>
                  <a:lnTo>
                    <a:pt x="14468" y="18510"/>
                  </a:lnTo>
                  <a:lnTo>
                    <a:pt x="14541" y="18510"/>
                  </a:lnTo>
                  <a:lnTo>
                    <a:pt x="14614" y="18485"/>
                  </a:lnTo>
                  <a:lnTo>
                    <a:pt x="14736" y="18412"/>
                  </a:lnTo>
                  <a:lnTo>
                    <a:pt x="14833" y="18291"/>
                  </a:lnTo>
                  <a:lnTo>
                    <a:pt x="14906" y="18144"/>
                  </a:lnTo>
                  <a:lnTo>
                    <a:pt x="14955" y="17974"/>
                  </a:lnTo>
                  <a:lnTo>
                    <a:pt x="14979" y="17779"/>
                  </a:lnTo>
                  <a:lnTo>
                    <a:pt x="15003" y="17438"/>
                  </a:lnTo>
                  <a:lnTo>
                    <a:pt x="15003" y="487"/>
                  </a:lnTo>
                  <a:lnTo>
                    <a:pt x="15003" y="487"/>
                  </a:lnTo>
                  <a:lnTo>
                    <a:pt x="15003" y="341"/>
                  </a:lnTo>
                  <a:lnTo>
                    <a:pt x="14979" y="219"/>
                  </a:lnTo>
                  <a:lnTo>
                    <a:pt x="14955" y="146"/>
                  </a:lnTo>
                  <a:lnTo>
                    <a:pt x="14906" y="73"/>
                  </a:lnTo>
                  <a:lnTo>
                    <a:pt x="14833" y="49"/>
                  </a:lnTo>
                  <a:lnTo>
                    <a:pt x="14736" y="24"/>
                  </a:lnTo>
                  <a:lnTo>
                    <a:pt x="14468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12"/>
            <p:cNvSpPr/>
            <p:nvPr/>
          </p:nvSpPr>
          <p:spPr>
            <a:xfrm>
              <a:off x="590250" y="269775"/>
              <a:ext cx="377525" cy="462775"/>
            </a:xfrm>
            <a:custGeom>
              <a:avLst/>
              <a:gdLst/>
              <a:ahLst/>
              <a:cxnLst/>
              <a:rect l="0" t="0" r="0" b="0"/>
              <a:pathLst>
                <a:path w="15101" h="18511" fill="none" extrusionOk="0">
                  <a:moveTo>
                    <a:pt x="14321" y="0"/>
                  </a:moveTo>
                  <a:lnTo>
                    <a:pt x="780" y="0"/>
                  </a:lnTo>
                  <a:lnTo>
                    <a:pt x="780" y="0"/>
                  </a:lnTo>
                  <a:lnTo>
                    <a:pt x="634" y="25"/>
                  </a:lnTo>
                  <a:lnTo>
                    <a:pt x="488" y="74"/>
                  </a:lnTo>
                  <a:lnTo>
                    <a:pt x="342" y="122"/>
                  </a:lnTo>
                  <a:lnTo>
                    <a:pt x="220" y="220"/>
                  </a:lnTo>
                  <a:lnTo>
                    <a:pt x="122" y="341"/>
                  </a:lnTo>
                  <a:lnTo>
                    <a:pt x="74" y="488"/>
                  </a:lnTo>
                  <a:lnTo>
                    <a:pt x="25" y="634"/>
                  </a:lnTo>
                  <a:lnTo>
                    <a:pt x="1" y="780"/>
                  </a:lnTo>
                  <a:lnTo>
                    <a:pt x="1" y="17731"/>
                  </a:lnTo>
                  <a:lnTo>
                    <a:pt x="1" y="17731"/>
                  </a:lnTo>
                  <a:lnTo>
                    <a:pt x="25" y="17877"/>
                  </a:lnTo>
                  <a:lnTo>
                    <a:pt x="74" y="18023"/>
                  </a:lnTo>
                  <a:lnTo>
                    <a:pt x="122" y="18169"/>
                  </a:lnTo>
                  <a:lnTo>
                    <a:pt x="220" y="18291"/>
                  </a:lnTo>
                  <a:lnTo>
                    <a:pt x="342" y="18388"/>
                  </a:lnTo>
                  <a:lnTo>
                    <a:pt x="488" y="18437"/>
                  </a:lnTo>
                  <a:lnTo>
                    <a:pt x="634" y="18486"/>
                  </a:lnTo>
                  <a:lnTo>
                    <a:pt x="780" y="18510"/>
                  </a:lnTo>
                  <a:lnTo>
                    <a:pt x="14321" y="18510"/>
                  </a:lnTo>
                  <a:lnTo>
                    <a:pt x="14321" y="18510"/>
                  </a:lnTo>
                  <a:lnTo>
                    <a:pt x="14467" y="18486"/>
                  </a:lnTo>
                  <a:lnTo>
                    <a:pt x="14614" y="18437"/>
                  </a:lnTo>
                  <a:lnTo>
                    <a:pt x="14760" y="18388"/>
                  </a:lnTo>
                  <a:lnTo>
                    <a:pt x="14881" y="18291"/>
                  </a:lnTo>
                  <a:lnTo>
                    <a:pt x="14979" y="18169"/>
                  </a:lnTo>
                  <a:lnTo>
                    <a:pt x="15028" y="18023"/>
                  </a:lnTo>
                  <a:lnTo>
                    <a:pt x="15076" y="17877"/>
                  </a:lnTo>
                  <a:lnTo>
                    <a:pt x="15101" y="17731"/>
                  </a:lnTo>
                  <a:lnTo>
                    <a:pt x="15101" y="780"/>
                  </a:lnTo>
                  <a:lnTo>
                    <a:pt x="15101" y="780"/>
                  </a:lnTo>
                  <a:lnTo>
                    <a:pt x="15076" y="634"/>
                  </a:lnTo>
                  <a:lnTo>
                    <a:pt x="15028" y="488"/>
                  </a:lnTo>
                  <a:lnTo>
                    <a:pt x="14979" y="341"/>
                  </a:lnTo>
                  <a:lnTo>
                    <a:pt x="14881" y="220"/>
                  </a:lnTo>
                  <a:lnTo>
                    <a:pt x="14760" y="122"/>
                  </a:lnTo>
                  <a:lnTo>
                    <a:pt x="14614" y="74"/>
                  </a:lnTo>
                  <a:lnTo>
                    <a:pt x="14467" y="25"/>
                  </a:lnTo>
                  <a:lnTo>
                    <a:pt x="14321" y="0"/>
                  </a:lnTo>
                  <a:lnTo>
                    <a:pt x="14321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12"/>
            <p:cNvSpPr/>
            <p:nvPr/>
          </p:nvSpPr>
          <p:spPr>
            <a:xfrm>
              <a:off x="796650" y="274025"/>
              <a:ext cx="45100" cy="45100"/>
            </a:xfrm>
            <a:custGeom>
              <a:avLst/>
              <a:gdLst/>
              <a:ahLst/>
              <a:cxnLst/>
              <a:rect l="0" t="0" r="0" b="0"/>
              <a:pathLst>
                <a:path w="1804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3" y="25"/>
                  </a:lnTo>
                  <a:lnTo>
                    <a:pt x="1243" y="74"/>
                  </a:lnTo>
                  <a:lnTo>
                    <a:pt x="1414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4" y="1657"/>
                  </a:lnTo>
                  <a:lnTo>
                    <a:pt x="1243" y="1730"/>
                  </a:lnTo>
                  <a:lnTo>
                    <a:pt x="1073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2" y="1779"/>
                  </a:lnTo>
                  <a:lnTo>
                    <a:pt x="561" y="1730"/>
                  </a:lnTo>
                  <a:lnTo>
                    <a:pt x="391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1" y="147"/>
                  </a:lnTo>
                  <a:lnTo>
                    <a:pt x="561" y="74"/>
                  </a:lnTo>
                  <a:lnTo>
                    <a:pt x="732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12"/>
            <p:cNvSpPr/>
            <p:nvPr/>
          </p:nvSpPr>
          <p:spPr>
            <a:xfrm>
              <a:off x="7138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2" y="1"/>
                  </a:move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9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9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9" y="1535"/>
                  </a:lnTo>
                  <a:lnTo>
                    <a:pt x="147" y="1414"/>
                  </a:lnTo>
                  <a:lnTo>
                    <a:pt x="74" y="1243"/>
                  </a:lnTo>
                  <a:lnTo>
                    <a:pt x="25" y="1073"/>
                  </a:lnTo>
                  <a:lnTo>
                    <a:pt x="1" y="902"/>
                  </a:lnTo>
                  <a:lnTo>
                    <a:pt x="1" y="902"/>
                  </a:lnTo>
                  <a:lnTo>
                    <a:pt x="25" y="732"/>
                  </a:lnTo>
                  <a:lnTo>
                    <a:pt x="74" y="561"/>
                  </a:lnTo>
                  <a:lnTo>
                    <a:pt x="147" y="391"/>
                  </a:lnTo>
                  <a:lnTo>
                    <a:pt x="269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199;p12"/>
            <p:cNvSpPr/>
            <p:nvPr/>
          </p:nvSpPr>
          <p:spPr>
            <a:xfrm>
              <a:off x="631050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0" y="902"/>
                  </a:move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7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1" y="74"/>
                  </a:lnTo>
                  <a:lnTo>
                    <a:pt x="731" y="25"/>
                  </a:lnTo>
                  <a:lnTo>
                    <a:pt x="902" y="1"/>
                  </a:lnTo>
                  <a:lnTo>
                    <a:pt x="902" y="1"/>
                  </a:lnTo>
                  <a:lnTo>
                    <a:pt x="1072" y="25"/>
                  </a:lnTo>
                  <a:lnTo>
                    <a:pt x="1243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7" y="391"/>
                  </a:lnTo>
                  <a:lnTo>
                    <a:pt x="1730" y="561"/>
                  </a:lnTo>
                  <a:lnTo>
                    <a:pt x="1778" y="732"/>
                  </a:lnTo>
                  <a:lnTo>
                    <a:pt x="1803" y="902"/>
                  </a:lnTo>
                  <a:lnTo>
                    <a:pt x="1803" y="902"/>
                  </a:lnTo>
                  <a:lnTo>
                    <a:pt x="1778" y="1073"/>
                  </a:lnTo>
                  <a:lnTo>
                    <a:pt x="1730" y="1243"/>
                  </a:lnTo>
                  <a:lnTo>
                    <a:pt x="1657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3" y="1730"/>
                  </a:lnTo>
                  <a:lnTo>
                    <a:pt x="1072" y="1779"/>
                  </a:lnTo>
                  <a:lnTo>
                    <a:pt x="902" y="1803"/>
                  </a:lnTo>
                  <a:lnTo>
                    <a:pt x="902" y="1803"/>
                  </a:lnTo>
                  <a:lnTo>
                    <a:pt x="731" y="1779"/>
                  </a:lnTo>
                  <a:lnTo>
                    <a:pt x="561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7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200;p12"/>
            <p:cNvSpPr/>
            <p:nvPr/>
          </p:nvSpPr>
          <p:spPr>
            <a:xfrm>
              <a:off x="649925" y="590050"/>
              <a:ext cx="133975" cy="25"/>
            </a:xfrm>
            <a:custGeom>
              <a:avLst/>
              <a:gdLst/>
              <a:ahLst/>
              <a:cxnLst/>
              <a:rect l="0" t="0" r="0" b="0"/>
              <a:pathLst>
                <a:path w="5359" h="1" fill="none" extrusionOk="0">
                  <a:moveTo>
                    <a:pt x="5358" y="0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201;p12"/>
            <p:cNvSpPr/>
            <p:nvPr/>
          </p:nvSpPr>
          <p:spPr>
            <a:xfrm>
              <a:off x="649925" y="5346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202;p12"/>
            <p:cNvSpPr/>
            <p:nvPr/>
          </p:nvSpPr>
          <p:spPr>
            <a:xfrm>
              <a:off x="649925" y="4798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203;p12"/>
            <p:cNvSpPr/>
            <p:nvPr/>
          </p:nvSpPr>
          <p:spPr>
            <a:xfrm>
              <a:off x="649925" y="424425"/>
              <a:ext cx="255750" cy="25"/>
            </a:xfrm>
            <a:custGeom>
              <a:avLst/>
              <a:gdLst/>
              <a:ahLst/>
              <a:cxnLst/>
              <a:rect l="0" t="0" r="0" b="0"/>
              <a:pathLst>
                <a:path w="10230" h="1" fill="none" extrusionOk="0">
                  <a:moveTo>
                    <a:pt x="10229" y="1"/>
                  </a:move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204;p12"/>
            <p:cNvSpPr/>
            <p:nvPr/>
          </p:nvSpPr>
          <p:spPr>
            <a:xfrm>
              <a:off x="879475" y="274025"/>
              <a:ext cx="45075" cy="45100"/>
            </a:xfrm>
            <a:custGeom>
              <a:avLst/>
              <a:gdLst/>
              <a:ahLst/>
              <a:cxnLst/>
              <a:rect l="0" t="0" r="0" b="0"/>
              <a:pathLst>
                <a:path w="1803" h="1804" fill="none" extrusionOk="0">
                  <a:moveTo>
                    <a:pt x="901" y="1803"/>
                  </a:moveTo>
                  <a:lnTo>
                    <a:pt x="901" y="1803"/>
                  </a:lnTo>
                  <a:lnTo>
                    <a:pt x="731" y="1779"/>
                  </a:lnTo>
                  <a:lnTo>
                    <a:pt x="560" y="1730"/>
                  </a:lnTo>
                  <a:lnTo>
                    <a:pt x="390" y="1657"/>
                  </a:lnTo>
                  <a:lnTo>
                    <a:pt x="268" y="1535"/>
                  </a:lnTo>
                  <a:lnTo>
                    <a:pt x="146" y="1414"/>
                  </a:lnTo>
                  <a:lnTo>
                    <a:pt x="73" y="1243"/>
                  </a:lnTo>
                  <a:lnTo>
                    <a:pt x="25" y="1073"/>
                  </a:lnTo>
                  <a:lnTo>
                    <a:pt x="0" y="902"/>
                  </a:lnTo>
                  <a:lnTo>
                    <a:pt x="0" y="902"/>
                  </a:lnTo>
                  <a:lnTo>
                    <a:pt x="25" y="732"/>
                  </a:lnTo>
                  <a:lnTo>
                    <a:pt x="73" y="561"/>
                  </a:lnTo>
                  <a:lnTo>
                    <a:pt x="146" y="391"/>
                  </a:lnTo>
                  <a:lnTo>
                    <a:pt x="268" y="269"/>
                  </a:lnTo>
                  <a:lnTo>
                    <a:pt x="390" y="147"/>
                  </a:lnTo>
                  <a:lnTo>
                    <a:pt x="560" y="74"/>
                  </a:lnTo>
                  <a:lnTo>
                    <a:pt x="731" y="25"/>
                  </a:lnTo>
                  <a:lnTo>
                    <a:pt x="901" y="1"/>
                  </a:lnTo>
                  <a:lnTo>
                    <a:pt x="901" y="1"/>
                  </a:lnTo>
                  <a:lnTo>
                    <a:pt x="1072" y="25"/>
                  </a:lnTo>
                  <a:lnTo>
                    <a:pt x="1242" y="74"/>
                  </a:lnTo>
                  <a:lnTo>
                    <a:pt x="1413" y="147"/>
                  </a:lnTo>
                  <a:lnTo>
                    <a:pt x="1535" y="269"/>
                  </a:lnTo>
                  <a:lnTo>
                    <a:pt x="1656" y="391"/>
                  </a:lnTo>
                  <a:lnTo>
                    <a:pt x="1729" y="561"/>
                  </a:lnTo>
                  <a:lnTo>
                    <a:pt x="1778" y="732"/>
                  </a:lnTo>
                  <a:lnTo>
                    <a:pt x="1802" y="902"/>
                  </a:lnTo>
                  <a:lnTo>
                    <a:pt x="1802" y="902"/>
                  </a:lnTo>
                  <a:lnTo>
                    <a:pt x="1778" y="1073"/>
                  </a:lnTo>
                  <a:lnTo>
                    <a:pt x="1729" y="1243"/>
                  </a:lnTo>
                  <a:lnTo>
                    <a:pt x="1656" y="1414"/>
                  </a:lnTo>
                  <a:lnTo>
                    <a:pt x="1535" y="1535"/>
                  </a:lnTo>
                  <a:lnTo>
                    <a:pt x="1413" y="1657"/>
                  </a:lnTo>
                  <a:lnTo>
                    <a:pt x="1242" y="1730"/>
                  </a:lnTo>
                  <a:lnTo>
                    <a:pt x="1072" y="1779"/>
                  </a:lnTo>
                  <a:lnTo>
                    <a:pt x="901" y="1803"/>
                  </a:lnTo>
                  <a:lnTo>
                    <a:pt x="901" y="1803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205;p12"/>
            <p:cNvSpPr/>
            <p:nvPr/>
          </p:nvSpPr>
          <p:spPr>
            <a:xfrm>
              <a:off x="6548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206;p12"/>
            <p:cNvSpPr/>
            <p:nvPr/>
          </p:nvSpPr>
          <p:spPr>
            <a:xfrm>
              <a:off x="7376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12"/>
            <p:cNvSpPr/>
            <p:nvPr/>
          </p:nvSpPr>
          <p:spPr>
            <a:xfrm>
              <a:off x="820400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1" y="1"/>
                  </a:moveTo>
                  <a:lnTo>
                    <a:pt x="1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208;p12"/>
            <p:cNvSpPr/>
            <p:nvPr/>
          </p:nvSpPr>
          <p:spPr>
            <a:xfrm>
              <a:off x="903225" y="244200"/>
              <a:ext cx="25" cy="51175"/>
            </a:xfrm>
            <a:custGeom>
              <a:avLst/>
              <a:gdLst/>
              <a:ahLst/>
              <a:cxnLst/>
              <a:rect l="0" t="0" r="0" b="0"/>
              <a:pathLst>
                <a:path w="1" h="2047" fill="none" extrusionOk="0">
                  <a:moveTo>
                    <a:pt x="0" y="1"/>
                  </a:moveTo>
                  <a:lnTo>
                    <a:pt x="0" y="2046"/>
                  </a:lnTo>
                </a:path>
              </a:pathLst>
            </a:custGeom>
            <a:noFill/>
            <a:ln w="12175" cap="rnd" cmpd="sng">
              <a:solidFill>
                <a:srgbClr val="FF98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Rectángulo 1">
            <a:extLst>
              <a:ext uri="{FF2B5EF4-FFF2-40B4-BE49-F238E27FC236}">
                <a16:creationId xmlns:a16="http://schemas.microsoft.com/office/drawing/2014/main" id="{43343DB2-230E-4084-BCD6-E7A58BEA8D89}"/>
              </a:ext>
            </a:extLst>
          </p:cNvPr>
          <p:cNvSpPr/>
          <p:nvPr/>
        </p:nvSpPr>
        <p:spPr>
          <a:xfrm>
            <a:off x="293684" y="2094697"/>
            <a:ext cx="7659470" cy="12095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lvl="0" indent="-289560" algn="just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78909"/>
              <a:buFont typeface="Noto Sans Symbols"/>
              <a:buChar char="●"/>
            </a:pPr>
            <a:endParaRPr lang="es-CL" sz="1800" b="1" dirty="0">
              <a:solidFill>
                <a:schemeClr val="accent1">
                  <a:lumMod val="75000"/>
                </a:schemeClr>
              </a:solidFill>
              <a:latin typeface="Cabin"/>
              <a:ea typeface="Cabin"/>
              <a:cs typeface="Cabin"/>
              <a:sym typeface="Cabin"/>
            </a:endParaRPr>
          </a:p>
          <a:p>
            <a:pPr marL="365760" lvl="0" indent="-289560" algn="just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78909"/>
              <a:buFont typeface="Noto Sans Symbols"/>
              <a:buChar char="●"/>
            </a:pPr>
            <a:r>
              <a:rPr lang="es-CL" sz="1800" b="1" dirty="0">
                <a:solidFill>
                  <a:schemeClr val="accent1">
                    <a:lumMod val="75000"/>
                  </a:schemeClr>
                </a:solidFill>
                <a:latin typeface="Cabin"/>
                <a:ea typeface="Cabin"/>
                <a:cs typeface="Cabin"/>
                <a:sym typeface="Cabin"/>
              </a:rPr>
              <a:t>Jerarquizar las ideas de un texto.</a:t>
            </a:r>
          </a:p>
          <a:p>
            <a:pPr marL="365760" lvl="0" indent="-289560" algn="just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78909"/>
              <a:buFont typeface="Noto Sans Symbols"/>
              <a:buChar char="●"/>
            </a:pPr>
            <a:r>
              <a:rPr lang="es-CL" sz="1800" b="1" dirty="0">
                <a:solidFill>
                  <a:schemeClr val="accent1">
                    <a:lumMod val="75000"/>
                  </a:schemeClr>
                </a:solidFill>
                <a:latin typeface="Cabin"/>
                <a:ea typeface="Cabin"/>
                <a:cs typeface="Cabin"/>
                <a:sym typeface="Cabin"/>
              </a:rPr>
              <a:t>Determinar ideas principales y secundarias.</a:t>
            </a:r>
          </a:p>
          <a:p>
            <a:pPr marL="76200" lvl="0" algn="just">
              <a:lnSpc>
                <a:spcPct val="80000"/>
              </a:lnSpc>
              <a:spcBef>
                <a:spcPts val="600"/>
              </a:spcBef>
              <a:buClr>
                <a:schemeClr val="accent1"/>
              </a:buClr>
              <a:buSzPct val="78909"/>
            </a:pPr>
            <a:endParaRPr lang="es-CL" sz="1800" b="1" dirty="0">
              <a:solidFill>
                <a:schemeClr val="accent1">
                  <a:lumMod val="75000"/>
                </a:schemeClr>
              </a:solidFill>
              <a:latin typeface="Cabin"/>
              <a:ea typeface="Cabin"/>
              <a:cs typeface="Cabin"/>
              <a:sym typeface="Cabi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5258400" cy="384464"/>
          </a:xfrm>
        </p:spPr>
        <p:txBody>
          <a:bodyPr/>
          <a:lstStyle/>
          <a:p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OBSERVE EL SIGUIENTE EJEMPLO </a:t>
            </a: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3</a:t>
            </a:fld>
            <a:endParaRPr lang="es-CL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21310" t="24844" r="23791" b="6332"/>
          <a:stretch/>
        </p:blipFill>
        <p:spPr>
          <a:xfrm>
            <a:off x="0" y="384464"/>
            <a:ext cx="7716190" cy="336665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/>
          <a:srcRect l="21170" t="24361" r="24284" b="43963"/>
          <a:stretch/>
        </p:blipFill>
        <p:spPr>
          <a:xfrm>
            <a:off x="83128" y="3678382"/>
            <a:ext cx="7096992" cy="145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4160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7AFFF73E-850D-4612-AA98-DE2AA000C91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4</a:t>
            </a:fld>
            <a:endParaRPr lang="es-CL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A076E62-88E1-4248-8AE6-73AC10B062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325" t="58432" r="53460" b="5185"/>
          <a:stretch/>
        </p:blipFill>
        <p:spPr>
          <a:xfrm>
            <a:off x="2211572" y="404038"/>
            <a:ext cx="4217581" cy="2020186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B7DFD8C9-BC02-46A0-9BE3-532BC549035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481" t="27931" r="54259" b="13455"/>
          <a:stretch/>
        </p:blipFill>
        <p:spPr>
          <a:xfrm>
            <a:off x="2335618" y="2424223"/>
            <a:ext cx="3969488" cy="2527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3000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392575"/>
            <a:ext cx="6072675" cy="766200"/>
          </a:xfrm>
        </p:spPr>
        <p:txBody>
          <a:bodyPr/>
          <a:lstStyle/>
          <a:p>
            <a:r>
              <a:rPr lang="es-CL" sz="3200" dirty="0"/>
              <a:t>MACRORREGLAS </a:t>
            </a:r>
            <a:r>
              <a:rPr lang="es-CL" sz="3200" b="0" i="1" dirty="0"/>
              <a:t>(</a:t>
            </a:r>
            <a:r>
              <a:rPr lang="es-CL" sz="3200" b="0" i="1" dirty="0" err="1"/>
              <a:t>T.A.van</a:t>
            </a:r>
            <a:r>
              <a:rPr lang="es-CL" sz="3200" b="0" i="1" dirty="0"/>
              <a:t> </a:t>
            </a:r>
            <a:r>
              <a:rPr lang="es-CL" sz="3200" b="0" i="1" dirty="0" err="1"/>
              <a:t>Dijk</a:t>
            </a:r>
            <a:r>
              <a:rPr lang="es-CL" sz="3200" b="0" i="1" dirty="0"/>
              <a:t>)</a:t>
            </a: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5</a:t>
            </a:fld>
            <a:endParaRPr lang="es-CL"/>
          </a:p>
        </p:txBody>
      </p: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249112845"/>
              </p:ext>
            </p:extLst>
          </p:nvPr>
        </p:nvGraphicFramePr>
        <p:xfrm>
          <a:off x="1" y="1246909"/>
          <a:ext cx="9019308" cy="3200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278847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F5A535E8-EE27-4D97-AF9B-1C5D1FA10B2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6</a:t>
            </a:fld>
            <a:endParaRPr lang="es-CL"/>
          </a:p>
        </p:txBody>
      </p:sp>
      <p:sp>
        <p:nvSpPr>
          <p:cNvPr id="3" name="Rectángulo 2"/>
          <p:cNvSpPr/>
          <p:nvPr/>
        </p:nvSpPr>
        <p:spPr>
          <a:xfrm>
            <a:off x="2244436" y="0"/>
            <a:ext cx="6899564" cy="701507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Actividad 1: Lea el siguiente fragmento. 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Aplique las </a:t>
            </a:r>
            <a:r>
              <a:rPr lang="es-CL" b="1" dirty="0" err="1">
                <a:solidFill>
                  <a:schemeClr val="accent1">
                    <a:lumMod val="50000"/>
                  </a:schemeClr>
                </a:solidFill>
              </a:rPr>
              <a:t>macrorreglas</a:t>
            </a:r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Rotule, según lo subrayado..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D86A84F8-DF7B-7F5F-8AC0-5900C4DF20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5327" y="825190"/>
            <a:ext cx="6348761" cy="4126910"/>
          </a:xfrm>
          <a:prstGeom prst="rect">
            <a:avLst/>
          </a:prstGeom>
        </p:spPr>
      </p:pic>
      <p:sp>
        <p:nvSpPr>
          <p:cNvPr id="9" name="Cerrar llave 8">
            <a:extLst>
              <a:ext uri="{FF2B5EF4-FFF2-40B4-BE49-F238E27FC236}">
                <a16:creationId xmlns:a16="http://schemas.microsoft.com/office/drawing/2014/main" id="{D6E8DCFF-F761-CF05-1E68-AB538CA4FE80}"/>
              </a:ext>
            </a:extLst>
          </p:cNvPr>
          <p:cNvSpPr/>
          <p:nvPr/>
        </p:nvSpPr>
        <p:spPr>
          <a:xfrm>
            <a:off x="6200078" y="1962615"/>
            <a:ext cx="297366" cy="149426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Cerrar llave 9">
            <a:extLst>
              <a:ext uri="{FF2B5EF4-FFF2-40B4-BE49-F238E27FC236}">
                <a16:creationId xmlns:a16="http://schemas.microsoft.com/office/drawing/2014/main" id="{B5E71ABC-EAC2-2E52-1385-050BECAD9DDC}"/>
              </a:ext>
            </a:extLst>
          </p:cNvPr>
          <p:cNvSpPr/>
          <p:nvPr/>
        </p:nvSpPr>
        <p:spPr>
          <a:xfrm>
            <a:off x="6266986" y="3571178"/>
            <a:ext cx="297366" cy="1494263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09730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número de diapositiva 1">
            <a:extLst>
              <a:ext uri="{FF2B5EF4-FFF2-40B4-BE49-F238E27FC236}">
                <a16:creationId xmlns:a16="http://schemas.microsoft.com/office/drawing/2014/main" id="{C6A62179-0A22-4BFE-AF20-318FE774879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7</a:t>
            </a:fld>
            <a:endParaRPr lang="es-CL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9F61AD4F-29E0-4C2A-927D-6919E93B1B2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022" t="34217" r="57891" b="18745"/>
          <a:stretch/>
        </p:blipFill>
        <p:spPr>
          <a:xfrm>
            <a:off x="744280" y="861237"/>
            <a:ext cx="5773478" cy="3317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518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3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8</a:t>
            </a:fld>
            <a:endParaRPr/>
          </a:p>
        </p:txBody>
      </p:sp>
      <p:sp>
        <p:nvSpPr>
          <p:cNvPr id="2" name="CuadroTexto 1"/>
          <p:cNvSpPr txBox="1"/>
          <p:nvPr/>
        </p:nvSpPr>
        <p:spPr>
          <a:xfrm>
            <a:off x="0" y="816428"/>
            <a:ext cx="9144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2800" b="1" dirty="0">
                <a:solidFill>
                  <a:schemeClr val="accent5">
                    <a:lumMod val="50000"/>
                  </a:schemeClr>
                </a:solidFill>
                <a:latin typeface="Roboto Condensed"/>
              </a:rPr>
              <a:t>ORGANIZADORES GRÁFICOS </a:t>
            </a:r>
            <a:endParaRPr lang="es-CL" sz="2800" dirty="0"/>
          </a:p>
        </p:txBody>
      </p:sp>
      <p:sp>
        <p:nvSpPr>
          <p:cNvPr id="6" name="CuadroTexto 5"/>
          <p:cNvSpPr txBox="1"/>
          <p:nvPr/>
        </p:nvSpPr>
        <p:spPr>
          <a:xfrm>
            <a:off x="405245" y="1501937"/>
            <a:ext cx="25457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MAPA CONCEPTUAL</a:t>
            </a:r>
          </a:p>
        </p:txBody>
      </p:sp>
      <p:sp>
        <p:nvSpPr>
          <p:cNvPr id="8" name="CuadroTexto 7"/>
          <p:cNvSpPr txBox="1"/>
          <p:nvPr/>
        </p:nvSpPr>
        <p:spPr>
          <a:xfrm>
            <a:off x="3726604" y="1501938"/>
            <a:ext cx="25457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MAPA MENTAL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3404753" y="3294696"/>
            <a:ext cx="25457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LÍNEA DE TIEMPO 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7047963" y="1501938"/>
            <a:ext cx="25457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ESQUEMA</a:t>
            </a:r>
            <a:r>
              <a:rPr lang="es-CL" dirty="0"/>
              <a:t> 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/>
          <a:srcRect l="27263" t="57638" r="43303" b="15744"/>
          <a:stretch/>
        </p:blipFill>
        <p:spPr>
          <a:xfrm>
            <a:off x="295874" y="1864134"/>
            <a:ext cx="2464643" cy="119079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4"/>
          <a:srcRect l="53555" t="25873" r="16101" b="20241"/>
          <a:stretch/>
        </p:blipFill>
        <p:spPr>
          <a:xfrm>
            <a:off x="3108611" y="1887194"/>
            <a:ext cx="2533653" cy="1167733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5"/>
          <a:srcRect l="52729" t="43814" r="16845" b="24421"/>
          <a:stretch/>
        </p:blipFill>
        <p:spPr>
          <a:xfrm>
            <a:off x="2760518" y="3716790"/>
            <a:ext cx="3190008" cy="123531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6"/>
          <a:srcRect l="25693" t="32638" r="38011" b="29127"/>
          <a:stretch/>
        </p:blipFill>
        <p:spPr>
          <a:xfrm>
            <a:off x="6109855" y="1864134"/>
            <a:ext cx="2712025" cy="1190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831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EN SÍNTESIS </a:t>
            </a:r>
          </a:p>
        </p:txBody>
      </p:sp>
      <p:sp>
        <p:nvSpPr>
          <p:cNvPr id="3" name="Marcador de número de diapositiva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9</a:t>
            </a:fld>
            <a:endParaRPr lang="es-CL"/>
          </a:p>
        </p:txBody>
      </p:sp>
      <p:sp>
        <p:nvSpPr>
          <p:cNvPr id="4" name="Rectángulo 3"/>
          <p:cNvSpPr/>
          <p:nvPr/>
        </p:nvSpPr>
        <p:spPr>
          <a:xfrm>
            <a:off x="405244" y="1361209"/>
            <a:ext cx="8188037" cy="768927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s-CL" dirty="0"/>
          </a:p>
          <a:p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“(…) resumimos porque la cantidad de información que podemos memorizar y procesar es limitada; resumimos porque es necesario </a:t>
            </a:r>
            <a:r>
              <a:rPr lang="es-CL" b="1" u="sng" dirty="0">
                <a:solidFill>
                  <a:schemeClr val="accent1">
                    <a:lumMod val="50000"/>
                  </a:schemeClr>
                </a:solidFill>
              </a:rPr>
              <a:t>priorizar</a:t>
            </a: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en la toma de decisiones</a:t>
            </a: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; resumimos </a:t>
            </a:r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porque queremos separar lo imprescindible</a:t>
            </a: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 de lo redundante”. (</a:t>
            </a:r>
            <a:r>
              <a:rPr lang="es-CL" dirty="0" err="1">
                <a:solidFill>
                  <a:schemeClr val="accent1">
                    <a:lumMod val="50000"/>
                  </a:schemeClr>
                </a:solidFill>
              </a:rPr>
              <a:t>Doardi</a:t>
            </a: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, 2017)</a:t>
            </a:r>
            <a:br>
              <a:rPr lang="es-CL" dirty="0"/>
            </a:br>
            <a:endParaRPr lang="es-CL" dirty="0"/>
          </a:p>
        </p:txBody>
      </p:sp>
      <p:sp>
        <p:nvSpPr>
          <p:cNvPr id="5" name="Rectángulo 4"/>
          <p:cNvSpPr/>
          <p:nvPr/>
        </p:nvSpPr>
        <p:spPr>
          <a:xfrm>
            <a:off x="405244" y="2261099"/>
            <a:ext cx="8188037" cy="768927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s-CL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“Resumir eficientemente es más que simplemente disminuir la cantidad de información: implica organizarla y analizarla”. (</a:t>
            </a:r>
            <a:r>
              <a:rPr lang="es-CL" dirty="0" err="1">
                <a:solidFill>
                  <a:schemeClr val="accent1">
                    <a:lumMod val="50000"/>
                  </a:schemeClr>
                </a:solidFill>
              </a:rPr>
              <a:t>Biggs</a:t>
            </a: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, 1983)</a:t>
            </a:r>
            <a:br>
              <a:rPr lang="es-CL" dirty="0"/>
            </a:b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50736071"/>
      </p:ext>
    </p:extLst>
  </p:cSld>
  <p:clrMapOvr>
    <a:masterClrMapping/>
  </p:clrMapOvr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420</TotalTime>
  <Words>160</Words>
  <Application>Microsoft Office PowerPoint</Application>
  <PresentationFormat>Presentación en pantalla (16:9)</PresentationFormat>
  <Paragraphs>35</Paragraphs>
  <Slides>9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6" baseType="lpstr">
      <vt:lpstr>Arial</vt:lpstr>
      <vt:lpstr>Noto Sans Symbols</vt:lpstr>
      <vt:lpstr>Roboto Condensed</vt:lpstr>
      <vt:lpstr>Cabin</vt:lpstr>
      <vt:lpstr>Arvo</vt:lpstr>
      <vt:lpstr>Roboto Condensed Light</vt:lpstr>
      <vt:lpstr>Salerio template</vt:lpstr>
      <vt:lpstr>MACRORREGLAS Idea principal y secundarias</vt:lpstr>
      <vt:lpstr>Objetivos</vt:lpstr>
      <vt:lpstr>OBSERVE EL SIGUIENTE EJEMPLO </vt:lpstr>
      <vt:lpstr>Presentación de PowerPoint</vt:lpstr>
      <vt:lpstr>MACRORREGLAS (T.A.van Dijk)</vt:lpstr>
      <vt:lpstr>Presentación de PowerPoint</vt:lpstr>
      <vt:lpstr>Presentación de PowerPoint</vt:lpstr>
      <vt:lpstr>Presentación de PowerPoint</vt:lpstr>
      <vt:lpstr>EN SÍNTESIS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PDCA  Valeska Campos O.</dc:title>
  <dc:creator>Vale</dc:creator>
  <cp:lastModifiedBy>Valeska Campos</cp:lastModifiedBy>
  <cp:revision>40</cp:revision>
  <dcterms:modified xsi:type="dcterms:W3CDTF">2024-02-21T23:33:26Z</dcterms:modified>
</cp:coreProperties>
</file>