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8" r:id="rId4"/>
    <p:sldId id="257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1" d="100"/>
          <a:sy n="51" d="100"/>
        </p:scale>
        <p:origin x="-1704" y="-12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1B951-3BD2-4D57-8820-1E126345C728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FA2A99F-F8EB-4FE8-B831-865977BB8FED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1B951-3BD2-4D57-8820-1E126345C728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EFA2A99F-F8EB-4FE8-B831-865977BB8FED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1B951-3BD2-4D57-8820-1E126345C728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FA2A99F-F8EB-4FE8-B831-865977BB8FED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C1B951-3BD2-4D57-8820-1E126345C728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2A99F-F8EB-4FE8-B831-865977BB8FED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1B951-3BD2-4D57-8820-1E126345C728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CL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EFA2A99F-F8EB-4FE8-B831-865977BB8FED}" type="slidenum">
              <a:rPr lang="es-CL" smtClean="0"/>
              <a:t>‹Nº›</a:t>
            </a:fld>
            <a:endParaRPr lang="es-CL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1B951-3BD2-4D57-8820-1E126345C728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EFA2A99F-F8EB-4FE8-B831-865977BB8FE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1B951-3BD2-4D57-8820-1E126345C728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FA2A99F-F8EB-4FE8-B831-865977BB8FE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FA2A99F-F8EB-4FE8-B831-865977BB8FED}" type="slidenum">
              <a:rPr lang="es-CL" smtClean="0"/>
              <a:t>‹Nº›</a:t>
            </a:fld>
            <a:endParaRPr lang="es-CL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1B951-3BD2-4D57-8820-1E126345C728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EFA2A99F-F8EB-4FE8-B831-865977BB8FED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C1B951-3BD2-4D57-8820-1E126345C728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1B951-3BD2-4D57-8820-1E126345C728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2A99F-F8EB-4FE8-B831-865977BB8FED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EFA2A99F-F8EB-4FE8-B831-865977BB8FED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1B951-3BD2-4D57-8820-1E126345C728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C1B951-3BD2-4D57-8820-1E126345C728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FA2A99F-F8EB-4FE8-B831-865977BB8FED}" type="slidenum">
              <a:rPr lang="es-CL" smtClean="0"/>
              <a:t>‹Nº›</a:t>
            </a:fld>
            <a:endParaRPr lang="es-CL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28728" y="5357826"/>
            <a:ext cx="6400800" cy="1752600"/>
          </a:xfrm>
        </p:spPr>
        <p:txBody>
          <a:bodyPr/>
          <a:lstStyle/>
          <a:p>
            <a:r>
              <a:rPr lang="es-CL" dirty="0" err="1" smtClean="0"/>
              <a:t>Alessandra</a:t>
            </a:r>
            <a:r>
              <a:rPr lang="es-CL" dirty="0" smtClean="0"/>
              <a:t> </a:t>
            </a:r>
            <a:r>
              <a:rPr lang="es-CL" dirty="0" err="1" smtClean="0"/>
              <a:t>Bocca</a:t>
            </a:r>
            <a:endParaRPr lang="es-CL" dirty="0" smtClean="0"/>
          </a:p>
          <a:p>
            <a:r>
              <a:rPr lang="es-CL" dirty="0" smtClean="0"/>
              <a:t>Primero bote</a:t>
            </a:r>
          </a:p>
          <a:p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Yo en la Escuela Naval</a:t>
            </a:r>
            <a:endParaRPr lang="es-CL" dirty="0"/>
          </a:p>
        </p:txBody>
      </p:sp>
      <p:pic>
        <p:nvPicPr>
          <p:cNvPr id="4" name="3 Imagen" descr="tit_Motes2022.jpg"/>
          <p:cNvPicPr>
            <a:picLocks noChangeAspect="1"/>
          </p:cNvPicPr>
          <p:nvPr/>
        </p:nvPicPr>
        <p:blipFill>
          <a:blip r:embed="rId2"/>
          <a:srcRect l="10302" t="3553" r="67039" b="5733"/>
          <a:stretch>
            <a:fillRect/>
          </a:stretch>
        </p:blipFill>
        <p:spPr>
          <a:xfrm>
            <a:off x="3929058" y="2786058"/>
            <a:ext cx="1500198" cy="2182107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Primer rancho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3698744" cy="4572000"/>
          </a:xfrm>
        </p:spPr>
        <p:txBody>
          <a:bodyPr/>
          <a:lstStyle/>
          <a:p>
            <a:r>
              <a:rPr lang="es-CL" dirty="0" smtClean="0"/>
              <a:t>Este fue nuestro primer rancho como escuadra donde nos conocimos y conversamos de nuestras vidas.</a:t>
            </a:r>
            <a:endParaRPr lang="es-CL" dirty="0"/>
          </a:p>
        </p:txBody>
      </p:sp>
      <p:pic>
        <p:nvPicPr>
          <p:cNvPr id="16386" name="Picture 2" descr="https://escuelanaval.cl/wp-content/uploads/2022/01/DSC_43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1785926"/>
            <a:ext cx="4381520" cy="292329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Visita de Reclutas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929190" y="2285992"/>
            <a:ext cx="3590730" cy="3384428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s-CL" dirty="0" smtClean="0"/>
              <a:t>Vi y conversé mucho con mi mamá. Hablamos de mi rutina y de las habilidades que estuve adquiriendo, también le dije cuánto la extrañaba y lo ansiosa que estaba de poder salir mi primer franco.</a:t>
            </a:r>
            <a:endParaRPr lang="es-CL" dirty="0"/>
          </a:p>
        </p:txBody>
      </p:sp>
      <p:pic>
        <p:nvPicPr>
          <p:cNvPr id="15362" name="Picture 2" descr="https://escuelanaval.cl/wp-content/uploads/2022/02/IMG_65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714488"/>
            <a:ext cx="3906496" cy="29637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Nuestra ceremonia de Reclutas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055934" cy="4572000"/>
          </a:xfrm>
        </p:spPr>
        <p:txBody>
          <a:bodyPr/>
          <a:lstStyle/>
          <a:p>
            <a:r>
              <a:rPr lang="es-CL" dirty="0" smtClean="0"/>
              <a:t>Este fue mi primer desfile portando el uniforme de la Escuela y mostrando todos los conocimientos que nos enseñaron nuestros brigadieres.</a:t>
            </a:r>
            <a:endParaRPr lang="es-CL" dirty="0"/>
          </a:p>
        </p:txBody>
      </p:sp>
      <p:pic>
        <p:nvPicPr>
          <p:cNvPr id="1026" name="Picture 2" descr="https://escuelanaval.cl/wp-content/uploads/2022/03/DSC_82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2428868"/>
            <a:ext cx="3571868" cy="2384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50</TotalTime>
  <Words>94</Words>
  <Application>Microsoft Office PowerPoint</Application>
  <PresentationFormat>Presentación en pantalla (4:3)</PresentationFormat>
  <Paragraphs>9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Civil</vt:lpstr>
      <vt:lpstr>Yo en la Escuela Naval</vt:lpstr>
      <vt:lpstr>Primer rancho</vt:lpstr>
      <vt:lpstr>Visita de Reclutas</vt:lpstr>
      <vt:lpstr>Nuestra ceremonia de Reclutas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User</dc:creator>
  <cp:lastModifiedBy>User</cp:lastModifiedBy>
  <cp:revision>6</cp:revision>
  <dcterms:created xsi:type="dcterms:W3CDTF">2022-06-01T12:21:12Z</dcterms:created>
  <dcterms:modified xsi:type="dcterms:W3CDTF">2022-06-01T13:11:23Z</dcterms:modified>
</cp:coreProperties>
</file>