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7"/>
  </p:notesMasterIdLst>
  <p:handoutMasterIdLst>
    <p:handoutMasterId r:id="rId8"/>
  </p:handoutMasterIdLst>
  <p:sldIdLst>
    <p:sldId id="1187" r:id="rId2"/>
    <p:sldId id="1185" r:id="rId3"/>
    <p:sldId id="1120" r:id="rId4"/>
    <p:sldId id="1179" r:id="rId5"/>
    <p:sldId id="1189" r:id="rId6"/>
  </p:sldIdLst>
  <p:sldSz cx="9144000" cy="5143500" type="screen16x9"/>
  <p:notesSz cx="9928225" cy="6797675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CC00"/>
    <a:srgbClr val="FFFF00"/>
    <a:srgbClr val="FF0000"/>
    <a:srgbClr val="66FF66"/>
    <a:srgbClr val="0000FF"/>
    <a:srgbClr val="000099"/>
    <a:srgbClr val="CC9900"/>
    <a:srgbClr val="0066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58" autoAdjust="0"/>
    <p:restoredTop sz="99688" autoAdjust="0"/>
  </p:normalViewPr>
  <p:slideViewPr>
    <p:cSldViewPr>
      <p:cViewPr>
        <p:scale>
          <a:sx n="100" d="100"/>
          <a:sy n="100" d="100"/>
        </p:scale>
        <p:origin x="-714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2046" y="-96"/>
      </p:cViewPr>
      <p:guideLst>
        <p:guide orient="horz" pos="2141"/>
        <p:guide pos="312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62EC0E-9273-4A9F-A298-2FC729E7BE9E}" type="doc">
      <dgm:prSet loTypeId="urn:microsoft.com/office/officeart/2005/8/layout/cycle4#1" loCatId="cycle" qsTypeId="urn:microsoft.com/office/officeart/2005/8/quickstyle/3d2" qsCatId="3D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F85FC6C0-CCBC-4529-A1D4-68E24CAB0739}">
      <dgm:prSet phldrT="[Texto]"/>
      <dgm:spPr/>
      <dgm:t>
        <a:bodyPr/>
        <a:lstStyle/>
        <a:p>
          <a:r>
            <a:rPr lang="es-CL" dirty="0" smtClean="0"/>
            <a:t>COMPRAS</a:t>
          </a:r>
          <a:endParaRPr lang="en-US" dirty="0"/>
        </a:p>
      </dgm:t>
    </dgm:pt>
    <dgm:pt modelId="{C5D075CE-E4AD-4160-9FCA-DAF267303B2B}" type="parTrans" cxnId="{A972C138-BF6C-4370-9D21-50CECA2DBED3}">
      <dgm:prSet/>
      <dgm:spPr/>
      <dgm:t>
        <a:bodyPr/>
        <a:lstStyle/>
        <a:p>
          <a:endParaRPr lang="en-US"/>
        </a:p>
      </dgm:t>
    </dgm:pt>
    <dgm:pt modelId="{14F78AF9-3361-479F-A865-9B69EFEABA45}" type="sibTrans" cxnId="{A972C138-BF6C-4370-9D21-50CECA2DBED3}">
      <dgm:prSet/>
      <dgm:spPr/>
      <dgm:t>
        <a:bodyPr/>
        <a:lstStyle/>
        <a:p>
          <a:endParaRPr lang="en-US"/>
        </a:p>
      </dgm:t>
    </dgm:pt>
    <dgm:pt modelId="{440E860F-34B3-4AE2-9FE8-B768170765D8}">
      <dgm:prSet phldrT="[Texto]"/>
      <dgm:spPr/>
      <dgm:t>
        <a:bodyPr/>
        <a:lstStyle/>
        <a:p>
          <a:r>
            <a:rPr lang="es-CL" dirty="0" smtClean="0"/>
            <a:t>BIENESTAR</a:t>
          </a:r>
          <a:endParaRPr lang="en-US" dirty="0"/>
        </a:p>
      </dgm:t>
    </dgm:pt>
    <dgm:pt modelId="{2CEA3876-319C-43C0-8B31-2E8AF1F46156}" type="parTrans" cxnId="{2129FF61-0240-47A4-931F-3BC23DA09113}">
      <dgm:prSet/>
      <dgm:spPr/>
      <dgm:t>
        <a:bodyPr/>
        <a:lstStyle/>
        <a:p>
          <a:endParaRPr lang="en-US"/>
        </a:p>
      </dgm:t>
    </dgm:pt>
    <dgm:pt modelId="{3710DAB0-C2CB-4FAA-940D-A079776980F2}" type="sibTrans" cxnId="{2129FF61-0240-47A4-931F-3BC23DA09113}">
      <dgm:prSet/>
      <dgm:spPr/>
      <dgm:t>
        <a:bodyPr/>
        <a:lstStyle/>
        <a:p>
          <a:endParaRPr lang="en-US"/>
        </a:p>
      </dgm:t>
    </dgm:pt>
    <dgm:pt modelId="{CC6AE8DF-5216-4A5C-8DF0-FDAF82063543}">
      <dgm:prSet phldrT="[Texto]"/>
      <dgm:spPr/>
      <dgm:t>
        <a:bodyPr/>
        <a:lstStyle/>
        <a:p>
          <a:r>
            <a:rPr lang="es-CL" dirty="0" smtClean="0"/>
            <a:t>REVISTAS</a:t>
          </a:r>
          <a:endParaRPr lang="en-US" dirty="0"/>
        </a:p>
      </dgm:t>
    </dgm:pt>
    <dgm:pt modelId="{EA333BC5-C723-4016-91A3-809F49F861B7}" type="parTrans" cxnId="{F1413110-C2F3-4A0A-A6B6-30134527B4FD}">
      <dgm:prSet/>
      <dgm:spPr/>
      <dgm:t>
        <a:bodyPr/>
        <a:lstStyle/>
        <a:p>
          <a:endParaRPr lang="en-US"/>
        </a:p>
      </dgm:t>
    </dgm:pt>
    <dgm:pt modelId="{611E2048-72E3-4289-9F2E-8C1E4F5913C0}" type="sibTrans" cxnId="{F1413110-C2F3-4A0A-A6B6-30134527B4FD}">
      <dgm:prSet/>
      <dgm:spPr/>
      <dgm:t>
        <a:bodyPr/>
        <a:lstStyle/>
        <a:p>
          <a:endParaRPr lang="en-US"/>
        </a:p>
      </dgm:t>
    </dgm:pt>
    <dgm:pt modelId="{D98B6CC5-CED7-4082-86D6-0CB733D4FFF4}">
      <dgm:prSet phldrT="[Texto]" custT="1"/>
      <dgm:spPr/>
      <dgm:t>
        <a:bodyPr/>
        <a:lstStyle/>
        <a:p>
          <a:pPr algn="just"/>
          <a:r>
            <a:rPr lang="es-CL" sz="1050" dirty="0" smtClean="0"/>
            <a:t> INROT</a:t>
          </a:r>
          <a:r>
            <a:rPr lang="en-US" sz="1050" dirty="0" smtClean="0"/>
            <a:t>., en ejecución.</a:t>
          </a:r>
          <a:endParaRPr lang="en-US" sz="1050" dirty="0"/>
        </a:p>
      </dgm:t>
    </dgm:pt>
    <dgm:pt modelId="{28818288-07E7-491B-9B4A-06D3E565DFAB}" type="parTrans" cxnId="{424664CC-A5DB-4FF7-81B2-1623F952FF56}">
      <dgm:prSet/>
      <dgm:spPr/>
      <dgm:t>
        <a:bodyPr/>
        <a:lstStyle/>
        <a:p>
          <a:endParaRPr lang="en-US"/>
        </a:p>
      </dgm:t>
    </dgm:pt>
    <dgm:pt modelId="{2454D8F6-B91B-4551-91F1-1FA4DC4314C9}" type="sibTrans" cxnId="{424664CC-A5DB-4FF7-81B2-1623F952FF56}">
      <dgm:prSet/>
      <dgm:spPr/>
      <dgm:t>
        <a:bodyPr/>
        <a:lstStyle/>
        <a:p>
          <a:endParaRPr lang="en-US"/>
        </a:p>
      </dgm:t>
    </dgm:pt>
    <dgm:pt modelId="{17DE4DC1-A8C2-49B6-9564-15CE0921B02E}">
      <dgm:prSet phldrT="[Texto]"/>
      <dgm:spPr/>
      <dgm:t>
        <a:bodyPr/>
        <a:lstStyle/>
        <a:p>
          <a:r>
            <a:rPr lang="es-CL" dirty="0" smtClean="0"/>
            <a:t>AVANCE GASTO</a:t>
          </a:r>
          <a:endParaRPr lang="en-US" dirty="0"/>
        </a:p>
      </dgm:t>
    </dgm:pt>
    <dgm:pt modelId="{5CF4657A-4AEA-4F39-89C2-6DF8F7EAE8D2}" type="parTrans" cxnId="{2D028970-813F-4955-A044-45B43ED49F87}">
      <dgm:prSet/>
      <dgm:spPr/>
      <dgm:t>
        <a:bodyPr/>
        <a:lstStyle/>
        <a:p>
          <a:endParaRPr lang="en-US"/>
        </a:p>
      </dgm:t>
    </dgm:pt>
    <dgm:pt modelId="{0BE1E04C-C467-4D3B-9D50-21C66E5C02D9}" type="sibTrans" cxnId="{2D028970-813F-4955-A044-45B43ED49F87}">
      <dgm:prSet/>
      <dgm:spPr/>
      <dgm:t>
        <a:bodyPr/>
        <a:lstStyle/>
        <a:p>
          <a:endParaRPr lang="en-US"/>
        </a:p>
      </dgm:t>
    </dgm:pt>
    <dgm:pt modelId="{F66B122E-D514-4966-90BE-41A0D5D0D8BA}">
      <dgm:prSet phldrT="[Texto]" custT="1"/>
      <dgm:spPr/>
      <dgm:t>
        <a:bodyPr/>
        <a:lstStyle/>
        <a:p>
          <a:r>
            <a:rPr lang="es-CL" sz="1050" dirty="0" smtClean="0"/>
            <a:t> Monetario: 67,07% (devengado)	        	       </a:t>
          </a:r>
          <a:endParaRPr lang="en-US" sz="1050" dirty="0"/>
        </a:p>
      </dgm:t>
    </dgm:pt>
    <dgm:pt modelId="{FD706535-F5BE-4973-9BE7-6391D31B67EA}" type="parTrans" cxnId="{961A5D7F-19CF-4E83-A34F-8386EFF9A726}">
      <dgm:prSet/>
      <dgm:spPr/>
      <dgm:t>
        <a:bodyPr/>
        <a:lstStyle/>
        <a:p>
          <a:endParaRPr lang="en-US"/>
        </a:p>
      </dgm:t>
    </dgm:pt>
    <dgm:pt modelId="{0512DCC2-948C-4FC6-A2F4-5B409BCDDD94}" type="sibTrans" cxnId="{961A5D7F-19CF-4E83-A34F-8386EFF9A726}">
      <dgm:prSet/>
      <dgm:spPr/>
      <dgm:t>
        <a:bodyPr/>
        <a:lstStyle/>
        <a:p>
          <a:endParaRPr lang="en-US"/>
        </a:p>
      </dgm:t>
    </dgm:pt>
    <dgm:pt modelId="{0204AB79-7E48-4F07-9E37-DDBD91F4A765}">
      <dgm:prSet phldrT="[Texto]" custT="1"/>
      <dgm:spPr/>
      <dgm:t>
        <a:bodyPr/>
        <a:lstStyle/>
        <a:p>
          <a:r>
            <a:rPr lang="es-CL" sz="1050" dirty="0" smtClean="0"/>
            <a:t> No monetario: 88.92% (devengado)   		 10.51% (comprometido)</a:t>
          </a:r>
          <a:endParaRPr lang="en-US" sz="1050" dirty="0"/>
        </a:p>
      </dgm:t>
    </dgm:pt>
    <dgm:pt modelId="{6AE16E4F-85FE-417C-B79F-6CCCC987D5F9}" type="parTrans" cxnId="{512C0BFC-A49C-4978-928F-511F8E0677A0}">
      <dgm:prSet/>
      <dgm:spPr/>
      <dgm:t>
        <a:bodyPr/>
        <a:lstStyle/>
        <a:p>
          <a:endParaRPr lang="es-ES"/>
        </a:p>
      </dgm:t>
    </dgm:pt>
    <dgm:pt modelId="{822B4679-E550-45AA-9135-CAF80217E1E6}" type="sibTrans" cxnId="{512C0BFC-A49C-4978-928F-511F8E0677A0}">
      <dgm:prSet/>
      <dgm:spPr/>
      <dgm:t>
        <a:bodyPr/>
        <a:lstStyle/>
        <a:p>
          <a:endParaRPr lang="es-ES"/>
        </a:p>
      </dgm:t>
    </dgm:pt>
    <dgm:pt modelId="{43280245-0B38-4247-9FAD-7884CEA33D1D}">
      <dgm:prSet phldrT="[Texto]" custT="1"/>
      <dgm:spPr/>
      <dgm:t>
        <a:bodyPr/>
        <a:lstStyle/>
        <a:p>
          <a:pPr algn="just"/>
          <a:endParaRPr lang="en-US" sz="1100" dirty="0"/>
        </a:p>
      </dgm:t>
    </dgm:pt>
    <dgm:pt modelId="{F8CB7C6F-0B3B-4F65-83CF-F919128FBAD7}" type="parTrans" cxnId="{C3CBE298-DAFC-446C-BC3F-053B92902475}">
      <dgm:prSet/>
      <dgm:spPr/>
      <dgm:t>
        <a:bodyPr/>
        <a:lstStyle/>
        <a:p>
          <a:endParaRPr lang="es-CL"/>
        </a:p>
      </dgm:t>
    </dgm:pt>
    <dgm:pt modelId="{30AA4288-930D-46D5-A378-DB7E13E1451B}" type="sibTrans" cxnId="{C3CBE298-DAFC-446C-BC3F-053B92902475}">
      <dgm:prSet/>
      <dgm:spPr/>
      <dgm:t>
        <a:bodyPr/>
        <a:lstStyle/>
        <a:p>
          <a:endParaRPr lang="es-CL"/>
        </a:p>
      </dgm:t>
    </dgm:pt>
    <dgm:pt modelId="{749E5EA6-DFDF-4E01-ACA0-442F34EB01EC}">
      <dgm:prSet phldrT="[Texto]" custT="1"/>
      <dgm:spPr/>
      <dgm:t>
        <a:bodyPr/>
        <a:lstStyle/>
        <a:p>
          <a:r>
            <a:rPr lang="en-US" sz="1050" dirty="0" smtClean="0"/>
            <a:t> Satisfacción de Pedimentos: 65,00%</a:t>
          </a:r>
          <a:endParaRPr lang="en-US" sz="1050" dirty="0"/>
        </a:p>
      </dgm:t>
    </dgm:pt>
    <dgm:pt modelId="{A16070B9-D6A7-4726-B012-5D8138068BC2}" type="parTrans" cxnId="{5E847C4F-EC8B-4D0B-82EE-37FED4F84F27}">
      <dgm:prSet/>
      <dgm:spPr/>
      <dgm:t>
        <a:bodyPr/>
        <a:lstStyle/>
        <a:p>
          <a:endParaRPr lang="es-CL"/>
        </a:p>
      </dgm:t>
    </dgm:pt>
    <dgm:pt modelId="{37A5814C-D660-4E71-B047-D1706E71A034}" type="sibTrans" cxnId="{5E847C4F-EC8B-4D0B-82EE-37FED4F84F27}">
      <dgm:prSet/>
      <dgm:spPr/>
      <dgm:t>
        <a:bodyPr/>
        <a:lstStyle/>
        <a:p>
          <a:endParaRPr lang="es-CL"/>
        </a:p>
      </dgm:t>
    </dgm:pt>
    <dgm:pt modelId="{3182A81F-6B26-4397-929B-5DDA32745419}">
      <dgm:prSet phldrT="[Texto]" custT="1"/>
      <dgm:spPr/>
      <dgm:t>
        <a:bodyPr/>
        <a:lstStyle/>
        <a:p>
          <a:endParaRPr lang="en-US" sz="1100" dirty="0">
            <a:solidFill>
              <a:schemeClr val="tx1"/>
            </a:solidFill>
          </a:endParaRPr>
        </a:p>
      </dgm:t>
    </dgm:pt>
    <dgm:pt modelId="{0EA7A8C0-91DF-405F-8A26-7DFAC1CF204C}" type="parTrans" cxnId="{CA58A87E-5551-4EF8-AB19-CA566191F023}">
      <dgm:prSet/>
      <dgm:spPr/>
      <dgm:t>
        <a:bodyPr/>
        <a:lstStyle/>
        <a:p>
          <a:endParaRPr lang="es-CL"/>
        </a:p>
      </dgm:t>
    </dgm:pt>
    <dgm:pt modelId="{25D01768-AB04-44C0-A636-45866C797A7C}" type="sibTrans" cxnId="{CA58A87E-5551-4EF8-AB19-CA566191F023}">
      <dgm:prSet/>
      <dgm:spPr/>
      <dgm:t>
        <a:bodyPr/>
        <a:lstStyle/>
        <a:p>
          <a:endParaRPr lang="es-CL"/>
        </a:p>
      </dgm:t>
    </dgm:pt>
    <dgm:pt modelId="{13A78936-1D1B-400B-B3AA-6C48A01CF36B}">
      <dgm:prSet phldrT="[Texto]" custT="1"/>
      <dgm:spPr/>
      <dgm:t>
        <a:bodyPr/>
        <a:lstStyle/>
        <a:p>
          <a:r>
            <a:rPr lang="en-US" sz="1100" dirty="0" smtClean="0">
              <a:solidFill>
                <a:schemeClr val="tx1"/>
              </a:solidFill>
            </a:rPr>
            <a:t> Consolidado VINO.</a:t>
          </a:r>
          <a:endParaRPr lang="en-US" sz="1100" dirty="0">
            <a:solidFill>
              <a:schemeClr val="tx1"/>
            </a:solidFill>
          </a:endParaRPr>
        </a:p>
      </dgm:t>
    </dgm:pt>
    <dgm:pt modelId="{7CE9DA07-58D2-4A36-BF33-A716A708A286}" type="parTrans" cxnId="{1207CC31-ABD3-4CCE-A6D3-AB8BE2610D1F}">
      <dgm:prSet/>
      <dgm:spPr/>
      <dgm:t>
        <a:bodyPr/>
        <a:lstStyle/>
        <a:p>
          <a:endParaRPr lang="es-CL"/>
        </a:p>
      </dgm:t>
    </dgm:pt>
    <dgm:pt modelId="{4E44990F-6D1E-4CC1-90BB-B8A0182A5126}" type="sibTrans" cxnId="{1207CC31-ABD3-4CCE-A6D3-AB8BE2610D1F}">
      <dgm:prSet/>
      <dgm:spPr/>
      <dgm:t>
        <a:bodyPr/>
        <a:lstStyle/>
        <a:p>
          <a:endParaRPr lang="es-CL"/>
        </a:p>
      </dgm:t>
    </dgm:pt>
    <dgm:pt modelId="{5F72DB34-7E12-44B9-91D7-A3FB311D48A4}">
      <dgm:prSet phldrT="[Texto]" custT="1"/>
      <dgm:spPr/>
      <dgm:t>
        <a:bodyPr/>
        <a:lstStyle/>
        <a:p>
          <a:pPr algn="l"/>
          <a:endParaRPr lang="en-US" sz="1100" dirty="0"/>
        </a:p>
      </dgm:t>
    </dgm:pt>
    <dgm:pt modelId="{D005F199-3F61-4D51-8E32-AD1AEFF4C243}" type="parTrans" cxnId="{BB6B3B8E-D477-467E-9197-23BE61ECF65F}">
      <dgm:prSet/>
      <dgm:spPr/>
      <dgm:t>
        <a:bodyPr/>
        <a:lstStyle/>
        <a:p>
          <a:endParaRPr lang="es-CL"/>
        </a:p>
      </dgm:t>
    </dgm:pt>
    <dgm:pt modelId="{5502AB5E-B0A5-4C1D-A073-643818DBC652}" type="sibTrans" cxnId="{BB6B3B8E-D477-467E-9197-23BE61ECF65F}">
      <dgm:prSet/>
      <dgm:spPr/>
      <dgm:t>
        <a:bodyPr/>
        <a:lstStyle/>
        <a:p>
          <a:endParaRPr lang="es-CL"/>
        </a:p>
      </dgm:t>
    </dgm:pt>
    <dgm:pt modelId="{F44802DE-5502-441E-9300-49EC216E68E7}">
      <dgm:prSet phldrT="[Texto]" custT="1"/>
      <dgm:spPr/>
      <dgm:t>
        <a:bodyPr/>
        <a:lstStyle/>
        <a:p>
          <a:endParaRPr lang="en-US" sz="1100" dirty="0">
            <a:solidFill>
              <a:schemeClr val="tx1"/>
            </a:solidFill>
          </a:endParaRPr>
        </a:p>
      </dgm:t>
    </dgm:pt>
    <dgm:pt modelId="{28BEDDEC-F4C3-4F6F-8D40-D3D987837C5C}" type="parTrans" cxnId="{A7C9E6BB-9C3E-4DF0-BD44-C45173A72487}">
      <dgm:prSet/>
      <dgm:spPr/>
      <dgm:t>
        <a:bodyPr/>
        <a:lstStyle/>
        <a:p>
          <a:endParaRPr lang="es-CL"/>
        </a:p>
      </dgm:t>
    </dgm:pt>
    <dgm:pt modelId="{3199E020-7592-4F4B-95E8-C2D56EC8DC01}" type="sibTrans" cxnId="{A7C9E6BB-9C3E-4DF0-BD44-C45173A72487}">
      <dgm:prSet/>
      <dgm:spPr/>
      <dgm:t>
        <a:bodyPr/>
        <a:lstStyle/>
        <a:p>
          <a:endParaRPr lang="es-CL"/>
        </a:p>
      </dgm:t>
    </dgm:pt>
    <dgm:pt modelId="{6D4D25F8-F50D-45BD-89E8-E8F118DB817B}">
      <dgm:prSet phldrT="[Texto]" custT="1"/>
      <dgm:spPr/>
      <dgm:t>
        <a:bodyPr/>
        <a:lstStyle/>
        <a:p>
          <a:pPr algn="just"/>
          <a:endParaRPr lang="en-US" sz="1050" dirty="0"/>
        </a:p>
      </dgm:t>
    </dgm:pt>
    <dgm:pt modelId="{BA268661-AF2D-479B-AE91-273C17F91162}" type="parTrans" cxnId="{C7692558-4276-447D-B8CC-146250CE4535}">
      <dgm:prSet/>
      <dgm:spPr/>
      <dgm:t>
        <a:bodyPr/>
        <a:lstStyle/>
        <a:p>
          <a:endParaRPr lang="es-CL"/>
        </a:p>
      </dgm:t>
    </dgm:pt>
    <dgm:pt modelId="{EB2B4184-8826-4FF2-8A14-325445D1CD0E}" type="sibTrans" cxnId="{C7692558-4276-447D-B8CC-146250CE4535}">
      <dgm:prSet/>
      <dgm:spPr/>
      <dgm:t>
        <a:bodyPr/>
        <a:lstStyle/>
        <a:p>
          <a:endParaRPr lang="es-CL"/>
        </a:p>
      </dgm:t>
    </dgm:pt>
    <dgm:pt modelId="{B3E2D31A-3EBC-4D9C-AB2A-2503160711EB}">
      <dgm:prSet phldrT="[Texto]" custT="1"/>
      <dgm:spPr/>
      <dgm:t>
        <a:bodyPr/>
        <a:lstStyle/>
        <a:p>
          <a:pPr algn="just"/>
          <a:r>
            <a:rPr lang="en-US" sz="1050" dirty="0" smtClean="0"/>
            <a:t> Revista </a:t>
          </a:r>
          <a:r>
            <a:rPr lang="en-US" sz="1050" dirty="0" smtClean="0"/>
            <a:t>Trimestral en preparación, Sep. 30 se comienza con </a:t>
          </a:r>
          <a:r>
            <a:rPr lang="en-US" sz="1050" dirty="0" smtClean="0"/>
            <a:t>conteos</a:t>
          </a:r>
          <a:r>
            <a:rPr lang="en-US" sz="1050" dirty="0" smtClean="0"/>
            <a:t>.</a:t>
          </a:r>
          <a:endParaRPr lang="en-US" sz="1050" dirty="0"/>
        </a:p>
      </dgm:t>
    </dgm:pt>
    <dgm:pt modelId="{DE9B3E3A-35F8-48EB-BAEA-5B17B51FB4AE}" type="parTrans" cxnId="{F44B80E2-01FD-4B68-98F8-581916533A4A}">
      <dgm:prSet/>
      <dgm:spPr/>
      <dgm:t>
        <a:bodyPr/>
        <a:lstStyle/>
        <a:p>
          <a:endParaRPr lang="es-CL"/>
        </a:p>
      </dgm:t>
    </dgm:pt>
    <dgm:pt modelId="{730025BE-9FFA-4282-B095-ACD0B665CD97}" type="sibTrans" cxnId="{F44B80E2-01FD-4B68-98F8-581916533A4A}">
      <dgm:prSet/>
      <dgm:spPr/>
      <dgm:t>
        <a:bodyPr/>
        <a:lstStyle/>
        <a:p>
          <a:endParaRPr lang="es-CL"/>
        </a:p>
      </dgm:t>
    </dgm:pt>
    <dgm:pt modelId="{188AB0EA-46A6-4B53-AA1A-52EFE3F31684}">
      <dgm:prSet phldrT="[Texto]" custT="1"/>
      <dgm:spPr/>
      <dgm:t>
        <a:bodyPr/>
        <a:lstStyle/>
        <a:p>
          <a:pPr algn="just"/>
          <a:endParaRPr lang="en-US" sz="1050" dirty="0"/>
        </a:p>
      </dgm:t>
    </dgm:pt>
    <dgm:pt modelId="{973CCEE6-D7FD-45F5-B8B1-1AC0ABF1C070}" type="parTrans" cxnId="{662F7452-B6AC-4DA1-9B95-3BA968BE1659}">
      <dgm:prSet/>
      <dgm:spPr/>
      <dgm:t>
        <a:bodyPr/>
        <a:lstStyle/>
        <a:p>
          <a:endParaRPr lang="es-CL"/>
        </a:p>
      </dgm:t>
    </dgm:pt>
    <dgm:pt modelId="{D6BC6CD8-0D0D-41AE-A953-BEFEC56DA710}" type="sibTrans" cxnId="{662F7452-B6AC-4DA1-9B95-3BA968BE1659}">
      <dgm:prSet/>
      <dgm:spPr/>
      <dgm:t>
        <a:bodyPr/>
        <a:lstStyle/>
        <a:p>
          <a:endParaRPr lang="es-CL"/>
        </a:p>
      </dgm:t>
    </dgm:pt>
    <dgm:pt modelId="{7B4095ED-AF01-4E47-B671-78CAB9D80B71}" type="pres">
      <dgm:prSet presAssocID="{A562EC0E-9273-4A9F-A298-2FC729E7BE9E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52491F-55F5-4050-889F-F61416C8337C}" type="pres">
      <dgm:prSet presAssocID="{A562EC0E-9273-4A9F-A298-2FC729E7BE9E}" presName="children" presStyleCnt="0"/>
      <dgm:spPr/>
      <dgm:t>
        <a:bodyPr/>
        <a:lstStyle/>
        <a:p>
          <a:endParaRPr lang="es-ES"/>
        </a:p>
      </dgm:t>
    </dgm:pt>
    <dgm:pt modelId="{1F965B36-F1BE-4D2D-81AC-A520B08BE75B}" type="pres">
      <dgm:prSet presAssocID="{A562EC0E-9273-4A9F-A298-2FC729E7BE9E}" presName="child1group" presStyleCnt="0"/>
      <dgm:spPr/>
      <dgm:t>
        <a:bodyPr/>
        <a:lstStyle/>
        <a:p>
          <a:endParaRPr lang="es-ES"/>
        </a:p>
      </dgm:t>
    </dgm:pt>
    <dgm:pt modelId="{A2C2D1F6-3F99-4C34-97E3-B8537A4A8058}" type="pres">
      <dgm:prSet presAssocID="{A562EC0E-9273-4A9F-A298-2FC729E7BE9E}" presName="child1" presStyleLbl="bgAcc1" presStyleIdx="0" presStyleCnt="4" custScaleX="216269" custScaleY="124084" custLinFactNeighborX="-43035" custLinFactNeighborY="25503"/>
      <dgm:spPr/>
      <dgm:t>
        <a:bodyPr/>
        <a:lstStyle/>
        <a:p>
          <a:endParaRPr lang="en-US"/>
        </a:p>
      </dgm:t>
    </dgm:pt>
    <dgm:pt modelId="{FA90C9FC-2955-4608-A9B8-630829BA32F9}" type="pres">
      <dgm:prSet presAssocID="{A562EC0E-9273-4A9F-A298-2FC729E7BE9E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5BC9E6-A247-4453-8FF2-1687D4145684}" type="pres">
      <dgm:prSet presAssocID="{A562EC0E-9273-4A9F-A298-2FC729E7BE9E}" presName="child2group" presStyleCnt="0"/>
      <dgm:spPr/>
      <dgm:t>
        <a:bodyPr/>
        <a:lstStyle/>
        <a:p>
          <a:endParaRPr lang="es-ES"/>
        </a:p>
      </dgm:t>
    </dgm:pt>
    <dgm:pt modelId="{8B340897-609B-40FE-9C52-5CFFB7430E39}" type="pres">
      <dgm:prSet presAssocID="{A562EC0E-9273-4A9F-A298-2FC729E7BE9E}" presName="child2" presStyleLbl="bgAcc1" presStyleIdx="1" presStyleCnt="4" custScaleX="229687" custScaleY="135446" custLinFactNeighborX="40397" custLinFactNeighborY="20450"/>
      <dgm:spPr/>
      <dgm:t>
        <a:bodyPr/>
        <a:lstStyle/>
        <a:p>
          <a:endParaRPr lang="en-US"/>
        </a:p>
      </dgm:t>
    </dgm:pt>
    <dgm:pt modelId="{3F1D9AB6-78B5-4510-BED3-D0255A903D76}" type="pres">
      <dgm:prSet presAssocID="{A562EC0E-9273-4A9F-A298-2FC729E7BE9E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E341BC-E060-4C06-9C7E-CA853B6108D8}" type="pres">
      <dgm:prSet presAssocID="{A562EC0E-9273-4A9F-A298-2FC729E7BE9E}" presName="child3group" presStyleCnt="0"/>
      <dgm:spPr/>
      <dgm:t>
        <a:bodyPr/>
        <a:lstStyle/>
        <a:p>
          <a:endParaRPr lang="es-ES"/>
        </a:p>
      </dgm:t>
    </dgm:pt>
    <dgm:pt modelId="{E309817D-2452-44BD-8039-4ACF0860248A}" type="pres">
      <dgm:prSet presAssocID="{A562EC0E-9273-4A9F-A298-2FC729E7BE9E}" presName="child3" presStyleLbl="bgAcc1" presStyleIdx="2" presStyleCnt="4" custScaleX="179936" custScaleY="148178" custLinFactNeighborX="56915" custLinFactNeighborY="-19514"/>
      <dgm:spPr/>
      <dgm:t>
        <a:bodyPr/>
        <a:lstStyle/>
        <a:p>
          <a:endParaRPr lang="en-US"/>
        </a:p>
      </dgm:t>
    </dgm:pt>
    <dgm:pt modelId="{A29FE57E-46FC-40C8-B480-40846EA56C4E}" type="pres">
      <dgm:prSet presAssocID="{A562EC0E-9273-4A9F-A298-2FC729E7BE9E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757157-5781-491E-855E-B80A1954312E}" type="pres">
      <dgm:prSet presAssocID="{A562EC0E-9273-4A9F-A298-2FC729E7BE9E}" presName="child4group" presStyleCnt="0"/>
      <dgm:spPr/>
      <dgm:t>
        <a:bodyPr/>
        <a:lstStyle/>
        <a:p>
          <a:endParaRPr lang="es-ES"/>
        </a:p>
      </dgm:t>
    </dgm:pt>
    <dgm:pt modelId="{BF5CE06C-1C55-4FDF-B14E-756FB7E603C1}" type="pres">
      <dgm:prSet presAssocID="{A562EC0E-9273-4A9F-A298-2FC729E7BE9E}" presName="child4" presStyleLbl="bgAcc1" presStyleIdx="3" presStyleCnt="4" custScaleX="208292" custScaleY="157265" custLinFactNeighborX="-45154" custLinFactNeighborY="-23670"/>
      <dgm:spPr/>
      <dgm:t>
        <a:bodyPr/>
        <a:lstStyle/>
        <a:p>
          <a:endParaRPr lang="en-US"/>
        </a:p>
      </dgm:t>
    </dgm:pt>
    <dgm:pt modelId="{64F41319-D758-4902-95A5-B8B3618C9209}" type="pres">
      <dgm:prSet presAssocID="{A562EC0E-9273-4A9F-A298-2FC729E7BE9E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C0C349-FB4B-4B4C-AA50-2638CC350136}" type="pres">
      <dgm:prSet presAssocID="{A562EC0E-9273-4A9F-A298-2FC729E7BE9E}" presName="childPlaceholder" presStyleCnt="0"/>
      <dgm:spPr/>
      <dgm:t>
        <a:bodyPr/>
        <a:lstStyle/>
        <a:p>
          <a:endParaRPr lang="es-ES"/>
        </a:p>
      </dgm:t>
    </dgm:pt>
    <dgm:pt modelId="{1CBB6552-A547-4C6B-A231-2E11109E6071}" type="pres">
      <dgm:prSet presAssocID="{A562EC0E-9273-4A9F-A298-2FC729E7BE9E}" presName="circle" presStyleCnt="0"/>
      <dgm:spPr/>
      <dgm:t>
        <a:bodyPr/>
        <a:lstStyle/>
        <a:p>
          <a:endParaRPr lang="es-ES"/>
        </a:p>
      </dgm:t>
    </dgm:pt>
    <dgm:pt modelId="{70443047-56B3-4890-BB44-7E99CE6EDB63}" type="pres">
      <dgm:prSet presAssocID="{A562EC0E-9273-4A9F-A298-2FC729E7BE9E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DFD820-03FE-4AB7-9498-90F0183E9D21}" type="pres">
      <dgm:prSet presAssocID="{A562EC0E-9273-4A9F-A298-2FC729E7BE9E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2EEB09-0A2B-4CC3-B592-0FA8BD0B485C}" type="pres">
      <dgm:prSet presAssocID="{A562EC0E-9273-4A9F-A298-2FC729E7BE9E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54A8D5-89BB-4060-8432-1E664B2174AA}" type="pres">
      <dgm:prSet presAssocID="{A562EC0E-9273-4A9F-A298-2FC729E7BE9E}" presName="quadrant4" presStyleLbl="node1" presStyleIdx="3" presStyleCnt="4" custLinFactNeighborX="-4053" custLinFactNeighborY="109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F4A2F4-88FE-46BD-8E97-7296A48EE709}" type="pres">
      <dgm:prSet presAssocID="{A562EC0E-9273-4A9F-A298-2FC729E7BE9E}" presName="quadrantPlaceholder" presStyleCnt="0"/>
      <dgm:spPr/>
      <dgm:t>
        <a:bodyPr/>
        <a:lstStyle/>
        <a:p>
          <a:endParaRPr lang="es-ES"/>
        </a:p>
      </dgm:t>
    </dgm:pt>
    <dgm:pt modelId="{5E6A6C02-2FC7-4185-8F94-0C377929E0EA}" type="pres">
      <dgm:prSet presAssocID="{A562EC0E-9273-4A9F-A298-2FC729E7BE9E}" presName="center1" presStyleLbl="fgShp" presStyleIdx="0" presStyleCnt="2" custLinFactY="-139089" custLinFactNeighborX="-25500" custLinFactNeighborY="-200000"/>
      <dgm:spPr/>
      <dgm:t>
        <a:bodyPr/>
        <a:lstStyle/>
        <a:p>
          <a:endParaRPr lang="es-ES"/>
        </a:p>
      </dgm:t>
    </dgm:pt>
    <dgm:pt modelId="{E109B389-AE61-4F11-AC38-E0A03FEF8815}" type="pres">
      <dgm:prSet presAssocID="{A562EC0E-9273-4A9F-A298-2FC729E7BE9E}" presName="center2" presStyleLbl="fgShp" presStyleIdx="1" presStyleCnt="2" custLinFactY="143228" custLinFactNeighborX="12" custLinFactNeighborY="200000"/>
      <dgm:spPr/>
      <dgm:t>
        <a:bodyPr/>
        <a:lstStyle/>
        <a:p>
          <a:endParaRPr lang="es-ES"/>
        </a:p>
      </dgm:t>
    </dgm:pt>
  </dgm:ptLst>
  <dgm:cxnLst>
    <dgm:cxn modelId="{F16F8D81-915E-44ED-9D6E-9F47A41AC4A9}" type="presOf" srcId="{3182A81F-6B26-4397-929B-5DDA32745419}" destId="{3F1D9AB6-78B5-4510-BED3-D0255A903D76}" srcOrd="1" destOrd="0" presId="urn:microsoft.com/office/officeart/2005/8/layout/cycle4#1"/>
    <dgm:cxn modelId="{2129FF61-0240-47A4-931F-3BC23DA09113}" srcId="{A562EC0E-9273-4A9F-A298-2FC729E7BE9E}" destId="{440E860F-34B3-4AE2-9FE8-B768170765D8}" srcOrd="1" destOrd="0" parTransId="{2CEA3876-319C-43C0-8B31-2E8AF1F46156}" sibTransId="{3710DAB0-C2CB-4FAA-940D-A079776980F2}"/>
    <dgm:cxn modelId="{6DE9E08E-A90D-4381-9B8A-CA24FCB8D2BE}" type="presOf" srcId="{749E5EA6-DFDF-4E01-ACA0-442F34EB01EC}" destId="{BF5CE06C-1C55-4FDF-B14E-756FB7E603C1}" srcOrd="0" destOrd="2" presId="urn:microsoft.com/office/officeart/2005/8/layout/cycle4#1"/>
    <dgm:cxn modelId="{8CCC927D-AAD0-4FF1-9DE1-E3FAA2988741}" type="presOf" srcId="{F85FC6C0-CCBC-4529-A1D4-68E24CAB0739}" destId="{70443047-56B3-4890-BB44-7E99CE6EDB63}" srcOrd="0" destOrd="0" presId="urn:microsoft.com/office/officeart/2005/8/layout/cycle4#1"/>
    <dgm:cxn modelId="{1BF19940-953E-45C4-A4B7-ED1D1FA4C528}" type="presOf" srcId="{188AB0EA-46A6-4B53-AA1A-52EFE3F31684}" destId="{A29FE57E-46FC-40C8-B480-40846EA56C4E}" srcOrd="1" destOrd="1" presId="urn:microsoft.com/office/officeart/2005/8/layout/cycle4#1"/>
    <dgm:cxn modelId="{F1BE7976-007B-4695-8F12-4C2C637C79B2}" type="presOf" srcId="{D98B6CC5-CED7-4082-86D6-0CB733D4FFF4}" destId="{E309817D-2452-44BD-8039-4ACF0860248A}" srcOrd="0" destOrd="0" presId="urn:microsoft.com/office/officeart/2005/8/layout/cycle4#1"/>
    <dgm:cxn modelId="{A972C138-BF6C-4370-9D21-50CECA2DBED3}" srcId="{A562EC0E-9273-4A9F-A298-2FC729E7BE9E}" destId="{F85FC6C0-CCBC-4529-A1D4-68E24CAB0739}" srcOrd="0" destOrd="0" parTransId="{C5D075CE-E4AD-4160-9FCA-DAF267303B2B}" sibTransId="{14F78AF9-3361-479F-A865-9B69EFEABA45}"/>
    <dgm:cxn modelId="{F44B80E2-01FD-4B68-98F8-581916533A4A}" srcId="{CC6AE8DF-5216-4A5C-8DF0-FDAF82063543}" destId="{B3E2D31A-3EBC-4D9C-AB2A-2503160711EB}" srcOrd="2" destOrd="0" parTransId="{DE9B3E3A-35F8-48EB-BAEA-5B17B51FB4AE}" sibTransId="{730025BE-9FFA-4282-B095-ACD0B665CD97}"/>
    <dgm:cxn modelId="{E3A1083E-29BF-4D70-8286-5F936354A93A}" type="presOf" srcId="{B3E2D31A-3EBC-4D9C-AB2A-2503160711EB}" destId="{A29FE57E-46FC-40C8-B480-40846EA56C4E}" srcOrd="1" destOrd="2" presId="urn:microsoft.com/office/officeart/2005/8/layout/cycle4#1"/>
    <dgm:cxn modelId="{961A5D7F-19CF-4E83-A34F-8386EFF9A726}" srcId="{17DE4DC1-A8C2-49B6-9564-15CE0921B02E}" destId="{F66B122E-D514-4966-90BE-41A0D5D0D8BA}" srcOrd="0" destOrd="0" parTransId="{FD706535-F5BE-4973-9BE7-6391D31B67EA}" sibTransId="{0512DCC2-948C-4FC6-A2F4-5B409BCDDD94}"/>
    <dgm:cxn modelId="{CD7A0E84-D03D-4135-8FDC-FDAF377A7550}" type="presOf" srcId="{F44802DE-5502-441E-9300-49EC216E68E7}" destId="{3F1D9AB6-78B5-4510-BED3-D0255A903D76}" srcOrd="1" destOrd="1" presId="urn:microsoft.com/office/officeart/2005/8/layout/cycle4#1"/>
    <dgm:cxn modelId="{96FC9799-4539-492C-9E09-78326D37E318}" type="presOf" srcId="{17DE4DC1-A8C2-49B6-9564-15CE0921B02E}" destId="{EC54A8D5-89BB-4060-8432-1E664B2174AA}" srcOrd="0" destOrd="0" presId="urn:microsoft.com/office/officeart/2005/8/layout/cycle4#1"/>
    <dgm:cxn modelId="{02697C99-4500-4DA2-B7FC-EA20E35CD485}" type="presOf" srcId="{6D4D25F8-F50D-45BD-89E8-E8F118DB817B}" destId="{E309817D-2452-44BD-8039-4ACF0860248A}" srcOrd="0" destOrd="3" presId="urn:microsoft.com/office/officeart/2005/8/layout/cycle4#1"/>
    <dgm:cxn modelId="{70137733-0724-432A-8662-443BCD690766}" type="presOf" srcId="{0204AB79-7E48-4F07-9E37-DDBD91F4A765}" destId="{64F41319-D758-4902-95A5-B8B3618C9209}" srcOrd="1" destOrd="1" presId="urn:microsoft.com/office/officeart/2005/8/layout/cycle4#1"/>
    <dgm:cxn modelId="{F1413110-C2F3-4A0A-A6B6-30134527B4FD}" srcId="{A562EC0E-9273-4A9F-A298-2FC729E7BE9E}" destId="{CC6AE8DF-5216-4A5C-8DF0-FDAF82063543}" srcOrd="2" destOrd="0" parTransId="{EA333BC5-C723-4016-91A3-809F49F861B7}" sibTransId="{611E2048-72E3-4289-9F2E-8C1E4F5913C0}"/>
    <dgm:cxn modelId="{CA58A87E-5551-4EF8-AB19-CA566191F023}" srcId="{440E860F-34B3-4AE2-9FE8-B768170765D8}" destId="{3182A81F-6B26-4397-929B-5DDA32745419}" srcOrd="0" destOrd="0" parTransId="{0EA7A8C0-91DF-405F-8A26-7DFAC1CF204C}" sibTransId="{25D01768-AB04-44C0-A636-45866C797A7C}"/>
    <dgm:cxn modelId="{B3D97B45-6BE3-4001-8FAA-68A65B588B0F}" type="presOf" srcId="{5F72DB34-7E12-44B9-91D7-A3FB311D48A4}" destId="{FA90C9FC-2955-4608-A9B8-630829BA32F9}" srcOrd="1" destOrd="1" presId="urn:microsoft.com/office/officeart/2005/8/layout/cycle4#1"/>
    <dgm:cxn modelId="{5E847C4F-EC8B-4D0B-82EE-37FED4F84F27}" srcId="{17DE4DC1-A8C2-49B6-9564-15CE0921B02E}" destId="{749E5EA6-DFDF-4E01-ACA0-442F34EB01EC}" srcOrd="2" destOrd="0" parTransId="{A16070B9-D6A7-4726-B012-5D8138068BC2}" sibTransId="{37A5814C-D660-4E71-B047-D1706E71A034}"/>
    <dgm:cxn modelId="{C3CBE298-DAFC-446C-BC3F-053B92902475}" srcId="{F85FC6C0-CCBC-4529-A1D4-68E24CAB0739}" destId="{43280245-0B38-4247-9FAD-7884CEA33D1D}" srcOrd="0" destOrd="0" parTransId="{F8CB7C6F-0B3B-4F65-83CF-F919128FBAD7}" sibTransId="{30AA4288-930D-46D5-A378-DB7E13E1451B}"/>
    <dgm:cxn modelId="{86865F9B-299F-4729-9728-12DF9C517C23}" type="presOf" srcId="{440E860F-34B3-4AE2-9FE8-B768170765D8}" destId="{3FDFD820-03FE-4AB7-9498-90F0183E9D21}" srcOrd="0" destOrd="0" presId="urn:microsoft.com/office/officeart/2005/8/layout/cycle4#1"/>
    <dgm:cxn modelId="{06E76B0F-6FDA-4742-9191-3E2BDF2456DC}" type="presOf" srcId="{6D4D25F8-F50D-45BD-89E8-E8F118DB817B}" destId="{A29FE57E-46FC-40C8-B480-40846EA56C4E}" srcOrd="1" destOrd="3" presId="urn:microsoft.com/office/officeart/2005/8/layout/cycle4#1"/>
    <dgm:cxn modelId="{EA47917E-93F0-494C-BB90-F171CD338A7C}" type="presOf" srcId="{A562EC0E-9273-4A9F-A298-2FC729E7BE9E}" destId="{7B4095ED-AF01-4E47-B671-78CAB9D80B71}" srcOrd="0" destOrd="0" presId="urn:microsoft.com/office/officeart/2005/8/layout/cycle4#1"/>
    <dgm:cxn modelId="{1207CC31-ABD3-4CCE-A6D3-AB8BE2610D1F}" srcId="{440E860F-34B3-4AE2-9FE8-B768170765D8}" destId="{13A78936-1D1B-400B-B3AA-6C48A01CF36B}" srcOrd="2" destOrd="0" parTransId="{7CE9DA07-58D2-4A36-BF33-A716A708A286}" sibTransId="{4E44990F-6D1E-4CC1-90BB-B8A0182A5126}"/>
    <dgm:cxn modelId="{2D028970-813F-4955-A044-45B43ED49F87}" srcId="{A562EC0E-9273-4A9F-A298-2FC729E7BE9E}" destId="{17DE4DC1-A8C2-49B6-9564-15CE0921B02E}" srcOrd="3" destOrd="0" parTransId="{5CF4657A-4AEA-4F39-89C2-6DF8F7EAE8D2}" sibTransId="{0BE1E04C-C467-4D3B-9D50-21C66E5C02D9}"/>
    <dgm:cxn modelId="{512C0BFC-A49C-4978-928F-511F8E0677A0}" srcId="{17DE4DC1-A8C2-49B6-9564-15CE0921B02E}" destId="{0204AB79-7E48-4F07-9E37-DDBD91F4A765}" srcOrd="1" destOrd="0" parTransId="{6AE16E4F-85FE-417C-B79F-6CCCC987D5F9}" sibTransId="{822B4679-E550-45AA-9135-CAF80217E1E6}"/>
    <dgm:cxn modelId="{055060DB-0A7A-462E-A45B-9286E99E55BF}" type="presOf" srcId="{13A78936-1D1B-400B-B3AA-6C48A01CF36B}" destId="{3F1D9AB6-78B5-4510-BED3-D0255A903D76}" srcOrd="1" destOrd="2" presId="urn:microsoft.com/office/officeart/2005/8/layout/cycle4#1"/>
    <dgm:cxn modelId="{C7692558-4276-447D-B8CC-146250CE4535}" srcId="{CC6AE8DF-5216-4A5C-8DF0-FDAF82063543}" destId="{6D4D25F8-F50D-45BD-89E8-E8F118DB817B}" srcOrd="3" destOrd="0" parTransId="{BA268661-AF2D-479B-AE91-273C17F91162}" sibTransId="{EB2B4184-8826-4FF2-8A14-325445D1CD0E}"/>
    <dgm:cxn modelId="{57CCF76D-A0AE-43F4-BBA4-BBC9E94A52D1}" type="presOf" srcId="{749E5EA6-DFDF-4E01-ACA0-442F34EB01EC}" destId="{64F41319-D758-4902-95A5-B8B3618C9209}" srcOrd="1" destOrd="2" presId="urn:microsoft.com/office/officeart/2005/8/layout/cycle4#1"/>
    <dgm:cxn modelId="{A7C9E6BB-9C3E-4DF0-BD44-C45173A72487}" srcId="{440E860F-34B3-4AE2-9FE8-B768170765D8}" destId="{F44802DE-5502-441E-9300-49EC216E68E7}" srcOrd="1" destOrd="0" parTransId="{28BEDDEC-F4C3-4F6F-8D40-D3D987837C5C}" sibTransId="{3199E020-7592-4F4B-95E8-C2D56EC8DC01}"/>
    <dgm:cxn modelId="{BCBA451D-DE14-4E77-A86E-AE7778DC7F12}" type="presOf" srcId="{F66B122E-D514-4966-90BE-41A0D5D0D8BA}" destId="{64F41319-D758-4902-95A5-B8B3618C9209}" srcOrd="1" destOrd="0" presId="urn:microsoft.com/office/officeart/2005/8/layout/cycle4#1"/>
    <dgm:cxn modelId="{EE196A54-B2DD-460C-8298-08F7E91FA7CA}" type="presOf" srcId="{F44802DE-5502-441E-9300-49EC216E68E7}" destId="{8B340897-609B-40FE-9C52-5CFFB7430E39}" srcOrd="0" destOrd="1" presId="urn:microsoft.com/office/officeart/2005/8/layout/cycle4#1"/>
    <dgm:cxn modelId="{662F7452-B6AC-4DA1-9B95-3BA968BE1659}" srcId="{CC6AE8DF-5216-4A5C-8DF0-FDAF82063543}" destId="{188AB0EA-46A6-4B53-AA1A-52EFE3F31684}" srcOrd="1" destOrd="0" parTransId="{973CCEE6-D7FD-45F5-B8B1-1AC0ABF1C070}" sibTransId="{D6BC6CD8-0D0D-41AE-A953-BEFEC56DA710}"/>
    <dgm:cxn modelId="{485AB4E0-88EA-4F73-B882-4D6AB5DD2ECE}" type="presOf" srcId="{188AB0EA-46A6-4B53-AA1A-52EFE3F31684}" destId="{E309817D-2452-44BD-8039-4ACF0860248A}" srcOrd="0" destOrd="1" presId="urn:microsoft.com/office/officeart/2005/8/layout/cycle4#1"/>
    <dgm:cxn modelId="{00EEE6DA-8B72-427C-9993-2A6CFB9A0D67}" type="presOf" srcId="{CC6AE8DF-5216-4A5C-8DF0-FDAF82063543}" destId="{472EEB09-0A2B-4CC3-B592-0FA8BD0B485C}" srcOrd="0" destOrd="0" presId="urn:microsoft.com/office/officeart/2005/8/layout/cycle4#1"/>
    <dgm:cxn modelId="{29A93DEE-6D8A-4D22-9797-37A06687248D}" type="presOf" srcId="{43280245-0B38-4247-9FAD-7884CEA33D1D}" destId="{A2C2D1F6-3F99-4C34-97E3-B8537A4A8058}" srcOrd="0" destOrd="0" presId="urn:microsoft.com/office/officeart/2005/8/layout/cycle4#1"/>
    <dgm:cxn modelId="{92E6007B-8FF9-4587-8238-2EA636390C32}" type="presOf" srcId="{D98B6CC5-CED7-4082-86D6-0CB733D4FFF4}" destId="{A29FE57E-46FC-40C8-B480-40846EA56C4E}" srcOrd="1" destOrd="0" presId="urn:microsoft.com/office/officeart/2005/8/layout/cycle4#1"/>
    <dgm:cxn modelId="{CABD5B02-AA5C-4F15-9648-0E211000EEDA}" type="presOf" srcId="{0204AB79-7E48-4F07-9E37-DDBD91F4A765}" destId="{BF5CE06C-1C55-4FDF-B14E-756FB7E603C1}" srcOrd="0" destOrd="1" presId="urn:microsoft.com/office/officeart/2005/8/layout/cycle4#1"/>
    <dgm:cxn modelId="{D4375EBF-3FE3-4BC6-8041-93FC47C82A9A}" type="presOf" srcId="{3182A81F-6B26-4397-929B-5DDA32745419}" destId="{8B340897-609B-40FE-9C52-5CFFB7430E39}" srcOrd="0" destOrd="0" presId="urn:microsoft.com/office/officeart/2005/8/layout/cycle4#1"/>
    <dgm:cxn modelId="{BB6B3B8E-D477-467E-9197-23BE61ECF65F}" srcId="{F85FC6C0-CCBC-4529-A1D4-68E24CAB0739}" destId="{5F72DB34-7E12-44B9-91D7-A3FB311D48A4}" srcOrd="1" destOrd="0" parTransId="{D005F199-3F61-4D51-8E32-AD1AEFF4C243}" sibTransId="{5502AB5E-B0A5-4C1D-A073-643818DBC652}"/>
    <dgm:cxn modelId="{BA5677F9-EC98-45A8-BE32-E217053874A4}" type="presOf" srcId="{13A78936-1D1B-400B-B3AA-6C48A01CF36B}" destId="{8B340897-609B-40FE-9C52-5CFFB7430E39}" srcOrd="0" destOrd="2" presId="urn:microsoft.com/office/officeart/2005/8/layout/cycle4#1"/>
    <dgm:cxn modelId="{424664CC-A5DB-4FF7-81B2-1623F952FF56}" srcId="{CC6AE8DF-5216-4A5C-8DF0-FDAF82063543}" destId="{D98B6CC5-CED7-4082-86D6-0CB733D4FFF4}" srcOrd="0" destOrd="0" parTransId="{28818288-07E7-491B-9B4A-06D3E565DFAB}" sibTransId="{2454D8F6-B91B-4551-91F1-1FA4DC4314C9}"/>
    <dgm:cxn modelId="{2E556EF7-AAEF-43D0-B30E-01DB319C98FA}" type="presOf" srcId="{43280245-0B38-4247-9FAD-7884CEA33D1D}" destId="{FA90C9FC-2955-4608-A9B8-630829BA32F9}" srcOrd="1" destOrd="0" presId="urn:microsoft.com/office/officeart/2005/8/layout/cycle4#1"/>
    <dgm:cxn modelId="{22C60A85-3283-4427-A562-D8BF6590E855}" type="presOf" srcId="{5F72DB34-7E12-44B9-91D7-A3FB311D48A4}" destId="{A2C2D1F6-3F99-4C34-97E3-B8537A4A8058}" srcOrd="0" destOrd="1" presId="urn:microsoft.com/office/officeart/2005/8/layout/cycle4#1"/>
    <dgm:cxn modelId="{FA337863-08FC-4458-A434-9AB721F130F0}" type="presOf" srcId="{B3E2D31A-3EBC-4D9C-AB2A-2503160711EB}" destId="{E309817D-2452-44BD-8039-4ACF0860248A}" srcOrd="0" destOrd="2" presId="urn:microsoft.com/office/officeart/2005/8/layout/cycle4#1"/>
    <dgm:cxn modelId="{5410C7E3-D2E9-4B12-A9ED-50ABEAA7E57F}" type="presOf" srcId="{F66B122E-D514-4966-90BE-41A0D5D0D8BA}" destId="{BF5CE06C-1C55-4FDF-B14E-756FB7E603C1}" srcOrd="0" destOrd="0" presId="urn:microsoft.com/office/officeart/2005/8/layout/cycle4#1"/>
    <dgm:cxn modelId="{6CC2EC5D-722D-4E65-AA84-BE6BEADAA552}" type="presParOf" srcId="{7B4095ED-AF01-4E47-B671-78CAB9D80B71}" destId="{2152491F-55F5-4050-889F-F61416C8337C}" srcOrd="0" destOrd="0" presId="urn:microsoft.com/office/officeart/2005/8/layout/cycle4#1"/>
    <dgm:cxn modelId="{0994859D-6D22-4766-8702-2C7C31641166}" type="presParOf" srcId="{2152491F-55F5-4050-889F-F61416C8337C}" destId="{1F965B36-F1BE-4D2D-81AC-A520B08BE75B}" srcOrd="0" destOrd="0" presId="urn:microsoft.com/office/officeart/2005/8/layout/cycle4#1"/>
    <dgm:cxn modelId="{50175663-0D0B-470E-9101-6CC09469CC67}" type="presParOf" srcId="{1F965B36-F1BE-4D2D-81AC-A520B08BE75B}" destId="{A2C2D1F6-3F99-4C34-97E3-B8537A4A8058}" srcOrd="0" destOrd="0" presId="urn:microsoft.com/office/officeart/2005/8/layout/cycle4#1"/>
    <dgm:cxn modelId="{AF9F1BD8-A8BB-4174-B16E-26A0AFB97D04}" type="presParOf" srcId="{1F965B36-F1BE-4D2D-81AC-A520B08BE75B}" destId="{FA90C9FC-2955-4608-A9B8-630829BA32F9}" srcOrd="1" destOrd="0" presId="urn:microsoft.com/office/officeart/2005/8/layout/cycle4#1"/>
    <dgm:cxn modelId="{581F2ED9-BF30-4C1C-9D0B-EBC16B252D4F}" type="presParOf" srcId="{2152491F-55F5-4050-889F-F61416C8337C}" destId="{BB5BC9E6-A247-4453-8FF2-1687D4145684}" srcOrd="1" destOrd="0" presId="urn:microsoft.com/office/officeart/2005/8/layout/cycle4#1"/>
    <dgm:cxn modelId="{24FA5F46-8161-4106-B383-215FC5C0E210}" type="presParOf" srcId="{BB5BC9E6-A247-4453-8FF2-1687D4145684}" destId="{8B340897-609B-40FE-9C52-5CFFB7430E39}" srcOrd="0" destOrd="0" presId="urn:microsoft.com/office/officeart/2005/8/layout/cycle4#1"/>
    <dgm:cxn modelId="{A613E512-F206-45C9-B660-E2B6338422DD}" type="presParOf" srcId="{BB5BC9E6-A247-4453-8FF2-1687D4145684}" destId="{3F1D9AB6-78B5-4510-BED3-D0255A903D76}" srcOrd="1" destOrd="0" presId="urn:microsoft.com/office/officeart/2005/8/layout/cycle4#1"/>
    <dgm:cxn modelId="{D44CA747-CC73-407A-89AE-00F3EA336E11}" type="presParOf" srcId="{2152491F-55F5-4050-889F-F61416C8337C}" destId="{D1E341BC-E060-4C06-9C7E-CA853B6108D8}" srcOrd="2" destOrd="0" presId="urn:microsoft.com/office/officeart/2005/8/layout/cycle4#1"/>
    <dgm:cxn modelId="{82F1FF07-22C2-40C2-815C-E91EF21248E8}" type="presParOf" srcId="{D1E341BC-E060-4C06-9C7E-CA853B6108D8}" destId="{E309817D-2452-44BD-8039-4ACF0860248A}" srcOrd="0" destOrd="0" presId="urn:microsoft.com/office/officeart/2005/8/layout/cycle4#1"/>
    <dgm:cxn modelId="{D5C39D73-5AB3-48B5-89DB-7506267B5FD1}" type="presParOf" srcId="{D1E341BC-E060-4C06-9C7E-CA853B6108D8}" destId="{A29FE57E-46FC-40C8-B480-40846EA56C4E}" srcOrd="1" destOrd="0" presId="urn:microsoft.com/office/officeart/2005/8/layout/cycle4#1"/>
    <dgm:cxn modelId="{3F49A0CF-40C7-4C15-8D9F-1B6643C7A063}" type="presParOf" srcId="{2152491F-55F5-4050-889F-F61416C8337C}" destId="{E2757157-5781-491E-855E-B80A1954312E}" srcOrd="3" destOrd="0" presId="urn:microsoft.com/office/officeart/2005/8/layout/cycle4#1"/>
    <dgm:cxn modelId="{9B9C5919-062E-4CE7-ACDF-172D2F602131}" type="presParOf" srcId="{E2757157-5781-491E-855E-B80A1954312E}" destId="{BF5CE06C-1C55-4FDF-B14E-756FB7E603C1}" srcOrd="0" destOrd="0" presId="urn:microsoft.com/office/officeart/2005/8/layout/cycle4#1"/>
    <dgm:cxn modelId="{A0A056D1-5F3D-4C2E-8201-FA32ADAE972C}" type="presParOf" srcId="{E2757157-5781-491E-855E-B80A1954312E}" destId="{64F41319-D758-4902-95A5-B8B3618C9209}" srcOrd="1" destOrd="0" presId="urn:microsoft.com/office/officeart/2005/8/layout/cycle4#1"/>
    <dgm:cxn modelId="{0B26A842-C38A-4549-813D-FCAEB8A47A6B}" type="presParOf" srcId="{2152491F-55F5-4050-889F-F61416C8337C}" destId="{0CC0C349-FB4B-4B4C-AA50-2638CC350136}" srcOrd="4" destOrd="0" presId="urn:microsoft.com/office/officeart/2005/8/layout/cycle4#1"/>
    <dgm:cxn modelId="{C8DB12BD-AC82-430E-A143-F912B03CDE36}" type="presParOf" srcId="{7B4095ED-AF01-4E47-B671-78CAB9D80B71}" destId="{1CBB6552-A547-4C6B-A231-2E11109E6071}" srcOrd="1" destOrd="0" presId="urn:microsoft.com/office/officeart/2005/8/layout/cycle4#1"/>
    <dgm:cxn modelId="{E05759A2-E05C-4E7E-8640-62154BBF2577}" type="presParOf" srcId="{1CBB6552-A547-4C6B-A231-2E11109E6071}" destId="{70443047-56B3-4890-BB44-7E99CE6EDB63}" srcOrd="0" destOrd="0" presId="urn:microsoft.com/office/officeart/2005/8/layout/cycle4#1"/>
    <dgm:cxn modelId="{8BD5C594-A125-456A-92EC-72E18E77BFFA}" type="presParOf" srcId="{1CBB6552-A547-4C6B-A231-2E11109E6071}" destId="{3FDFD820-03FE-4AB7-9498-90F0183E9D21}" srcOrd="1" destOrd="0" presId="urn:microsoft.com/office/officeart/2005/8/layout/cycle4#1"/>
    <dgm:cxn modelId="{688B4646-D1EB-4476-8E77-558B8D66F265}" type="presParOf" srcId="{1CBB6552-A547-4C6B-A231-2E11109E6071}" destId="{472EEB09-0A2B-4CC3-B592-0FA8BD0B485C}" srcOrd="2" destOrd="0" presId="urn:microsoft.com/office/officeart/2005/8/layout/cycle4#1"/>
    <dgm:cxn modelId="{567BC9A8-B8CC-46D0-B471-ADB0FAFA2E44}" type="presParOf" srcId="{1CBB6552-A547-4C6B-A231-2E11109E6071}" destId="{EC54A8D5-89BB-4060-8432-1E664B2174AA}" srcOrd="3" destOrd="0" presId="urn:microsoft.com/office/officeart/2005/8/layout/cycle4#1"/>
    <dgm:cxn modelId="{0F693123-6570-4F9B-B3DB-8FCDBA15A50D}" type="presParOf" srcId="{1CBB6552-A547-4C6B-A231-2E11109E6071}" destId="{E7F4A2F4-88FE-46BD-8E97-7296A48EE709}" srcOrd="4" destOrd="0" presId="urn:microsoft.com/office/officeart/2005/8/layout/cycle4#1"/>
    <dgm:cxn modelId="{9A653507-D6C4-4708-8866-FC38870DF9EA}" type="presParOf" srcId="{7B4095ED-AF01-4E47-B671-78CAB9D80B71}" destId="{5E6A6C02-2FC7-4185-8F94-0C377929E0EA}" srcOrd="2" destOrd="0" presId="urn:microsoft.com/office/officeart/2005/8/layout/cycle4#1"/>
    <dgm:cxn modelId="{25253719-53E0-4649-930E-A2A80D01E8F5}" type="presParOf" srcId="{7B4095ED-AF01-4E47-B671-78CAB9D80B71}" destId="{E109B389-AE61-4F11-AC38-E0A03FEF8815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9817D-2452-44BD-8039-4ACF0860248A}">
      <dsp:nvSpPr>
        <dsp:cNvPr id="0" name=""/>
        <dsp:cNvSpPr/>
      </dsp:nvSpPr>
      <dsp:spPr>
        <a:xfrm>
          <a:off x="5283309" y="2035384"/>
          <a:ext cx="3402435" cy="18150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just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050" kern="1200" dirty="0" smtClean="0"/>
            <a:t> INROT</a:t>
          </a:r>
          <a:r>
            <a:rPr lang="en-US" sz="1050" kern="1200" dirty="0" smtClean="0"/>
            <a:t>., en ejecución.</a:t>
          </a:r>
          <a:endParaRPr lang="en-US" sz="1050" kern="1200" dirty="0"/>
        </a:p>
        <a:p>
          <a:pPr marL="57150" lvl="1" indent="-57150" algn="just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50" kern="1200" dirty="0"/>
        </a:p>
        <a:p>
          <a:pPr marL="57150" lvl="1" indent="-57150" algn="just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kern="1200" dirty="0" smtClean="0"/>
            <a:t> Revista </a:t>
          </a:r>
          <a:r>
            <a:rPr lang="en-US" sz="1050" kern="1200" dirty="0" smtClean="0"/>
            <a:t>Trimestral en preparación, Sep. 30 se comienza con </a:t>
          </a:r>
          <a:r>
            <a:rPr lang="en-US" sz="1050" kern="1200" dirty="0" smtClean="0"/>
            <a:t>conteos</a:t>
          </a:r>
          <a:r>
            <a:rPr lang="en-US" sz="1050" kern="1200" dirty="0" smtClean="0"/>
            <a:t>.</a:t>
          </a:r>
          <a:endParaRPr lang="en-US" sz="1050" kern="1200" dirty="0"/>
        </a:p>
        <a:p>
          <a:pPr marL="57150" lvl="1" indent="-57150" algn="just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050" kern="1200" dirty="0"/>
        </a:p>
      </dsp:txBody>
      <dsp:txXfrm>
        <a:off x="6343909" y="2529006"/>
        <a:ext cx="2301964" cy="1281516"/>
      </dsp:txXfrm>
    </dsp:sp>
    <dsp:sp modelId="{BF5CE06C-1C55-4FDF-B14E-756FB7E603C1}">
      <dsp:nvSpPr>
        <dsp:cNvPr id="0" name=""/>
        <dsp:cNvSpPr/>
      </dsp:nvSpPr>
      <dsp:spPr>
        <a:xfrm>
          <a:off x="2" y="1928825"/>
          <a:ext cx="3938623" cy="192631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050" kern="1200" dirty="0" smtClean="0"/>
            <a:t> Monetario: 67,07% (devengado)	        	       </a:t>
          </a:r>
          <a:endParaRPr lang="en-US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050" kern="1200" dirty="0" smtClean="0"/>
            <a:t> No monetario: 88.92% (devengado)   		 10.51% (comprometido)</a:t>
          </a:r>
          <a:endParaRPr lang="en-US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050" kern="1200" dirty="0" smtClean="0"/>
            <a:t> Satisfacción de Pedimentos: 65,00%</a:t>
          </a:r>
          <a:endParaRPr lang="en-US" sz="1050" kern="1200" dirty="0"/>
        </a:p>
      </dsp:txBody>
      <dsp:txXfrm>
        <a:off x="42317" y="2452719"/>
        <a:ext cx="2672406" cy="1360105"/>
      </dsp:txXfrm>
    </dsp:sp>
    <dsp:sp modelId="{8B340897-609B-40FE-9C52-5CFFB7430E39}">
      <dsp:nvSpPr>
        <dsp:cNvPr id="0" name=""/>
        <dsp:cNvSpPr/>
      </dsp:nvSpPr>
      <dsp:spPr>
        <a:xfrm>
          <a:off x="4500593" y="-4"/>
          <a:ext cx="4343184" cy="16590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100" kern="1200" dirty="0">
            <a:solidFill>
              <a:schemeClr val="tx1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100" kern="1200" dirty="0">
            <a:solidFill>
              <a:schemeClr val="tx1"/>
            </a:solidFill>
          </a:endParaRP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>
              <a:solidFill>
                <a:schemeClr val="tx1"/>
              </a:solidFill>
            </a:rPr>
            <a:t> Consolidado VINO.</a:t>
          </a:r>
          <a:endParaRPr lang="en-US" sz="1100" kern="1200" dirty="0">
            <a:solidFill>
              <a:schemeClr val="tx1"/>
            </a:solidFill>
          </a:endParaRPr>
        </a:p>
      </dsp:txBody>
      <dsp:txXfrm>
        <a:off x="5839993" y="36440"/>
        <a:ext cx="2967340" cy="1171404"/>
      </dsp:txXfrm>
    </dsp:sp>
    <dsp:sp modelId="{A2C2D1F6-3F99-4C34-97E3-B8537A4A8058}">
      <dsp:nvSpPr>
        <dsp:cNvPr id="0" name=""/>
        <dsp:cNvSpPr/>
      </dsp:nvSpPr>
      <dsp:spPr>
        <a:xfrm>
          <a:off x="0" y="131474"/>
          <a:ext cx="4089461" cy="15198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just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100" kern="1200" dirty="0"/>
        </a:p>
      </dsp:txBody>
      <dsp:txXfrm>
        <a:off x="33387" y="164861"/>
        <a:ext cx="2795848" cy="1073139"/>
      </dsp:txXfrm>
    </dsp:sp>
    <dsp:sp modelId="{70443047-56B3-4890-BB44-7E99CE6EDB63}">
      <dsp:nvSpPr>
        <dsp:cNvPr id="0" name=""/>
        <dsp:cNvSpPr/>
      </dsp:nvSpPr>
      <dsp:spPr>
        <a:xfrm>
          <a:off x="2733457" y="251589"/>
          <a:ext cx="1657420" cy="1657420"/>
        </a:xfrm>
        <a:prstGeom prst="pieWedg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COMPRAS</a:t>
          </a:r>
          <a:endParaRPr lang="en-US" sz="1400" kern="1200" dirty="0"/>
        </a:p>
      </dsp:txBody>
      <dsp:txXfrm>
        <a:off x="3218904" y="737036"/>
        <a:ext cx="1171973" cy="1171973"/>
      </dsp:txXfrm>
    </dsp:sp>
    <dsp:sp modelId="{3FDFD820-03FE-4AB7-9498-90F0183E9D21}">
      <dsp:nvSpPr>
        <dsp:cNvPr id="0" name=""/>
        <dsp:cNvSpPr/>
      </dsp:nvSpPr>
      <dsp:spPr>
        <a:xfrm rot="5400000">
          <a:off x="4467433" y="251589"/>
          <a:ext cx="1657420" cy="1657420"/>
        </a:xfrm>
        <a:prstGeom prst="pieWedg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BIENESTAR</a:t>
          </a:r>
          <a:endParaRPr lang="en-US" sz="1400" kern="1200" dirty="0"/>
        </a:p>
      </dsp:txBody>
      <dsp:txXfrm rot="-5400000">
        <a:off x="4467433" y="737036"/>
        <a:ext cx="1171973" cy="1171973"/>
      </dsp:txXfrm>
    </dsp:sp>
    <dsp:sp modelId="{472EEB09-0A2B-4CC3-B592-0FA8BD0B485C}">
      <dsp:nvSpPr>
        <dsp:cNvPr id="0" name=""/>
        <dsp:cNvSpPr/>
      </dsp:nvSpPr>
      <dsp:spPr>
        <a:xfrm rot="10800000">
          <a:off x="4467433" y="1985565"/>
          <a:ext cx="1657420" cy="1657420"/>
        </a:xfrm>
        <a:prstGeom prst="pieWedg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REVISTAS</a:t>
          </a:r>
          <a:endParaRPr lang="en-US" sz="1400" kern="1200" dirty="0"/>
        </a:p>
      </dsp:txBody>
      <dsp:txXfrm rot="10800000">
        <a:off x="4467433" y="1985565"/>
        <a:ext cx="1171973" cy="1171973"/>
      </dsp:txXfrm>
    </dsp:sp>
    <dsp:sp modelId="{EC54A8D5-89BB-4060-8432-1E664B2174AA}">
      <dsp:nvSpPr>
        <dsp:cNvPr id="0" name=""/>
        <dsp:cNvSpPr/>
      </dsp:nvSpPr>
      <dsp:spPr>
        <a:xfrm rot="16200000">
          <a:off x="2666282" y="2003681"/>
          <a:ext cx="1657420" cy="1657420"/>
        </a:xfrm>
        <a:prstGeom prst="pieWedg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AVANCE GASTO</a:t>
          </a:r>
          <a:endParaRPr lang="en-US" sz="1400" kern="1200" dirty="0"/>
        </a:p>
      </dsp:txBody>
      <dsp:txXfrm rot="5400000">
        <a:off x="3151729" y="2003681"/>
        <a:ext cx="1171973" cy="1171973"/>
      </dsp:txXfrm>
    </dsp:sp>
    <dsp:sp modelId="{5E6A6C02-2FC7-4185-8F94-0C377929E0EA}">
      <dsp:nvSpPr>
        <dsp:cNvPr id="0" name=""/>
        <dsp:cNvSpPr/>
      </dsp:nvSpPr>
      <dsp:spPr>
        <a:xfrm>
          <a:off x="3997106" y="-84547"/>
          <a:ext cx="572250" cy="497609"/>
        </a:xfrm>
        <a:prstGeom prst="circularArrow">
          <a:avLst/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109B389-AE61-4F11-AC38-E0A03FEF8815}">
      <dsp:nvSpPr>
        <dsp:cNvPr id="0" name=""/>
        <dsp:cNvSpPr/>
      </dsp:nvSpPr>
      <dsp:spPr>
        <a:xfrm rot="10800000">
          <a:off x="4143099" y="3502111"/>
          <a:ext cx="572250" cy="497609"/>
        </a:xfrm>
        <a:prstGeom prst="circularArrow">
          <a:avLst/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3130" cy="3401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622848" y="0"/>
            <a:ext cx="4303130" cy="3401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4AE66A93-B8DF-438A-A361-BB97C2E452B6}" type="datetimeFigureOut">
              <a:rPr lang="es-ES"/>
              <a:pPr>
                <a:defRPr/>
              </a:pPr>
              <a:t>23/09/2025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456398"/>
            <a:ext cx="4303130" cy="3401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622848" y="6456398"/>
            <a:ext cx="4303130" cy="34011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B031AE2E-7B56-4838-B4B3-61ACFB737C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2027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0883" cy="34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5095" y="0"/>
            <a:ext cx="4300883" cy="340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698750" y="509588"/>
            <a:ext cx="45339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22" y="3229361"/>
            <a:ext cx="7943031" cy="3058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7559"/>
            <a:ext cx="4300883" cy="33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5095" y="6457559"/>
            <a:ext cx="4300883" cy="338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76C5DF-41F2-4D28-B035-D28D765C75B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51029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76C5DF-41F2-4D28-B035-D28D765C75B5}" type="slidenum">
              <a:rPr lang="es-E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s-E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625994" y="6457791"/>
            <a:ext cx="4302231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2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625994" y="6457791"/>
            <a:ext cx="4302231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3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625994" y="6457791"/>
            <a:ext cx="4302231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4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 txBox="1">
            <a:spLocks noGrp="1" noChangeArrowheads="1"/>
          </p:cNvSpPr>
          <p:nvPr/>
        </p:nvSpPr>
        <p:spPr bwMode="auto">
          <a:xfrm>
            <a:off x="5625994" y="6457791"/>
            <a:ext cx="4302231" cy="33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35" tIns="45918" rIns="91835" bIns="45918" anchor="b"/>
          <a:lstStyle>
            <a:lvl1pPr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9017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9017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/>
            <a:fld id="{1D6316D2-E45A-45A2-AF56-634F567187DB}" type="slidenum">
              <a:rPr lang="en-US" sz="1200" b="0">
                <a:solidFill>
                  <a:prstClr val="black"/>
                </a:solidFill>
                <a:latin typeface="Times New Roman" pitchFamily="18" charset="0"/>
              </a:rPr>
              <a:pPr algn="r"/>
              <a:t>5</a:t>
            </a:fld>
            <a:endParaRPr 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CL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1977629"/>
            <a:ext cx="7239000" cy="857250"/>
          </a:xfrm>
        </p:spPr>
        <p:txBody>
          <a:bodyPr/>
          <a:lstStyle>
            <a:lvl1pPr>
              <a:defRPr sz="4000" baseline="2000"/>
            </a:lvl1pPr>
          </a:lstStyle>
          <a:p>
            <a:r>
              <a:rPr lang="es-ES"/>
              <a:t>Haga clic para modificar el estilo de título de patrón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257550"/>
            <a:ext cx="6400800" cy="1371600"/>
          </a:xfrm>
        </p:spPr>
        <p:txBody>
          <a:bodyPr lIns="91440"/>
          <a:lstStyle>
            <a:lvl1pPr marL="0" indent="0" algn="ctr">
              <a:buFontTx/>
              <a:buNone/>
              <a:defRPr sz="2800" b="1" baseline="2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0" y="4444604"/>
            <a:ext cx="762000" cy="3429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000066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6300"/>
            <a:ext cx="2895600" cy="3429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-92075" y="4893469"/>
            <a:ext cx="914400" cy="285750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1ABDF3B6-2045-4E07-9474-0E271F707D0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EC535C-B35F-44B9-A273-F124A45BFF2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13291-290D-4F20-B7E0-5D72C11C9B2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31D98-52C4-494D-A331-47C3280ABB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5B98C-77E6-4DD8-889E-71AE1BA716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79CF6-4678-471E-AE94-E859981D8D5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33B67-9AE0-4BB2-9165-3073AE426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A0F9C-5C25-4084-A12F-012EAC474C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1B6FD-07B0-4BED-AD66-B98688FC282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2896F-5C16-4FC8-9D9D-4346FFA0A72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141685"/>
            <a:ext cx="2070100" cy="465891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9" y="141685"/>
            <a:ext cx="6059487" cy="465891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30ECC1-AEEC-45F7-9390-912B9946390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566739" y="141685"/>
            <a:ext cx="8281987" cy="465891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05BCC0-D796-4E4B-8B51-95FE8FFD91B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6738" y="2914650"/>
            <a:ext cx="8229600" cy="188595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01070-2F6F-4D82-96F3-D64FC15448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566738" y="914400"/>
            <a:ext cx="8229600" cy="3886200"/>
          </a:xfrm>
        </p:spPr>
        <p:txBody>
          <a:bodyPr/>
          <a:lstStyle/>
          <a:p>
            <a:pPr lvl="0"/>
            <a:endParaRPr lang="es-ES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9FF35-F3B3-4049-86BA-25F28B6F8BC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141685"/>
            <a:ext cx="6956425" cy="29765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566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7738" y="914400"/>
            <a:ext cx="4038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A04EB1-1563-4C2D-AE16-6F2D109715E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92301" y="141685"/>
            <a:ext cx="6956425" cy="29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9144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00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4686300"/>
            <a:ext cx="28956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14300" y="491490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b="1">
                <a:solidFill>
                  <a:srgbClr val="000066"/>
                </a:solidFill>
                <a:latin typeface="Tahoma" pitchFamily="34" charset="0"/>
                <a:cs typeface="Arial" charset="0"/>
              </a:defRPr>
            </a:lvl1pPr>
          </a:lstStyle>
          <a:p>
            <a:pPr>
              <a:defRPr/>
            </a:pPr>
            <a:fld id="{BF167996-BECF-431E-BE11-5342C1366C8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9086" r:id="rId1"/>
    <p:sldLayoutId id="2147489072" r:id="rId2"/>
    <p:sldLayoutId id="2147489073" r:id="rId3"/>
    <p:sldLayoutId id="2147489074" r:id="rId4"/>
    <p:sldLayoutId id="2147489075" r:id="rId5"/>
    <p:sldLayoutId id="2147489076" r:id="rId6"/>
    <p:sldLayoutId id="2147489077" r:id="rId7"/>
    <p:sldLayoutId id="2147489078" r:id="rId8"/>
    <p:sldLayoutId id="2147489079" r:id="rId9"/>
    <p:sldLayoutId id="2147489080" r:id="rId10"/>
    <p:sldLayoutId id="2147489081" r:id="rId11"/>
    <p:sldLayoutId id="2147489082" r:id="rId12"/>
    <p:sldLayoutId id="2147489083" r:id="rId13"/>
    <p:sldLayoutId id="2147489084" r:id="rId14"/>
    <p:sldLayoutId id="2147489085" r:id="rId15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 b="1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609600" indent="-609600" algn="just" rtl="0" eaLnBrk="0" fontAlgn="base" hangingPunct="0">
        <a:spcBef>
          <a:spcPct val="20000"/>
        </a:spcBef>
        <a:spcAft>
          <a:spcPct val="0"/>
        </a:spcAft>
        <a:buAutoNum type="arabicPeriod"/>
        <a:defRPr sz="2400">
          <a:solidFill>
            <a:srgbClr val="000066"/>
          </a:solidFill>
          <a:latin typeface="+mn-lt"/>
          <a:ea typeface="+mn-ea"/>
          <a:cs typeface="+mn-cs"/>
        </a:defRPr>
      </a:lvl1pPr>
      <a:lvl2pPr marL="965200" indent="-508000" algn="just" rtl="0" eaLnBrk="0" fontAlgn="base" hangingPunct="0">
        <a:spcBef>
          <a:spcPct val="20000"/>
        </a:spcBef>
        <a:spcAft>
          <a:spcPct val="0"/>
        </a:spcAft>
        <a:buAutoNum type="alphaLcPeriod"/>
        <a:defRPr sz="2000">
          <a:solidFill>
            <a:srgbClr val="000066"/>
          </a:solidFill>
          <a:latin typeface="+mn-lt"/>
        </a:defRPr>
      </a:lvl2pPr>
      <a:lvl3pPr marL="13716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400">
          <a:solidFill>
            <a:srgbClr val="000066"/>
          </a:solidFill>
          <a:latin typeface="+mn-lt"/>
        </a:defRPr>
      </a:lvl3pPr>
      <a:lvl4pPr marL="1828800" indent="-457200" algn="l" rtl="0" eaLnBrk="0" fontAlgn="base" hangingPunct="0">
        <a:spcBef>
          <a:spcPct val="20000"/>
        </a:spcBef>
        <a:spcAft>
          <a:spcPct val="0"/>
        </a:spcAft>
        <a:buAutoNum type="alphaLcParenR"/>
        <a:defRPr sz="2000">
          <a:solidFill>
            <a:srgbClr val="000066"/>
          </a:solidFill>
          <a:latin typeface="+mn-lt"/>
        </a:defRPr>
      </a:lvl4pPr>
      <a:lvl5pPr marL="2286000" indent="-457200" algn="l" rtl="0" eaLnBrk="0" fontAlgn="base" hangingPunct="0">
        <a:spcBef>
          <a:spcPct val="20000"/>
        </a:spcBef>
        <a:spcAft>
          <a:spcPct val="0"/>
        </a:spcAft>
        <a:buAutoNum type="romanLcPeriod"/>
        <a:defRPr sz="2000">
          <a:solidFill>
            <a:srgbClr val="000066"/>
          </a:solidFill>
          <a:latin typeface="+mn-lt"/>
        </a:defRPr>
      </a:lvl5pPr>
      <a:lvl6pPr marL="27432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6pPr>
      <a:lvl7pPr marL="32004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7pPr>
      <a:lvl8pPr marL="36576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8pPr>
      <a:lvl9pPr marL="4114800" indent="-457200" algn="l" rtl="0" fontAlgn="base">
        <a:spcBef>
          <a:spcPct val="20000"/>
        </a:spcBef>
        <a:spcAft>
          <a:spcPct val="0"/>
        </a:spcAft>
        <a:buAutoNum type="romanLcPeriod"/>
        <a:defRPr>
          <a:solidFill>
            <a:srgbClr val="000066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39" y="51186"/>
            <a:ext cx="8992147" cy="1020366"/>
            <a:chOff x="248345" y="179036"/>
            <a:chExt cx="8664186" cy="1243999"/>
          </a:xfrm>
        </p:grpSpPr>
        <p:sp>
          <p:nvSpPr>
            <p:cNvPr id="19" name="18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0" name="19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sp>
          <p:nvSpPr>
            <p:cNvPr id="21" name="20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>
                <a:solidFill>
                  <a:srgbClr val="FFFFFF"/>
                </a:solidFill>
              </a:endParaRPr>
            </a:p>
          </p:txBody>
        </p:sp>
        <p:pic>
          <p:nvPicPr>
            <p:cNvPr id="22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4" name="63 CuadroTexto"/>
          <p:cNvSpPr txBox="1"/>
          <p:nvPr/>
        </p:nvSpPr>
        <p:spPr>
          <a:xfrm>
            <a:off x="0" y="99938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L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ABASTECIMIENTO Y FINANZAS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sp>
        <p:nvSpPr>
          <p:cNvPr id="153" name="Rectangle 3"/>
          <p:cNvSpPr>
            <a:spLocks noChangeArrowheads="1"/>
          </p:cNvSpPr>
          <p:nvPr/>
        </p:nvSpPr>
        <p:spPr bwMode="auto">
          <a:xfrm>
            <a:off x="899592" y="771550"/>
            <a:ext cx="7416824" cy="201228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BankGothic Md BT" pitchFamily="34" charset="0"/>
              </a:rPr>
              <a:t>COCINA</a:t>
            </a:r>
            <a:endParaRPr lang="es-ES" sz="14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195" name="Rectangle 48"/>
          <p:cNvSpPr>
            <a:spLocks noChangeArrowheads="1"/>
          </p:cNvSpPr>
          <p:nvPr/>
        </p:nvSpPr>
        <p:spPr bwMode="auto">
          <a:xfrm>
            <a:off x="3851920" y="2859782"/>
            <a:ext cx="4464496" cy="216024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BankGothic Md BT" pitchFamily="34" charset="0"/>
              </a:rPr>
              <a:t>PANADERIA</a:t>
            </a:r>
            <a:endParaRPr lang="es-ES" sz="14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58182" y="744019"/>
            <a:ext cx="785818" cy="470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059582"/>
            <a:ext cx="280831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899592" y="2427734"/>
            <a:ext cx="657647" cy="14401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</a:rPr>
              <a:t>MARMITA 4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0" name="Rectangle 25"/>
          <p:cNvSpPr>
            <a:spLocks noChangeArrowheads="1"/>
          </p:cNvSpPr>
          <p:nvPr/>
        </p:nvSpPr>
        <p:spPr bwMode="auto">
          <a:xfrm>
            <a:off x="1619672" y="2427734"/>
            <a:ext cx="657647" cy="144016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</a:rPr>
              <a:t>MARMITA</a:t>
            </a: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 1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1" name="Rectangle 25"/>
          <p:cNvSpPr>
            <a:spLocks noChangeArrowheads="1"/>
          </p:cNvSpPr>
          <p:nvPr/>
        </p:nvSpPr>
        <p:spPr bwMode="auto">
          <a:xfrm>
            <a:off x="2339752" y="2427734"/>
            <a:ext cx="657647" cy="144016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MARMITA 2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2" name="Rectangle 25"/>
          <p:cNvSpPr>
            <a:spLocks noChangeArrowheads="1"/>
          </p:cNvSpPr>
          <p:nvPr/>
        </p:nvSpPr>
        <p:spPr bwMode="auto">
          <a:xfrm>
            <a:off x="3059832" y="2427734"/>
            <a:ext cx="657647" cy="144016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>
                <a:solidFill>
                  <a:srgbClr val="000000"/>
                </a:solidFill>
                <a:latin typeface="BankGothic Md BT" pitchFamily="34" charset="0"/>
              </a:rPr>
              <a:t>MARMITA</a:t>
            </a:r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 3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4" name="Rectangle 25"/>
          <p:cNvSpPr>
            <a:spLocks noChangeArrowheads="1"/>
          </p:cNvSpPr>
          <p:nvPr/>
        </p:nvSpPr>
        <p:spPr bwMode="auto">
          <a:xfrm>
            <a:off x="3923928" y="2427734"/>
            <a:ext cx="936104" cy="144016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sz="800" b="1" dirty="0" smtClean="0">
                <a:solidFill>
                  <a:srgbClr val="000000"/>
                </a:solidFill>
                <a:latin typeface="BankGothic Md BT" pitchFamily="34" charset="0"/>
              </a:rPr>
              <a:t>FRITANGUERA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5" name="Rectangle 25"/>
          <p:cNvSpPr>
            <a:spLocks noChangeArrowheads="1"/>
          </p:cNvSpPr>
          <p:nvPr/>
        </p:nvSpPr>
        <p:spPr bwMode="auto">
          <a:xfrm>
            <a:off x="5148064" y="2427734"/>
            <a:ext cx="864096" cy="288032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sz="800" b="1" dirty="0" smtClean="0">
                <a:solidFill>
                  <a:srgbClr val="000000"/>
                </a:solidFill>
                <a:latin typeface="BankGothic Md BT" pitchFamily="34" charset="0"/>
              </a:rPr>
              <a:t>PLANCHA 4 PLATOS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7452320" y="2427734"/>
            <a:ext cx="657647" cy="144016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HORNO  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7" name="Rectangle 25"/>
          <p:cNvSpPr>
            <a:spLocks noChangeArrowheads="1"/>
          </p:cNvSpPr>
          <p:nvPr/>
        </p:nvSpPr>
        <p:spPr bwMode="auto">
          <a:xfrm>
            <a:off x="6300192" y="2427734"/>
            <a:ext cx="783704" cy="279648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SARTÉN BASCULAR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8" name="Rectangle 25"/>
          <p:cNvSpPr>
            <a:spLocks noChangeArrowheads="1"/>
          </p:cNvSpPr>
          <p:nvPr/>
        </p:nvSpPr>
        <p:spPr bwMode="auto">
          <a:xfrm>
            <a:off x="5724128" y="4731990"/>
            <a:ext cx="864096" cy="28803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sz="800" b="1" dirty="0" smtClean="0">
                <a:solidFill>
                  <a:srgbClr val="000000"/>
                </a:solidFill>
                <a:latin typeface="BankGothic Md BT" pitchFamily="34" charset="0"/>
              </a:rPr>
              <a:t>HORNO CONVECTOR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249" name="Rectangle 25"/>
          <p:cNvSpPr>
            <a:spLocks noChangeArrowheads="1"/>
          </p:cNvSpPr>
          <p:nvPr/>
        </p:nvSpPr>
        <p:spPr bwMode="auto">
          <a:xfrm>
            <a:off x="7308304" y="4731990"/>
            <a:ext cx="864096" cy="28803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REVOLVEDORA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059582"/>
            <a:ext cx="95804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056" y="1059582"/>
            <a:ext cx="108012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1059582"/>
            <a:ext cx="108012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08304" y="1059582"/>
            <a:ext cx="1006621" cy="1296144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3147814"/>
            <a:ext cx="1224136" cy="1542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64088" y="3147814"/>
            <a:ext cx="160696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400000">
            <a:off x="3812333" y="3187401"/>
            <a:ext cx="151933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Rectangle 25"/>
          <p:cNvSpPr>
            <a:spLocks noChangeArrowheads="1"/>
          </p:cNvSpPr>
          <p:nvPr/>
        </p:nvSpPr>
        <p:spPr bwMode="auto">
          <a:xfrm>
            <a:off x="4139952" y="4731990"/>
            <a:ext cx="864096" cy="28803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_tradnl" sz="800" b="1" dirty="0" smtClean="0">
                <a:solidFill>
                  <a:srgbClr val="000000"/>
                </a:solidFill>
                <a:latin typeface="BankGothic Md BT" pitchFamily="34" charset="0"/>
              </a:rPr>
              <a:t>SOBADORA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99592" y="3147814"/>
            <a:ext cx="288032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Rectangle 25"/>
          <p:cNvSpPr>
            <a:spLocks noChangeArrowheads="1"/>
          </p:cNvSpPr>
          <p:nvPr/>
        </p:nvSpPr>
        <p:spPr bwMode="auto">
          <a:xfrm>
            <a:off x="1403648" y="4731990"/>
            <a:ext cx="1872208" cy="288032"/>
          </a:xfrm>
          <a:prstGeom prst="rect">
            <a:avLst/>
          </a:prstGeom>
          <a:solidFill>
            <a:srgbClr val="66FF3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lIns="0" tIns="0" rIns="0" bIns="0"/>
          <a:lstStyle/>
          <a:p>
            <a:pPr algn="ctr"/>
            <a:r>
              <a:rPr lang="es-ES" sz="800" b="1" dirty="0" smtClean="0">
                <a:solidFill>
                  <a:srgbClr val="000000"/>
                </a:solidFill>
                <a:latin typeface="BankGothic Md BT" pitchFamily="34" charset="0"/>
              </a:rPr>
              <a:t>MANTENEDOR DE ALIMENTOS</a:t>
            </a:r>
            <a:endParaRPr lang="es-ES" sz="8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899592" y="2859782"/>
            <a:ext cx="2880320" cy="216024"/>
          </a:xfrm>
          <a:prstGeom prst="rect">
            <a:avLst/>
          </a:prstGeom>
          <a:solidFill>
            <a:srgbClr val="FF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tIns="0"/>
          <a:lstStyle/>
          <a:p>
            <a:pPr algn="ctr">
              <a:defRPr/>
            </a:pPr>
            <a:r>
              <a:rPr lang="es-ES" sz="1400" b="1" dirty="0" smtClean="0">
                <a:solidFill>
                  <a:srgbClr val="000000"/>
                </a:solidFill>
                <a:latin typeface="BankGothic Md BT" pitchFamily="34" charset="0"/>
              </a:rPr>
              <a:t>COCINA</a:t>
            </a:r>
            <a:endParaRPr lang="es-ES" sz="1400" b="1" dirty="0">
              <a:solidFill>
                <a:srgbClr val="000000"/>
              </a:solidFill>
              <a:latin typeface="BankGothic Md B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25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2571736" y="71420"/>
            <a:ext cx="409496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ABASTECIMIENTO Y FINANZAS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0" y="611699"/>
            <a:ext cx="8989445" cy="195222"/>
            <a:chOff x="250948" y="748152"/>
            <a:chExt cx="8661583" cy="23800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" name="11 Diagrama"/>
          <p:cNvGraphicFramePr/>
          <p:nvPr>
            <p:extLst>
              <p:ext uri="{D42A27DB-BD31-4B8C-83A1-F6EECF244321}">
                <p14:modId xmlns:p14="http://schemas.microsoft.com/office/powerpoint/2010/main" val="3124409507"/>
              </p:ext>
            </p:extLst>
          </p:nvPr>
        </p:nvGraphicFramePr>
        <p:xfrm>
          <a:off x="142844" y="1000114"/>
          <a:ext cx="8858312" cy="389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956923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2357422" y="71420"/>
            <a:ext cx="409496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ES" sz="2000" b="1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ABASTECIMIENTO Y FINANZAS</a:t>
            </a: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132009" y="-38653"/>
            <a:ext cx="8992147" cy="1020366"/>
            <a:chOff x="248345" y="179036"/>
            <a:chExt cx="8664186" cy="124399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88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676456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68" name="67 Conector recto"/>
          <p:cNvCxnSpPr/>
          <p:nvPr/>
        </p:nvCxnSpPr>
        <p:spPr bwMode="auto">
          <a:xfrm rot="5400000">
            <a:off x="2107398" y="2893212"/>
            <a:ext cx="4500576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69 Conector recto"/>
          <p:cNvCxnSpPr/>
          <p:nvPr/>
        </p:nvCxnSpPr>
        <p:spPr bwMode="auto">
          <a:xfrm rot="10800000">
            <a:off x="0" y="2714626"/>
            <a:ext cx="9144000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24 CuadroTexto"/>
          <p:cNvSpPr txBox="1"/>
          <p:nvPr/>
        </p:nvSpPr>
        <p:spPr>
          <a:xfrm>
            <a:off x="91676" y="2917032"/>
            <a:ext cx="4058173" cy="156966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numCol="1" rtlCol="0"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Tahoma" pitchFamily="34" charset="0"/>
              </a:rPr>
              <a:t>Trabajos en Ejecución.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200" dirty="0" smtClean="0">
                <a:latin typeface="Arial" pitchFamily="34" charset="0"/>
                <a:cs typeface="Tahoma" pitchFamily="34" charset="0"/>
              </a:rPr>
              <a:t>Espera que Depto. </a:t>
            </a:r>
            <a:r>
              <a:rPr lang="es-ES" sz="1200" dirty="0" smtClean="0">
                <a:latin typeface="Arial" pitchFamily="34" charset="0"/>
                <a:cs typeface="Tahoma" pitchFamily="34" charset="0"/>
              </a:rPr>
              <a:t>Ingeniería efectúe </a:t>
            </a:r>
            <a:r>
              <a:rPr lang="es-ES" sz="1200" dirty="0" smtClean="0">
                <a:latin typeface="Arial" pitchFamily="34" charset="0"/>
                <a:cs typeface="Tahoma" pitchFamily="34" charset="0"/>
              </a:rPr>
              <a:t>trabajos en Papera de la unidad desde antes del zarpe OPS 4/5</a:t>
            </a:r>
            <a:r>
              <a:rPr lang="es-ES" sz="1200" dirty="0" smtClean="0">
                <a:latin typeface="Arial" pitchFamily="34" charset="0"/>
                <a:cs typeface="Tahoma" pitchFamily="34" charset="0"/>
              </a:rPr>
              <a:t>.</a:t>
            </a:r>
            <a:endParaRPr lang="es-ES" sz="1200" dirty="0" smtClean="0">
              <a:latin typeface="Arial" pitchFamily="34" charset="0"/>
              <a:cs typeface="Tahoma" pitchFamily="34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es-ES" sz="1200" dirty="0" smtClean="0">
                <a:latin typeface="Arial" pitchFamily="34" charset="0"/>
                <a:cs typeface="Tahoma" pitchFamily="34" charset="0"/>
              </a:rPr>
              <a:t> Vino 20 años. (Consolidado)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200" dirty="0" smtClean="0">
                <a:latin typeface="Arial" pitchFamily="34" charset="0"/>
                <a:cs typeface="Tahoma" pitchFamily="34" charset="0"/>
              </a:rPr>
              <a:t>Actualización listado repuestos CPS Países Bajos (OT direccionada a DD.TT., a la espera de clasificación). </a:t>
            </a:r>
          </a:p>
          <a:p>
            <a:pPr marL="171450" indent="-171450">
              <a:buFont typeface="Arial" pitchFamily="34" charset="0"/>
              <a:buChar char="•"/>
            </a:pPr>
            <a:endParaRPr lang="es-ES" sz="1200" dirty="0" smtClean="0">
              <a:latin typeface="Arial" pitchFamily="34" charset="0"/>
              <a:cs typeface="Tahoma" pitchFamily="34" charset="0"/>
            </a:endParaRPr>
          </a:p>
          <a:p>
            <a:endParaRPr lang="es-ES" sz="1200" dirty="0" smtClean="0">
              <a:latin typeface="Arial" pitchFamily="34" charset="0"/>
              <a:cs typeface="Tahoma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422810" y="2806507"/>
            <a:ext cx="4583831" cy="1200329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numCol="1" rtlCol="0"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Tahoma" pitchFamily="34" charset="0"/>
              </a:rPr>
              <a:t>Trabajos corto/mediano plazo.</a:t>
            </a:r>
          </a:p>
          <a:p>
            <a:pPr>
              <a:buFont typeface="Arial" pitchFamily="34" charset="0"/>
              <a:buChar char="•"/>
            </a:pPr>
            <a:r>
              <a:rPr lang="es-MX" sz="1200" dirty="0" smtClean="0">
                <a:latin typeface="Arial" pitchFamily="34" charset="0"/>
                <a:cs typeface="Tahoma" pitchFamily="34" charset="0"/>
              </a:rPr>
              <a:t> Faena víveres Congelados 29 </a:t>
            </a:r>
            <a:r>
              <a:rPr lang="es-MX" sz="1200" dirty="0" err="1" smtClean="0">
                <a:latin typeface="Arial" pitchFamily="34" charset="0"/>
                <a:cs typeface="Tahoma" pitchFamily="34" charset="0"/>
              </a:rPr>
              <a:t>Premes</a:t>
            </a:r>
            <a:r>
              <a:rPr lang="es-MX" sz="1200" dirty="0" smtClean="0">
                <a:latin typeface="Arial" pitchFamily="34" charset="0"/>
                <a:cs typeface="Tahoma" pitchFamily="34" charset="0"/>
              </a:rPr>
              <a:t> (Cabrales, desde MAGABAS)</a:t>
            </a:r>
          </a:p>
          <a:p>
            <a:pPr>
              <a:buFont typeface="Arial" pitchFamily="34" charset="0"/>
              <a:buChar char="•"/>
            </a:pPr>
            <a:r>
              <a:rPr lang="es-MX" sz="1200" dirty="0" smtClean="0">
                <a:latin typeface="Arial" pitchFamily="34" charset="0"/>
                <a:cs typeface="Tahoma" pitchFamily="34" charset="0"/>
              </a:rPr>
              <a:t>Traspaso de recursos (22.04 a CREDIMAT). </a:t>
            </a:r>
          </a:p>
          <a:p>
            <a:pPr>
              <a:buFont typeface="Arial" pitchFamily="34" charset="0"/>
              <a:buChar char="•"/>
            </a:pPr>
            <a:r>
              <a:rPr lang="es-MX" sz="1200" dirty="0" smtClean="0">
                <a:latin typeface="Arial" pitchFamily="34" charset="0"/>
                <a:cs typeface="Tahoma" pitchFamily="34" charset="0"/>
              </a:rPr>
              <a:t>Aporte teletón 2025.</a:t>
            </a:r>
          </a:p>
          <a:p>
            <a:pPr>
              <a:buFont typeface="Arial" pitchFamily="34" charset="0"/>
              <a:buChar char="•"/>
            </a:pPr>
            <a:r>
              <a:rPr lang="es-MX" sz="1200" dirty="0" smtClean="0">
                <a:latin typeface="Arial" pitchFamily="34" charset="0"/>
                <a:cs typeface="Tahoma" pitchFamily="34" charset="0"/>
              </a:rPr>
              <a:t>Reparación papera (repuestos abordo).</a:t>
            </a:r>
            <a:r>
              <a:rPr lang="es-ES" sz="1200" dirty="0">
                <a:latin typeface="Arial" pitchFamily="34" charset="0"/>
                <a:cs typeface="Tahoma" pitchFamily="34" charset="0"/>
              </a:rPr>
              <a:t> </a:t>
            </a:r>
            <a:endParaRPr lang="es-ES" sz="1200" dirty="0" smtClean="0">
              <a:latin typeface="Arial" pitchFamily="34" charset="0"/>
              <a:cs typeface="Tahoma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635485" y="771550"/>
            <a:ext cx="3905200" cy="461665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numCol="1" rtlCol="0"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Tahoma" pitchFamily="34" charset="0"/>
              </a:rPr>
              <a:t>Trabajos Ejecutados.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es-ES" sz="1200" dirty="0" smtClean="0">
                <a:latin typeface="Arial" pitchFamily="34" charset="0"/>
                <a:cs typeface="Tahoma" pitchFamily="34" charset="0"/>
              </a:rPr>
              <a:t>Instalación plancha cocina.</a:t>
            </a:r>
            <a:endParaRPr lang="es-ES" sz="1200" dirty="0">
              <a:latin typeface="Arial" pitchFamily="34" charset="0"/>
              <a:cs typeface="Tahoma" pitchFamily="34" charset="0"/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4677619"/>
              </p:ext>
            </p:extLst>
          </p:nvPr>
        </p:nvGraphicFramePr>
        <p:xfrm>
          <a:off x="85849" y="1187703"/>
          <a:ext cx="4198119" cy="75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11"/>
                <a:gridCol w="998289"/>
                <a:gridCol w="762000"/>
                <a:gridCol w="687983"/>
                <a:gridCol w="1224136"/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s-CL" sz="1800" u="none" strike="noStrike" dirty="0">
                          <a:effectLst/>
                        </a:rPr>
                        <a:t> </a:t>
                      </a:r>
                      <a:endParaRPr lang="es-CL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>
                          <a:effectLst/>
                        </a:rPr>
                        <a:t>CONGELADOS (DÍAS)</a:t>
                      </a:r>
                      <a:endParaRPr lang="es-CL" sz="1100" b="1" i="0" u="none" strike="noStrike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>
                          <a:effectLst/>
                        </a:rPr>
                        <a:t>FRESCOS (DÍAS)</a:t>
                      </a:r>
                      <a:endParaRPr lang="es-CL" sz="1100" b="1" i="0" u="none" strike="noStrike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>
                          <a:effectLst/>
                        </a:rPr>
                        <a:t>SECOS (DÍAS)</a:t>
                      </a:r>
                      <a:endParaRPr lang="es-CL" sz="1100" b="1" i="0" u="none" strike="noStrike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>
                          <a:effectLst/>
                        </a:rPr>
                        <a:t>MEDICAMENTOS</a:t>
                      </a:r>
                      <a:endParaRPr lang="es-CL" sz="11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209550"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100" u="none" strike="noStrike">
                          <a:effectLst/>
                        </a:rPr>
                        <a:t>Cant.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 smtClean="0">
                          <a:effectLst/>
                        </a:rPr>
                        <a:t>30 </a:t>
                      </a:r>
                      <a:r>
                        <a:rPr lang="es-CL" sz="1100" u="none" strike="noStrike" dirty="0">
                          <a:effectLst/>
                        </a:rPr>
                        <a:t>/ 60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 smtClean="0">
                          <a:effectLst/>
                        </a:rPr>
                        <a:t>10/30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 smtClean="0">
                          <a:effectLst/>
                        </a:rPr>
                        <a:t>30/60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>
                          <a:effectLst/>
                        </a:rPr>
                        <a:t>CONFORME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  <a:tr h="200025">
                <a:tc>
                  <a:txBody>
                    <a:bodyPr/>
                    <a:lstStyle/>
                    <a:p>
                      <a:pPr algn="l" rtl="0" fontAlgn="ctr"/>
                      <a:r>
                        <a:rPr lang="es-CL" sz="1100" u="none" strike="noStrike">
                          <a:effectLst/>
                        </a:rPr>
                        <a:t>%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 smtClean="0">
                          <a:effectLst/>
                        </a:rPr>
                        <a:t>50%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 smtClean="0">
                          <a:effectLst/>
                        </a:rPr>
                        <a:t>33%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 smtClean="0">
                          <a:effectLst/>
                        </a:rPr>
                        <a:t>50%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100" u="none" strike="noStrike" dirty="0">
                          <a:effectLst/>
                        </a:rPr>
                        <a:t>100%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29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2143108" y="71420"/>
            <a:ext cx="46826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2000" b="1" u="sng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Aporte Fiscal Libre 2025 ( Monetario)</a:t>
            </a:r>
          </a:p>
          <a:p>
            <a:pPr eaLnBrk="1" hangingPunct="1">
              <a:defRPr/>
            </a:pP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39" y="51186"/>
            <a:ext cx="8992147" cy="1020366"/>
            <a:chOff x="248345" y="179036"/>
            <a:chExt cx="8664186" cy="124399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88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67544" y="4587974"/>
            <a:ext cx="7533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u="sng" dirty="0" smtClean="0">
                <a:latin typeface="Arial" pitchFamily="34" charset="0"/>
              </a:rPr>
              <a:t>PORCENTAJE  DE  AVANCE TOTAL </a:t>
            </a:r>
            <a:r>
              <a:rPr lang="es-ES" sz="1400" b="1" dirty="0" smtClean="0">
                <a:latin typeface="Arial" pitchFamily="34" charset="0"/>
              </a:rPr>
              <a:t> 67,07% SEGÚN CARTOLA MENSUAL </a:t>
            </a:r>
            <a:endParaRPr lang="es-ES" sz="1600" b="1" dirty="0" smtClean="0">
              <a:latin typeface="Arial" pitchFamily="34" charset="0"/>
            </a:endParaRPr>
          </a:p>
        </p:txBody>
      </p:sp>
      <p:pic>
        <p:nvPicPr>
          <p:cNvPr id="1030" name="Picture 6" descr="C:\Users\163290677\Desktop\Sin títul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071552"/>
            <a:ext cx="8338974" cy="3286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77015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82 CuadroTexto"/>
          <p:cNvSpPr txBox="1"/>
          <p:nvPr/>
        </p:nvSpPr>
        <p:spPr>
          <a:xfrm>
            <a:off x="2904214" y="99938"/>
            <a:ext cx="415389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s-ES" sz="2000" b="1" u="sng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CREDIMAT 2025 </a:t>
            </a:r>
            <a:r>
              <a:rPr lang="es-ES" sz="2000" b="1" u="sng" dirty="0" smtClean="0">
                <a:solidFill>
                  <a:srgbClr val="2D2DB9">
                    <a:lumMod val="50000"/>
                  </a:srgbClr>
                </a:solidFill>
                <a:latin typeface="Arial" pitchFamily="34" charset="0"/>
              </a:rPr>
              <a:t>( NO Monetario)</a:t>
            </a:r>
          </a:p>
          <a:p>
            <a:pPr eaLnBrk="1" hangingPunct="1">
              <a:defRPr/>
            </a:pPr>
            <a:endParaRPr lang="es-CL" sz="2000" b="1" dirty="0">
              <a:solidFill>
                <a:srgbClr val="2D2DB9">
                  <a:lumMod val="50000"/>
                </a:srgbClr>
              </a:solidFill>
              <a:latin typeface="Arial" pitchFamily="34" charset="0"/>
            </a:endParaRPr>
          </a:p>
        </p:txBody>
      </p:sp>
      <p:grpSp>
        <p:nvGrpSpPr>
          <p:cNvPr id="2" name="7 Grupo"/>
          <p:cNvGrpSpPr>
            <a:grpSpLocks/>
          </p:cNvGrpSpPr>
          <p:nvPr/>
        </p:nvGrpSpPr>
        <p:grpSpPr bwMode="auto">
          <a:xfrm>
            <a:off x="71439" y="51186"/>
            <a:ext cx="8992147" cy="1020366"/>
            <a:chOff x="248345" y="179036"/>
            <a:chExt cx="8664186" cy="1243999"/>
          </a:xfrm>
        </p:grpSpPr>
        <p:sp>
          <p:nvSpPr>
            <p:cNvPr id="85" name="84 Forma libre"/>
            <p:cNvSpPr/>
            <p:nvPr/>
          </p:nvSpPr>
          <p:spPr>
            <a:xfrm>
              <a:off x="250948" y="751325"/>
              <a:ext cx="6867428" cy="233249"/>
            </a:xfrm>
            <a:custGeom>
              <a:avLst/>
              <a:gdLst>
                <a:gd name="connsiteX0" fmla="*/ 4763 w 4695825"/>
                <a:gd name="connsiteY0" fmla="*/ 4762 h 233362"/>
                <a:gd name="connsiteX1" fmla="*/ 0 w 4695825"/>
                <a:gd name="connsiteY1" fmla="*/ 233362 h 233362"/>
                <a:gd name="connsiteX2" fmla="*/ 4538663 w 4695825"/>
                <a:gd name="connsiteY2" fmla="*/ 233362 h 233362"/>
                <a:gd name="connsiteX3" fmla="*/ 4695825 w 4695825"/>
                <a:gd name="connsiteY3" fmla="*/ 0 h 233362"/>
                <a:gd name="connsiteX4" fmla="*/ 4763 w 4695825"/>
                <a:gd name="connsiteY4" fmla="*/ 4762 h 233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95825" h="233362">
                  <a:moveTo>
                    <a:pt x="4763" y="4762"/>
                  </a:moveTo>
                  <a:cubicBezTo>
                    <a:pt x="3175" y="80962"/>
                    <a:pt x="1588" y="157162"/>
                    <a:pt x="0" y="233362"/>
                  </a:cubicBezTo>
                  <a:lnTo>
                    <a:pt x="4538663" y="233362"/>
                  </a:lnTo>
                  <a:lnTo>
                    <a:pt x="4695825" y="0"/>
                  </a:lnTo>
                  <a:lnTo>
                    <a:pt x="4763" y="4762"/>
                  </a:lnTo>
                  <a:close/>
                </a:path>
              </a:pathLst>
            </a:custGeom>
            <a:solidFill>
              <a:srgbClr val="0A0A2C"/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6" name="85 Paralelogramo"/>
            <p:cNvSpPr/>
            <p:nvPr/>
          </p:nvSpPr>
          <p:spPr>
            <a:xfrm>
              <a:off x="6933748" y="751325"/>
              <a:ext cx="1092641" cy="234836"/>
            </a:xfrm>
            <a:prstGeom prst="parallelogram">
              <a:avLst>
                <a:gd name="adj" fmla="val 119022"/>
              </a:avLst>
            </a:prstGeom>
            <a:solidFill>
              <a:schemeClr val="accent6">
                <a:lumMod val="75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sp>
          <p:nvSpPr>
            <p:cNvPr id="87" name="86 Paralelogramo"/>
            <p:cNvSpPr/>
            <p:nvPr/>
          </p:nvSpPr>
          <p:spPr>
            <a:xfrm>
              <a:off x="7888723" y="748152"/>
              <a:ext cx="1023808" cy="233249"/>
            </a:xfrm>
            <a:prstGeom prst="parallelogram">
              <a:avLst>
                <a:gd name="adj" fmla="val 115353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12700">
              <a:solidFill>
                <a:srgbClr val="CC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s-CL" dirty="0"/>
            </a:p>
          </p:txBody>
        </p:sp>
        <p:pic>
          <p:nvPicPr>
            <p:cNvPr id="88" name="14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8345" y="179036"/>
              <a:ext cx="688294" cy="1243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9" name="8 Marcador de número de diapositiva"/>
          <p:cNvSpPr txBox="1">
            <a:spLocks/>
          </p:cNvSpPr>
          <p:nvPr/>
        </p:nvSpPr>
        <p:spPr bwMode="auto">
          <a:xfrm>
            <a:off x="8534400" y="4857750"/>
            <a:ext cx="6096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EC535C-B35F-44B9-A273-F124A45BFF29}" type="slidenum">
              <a:rPr kumimoji="0" lang="es-E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2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67544" y="4587974"/>
            <a:ext cx="7533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u="sng" dirty="0" smtClean="0">
                <a:latin typeface="Arial" pitchFamily="34" charset="0"/>
              </a:rPr>
              <a:t>PORCENTAJE  DE  AVANCE TOTAL </a:t>
            </a:r>
            <a:r>
              <a:rPr lang="es-ES" sz="1400" b="1" dirty="0" smtClean="0">
                <a:latin typeface="Arial" pitchFamily="34" charset="0"/>
              </a:rPr>
              <a:t> 88,92% SEGÚN CARTOLA MENSUAL </a:t>
            </a:r>
            <a:endParaRPr lang="es-ES" sz="1600" b="1" dirty="0" smtClean="0">
              <a:latin typeface="Arial" pitchFamily="34" charset="0"/>
            </a:endParaRPr>
          </a:p>
        </p:txBody>
      </p:sp>
      <p:graphicFrame>
        <p:nvGraphicFramePr>
          <p:cNvPr id="13" name="12 Tabla"/>
          <p:cNvGraphicFramePr>
            <a:graphicFrameLocks noGrp="1"/>
          </p:cNvGraphicFramePr>
          <p:nvPr/>
        </p:nvGraphicFramePr>
        <p:xfrm>
          <a:off x="827584" y="1059579"/>
          <a:ext cx="7848871" cy="3456386"/>
        </p:xfrm>
        <a:graphic>
          <a:graphicData uri="http://schemas.openxmlformats.org/drawingml/2006/table">
            <a:tbl>
              <a:tblPr/>
              <a:tblGrid>
                <a:gridCol w="1100486"/>
                <a:gridCol w="1189031"/>
                <a:gridCol w="1166895"/>
                <a:gridCol w="1378771"/>
                <a:gridCol w="1546373"/>
                <a:gridCol w="1467315"/>
              </a:tblGrid>
              <a:tr h="61181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CRÉDITO 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TA-ACT-SUBACT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ASIGNACIÓN 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PAGADO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COMPROMISOS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SALDO DISPONIBLE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REPUESTOS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02-432-DW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$41,255,881.00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$29,447,445.00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$10,915,997.00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$892,439.00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CONSUMOS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02-432-DW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$19,220,000.00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$12,480,404.00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$6,260,659.00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$478,937.00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LUBRICANTES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01-125-DX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$15,455,480.00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$15,213,936.00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$204,085.00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$37,459.00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SERVMAD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01-125-DX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$16,527,000.00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$16,992,981.00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$0.00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($465,981.00)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INVE 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01-246-IH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$71,712,611.00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$71,712,611.00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$0.00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$0.00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DD.TT 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01-246-XR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$967,953.00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$967,949.00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$0.00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$4.00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DD.TT </a:t>
                      </a:r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S1-435-L5 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$193,113.00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$193,112.00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$0.00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just" rtl="0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374" marR="7374" marT="737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TOTALES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ED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$165,332,038.00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ED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$147,008,438.00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ED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$17,380,741.00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ED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$942,859.00 </a:t>
                      </a:r>
                    </a:p>
                  </a:txBody>
                  <a:tcPr marL="7374" marR="7374" marT="737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ED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03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tron escuadra 1">
  <a:themeElements>
    <a:clrScheme name="Patron escuadra 1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tron escuadra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Patron escuadra 1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tron escuadra 1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tron escuadra 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99139</TotalTime>
  <Words>336</Words>
  <Application>Microsoft Office PowerPoint</Application>
  <PresentationFormat>Presentación en pantalla (16:9)</PresentationFormat>
  <Paragraphs>121</Paragraphs>
  <Slides>5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Patron escuadra 1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Dark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BRIEFING</dc:title>
  <dc:creator>OFOPER</dc:creator>
  <cp:lastModifiedBy>BL_JJ.DD_ABASTECIMIENTO</cp:lastModifiedBy>
  <cp:revision>6197</cp:revision>
  <cp:lastPrinted>2025-01-30T14:24:20Z</cp:lastPrinted>
  <dcterms:created xsi:type="dcterms:W3CDTF">2006-04-24T21:35:19Z</dcterms:created>
  <dcterms:modified xsi:type="dcterms:W3CDTF">2025-09-23T13:23:10Z</dcterms:modified>
</cp:coreProperties>
</file>