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753"/>
    <p:restoredTop sz="94737"/>
  </p:normalViewPr>
  <p:slideViewPr>
    <p:cSldViewPr snapToGrid="0" snapToObjects="1">
      <p:cViewPr varScale="1">
        <p:scale>
          <a:sx n="62" d="100"/>
          <a:sy n="62" d="100"/>
        </p:scale>
        <p:origin x="-90" y="-9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AC769EB-71F7-E364-4273-9A13AD77FD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9912" y="425885"/>
            <a:ext cx="10363200" cy="1470025"/>
          </a:xfrm>
        </p:spPr>
        <p:txBody>
          <a:bodyPr/>
          <a:lstStyle/>
          <a:p>
            <a:r>
              <a:rPr lang="es-CL" b="1" dirty="0" smtClean="0">
                <a:solidFill>
                  <a:schemeClr val="bg2">
                    <a:lumMod val="75000"/>
                  </a:schemeClr>
                </a:solidFill>
                <a:latin typeface="Arial Black" pitchFamily="34" charset="0"/>
              </a:rPr>
              <a:t>AVENTURA DE MOTES 2022</a:t>
            </a:r>
            <a:endParaRPr lang="es-CL" b="1" dirty="0">
              <a:solidFill>
                <a:schemeClr val="bg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C7B0B13-886A-8C23-4FBC-3284D0D6BC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5981700"/>
            <a:ext cx="8534400" cy="1752600"/>
          </a:xfrm>
        </p:spPr>
        <p:txBody>
          <a:bodyPr>
            <a:normAutofit/>
          </a:bodyPr>
          <a:lstStyle/>
          <a:p>
            <a:r>
              <a:rPr lang="es-CL" sz="1600" dirty="0" smtClean="0">
                <a:solidFill>
                  <a:schemeClr val="bg1"/>
                </a:solidFill>
              </a:rPr>
              <a:t>Catalina Muñoz Montero</a:t>
            </a:r>
          </a:p>
          <a:p>
            <a:r>
              <a:rPr lang="es-CL" sz="1600" dirty="0" smtClean="0">
                <a:solidFill>
                  <a:schemeClr val="bg1"/>
                </a:solidFill>
              </a:rPr>
              <a:t>1° Daga</a:t>
            </a:r>
            <a:endParaRPr lang="es-CL" sz="1600" dirty="0">
              <a:solidFill>
                <a:schemeClr val="bg1"/>
              </a:solidFill>
            </a:endParaRPr>
          </a:p>
        </p:txBody>
      </p:sp>
      <p:pic>
        <p:nvPicPr>
          <p:cNvPr id="1027" name="Imagen 2">
            <a:extLst>
              <a:ext uri="{FF2B5EF4-FFF2-40B4-BE49-F238E27FC236}">
                <a16:creationId xmlns:a16="http://schemas.microsoft.com/office/drawing/2014/main" xmlns="" id="{81DAD596-02AD-86CC-F216-EFAD4A35E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6192" y="1745595"/>
            <a:ext cx="9578510" cy="399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5">
            <a:extLst>
              <a:ext uri="{FF2B5EF4-FFF2-40B4-BE49-F238E27FC236}">
                <a16:creationId xmlns:a16="http://schemas.microsoft.com/office/drawing/2014/main" xmlns="" id="{8748E354-9946-7866-F2B9-AE1D9D5B9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xmlns="" id="{BC9EC012-E4AE-0005-C991-E28025CFC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5DEFC1D8-04CD-00E5-DE22-4E4AE84BF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s-ES" altLang="es-C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s-ES" altLang="es-C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186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BAÑO DE MAR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56D43998-800E-637B-95B2-9263FCD495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948837" y="1417638"/>
            <a:ext cx="6270826" cy="4184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PRIMERA VISITA DE RECLUTAS</a:t>
            </a:r>
            <a:endParaRPr lang="es-CL" dirty="0"/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xmlns="" id="{FAB9C640-0760-B14A-575D-E83037395A0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630930" y="1417638"/>
            <a:ext cx="4918710" cy="491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9028</TotalTime>
  <Words>17</Words>
  <Application>Microsoft Macintosh PowerPoint</Application>
  <PresentationFormat>Personalizado</PresentationFormat>
  <Paragraphs>6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AVENTURA DE MOTES 2022</vt:lpstr>
      <vt:lpstr>BAÑO DE MAR</vt:lpstr>
      <vt:lpstr>PRIMERA VISITA DE RECLUTAS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CATHERINE HARDY</dc:creator>
  <cp:lastModifiedBy>User</cp:lastModifiedBy>
  <cp:revision>2</cp:revision>
  <dcterms:created xsi:type="dcterms:W3CDTF">2022-06-09T12:55:11Z</dcterms:created>
  <dcterms:modified xsi:type="dcterms:W3CDTF">2022-06-16T12:46:09Z</dcterms:modified>
</cp:coreProperties>
</file>