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 autoAdjust="0"/>
    <p:restoredTop sz="94086" autoAdjust="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2630E6-836F-4047-BA3F-1730C4527AE3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82FCAB5-17A6-4AB7-B4D8-192CCE94A55D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scuelanaval.cl/wp-content/uploads/2022/01/ENTRADA-RECLUTAS-2022-428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00240"/>
            <a:ext cx="8715436" cy="45720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7224" y="1"/>
            <a:ext cx="7772400" cy="1142984"/>
          </a:xfrm>
        </p:spPr>
        <p:txBody>
          <a:bodyPr/>
          <a:lstStyle/>
          <a:p>
            <a:r>
              <a:rPr lang="es-MX" b="1" dirty="0" smtClean="0">
                <a:ln w="900" cmpd="sng">
                  <a:solidFill>
                    <a:schemeClr val="bg2">
                      <a:lumMod val="1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Yo en la escuela naval</a:t>
            </a:r>
            <a:endParaRPr lang="es-CL" b="1" dirty="0">
              <a:ln w="900" cmpd="sng">
                <a:solidFill>
                  <a:schemeClr val="bg2">
                    <a:lumMod val="1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5720" y="5105400"/>
            <a:ext cx="6400800" cy="1752600"/>
          </a:xfrm>
        </p:spPr>
        <p:txBody>
          <a:bodyPr/>
          <a:lstStyle/>
          <a:p>
            <a:pPr algn="l"/>
            <a:r>
              <a:rPr lang="es-MX" dirty="0" smtClean="0">
                <a:latin typeface="Arial" pitchFamily="34" charset="0"/>
                <a:cs typeface="Arial" pitchFamily="34" charset="0"/>
              </a:rPr>
              <a:t>Joaquín Flores Acosta</a:t>
            </a:r>
          </a:p>
          <a:p>
            <a:pPr algn="l"/>
            <a:r>
              <a:rPr lang="es-MX" dirty="0" smtClean="0">
                <a:latin typeface="Arial" pitchFamily="34" charset="0"/>
                <a:cs typeface="Arial" pitchFamily="34" charset="0"/>
              </a:rPr>
              <a:t>1°H  341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143240" y="5934670"/>
            <a:ext cx="23574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CL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11268" name="Picture 4" descr="https://escuelanaval.cl/wp-content/uploads/2022/01/tit_Motes2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1098" y="5399979"/>
            <a:ext cx="4012902" cy="14580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Arial" pitchFamily="34" charset="0"/>
                <a:cs typeface="Arial" pitchFamily="34" charset="0"/>
              </a:rPr>
              <a:t>Primera campaña Náutica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MX" sz="3200" dirty="0" smtClean="0">
                <a:latin typeface="Arial" pitchFamily="34" charset="0"/>
                <a:cs typeface="Arial" pitchFamily="34" charset="0"/>
              </a:rPr>
              <a:t>Iniciamos el día formado adelante del muro de los caídos para escuchar unas palabras que el capitán tenia para nosotros, luego pasamos a subirnos el bus para iniciar el viaje. Cuando llegamos bajamos todas nuestras cosas del bus para luego subirnos a un transbordador para así llegar a la isla Quiriquina.</a:t>
            </a:r>
            <a:endParaRPr lang="es-CL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/>
          <a:lstStyle/>
          <a:p>
            <a:pPr algn="ctr"/>
            <a:r>
              <a:rPr lang="es-MX" b="1" dirty="0" smtClean="0">
                <a:latin typeface="Arial" pitchFamily="34" charset="0"/>
                <a:cs typeface="Arial" pitchFamily="34" charset="0"/>
              </a:rPr>
              <a:t>Primera Campaña Náutica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26628" name="Picture 4" descr="https://escuelanaval.cl/wp-content/uploads/2022/01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857364"/>
            <a:ext cx="6096000" cy="40576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626" name="Picture 2" descr="https://escuelanaval.cl/wp-content/uploads/2022/01/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4078338" cy="27146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630" name="Picture 6" descr="https://escuelanaval.cl/wp-content/uploads/2022/01/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2571744"/>
            <a:ext cx="6096000" cy="40576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6634" name="Picture 10" descr="https://escuelanaval.cl/wp-content/uploads/2022/01/1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1428736"/>
            <a:ext cx="6096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32" name="Picture 8" descr="https://escuelanaval.cl/wp-content/uploads/2022/01/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2500306"/>
            <a:ext cx="6096000" cy="40671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s-MX" sz="4000" b="1" dirty="0" smtClean="0">
                <a:latin typeface="Arial" pitchFamily="34" charset="0"/>
                <a:cs typeface="Arial" pitchFamily="34" charset="0"/>
              </a:rPr>
              <a:t>Actividades en la primera Campaña Náutica</a:t>
            </a:r>
            <a:endParaRPr lang="es-CL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1472" y="2571744"/>
            <a:ext cx="8158162" cy="3636660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itchFamily="34" charset="0"/>
                <a:cs typeface="Arial" pitchFamily="34" charset="0"/>
              </a:rPr>
              <a:t>En la Isla Quiriquina tuvimos nuestro primer baño mar, también un recorrido por la isla, nuestra primer competencia entra divisiones, la que fue “tirar la cuerda” y tuvimos la tradicional caminata al faro de Isla Quiriquina</a:t>
            </a:r>
            <a:endParaRPr lang="es-CL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s-MX" sz="4000" b="1" dirty="0" smtClean="0">
                <a:latin typeface="Arial" pitchFamily="34" charset="0"/>
                <a:cs typeface="Arial" pitchFamily="34" charset="0"/>
              </a:rPr>
              <a:t>Actividades en la primera Campaña Náutica</a:t>
            </a:r>
            <a:endParaRPr lang="es-CL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27650" name="Picture 2" descr="https://escuelanaval.cl/wp-content/uploads/2022/01/IMG_20220128_063237-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1714487"/>
            <a:ext cx="4286281" cy="32147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652" name="Picture 4" descr="https://escuelanaval.cl/wp-content/uploads/2022/01/DSC_46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00000">
            <a:off x="4429124" y="3214686"/>
            <a:ext cx="4429124" cy="29550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7654" name="Picture 6" descr="https://escuelanaval.cl/wp-content/uploads/2022/01/DSC_4701-300x2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480000">
            <a:off x="428596" y="3429000"/>
            <a:ext cx="4071966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656" name="Picture 8" descr="https://escuelanaval.cl/wp-content/uploads/2022/01/DSC_4823-300x20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07" y="1643049"/>
            <a:ext cx="3643339" cy="24288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7658" name="Picture 10" descr="https://escuelanaval.cl/wp-content/uploads/2022/01/DSC_4923-300x2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643314"/>
            <a:ext cx="3857652" cy="25717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7660" name="Picture 12" descr="https://escuelanaval.cl/wp-content/uploads/2022/02/DJI_083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44" y="1643050"/>
            <a:ext cx="5246592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/>
          <a:lstStyle/>
          <a:p>
            <a:pPr algn="ctr"/>
            <a:r>
              <a:rPr lang="es-MX" b="1" dirty="0" smtClean="0">
                <a:latin typeface="Arial" pitchFamily="34" charset="0"/>
                <a:cs typeface="Arial" pitchFamily="34" charset="0"/>
              </a:rPr>
              <a:t>Primera visita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86314" y="1857364"/>
            <a:ext cx="4071966" cy="4389120"/>
          </a:xfrm>
        </p:spPr>
        <p:txBody>
          <a:bodyPr>
            <a:normAutofit/>
          </a:bodyPr>
          <a:lstStyle/>
          <a:p>
            <a:r>
              <a:rPr lang="es-MX" sz="3200" dirty="0" smtClean="0">
                <a:latin typeface="Arial" pitchFamily="34" charset="0"/>
                <a:cs typeface="Arial" pitchFamily="34" charset="0"/>
              </a:rPr>
              <a:t>Luego de varias semanas tuvimos la primera visita de nuestros padres, la cual a todos nos alegro mucho y nos llenó de ánimos para continuar.</a:t>
            </a:r>
            <a:endParaRPr lang="es-CL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8" name="Picture 2" descr="https://escuelanaval.cl/wp-content/uploads/2022/02/FOTO-RECLUTAS-Y-FAMILIA-PRIMERA-VISITA-RECLUTAS-2022-13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28802"/>
            <a:ext cx="4643904" cy="39290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MX" sz="4800" b="1" dirty="0" smtClean="0">
                <a:latin typeface="Arial" pitchFamily="34" charset="0"/>
                <a:cs typeface="Arial" pitchFamily="34" charset="0"/>
              </a:rPr>
              <a:t>Revista General de Reclutas</a:t>
            </a:r>
            <a:endParaRPr lang="es-CL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57686" y="1935480"/>
            <a:ext cx="4329114" cy="4389120"/>
          </a:xfrm>
        </p:spPr>
        <p:txBody>
          <a:bodyPr/>
          <a:lstStyle/>
          <a:p>
            <a:r>
              <a:rPr lang="es-MX" dirty="0" smtClean="0"/>
              <a:t>Como etapa final tenemos la revista general de reclutas, en la que una ves terminada, ya dejamos de ser reclutas y pasamos a ser cadetes navales. Terminada la revista tenemos nuestro primer franco y nos vamos a nuestras casas con nuestra familia.</a:t>
            </a:r>
            <a:endParaRPr lang="es-CL" dirty="0"/>
          </a:p>
        </p:txBody>
      </p:sp>
      <p:pic>
        <p:nvPicPr>
          <p:cNvPr id="31746" name="Picture 2" descr="https://escuelanaval.cl/wp-content/uploads/2022/03/DSC_8168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3857652" cy="25241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748" name="Picture 4" descr="https://escuelanaval.cl/wp-content/uploads/2022/03/DSC_8525-300x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143380"/>
            <a:ext cx="3857652" cy="24288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</TotalTime>
  <Words>202</Words>
  <Application>Microsoft Office PowerPoint</Application>
  <PresentationFormat>Presentación en pantalla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Flujo</vt:lpstr>
      <vt:lpstr>Yo en la escuela naval</vt:lpstr>
      <vt:lpstr>Primera campaña Náutica</vt:lpstr>
      <vt:lpstr>Primera Campaña Náutica</vt:lpstr>
      <vt:lpstr>Actividades en la primera Campaña Náutica</vt:lpstr>
      <vt:lpstr>Actividades en la primera Campaña Náutica</vt:lpstr>
      <vt:lpstr>Primera visita</vt:lpstr>
      <vt:lpstr>Revista General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8</cp:revision>
  <dcterms:created xsi:type="dcterms:W3CDTF">2022-06-03T12:19:31Z</dcterms:created>
  <dcterms:modified xsi:type="dcterms:W3CDTF">2022-06-03T13:31:43Z</dcterms:modified>
</cp:coreProperties>
</file>