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 id="2147483950" r:id="rId2"/>
    <p:sldMasterId id="2147483937" r:id="rId3"/>
  </p:sldMasterIdLst>
  <p:notesMasterIdLst>
    <p:notesMasterId r:id="rId10"/>
  </p:notesMasterIdLst>
  <p:sldIdLst>
    <p:sldId id="379" r:id="rId4"/>
    <p:sldId id="307" r:id="rId5"/>
    <p:sldId id="380" r:id="rId6"/>
    <p:sldId id="382" r:id="rId7"/>
    <p:sldId id="383" r:id="rId8"/>
    <p:sldId id="385" r:id="rId9"/>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an Pablo Ramos Andrade" initials="JPRA" lastIdx="1" clrIdx="0">
    <p:extLst>
      <p:ext uri="{19B8F6BF-5375-455C-9EA6-DF929625EA0E}">
        <p15:presenceInfo xmlns:p15="http://schemas.microsoft.com/office/powerpoint/2012/main" userId="be6c4f7be99d451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56F"/>
    <a:srgbClr val="FF9108"/>
    <a:srgbClr val="D7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034E78-7F5D-4C2E-B375-FC64B27BC917}" styleName="Estilo oscuro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250" autoAdjust="0"/>
    <p:restoredTop sz="89506" autoAdjust="0"/>
  </p:normalViewPr>
  <p:slideViewPr>
    <p:cSldViewPr>
      <p:cViewPr varScale="1">
        <p:scale>
          <a:sx n="91" d="100"/>
          <a:sy n="91" d="100"/>
        </p:scale>
        <p:origin x="216" y="2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commentAuthors" Target="commentAuthors.xml"/><Relationship Id="rId5" Type="http://schemas.openxmlformats.org/officeDocument/2006/relationships/slide" Target="slides/slide2.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73A1E8-D579-4D03-8470-C405E243E7DE}" type="datetimeFigureOut">
              <a:rPr lang="es-CL" smtClean="0"/>
              <a:t>20-07-21</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BDD92-91C6-462E-8562-7F8B37F22983}" type="slidenum">
              <a:rPr lang="es-CL" smtClean="0"/>
              <a:t>‹Nº›</a:t>
            </a:fld>
            <a:endParaRPr lang="es-CL"/>
          </a:p>
        </p:txBody>
      </p:sp>
    </p:spTree>
    <p:extLst>
      <p:ext uri="{BB962C8B-B14F-4D97-AF65-F5344CB8AC3E}">
        <p14:creationId xmlns:p14="http://schemas.microsoft.com/office/powerpoint/2010/main" val="1914310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0" y="6041267"/>
            <a:ext cx="2999232"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10 Rectángulo"/>
          <p:cNvSpPr/>
          <p:nvPr/>
        </p:nvSpPr>
        <p:spPr>
          <a:xfrm>
            <a:off x="3145536" y="6044184"/>
            <a:ext cx="90464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Título"/>
          <p:cNvSpPr>
            <a:spLocks noGrp="1"/>
          </p:cNvSpPr>
          <p:nvPr>
            <p:ph type="ctrTitle"/>
          </p:nvPr>
        </p:nvSpPr>
        <p:spPr>
          <a:xfrm>
            <a:off x="3149600" y="4038600"/>
            <a:ext cx="8636000" cy="1828800"/>
          </a:xfrm>
          <a:prstGeom prst="rect">
            <a:avLst/>
          </a:prstGeom>
        </p:spPr>
        <p:txBody>
          <a:bodyPr anchor="b"/>
          <a:lstStyle>
            <a:lvl1pPr>
              <a:defRPr cap="all" baseline="0"/>
            </a:lvl1pPr>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3149600" y="6050037"/>
            <a:ext cx="8940800" cy="685800"/>
          </a:xfrm>
          <a:prstGeom prst="rect">
            <a:avLst/>
          </a:prstGeo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28" name="27 Marcador de fecha"/>
          <p:cNvSpPr>
            <a:spLocks noGrp="1"/>
          </p:cNvSpPr>
          <p:nvPr>
            <p:ph type="dt" sz="half" idx="10"/>
          </p:nvPr>
        </p:nvSpPr>
        <p:spPr>
          <a:xfrm>
            <a:off x="101600" y="6068699"/>
            <a:ext cx="2743200" cy="685800"/>
          </a:xfrm>
        </p:spPr>
        <p:txBody>
          <a:bodyPr>
            <a:noAutofit/>
          </a:bodyPr>
          <a:lstStyle>
            <a:lvl1pPr algn="ctr">
              <a:defRPr sz="2000">
                <a:solidFill>
                  <a:srgbClr val="FFFFFF"/>
                </a:solidFill>
              </a:defRPr>
            </a:lvl1pPr>
          </a:lstStyle>
          <a:p>
            <a:fld id="{C8961CAB-A9C0-4CF9-A6C5-E46BA769987C}" type="datetimeFigureOut">
              <a:rPr lang="es-CL" smtClean="0"/>
              <a:t>20-07-21</a:t>
            </a:fld>
            <a:endParaRPr lang="es-CL"/>
          </a:p>
        </p:txBody>
      </p:sp>
      <p:sp>
        <p:nvSpPr>
          <p:cNvPr id="17" name="16 Marcador de pie de página"/>
          <p:cNvSpPr>
            <a:spLocks noGrp="1"/>
          </p:cNvSpPr>
          <p:nvPr>
            <p:ph type="ftr" sz="quarter" idx="11"/>
          </p:nvPr>
        </p:nvSpPr>
        <p:spPr>
          <a:xfrm>
            <a:off x="2780524" y="236539"/>
            <a:ext cx="7823200" cy="365125"/>
          </a:xfrm>
        </p:spPr>
        <p:txBody>
          <a:bodyPr/>
          <a:lstStyle>
            <a:lvl1pPr algn="r">
              <a:defRPr>
                <a:solidFill>
                  <a:schemeClr val="tx2"/>
                </a:solidFill>
              </a:defRPr>
            </a:lvl1pPr>
          </a:lstStyle>
          <a:p>
            <a:endParaRPr lang="es-CL"/>
          </a:p>
        </p:txBody>
      </p:sp>
      <p:sp>
        <p:nvSpPr>
          <p:cNvPr id="29" name="28 Marcador de número de diapositiva"/>
          <p:cNvSpPr>
            <a:spLocks noGrp="1"/>
          </p:cNvSpPr>
          <p:nvPr>
            <p:ph type="sldNum" sz="quarter" idx="12"/>
          </p:nvPr>
        </p:nvSpPr>
        <p:spPr>
          <a:xfrm>
            <a:off x="10668000" y="228600"/>
            <a:ext cx="1117600" cy="381000"/>
          </a:xfrm>
          <a:prstGeom prst="rect">
            <a:avLst/>
          </a:prstGeom>
        </p:spPr>
        <p:txBody>
          <a:bodyPr/>
          <a:lstStyle>
            <a:lvl1pPr>
              <a:defRPr>
                <a:solidFill>
                  <a:schemeClr val="tx2"/>
                </a:solidFill>
              </a:defRPr>
            </a:lvl1pPr>
          </a:lstStyle>
          <a:p>
            <a:fld id="{5D9E6A02-82EB-4F00-B2B1-A1E81554CC4E}" type="slidenum">
              <a:rPr lang="es-CL" smtClean="0"/>
              <a:t>‹Nº›</a:t>
            </a:fld>
            <a:endParaRPr lang="es-CL"/>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6864" y="228600"/>
            <a:ext cx="10871200" cy="990600"/>
          </a:xfrm>
          <a:prstGeom prst="rect">
            <a:avLst/>
          </a:prstGeom>
        </p:spPr>
        <p:txBody>
          <a:bodyPr/>
          <a:lstStyle/>
          <a:p>
            <a:r>
              <a:rPr kumimoji="0" lang="es-ES"/>
              <a:t>Haga clic para modificar el estilo de título del patrón</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20-07-21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
        <p:nvSpPr>
          <p:cNvPr id="8" name="7 Marcador de contenido"/>
          <p:cNvSpPr>
            <a:spLocks noGrp="1"/>
          </p:cNvSpPr>
          <p:nvPr>
            <p:ph sz="quarter" idx="1"/>
          </p:nvPr>
        </p:nvSpPr>
        <p:spPr>
          <a:xfrm>
            <a:off x="816864" y="1600200"/>
            <a:ext cx="10871200" cy="44958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25ED48-B20A-4EF6-ABBA-1DA493907E64}"/>
              </a:ext>
            </a:extLst>
          </p:cNvPr>
          <p:cNvSpPr>
            <a:spLocks noGrp="1"/>
          </p:cNvSpPr>
          <p:nvPr>
            <p:ph type="title"/>
          </p:nvPr>
        </p:nvSpPr>
        <p:spPr>
          <a:xfrm>
            <a:off x="812800" y="228600"/>
            <a:ext cx="10871200" cy="990600"/>
          </a:xfrm>
          <a:prstGeom prst="rect">
            <a:avLst/>
          </a:prstGeom>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7304189-DEF0-4B46-8429-639D0E67295F}"/>
              </a:ext>
            </a:extLst>
          </p:cNvPr>
          <p:cNvSpPr>
            <a:spLocks noGrp="1"/>
          </p:cNvSpPr>
          <p:nvPr>
            <p:ph type="dt" sz="half" idx="10"/>
          </p:nvPr>
        </p:nvSpPr>
        <p:spPr/>
        <p:txBody>
          <a:bodyPr/>
          <a:lstStyle/>
          <a:p>
            <a:fld id="{C8961CAB-A9C0-4CF9-A6C5-E46BA769987C}" type="datetimeFigureOut">
              <a:rPr lang="es-CL" smtClean="0"/>
              <a:t>20-07-21</a:t>
            </a:fld>
            <a:endParaRPr lang="es-CL"/>
          </a:p>
        </p:txBody>
      </p:sp>
      <p:sp>
        <p:nvSpPr>
          <p:cNvPr id="4" name="Marcador de pie de página 3">
            <a:extLst>
              <a:ext uri="{FF2B5EF4-FFF2-40B4-BE49-F238E27FC236}">
                <a16:creationId xmlns:a16="http://schemas.microsoft.com/office/drawing/2014/main" id="{AEA6127D-20BE-4723-8CC3-BA9207AF9252}"/>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F4D1066B-B6E5-4086-BE06-F829E529891B}"/>
              </a:ext>
            </a:extLst>
          </p:cNvPr>
          <p:cNvSpPr>
            <a:spLocks noGrp="1"/>
          </p:cNvSpPr>
          <p:nvPr>
            <p:ph type="sldNum" sz="quarter" idx="12"/>
          </p:nvPr>
        </p:nvSpPr>
        <p:spPr>
          <a:xfrm>
            <a:off x="0" y="1272222"/>
            <a:ext cx="711200" cy="244476"/>
          </a:xfrm>
          <a:prstGeom prst="rect">
            <a:avLst/>
          </a:prstGeom>
        </p:spPr>
        <p:txBody>
          <a:bodyPr/>
          <a:lstStyle/>
          <a:p>
            <a:fld id="{5D9E6A02-82EB-4F00-B2B1-A1E81554CC4E}" type="slidenum">
              <a:rPr lang="es-CL" smtClean="0"/>
              <a:t>‹Nº›</a:t>
            </a:fld>
            <a:endParaRPr lang="es-CL"/>
          </a:p>
        </p:txBody>
      </p:sp>
    </p:spTree>
    <p:extLst>
      <p:ext uri="{BB962C8B-B14F-4D97-AF65-F5344CB8AC3E}">
        <p14:creationId xmlns:p14="http://schemas.microsoft.com/office/powerpoint/2010/main" val="26995394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828801" y="2743200"/>
            <a:ext cx="9497484" cy="1673225"/>
          </a:xfrm>
          <a:prstGeom prst="rect">
            <a:avLst/>
          </a:prstGeo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7" name="6 Rectángulo"/>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Rectángulo"/>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1828800" y="1600200"/>
            <a:ext cx="10160000" cy="990600"/>
          </a:xfrm>
          <a:prstGeom prst="rect">
            <a:avLst/>
          </a:prstGeom>
        </p:spPr>
        <p:txBody>
          <a:bodyPr/>
          <a:lstStyle>
            <a:lvl1pPr algn="l">
              <a:buNone/>
              <a:defRPr sz="4400" b="0" cap="none">
                <a:solidFill>
                  <a:srgbClr val="FFFFFF"/>
                </a:solidFill>
              </a:defRPr>
            </a:lvl1pPr>
          </a:lstStyle>
          <a:p>
            <a:r>
              <a:rPr kumimoji="0" lang="es-ES"/>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C8961CAB-A9C0-4CF9-A6C5-E46BA769987C}" type="datetimeFigureOut">
              <a:rPr lang="es-CL" smtClean="0"/>
              <a:t>20-07-21</a:t>
            </a:fld>
            <a:endParaRPr lang="es-CL"/>
          </a:p>
        </p:txBody>
      </p:sp>
      <p:sp>
        <p:nvSpPr>
          <p:cNvPr id="13" name="12 Marcador de número de diapositiva"/>
          <p:cNvSpPr>
            <a:spLocks noGrp="1"/>
          </p:cNvSpPr>
          <p:nvPr>
            <p:ph type="sldNum" sz="quarter" idx="11"/>
          </p:nvPr>
        </p:nvSpPr>
        <p:spPr>
          <a:xfrm>
            <a:off x="0" y="1752600"/>
            <a:ext cx="1727200" cy="701676"/>
          </a:xfrm>
          <a:prstGeom prst="rect">
            <a:avLst/>
          </a:prstGeom>
        </p:spPr>
        <p:txBody>
          <a:bodyPr>
            <a:noAutofit/>
          </a:bodyPr>
          <a:lstStyle>
            <a:lvl1pPr>
              <a:defRPr sz="2400">
                <a:solidFill>
                  <a:srgbClr val="FFFFFF"/>
                </a:solidFill>
              </a:defRPr>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p:txBody>
          <a:bodyPr/>
          <a:lstStyle/>
          <a:p>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9" name="8 Marcador de contenido"/>
          <p:cNvSpPr>
            <a:spLocks noGrp="1"/>
          </p:cNvSpPr>
          <p:nvPr>
            <p:ph sz="quarter" idx="1"/>
          </p:nvPr>
        </p:nvSpPr>
        <p:spPr>
          <a:xfrm>
            <a:off x="812800" y="1589567"/>
            <a:ext cx="5181600" cy="45720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1" name="10 Marcador de contenido"/>
          <p:cNvSpPr>
            <a:spLocks noGrp="1"/>
          </p:cNvSpPr>
          <p:nvPr>
            <p:ph sz="quarter" idx="2"/>
          </p:nvPr>
        </p:nvSpPr>
        <p:spPr>
          <a:xfrm>
            <a:off x="6459868" y="1589567"/>
            <a:ext cx="5181600" cy="45720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8" name="7 Marcador de fecha"/>
          <p:cNvSpPr>
            <a:spLocks noGrp="1"/>
          </p:cNvSpPr>
          <p:nvPr>
            <p:ph type="dt" sz="half" idx="15"/>
          </p:nvPr>
        </p:nvSpPr>
        <p:spPr/>
        <p:txBody>
          <a:bodyPr rtlCol="0"/>
          <a:lstStyle/>
          <a:p>
            <a:fld id="{C8961CAB-A9C0-4CF9-A6C5-E46BA769987C}" type="datetimeFigureOut">
              <a:rPr lang="es-CL" smtClean="0"/>
              <a:t>20-07-21</a:t>
            </a:fld>
            <a:endParaRPr lang="es-CL"/>
          </a:p>
        </p:txBody>
      </p:sp>
      <p:sp>
        <p:nvSpPr>
          <p:cNvPr id="10" name="9 Marcador de número de diapositiva"/>
          <p:cNvSpPr>
            <a:spLocks noGrp="1"/>
          </p:cNvSpPr>
          <p:nvPr>
            <p:ph type="sldNum" sz="quarter" idx="16"/>
          </p:nvPr>
        </p:nvSpPr>
        <p:spPr>
          <a:xfrm>
            <a:off x="0" y="1272222"/>
            <a:ext cx="711200" cy="244476"/>
          </a:xfrm>
          <a:prstGeom prst="rect">
            <a:avLst/>
          </a:prstGeom>
        </p:spPr>
        <p:txBody>
          <a:bodyPr rtlCol="0"/>
          <a:lstStyle/>
          <a:p>
            <a:fld id="{5D9E6A02-82EB-4F00-B2B1-A1E81554CC4E}" type="slidenum">
              <a:rPr lang="es-CL" smtClean="0"/>
              <a:t>‹Nº›</a:t>
            </a:fld>
            <a:endParaRPr lang="es-CL"/>
          </a:p>
        </p:txBody>
      </p:sp>
      <p:sp>
        <p:nvSpPr>
          <p:cNvPr id="12" name="11 Marcador de pie de página"/>
          <p:cNvSpPr>
            <a:spLocks noGrp="1"/>
          </p:cNvSpPr>
          <p:nvPr>
            <p:ph type="ftr" sz="quarter" idx="17"/>
          </p:nvPr>
        </p:nvSpPr>
        <p:spPr/>
        <p:txBody>
          <a:bodyPr rtlCol="0"/>
          <a:lstStyle/>
          <a:p>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711200" y="273050"/>
            <a:ext cx="10871200" cy="869950"/>
          </a:xfrm>
          <a:prstGeom prst="rect">
            <a:avLst/>
          </a:prstGeom>
        </p:spPr>
        <p:txBody>
          <a:bodyPr anchor="ctr"/>
          <a:lstStyle>
            <a:lvl1pPr>
              <a:defRPr/>
            </a:lvl1pPr>
          </a:lstStyle>
          <a:p>
            <a:r>
              <a:rPr kumimoji="0" lang="es-ES"/>
              <a:t>Haga clic para modificar el estilo de título del patrón</a:t>
            </a:r>
            <a:endParaRPr kumimoji="0" lang="en-US"/>
          </a:p>
        </p:txBody>
      </p:sp>
      <p:sp>
        <p:nvSpPr>
          <p:cNvPr id="11" name="10 Marcador de contenido"/>
          <p:cNvSpPr>
            <a:spLocks noGrp="1"/>
          </p:cNvSpPr>
          <p:nvPr>
            <p:ph sz="quarter" idx="2"/>
          </p:nvPr>
        </p:nvSpPr>
        <p:spPr>
          <a:xfrm>
            <a:off x="812800" y="2438400"/>
            <a:ext cx="5181600" cy="35814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quarter" idx="4"/>
          </p:nvPr>
        </p:nvSpPr>
        <p:spPr>
          <a:xfrm>
            <a:off x="6400800" y="2438400"/>
            <a:ext cx="5181600" cy="35814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0" name="9 Marcador de fecha"/>
          <p:cNvSpPr>
            <a:spLocks noGrp="1"/>
          </p:cNvSpPr>
          <p:nvPr>
            <p:ph type="dt" sz="half" idx="15"/>
          </p:nvPr>
        </p:nvSpPr>
        <p:spPr/>
        <p:txBody>
          <a:bodyPr rtlCol="0"/>
          <a:lstStyle/>
          <a:p>
            <a:fld id="{C8961CAB-A9C0-4CF9-A6C5-E46BA769987C}" type="datetimeFigureOut">
              <a:rPr lang="es-CL" smtClean="0"/>
              <a:t>20-07-21</a:t>
            </a:fld>
            <a:endParaRPr lang="es-CL"/>
          </a:p>
        </p:txBody>
      </p:sp>
      <p:sp>
        <p:nvSpPr>
          <p:cNvPr id="12" name="11 Marcador de número de diapositiva"/>
          <p:cNvSpPr>
            <a:spLocks noGrp="1"/>
          </p:cNvSpPr>
          <p:nvPr>
            <p:ph type="sldNum" sz="quarter" idx="16"/>
          </p:nvPr>
        </p:nvSpPr>
        <p:spPr>
          <a:xfrm>
            <a:off x="0" y="1272222"/>
            <a:ext cx="711200" cy="244476"/>
          </a:xfrm>
          <a:prstGeom prst="rect">
            <a:avLst/>
          </a:prstGeom>
        </p:spPr>
        <p:txBody>
          <a:bodyPr rtlCol="0"/>
          <a:lstStyle/>
          <a:p>
            <a:fld id="{5D9E6A02-82EB-4F00-B2B1-A1E81554CC4E}" type="slidenum">
              <a:rPr lang="es-CL" smtClean="0"/>
              <a:t>‹Nº›</a:t>
            </a:fld>
            <a:endParaRPr lang="es-CL"/>
          </a:p>
        </p:txBody>
      </p:sp>
      <p:sp>
        <p:nvSpPr>
          <p:cNvPr id="14" name="13 Marcador de pie de página"/>
          <p:cNvSpPr>
            <a:spLocks noGrp="1"/>
          </p:cNvSpPr>
          <p:nvPr>
            <p:ph type="ftr" sz="quarter" idx="17"/>
          </p:nvPr>
        </p:nvSpPr>
        <p:spPr/>
        <p:txBody>
          <a:bodyPr rtlCol="0"/>
          <a:lstStyle/>
          <a:p>
            <a:endParaRPr lang="es-CL"/>
          </a:p>
        </p:txBody>
      </p:sp>
      <p:sp>
        <p:nvSpPr>
          <p:cNvPr id="16" name="15 Marcador de texto"/>
          <p:cNvSpPr>
            <a:spLocks noGrp="1"/>
          </p:cNvSpPr>
          <p:nvPr>
            <p:ph type="body" sz="quarter" idx="1"/>
          </p:nvPr>
        </p:nvSpPr>
        <p:spPr>
          <a:xfrm>
            <a:off x="812800" y="1752600"/>
            <a:ext cx="5181600" cy="640080"/>
          </a:xfrm>
          <a:prstGeom prst="rect">
            <a:avLst/>
          </a:prstGeo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
        <p:nvSpPr>
          <p:cNvPr id="15" name="14 Marcador de texto"/>
          <p:cNvSpPr>
            <a:spLocks noGrp="1"/>
          </p:cNvSpPr>
          <p:nvPr>
            <p:ph type="body" sz="quarter" idx="3"/>
          </p:nvPr>
        </p:nvSpPr>
        <p:spPr>
          <a:xfrm>
            <a:off x="6400800" y="1752600"/>
            <a:ext cx="5181600" cy="640080"/>
          </a:xfrm>
          <a:prstGeom prst="rect">
            <a:avLst/>
          </a:prstGeo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3" name="2 Marcador de fecha"/>
          <p:cNvSpPr>
            <a:spLocks noGrp="1"/>
          </p:cNvSpPr>
          <p:nvPr>
            <p:ph type="dt" sz="half" idx="10"/>
          </p:nvPr>
        </p:nvSpPr>
        <p:spPr/>
        <p:txBody>
          <a:bodyPr/>
          <a:lstStyle/>
          <a:p>
            <a:fld id="{C8961CAB-A9C0-4CF9-A6C5-E46BA769987C}" type="datetimeFigureOut">
              <a:rPr lang="es-CL" smtClean="0"/>
              <a:t>20-07-21</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8961CAB-A9C0-4CF9-A6C5-E46BA769987C}" type="datetimeFigureOut">
              <a:rPr lang="es-CL" smtClean="0"/>
              <a:t>20-07-21</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a:xfrm>
            <a:off x="0" y="6248400"/>
            <a:ext cx="711200" cy="381000"/>
          </a:xfrm>
          <a:prstGeom prst="rect">
            <a:avLst/>
          </a:prstGeom>
        </p:spPr>
        <p:txBody>
          <a:bodyPr/>
          <a:lstStyle>
            <a:lvl1pPr>
              <a:defRPr>
                <a:solidFill>
                  <a:schemeClr val="tx2"/>
                </a:solidFill>
              </a:defRPr>
            </a:lvl1pPr>
          </a:lstStyle>
          <a:p>
            <a:fld id="{5D9E6A02-82EB-4F00-B2B1-A1E81554CC4E}" type="slidenum">
              <a:rPr lang="es-CL" smtClean="0"/>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73050"/>
            <a:ext cx="10769600" cy="869950"/>
          </a:xfrm>
          <a:prstGeom prst="rect">
            <a:avLst/>
          </a:prstGeom>
        </p:spPr>
        <p:txBody>
          <a:bodyPr anchor="ctr"/>
          <a:lstStyle>
            <a:lvl1pPr algn="l">
              <a:buNone/>
              <a:defRPr sz="4400" b="0"/>
            </a:lvl1pPr>
          </a:lstStyle>
          <a:p>
            <a:r>
              <a:rPr kumimoji="0" lang="es-ES"/>
              <a:t>Haga clic para modificar el estilo de título del patrón</a:t>
            </a:r>
            <a:endParaRPr kumimoji="0" lang="en-US"/>
          </a:p>
        </p:txBody>
      </p:sp>
      <p:sp>
        <p:nvSpPr>
          <p:cNvPr id="5" name="4 Marcador de fecha"/>
          <p:cNvSpPr>
            <a:spLocks noGrp="1"/>
          </p:cNvSpPr>
          <p:nvPr>
            <p:ph type="dt" sz="half" idx="10"/>
          </p:nvPr>
        </p:nvSpPr>
        <p:spPr/>
        <p:txBody>
          <a:bodyPr/>
          <a:lstStyle/>
          <a:p>
            <a:fld id="{C8961CAB-A9C0-4CF9-A6C5-E46BA769987C}" type="datetimeFigureOut">
              <a:rPr lang="es-CL" smtClean="0"/>
              <a:t>20-07-21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
        <p:nvSpPr>
          <p:cNvPr id="3" name="2 Marcador de texto"/>
          <p:cNvSpPr>
            <a:spLocks noGrp="1"/>
          </p:cNvSpPr>
          <p:nvPr>
            <p:ph type="body" idx="2"/>
          </p:nvPr>
        </p:nvSpPr>
        <p:spPr>
          <a:xfrm>
            <a:off x="812800" y="1752600"/>
            <a:ext cx="2133600" cy="4343400"/>
          </a:xfrm>
          <a:prstGeom prst="rect">
            <a:avLst/>
          </a:prstGeo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9" name="8 Marcador de contenido"/>
          <p:cNvSpPr>
            <a:spLocks noGrp="1"/>
          </p:cNvSpPr>
          <p:nvPr>
            <p:ph sz="quarter" idx="1"/>
          </p:nvPr>
        </p:nvSpPr>
        <p:spPr>
          <a:xfrm>
            <a:off x="3149600" y="1752600"/>
            <a:ext cx="8534400" cy="44196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2133600" y="5486400"/>
            <a:ext cx="9753600" cy="685800"/>
          </a:xfrm>
          <a:prstGeom prst="rect">
            <a:avLst/>
          </a:prstGeo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a:t>Haga clic para modificar el estilo de texto del patrón</a:t>
            </a:r>
          </a:p>
        </p:txBody>
      </p:sp>
      <p:sp>
        <p:nvSpPr>
          <p:cNvPr id="8" name="7 Rectángulo"/>
          <p:cNvSpPr/>
          <p:nvPr/>
        </p:nvSpPr>
        <p:spPr bwMode="white">
          <a:xfrm>
            <a:off x="-12192" y="4572000"/>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2192" y="4663440"/>
            <a:ext cx="195072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2060448" y="4654296"/>
            <a:ext cx="10131552"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2133600" y="4648200"/>
            <a:ext cx="9753600" cy="685800"/>
          </a:xfrm>
          <a:prstGeom prst="rect">
            <a:avLst/>
          </a:prstGeom>
        </p:spPr>
        <p:txBody>
          <a:bodyPr anchor="ctr"/>
          <a:lstStyle>
            <a:lvl1pPr algn="l">
              <a:buNone/>
              <a:defRPr sz="2800" b="0">
                <a:solidFill>
                  <a:srgbClr val="FFFFFF"/>
                </a:solidFill>
              </a:defRPr>
            </a:lvl1pPr>
          </a:lstStyle>
          <a:p>
            <a:r>
              <a:rPr kumimoji="0" lang="es-ES"/>
              <a:t>Haga clic para modificar el estilo de título del patrón</a:t>
            </a:r>
            <a:endParaRPr kumimoji="0" lang="en-US"/>
          </a:p>
        </p:txBody>
      </p:sp>
      <p:sp>
        <p:nvSpPr>
          <p:cNvPr id="11" name="10 Rectángulo"/>
          <p:cNvSpPr/>
          <p:nvPr/>
        </p:nvSpPr>
        <p:spPr bwMode="white">
          <a:xfrm>
            <a:off x="1930400" y="0"/>
            <a:ext cx="134112"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11 Marcador de fecha"/>
          <p:cNvSpPr>
            <a:spLocks noGrp="1"/>
          </p:cNvSpPr>
          <p:nvPr>
            <p:ph type="dt" sz="half" idx="10"/>
          </p:nvPr>
        </p:nvSpPr>
        <p:spPr>
          <a:xfrm>
            <a:off x="8331200" y="6248401"/>
            <a:ext cx="3556000" cy="365125"/>
          </a:xfrm>
        </p:spPr>
        <p:txBody>
          <a:bodyPr rtlCol="0"/>
          <a:lstStyle/>
          <a:p>
            <a:fld id="{C8961CAB-A9C0-4CF9-A6C5-E46BA769987C}" type="datetimeFigureOut">
              <a:rPr lang="es-CL" smtClean="0"/>
              <a:t>20-07-21</a:t>
            </a:fld>
            <a:endParaRPr lang="es-CL"/>
          </a:p>
        </p:txBody>
      </p:sp>
      <p:sp>
        <p:nvSpPr>
          <p:cNvPr id="13" name="12 Marcador de número de diapositiva"/>
          <p:cNvSpPr>
            <a:spLocks noGrp="1"/>
          </p:cNvSpPr>
          <p:nvPr>
            <p:ph type="sldNum" sz="quarter" idx="11"/>
          </p:nvPr>
        </p:nvSpPr>
        <p:spPr>
          <a:xfrm>
            <a:off x="0" y="4667249"/>
            <a:ext cx="1930400" cy="663578"/>
          </a:xfrm>
          <a:prstGeom prst="rect">
            <a:avLst/>
          </a:prstGeom>
        </p:spPr>
        <p:txBody>
          <a:bodyPr rtlCol="0"/>
          <a:lstStyle>
            <a:lvl1pPr>
              <a:defRPr sz="2800"/>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a:xfrm>
            <a:off x="2133600" y="6248207"/>
            <a:ext cx="6096000" cy="365125"/>
          </a:xfrm>
        </p:spPr>
        <p:txBody>
          <a:bodyPr rtlCol="0"/>
          <a:lstStyle/>
          <a:p>
            <a:endParaRPr lang="es-CL"/>
          </a:p>
        </p:txBody>
      </p:sp>
      <p:sp>
        <p:nvSpPr>
          <p:cNvPr id="3" name="2 Marcador de posición de imagen"/>
          <p:cNvSpPr>
            <a:spLocks noGrp="1"/>
          </p:cNvSpPr>
          <p:nvPr>
            <p:ph type="pic" idx="1"/>
          </p:nvPr>
        </p:nvSpPr>
        <p:spPr>
          <a:xfrm>
            <a:off x="2080768" y="0"/>
            <a:ext cx="10111232" cy="4568952"/>
          </a:xfrm>
          <a:prstGeom prst="rect">
            <a:avLst/>
          </a:prstGeom>
          <a:solidFill>
            <a:schemeClr val="accent1">
              <a:tint val="40000"/>
            </a:schemeClr>
          </a:solidFill>
          <a:ln>
            <a:noFill/>
          </a:ln>
        </p:spPr>
        <p:txBody>
          <a:bodyPr/>
          <a:lstStyle>
            <a:lvl1pPr marL="0" indent="0">
              <a:buNone/>
              <a:defRPr sz="3200"/>
            </a:lvl1pPr>
          </a:lstStyle>
          <a:p>
            <a:r>
              <a:rPr kumimoji="0" lang="es-ES"/>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816864" y="1600200"/>
            <a:ext cx="10871200" cy="4526280"/>
          </a:xfrm>
          <a:prstGeom prst="rect">
            <a:avLst/>
          </a:prstGeo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20-07-21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a:xfrm>
            <a:off x="0" y="1272222"/>
            <a:ext cx="711200" cy="244476"/>
          </a:xfrm>
          <a:prstGeom prst="rect">
            <a:avLst/>
          </a:prstGeom>
        </p:spPr>
        <p:txBody>
          <a:bodyPr/>
          <a:lstStyle/>
          <a:p>
            <a:fld id="{5D9E6A02-82EB-4F00-B2B1-A1E81554CC4E}" type="slidenum">
              <a:rPr lang="es-CL" smtClean="0"/>
              <a:t>‹Nº›</a:t>
            </a:fld>
            <a:endParaRPr lang="es-C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737600" y="609601"/>
            <a:ext cx="2743200" cy="5516563"/>
          </a:xfrm>
          <a:prstGeom prst="rect">
            <a:avLst/>
          </a:prstGeo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609600" y="609600"/>
            <a:ext cx="7416800" cy="5516564"/>
          </a:xfrm>
          <a:prstGeom prst="rect">
            <a:avLst/>
          </a:prstGeo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a:xfrm>
            <a:off x="8737600" y="6248403"/>
            <a:ext cx="2946400" cy="365125"/>
          </a:xfrm>
        </p:spPr>
        <p:txBody>
          <a:bodyPr/>
          <a:lstStyle/>
          <a:p>
            <a:fld id="{C8961CAB-A9C0-4CF9-A6C5-E46BA769987C}" type="datetimeFigureOut">
              <a:rPr lang="es-CL" smtClean="0"/>
              <a:t>20-07-21</a:t>
            </a:fld>
            <a:endParaRPr lang="es-CL"/>
          </a:p>
        </p:txBody>
      </p:sp>
      <p:sp>
        <p:nvSpPr>
          <p:cNvPr id="5" name="4 Marcador de pie de página"/>
          <p:cNvSpPr>
            <a:spLocks noGrp="1"/>
          </p:cNvSpPr>
          <p:nvPr>
            <p:ph type="ftr" sz="quarter" idx="11"/>
          </p:nvPr>
        </p:nvSpPr>
        <p:spPr>
          <a:xfrm>
            <a:off x="609602" y="6248208"/>
            <a:ext cx="7431311" cy="365125"/>
          </a:xfrm>
        </p:spPr>
        <p:txBody>
          <a:bodyPr/>
          <a:lstStyle/>
          <a:p>
            <a:endParaRPr lang="es-CL"/>
          </a:p>
        </p:txBody>
      </p:sp>
      <p:sp>
        <p:nvSpPr>
          <p:cNvPr id="7" name="6 Rectángulo"/>
          <p:cNvSpPr/>
          <p:nvPr/>
        </p:nvSpPr>
        <p:spPr bwMode="white">
          <a:xfrm>
            <a:off x="8128424" y="0"/>
            <a:ext cx="42672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8" name="7 Rectángulo"/>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9" name="8 Rectángulo"/>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6" name="5 Marcador de número de diapositiva"/>
          <p:cNvSpPr>
            <a:spLocks noGrp="1"/>
          </p:cNvSpPr>
          <p:nvPr>
            <p:ph type="sldNum" sz="quarter" idx="12"/>
          </p:nvPr>
        </p:nvSpPr>
        <p:spPr>
          <a:xfrm rot="5400000">
            <a:off x="8075084" y="103716"/>
            <a:ext cx="533400" cy="325968"/>
          </a:xfrm>
          <a:prstGeom prst="rect">
            <a:avLst/>
          </a:prstGeom>
        </p:spPr>
        <p:txBody>
          <a:bodyPr/>
          <a:lstStyle/>
          <a:p>
            <a:fld id="{5D9E6A02-82EB-4F00-B2B1-A1E81554CC4E}" type="slidenum">
              <a:rPr lang="es-CL" smtClean="0"/>
              <a:t>‹Nº›</a:t>
            </a:fld>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4F699D-1671-4D7B-8D25-8AB546740ED6}"/>
              </a:ext>
            </a:extLst>
          </p:cNvPr>
          <p:cNvSpPr>
            <a:spLocks noGrp="1"/>
          </p:cNvSpPr>
          <p:nvPr>
            <p:ph type="title"/>
          </p:nvPr>
        </p:nvSpPr>
        <p:spPr>
          <a:xfrm>
            <a:off x="838200" y="365125"/>
            <a:ext cx="10515600" cy="1325563"/>
          </a:xfrm>
          <a:prstGeom prst="rect">
            <a:avLst/>
          </a:prstGeom>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D0BE5CB0-1D38-46D8-B4DC-DEDCA08A37F8}"/>
              </a:ext>
            </a:extLst>
          </p:cNvPr>
          <p:cNvSpPr>
            <a:spLocks noGrp="1"/>
          </p:cNvSpPr>
          <p:nvPr>
            <p:ph type="dt" sz="half" idx="10"/>
          </p:nvPr>
        </p:nvSpPr>
        <p:spPr/>
        <p:txBody>
          <a:bodyPr/>
          <a:lstStyle/>
          <a:p>
            <a:fld id="{C8961CAB-A9C0-4CF9-A6C5-E46BA769987C}" type="datetimeFigureOut">
              <a:rPr lang="es-CL" smtClean="0"/>
              <a:t>20-07-21</a:t>
            </a:fld>
            <a:endParaRPr lang="es-CL"/>
          </a:p>
        </p:txBody>
      </p:sp>
      <p:sp>
        <p:nvSpPr>
          <p:cNvPr id="4" name="Marcador de pie de página 3">
            <a:extLst>
              <a:ext uri="{FF2B5EF4-FFF2-40B4-BE49-F238E27FC236}">
                <a16:creationId xmlns:a16="http://schemas.microsoft.com/office/drawing/2014/main" id="{9D1F2CE3-2990-4825-BB8F-F0B2869E467C}"/>
              </a:ext>
            </a:extLst>
          </p:cNvPr>
          <p:cNvSpPr>
            <a:spLocks noGrp="1"/>
          </p:cNvSpPr>
          <p:nvPr>
            <p:ph type="ftr" sz="quarter" idx="11"/>
          </p:nvPr>
        </p:nvSpPr>
        <p:spPr/>
        <p:txBody>
          <a:bodyPr/>
          <a:lstStyle/>
          <a:p>
            <a:endParaRPr lang="es-CL"/>
          </a:p>
        </p:txBody>
      </p:sp>
    </p:spTree>
    <p:extLst>
      <p:ext uri="{BB962C8B-B14F-4D97-AF65-F5344CB8AC3E}">
        <p14:creationId xmlns:p14="http://schemas.microsoft.com/office/powerpoint/2010/main" val="32816923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25D8CE-0F31-4CA9-A882-51EE4FF2C8F4}"/>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7B4ACDC7-A453-41EA-BF98-FEC45B295E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8725AD0C-02B2-4168-B1A1-8E95DEED26DD}"/>
              </a:ext>
            </a:extLst>
          </p:cNvPr>
          <p:cNvSpPr>
            <a:spLocks noGrp="1"/>
          </p:cNvSpPr>
          <p:nvPr>
            <p:ph type="dt" sz="half" idx="10"/>
          </p:nvPr>
        </p:nvSpPr>
        <p:spPr/>
        <p:txBody>
          <a:bodyPr/>
          <a:lstStyle/>
          <a:p>
            <a:fld id="{DA419172-2933-412B-AC78-1D71DB2D0BDB}" type="datetimeFigureOut">
              <a:rPr lang="es-CL" smtClean="0"/>
              <a:t>20-07-21</a:t>
            </a:fld>
            <a:endParaRPr lang="es-CL"/>
          </a:p>
        </p:txBody>
      </p:sp>
      <p:sp>
        <p:nvSpPr>
          <p:cNvPr id="5" name="Marcador de pie de página 4">
            <a:extLst>
              <a:ext uri="{FF2B5EF4-FFF2-40B4-BE49-F238E27FC236}">
                <a16:creationId xmlns:a16="http://schemas.microsoft.com/office/drawing/2014/main" id="{4E75099F-389C-48E6-8C7E-19BA0A8C1C1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315BB79-71CD-4166-8D48-C4F5381AA3B7}"/>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37165319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E28F5F-C2B1-4D66-B168-B3DC6D96E2C3}"/>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D5EAF40E-7E26-4DD0-B42F-219C6F7BA628}"/>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6D68BC88-7580-496B-99F6-3CEB2A444BC4}"/>
              </a:ext>
            </a:extLst>
          </p:cNvPr>
          <p:cNvSpPr>
            <a:spLocks noGrp="1"/>
          </p:cNvSpPr>
          <p:nvPr>
            <p:ph type="dt" sz="half" idx="10"/>
          </p:nvPr>
        </p:nvSpPr>
        <p:spPr/>
        <p:txBody>
          <a:bodyPr/>
          <a:lstStyle/>
          <a:p>
            <a:fld id="{DA419172-2933-412B-AC78-1D71DB2D0BDB}" type="datetimeFigureOut">
              <a:rPr lang="es-CL" smtClean="0"/>
              <a:t>20-07-21</a:t>
            </a:fld>
            <a:endParaRPr lang="es-CL"/>
          </a:p>
        </p:txBody>
      </p:sp>
      <p:sp>
        <p:nvSpPr>
          <p:cNvPr id="5" name="Marcador de pie de página 4">
            <a:extLst>
              <a:ext uri="{FF2B5EF4-FFF2-40B4-BE49-F238E27FC236}">
                <a16:creationId xmlns:a16="http://schemas.microsoft.com/office/drawing/2014/main" id="{CE636870-D820-4847-8046-3A8C49C859F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F0B032ED-9B1E-4053-A417-2BBA84B40DB1}"/>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3588448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6D4216-8E47-4A00-B1F4-0C9CAD38E788}"/>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561B5834-3909-433C-9494-0222735F6B5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86FE7C5-2205-4BD9-83F9-0014AB69E657}"/>
              </a:ext>
            </a:extLst>
          </p:cNvPr>
          <p:cNvSpPr>
            <a:spLocks noGrp="1"/>
          </p:cNvSpPr>
          <p:nvPr>
            <p:ph type="dt" sz="half" idx="10"/>
          </p:nvPr>
        </p:nvSpPr>
        <p:spPr/>
        <p:txBody>
          <a:bodyPr/>
          <a:lstStyle/>
          <a:p>
            <a:fld id="{DA419172-2933-412B-AC78-1D71DB2D0BDB}" type="datetimeFigureOut">
              <a:rPr lang="es-CL" smtClean="0"/>
              <a:t>20-07-21</a:t>
            </a:fld>
            <a:endParaRPr lang="es-CL"/>
          </a:p>
        </p:txBody>
      </p:sp>
      <p:sp>
        <p:nvSpPr>
          <p:cNvPr id="5" name="Marcador de pie de página 4">
            <a:extLst>
              <a:ext uri="{FF2B5EF4-FFF2-40B4-BE49-F238E27FC236}">
                <a16:creationId xmlns:a16="http://schemas.microsoft.com/office/drawing/2014/main" id="{C269D559-71F8-4E1F-BE1D-9B8B7626D1D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8C1DE87-D762-448E-92F5-2351648331B2}"/>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9317944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151D7B-4262-43AB-ABF0-AA939733591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11CC88CD-A36D-4DAF-9F9F-293F577FCD23}"/>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6BD9E688-5573-48B6-9E36-D20F25B2D9CB}"/>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8C2EC2E4-54A4-4925-9ACD-03D699D48A18}"/>
              </a:ext>
            </a:extLst>
          </p:cNvPr>
          <p:cNvSpPr>
            <a:spLocks noGrp="1"/>
          </p:cNvSpPr>
          <p:nvPr>
            <p:ph type="dt" sz="half" idx="10"/>
          </p:nvPr>
        </p:nvSpPr>
        <p:spPr/>
        <p:txBody>
          <a:bodyPr/>
          <a:lstStyle/>
          <a:p>
            <a:fld id="{DA419172-2933-412B-AC78-1D71DB2D0BDB}" type="datetimeFigureOut">
              <a:rPr lang="es-CL" smtClean="0"/>
              <a:t>20-07-21</a:t>
            </a:fld>
            <a:endParaRPr lang="es-CL"/>
          </a:p>
        </p:txBody>
      </p:sp>
      <p:sp>
        <p:nvSpPr>
          <p:cNvPr id="6" name="Marcador de pie de página 5">
            <a:extLst>
              <a:ext uri="{FF2B5EF4-FFF2-40B4-BE49-F238E27FC236}">
                <a16:creationId xmlns:a16="http://schemas.microsoft.com/office/drawing/2014/main" id="{8BB6BD01-B8FD-4007-9B6D-52C6761B4946}"/>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65C78A87-673D-4B49-8D1B-0095F50F344A}"/>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22376985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1C066A-9F9E-4853-88CE-0B562F8917E1}"/>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3393AC5D-42A2-42ED-A631-48F4E8A92F5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40BE921-331C-4654-BBC7-C19A6DF2881D}"/>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D36AC674-4BE1-4E70-8BEC-0806D04EDBC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BEDA8D4-A2F8-4387-8A31-AB017A5F054E}"/>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5DF4215E-E4BB-4032-B452-11EF051BAA13}"/>
              </a:ext>
            </a:extLst>
          </p:cNvPr>
          <p:cNvSpPr>
            <a:spLocks noGrp="1"/>
          </p:cNvSpPr>
          <p:nvPr>
            <p:ph type="dt" sz="half" idx="10"/>
          </p:nvPr>
        </p:nvSpPr>
        <p:spPr/>
        <p:txBody>
          <a:bodyPr/>
          <a:lstStyle/>
          <a:p>
            <a:fld id="{DA419172-2933-412B-AC78-1D71DB2D0BDB}" type="datetimeFigureOut">
              <a:rPr lang="es-CL" smtClean="0"/>
              <a:t>20-07-21</a:t>
            </a:fld>
            <a:endParaRPr lang="es-CL"/>
          </a:p>
        </p:txBody>
      </p:sp>
      <p:sp>
        <p:nvSpPr>
          <p:cNvPr id="8" name="Marcador de pie de página 7">
            <a:extLst>
              <a:ext uri="{FF2B5EF4-FFF2-40B4-BE49-F238E27FC236}">
                <a16:creationId xmlns:a16="http://schemas.microsoft.com/office/drawing/2014/main" id="{AC9739FB-0384-412D-B906-F23ACFA1D9D7}"/>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1F83BB17-AAAC-4E3F-AB08-7F16CAC9E042}"/>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3656126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DA6D73-1D7D-48E0-91EB-40AA919F4B0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DCB5592-84B0-405D-99EA-BDB9B2A802B9}"/>
              </a:ext>
            </a:extLst>
          </p:cNvPr>
          <p:cNvSpPr>
            <a:spLocks noGrp="1"/>
          </p:cNvSpPr>
          <p:nvPr>
            <p:ph type="dt" sz="half" idx="10"/>
          </p:nvPr>
        </p:nvSpPr>
        <p:spPr/>
        <p:txBody>
          <a:bodyPr/>
          <a:lstStyle/>
          <a:p>
            <a:fld id="{DA419172-2933-412B-AC78-1D71DB2D0BDB}" type="datetimeFigureOut">
              <a:rPr lang="es-CL" smtClean="0"/>
              <a:t>20-07-21</a:t>
            </a:fld>
            <a:endParaRPr lang="es-CL"/>
          </a:p>
        </p:txBody>
      </p:sp>
      <p:sp>
        <p:nvSpPr>
          <p:cNvPr id="4" name="Marcador de pie de página 3">
            <a:extLst>
              <a:ext uri="{FF2B5EF4-FFF2-40B4-BE49-F238E27FC236}">
                <a16:creationId xmlns:a16="http://schemas.microsoft.com/office/drawing/2014/main" id="{79F8C606-C456-42C2-9BA4-98554CF412B1}"/>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C5CFE559-6C24-447B-AA91-002A17501491}"/>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16064734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101922F-5421-4461-801B-3F671BCFAEBC}"/>
              </a:ext>
            </a:extLst>
          </p:cNvPr>
          <p:cNvSpPr>
            <a:spLocks noGrp="1"/>
          </p:cNvSpPr>
          <p:nvPr>
            <p:ph type="dt" sz="half" idx="10"/>
          </p:nvPr>
        </p:nvSpPr>
        <p:spPr/>
        <p:txBody>
          <a:bodyPr/>
          <a:lstStyle/>
          <a:p>
            <a:fld id="{DA419172-2933-412B-AC78-1D71DB2D0BDB}" type="datetimeFigureOut">
              <a:rPr lang="es-CL" smtClean="0"/>
              <a:t>20-07-21</a:t>
            </a:fld>
            <a:endParaRPr lang="es-CL"/>
          </a:p>
        </p:txBody>
      </p:sp>
      <p:sp>
        <p:nvSpPr>
          <p:cNvPr id="3" name="Marcador de pie de página 2">
            <a:extLst>
              <a:ext uri="{FF2B5EF4-FFF2-40B4-BE49-F238E27FC236}">
                <a16:creationId xmlns:a16="http://schemas.microsoft.com/office/drawing/2014/main" id="{C646C310-1F4B-4818-A696-8FAE5F6B258B}"/>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3809BEF8-7AAF-4667-8D05-AAF1501D6D0C}"/>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41087144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EB35EF-E572-464D-BCC0-472BCD283812}"/>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6152212-055A-4733-94EC-A66F632C71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B19CFE98-FF44-4E1A-AC59-713C21B510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DCCF27E-9700-494D-BC81-6EE9B7C953E9}"/>
              </a:ext>
            </a:extLst>
          </p:cNvPr>
          <p:cNvSpPr>
            <a:spLocks noGrp="1"/>
          </p:cNvSpPr>
          <p:nvPr>
            <p:ph type="dt" sz="half" idx="10"/>
          </p:nvPr>
        </p:nvSpPr>
        <p:spPr/>
        <p:txBody>
          <a:bodyPr/>
          <a:lstStyle/>
          <a:p>
            <a:fld id="{DA419172-2933-412B-AC78-1D71DB2D0BDB}" type="datetimeFigureOut">
              <a:rPr lang="es-CL" smtClean="0"/>
              <a:t>20-07-21</a:t>
            </a:fld>
            <a:endParaRPr lang="es-CL"/>
          </a:p>
        </p:txBody>
      </p:sp>
      <p:sp>
        <p:nvSpPr>
          <p:cNvPr id="6" name="Marcador de pie de página 5">
            <a:extLst>
              <a:ext uri="{FF2B5EF4-FFF2-40B4-BE49-F238E27FC236}">
                <a16:creationId xmlns:a16="http://schemas.microsoft.com/office/drawing/2014/main" id="{4250C928-BA8B-4F3A-82B5-2D51BEB9D409}"/>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E6924279-4793-4CB4-8B6B-9FA89FF800E0}"/>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41998826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284A22-F049-4FCD-953E-765F55E48A8E}"/>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DA8E99AB-CF29-4172-BA2A-2F604FFA6B7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27354506-4C9F-4761-9D7B-7DFD4667D5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3AEE79E-B348-46B1-9810-62539150CA48}"/>
              </a:ext>
            </a:extLst>
          </p:cNvPr>
          <p:cNvSpPr>
            <a:spLocks noGrp="1"/>
          </p:cNvSpPr>
          <p:nvPr>
            <p:ph type="dt" sz="half" idx="10"/>
          </p:nvPr>
        </p:nvSpPr>
        <p:spPr/>
        <p:txBody>
          <a:bodyPr/>
          <a:lstStyle/>
          <a:p>
            <a:fld id="{DA419172-2933-412B-AC78-1D71DB2D0BDB}" type="datetimeFigureOut">
              <a:rPr lang="es-CL" smtClean="0"/>
              <a:t>20-07-21</a:t>
            </a:fld>
            <a:endParaRPr lang="es-CL"/>
          </a:p>
        </p:txBody>
      </p:sp>
      <p:sp>
        <p:nvSpPr>
          <p:cNvPr id="6" name="Marcador de pie de página 5">
            <a:extLst>
              <a:ext uri="{FF2B5EF4-FFF2-40B4-BE49-F238E27FC236}">
                <a16:creationId xmlns:a16="http://schemas.microsoft.com/office/drawing/2014/main" id="{58B5BB0E-9F3D-4448-BE65-8C1806974497}"/>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5B40AC29-4C55-4C93-8E36-27A162B0D130}"/>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23204882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6C1BC5-2AC6-442F-B3C8-FEB357BB22DB}"/>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AA0D05FD-DB98-4F16-A00F-509EF86FE8F1}"/>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55B89A91-2751-48F8-A3F9-4A488AF1AD5D}"/>
              </a:ext>
            </a:extLst>
          </p:cNvPr>
          <p:cNvSpPr>
            <a:spLocks noGrp="1"/>
          </p:cNvSpPr>
          <p:nvPr>
            <p:ph type="dt" sz="half" idx="10"/>
          </p:nvPr>
        </p:nvSpPr>
        <p:spPr/>
        <p:txBody>
          <a:bodyPr/>
          <a:lstStyle/>
          <a:p>
            <a:fld id="{DA419172-2933-412B-AC78-1D71DB2D0BDB}" type="datetimeFigureOut">
              <a:rPr lang="es-CL" smtClean="0"/>
              <a:t>20-07-21</a:t>
            </a:fld>
            <a:endParaRPr lang="es-CL"/>
          </a:p>
        </p:txBody>
      </p:sp>
      <p:sp>
        <p:nvSpPr>
          <p:cNvPr id="5" name="Marcador de pie de página 4">
            <a:extLst>
              <a:ext uri="{FF2B5EF4-FFF2-40B4-BE49-F238E27FC236}">
                <a16:creationId xmlns:a16="http://schemas.microsoft.com/office/drawing/2014/main" id="{99C9AAA0-7055-4317-BAE1-56E001434BE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E525D94-ABEC-43ED-8387-0352A96E4608}"/>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25317541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1117FEA-1FB2-4227-867D-75A2B586739A}"/>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67996D08-8992-4F2E-A4FE-09359074647E}"/>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D023D1EA-E582-4BCF-A12F-90D6B70AB38D}"/>
              </a:ext>
            </a:extLst>
          </p:cNvPr>
          <p:cNvSpPr>
            <a:spLocks noGrp="1"/>
          </p:cNvSpPr>
          <p:nvPr>
            <p:ph type="dt" sz="half" idx="10"/>
          </p:nvPr>
        </p:nvSpPr>
        <p:spPr/>
        <p:txBody>
          <a:bodyPr/>
          <a:lstStyle/>
          <a:p>
            <a:fld id="{DA419172-2933-412B-AC78-1D71DB2D0BDB}" type="datetimeFigureOut">
              <a:rPr lang="es-CL" smtClean="0"/>
              <a:t>20-07-21</a:t>
            </a:fld>
            <a:endParaRPr lang="es-CL"/>
          </a:p>
        </p:txBody>
      </p:sp>
      <p:sp>
        <p:nvSpPr>
          <p:cNvPr id="5" name="Marcador de pie de página 4">
            <a:extLst>
              <a:ext uri="{FF2B5EF4-FFF2-40B4-BE49-F238E27FC236}">
                <a16:creationId xmlns:a16="http://schemas.microsoft.com/office/drawing/2014/main" id="{C4973120-3CB1-43AC-AD25-2FA4E22CBAB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3886414-9BFB-41E8-AF7E-89E8EE147336}"/>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422274258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F1F032-CE3B-4220-8C98-4DFA97C99A3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D65408CB-C7DA-47D5-8463-8288EFF622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700AD89B-C7D3-46AC-B6D4-E5947D379ADE}"/>
              </a:ext>
            </a:extLst>
          </p:cNvPr>
          <p:cNvSpPr>
            <a:spLocks noGrp="1"/>
          </p:cNvSpPr>
          <p:nvPr>
            <p:ph type="dt" sz="half" idx="10"/>
          </p:nvPr>
        </p:nvSpPr>
        <p:spPr/>
        <p:txBody>
          <a:bodyPr/>
          <a:lstStyle/>
          <a:p>
            <a:fld id="{6EABEB0C-424D-41AA-B545-0587D4D4538A}" type="datetimeFigureOut">
              <a:rPr lang="es-CL" smtClean="0"/>
              <a:t>20-07-21</a:t>
            </a:fld>
            <a:endParaRPr lang="es-CL"/>
          </a:p>
        </p:txBody>
      </p:sp>
      <p:sp>
        <p:nvSpPr>
          <p:cNvPr id="5" name="Marcador de pie de página 4">
            <a:extLst>
              <a:ext uri="{FF2B5EF4-FFF2-40B4-BE49-F238E27FC236}">
                <a16:creationId xmlns:a16="http://schemas.microsoft.com/office/drawing/2014/main" id="{E847CC5D-8264-4710-8405-AD7E0A0736A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6A99F344-68D3-463E-B110-FDF1482628CE}"/>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1605480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BAFC0E-D9D7-4DA2-902E-D7A065CC345C}"/>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C04BEE1E-B5AD-4397-A3E8-9E84A292CB64}"/>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7FCADE09-6386-4FB0-88AA-6B252D93E188}"/>
              </a:ext>
            </a:extLst>
          </p:cNvPr>
          <p:cNvSpPr>
            <a:spLocks noGrp="1"/>
          </p:cNvSpPr>
          <p:nvPr>
            <p:ph type="dt" sz="half" idx="10"/>
          </p:nvPr>
        </p:nvSpPr>
        <p:spPr/>
        <p:txBody>
          <a:bodyPr/>
          <a:lstStyle/>
          <a:p>
            <a:fld id="{6EABEB0C-424D-41AA-B545-0587D4D4538A}" type="datetimeFigureOut">
              <a:rPr lang="es-CL" smtClean="0"/>
              <a:t>20-07-21</a:t>
            </a:fld>
            <a:endParaRPr lang="es-CL"/>
          </a:p>
        </p:txBody>
      </p:sp>
      <p:sp>
        <p:nvSpPr>
          <p:cNvPr id="5" name="Marcador de pie de página 4">
            <a:extLst>
              <a:ext uri="{FF2B5EF4-FFF2-40B4-BE49-F238E27FC236}">
                <a16:creationId xmlns:a16="http://schemas.microsoft.com/office/drawing/2014/main" id="{C9B506AE-7E3E-42BC-B507-002A879F768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A8A0352F-CE30-4F0A-9C9C-776819073475}"/>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69795447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26DA4A-7B63-4412-8ACA-D055CC966C3F}"/>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8331DE8B-3EBC-4088-9037-E1093B5433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3C76182-6DF1-4D54-941A-E3FA3DCF7E72}"/>
              </a:ext>
            </a:extLst>
          </p:cNvPr>
          <p:cNvSpPr>
            <a:spLocks noGrp="1"/>
          </p:cNvSpPr>
          <p:nvPr>
            <p:ph type="dt" sz="half" idx="10"/>
          </p:nvPr>
        </p:nvSpPr>
        <p:spPr/>
        <p:txBody>
          <a:bodyPr/>
          <a:lstStyle/>
          <a:p>
            <a:fld id="{6EABEB0C-424D-41AA-B545-0587D4D4538A}" type="datetimeFigureOut">
              <a:rPr lang="es-CL" smtClean="0"/>
              <a:t>20-07-21</a:t>
            </a:fld>
            <a:endParaRPr lang="es-CL"/>
          </a:p>
        </p:txBody>
      </p:sp>
      <p:sp>
        <p:nvSpPr>
          <p:cNvPr id="5" name="Marcador de pie de página 4">
            <a:extLst>
              <a:ext uri="{FF2B5EF4-FFF2-40B4-BE49-F238E27FC236}">
                <a16:creationId xmlns:a16="http://schemas.microsoft.com/office/drawing/2014/main" id="{45814D75-4ED2-472A-9110-B586B019DA3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057459D-F81A-46F9-8B7A-8E269B181BA1}"/>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169466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7C1127-616E-4567-B9FD-FFE3341F757F}"/>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CDE46664-8725-4C44-A31E-6E73C036BC04}"/>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A11D9060-761F-4A1E-AD18-192369B35A79}"/>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EC80F97B-A9B5-4B60-838C-191AAB1F9666}"/>
              </a:ext>
            </a:extLst>
          </p:cNvPr>
          <p:cNvSpPr>
            <a:spLocks noGrp="1"/>
          </p:cNvSpPr>
          <p:nvPr>
            <p:ph type="dt" sz="half" idx="10"/>
          </p:nvPr>
        </p:nvSpPr>
        <p:spPr/>
        <p:txBody>
          <a:bodyPr/>
          <a:lstStyle/>
          <a:p>
            <a:fld id="{6EABEB0C-424D-41AA-B545-0587D4D4538A}" type="datetimeFigureOut">
              <a:rPr lang="es-CL" smtClean="0"/>
              <a:t>20-07-21</a:t>
            </a:fld>
            <a:endParaRPr lang="es-CL"/>
          </a:p>
        </p:txBody>
      </p:sp>
      <p:sp>
        <p:nvSpPr>
          <p:cNvPr id="6" name="Marcador de pie de página 5">
            <a:extLst>
              <a:ext uri="{FF2B5EF4-FFF2-40B4-BE49-F238E27FC236}">
                <a16:creationId xmlns:a16="http://schemas.microsoft.com/office/drawing/2014/main" id="{E1A564D1-66BE-4CFC-A068-AC66188A5195}"/>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BCAF1775-F726-44EA-A5D3-703AC8023BFC}"/>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93307066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FE4A20-5102-48A2-8C9E-FD68CF6365E5}"/>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9E5988D8-7F11-4ECF-91EE-34D39C8377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EED4945-1BAA-4275-B9E5-256B6E079F48}"/>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857222B5-A7B0-465E-85BD-802AD4E3625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7168916-2409-4589-8FA8-5F15D709352A}"/>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9499B21D-833D-4853-B690-F7DF7FC77A63}"/>
              </a:ext>
            </a:extLst>
          </p:cNvPr>
          <p:cNvSpPr>
            <a:spLocks noGrp="1"/>
          </p:cNvSpPr>
          <p:nvPr>
            <p:ph type="dt" sz="half" idx="10"/>
          </p:nvPr>
        </p:nvSpPr>
        <p:spPr/>
        <p:txBody>
          <a:bodyPr/>
          <a:lstStyle/>
          <a:p>
            <a:fld id="{6EABEB0C-424D-41AA-B545-0587D4D4538A}" type="datetimeFigureOut">
              <a:rPr lang="es-CL" smtClean="0"/>
              <a:t>20-07-21</a:t>
            </a:fld>
            <a:endParaRPr lang="es-CL"/>
          </a:p>
        </p:txBody>
      </p:sp>
      <p:sp>
        <p:nvSpPr>
          <p:cNvPr id="8" name="Marcador de pie de página 7">
            <a:extLst>
              <a:ext uri="{FF2B5EF4-FFF2-40B4-BE49-F238E27FC236}">
                <a16:creationId xmlns:a16="http://schemas.microsoft.com/office/drawing/2014/main" id="{6DE63A37-A831-4E71-8024-7AAE644A6AE5}"/>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BF9E2E37-3982-41B7-B9A7-701F3469D6FB}"/>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28622826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B362BD-E38B-4894-9B3C-794C9A529F7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3A4047F-B425-4256-AB7A-1B0D20475947}"/>
              </a:ext>
            </a:extLst>
          </p:cNvPr>
          <p:cNvSpPr>
            <a:spLocks noGrp="1"/>
          </p:cNvSpPr>
          <p:nvPr>
            <p:ph type="dt" sz="half" idx="10"/>
          </p:nvPr>
        </p:nvSpPr>
        <p:spPr/>
        <p:txBody>
          <a:bodyPr/>
          <a:lstStyle/>
          <a:p>
            <a:fld id="{6EABEB0C-424D-41AA-B545-0587D4D4538A}" type="datetimeFigureOut">
              <a:rPr lang="es-CL" smtClean="0"/>
              <a:t>20-07-21</a:t>
            </a:fld>
            <a:endParaRPr lang="es-CL"/>
          </a:p>
        </p:txBody>
      </p:sp>
      <p:sp>
        <p:nvSpPr>
          <p:cNvPr id="4" name="Marcador de pie de página 3">
            <a:extLst>
              <a:ext uri="{FF2B5EF4-FFF2-40B4-BE49-F238E27FC236}">
                <a16:creationId xmlns:a16="http://schemas.microsoft.com/office/drawing/2014/main" id="{2182AECB-1E2C-4B32-ADF2-F4095082540A}"/>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00424248-4216-4E59-940A-0646810B81C8}"/>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22396761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0EC1635-A2D6-4FF5-96DF-DFBE87094BF7}"/>
              </a:ext>
            </a:extLst>
          </p:cNvPr>
          <p:cNvSpPr>
            <a:spLocks noGrp="1"/>
          </p:cNvSpPr>
          <p:nvPr>
            <p:ph type="dt" sz="half" idx="10"/>
          </p:nvPr>
        </p:nvSpPr>
        <p:spPr/>
        <p:txBody>
          <a:bodyPr/>
          <a:lstStyle/>
          <a:p>
            <a:fld id="{6EABEB0C-424D-41AA-B545-0587D4D4538A}" type="datetimeFigureOut">
              <a:rPr lang="es-CL" smtClean="0"/>
              <a:t>20-07-21</a:t>
            </a:fld>
            <a:endParaRPr lang="es-CL"/>
          </a:p>
        </p:txBody>
      </p:sp>
      <p:sp>
        <p:nvSpPr>
          <p:cNvPr id="3" name="Marcador de pie de página 2">
            <a:extLst>
              <a:ext uri="{FF2B5EF4-FFF2-40B4-BE49-F238E27FC236}">
                <a16:creationId xmlns:a16="http://schemas.microsoft.com/office/drawing/2014/main" id="{EE7F8D76-E12C-45AA-8000-C00D98A0648F}"/>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80EB2F5F-3121-449B-A92C-C441DF886993}"/>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9588166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EA86AF-F0C9-4223-9385-65231E438B8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0DA81C60-348F-41D5-B29B-46182936064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F0B3827B-E85C-46ED-ADA6-F455257BFF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AFCA7F7-1E53-4B87-A31F-58892AC82D1F}"/>
              </a:ext>
            </a:extLst>
          </p:cNvPr>
          <p:cNvSpPr>
            <a:spLocks noGrp="1"/>
          </p:cNvSpPr>
          <p:nvPr>
            <p:ph type="dt" sz="half" idx="10"/>
          </p:nvPr>
        </p:nvSpPr>
        <p:spPr/>
        <p:txBody>
          <a:bodyPr/>
          <a:lstStyle/>
          <a:p>
            <a:fld id="{6EABEB0C-424D-41AA-B545-0587D4D4538A}" type="datetimeFigureOut">
              <a:rPr lang="es-CL" smtClean="0"/>
              <a:t>20-07-21</a:t>
            </a:fld>
            <a:endParaRPr lang="es-CL"/>
          </a:p>
        </p:txBody>
      </p:sp>
      <p:sp>
        <p:nvSpPr>
          <p:cNvPr id="6" name="Marcador de pie de página 5">
            <a:extLst>
              <a:ext uri="{FF2B5EF4-FFF2-40B4-BE49-F238E27FC236}">
                <a16:creationId xmlns:a16="http://schemas.microsoft.com/office/drawing/2014/main" id="{51A0A70E-B042-4DFA-86BC-346BE5411AE2}"/>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F7AEDC61-3F2C-41AC-A2DB-028A7D21ED0F}"/>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12029060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846BF3-EFD2-495C-90BF-E2C22AF5026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258D5042-4993-4AED-AFAB-511337EC7D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9BBB73DE-ED07-41EE-8CFB-04250A9C1A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84848FC-5F73-4500-97F9-E182244917D1}"/>
              </a:ext>
            </a:extLst>
          </p:cNvPr>
          <p:cNvSpPr>
            <a:spLocks noGrp="1"/>
          </p:cNvSpPr>
          <p:nvPr>
            <p:ph type="dt" sz="half" idx="10"/>
          </p:nvPr>
        </p:nvSpPr>
        <p:spPr/>
        <p:txBody>
          <a:bodyPr/>
          <a:lstStyle/>
          <a:p>
            <a:fld id="{6EABEB0C-424D-41AA-B545-0587D4D4538A}" type="datetimeFigureOut">
              <a:rPr lang="es-CL" smtClean="0"/>
              <a:t>20-07-21</a:t>
            </a:fld>
            <a:endParaRPr lang="es-CL"/>
          </a:p>
        </p:txBody>
      </p:sp>
      <p:sp>
        <p:nvSpPr>
          <p:cNvPr id="6" name="Marcador de pie de página 5">
            <a:extLst>
              <a:ext uri="{FF2B5EF4-FFF2-40B4-BE49-F238E27FC236}">
                <a16:creationId xmlns:a16="http://schemas.microsoft.com/office/drawing/2014/main" id="{BC747D28-7843-49CA-B49B-4C0ED57BA46D}"/>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ED3C526E-148D-4689-BA75-3726B00C90EF}"/>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6328812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56F337-3C89-4946-99C7-7C7D0EB02A75}"/>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F02149C0-5100-4232-B12D-AF9E80D6DB18}"/>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4F82F58C-F565-4647-BBD6-70FC7AA63263}"/>
              </a:ext>
            </a:extLst>
          </p:cNvPr>
          <p:cNvSpPr>
            <a:spLocks noGrp="1"/>
          </p:cNvSpPr>
          <p:nvPr>
            <p:ph type="dt" sz="half" idx="10"/>
          </p:nvPr>
        </p:nvSpPr>
        <p:spPr/>
        <p:txBody>
          <a:bodyPr/>
          <a:lstStyle/>
          <a:p>
            <a:fld id="{6EABEB0C-424D-41AA-B545-0587D4D4538A}" type="datetimeFigureOut">
              <a:rPr lang="es-CL" smtClean="0"/>
              <a:t>20-07-21</a:t>
            </a:fld>
            <a:endParaRPr lang="es-CL"/>
          </a:p>
        </p:txBody>
      </p:sp>
      <p:sp>
        <p:nvSpPr>
          <p:cNvPr id="5" name="Marcador de pie de página 4">
            <a:extLst>
              <a:ext uri="{FF2B5EF4-FFF2-40B4-BE49-F238E27FC236}">
                <a16:creationId xmlns:a16="http://schemas.microsoft.com/office/drawing/2014/main" id="{3C2E1BC4-9CD9-4551-AEF3-3B891FD2CFE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E9DAF49-9D06-4B52-8BA5-D5AE1128E826}"/>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41657501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1F630AE-6189-45EA-85CA-19BCD05D2638}"/>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965CDC4C-401F-4693-A2F7-BDDC9171BBF3}"/>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A4A429DE-283C-47BE-A016-883CC066EFF6}"/>
              </a:ext>
            </a:extLst>
          </p:cNvPr>
          <p:cNvSpPr>
            <a:spLocks noGrp="1"/>
          </p:cNvSpPr>
          <p:nvPr>
            <p:ph type="dt" sz="half" idx="10"/>
          </p:nvPr>
        </p:nvSpPr>
        <p:spPr/>
        <p:txBody>
          <a:bodyPr/>
          <a:lstStyle/>
          <a:p>
            <a:fld id="{6EABEB0C-424D-41AA-B545-0587D4D4538A}" type="datetimeFigureOut">
              <a:rPr lang="es-CL" smtClean="0"/>
              <a:t>20-07-21</a:t>
            </a:fld>
            <a:endParaRPr lang="es-CL"/>
          </a:p>
        </p:txBody>
      </p:sp>
      <p:sp>
        <p:nvSpPr>
          <p:cNvPr id="5" name="Marcador de pie de página 4">
            <a:extLst>
              <a:ext uri="{FF2B5EF4-FFF2-40B4-BE49-F238E27FC236}">
                <a16:creationId xmlns:a16="http://schemas.microsoft.com/office/drawing/2014/main" id="{04094EFB-F54C-4F54-8393-6BF575DC211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B8E6452-4EB1-4DD1-9E42-E45BD83CD54D}"/>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76272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13 Marcador de fecha"/>
          <p:cNvSpPr>
            <a:spLocks noGrp="1"/>
          </p:cNvSpPr>
          <p:nvPr>
            <p:ph type="dt" sz="half" idx="2"/>
          </p:nvPr>
        </p:nvSpPr>
        <p:spPr>
          <a:xfrm>
            <a:off x="8128000" y="6248401"/>
            <a:ext cx="3556000" cy="365125"/>
          </a:xfrm>
          <a:prstGeom prst="rect">
            <a:avLst/>
          </a:prstGeom>
        </p:spPr>
        <p:txBody>
          <a:bodyPr vert="horz" anchor="ctr" anchorCtr="0"/>
          <a:lstStyle>
            <a:lvl1pPr algn="l" eaLnBrk="1" latinLnBrk="0" hangingPunct="1">
              <a:defRPr kumimoji="0" sz="1400">
                <a:solidFill>
                  <a:schemeClr val="tx2"/>
                </a:solidFill>
              </a:defRPr>
            </a:lvl1pPr>
          </a:lstStyle>
          <a:p>
            <a:fld id="{C8961CAB-A9C0-4CF9-A6C5-E46BA769987C}" type="datetimeFigureOut">
              <a:rPr lang="es-CL" smtClean="0"/>
              <a:t>20-07-21</a:t>
            </a:fld>
            <a:endParaRPr lang="es-CL"/>
          </a:p>
        </p:txBody>
      </p:sp>
      <p:sp>
        <p:nvSpPr>
          <p:cNvPr id="3" name="2 Marcador de pie de página"/>
          <p:cNvSpPr>
            <a:spLocks noGrp="1"/>
          </p:cNvSpPr>
          <p:nvPr>
            <p:ph type="ftr" sz="quarter" idx="3"/>
          </p:nvPr>
        </p:nvSpPr>
        <p:spPr>
          <a:xfrm>
            <a:off x="812801" y="6248207"/>
            <a:ext cx="7228111" cy="365125"/>
          </a:xfrm>
          <a:prstGeom prst="rect">
            <a:avLst/>
          </a:prstGeom>
        </p:spPr>
        <p:txBody>
          <a:bodyPr vert="horz" anchor="ctr"/>
          <a:lstStyle>
            <a:lvl1pPr algn="r" eaLnBrk="1" latinLnBrk="0" hangingPunct="1">
              <a:defRPr kumimoji="0" sz="1400">
                <a:solidFill>
                  <a:schemeClr val="tx2"/>
                </a:solidFill>
              </a:defRPr>
            </a:lvl1pPr>
          </a:lstStyle>
          <a:p>
            <a:endParaRPr lang="es-CL"/>
          </a:p>
        </p:txBody>
      </p:sp>
      <p:sp>
        <p:nvSpPr>
          <p:cNvPr id="8" name="7 Rectángulo"/>
          <p:cNvSpPr/>
          <p:nvPr/>
        </p:nvSpPr>
        <p:spPr>
          <a:xfrm>
            <a:off x="0" y="0"/>
            <a:ext cx="12192000" cy="8367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0" y="6613332"/>
            <a:ext cx="12192000" cy="24466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36" r:id="rId3"/>
    <p:sldLayoutId id="2147483927" r:id="rId4"/>
    <p:sldLayoutId id="2147483928" r:id="rId5"/>
    <p:sldLayoutId id="2147483929" r:id="rId6"/>
    <p:sldLayoutId id="2147483930" r:id="rId7"/>
    <p:sldLayoutId id="2147483931" r:id="rId8"/>
    <p:sldLayoutId id="2147483932" r:id="rId9"/>
    <p:sldLayoutId id="2147483933" r:id="rId10"/>
    <p:sldLayoutId id="2147483934" r:id="rId11"/>
    <p:sldLayoutId id="2147483935" r:id="rId12"/>
    <p:sldLayoutId id="2147483949" r:id="rId13"/>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CA38E69-467D-480A-AA8E-929D8D87C5D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809B1FAE-503B-429B-BE8E-156F7D22DA2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1ACBA3E0-B09C-4296-AF73-A60038D809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419172-2933-412B-AC78-1D71DB2D0BDB}" type="datetimeFigureOut">
              <a:rPr lang="es-CL" smtClean="0"/>
              <a:t>20-07-21</a:t>
            </a:fld>
            <a:endParaRPr lang="es-CL"/>
          </a:p>
        </p:txBody>
      </p:sp>
      <p:sp>
        <p:nvSpPr>
          <p:cNvPr id="5" name="Marcador de pie de página 4">
            <a:extLst>
              <a:ext uri="{FF2B5EF4-FFF2-40B4-BE49-F238E27FC236}">
                <a16:creationId xmlns:a16="http://schemas.microsoft.com/office/drawing/2014/main" id="{29424B0F-FE5F-4738-879D-F6ABA45283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74DFBBB7-2FFB-446A-AA4A-82959060C5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B355C1-11BF-42A3-8DF5-141602316570}" type="slidenum">
              <a:rPr lang="es-CL" smtClean="0"/>
              <a:t>‹Nº›</a:t>
            </a:fld>
            <a:endParaRPr lang="es-CL"/>
          </a:p>
        </p:txBody>
      </p:sp>
    </p:spTree>
    <p:extLst>
      <p:ext uri="{BB962C8B-B14F-4D97-AF65-F5344CB8AC3E}">
        <p14:creationId xmlns:p14="http://schemas.microsoft.com/office/powerpoint/2010/main" val="1017433332"/>
      </p:ext>
    </p:extLst>
  </p:cSld>
  <p:clrMap bg1="lt1" tx1="dk1" bg2="lt2" tx2="dk2" accent1="accent1" accent2="accent2" accent3="accent3" accent4="accent4" accent5="accent5" accent6="accent6" hlink="hlink" folHlink="folHlink"/>
  <p:sldLayoutIdLst>
    <p:sldLayoutId id="2147483951" r:id="rId1"/>
    <p:sldLayoutId id="2147483952" r:id="rId2"/>
    <p:sldLayoutId id="2147483953" r:id="rId3"/>
    <p:sldLayoutId id="2147483954" r:id="rId4"/>
    <p:sldLayoutId id="2147483955" r:id="rId5"/>
    <p:sldLayoutId id="2147483956" r:id="rId6"/>
    <p:sldLayoutId id="2147483957" r:id="rId7"/>
    <p:sldLayoutId id="2147483958" r:id="rId8"/>
    <p:sldLayoutId id="2147483959" r:id="rId9"/>
    <p:sldLayoutId id="2147483960" r:id="rId10"/>
    <p:sldLayoutId id="214748396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57E8BF8-410B-479B-B8AA-5FD0ACD7CD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49F914C6-E1B3-4B15-AB58-409BFA236EE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1CCF6A5-B7D9-4110-941B-BA20D65E7B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ABEB0C-424D-41AA-B545-0587D4D4538A}" type="datetimeFigureOut">
              <a:rPr lang="es-CL" smtClean="0"/>
              <a:t>20-07-21</a:t>
            </a:fld>
            <a:endParaRPr lang="es-CL"/>
          </a:p>
        </p:txBody>
      </p:sp>
      <p:sp>
        <p:nvSpPr>
          <p:cNvPr id="5" name="Marcador de pie de página 4">
            <a:extLst>
              <a:ext uri="{FF2B5EF4-FFF2-40B4-BE49-F238E27FC236}">
                <a16:creationId xmlns:a16="http://schemas.microsoft.com/office/drawing/2014/main" id="{FD024483-C706-4E61-8858-A3D2C17EF4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120FB32B-3754-44B4-B5F4-69E569C362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9F217C-D39B-4AD9-9D3A-AEDA26D9EC74}" type="slidenum">
              <a:rPr lang="es-CL" smtClean="0"/>
              <a:t>‹Nº›</a:t>
            </a:fld>
            <a:endParaRPr lang="es-CL"/>
          </a:p>
        </p:txBody>
      </p:sp>
    </p:spTree>
    <p:extLst>
      <p:ext uri="{BB962C8B-B14F-4D97-AF65-F5344CB8AC3E}">
        <p14:creationId xmlns:p14="http://schemas.microsoft.com/office/powerpoint/2010/main" val="728915370"/>
      </p:ext>
    </p:extLst>
  </p:cSld>
  <p:clrMap bg1="lt1" tx1="dk1" bg2="lt2" tx2="dk2" accent1="accent1" accent2="accent2" accent3="accent3" accent4="accent4" accent5="accent5" accent6="accent6" hlink="hlink" folHlink="folHlink"/>
  <p:sldLayoutIdLst>
    <p:sldLayoutId id="2147483938" r:id="rId1"/>
    <p:sldLayoutId id="2147483939" r:id="rId2"/>
    <p:sldLayoutId id="2147483940" r:id="rId3"/>
    <p:sldLayoutId id="2147483941" r:id="rId4"/>
    <p:sldLayoutId id="2147483942" r:id="rId5"/>
    <p:sldLayoutId id="2147483943" r:id="rId6"/>
    <p:sldLayoutId id="2147483944" r:id="rId7"/>
    <p:sldLayoutId id="2147483945" r:id="rId8"/>
    <p:sldLayoutId id="2147483946" r:id="rId9"/>
    <p:sldLayoutId id="2147483947" r:id="rId10"/>
    <p:sldLayoutId id="214748394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 Id="rId14" Type="http://schemas.openxmlformats.org/officeDocument/2006/relationships/image" Target="../media/image24.png"/></Relationships>
</file>

<file path=ppt/slides/_rels/slide4.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6.pn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 Id="rId14" Type="http://schemas.openxmlformats.org/officeDocument/2006/relationships/image" Target="../media/image37.png"/></Relationships>
</file>

<file path=ppt/slides/_rels/slide5.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42.pn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41.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11" Type="http://schemas.openxmlformats.org/officeDocument/2006/relationships/image" Target="../media/image40.png"/><Relationship Id="rId5" Type="http://schemas.openxmlformats.org/officeDocument/2006/relationships/image" Target="../media/image28.png"/><Relationship Id="rId10" Type="http://schemas.openxmlformats.org/officeDocument/2006/relationships/image" Target="../media/image39.png"/><Relationship Id="rId4" Type="http://schemas.openxmlformats.org/officeDocument/2006/relationships/image" Target="../media/image27.png"/><Relationship Id="rId9" Type="http://schemas.openxmlformats.org/officeDocument/2006/relationships/image" Target="../media/image3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355812" y="3013501"/>
            <a:ext cx="9480376" cy="830997"/>
          </a:xfrm>
          <a:prstGeom prst="rect">
            <a:avLst/>
          </a:prstGeom>
          <a:noFill/>
        </p:spPr>
        <p:txBody>
          <a:bodyPr wrap="square" rtlCol="0">
            <a:spAutoFit/>
          </a:bodyPr>
          <a:lstStyle/>
          <a:p>
            <a:pPr algn="ctr"/>
            <a:r>
              <a:rPr lang="es-CL" sz="4800" b="1" dirty="0">
                <a:solidFill>
                  <a:srgbClr val="00456F"/>
                </a:solidFill>
                <a:effectLst>
                  <a:outerShdw blurRad="38100" dist="38100" dir="2700000" algn="tl">
                    <a:srgbClr val="000000">
                      <a:alpha val="43137"/>
                    </a:srgbClr>
                  </a:outerShdw>
                </a:effectLst>
                <a:latin typeface="Calibri" panose="020F0502020204030204" pitchFamily="34" charset="0"/>
                <a:ea typeface="CMU Serif" panose="02000603000000000000" pitchFamily="50" charset="0"/>
                <a:cs typeface="Calibri" panose="020F0502020204030204" pitchFamily="34" charset="0"/>
              </a:rPr>
              <a:t>Colisiones en 2D</a:t>
            </a:r>
          </a:p>
        </p:txBody>
      </p:sp>
      <p:pic>
        <p:nvPicPr>
          <p:cNvPr id="8" name="Imagen 3">
            <a:extLst>
              <a:ext uri="{FF2B5EF4-FFF2-40B4-BE49-F238E27FC236}">
                <a16:creationId xmlns:a16="http://schemas.microsoft.com/office/drawing/2014/main" id="{D37142F3-247F-4548-A6C4-8073C3B649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22021" y="1196752"/>
            <a:ext cx="1347957" cy="1557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8034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Conector recto 3">
            <a:extLst>
              <a:ext uri="{FF2B5EF4-FFF2-40B4-BE49-F238E27FC236}">
                <a16:creationId xmlns:a16="http://schemas.microsoft.com/office/drawing/2014/main" id="{6B710D99-DFD8-4FE4-96B1-595C00EA2486}"/>
              </a:ext>
            </a:extLst>
          </p:cNvPr>
          <p:cNvCxnSpPr/>
          <p:nvPr/>
        </p:nvCxnSpPr>
        <p:spPr>
          <a:xfrm>
            <a:off x="1775520" y="4154031"/>
            <a:ext cx="3384376" cy="0"/>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sp>
        <p:nvSpPr>
          <p:cNvPr id="5" name="Marcador de contenido 4">
            <a:extLst>
              <a:ext uri="{FF2B5EF4-FFF2-40B4-BE49-F238E27FC236}">
                <a16:creationId xmlns:a16="http://schemas.microsoft.com/office/drawing/2014/main" id="{4A20C0DA-DADF-4D14-928F-F8A8EE9B4D7C}"/>
              </a:ext>
            </a:extLst>
          </p:cNvPr>
          <p:cNvSpPr>
            <a:spLocks noGrp="1"/>
          </p:cNvSpPr>
          <p:nvPr>
            <p:ph idx="1"/>
          </p:nvPr>
        </p:nvSpPr>
        <p:spPr>
          <a:xfrm>
            <a:off x="838200" y="1268760"/>
            <a:ext cx="10515600" cy="1935616"/>
          </a:xfrm>
        </p:spPr>
        <p:txBody>
          <a:bodyPr>
            <a:normAutofit/>
          </a:bodyPr>
          <a:lstStyle/>
          <a:p>
            <a:pPr marL="0" indent="0" algn="just">
              <a:buNone/>
            </a:pPr>
            <a:r>
              <a:rPr lang="es-CL" sz="2200" dirty="0">
                <a:solidFill>
                  <a:srgbClr val="00456F"/>
                </a:solidFill>
                <a:latin typeface="Calibri" panose="020F0502020204030204" pitchFamily="34" charset="0"/>
                <a:ea typeface="CMU Serif" panose="02000603000000000000" pitchFamily="50" charset="0"/>
                <a:cs typeface="Calibri" panose="020F0502020204030204" pitchFamily="34" charset="0"/>
              </a:rPr>
              <a:t>Una bola blanca choca con la bola de pool número 1 (amarilla) que está en reposo. Ambas bolas tienen igual masa de 0,25 [kg]. La bola blanca se mueve inicialmente hacia la derecha con una velocidad de magnitud 8 [m/s], como es mostrado en la Fig. 1. Las bolas colisionan, observándose que tras esto ellas se mueven en las direcciones indicadas en la Fig. 2.  </a:t>
            </a:r>
            <a:endParaRPr lang="es-US" sz="2200" dirty="0">
              <a:solidFill>
                <a:srgbClr val="00456F"/>
              </a:solidFill>
              <a:latin typeface="Calibri" panose="020F0502020204030204" pitchFamily="34" charset="0"/>
              <a:ea typeface="CMU Serif" panose="02000603000000000000" pitchFamily="50" charset="0"/>
              <a:cs typeface="Calibri" panose="020F0502020204030204" pitchFamily="34" charset="0"/>
            </a:endParaRPr>
          </a:p>
        </p:txBody>
      </p:sp>
      <p:sp>
        <p:nvSpPr>
          <p:cNvPr id="6" name="Marcador de contenido 2">
            <a:extLst>
              <a:ext uri="{FF2B5EF4-FFF2-40B4-BE49-F238E27FC236}">
                <a16:creationId xmlns:a16="http://schemas.microsoft.com/office/drawing/2014/main" id="{39FA2F64-A182-4E59-9C7C-369BB6D4D6F7}"/>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chemeClr val="bg1"/>
                </a:solidFill>
                <a:latin typeface="Calibri" panose="020F0502020204030204" pitchFamily="34" charset="0"/>
                <a:ea typeface="CMU Serif" panose="02000603000000000000" pitchFamily="50" charset="0"/>
                <a:cs typeface="Calibri" panose="020F0502020204030204" pitchFamily="34" charset="0"/>
              </a:rPr>
              <a:t>Ejemplo: jugando pool</a:t>
            </a:r>
          </a:p>
        </p:txBody>
      </p:sp>
      <p:sp>
        <p:nvSpPr>
          <p:cNvPr id="2" name="Elipse 1">
            <a:extLst>
              <a:ext uri="{FF2B5EF4-FFF2-40B4-BE49-F238E27FC236}">
                <a16:creationId xmlns:a16="http://schemas.microsoft.com/office/drawing/2014/main" id="{D8037B95-9DA3-42FF-A107-1E5D8A3071B9}"/>
              </a:ext>
            </a:extLst>
          </p:cNvPr>
          <p:cNvSpPr/>
          <p:nvPr/>
        </p:nvSpPr>
        <p:spPr>
          <a:xfrm>
            <a:off x="2403496" y="4056976"/>
            <a:ext cx="180000" cy="180000"/>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Elipse 8">
            <a:extLst>
              <a:ext uri="{FF2B5EF4-FFF2-40B4-BE49-F238E27FC236}">
                <a16:creationId xmlns:a16="http://schemas.microsoft.com/office/drawing/2014/main" id="{2EC5D5D7-592C-40F9-BAE5-4F9354040E06}"/>
              </a:ext>
            </a:extLst>
          </p:cNvPr>
          <p:cNvSpPr/>
          <p:nvPr/>
        </p:nvSpPr>
        <p:spPr>
          <a:xfrm>
            <a:off x="4567944" y="4056976"/>
            <a:ext cx="180000" cy="180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11" name="Conector recto de flecha 10">
            <a:extLst>
              <a:ext uri="{FF2B5EF4-FFF2-40B4-BE49-F238E27FC236}">
                <a16:creationId xmlns:a16="http://schemas.microsoft.com/office/drawing/2014/main" id="{508B6915-0BC7-453C-995C-0F51AFCCD45C}"/>
              </a:ext>
            </a:extLst>
          </p:cNvPr>
          <p:cNvCxnSpPr/>
          <p:nvPr/>
        </p:nvCxnSpPr>
        <p:spPr>
          <a:xfrm>
            <a:off x="2583496" y="4154031"/>
            <a:ext cx="1080000" cy="0"/>
          </a:xfrm>
          <a:prstGeom prst="straightConnector1">
            <a:avLst/>
          </a:prstGeom>
          <a:ln w="19050">
            <a:solidFill>
              <a:schemeClr val="tx1"/>
            </a:solidFill>
            <a:headEnd w="lg" len="lg"/>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2" name="CuadroTexto 11">
                <a:extLst>
                  <a:ext uri="{FF2B5EF4-FFF2-40B4-BE49-F238E27FC236}">
                    <a16:creationId xmlns:a16="http://schemas.microsoft.com/office/drawing/2014/main" id="{D30169EB-2876-46A4-873D-E3C6EA94C0A3}"/>
                  </a:ext>
                </a:extLst>
              </p:cNvPr>
              <p:cNvSpPr txBox="1"/>
              <p:nvPr/>
            </p:nvSpPr>
            <p:spPr>
              <a:xfrm>
                <a:off x="2972525" y="3779977"/>
                <a:ext cx="301942"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CL" b="0" i="1" smtClean="0">
                              <a:latin typeface="Cambria Math" panose="02040503050406030204" pitchFamily="18" charset="0"/>
                            </a:rPr>
                          </m:ctrlPr>
                        </m:sSubPr>
                        <m:e>
                          <m:acc>
                            <m:accPr>
                              <m:chr m:val="⃗"/>
                              <m:ctrlPr>
                                <a:rPr lang="es-CL" b="0" i="1" smtClean="0">
                                  <a:latin typeface="Cambria Math" panose="02040503050406030204" pitchFamily="18" charset="0"/>
                                </a:rPr>
                              </m:ctrlPr>
                            </m:accPr>
                            <m:e>
                              <m:r>
                                <a:rPr lang="es-CL" b="0" i="1" smtClean="0">
                                  <a:latin typeface="Cambria Math" panose="02040503050406030204" pitchFamily="18" charset="0"/>
                                </a:rPr>
                                <m:t>𝑣</m:t>
                              </m:r>
                            </m:e>
                          </m:acc>
                        </m:e>
                        <m:sub>
                          <m:r>
                            <m:rPr>
                              <m:sty m:val="p"/>
                            </m:rPr>
                            <a:rPr lang="es-CL" b="0" i="0" smtClean="0">
                              <a:latin typeface="Cambria Math" panose="02040503050406030204" pitchFamily="18" charset="0"/>
                            </a:rPr>
                            <m:t>b</m:t>
                          </m:r>
                        </m:sub>
                      </m:sSub>
                    </m:oMath>
                  </m:oMathPara>
                </a14:m>
                <a:endParaRPr lang="es-CL" dirty="0"/>
              </a:p>
            </p:txBody>
          </p:sp>
        </mc:Choice>
        <mc:Fallback xmlns="">
          <p:sp>
            <p:nvSpPr>
              <p:cNvPr id="12" name="CuadroTexto 11">
                <a:extLst>
                  <a:ext uri="{FF2B5EF4-FFF2-40B4-BE49-F238E27FC236}">
                    <a16:creationId xmlns:a16="http://schemas.microsoft.com/office/drawing/2014/main" id="{D30169EB-2876-46A4-873D-E3C6EA94C0A3}"/>
                  </a:ext>
                </a:extLst>
              </p:cNvPr>
              <p:cNvSpPr txBox="1">
                <a:spLocks noRot="1" noChangeAspect="1" noMove="1" noResize="1" noEditPoints="1" noAdjustHandles="1" noChangeArrowheads="1" noChangeShapeType="1" noTextEdit="1"/>
              </p:cNvSpPr>
              <p:nvPr/>
            </p:nvSpPr>
            <p:spPr>
              <a:xfrm>
                <a:off x="2972525" y="3779977"/>
                <a:ext cx="301942" cy="276999"/>
              </a:xfrm>
              <a:prstGeom prst="rect">
                <a:avLst/>
              </a:prstGeom>
              <a:blipFill>
                <a:blip r:embed="rId2"/>
                <a:stretch>
                  <a:fillRect l="-18367" t="-45652" r="-65306" b="-17391"/>
                </a:stretch>
              </a:blipFill>
            </p:spPr>
            <p:txBody>
              <a:bodyPr/>
              <a:lstStyle/>
              <a:p>
                <a:r>
                  <a:rPr lang="es-CL">
                    <a:noFill/>
                  </a:rPr>
                  <a:t> </a:t>
                </a:r>
              </a:p>
            </p:txBody>
          </p:sp>
        </mc:Fallback>
      </mc:AlternateContent>
      <p:cxnSp>
        <p:nvCxnSpPr>
          <p:cNvPr id="13" name="Conector recto 12">
            <a:extLst>
              <a:ext uri="{FF2B5EF4-FFF2-40B4-BE49-F238E27FC236}">
                <a16:creationId xmlns:a16="http://schemas.microsoft.com/office/drawing/2014/main" id="{CF346F7E-4865-437F-85BA-EFB0008203C8}"/>
              </a:ext>
            </a:extLst>
          </p:cNvPr>
          <p:cNvCxnSpPr/>
          <p:nvPr/>
        </p:nvCxnSpPr>
        <p:spPr>
          <a:xfrm>
            <a:off x="7392144" y="4146976"/>
            <a:ext cx="3384376" cy="0"/>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cxnSp>
        <p:nvCxnSpPr>
          <p:cNvPr id="16" name="Conector recto de flecha 15">
            <a:extLst>
              <a:ext uri="{FF2B5EF4-FFF2-40B4-BE49-F238E27FC236}">
                <a16:creationId xmlns:a16="http://schemas.microsoft.com/office/drawing/2014/main" id="{12363593-B2A3-4D08-86EE-CE29E39176DF}"/>
              </a:ext>
            </a:extLst>
          </p:cNvPr>
          <p:cNvCxnSpPr>
            <a:cxnSpLocks/>
          </p:cNvCxnSpPr>
          <p:nvPr/>
        </p:nvCxnSpPr>
        <p:spPr>
          <a:xfrm rot="19800000">
            <a:off x="9051086" y="3645663"/>
            <a:ext cx="540000" cy="0"/>
          </a:xfrm>
          <a:prstGeom prst="straightConnector1">
            <a:avLst/>
          </a:prstGeom>
          <a:ln w="19050">
            <a:solidFill>
              <a:schemeClr val="tx1"/>
            </a:solidFill>
            <a:headEnd w="lg" len="lg"/>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CuadroTexto 16">
                <a:extLst>
                  <a:ext uri="{FF2B5EF4-FFF2-40B4-BE49-F238E27FC236}">
                    <a16:creationId xmlns:a16="http://schemas.microsoft.com/office/drawing/2014/main" id="{86CDD486-D4B4-4DC9-8606-DF433CF9D339}"/>
                  </a:ext>
                </a:extLst>
              </p:cNvPr>
              <p:cNvSpPr txBox="1"/>
              <p:nvPr/>
            </p:nvSpPr>
            <p:spPr>
              <a:xfrm>
                <a:off x="9198530" y="3179825"/>
                <a:ext cx="300659" cy="27873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es-CL" b="0" i="1" smtClean="0">
                              <a:latin typeface="Cambria Math" panose="02040503050406030204" pitchFamily="18" charset="0"/>
                            </a:rPr>
                          </m:ctrlPr>
                        </m:sSubSupPr>
                        <m:e>
                          <m:acc>
                            <m:accPr>
                              <m:chr m:val="⃗"/>
                              <m:ctrlPr>
                                <a:rPr lang="es-CL" b="0" i="1" smtClean="0">
                                  <a:latin typeface="Cambria Math" panose="02040503050406030204" pitchFamily="18" charset="0"/>
                                </a:rPr>
                              </m:ctrlPr>
                            </m:accPr>
                            <m:e>
                              <m:r>
                                <a:rPr lang="es-CL" b="0" i="1" smtClean="0">
                                  <a:latin typeface="Cambria Math" panose="02040503050406030204" pitchFamily="18" charset="0"/>
                                </a:rPr>
                                <m:t>𝑣</m:t>
                              </m:r>
                            </m:e>
                          </m:acc>
                        </m:e>
                        <m:sub>
                          <m:r>
                            <m:rPr>
                              <m:sty m:val="p"/>
                            </m:rPr>
                            <a:rPr lang="es-CL" b="0" i="0" smtClean="0">
                              <a:latin typeface="Cambria Math" panose="02040503050406030204" pitchFamily="18" charset="0"/>
                            </a:rPr>
                            <m:t>b</m:t>
                          </m:r>
                        </m:sub>
                        <m:sup>
                          <m:r>
                            <a:rPr lang="es-CL" b="0" i="1" smtClean="0">
                              <a:latin typeface="Cambria Math" panose="02040503050406030204" pitchFamily="18" charset="0"/>
                            </a:rPr>
                            <m:t>′</m:t>
                          </m:r>
                        </m:sup>
                      </m:sSubSup>
                    </m:oMath>
                  </m:oMathPara>
                </a14:m>
                <a:endParaRPr lang="es-CL" dirty="0"/>
              </a:p>
            </p:txBody>
          </p:sp>
        </mc:Choice>
        <mc:Fallback xmlns="">
          <p:sp>
            <p:nvSpPr>
              <p:cNvPr id="17" name="CuadroTexto 16">
                <a:extLst>
                  <a:ext uri="{FF2B5EF4-FFF2-40B4-BE49-F238E27FC236}">
                    <a16:creationId xmlns:a16="http://schemas.microsoft.com/office/drawing/2014/main" id="{86CDD486-D4B4-4DC9-8606-DF433CF9D339}"/>
                  </a:ext>
                </a:extLst>
              </p:cNvPr>
              <p:cNvSpPr txBox="1">
                <a:spLocks noRot="1" noChangeAspect="1" noMove="1" noResize="1" noEditPoints="1" noAdjustHandles="1" noChangeArrowheads="1" noChangeShapeType="1" noTextEdit="1"/>
              </p:cNvSpPr>
              <p:nvPr/>
            </p:nvSpPr>
            <p:spPr>
              <a:xfrm>
                <a:off x="9198530" y="3179825"/>
                <a:ext cx="300659" cy="278731"/>
              </a:xfrm>
              <a:prstGeom prst="rect">
                <a:avLst/>
              </a:prstGeom>
              <a:blipFill>
                <a:blip r:embed="rId3"/>
                <a:stretch>
                  <a:fillRect l="-18367" t="-46667" r="-65306" b="-24444"/>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CuadroTexto 20">
                <a:extLst>
                  <a:ext uri="{FF2B5EF4-FFF2-40B4-BE49-F238E27FC236}">
                    <a16:creationId xmlns:a16="http://schemas.microsoft.com/office/drawing/2014/main" id="{A9E976F8-8B50-49AE-8EDA-4691A1E7BA8C}"/>
                  </a:ext>
                </a:extLst>
              </p:cNvPr>
              <p:cNvSpPr txBox="1"/>
              <p:nvPr/>
            </p:nvSpPr>
            <p:spPr>
              <a:xfrm>
                <a:off x="4298679" y="3620450"/>
                <a:ext cx="718530" cy="31245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CL" b="0" i="1" smtClean="0">
                              <a:solidFill>
                                <a:srgbClr val="FFC000"/>
                              </a:solidFill>
                              <a:latin typeface="Cambria Math" panose="02040503050406030204" pitchFamily="18" charset="0"/>
                            </a:rPr>
                          </m:ctrlPr>
                        </m:sSubPr>
                        <m:e>
                          <m:acc>
                            <m:accPr>
                              <m:chr m:val="⃗"/>
                              <m:ctrlPr>
                                <a:rPr lang="es-CL" b="0" i="1" smtClean="0">
                                  <a:solidFill>
                                    <a:srgbClr val="FFC000"/>
                                  </a:solidFill>
                                  <a:latin typeface="Cambria Math" panose="02040503050406030204" pitchFamily="18" charset="0"/>
                                </a:rPr>
                              </m:ctrlPr>
                            </m:accPr>
                            <m:e>
                              <m:r>
                                <a:rPr lang="es-CL" b="0" i="1" smtClean="0">
                                  <a:solidFill>
                                    <a:srgbClr val="FFC000"/>
                                  </a:solidFill>
                                  <a:latin typeface="Cambria Math" panose="02040503050406030204" pitchFamily="18" charset="0"/>
                                </a:rPr>
                                <m:t>𝑣</m:t>
                              </m:r>
                            </m:e>
                          </m:acc>
                        </m:e>
                        <m:sub>
                          <m:r>
                            <a:rPr lang="es-CL" b="0" i="1" smtClean="0">
                              <a:solidFill>
                                <a:srgbClr val="FFC000"/>
                              </a:solidFill>
                              <a:latin typeface="Cambria Math" panose="02040503050406030204" pitchFamily="18" charset="0"/>
                            </a:rPr>
                            <m:t>1</m:t>
                          </m:r>
                        </m:sub>
                      </m:sSub>
                      <m:r>
                        <a:rPr lang="es-CL" b="0" i="1" smtClean="0">
                          <a:solidFill>
                            <a:srgbClr val="FFC000"/>
                          </a:solidFill>
                          <a:latin typeface="Cambria Math" panose="02040503050406030204" pitchFamily="18" charset="0"/>
                        </a:rPr>
                        <m:t>=</m:t>
                      </m:r>
                      <m:acc>
                        <m:accPr>
                          <m:chr m:val="⃗"/>
                          <m:ctrlPr>
                            <a:rPr lang="es-CL" b="0" i="1" smtClean="0">
                              <a:solidFill>
                                <a:srgbClr val="FFC000"/>
                              </a:solidFill>
                              <a:latin typeface="Cambria Math" panose="02040503050406030204" pitchFamily="18" charset="0"/>
                            </a:rPr>
                          </m:ctrlPr>
                        </m:accPr>
                        <m:e>
                          <m:r>
                            <a:rPr lang="es-CL" b="0" i="1" smtClean="0">
                              <a:solidFill>
                                <a:srgbClr val="FFC000"/>
                              </a:solidFill>
                              <a:latin typeface="Cambria Math" panose="02040503050406030204" pitchFamily="18" charset="0"/>
                            </a:rPr>
                            <m:t>0</m:t>
                          </m:r>
                        </m:e>
                      </m:acc>
                    </m:oMath>
                  </m:oMathPara>
                </a14:m>
                <a:endParaRPr lang="es-CL" dirty="0"/>
              </a:p>
            </p:txBody>
          </p:sp>
        </mc:Choice>
        <mc:Fallback xmlns="">
          <p:sp>
            <p:nvSpPr>
              <p:cNvPr id="21" name="CuadroTexto 20">
                <a:extLst>
                  <a:ext uri="{FF2B5EF4-FFF2-40B4-BE49-F238E27FC236}">
                    <a16:creationId xmlns:a16="http://schemas.microsoft.com/office/drawing/2014/main" id="{A9E976F8-8B50-49AE-8EDA-4691A1E7BA8C}"/>
                  </a:ext>
                </a:extLst>
              </p:cNvPr>
              <p:cNvSpPr txBox="1">
                <a:spLocks noRot="1" noChangeAspect="1" noMove="1" noResize="1" noEditPoints="1" noAdjustHandles="1" noChangeArrowheads="1" noChangeShapeType="1" noTextEdit="1"/>
              </p:cNvSpPr>
              <p:nvPr/>
            </p:nvSpPr>
            <p:spPr>
              <a:xfrm>
                <a:off x="4298679" y="3620450"/>
                <a:ext cx="718530" cy="312458"/>
              </a:xfrm>
              <a:prstGeom prst="rect">
                <a:avLst/>
              </a:prstGeom>
              <a:blipFill>
                <a:blip r:embed="rId4"/>
                <a:stretch>
                  <a:fillRect l="-5932" t="-31373" r="-6780" b="-13725"/>
                </a:stretch>
              </a:blipFill>
            </p:spPr>
            <p:txBody>
              <a:bodyPr/>
              <a:lstStyle/>
              <a:p>
                <a:r>
                  <a:rPr lang="es-CL">
                    <a:noFill/>
                  </a:rPr>
                  <a:t> </a:t>
                </a:r>
              </a:p>
            </p:txBody>
          </p:sp>
        </mc:Fallback>
      </mc:AlternateContent>
      <p:cxnSp>
        <p:nvCxnSpPr>
          <p:cNvPr id="22" name="Conector recto 21">
            <a:extLst>
              <a:ext uri="{FF2B5EF4-FFF2-40B4-BE49-F238E27FC236}">
                <a16:creationId xmlns:a16="http://schemas.microsoft.com/office/drawing/2014/main" id="{F0DACEBD-AEA6-4CC2-B8E0-6E4ABB81F965}"/>
              </a:ext>
            </a:extLst>
          </p:cNvPr>
          <p:cNvCxnSpPr>
            <a:cxnSpLocks/>
          </p:cNvCxnSpPr>
          <p:nvPr/>
        </p:nvCxnSpPr>
        <p:spPr>
          <a:xfrm rot="19800000">
            <a:off x="8338923" y="3696061"/>
            <a:ext cx="1800000" cy="0"/>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cxnSp>
        <p:nvCxnSpPr>
          <p:cNvPr id="23" name="Conector recto 22">
            <a:extLst>
              <a:ext uri="{FF2B5EF4-FFF2-40B4-BE49-F238E27FC236}">
                <a16:creationId xmlns:a16="http://schemas.microsoft.com/office/drawing/2014/main" id="{FAB5EE2C-C433-4D1B-A6F7-66ACC9E20694}"/>
              </a:ext>
            </a:extLst>
          </p:cNvPr>
          <p:cNvCxnSpPr>
            <a:cxnSpLocks/>
          </p:cNvCxnSpPr>
          <p:nvPr/>
        </p:nvCxnSpPr>
        <p:spPr>
          <a:xfrm rot="3600000">
            <a:off x="8017535" y="4944021"/>
            <a:ext cx="1800000" cy="0"/>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sp>
        <p:nvSpPr>
          <p:cNvPr id="15" name="Elipse 14">
            <a:extLst>
              <a:ext uri="{FF2B5EF4-FFF2-40B4-BE49-F238E27FC236}">
                <a16:creationId xmlns:a16="http://schemas.microsoft.com/office/drawing/2014/main" id="{8868D289-7D88-47F0-B716-CFB338E22DFB}"/>
              </a:ext>
            </a:extLst>
          </p:cNvPr>
          <p:cNvSpPr/>
          <p:nvPr/>
        </p:nvSpPr>
        <p:spPr>
          <a:xfrm>
            <a:off x="8625627" y="4524491"/>
            <a:ext cx="180000" cy="180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18" name="Conector recto de flecha 17">
            <a:extLst>
              <a:ext uri="{FF2B5EF4-FFF2-40B4-BE49-F238E27FC236}">
                <a16:creationId xmlns:a16="http://schemas.microsoft.com/office/drawing/2014/main" id="{51C17A62-DDA5-44D6-BCC9-411C7D0E2142}"/>
              </a:ext>
            </a:extLst>
          </p:cNvPr>
          <p:cNvCxnSpPr>
            <a:cxnSpLocks/>
          </p:cNvCxnSpPr>
          <p:nvPr/>
        </p:nvCxnSpPr>
        <p:spPr>
          <a:xfrm rot="3600000">
            <a:off x="8636623" y="4927666"/>
            <a:ext cx="540000" cy="0"/>
          </a:xfrm>
          <a:prstGeom prst="straightConnector1">
            <a:avLst/>
          </a:prstGeom>
          <a:ln w="19050">
            <a:solidFill>
              <a:srgbClr val="FFC000"/>
            </a:solidFill>
            <a:headEnd w="lg" len="lg"/>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A6866A38-05BB-4327-92F1-11024D48F516}"/>
                  </a:ext>
                </a:extLst>
              </p:cNvPr>
              <p:cNvSpPr txBox="1"/>
              <p:nvPr/>
            </p:nvSpPr>
            <p:spPr>
              <a:xfrm>
                <a:off x="9064115" y="4811663"/>
                <a:ext cx="288925"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es-CL" b="0" i="1" smtClean="0">
                              <a:solidFill>
                                <a:srgbClr val="FFC000"/>
                              </a:solidFill>
                              <a:latin typeface="Cambria Math" panose="02040503050406030204" pitchFamily="18" charset="0"/>
                            </a:rPr>
                          </m:ctrlPr>
                        </m:sSubSupPr>
                        <m:e>
                          <m:acc>
                            <m:accPr>
                              <m:chr m:val="⃗"/>
                              <m:ctrlPr>
                                <a:rPr lang="es-CL" b="0" i="1" smtClean="0">
                                  <a:solidFill>
                                    <a:srgbClr val="FFC000"/>
                                  </a:solidFill>
                                  <a:latin typeface="Cambria Math" panose="02040503050406030204" pitchFamily="18" charset="0"/>
                                </a:rPr>
                              </m:ctrlPr>
                            </m:accPr>
                            <m:e>
                              <m:r>
                                <a:rPr lang="es-CL" b="0" i="1" smtClean="0">
                                  <a:solidFill>
                                    <a:srgbClr val="FFC000"/>
                                  </a:solidFill>
                                  <a:latin typeface="Cambria Math" panose="02040503050406030204" pitchFamily="18" charset="0"/>
                                </a:rPr>
                                <m:t>𝑣</m:t>
                              </m:r>
                            </m:e>
                          </m:acc>
                        </m:e>
                        <m:sub>
                          <m:r>
                            <a:rPr lang="es-CL" b="0" i="0" smtClean="0">
                              <a:solidFill>
                                <a:srgbClr val="FFC000"/>
                              </a:solidFill>
                              <a:latin typeface="Cambria Math" panose="02040503050406030204" pitchFamily="18" charset="0"/>
                            </a:rPr>
                            <m:t>1</m:t>
                          </m:r>
                        </m:sub>
                        <m:sup>
                          <m:r>
                            <a:rPr lang="es-CL" b="0" i="1" smtClean="0">
                              <a:solidFill>
                                <a:srgbClr val="FFC000"/>
                              </a:solidFill>
                              <a:latin typeface="Cambria Math" panose="02040503050406030204" pitchFamily="18" charset="0"/>
                            </a:rPr>
                            <m:t>′</m:t>
                          </m:r>
                        </m:sup>
                      </m:sSubSup>
                    </m:oMath>
                  </m:oMathPara>
                </a14:m>
                <a:endParaRPr lang="es-CL" dirty="0"/>
              </a:p>
            </p:txBody>
          </p:sp>
        </mc:Choice>
        <mc:Fallback xmlns="">
          <p:sp>
            <p:nvSpPr>
              <p:cNvPr id="20" name="CuadroTexto 19">
                <a:extLst>
                  <a:ext uri="{FF2B5EF4-FFF2-40B4-BE49-F238E27FC236}">
                    <a16:creationId xmlns:a16="http://schemas.microsoft.com/office/drawing/2014/main" id="{A6866A38-05BB-4327-92F1-11024D48F516}"/>
                  </a:ext>
                </a:extLst>
              </p:cNvPr>
              <p:cNvSpPr txBox="1">
                <a:spLocks noRot="1" noChangeAspect="1" noMove="1" noResize="1" noEditPoints="1" noAdjustHandles="1" noChangeArrowheads="1" noChangeShapeType="1" noTextEdit="1"/>
              </p:cNvSpPr>
              <p:nvPr/>
            </p:nvSpPr>
            <p:spPr>
              <a:xfrm>
                <a:off x="9064115" y="4811663"/>
                <a:ext cx="288925" cy="276999"/>
              </a:xfrm>
              <a:prstGeom prst="rect">
                <a:avLst/>
              </a:prstGeom>
              <a:blipFill>
                <a:blip r:embed="rId5"/>
                <a:stretch>
                  <a:fillRect l="-19149" t="-45652" r="-68085" b="-17391"/>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4" name="CuadroTexto 23">
                <a:extLst>
                  <a:ext uri="{FF2B5EF4-FFF2-40B4-BE49-F238E27FC236}">
                    <a16:creationId xmlns:a16="http://schemas.microsoft.com/office/drawing/2014/main" id="{E0B98BBF-28A7-4FF4-BA3D-E682B7434257}"/>
                  </a:ext>
                </a:extLst>
              </p:cNvPr>
              <p:cNvSpPr txBox="1"/>
              <p:nvPr/>
            </p:nvSpPr>
            <p:spPr>
              <a:xfrm>
                <a:off x="3373352" y="4610087"/>
                <a:ext cx="580287"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es-CL">
                          <a:latin typeface="Cambria Math" panose="02040503050406030204" pitchFamily="18" charset="0"/>
                        </a:rPr>
                        <m:t>Fig</m:t>
                      </m:r>
                      <m:r>
                        <a:rPr lang="es-CL">
                          <a:latin typeface="Cambria Math" panose="02040503050406030204" pitchFamily="18" charset="0"/>
                        </a:rPr>
                        <m:t>. 1</m:t>
                      </m:r>
                    </m:oMath>
                  </m:oMathPara>
                </a14:m>
                <a:endParaRPr lang="es-CL" dirty="0"/>
              </a:p>
            </p:txBody>
          </p:sp>
        </mc:Choice>
        <mc:Fallback xmlns="">
          <p:sp>
            <p:nvSpPr>
              <p:cNvPr id="24" name="CuadroTexto 23">
                <a:extLst>
                  <a:ext uri="{FF2B5EF4-FFF2-40B4-BE49-F238E27FC236}">
                    <a16:creationId xmlns:a16="http://schemas.microsoft.com/office/drawing/2014/main" id="{E0B98BBF-28A7-4FF4-BA3D-E682B7434257}"/>
                  </a:ext>
                </a:extLst>
              </p:cNvPr>
              <p:cNvSpPr txBox="1">
                <a:spLocks noRot="1" noChangeAspect="1" noMove="1" noResize="1" noEditPoints="1" noAdjustHandles="1" noChangeArrowheads="1" noChangeShapeType="1" noTextEdit="1"/>
              </p:cNvSpPr>
              <p:nvPr/>
            </p:nvSpPr>
            <p:spPr>
              <a:xfrm>
                <a:off x="3373352" y="4610087"/>
                <a:ext cx="580287" cy="276999"/>
              </a:xfrm>
              <a:prstGeom prst="rect">
                <a:avLst/>
              </a:prstGeom>
              <a:blipFill>
                <a:blip r:embed="rId6"/>
                <a:stretch>
                  <a:fillRect l="-11458" r="-8333" b="-3260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5" name="CuadroTexto 24">
                <a:extLst>
                  <a:ext uri="{FF2B5EF4-FFF2-40B4-BE49-F238E27FC236}">
                    <a16:creationId xmlns:a16="http://schemas.microsoft.com/office/drawing/2014/main" id="{C042DD4C-B8D0-4C9E-8F92-B7DDF9B0CFA0}"/>
                  </a:ext>
                </a:extLst>
              </p:cNvPr>
              <p:cNvSpPr txBox="1"/>
              <p:nvPr/>
            </p:nvSpPr>
            <p:spPr>
              <a:xfrm>
                <a:off x="7816669" y="3570101"/>
                <a:ext cx="580287"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es-CL" smtClean="0">
                          <a:latin typeface="Cambria Math" panose="02040503050406030204" pitchFamily="18" charset="0"/>
                        </a:rPr>
                        <m:t>Fig</m:t>
                      </m:r>
                      <m:r>
                        <a:rPr lang="es-CL" smtClean="0">
                          <a:latin typeface="Cambria Math" panose="02040503050406030204" pitchFamily="18" charset="0"/>
                        </a:rPr>
                        <m:t>. 2</m:t>
                      </m:r>
                    </m:oMath>
                  </m:oMathPara>
                </a14:m>
                <a:endParaRPr lang="es-CL" dirty="0"/>
              </a:p>
            </p:txBody>
          </p:sp>
        </mc:Choice>
        <mc:Fallback xmlns="">
          <p:sp>
            <p:nvSpPr>
              <p:cNvPr id="25" name="CuadroTexto 24">
                <a:extLst>
                  <a:ext uri="{FF2B5EF4-FFF2-40B4-BE49-F238E27FC236}">
                    <a16:creationId xmlns:a16="http://schemas.microsoft.com/office/drawing/2014/main" id="{C042DD4C-B8D0-4C9E-8F92-B7DDF9B0CFA0}"/>
                  </a:ext>
                </a:extLst>
              </p:cNvPr>
              <p:cNvSpPr txBox="1">
                <a:spLocks noRot="1" noChangeAspect="1" noMove="1" noResize="1" noEditPoints="1" noAdjustHandles="1" noChangeArrowheads="1" noChangeShapeType="1" noTextEdit="1"/>
              </p:cNvSpPr>
              <p:nvPr/>
            </p:nvSpPr>
            <p:spPr>
              <a:xfrm>
                <a:off x="7816669" y="3570101"/>
                <a:ext cx="580287" cy="276999"/>
              </a:xfrm>
              <a:prstGeom prst="rect">
                <a:avLst/>
              </a:prstGeom>
              <a:blipFill>
                <a:blip r:embed="rId7"/>
                <a:stretch>
                  <a:fillRect l="-11579" r="-9474" b="-33333"/>
                </a:stretch>
              </a:blipFill>
            </p:spPr>
            <p:txBody>
              <a:bodyPr/>
              <a:lstStyle/>
              <a:p>
                <a:r>
                  <a:rPr lang="es-CL">
                    <a:noFill/>
                  </a:rPr>
                  <a:t> </a:t>
                </a:r>
              </a:p>
            </p:txBody>
          </p:sp>
        </mc:Fallback>
      </mc:AlternateContent>
      <p:sp>
        <p:nvSpPr>
          <p:cNvPr id="26" name="Marcador de contenido 4">
            <a:extLst>
              <a:ext uri="{FF2B5EF4-FFF2-40B4-BE49-F238E27FC236}">
                <a16:creationId xmlns:a16="http://schemas.microsoft.com/office/drawing/2014/main" id="{5974EDEC-0E0C-4142-931F-7B21FECB287D}"/>
              </a:ext>
            </a:extLst>
          </p:cNvPr>
          <p:cNvSpPr txBox="1">
            <a:spLocks/>
          </p:cNvSpPr>
          <p:nvPr/>
        </p:nvSpPr>
        <p:spPr>
          <a:xfrm>
            <a:off x="1525099" y="5057503"/>
            <a:ext cx="4276792" cy="1935616"/>
          </a:xfrm>
          <a:prstGeom prst="rect">
            <a:avLst/>
          </a:prstGeom>
        </p:spPr>
        <p:txBody>
          <a:bodyPr>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CL" sz="2200" dirty="0">
                <a:solidFill>
                  <a:srgbClr val="00456F"/>
                </a:solidFill>
                <a:latin typeface="Calibri" panose="020F0502020204030204" pitchFamily="34" charset="0"/>
                <a:ea typeface="CMU Serif" panose="02000603000000000000" pitchFamily="50" charset="0"/>
                <a:cs typeface="Calibri" panose="020F0502020204030204" pitchFamily="34" charset="0"/>
              </a:rPr>
              <a:t>¿Con qué velocidades se mueven las bolas tras la colisión? </a:t>
            </a:r>
          </a:p>
          <a:p>
            <a:pPr marL="0" indent="0">
              <a:buFont typeface="Wingdings"/>
              <a:buNone/>
            </a:pPr>
            <a:r>
              <a:rPr lang="es-CL" sz="2200" dirty="0">
                <a:solidFill>
                  <a:srgbClr val="00456F"/>
                </a:solidFill>
                <a:latin typeface="Calibri" panose="020F0502020204030204" pitchFamily="34" charset="0"/>
                <a:ea typeface="CMU Serif" panose="02000603000000000000" pitchFamily="50" charset="0"/>
                <a:cs typeface="Calibri" panose="020F0502020204030204" pitchFamily="34" charset="0"/>
              </a:rPr>
              <a:t>¿es elástica esta colisión?</a:t>
            </a:r>
            <a:endParaRPr lang="es-US" sz="2200" dirty="0">
              <a:solidFill>
                <a:srgbClr val="00456F"/>
              </a:solidFill>
              <a:latin typeface="Calibri" panose="020F0502020204030204" pitchFamily="34" charset="0"/>
              <a:ea typeface="CMU Serif" panose="02000603000000000000" pitchFamily="50" charset="0"/>
              <a:cs typeface="Calibri" panose="020F0502020204030204" pitchFamily="34" charset="0"/>
            </a:endParaRPr>
          </a:p>
        </p:txBody>
      </p:sp>
      <p:sp>
        <p:nvSpPr>
          <p:cNvPr id="14" name="Elipse 13">
            <a:extLst>
              <a:ext uri="{FF2B5EF4-FFF2-40B4-BE49-F238E27FC236}">
                <a16:creationId xmlns:a16="http://schemas.microsoft.com/office/drawing/2014/main" id="{22C885AE-4D13-48DE-A9E1-FD8B39A4F8E1}"/>
              </a:ext>
            </a:extLst>
          </p:cNvPr>
          <p:cNvSpPr/>
          <p:nvPr/>
        </p:nvSpPr>
        <p:spPr>
          <a:xfrm>
            <a:off x="8917535" y="3738476"/>
            <a:ext cx="180000" cy="180000"/>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27" name="CuadroTexto 26">
                <a:extLst>
                  <a:ext uri="{FF2B5EF4-FFF2-40B4-BE49-F238E27FC236}">
                    <a16:creationId xmlns:a16="http://schemas.microsoft.com/office/drawing/2014/main" id="{3AAF7987-46FF-43F4-B17E-9D19171A93D7}"/>
                  </a:ext>
                </a:extLst>
              </p:cNvPr>
              <p:cNvSpPr txBox="1"/>
              <p:nvPr/>
            </p:nvSpPr>
            <p:spPr>
              <a:xfrm>
                <a:off x="8744695" y="3939987"/>
                <a:ext cx="360675"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1600" b="0" i="1" smtClean="0">
                          <a:latin typeface="Cambria Math" panose="02040503050406030204" pitchFamily="18" charset="0"/>
                        </a:rPr>
                        <m:t>30°</m:t>
                      </m:r>
                    </m:oMath>
                  </m:oMathPara>
                </a14:m>
                <a:endParaRPr lang="es-CL" sz="1600" dirty="0"/>
              </a:p>
            </p:txBody>
          </p:sp>
        </mc:Choice>
        <mc:Fallback xmlns="">
          <p:sp>
            <p:nvSpPr>
              <p:cNvPr id="27" name="CuadroTexto 26">
                <a:extLst>
                  <a:ext uri="{FF2B5EF4-FFF2-40B4-BE49-F238E27FC236}">
                    <a16:creationId xmlns:a16="http://schemas.microsoft.com/office/drawing/2014/main" id="{3AAF7987-46FF-43F4-B17E-9D19171A93D7}"/>
                  </a:ext>
                </a:extLst>
              </p:cNvPr>
              <p:cNvSpPr txBox="1">
                <a:spLocks noRot="1" noChangeAspect="1" noMove="1" noResize="1" noEditPoints="1" noAdjustHandles="1" noChangeArrowheads="1" noChangeShapeType="1" noTextEdit="1"/>
              </p:cNvSpPr>
              <p:nvPr/>
            </p:nvSpPr>
            <p:spPr>
              <a:xfrm>
                <a:off x="8744695" y="3939987"/>
                <a:ext cx="360675" cy="246221"/>
              </a:xfrm>
              <a:prstGeom prst="rect">
                <a:avLst/>
              </a:prstGeom>
              <a:blipFill>
                <a:blip r:embed="rId8"/>
                <a:stretch>
                  <a:fillRect l="-10000" r="-8333" b="-7317"/>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8" name="CuadroTexto 27">
                <a:extLst>
                  <a:ext uri="{FF2B5EF4-FFF2-40B4-BE49-F238E27FC236}">
                    <a16:creationId xmlns:a16="http://schemas.microsoft.com/office/drawing/2014/main" id="{08924796-F34A-44CD-9132-03211992AAEB}"/>
                  </a:ext>
                </a:extLst>
              </p:cNvPr>
              <p:cNvSpPr txBox="1"/>
              <p:nvPr/>
            </p:nvSpPr>
            <p:spPr>
              <a:xfrm>
                <a:off x="8617526" y="4180843"/>
                <a:ext cx="360676"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1600" i="1">
                          <a:latin typeface="Cambria Math" panose="02040503050406030204" pitchFamily="18" charset="0"/>
                        </a:rPr>
                        <m:t>6</m:t>
                      </m:r>
                      <m:r>
                        <a:rPr lang="es-CL" sz="1600" b="0" i="1" smtClean="0">
                          <a:latin typeface="Cambria Math" panose="02040503050406030204" pitchFamily="18" charset="0"/>
                        </a:rPr>
                        <m:t>0°</m:t>
                      </m:r>
                    </m:oMath>
                  </m:oMathPara>
                </a14:m>
                <a:endParaRPr lang="es-CL" sz="1600" dirty="0"/>
              </a:p>
            </p:txBody>
          </p:sp>
        </mc:Choice>
        <mc:Fallback xmlns="">
          <p:sp>
            <p:nvSpPr>
              <p:cNvPr id="28" name="CuadroTexto 27">
                <a:extLst>
                  <a:ext uri="{FF2B5EF4-FFF2-40B4-BE49-F238E27FC236}">
                    <a16:creationId xmlns:a16="http://schemas.microsoft.com/office/drawing/2014/main" id="{08924796-F34A-44CD-9132-03211992AAEB}"/>
                  </a:ext>
                </a:extLst>
              </p:cNvPr>
              <p:cNvSpPr txBox="1">
                <a:spLocks noRot="1" noChangeAspect="1" noMove="1" noResize="1" noEditPoints="1" noAdjustHandles="1" noChangeArrowheads="1" noChangeShapeType="1" noTextEdit="1"/>
              </p:cNvSpPr>
              <p:nvPr/>
            </p:nvSpPr>
            <p:spPr>
              <a:xfrm>
                <a:off x="8617526" y="4180843"/>
                <a:ext cx="360676" cy="246221"/>
              </a:xfrm>
              <a:prstGeom prst="rect">
                <a:avLst/>
              </a:prstGeom>
              <a:blipFill>
                <a:blip r:embed="rId9"/>
                <a:stretch>
                  <a:fillRect l="-11864" r="-8475" b="-7500"/>
                </a:stretch>
              </a:blipFill>
            </p:spPr>
            <p:txBody>
              <a:bodyPr/>
              <a:lstStyle/>
              <a:p>
                <a:r>
                  <a:rPr lang="es-CL">
                    <a:noFill/>
                  </a:rPr>
                  <a:t> </a:t>
                </a:r>
              </a:p>
            </p:txBody>
          </p:sp>
        </mc:Fallback>
      </mc:AlternateContent>
    </p:spTree>
    <p:extLst>
      <p:ext uri="{BB962C8B-B14F-4D97-AF65-F5344CB8AC3E}">
        <p14:creationId xmlns:p14="http://schemas.microsoft.com/office/powerpoint/2010/main" val="1373122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2000" fill="hold"/>
                                        <p:tgtEl>
                                          <p:spTgt spid="2"/>
                                        </p:tgtEl>
                                        <p:attrNameLst>
                                          <p:attrName>ppt_x</p:attrName>
                                        </p:attrNameLst>
                                      </p:cBhvr>
                                      <p:tavLst>
                                        <p:tav tm="0">
                                          <p:val>
                                            <p:strVal val="#ppt_x"/>
                                          </p:val>
                                        </p:tav>
                                        <p:tav tm="100000">
                                          <p:val>
                                            <p:strVal val="#ppt_x"/>
                                          </p:val>
                                        </p:tav>
                                      </p:tavLst>
                                    </p:anim>
                                    <p:anim calcmode="lin" valueType="num">
                                      <p:cBhvr additive="base">
                                        <p:cTn id="18" dur="2000" fill="hold"/>
                                        <p:tgtEl>
                                          <p:spTgt spid="2"/>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ppt_x"/>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2000" fill="hold"/>
                                        <p:tgtEl>
                                          <p:spTgt spid="21"/>
                                        </p:tgtEl>
                                        <p:attrNameLst>
                                          <p:attrName>ppt_x</p:attrName>
                                        </p:attrNameLst>
                                      </p:cBhvr>
                                      <p:tavLst>
                                        <p:tav tm="0">
                                          <p:val>
                                            <p:strVal val="#ppt_x"/>
                                          </p:val>
                                        </p:tav>
                                        <p:tav tm="100000">
                                          <p:val>
                                            <p:strVal val="#ppt_x"/>
                                          </p:val>
                                        </p:tav>
                                      </p:tavLst>
                                    </p:anim>
                                    <p:anim calcmode="lin" valueType="num">
                                      <p:cBhvr additive="base">
                                        <p:cTn id="34" dur="2000" fill="hold"/>
                                        <p:tgtEl>
                                          <p:spTgt spid="21"/>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2000" fill="hold"/>
                                        <p:tgtEl>
                                          <p:spTgt spid="24"/>
                                        </p:tgtEl>
                                        <p:attrNameLst>
                                          <p:attrName>ppt_x</p:attrName>
                                        </p:attrNameLst>
                                      </p:cBhvr>
                                      <p:tavLst>
                                        <p:tav tm="0">
                                          <p:val>
                                            <p:strVal val="#ppt_x"/>
                                          </p:val>
                                        </p:tav>
                                        <p:tav tm="100000">
                                          <p:val>
                                            <p:strVal val="#ppt_x"/>
                                          </p:val>
                                        </p:tav>
                                      </p:tavLst>
                                    </p:anim>
                                    <p:anim calcmode="lin" valueType="num">
                                      <p:cBhvr additive="base">
                                        <p:cTn id="38" dur="20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2000" fill="hold"/>
                                        <p:tgtEl>
                                          <p:spTgt spid="26"/>
                                        </p:tgtEl>
                                        <p:attrNameLst>
                                          <p:attrName>ppt_x</p:attrName>
                                        </p:attrNameLst>
                                      </p:cBhvr>
                                      <p:tavLst>
                                        <p:tav tm="0">
                                          <p:val>
                                            <p:strVal val="#ppt_x"/>
                                          </p:val>
                                        </p:tav>
                                        <p:tav tm="100000">
                                          <p:val>
                                            <p:strVal val="#ppt_x"/>
                                          </p:val>
                                        </p:tav>
                                      </p:tavLst>
                                    </p:anim>
                                    <p:anim calcmode="lin" valueType="num">
                                      <p:cBhvr additive="base">
                                        <p:cTn id="44" dur="20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ppt_x"/>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ppt_x"/>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2000" fill="hold"/>
                                        <p:tgtEl>
                                          <p:spTgt spid="22"/>
                                        </p:tgtEl>
                                        <p:attrNameLst>
                                          <p:attrName>ppt_x</p:attrName>
                                        </p:attrNameLst>
                                      </p:cBhvr>
                                      <p:tavLst>
                                        <p:tav tm="0">
                                          <p:val>
                                            <p:strVal val="#ppt_x"/>
                                          </p:val>
                                        </p:tav>
                                        <p:tav tm="100000">
                                          <p:val>
                                            <p:strVal val="#ppt_x"/>
                                          </p:val>
                                        </p:tav>
                                      </p:tavLst>
                                    </p:anim>
                                    <p:anim calcmode="lin" valueType="num">
                                      <p:cBhvr additive="base">
                                        <p:cTn id="62" dur="2000" fill="hold"/>
                                        <p:tgtEl>
                                          <p:spTgt spid="22"/>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2000" fill="hold"/>
                                        <p:tgtEl>
                                          <p:spTgt spid="23"/>
                                        </p:tgtEl>
                                        <p:attrNameLst>
                                          <p:attrName>ppt_x</p:attrName>
                                        </p:attrNameLst>
                                      </p:cBhvr>
                                      <p:tavLst>
                                        <p:tav tm="0">
                                          <p:val>
                                            <p:strVal val="#ppt_x"/>
                                          </p:val>
                                        </p:tav>
                                        <p:tav tm="100000">
                                          <p:val>
                                            <p:strVal val="#ppt_x"/>
                                          </p:val>
                                        </p:tav>
                                      </p:tavLst>
                                    </p:anim>
                                    <p:anim calcmode="lin" valueType="num">
                                      <p:cBhvr additive="base">
                                        <p:cTn id="66" dur="2000" fill="hold"/>
                                        <p:tgtEl>
                                          <p:spTgt spid="23"/>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2000" fill="hold"/>
                                        <p:tgtEl>
                                          <p:spTgt spid="15"/>
                                        </p:tgtEl>
                                        <p:attrNameLst>
                                          <p:attrName>ppt_x</p:attrName>
                                        </p:attrNameLst>
                                      </p:cBhvr>
                                      <p:tavLst>
                                        <p:tav tm="0">
                                          <p:val>
                                            <p:strVal val="#ppt_x"/>
                                          </p:val>
                                        </p:tav>
                                        <p:tav tm="100000">
                                          <p:val>
                                            <p:strVal val="#ppt_x"/>
                                          </p:val>
                                        </p:tav>
                                      </p:tavLst>
                                    </p:anim>
                                    <p:anim calcmode="lin" valueType="num">
                                      <p:cBhvr additive="base">
                                        <p:cTn id="70" dur="2000" fill="hold"/>
                                        <p:tgtEl>
                                          <p:spTgt spid="15"/>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ppt_x"/>
                                          </p:val>
                                        </p:tav>
                                        <p:tav tm="100000">
                                          <p:val>
                                            <p:strVal val="#ppt_x"/>
                                          </p:val>
                                        </p:tav>
                                      </p:tavLst>
                                    </p:anim>
                                    <p:anim calcmode="lin" valueType="num">
                                      <p:cBhvr additive="base">
                                        <p:cTn id="74" dur="2000" fill="hold"/>
                                        <p:tgtEl>
                                          <p:spTgt spid="18"/>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5"/>
                                        </p:tgtEl>
                                        <p:attrNameLst>
                                          <p:attrName>style.visibility</p:attrName>
                                        </p:attrNameLst>
                                      </p:cBhvr>
                                      <p:to>
                                        <p:strVal val="visible"/>
                                      </p:to>
                                    </p:set>
                                    <p:anim calcmode="lin" valueType="num">
                                      <p:cBhvr additive="base">
                                        <p:cTn id="81" dur="2000" fill="hold"/>
                                        <p:tgtEl>
                                          <p:spTgt spid="25"/>
                                        </p:tgtEl>
                                        <p:attrNameLst>
                                          <p:attrName>ppt_x</p:attrName>
                                        </p:attrNameLst>
                                      </p:cBhvr>
                                      <p:tavLst>
                                        <p:tav tm="0">
                                          <p:val>
                                            <p:strVal val="#ppt_x"/>
                                          </p:val>
                                        </p:tav>
                                        <p:tav tm="100000">
                                          <p:val>
                                            <p:strVal val="#ppt_x"/>
                                          </p:val>
                                        </p:tav>
                                      </p:tavLst>
                                    </p:anim>
                                    <p:anim calcmode="lin" valueType="num">
                                      <p:cBhvr additive="base">
                                        <p:cTn id="82" dur="2000" fill="hold"/>
                                        <p:tgtEl>
                                          <p:spTgt spid="25"/>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7"/>
                                        </p:tgtEl>
                                        <p:attrNameLst>
                                          <p:attrName>style.visibility</p:attrName>
                                        </p:attrNameLst>
                                      </p:cBhvr>
                                      <p:to>
                                        <p:strVal val="visible"/>
                                      </p:to>
                                    </p:set>
                                    <p:anim calcmode="lin" valueType="num">
                                      <p:cBhvr additive="base">
                                        <p:cTn id="89" dur="2000" fill="hold"/>
                                        <p:tgtEl>
                                          <p:spTgt spid="27"/>
                                        </p:tgtEl>
                                        <p:attrNameLst>
                                          <p:attrName>ppt_x</p:attrName>
                                        </p:attrNameLst>
                                      </p:cBhvr>
                                      <p:tavLst>
                                        <p:tav tm="0">
                                          <p:val>
                                            <p:strVal val="#ppt_x"/>
                                          </p:val>
                                        </p:tav>
                                        <p:tav tm="100000">
                                          <p:val>
                                            <p:strVal val="#ppt_x"/>
                                          </p:val>
                                        </p:tav>
                                      </p:tavLst>
                                    </p:anim>
                                    <p:anim calcmode="lin" valueType="num">
                                      <p:cBhvr additive="base">
                                        <p:cTn id="90" dur="2000" fill="hold"/>
                                        <p:tgtEl>
                                          <p:spTgt spid="27"/>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8"/>
                                        </p:tgtEl>
                                        <p:attrNameLst>
                                          <p:attrName>style.visibility</p:attrName>
                                        </p:attrNameLst>
                                      </p:cBhvr>
                                      <p:to>
                                        <p:strVal val="visible"/>
                                      </p:to>
                                    </p:set>
                                    <p:anim calcmode="lin" valueType="num">
                                      <p:cBhvr additive="base">
                                        <p:cTn id="93" dur="2000" fill="hold"/>
                                        <p:tgtEl>
                                          <p:spTgt spid="28"/>
                                        </p:tgtEl>
                                        <p:attrNameLst>
                                          <p:attrName>ppt_x</p:attrName>
                                        </p:attrNameLst>
                                      </p:cBhvr>
                                      <p:tavLst>
                                        <p:tav tm="0">
                                          <p:val>
                                            <p:strVal val="#ppt_x"/>
                                          </p:val>
                                        </p:tav>
                                        <p:tav tm="100000">
                                          <p:val>
                                            <p:strVal val="#ppt_x"/>
                                          </p:val>
                                        </p:tav>
                                      </p:tavLst>
                                    </p:anim>
                                    <p:anim calcmode="lin" valueType="num">
                                      <p:cBhvr additive="base">
                                        <p:cTn id="94" dur="20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2" grpId="0" animBg="1"/>
      <p:bldP spid="9" grpId="0" animBg="1"/>
      <p:bldP spid="12" grpId="0"/>
      <p:bldP spid="17" grpId="0"/>
      <p:bldP spid="21" grpId="0"/>
      <p:bldP spid="15" grpId="0" animBg="1"/>
      <p:bldP spid="20" grpId="0"/>
      <p:bldP spid="24" grpId="0"/>
      <p:bldP spid="25" grpId="0"/>
      <p:bldP spid="26" grpId="0"/>
      <p:bldP spid="14" grpId="0" animBg="1"/>
      <p:bldP spid="27" grpId="0"/>
      <p:bldP spid="2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Conector recto 3">
            <a:extLst>
              <a:ext uri="{FF2B5EF4-FFF2-40B4-BE49-F238E27FC236}">
                <a16:creationId xmlns:a16="http://schemas.microsoft.com/office/drawing/2014/main" id="{6B710D99-DFD8-4FE4-96B1-595C00EA2486}"/>
              </a:ext>
            </a:extLst>
          </p:cNvPr>
          <p:cNvCxnSpPr/>
          <p:nvPr/>
        </p:nvCxnSpPr>
        <p:spPr>
          <a:xfrm>
            <a:off x="1775520" y="2314974"/>
            <a:ext cx="3384376" cy="0"/>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sp>
        <p:nvSpPr>
          <p:cNvPr id="6" name="Marcador de contenido 2">
            <a:extLst>
              <a:ext uri="{FF2B5EF4-FFF2-40B4-BE49-F238E27FC236}">
                <a16:creationId xmlns:a16="http://schemas.microsoft.com/office/drawing/2014/main" id="{39FA2F64-A182-4E59-9C7C-369BB6D4D6F7}"/>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chemeClr val="bg1"/>
                </a:solidFill>
                <a:latin typeface="Calibri" panose="020F0502020204030204" pitchFamily="34" charset="0"/>
                <a:ea typeface="CMU Serif" panose="02000603000000000000" pitchFamily="50" charset="0"/>
                <a:cs typeface="Calibri" panose="020F0502020204030204" pitchFamily="34" charset="0"/>
              </a:rPr>
              <a:t>Ejemplo: jugando pool</a:t>
            </a:r>
          </a:p>
        </p:txBody>
      </p:sp>
      <p:sp>
        <p:nvSpPr>
          <p:cNvPr id="2" name="Elipse 1">
            <a:extLst>
              <a:ext uri="{FF2B5EF4-FFF2-40B4-BE49-F238E27FC236}">
                <a16:creationId xmlns:a16="http://schemas.microsoft.com/office/drawing/2014/main" id="{D8037B95-9DA3-42FF-A107-1E5D8A3071B9}"/>
              </a:ext>
            </a:extLst>
          </p:cNvPr>
          <p:cNvSpPr/>
          <p:nvPr/>
        </p:nvSpPr>
        <p:spPr>
          <a:xfrm>
            <a:off x="2403496" y="2217919"/>
            <a:ext cx="180000" cy="180000"/>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Elipse 8">
            <a:extLst>
              <a:ext uri="{FF2B5EF4-FFF2-40B4-BE49-F238E27FC236}">
                <a16:creationId xmlns:a16="http://schemas.microsoft.com/office/drawing/2014/main" id="{2EC5D5D7-592C-40F9-BAE5-4F9354040E06}"/>
              </a:ext>
            </a:extLst>
          </p:cNvPr>
          <p:cNvSpPr/>
          <p:nvPr/>
        </p:nvSpPr>
        <p:spPr>
          <a:xfrm>
            <a:off x="4567944" y="2217919"/>
            <a:ext cx="180000" cy="180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11" name="Conector recto de flecha 10">
            <a:extLst>
              <a:ext uri="{FF2B5EF4-FFF2-40B4-BE49-F238E27FC236}">
                <a16:creationId xmlns:a16="http://schemas.microsoft.com/office/drawing/2014/main" id="{508B6915-0BC7-453C-995C-0F51AFCCD45C}"/>
              </a:ext>
            </a:extLst>
          </p:cNvPr>
          <p:cNvCxnSpPr/>
          <p:nvPr/>
        </p:nvCxnSpPr>
        <p:spPr>
          <a:xfrm>
            <a:off x="2583496" y="2314974"/>
            <a:ext cx="1080000" cy="0"/>
          </a:xfrm>
          <a:prstGeom prst="straightConnector1">
            <a:avLst/>
          </a:prstGeom>
          <a:ln w="19050">
            <a:solidFill>
              <a:schemeClr val="tx1"/>
            </a:solidFill>
            <a:headEnd w="lg" len="lg"/>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2" name="CuadroTexto 11">
                <a:extLst>
                  <a:ext uri="{FF2B5EF4-FFF2-40B4-BE49-F238E27FC236}">
                    <a16:creationId xmlns:a16="http://schemas.microsoft.com/office/drawing/2014/main" id="{D30169EB-2876-46A4-873D-E3C6EA94C0A3}"/>
                  </a:ext>
                </a:extLst>
              </p:cNvPr>
              <p:cNvSpPr txBox="1"/>
              <p:nvPr/>
            </p:nvSpPr>
            <p:spPr>
              <a:xfrm>
                <a:off x="2972525" y="1940920"/>
                <a:ext cx="301942"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CL" b="0" i="1" smtClean="0">
                              <a:latin typeface="Cambria Math" panose="02040503050406030204" pitchFamily="18" charset="0"/>
                            </a:rPr>
                          </m:ctrlPr>
                        </m:sSubPr>
                        <m:e>
                          <m:acc>
                            <m:accPr>
                              <m:chr m:val="⃗"/>
                              <m:ctrlPr>
                                <a:rPr lang="es-CL" b="0" i="1" smtClean="0">
                                  <a:latin typeface="Cambria Math" panose="02040503050406030204" pitchFamily="18" charset="0"/>
                                </a:rPr>
                              </m:ctrlPr>
                            </m:accPr>
                            <m:e>
                              <m:r>
                                <a:rPr lang="es-CL" b="0" i="1" smtClean="0">
                                  <a:latin typeface="Cambria Math" panose="02040503050406030204" pitchFamily="18" charset="0"/>
                                </a:rPr>
                                <m:t>𝑣</m:t>
                              </m:r>
                            </m:e>
                          </m:acc>
                        </m:e>
                        <m:sub>
                          <m:r>
                            <m:rPr>
                              <m:sty m:val="p"/>
                            </m:rPr>
                            <a:rPr lang="es-CL" b="0" i="0" smtClean="0">
                              <a:latin typeface="Cambria Math" panose="02040503050406030204" pitchFamily="18" charset="0"/>
                            </a:rPr>
                            <m:t>b</m:t>
                          </m:r>
                        </m:sub>
                      </m:sSub>
                    </m:oMath>
                  </m:oMathPara>
                </a14:m>
                <a:endParaRPr lang="es-CL" dirty="0"/>
              </a:p>
            </p:txBody>
          </p:sp>
        </mc:Choice>
        <mc:Fallback xmlns="">
          <p:sp>
            <p:nvSpPr>
              <p:cNvPr id="12" name="CuadroTexto 11">
                <a:extLst>
                  <a:ext uri="{FF2B5EF4-FFF2-40B4-BE49-F238E27FC236}">
                    <a16:creationId xmlns:a16="http://schemas.microsoft.com/office/drawing/2014/main" id="{D30169EB-2876-46A4-873D-E3C6EA94C0A3}"/>
                  </a:ext>
                </a:extLst>
              </p:cNvPr>
              <p:cNvSpPr txBox="1">
                <a:spLocks noRot="1" noChangeAspect="1" noMove="1" noResize="1" noEditPoints="1" noAdjustHandles="1" noChangeArrowheads="1" noChangeShapeType="1" noTextEdit="1"/>
              </p:cNvSpPr>
              <p:nvPr/>
            </p:nvSpPr>
            <p:spPr>
              <a:xfrm>
                <a:off x="2972525" y="1940920"/>
                <a:ext cx="301942" cy="276999"/>
              </a:xfrm>
              <a:prstGeom prst="rect">
                <a:avLst/>
              </a:prstGeom>
              <a:blipFill>
                <a:blip r:embed="rId2"/>
                <a:stretch>
                  <a:fillRect l="-18367" t="-45652" r="-65306" b="-17391"/>
                </a:stretch>
              </a:blipFill>
            </p:spPr>
            <p:txBody>
              <a:bodyPr/>
              <a:lstStyle/>
              <a:p>
                <a:r>
                  <a:rPr lang="es-CL">
                    <a:noFill/>
                  </a:rPr>
                  <a:t> </a:t>
                </a:r>
              </a:p>
            </p:txBody>
          </p:sp>
        </mc:Fallback>
      </mc:AlternateContent>
      <p:cxnSp>
        <p:nvCxnSpPr>
          <p:cNvPr id="13" name="Conector recto 12">
            <a:extLst>
              <a:ext uri="{FF2B5EF4-FFF2-40B4-BE49-F238E27FC236}">
                <a16:creationId xmlns:a16="http://schemas.microsoft.com/office/drawing/2014/main" id="{CF346F7E-4865-437F-85BA-EFB0008203C8}"/>
              </a:ext>
            </a:extLst>
          </p:cNvPr>
          <p:cNvCxnSpPr/>
          <p:nvPr/>
        </p:nvCxnSpPr>
        <p:spPr>
          <a:xfrm>
            <a:off x="7392144" y="2307919"/>
            <a:ext cx="3384376" cy="0"/>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cxnSp>
        <p:nvCxnSpPr>
          <p:cNvPr id="16" name="Conector recto de flecha 15">
            <a:extLst>
              <a:ext uri="{FF2B5EF4-FFF2-40B4-BE49-F238E27FC236}">
                <a16:creationId xmlns:a16="http://schemas.microsoft.com/office/drawing/2014/main" id="{12363593-B2A3-4D08-86EE-CE29E39176DF}"/>
              </a:ext>
            </a:extLst>
          </p:cNvPr>
          <p:cNvCxnSpPr>
            <a:cxnSpLocks/>
          </p:cNvCxnSpPr>
          <p:nvPr/>
        </p:nvCxnSpPr>
        <p:spPr>
          <a:xfrm rot="19800000">
            <a:off x="9051086" y="1806606"/>
            <a:ext cx="540000" cy="0"/>
          </a:xfrm>
          <a:prstGeom prst="straightConnector1">
            <a:avLst/>
          </a:prstGeom>
          <a:ln w="19050">
            <a:solidFill>
              <a:schemeClr val="tx1"/>
            </a:solidFill>
            <a:headEnd w="lg" len="lg"/>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CuadroTexto 16">
                <a:extLst>
                  <a:ext uri="{FF2B5EF4-FFF2-40B4-BE49-F238E27FC236}">
                    <a16:creationId xmlns:a16="http://schemas.microsoft.com/office/drawing/2014/main" id="{86CDD486-D4B4-4DC9-8606-DF433CF9D339}"/>
                  </a:ext>
                </a:extLst>
              </p:cNvPr>
              <p:cNvSpPr txBox="1"/>
              <p:nvPr/>
            </p:nvSpPr>
            <p:spPr>
              <a:xfrm>
                <a:off x="9198530" y="1340768"/>
                <a:ext cx="300659" cy="27873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es-CL" b="0" i="1" smtClean="0">
                              <a:latin typeface="Cambria Math" panose="02040503050406030204" pitchFamily="18" charset="0"/>
                            </a:rPr>
                          </m:ctrlPr>
                        </m:sSubSupPr>
                        <m:e>
                          <m:acc>
                            <m:accPr>
                              <m:chr m:val="⃗"/>
                              <m:ctrlPr>
                                <a:rPr lang="es-CL" b="0" i="1" smtClean="0">
                                  <a:latin typeface="Cambria Math" panose="02040503050406030204" pitchFamily="18" charset="0"/>
                                </a:rPr>
                              </m:ctrlPr>
                            </m:accPr>
                            <m:e>
                              <m:r>
                                <a:rPr lang="es-CL" b="0" i="1" smtClean="0">
                                  <a:latin typeface="Cambria Math" panose="02040503050406030204" pitchFamily="18" charset="0"/>
                                </a:rPr>
                                <m:t>𝑣</m:t>
                              </m:r>
                            </m:e>
                          </m:acc>
                        </m:e>
                        <m:sub>
                          <m:r>
                            <m:rPr>
                              <m:sty m:val="p"/>
                            </m:rPr>
                            <a:rPr lang="es-CL" b="0" i="0" smtClean="0">
                              <a:latin typeface="Cambria Math" panose="02040503050406030204" pitchFamily="18" charset="0"/>
                            </a:rPr>
                            <m:t>b</m:t>
                          </m:r>
                        </m:sub>
                        <m:sup>
                          <m:r>
                            <a:rPr lang="es-CL" b="0" i="1" smtClean="0">
                              <a:latin typeface="Cambria Math" panose="02040503050406030204" pitchFamily="18" charset="0"/>
                            </a:rPr>
                            <m:t>′</m:t>
                          </m:r>
                        </m:sup>
                      </m:sSubSup>
                    </m:oMath>
                  </m:oMathPara>
                </a14:m>
                <a:endParaRPr lang="es-CL" dirty="0"/>
              </a:p>
            </p:txBody>
          </p:sp>
        </mc:Choice>
        <mc:Fallback xmlns="">
          <p:sp>
            <p:nvSpPr>
              <p:cNvPr id="17" name="CuadroTexto 16">
                <a:extLst>
                  <a:ext uri="{FF2B5EF4-FFF2-40B4-BE49-F238E27FC236}">
                    <a16:creationId xmlns:a16="http://schemas.microsoft.com/office/drawing/2014/main" id="{86CDD486-D4B4-4DC9-8606-DF433CF9D339}"/>
                  </a:ext>
                </a:extLst>
              </p:cNvPr>
              <p:cNvSpPr txBox="1">
                <a:spLocks noRot="1" noChangeAspect="1" noMove="1" noResize="1" noEditPoints="1" noAdjustHandles="1" noChangeArrowheads="1" noChangeShapeType="1" noTextEdit="1"/>
              </p:cNvSpPr>
              <p:nvPr/>
            </p:nvSpPr>
            <p:spPr>
              <a:xfrm>
                <a:off x="9198530" y="1340768"/>
                <a:ext cx="300659" cy="278731"/>
              </a:xfrm>
              <a:prstGeom prst="rect">
                <a:avLst/>
              </a:prstGeom>
              <a:blipFill>
                <a:blip r:embed="rId3"/>
                <a:stretch>
                  <a:fillRect l="-18367" t="-45652" r="-65306" b="-2173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CuadroTexto 20">
                <a:extLst>
                  <a:ext uri="{FF2B5EF4-FFF2-40B4-BE49-F238E27FC236}">
                    <a16:creationId xmlns:a16="http://schemas.microsoft.com/office/drawing/2014/main" id="{A9E976F8-8B50-49AE-8EDA-4691A1E7BA8C}"/>
                  </a:ext>
                </a:extLst>
              </p:cNvPr>
              <p:cNvSpPr txBox="1"/>
              <p:nvPr/>
            </p:nvSpPr>
            <p:spPr>
              <a:xfrm>
                <a:off x="4298679" y="1781393"/>
                <a:ext cx="718530" cy="31245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CL" b="0" i="1" smtClean="0">
                              <a:solidFill>
                                <a:srgbClr val="FFC000"/>
                              </a:solidFill>
                              <a:latin typeface="Cambria Math" panose="02040503050406030204" pitchFamily="18" charset="0"/>
                            </a:rPr>
                          </m:ctrlPr>
                        </m:sSubPr>
                        <m:e>
                          <m:acc>
                            <m:accPr>
                              <m:chr m:val="⃗"/>
                              <m:ctrlPr>
                                <a:rPr lang="es-CL" b="0" i="1" smtClean="0">
                                  <a:solidFill>
                                    <a:srgbClr val="FFC000"/>
                                  </a:solidFill>
                                  <a:latin typeface="Cambria Math" panose="02040503050406030204" pitchFamily="18" charset="0"/>
                                </a:rPr>
                              </m:ctrlPr>
                            </m:accPr>
                            <m:e>
                              <m:r>
                                <a:rPr lang="es-CL" b="0" i="1" smtClean="0">
                                  <a:solidFill>
                                    <a:srgbClr val="FFC000"/>
                                  </a:solidFill>
                                  <a:latin typeface="Cambria Math" panose="02040503050406030204" pitchFamily="18" charset="0"/>
                                </a:rPr>
                                <m:t>𝑣</m:t>
                              </m:r>
                            </m:e>
                          </m:acc>
                        </m:e>
                        <m:sub>
                          <m:r>
                            <a:rPr lang="es-CL" b="0" i="1" smtClean="0">
                              <a:solidFill>
                                <a:srgbClr val="FFC000"/>
                              </a:solidFill>
                              <a:latin typeface="Cambria Math" panose="02040503050406030204" pitchFamily="18" charset="0"/>
                            </a:rPr>
                            <m:t>1</m:t>
                          </m:r>
                        </m:sub>
                      </m:sSub>
                      <m:r>
                        <a:rPr lang="es-CL" b="0" i="1" smtClean="0">
                          <a:solidFill>
                            <a:srgbClr val="FFC000"/>
                          </a:solidFill>
                          <a:latin typeface="Cambria Math" panose="02040503050406030204" pitchFamily="18" charset="0"/>
                        </a:rPr>
                        <m:t>=</m:t>
                      </m:r>
                      <m:acc>
                        <m:accPr>
                          <m:chr m:val="⃗"/>
                          <m:ctrlPr>
                            <a:rPr lang="es-CL" b="0" i="1" smtClean="0">
                              <a:solidFill>
                                <a:srgbClr val="FFC000"/>
                              </a:solidFill>
                              <a:latin typeface="Cambria Math" panose="02040503050406030204" pitchFamily="18" charset="0"/>
                            </a:rPr>
                          </m:ctrlPr>
                        </m:accPr>
                        <m:e>
                          <m:r>
                            <a:rPr lang="es-CL" b="0" i="1" smtClean="0">
                              <a:solidFill>
                                <a:srgbClr val="FFC000"/>
                              </a:solidFill>
                              <a:latin typeface="Cambria Math" panose="02040503050406030204" pitchFamily="18" charset="0"/>
                            </a:rPr>
                            <m:t>0</m:t>
                          </m:r>
                        </m:e>
                      </m:acc>
                    </m:oMath>
                  </m:oMathPara>
                </a14:m>
                <a:endParaRPr lang="es-CL" dirty="0"/>
              </a:p>
            </p:txBody>
          </p:sp>
        </mc:Choice>
        <mc:Fallback xmlns="">
          <p:sp>
            <p:nvSpPr>
              <p:cNvPr id="21" name="CuadroTexto 20">
                <a:extLst>
                  <a:ext uri="{FF2B5EF4-FFF2-40B4-BE49-F238E27FC236}">
                    <a16:creationId xmlns:a16="http://schemas.microsoft.com/office/drawing/2014/main" id="{A9E976F8-8B50-49AE-8EDA-4691A1E7BA8C}"/>
                  </a:ext>
                </a:extLst>
              </p:cNvPr>
              <p:cNvSpPr txBox="1">
                <a:spLocks noRot="1" noChangeAspect="1" noMove="1" noResize="1" noEditPoints="1" noAdjustHandles="1" noChangeArrowheads="1" noChangeShapeType="1" noTextEdit="1"/>
              </p:cNvSpPr>
              <p:nvPr/>
            </p:nvSpPr>
            <p:spPr>
              <a:xfrm>
                <a:off x="4298679" y="1781393"/>
                <a:ext cx="718530" cy="312458"/>
              </a:xfrm>
              <a:prstGeom prst="rect">
                <a:avLst/>
              </a:prstGeom>
              <a:blipFill>
                <a:blip r:embed="rId4"/>
                <a:stretch>
                  <a:fillRect l="-5932" t="-29412" r="-6780" b="-15686"/>
                </a:stretch>
              </a:blipFill>
            </p:spPr>
            <p:txBody>
              <a:bodyPr/>
              <a:lstStyle/>
              <a:p>
                <a:r>
                  <a:rPr lang="es-CL">
                    <a:noFill/>
                  </a:rPr>
                  <a:t> </a:t>
                </a:r>
              </a:p>
            </p:txBody>
          </p:sp>
        </mc:Fallback>
      </mc:AlternateContent>
      <p:cxnSp>
        <p:nvCxnSpPr>
          <p:cNvPr id="22" name="Conector recto 21">
            <a:extLst>
              <a:ext uri="{FF2B5EF4-FFF2-40B4-BE49-F238E27FC236}">
                <a16:creationId xmlns:a16="http://schemas.microsoft.com/office/drawing/2014/main" id="{F0DACEBD-AEA6-4CC2-B8E0-6E4ABB81F965}"/>
              </a:ext>
            </a:extLst>
          </p:cNvPr>
          <p:cNvCxnSpPr>
            <a:cxnSpLocks/>
          </p:cNvCxnSpPr>
          <p:nvPr/>
        </p:nvCxnSpPr>
        <p:spPr>
          <a:xfrm rot="19800000">
            <a:off x="8338923" y="1857004"/>
            <a:ext cx="1800000" cy="0"/>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cxnSp>
        <p:nvCxnSpPr>
          <p:cNvPr id="23" name="Conector recto 22">
            <a:extLst>
              <a:ext uri="{FF2B5EF4-FFF2-40B4-BE49-F238E27FC236}">
                <a16:creationId xmlns:a16="http://schemas.microsoft.com/office/drawing/2014/main" id="{FAB5EE2C-C433-4D1B-A6F7-66ACC9E20694}"/>
              </a:ext>
            </a:extLst>
          </p:cNvPr>
          <p:cNvCxnSpPr>
            <a:cxnSpLocks/>
          </p:cNvCxnSpPr>
          <p:nvPr/>
        </p:nvCxnSpPr>
        <p:spPr>
          <a:xfrm rot="3600000">
            <a:off x="8017535" y="3104964"/>
            <a:ext cx="1800000" cy="0"/>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sp>
        <p:nvSpPr>
          <p:cNvPr id="15" name="Elipse 14">
            <a:extLst>
              <a:ext uri="{FF2B5EF4-FFF2-40B4-BE49-F238E27FC236}">
                <a16:creationId xmlns:a16="http://schemas.microsoft.com/office/drawing/2014/main" id="{8868D289-7D88-47F0-B716-CFB338E22DFB}"/>
              </a:ext>
            </a:extLst>
          </p:cNvPr>
          <p:cNvSpPr/>
          <p:nvPr/>
        </p:nvSpPr>
        <p:spPr>
          <a:xfrm>
            <a:off x="8635675" y="2695482"/>
            <a:ext cx="180000" cy="180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18" name="Conector recto de flecha 17">
            <a:extLst>
              <a:ext uri="{FF2B5EF4-FFF2-40B4-BE49-F238E27FC236}">
                <a16:creationId xmlns:a16="http://schemas.microsoft.com/office/drawing/2014/main" id="{51C17A62-DDA5-44D6-BCC9-411C7D0E2142}"/>
              </a:ext>
            </a:extLst>
          </p:cNvPr>
          <p:cNvCxnSpPr>
            <a:cxnSpLocks/>
          </p:cNvCxnSpPr>
          <p:nvPr/>
        </p:nvCxnSpPr>
        <p:spPr>
          <a:xfrm rot="3600000">
            <a:off x="8636623" y="3088609"/>
            <a:ext cx="540000" cy="0"/>
          </a:xfrm>
          <a:prstGeom prst="straightConnector1">
            <a:avLst/>
          </a:prstGeom>
          <a:ln w="19050">
            <a:solidFill>
              <a:srgbClr val="FFC000"/>
            </a:solidFill>
            <a:headEnd w="lg" len="lg"/>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A6866A38-05BB-4327-92F1-11024D48F516}"/>
                  </a:ext>
                </a:extLst>
              </p:cNvPr>
              <p:cNvSpPr txBox="1"/>
              <p:nvPr/>
            </p:nvSpPr>
            <p:spPr>
              <a:xfrm>
                <a:off x="9064115" y="2972606"/>
                <a:ext cx="288925"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es-CL" b="0" i="1" smtClean="0">
                              <a:solidFill>
                                <a:srgbClr val="FFC000"/>
                              </a:solidFill>
                              <a:latin typeface="Cambria Math" panose="02040503050406030204" pitchFamily="18" charset="0"/>
                            </a:rPr>
                          </m:ctrlPr>
                        </m:sSubSupPr>
                        <m:e>
                          <m:acc>
                            <m:accPr>
                              <m:chr m:val="⃗"/>
                              <m:ctrlPr>
                                <a:rPr lang="es-CL" b="0" i="1" smtClean="0">
                                  <a:solidFill>
                                    <a:srgbClr val="FFC000"/>
                                  </a:solidFill>
                                  <a:latin typeface="Cambria Math" panose="02040503050406030204" pitchFamily="18" charset="0"/>
                                </a:rPr>
                              </m:ctrlPr>
                            </m:accPr>
                            <m:e>
                              <m:r>
                                <a:rPr lang="es-CL" b="0" i="1" smtClean="0">
                                  <a:solidFill>
                                    <a:srgbClr val="FFC000"/>
                                  </a:solidFill>
                                  <a:latin typeface="Cambria Math" panose="02040503050406030204" pitchFamily="18" charset="0"/>
                                </a:rPr>
                                <m:t>𝑣</m:t>
                              </m:r>
                            </m:e>
                          </m:acc>
                        </m:e>
                        <m:sub>
                          <m:r>
                            <a:rPr lang="es-CL" b="0" i="0" smtClean="0">
                              <a:solidFill>
                                <a:srgbClr val="FFC000"/>
                              </a:solidFill>
                              <a:latin typeface="Cambria Math" panose="02040503050406030204" pitchFamily="18" charset="0"/>
                            </a:rPr>
                            <m:t>1</m:t>
                          </m:r>
                        </m:sub>
                        <m:sup>
                          <m:r>
                            <a:rPr lang="es-CL" b="0" i="1" smtClean="0">
                              <a:solidFill>
                                <a:srgbClr val="FFC000"/>
                              </a:solidFill>
                              <a:latin typeface="Cambria Math" panose="02040503050406030204" pitchFamily="18" charset="0"/>
                            </a:rPr>
                            <m:t>′</m:t>
                          </m:r>
                        </m:sup>
                      </m:sSubSup>
                    </m:oMath>
                  </m:oMathPara>
                </a14:m>
                <a:endParaRPr lang="es-CL" dirty="0"/>
              </a:p>
            </p:txBody>
          </p:sp>
        </mc:Choice>
        <mc:Fallback xmlns="">
          <p:sp>
            <p:nvSpPr>
              <p:cNvPr id="20" name="CuadroTexto 19">
                <a:extLst>
                  <a:ext uri="{FF2B5EF4-FFF2-40B4-BE49-F238E27FC236}">
                    <a16:creationId xmlns:a16="http://schemas.microsoft.com/office/drawing/2014/main" id="{A6866A38-05BB-4327-92F1-11024D48F516}"/>
                  </a:ext>
                </a:extLst>
              </p:cNvPr>
              <p:cNvSpPr txBox="1">
                <a:spLocks noRot="1" noChangeAspect="1" noMove="1" noResize="1" noEditPoints="1" noAdjustHandles="1" noChangeArrowheads="1" noChangeShapeType="1" noTextEdit="1"/>
              </p:cNvSpPr>
              <p:nvPr/>
            </p:nvSpPr>
            <p:spPr>
              <a:xfrm>
                <a:off x="9064115" y="2972606"/>
                <a:ext cx="288925" cy="276999"/>
              </a:xfrm>
              <a:prstGeom prst="rect">
                <a:avLst/>
              </a:prstGeom>
              <a:blipFill>
                <a:blip r:embed="rId5"/>
                <a:stretch>
                  <a:fillRect l="-19149" t="-48889" r="-68085" b="-17778"/>
                </a:stretch>
              </a:blipFill>
            </p:spPr>
            <p:txBody>
              <a:bodyPr/>
              <a:lstStyle/>
              <a:p>
                <a:r>
                  <a:rPr lang="es-CL">
                    <a:noFill/>
                  </a:rPr>
                  <a:t> </a:t>
                </a:r>
              </a:p>
            </p:txBody>
          </p:sp>
        </mc:Fallback>
      </mc:AlternateContent>
      <p:cxnSp>
        <p:nvCxnSpPr>
          <p:cNvPr id="27" name="Conector recto de flecha 26">
            <a:extLst>
              <a:ext uri="{FF2B5EF4-FFF2-40B4-BE49-F238E27FC236}">
                <a16:creationId xmlns:a16="http://schemas.microsoft.com/office/drawing/2014/main" id="{46FF5FF8-C036-4D11-895E-E586FC2DB4B9}"/>
              </a:ext>
            </a:extLst>
          </p:cNvPr>
          <p:cNvCxnSpPr/>
          <p:nvPr/>
        </p:nvCxnSpPr>
        <p:spPr>
          <a:xfrm>
            <a:off x="1775520" y="4869160"/>
            <a:ext cx="2880000" cy="0"/>
          </a:xfrm>
          <a:prstGeom prst="straightConnector1">
            <a:avLst/>
          </a:prstGeom>
          <a:ln w="19050">
            <a:solidFill>
              <a:schemeClr val="tx1"/>
            </a:solidFill>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28" name="Conector recto de flecha 27">
            <a:extLst>
              <a:ext uri="{FF2B5EF4-FFF2-40B4-BE49-F238E27FC236}">
                <a16:creationId xmlns:a16="http://schemas.microsoft.com/office/drawing/2014/main" id="{CAB26E81-9955-40AF-BCF4-70C8383A1871}"/>
              </a:ext>
            </a:extLst>
          </p:cNvPr>
          <p:cNvCxnSpPr/>
          <p:nvPr/>
        </p:nvCxnSpPr>
        <p:spPr>
          <a:xfrm>
            <a:off x="1775520" y="5589240"/>
            <a:ext cx="2880000" cy="0"/>
          </a:xfrm>
          <a:prstGeom prst="straightConnector1">
            <a:avLst/>
          </a:prstGeom>
          <a:ln w="19050">
            <a:solidFill>
              <a:srgbClr val="FF0000"/>
            </a:solidFill>
            <a:headEnd w="lg" len="lg"/>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9" name="CuadroTexto 28">
                <a:extLst>
                  <a:ext uri="{FF2B5EF4-FFF2-40B4-BE49-F238E27FC236}">
                    <a16:creationId xmlns:a16="http://schemas.microsoft.com/office/drawing/2014/main" id="{29D4120A-BC80-46E5-8EDD-FBEF73896E5D}"/>
                  </a:ext>
                </a:extLst>
              </p:cNvPr>
              <p:cNvSpPr txBox="1"/>
              <p:nvPr/>
            </p:nvSpPr>
            <p:spPr>
              <a:xfrm>
                <a:off x="3001374" y="4465967"/>
                <a:ext cx="298800"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CL" b="0" i="1" smtClean="0">
                              <a:latin typeface="Cambria Math" panose="02040503050406030204" pitchFamily="18" charset="0"/>
                            </a:rPr>
                          </m:ctrlPr>
                        </m:sSubPr>
                        <m:e>
                          <m:acc>
                            <m:accPr>
                              <m:chr m:val="⃗"/>
                              <m:ctrlPr>
                                <a:rPr lang="es-CL" b="0" i="1" smtClean="0">
                                  <a:latin typeface="Cambria Math" panose="02040503050406030204" pitchFamily="18" charset="0"/>
                                </a:rPr>
                              </m:ctrlPr>
                            </m:accPr>
                            <m:e>
                              <m:r>
                                <a:rPr lang="es-CL" b="0" i="1" smtClean="0">
                                  <a:latin typeface="Cambria Math" panose="02040503050406030204" pitchFamily="18" charset="0"/>
                                </a:rPr>
                                <m:t>𝑝</m:t>
                              </m:r>
                            </m:e>
                          </m:acc>
                        </m:e>
                        <m:sub>
                          <m:r>
                            <m:rPr>
                              <m:sty m:val="p"/>
                            </m:rPr>
                            <a:rPr lang="es-CL" b="0" i="0" smtClean="0">
                              <a:latin typeface="Cambria Math" panose="02040503050406030204" pitchFamily="18" charset="0"/>
                            </a:rPr>
                            <m:t>b</m:t>
                          </m:r>
                        </m:sub>
                      </m:sSub>
                    </m:oMath>
                  </m:oMathPara>
                </a14:m>
                <a:endParaRPr lang="es-CL" dirty="0"/>
              </a:p>
            </p:txBody>
          </p:sp>
        </mc:Choice>
        <mc:Fallback xmlns="">
          <p:sp>
            <p:nvSpPr>
              <p:cNvPr id="29" name="CuadroTexto 28">
                <a:extLst>
                  <a:ext uri="{FF2B5EF4-FFF2-40B4-BE49-F238E27FC236}">
                    <a16:creationId xmlns:a16="http://schemas.microsoft.com/office/drawing/2014/main" id="{29D4120A-BC80-46E5-8EDD-FBEF73896E5D}"/>
                  </a:ext>
                </a:extLst>
              </p:cNvPr>
              <p:cNvSpPr txBox="1">
                <a:spLocks noRot="1" noChangeAspect="1" noMove="1" noResize="1" noEditPoints="1" noAdjustHandles="1" noChangeArrowheads="1" noChangeShapeType="1" noTextEdit="1"/>
              </p:cNvSpPr>
              <p:nvPr/>
            </p:nvSpPr>
            <p:spPr>
              <a:xfrm>
                <a:off x="3001374" y="4465967"/>
                <a:ext cx="298800" cy="276999"/>
              </a:xfrm>
              <a:prstGeom prst="rect">
                <a:avLst/>
              </a:prstGeom>
              <a:blipFill>
                <a:blip r:embed="rId6"/>
                <a:stretch>
                  <a:fillRect l="-18367" t="-48889" r="-69388" b="-26667"/>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0" name="CuadroTexto 29">
                <a:extLst>
                  <a:ext uri="{FF2B5EF4-FFF2-40B4-BE49-F238E27FC236}">
                    <a16:creationId xmlns:a16="http://schemas.microsoft.com/office/drawing/2014/main" id="{37A9B208-06EC-4D84-85B0-0029B50B90D9}"/>
                  </a:ext>
                </a:extLst>
              </p:cNvPr>
              <p:cNvSpPr txBox="1"/>
              <p:nvPr/>
            </p:nvSpPr>
            <p:spPr>
              <a:xfrm>
                <a:off x="2806582" y="5659462"/>
                <a:ext cx="633827"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CL" b="0" i="1" smtClean="0">
                              <a:solidFill>
                                <a:srgbClr val="FF0000"/>
                              </a:solidFill>
                              <a:latin typeface="Cambria Math" panose="02040503050406030204" pitchFamily="18" charset="0"/>
                            </a:rPr>
                          </m:ctrlPr>
                        </m:sSubPr>
                        <m:e>
                          <m:acc>
                            <m:accPr>
                              <m:chr m:val="⃗"/>
                              <m:ctrlPr>
                                <a:rPr lang="es-CL" b="0" i="1" smtClean="0">
                                  <a:solidFill>
                                    <a:srgbClr val="FF0000"/>
                                  </a:solidFill>
                                  <a:latin typeface="Cambria Math" panose="02040503050406030204" pitchFamily="18" charset="0"/>
                                </a:rPr>
                              </m:ctrlPr>
                            </m:accPr>
                            <m:e>
                              <m:r>
                                <a:rPr lang="es-CL" b="0" i="1" smtClean="0">
                                  <a:solidFill>
                                    <a:srgbClr val="FF0000"/>
                                  </a:solidFill>
                                  <a:latin typeface="Cambria Math" panose="02040503050406030204" pitchFamily="18" charset="0"/>
                                </a:rPr>
                                <m:t>𝑝</m:t>
                              </m:r>
                            </m:e>
                          </m:acc>
                        </m:e>
                        <m:sub>
                          <m:r>
                            <m:rPr>
                              <m:sty m:val="p"/>
                            </m:rPr>
                            <a:rPr lang="es-CL" b="0" i="0" smtClean="0">
                              <a:solidFill>
                                <a:srgbClr val="FF0000"/>
                              </a:solidFill>
                              <a:latin typeface="Cambria Math" panose="02040503050406030204" pitchFamily="18" charset="0"/>
                            </a:rPr>
                            <m:t>antes</m:t>
                          </m:r>
                        </m:sub>
                      </m:sSub>
                    </m:oMath>
                  </m:oMathPara>
                </a14:m>
                <a:endParaRPr lang="es-CL" dirty="0">
                  <a:solidFill>
                    <a:srgbClr val="FF0000"/>
                  </a:solidFill>
                </a:endParaRPr>
              </a:p>
            </p:txBody>
          </p:sp>
        </mc:Choice>
        <mc:Fallback xmlns="">
          <p:sp>
            <p:nvSpPr>
              <p:cNvPr id="30" name="CuadroTexto 29">
                <a:extLst>
                  <a:ext uri="{FF2B5EF4-FFF2-40B4-BE49-F238E27FC236}">
                    <a16:creationId xmlns:a16="http://schemas.microsoft.com/office/drawing/2014/main" id="{37A9B208-06EC-4D84-85B0-0029B50B90D9}"/>
                  </a:ext>
                </a:extLst>
              </p:cNvPr>
              <p:cNvSpPr txBox="1">
                <a:spLocks noRot="1" noChangeAspect="1" noMove="1" noResize="1" noEditPoints="1" noAdjustHandles="1" noChangeArrowheads="1" noChangeShapeType="1" noTextEdit="1"/>
              </p:cNvSpPr>
              <p:nvPr/>
            </p:nvSpPr>
            <p:spPr>
              <a:xfrm>
                <a:off x="2806582" y="5659462"/>
                <a:ext cx="633827" cy="276999"/>
              </a:xfrm>
              <a:prstGeom prst="rect">
                <a:avLst/>
              </a:prstGeom>
              <a:blipFill>
                <a:blip r:embed="rId7"/>
                <a:stretch>
                  <a:fillRect l="-7692" t="-45652" r="-2885" b="-23913"/>
                </a:stretch>
              </a:blipFill>
            </p:spPr>
            <p:txBody>
              <a:bodyPr/>
              <a:lstStyle/>
              <a:p>
                <a:r>
                  <a:rPr lang="es-CL">
                    <a:noFill/>
                  </a:rPr>
                  <a:t> </a:t>
                </a:r>
              </a:p>
            </p:txBody>
          </p:sp>
        </mc:Fallback>
      </mc:AlternateContent>
      <p:sp>
        <p:nvSpPr>
          <p:cNvPr id="14" name="Elipse 13">
            <a:extLst>
              <a:ext uri="{FF2B5EF4-FFF2-40B4-BE49-F238E27FC236}">
                <a16:creationId xmlns:a16="http://schemas.microsoft.com/office/drawing/2014/main" id="{22C885AE-4D13-48DE-A9E1-FD8B39A4F8E1}"/>
              </a:ext>
            </a:extLst>
          </p:cNvPr>
          <p:cNvSpPr/>
          <p:nvPr/>
        </p:nvSpPr>
        <p:spPr>
          <a:xfrm>
            <a:off x="8917535" y="1899419"/>
            <a:ext cx="180000" cy="180000"/>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31" name="Conector recto de flecha 30">
            <a:extLst>
              <a:ext uri="{FF2B5EF4-FFF2-40B4-BE49-F238E27FC236}">
                <a16:creationId xmlns:a16="http://schemas.microsoft.com/office/drawing/2014/main" id="{F7573CD1-9BB3-456C-BB33-45C5917DEF02}"/>
              </a:ext>
            </a:extLst>
          </p:cNvPr>
          <p:cNvCxnSpPr/>
          <p:nvPr/>
        </p:nvCxnSpPr>
        <p:spPr>
          <a:xfrm>
            <a:off x="7565271" y="5589240"/>
            <a:ext cx="2880000" cy="0"/>
          </a:xfrm>
          <a:prstGeom prst="straightConnector1">
            <a:avLst/>
          </a:prstGeom>
          <a:ln w="19050">
            <a:solidFill>
              <a:srgbClr val="FF0000"/>
            </a:solidFill>
            <a:headEnd w="lg" len="lg"/>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2" name="CuadroTexto 31">
                <a:extLst>
                  <a:ext uri="{FF2B5EF4-FFF2-40B4-BE49-F238E27FC236}">
                    <a16:creationId xmlns:a16="http://schemas.microsoft.com/office/drawing/2014/main" id="{5444E8D6-87CC-4820-A7C8-21EE48633E66}"/>
                  </a:ext>
                </a:extLst>
              </p:cNvPr>
              <p:cNvSpPr txBox="1"/>
              <p:nvPr/>
            </p:nvSpPr>
            <p:spPr>
              <a:xfrm>
                <a:off x="8639529" y="5634775"/>
                <a:ext cx="848630" cy="30168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CL" b="0" i="1" smtClean="0">
                              <a:solidFill>
                                <a:srgbClr val="FF0000"/>
                              </a:solidFill>
                              <a:latin typeface="Cambria Math" panose="02040503050406030204" pitchFamily="18" charset="0"/>
                            </a:rPr>
                          </m:ctrlPr>
                        </m:sSubPr>
                        <m:e>
                          <m:acc>
                            <m:accPr>
                              <m:chr m:val="⃗"/>
                              <m:ctrlPr>
                                <a:rPr lang="es-CL" b="0" i="1" smtClean="0">
                                  <a:solidFill>
                                    <a:srgbClr val="FF0000"/>
                                  </a:solidFill>
                                  <a:latin typeface="Cambria Math" panose="02040503050406030204" pitchFamily="18" charset="0"/>
                                </a:rPr>
                              </m:ctrlPr>
                            </m:accPr>
                            <m:e>
                              <m:r>
                                <a:rPr lang="es-CL" b="0" i="1" smtClean="0">
                                  <a:solidFill>
                                    <a:srgbClr val="FF0000"/>
                                  </a:solidFill>
                                  <a:latin typeface="Cambria Math" panose="02040503050406030204" pitchFamily="18" charset="0"/>
                                </a:rPr>
                                <m:t>𝑝</m:t>
                              </m:r>
                            </m:e>
                          </m:acc>
                        </m:e>
                        <m:sub>
                          <m:r>
                            <m:rPr>
                              <m:sty m:val="p"/>
                            </m:rPr>
                            <a:rPr lang="es-CL" b="0" i="0" smtClean="0">
                              <a:solidFill>
                                <a:srgbClr val="FF0000"/>
                              </a:solidFill>
                              <a:latin typeface="Cambria Math" panose="02040503050406030204" pitchFamily="18" charset="0"/>
                            </a:rPr>
                            <m:t>despu</m:t>
                          </m:r>
                          <m:r>
                            <a:rPr lang="es-CL" b="0" i="0" smtClean="0">
                              <a:solidFill>
                                <a:srgbClr val="FF0000"/>
                              </a:solidFill>
                              <a:latin typeface="Cambria Math" panose="02040503050406030204" pitchFamily="18" charset="0"/>
                            </a:rPr>
                            <m:t>é</m:t>
                          </m:r>
                          <m:r>
                            <m:rPr>
                              <m:sty m:val="p"/>
                            </m:rPr>
                            <a:rPr lang="es-CL" b="0" i="0" smtClean="0">
                              <a:solidFill>
                                <a:srgbClr val="FF0000"/>
                              </a:solidFill>
                              <a:latin typeface="Cambria Math" panose="02040503050406030204" pitchFamily="18" charset="0"/>
                            </a:rPr>
                            <m:t>s</m:t>
                          </m:r>
                        </m:sub>
                      </m:sSub>
                    </m:oMath>
                  </m:oMathPara>
                </a14:m>
                <a:endParaRPr lang="es-CL" dirty="0">
                  <a:solidFill>
                    <a:srgbClr val="FF0000"/>
                  </a:solidFill>
                </a:endParaRPr>
              </a:p>
            </p:txBody>
          </p:sp>
        </mc:Choice>
        <mc:Fallback xmlns="">
          <p:sp>
            <p:nvSpPr>
              <p:cNvPr id="32" name="CuadroTexto 31">
                <a:extLst>
                  <a:ext uri="{FF2B5EF4-FFF2-40B4-BE49-F238E27FC236}">
                    <a16:creationId xmlns:a16="http://schemas.microsoft.com/office/drawing/2014/main" id="{5444E8D6-87CC-4820-A7C8-21EE48633E66}"/>
                  </a:ext>
                </a:extLst>
              </p:cNvPr>
              <p:cNvSpPr txBox="1">
                <a:spLocks noRot="1" noChangeAspect="1" noMove="1" noResize="1" noEditPoints="1" noAdjustHandles="1" noChangeArrowheads="1" noChangeShapeType="1" noTextEdit="1"/>
              </p:cNvSpPr>
              <p:nvPr/>
            </p:nvSpPr>
            <p:spPr>
              <a:xfrm>
                <a:off x="8639529" y="5634775"/>
                <a:ext cx="848630" cy="301686"/>
              </a:xfrm>
              <a:prstGeom prst="rect">
                <a:avLst/>
              </a:prstGeom>
              <a:blipFill>
                <a:blip r:embed="rId8"/>
                <a:stretch>
                  <a:fillRect l="-5755" t="-40000" r="-5755" b="-28000"/>
                </a:stretch>
              </a:blipFill>
            </p:spPr>
            <p:txBody>
              <a:bodyPr/>
              <a:lstStyle/>
              <a:p>
                <a:r>
                  <a:rPr lang="es-CL">
                    <a:noFill/>
                  </a:rPr>
                  <a:t> </a:t>
                </a:r>
              </a:p>
            </p:txBody>
          </p:sp>
        </mc:Fallback>
      </mc:AlternateContent>
      <p:cxnSp>
        <p:nvCxnSpPr>
          <p:cNvPr id="33" name="Conector recto de flecha 32">
            <a:extLst>
              <a:ext uri="{FF2B5EF4-FFF2-40B4-BE49-F238E27FC236}">
                <a16:creationId xmlns:a16="http://schemas.microsoft.com/office/drawing/2014/main" id="{0015E620-32FE-44A2-87A3-A16AA505FA8E}"/>
              </a:ext>
            </a:extLst>
          </p:cNvPr>
          <p:cNvCxnSpPr>
            <a:cxnSpLocks/>
          </p:cNvCxnSpPr>
          <p:nvPr/>
        </p:nvCxnSpPr>
        <p:spPr>
          <a:xfrm rot="19800000">
            <a:off x="7396619" y="4968160"/>
            <a:ext cx="2484000" cy="0"/>
          </a:xfrm>
          <a:prstGeom prst="straightConnector1">
            <a:avLst/>
          </a:prstGeom>
          <a:ln w="19050">
            <a:solidFill>
              <a:schemeClr val="tx1"/>
            </a:solidFill>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34" name="Conector recto de flecha 33">
            <a:extLst>
              <a:ext uri="{FF2B5EF4-FFF2-40B4-BE49-F238E27FC236}">
                <a16:creationId xmlns:a16="http://schemas.microsoft.com/office/drawing/2014/main" id="{A48DA053-0F44-4D9D-956F-F84CA5DD210C}"/>
              </a:ext>
            </a:extLst>
          </p:cNvPr>
          <p:cNvCxnSpPr>
            <a:cxnSpLocks/>
          </p:cNvCxnSpPr>
          <p:nvPr/>
        </p:nvCxnSpPr>
        <p:spPr>
          <a:xfrm rot="3600000">
            <a:off x="9354223" y="4969781"/>
            <a:ext cx="1440000" cy="0"/>
          </a:xfrm>
          <a:prstGeom prst="straightConnector1">
            <a:avLst/>
          </a:prstGeom>
          <a:ln w="19050">
            <a:solidFill>
              <a:srgbClr val="FFC000"/>
            </a:solidFill>
            <a:headEnd w="lg" len="lg"/>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5" name="CuadroTexto 34">
                <a:extLst>
                  <a:ext uri="{FF2B5EF4-FFF2-40B4-BE49-F238E27FC236}">
                    <a16:creationId xmlns:a16="http://schemas.microsoft.com/office/drawing/2014/main" id="{C59E51A6-C221-436E-AA55-A97710A9E656}"/>
                  </a:ext>
                </a:extLst>
              </p:cNvPr>
              <p:cNvSpPr txBox="1"/>
              <p:nvPr/>
            </p:nvSpPr>
            <p:spPr>
              <a:xfrm>
                <a:off x="10070439" y="4604466"/>
                <a:ext cx="287066"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es-CL" b="0" i="1" smtClean="0">
                              <a:solidFill>
                                <a:srgbClr val="FFC000"/>
                              </a:solidFill>
                              <a:latin typeface="Cambria Math" panose="02040503050406030204" pitchFamily="18" charset="0"/>
                            </a:rPr>
                          </m:ctrlPr>
                        </m:sSubSupPr>
                        <m:e>
                          <m:acc>
                            <m:accPr>
                              <m:chr m:val="⃗"/>
                              <m:ctrlPr>
                                <a:rPr lang="es-CL" b="0" i="1" smtClean="0">
                                  <a:solidFill>
                                    <a:srgbClr val="FFC000"/>
                                  </a:solidFill>
                                  <a:latin typeface="Cambria Math" panose="02040503050406030204" pitchFamily="18" charset="0"/>
                                </a:rPr>
                              </m:ctrlPr>
                            </m:accPr>
                            <m:e>
                              <m:r>
                                <a:rPr lang="es-CL" b="0" i="1" smtClean="0">
                                  <a:solidFill>
                                    <a:srgbClr val="FFC000"/>
                                  </a:solidFill>
                                  <a:latin typeface="Cambria Math" panose="02040503050406030204" pitchFamily="18" charset="0"/>
                                </a:rPr>
                                <m:t>𝑝</m:t>
                              </m:r>
                            </m:e>
                          </m:acc>
                        </m:e>
                        <m:sub>
                          <m:r>
                            <a:rPr lang="es-CL" b="0" i="0" smtClean="0">
                              <a:solidFill>
                                <a:srgbClr val="FFC000"/>
                              </a:solidFill>
                              <a:latin typeface="Cambria Math" panose="02040503050406030204" pitchFamily="18" charset="0"/>
                            </a:rPr>
                            <m:t>1</m:t>
                          </m:r>
                        </m:sub>
                        <m:sup>
                          <m:r>
                            <a:rPr lang="es-CL" b="0" i="1" smtClean="0">
                              <a:solidFill>
                                <a:srgbClr val="FFC000"/>
                              </a:solidFill>
                              <a:latin typeface="Cambria Math" panose="02040503050406030204" pitchFamily="18" charset="0"/>
                            </a:rPr>
                            <m:t>′</m:t>
                          </m:r>
                        </m:sup>
                      </m:sSubSup>
                    </m:oMath>
                  </m:oMathPara>
                </a14:m>
                <a:endParaRPr lang="es-CL" dirty="0"/>
              </a:p>
            </p:txBody>
          </p:sp>
        </mc:Choice>
        <mc:Fallback xmlns="">
          <p:sp>
            <p:nvSpPr>
              <p:cNvPr id="35" name="CuadroTexto 34">
                <a:extLst>
                  <a:ext uri="{FF2B5EF4-FFF2-40B4-BE49-F238E27FC236}">
                    <a16:creationId xmlns:a16="http://schemas.microsoft.com/office/drawing/2014/main" id="{C59E51A6-C221-436E-AA55-A97710A9E656}"/>
                  </a:ext>
                </a:extLst>
              </p:cNvPr>
              <p:cNvSpPr txBox="1">
                <a:spLocks noRot="1" noChangeAspect="1" noMove="1" noResize="1" noEditPoints="1" noAdjustHandles="1" noChangeArrowheads="1" noChangeShapeType="1" noTextEdit="1"/>
              </p:cNvSpPr>
              <p:nvPr/>
            </p:nvSpPr>
            <p:spPr>
              <a:xfrm>
                <a:off x="10070439" y="4604466"/>
                <a:ext cx="287066" cy="276999"/>
              </a:xfrm>
              <a:prstGeom prst="rect">
                <a:avLst/>
              </a:prstGeom>
              <a:blipFill>
                <a:blip r:embed="rId9"/>
                <a:stretch>
                  <a:fillRect l="-19149" t="-45652" r="-70213" b="-2391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6" name="CuadroTexto 35">
                <a:extLst>
                  <a:ext uri="{FF2B5EF4-FFF2-40B4-BE49-F238E27FC236}">
                    <a16:creationId xmlns:a16="http://schemas.microsoft.com/office/drawing/2014/main" id="{6911D7F5-5B09-425B-A1B9-6955F6E7862D}"/>
                  </a:ext>
                </a:extLst>
              </p:cNvPr>
              <p:cNvSpPr txBox="1"/>
              <p:nvPr/>
            </p:nvSpPr>
            <p:spPr>
              <a:xfrm>
                <a:off x="8459500" y="4578286"/>
                <a:ext cx="298800" cy="27873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es-CL" b="0" i="1" smtClean="0">
                              <a:latin typeface="Cambria Math" panose="02040503050406030204" pitchFamily="18" charset="0"/>
                            </a:rPr>
                          </m:ctrlPr>
                        </m:sSubSupPr>
                        <m:e>
                          <m:acc>
                            <m:accPr>
                              <m:chr m:val="⃗"/>
                              <m:ctrlPr>
                                <a:rPr lang="es-CL" b="0" i="1" smtClean="0">
                                  <a:latin typeface="Cambria Math" panose="02040503050406030204" pitchFamily="18" charset="0"/>
                                </a:rPr>
                              </m:ctrlPr>
                            </m:accPr>
                            <m:e>
                              <m:r>
                                <a:rPr lang="es-CL" b="0" i="1" smtClean="0">
                                  <a:latin typeface="Cambria Math" panose="02040503050406030204" pitchFamily="18" charset="0"/>
                                </a:rPr>
                                <m:t>𝑝</m:t>
                              </m:r>
                            </m:e>
                          </m:acc>
                        </m:e>
                        <m:sub>
                          <m:r>
                            <m:rPr>
                              <m:sty m:val="p"/>
                            </m:rPr>
                            <a:rPr lang="es-CL" b="0" i="0" smtClean="0">
                              <a:latin typeface="Cambria Math" panose="02040503050406030204" pitchFamily="18" charset="0"/>
                            </a:rPr>
                            <m:t>b</m:t>
                          </m:r>
                        </m:sub>
                        <m:sup>
                          <m:r>
                            <a:rPr lang="es-CL" b="0" i="1" smtClean="0">
                              <a:latin typeface="Cambria Math" panose="02040503050406030204" pitchFamily="18" charset="0"/>
                            </a:rPr>
                            <m:t>′</m:t>
                          </m:r>
                        </m:sup>
                      </m:sSubSup>
                    </m:oMath>
                  </m:oMathPara>
                </a14:m>
                <a:endParaRPr lang="es-CL" dirty="0"/>
              </a:p>
            </p:txBody>
          </p:sp>
        </mc:Choice>
        <mc:Fallback xmlns="">
          <p:sp>
            <p:nvSpPr>
              <p:cNvPr id="36" name="CuadroTexto 35">
                <a:extLst>
                  <a:ext uri="{FF2B5EF4-FFF2-40B4-BE49-F238E27FC236}">
                    <a16:creationId xmlns:a16="http://schemas.microsoft.com/office/drawing/2014/main" id="{6911D7F5-5B09-425B-A1B9-6955F6E7862D}"/>
                  </a:ext>
                </a:extLst>
              </p:cNvPr>
              <p:cNvSpPr txBox="1">
                <a:spLocks noRot="1" noChangeAspect="1" noMove="1" noResize="1" noEditPoints="1" noAdjustHandles="1" noChangeArrowheads="1" noChangeShapeType="1" noTextEdit="1"/>
              </p:cNvSpPr>
              <p:nvPr/>
            </p:nvSpPr>
            <p:spPr>
              <a:xfrm>
                <a:off x="8459500" y="4578286"/>
                <a:ext cx="298800" cy="278731"/>
              </a:xfrm>
              <a:prstGeom prst="rect">
                <a:avLst/>
              </a:prstGeom>
              <a:blipFill>
                <a:blip r:embed="rId10"/>
                <a:stretch>
                  <a:fillRect l="-18367" t="-43478" r="-67347" b="-26087"/>
                </a:stretch>
              </a:blipFill>
            </p:spPr>
            <p:txBody>
              <a:bodyPr/>
              <a:lstStyle/>
              <a:p>
                <a:r>
                  <a:rPr lang="es-CL">
                    <a:noFill/>
                  </a:rPr>
                  <a:t> </a:t>
                </a:r>
              </a:p>
            </p:txBody>
          </p:sp>
        </mc:Fallback>
      </mc:AlternateContent>
      <p:cxnSp>
        <p:nvCxnSpPr>
          <p:cNvPr id="37" name="Conector recto 36">
            <a:extLst>
              <a:ext uri="{FF2B5EF4-FFF2-40B4-BE49-F238E27FC236}">
                <a16:creationId xmlns:a16="http://schemas.microsoft.com/office/drawing/2014/main" id="{DA2F95F9-2391-41A8-923D-78D36BE96991}"/>
              </a:ext>
            </a:extLst>
          </p:cNvPr>
          <p:cNvCxnSpPr/>
          <p:nvPr/>
        </p:nvCxnSpPr>
        <p:spPr>
          <a:xfrm>
            <a:off x="9725271" y="4346242"/>
            <a:ext cx="720000" cy="0"/>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8" name="CuadroTexto 37">
                <a:extLst>
                  <a:ext uri="{FF2B5EF4-FFF2-40B4-BE49-F238E27FC236}">
                    <a16:creationId xmlns:a16="http://schemas.microsoft.com/office/drawing/2014/main" id="{7A512532-6622-4FB3-8255-569405242840}"/>
                  </a:ext>
                </a:extLst>
              </p:cNvPr>
              <p:cNvSpPr txBox="1"/>
              <p:nvPr/>
            </p:nvSpPr>
            <p:spPr>
              <a:xfrm>
                <a:off x="8744695" y="2086135"/>
                <a:ext cx="360675"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1600" b="0" i="1" smtClean="0">
                          <a:latin typeface="Cambria Math" panose="02040503050406030204" pitchFamily="18" charset="0"/>
                        </a:rPr>
                        <m:t>30°</m:t>
                      </m:r>
                    </m:oMath>
                  </m:oMathPara>
                </a14:m>
                <a:endParaRPr lang="es-CL" sz="1600" dirty="0"/>
              </a:p>
            </p:txBody>
          </p:sp>
        </mc:Choice>
        <mc:Fallback xmlns="">
          <p:sp>
            <p:nvSpPr>
              <p:cNvPr id="38" name="CuadroTexto 37">
                <a:extLst>
                  <a:ext uri="{FF2B5EF4-FFF2-40B4-BE49-F238E27FC236}">
                    <a16:creationId xmlns:a16="http://schemas.microsoft.com/office/drawing/2014/main" id="{7A512532-6622-4FB3-8255-569405242840}"/>
                  </a:ext>
                </a:extLst>
              </p:cNvPr>
              <p:cNvSpPr txBox="1">
                <a:spLocks noRot="1" noChangeAspect="1" noMove="1" noResize="1" noEditPoints="1" noAdjustHandles="1" noChangeArrowheads="1" noChangeShapeType="1" noTextEdit="1"/>
              </p:cNvSpPr>
              <p:nvPr/>
            </p:nvSpPr>
            <p:spPr>
              <a:xfrm>
                <a:off x="8744695" y="2086135"/>
                <a:ext cx="360675" cy="246221"/>
              </a:xfrm>
              <a:prstGeom prst="rect">
                <a:avLst/>
              </a:prstGeom>
              <a:blipFill>
                <a:blip r:embed="rId11"/>
                <a:stretch>
                  <a:fillRect l="-10000" r="-8333" b="-7317"/>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9" name="CuadroTexto 38">
                <a:extLst>
                  <a:ext uri="{FF2B5EF4-FFF2-40B4-BE49-F238E27FC236}">
                    <a16:creationId xmlns:a16="http://schemas.microsoft.com/office/drawing/2014/main" id="{2DB030CD-CA8B-42CB-ADCC-B009D10D1D31}"/>
                  </a:ext>
                </a:extLst>
              </p:cNvPr>
              <p:cNvSpPr txBox="1"/>
              <p:nvPr/>
            </p:nvSpPr>
            <p:spPr>
              <a:xfrm>
                <a:off x="8617526" y="2326991"/>
                <a:ext cx="360676"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1600" i="1">
                          <a:latin typeface="Cambria Math" panose="02040503050406030204" pitchFamily="18" charset="0"/>
                        </a:rPr>
                        <m:t>6</m:t>
                      </m:r>
                      <m:r>
                        <a:rPr lang="es-CL" sz="1600" b="0" i="1" smtClean="0">
                          <a:latin typeface="Cambria Math" panose="02040503050406030204" pitchFamily="18" charset="0"/>
                        </a:rPr>
                        <m:t>0°</m:t>
                      </m:r>
                    </m:oMath>
                  </m:oMathPara>
                </a14:m>
                <a:endParaRPr lang="es-CL" sz="1600" dirty="0"/>
              </a:p>
            </p:txBody>
          </p:sp>
        </mc:Choice>
        <mc:Fallback xmlns="">
          <p:sp>
            <p:nvSpPr>
              <p:cNvPr id="39" name="CuadroTexto 38">
                <a:extLst>
                  <a:ext uri="{FF2B5EF4-FFF2-40B4-BE49-F238E27FC236}">
                    <a16:creationId xmlns:a16="http://schemas.microsoft.com/office/drawing/2014/main" id="{2DB030CD-CA8B-42CB-ADCC-B009D10D1D31}"/>
                  </a:ext>
                </a:extLst>
              </p:cNvPr>
              <p:cNvSpPr txBox="1">
                <a:spLocks noRot="1" noChangeAspect="1" noMove="1" noResize="1" noEditPoints="1" noAdjustHandles="1" noChangeArrowheads="1" noChangeShapeType="1" noTextEdit="1"/>
              </p:cNvSpPr>
              <p:nvPr/>
            </p:nvSpPr>
            <p:spPr>
              <a:xfrm>
                <a:off x="8617526" y="2326991"/>
                <a:ext cx="360676" cy="246221"/>
              </a:xfrm>
              <a:prstGeom prst="rect">
                <a:avLst/>
              </a:prstGeom>
              <a:blipFill>
                <a:blip r:embed="rId12"/>
                <a:stretch>
                  <a:fillRect l="-11864" r="-8475" b="-75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0" name="CuadroTexto 39">
                <a:extLst>
                  <a:ext uri="{FF2B5EF4-FFF2-40B4-BE49-F238E27FC236}">
                    <a16:creationId xmlns:a16="http://schemas.microsoft.com/office/drawing/2014/main" id="{10BF8A32-C0A7-47F8-97A4-0E0CBEAF1789}"/>
                  </a:ext>
                </a:extLst>
              </p:cNvPr>
              <p:cNvSpPr txBox="1"/>
              <p:nvPr/>
            </p:nvSpPr>
            <p:spPr>
              <a:xfrm>
                <a:off x="7898672" y="5342979"/>
                <a:ext cx="360675"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1600" b="0" i="1" smtClean="0">
                          <a:latin typeface="Cambria Math" panose="02040503050406030204" pitchFamily="18" charset="0"/>
                        </a:rPr>
                        <m:t>30°</m:t>
                      </m:r>
                    </m:oMath>
                  </m:oMathPara>
                </a14:m>
                <a:endParaRPr lang="es-CL" sz="1600" dirty="0"/>
              </a:p>
            </p:txBody>
          </p:sp>
        </mc:Choice>
        <mc:Fallback xmlns="">
          <p:sp>
            <p:nvSpPr>
              <p:cNvPr id="40" name="CuadroTexto 39">
                <a:extLst>
                  <a:ext uri="{FF2B5EF4-FFF2-40B4-BE49-F238E27FC236}">
                    <a16:creationId xmlns:a16="http://schemas.microsoft.com/office/drawing/2014/main" id="{10BF8A32-C0A7-47F8-97A4-0E0CBEAF1789}"/>
                  </a:ext>
                </a:extLst>
              </p:cNvPr>
              <p:cNvSpPr txBox="1">
                <a:spLocks noRot="1" noChangeAspect="1" noMove="1" noResize="1" noEditPoints="1" noAdjustHandles="1" noChangeArrowheads="1" noChangeShapeType="1" noTextEdit="1"/>
              </p:cNvSpPr>
              <p:nvPr/>
            </p:nvSpPr>
            <p:spPr>
              <a:xfrm>
                <a:off x="7898672" y="5342979"/>
                <a:ext cx="360675" cy="246221"/>
              </a:xfrm>
              <a:prstGeom prst="rect">
                <a:avLst/>
              </a:prstGeom>
              <a:blipFill>
                <a:blip r:embed="rId13"/>
                <a:stretch>
                  <a:fillRect l="-11864" r="-8475" b="-7317"/>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1" name="CuadroTexto 40">
                <a:extLst>
                  <a:ext uri="{FF2B5EF4-FFF2-40B4-BE49-F238E27FC236}">
                    <a16:creationId xmlns:a16="http://schemas.microsoft.com/office/drawing/2014/main" id="{56EDD3EB-81C9-469F-9E6E-88395D37BF8F}"/>
                  </a:ext>
                </a:extLst>
              </p:cNvPr>
              <p:cNvSpPr txBox="1"/>
              <p:nvPr/>
            </p:nvSpPr>
            <p:spPr>
              <a:xfrm>
                <a:off x="9852501" y="4358205"/>
                <a:ext cx="360676"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1600" i="1">
                          <a:latin typeface="Cambria Math" panose="02040503050406030204" pitchFamily="18" charset="0"/>
                        </a:rPr>
                        <m:t>6</m:t>
                      </m:r>
                      <m:r>
                        <a:rPr lang="es-CL" sz="1600" b="0" i="1" smtClean="0">
                          <a:latin typeface="Cambria Math" panose="02040503050406030204" pitchFamily="18" charset="0"/>
                        </a:rPr>
                        <m:t>0°</m:t>
                      </m:r>
                    </m:oMath>
                  </m:oMathPara>
                </a14:m>
                <a:endParaRPr lang="es-CL" sz="1600" dirty="0"/>
              </a:p>
            </p:txBody>
          </p:sp>
        </mc:Choice>
        <mc:Fallback xmlns="">
          <p:sp>
            <p:nvSpPr>
              <p:cNvPr id="41" name="CuadroTexto 40">
                <a:extLst>
                  <a:ext uri="{FF2B5EF4-FFF2-40B4-BE49-F238E27FC236}">
                    <a16:creationId xmlns:a16="http://schemas.microsoft.com/office/drawing/2014/main" id="{56EDD3EB-81C9-469F-9E6E-88395D37BF8F}"/>
                  </a:ext>
                </a:extLst>
              </p:cNvPr>
              <p:cNvSpPr txBox="1">
                <a:spLocks noRot="1" noChangeAspect="1" noMove="1" noResize="1" noEditPoints="1" noAdjustHandles="1" noChangeArrowheads="1" noChangeShapeType="1" noTextEdit="1"/>
              </p:cNvSpPr>
              <p:nvPr/>
            </p:nvSpPr>
            <p:spPr>
              <a:xfrm>
                <a:off x="9852501" y="4358205"/>
                <a:ext cx="360676" cy="246221"/>
              </a:xfrm>
              <a:prstGeom prst="rect">
                <a:avLst/>
              </a:prstGeom>
              <a:blipFill>
                <a:blip r:embed="rId14"/>
                <a:stretch>
                  <a:fillRect l="-10169" r="-10169" b="-7500"/>
                </a:stretch>
              </a:blipFill>
            </p:spPr>
            <p:txBody>
              <a:bodyPr/>
              <a:lstStyle/>
              <a:p>
                <a:r>
                  <a:rPr lang="es-CL">
                    <a:noFill/>
                  </a:rPr>
                  <a:t> </a:t>
                </a:r>
              </a:p>
            </p:txBody>
          </p:sp>
        </mc:Fallback>
      </mc:AlternateContent>
    </p:spTree>
    <p:extLst>
      <p:ext uri="{BB962C8B-B14F-4D97-AF65-F5344CB8AC3E}">
        <p14:creationId xmlns:p14="http://schemas.microsoft.com/office/powerpoint/2010/main" val="341459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ppt_x"/>
                                          </p:val>
                                        </p:tav>
                                        <p:tav tm="100000">
                                          <p:val>
                                            <p:strVal val="#ppt_x"/>
                                          </p:val>
                                        </p:tav>
                                      </p:tavLst>
                                    </p:anim>
                                    <p:anim calcmode="lin" valueType="num">
                                      <p:cBhvr additive="base">
                                        <p:cTn id="8" dur="2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2000" fill="hold"/>
                                        <p:tgtEl>
                                          <p:spTgt spid="2"/>
                                        </p:tgtEl>
                                        <p:attrNameLst>
                                          <p:attrName>ppt_x</p:attrName>
                                        </p:attrNameLst>
                                      </p:cBhvr>
                                      <p:tavLst>
                                        <p:tav tm="0">
                                          <p:val>
                                            <p:strVal val="#ppt_x"/>
                                          </p:val>
                                        </p:tav>
                                        <p:tav tm="100000">
                                          <p:val>
                                            <p:strVal val="#ppt_x"/>
                                          </p:val>
                                        </p:tav>
                                      </p:tavLst>
                                    </p:anim>
                                    <p:anim calcmode="lin" valueType="num">
                                      <p:cBhvr additive="base">
                                        <p:cTn id="12" dur="200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2000" fill="hold"/>
                                        <p:tgtEl>
                                          <p:spTgt spid="9"/>
                                        </p:tgtEl>
                                        <p:attrNameLst>
                                          <p:attrName>ppt_x</p:attrName>
                                        </p:attrNameLst>
                                      </p:cBhvr>
                                      <p:tavLst>
                                        <p:tav tm="0">
                                          <p:val>
                                            <p:strVal val="#ppt_x"/>
                                          </p:val>
                                        </p:tav>
                                        <p:tav tm="100000">
                                          <p:val>
                                            <p:strVal val="#ppt_x"/>
                                          </p:val>
                                        </p:tav>
                                      </p:tavLst>
                                    </p:anim>
                                    <p:anim calcmode="lin" valueType="num">
                                      <p:cBhvr additive="base">
                                        <p:cTn id="16" dur="2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2000" fill="hold"/>
                                        <p:tgtEl>
                                          <p:spTgt spid="11"/>
                                        </p:tgtEl>
                                        <p:attrNameLst>
                                          <p:attrName>ppt_x</p:attrName>
                                        </p:attrNameLst>
                                      </p:cBhvr>
                                      <p:tavLst>
                                        <p:tav tm="0">
                                          <p:val>
                                            <p:strVal val="#ppt_x"/>
                                          </p:val>
                                        </p:tav>
                                        <p:tav tm="100000">
                                          <p:val>
                                            <p:strVal val="#ppt_x"/>
                                          </p:val>
                                        </p:tav>
                                      </p:tavLst>
                                    </p:anim>
                                    <p:anim calcmode="lin" valueType="num">
                                      <p:cBhvr additive="base">
                                        <p:cTn id="20" dur="20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2000" fill="hold"/>
                                        <p:tgtEl>
                                          <p:spTgt spid="12"/>
                                        </p:tgtEl>
                                        <p:attrNameLst>
                                          <p:attrName>ppt_x</p:attrName>
                                        </p:attrNameLst>
                                      </p:cBhvr>
                                      <p:tavLst>
                                        <p:tav tm="0">
                                          <p:val>
                                            <p:strVal val="#ppt_x"/>
                                          </p:val>
                                        </p:tav>
                                        <p:tav tm="100000">
                                          <p:val>
                                            <p:strVal val="#ppt_x"/>
                                          </p:val>
                                        </p:tav>
                                      </p:tavLst>
                                    </p:anim>
                                    <p:anim calcmode="lin" valueType="num">
                                      <p:cBhvr additive="base">
                                        <p:cTn id="24" dur="2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2000" fill="hold"/>
                                        <p:tgtEl>
                                          <p:spTgt spid="21"/>
                                        </p:tgtEl>
                                        <p:attrNameLst>
                                          <p:attrName>ppt_x</p:attrName>
                                        </p:attrNameLst>
                                      </p:cBhvr>
                                      <p:tavLst>
                                        <p:tav tm="0">
                                          <p:val>
                                            <p:strVal val="#ppt_x"/>
                                          </p:val>
                                        </p:tav>
                                        <p:tav tm="100000">
                                          <p:val>
                                            <p:strVal val="#ppt_x"/>
                                          </p:val>
                                        </p:tav>
                                      </p:tavLst>
                                    </p:anim>
                                    <p:anim calcmode="lin" valueType="num">
                                      <p:cBhvr additive="base">
                                        <p:cTn id="28" dur="20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2000" fill="hold"/>
                                        <p:tgtEl>
                                          <p:spTgt spid="27"/>
                                        </p:tgtEl>
                                        <p:attrNameLst>
                                          <p:attrName>ppt_x</p:attrName>
                                        </p:attrNameLst>
                                      </p:cBhvr>
                                      <p:tavLst>
                                        <p:tav tm="0">
                                          <p:val>
                                            <p:strVal val="#ppt_x"/>
                                          </p:val>
                                        </p:tav>
                                        <p:tav tm="100000">
                                          <p:val>
                                            <p:strVal val="#ppt_x"/>
                                          </p:val>
                                        </p:tav>
                                      </p:tavLst>
                                    </p:anim>
                                    <p:anim calcmode="lin" valueType="num">
                                      <p:cBhvr additive="base">
                                        <p:cTn id="34" dur="2000" fill="hold"/>
                                        <p:tgtEl>
                                          <p:spTgt spid="27"/>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2000" fill="hold"/>
                                        <p:tgtEl>
                                          <p:spTgt spid="29"/>
                                        </p:tgtEl>
                                        <p:attrNameLst>
                                          <p:attrName>ppt_x</p:attrName>
                                        </p:attrNameLst>
                                      </p:cBhvr>
                                      <p:tavLst>
                                        <p:tav tm="0">
                                          <p:val>
                                            <p:strVal val="#ppt_x"/>
                                          </p:val>
                                        </p:tav>
                                        <p:tav tm="100000">
                                          <p:val>
                                            <p:strVal val="#ppt_x"/>
                                          </p:val>
                                        </p:tav>
                                      </p:tavLst>
                                    </p:anim>
                                    <p:anim calcmode="lin" valueType="num">
                                      <p:cBhvr additive="base">
                                        <p:cTn id="38" dur="20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2000" fill="hold"/>
                                        <p:tgtEl>
                                          <p:spTgt spid="28"/>
                                        </p:tgtEl>
                                        <p:attrNameLst>
                                          <p:attrName>ppt_x</p:attrName>
                                        </p:attrNameLst>
                                      </p:cBhvr>
                                      <p:tavLst>
                                        <p:tav tm="0">
                                          <p:val>
                                            <p:strVal val="#ppt_x"/>
                                          </p:val>
                                        </p:tav>
                                        <p:tav tm="100000">
                                          <p:val>
                                            <p:strVal val="#ppt_x"/>
                                          </p:val>
                                        </p:tav>
                                      </p:tavLst>
                                    </p:anim>
                                    <p:anim calcmode="lin" valueType="num">
                                      <p:cBhvr additive="base">
                                        <p:cTn id="44" dur="2000" fill="hold"/>
                                        <p:tgtEl>
                                          <p:spTgt spid="2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2000" fill="hold"/>
                                        <p:tgtEl>
                                          <p:spTgt spid="30"/>
                                        </p:tgtEl>
                                        <p:attrNameLst>
                                          <p:attrName>ppt_x</p:attrName>
                                        </p:attrNameLst>
                                      </p:cBhvr>
                                      <p:tavLst>
                                        <p:tav tm="0">
                                          <p:val>
                                            <p:strVal val="#ppt_x"/>
                                          </p:val>
                                        </p:tav>
                                        <p:tav tm="100000">
                                          <p:val>
                                            <p:strVal val="#ppt_x"/>
                                          </p:val>
                                        </p:tav>
                                      </p:tavLst>
                                    </p:anim>
                                    <p:anim calcmode="lin" valueType="num">
                                      <p:cBhvr additive="base">
                                        <p:cTn id="48" dur="20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ppt_x"/>
                                          </p:val>
                                        </p:tav>
                                        <p:tav tm="100000">
                                          <p:val>
                                            <p:strVal val="#ppt_x"/>
                                          </p:val>
                                        </p:tav>
                                      </p:tavLst>
                                    </p:anim>
                                    <p:anim calcmode="lin" valueType="num">
                                      <p:cBhvr additive="base">
                                        <p:cTn id="54" dur="2000" fill="hold"/>
                                        <p:tgtEl>
                                          <p:spTgt spid="13"/>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22"/>
                                        </p:tgtEl>
                                        <p:attrNameLst>
                                          <p:attrName>style.visibility</p:attrName>
                                        </p:attrNameLst>
                                      </p:cBhvr>
                                      <p:to>
                                        <p:strVal val="visible"/>
                                      </p:to>
                                    </p:set>
                                    <p:anim calcmode="lin" valueType="num">
                                      <p:cBhvr additive="base">
                                        <p:cTn id="65" dur="2000" fill="hold"/>
                                        <p:tgtEl>
                                          <p:spTgt spid="22"/>
                                        </p:tgtEl>
                                        <p:attrNameLst>
                                          <p:attrName>ppt_x</p:attrName>
                                        </p:attrNameLst>
                                      </p:cBhvr>
                                      <p:tavLst>
                                        <p:tav tm="0">
                                          <p:val>
                                            <p:strVal val="#ppt_x"/>
                                          </p:val>
                                        </p:tav>
                                        <p:tav tm="100000">
                                          <p:val>
                                            <p:strVal val="#ppt_x"/>
                                          </p:val>
                                        </p:tav>
                                      </p:tavLst>
                                    </p:anim>
                                    <p:anim calcmode="lin" valueType="num">
                                      <p:cBhvr additive="base">
                                        <p:cTn id="66" dur="2000" fill="hold"/>
                                        <p:tgtEl>
                                          <p:spTgt spid="22"/>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additive="base">
                                        <p:cTn id="69" dur="2000" fill="hold"/>
                                        <p:tgtEl>
                                          <p:spTgt spid="23"/>
                                        </p:tgtEl>
                                        <p:attrNameLst>
                                          <p:attrName>ppt_x</p:attrName>
                                        </p:attrNameLst>
                                      </p:cBhvr>
                                      <p:tavLst>
                                        <p:tav tm="0">
                                          <p:val>
                                            <p:strVal val="#ppt_x"/>
                                          </p:val>
                                        </p:tav>
                                        <p:tav tm="100000">
                                          <p:val>
                                            <p:strVal val="#ppt_x"/>
                                          </p:val>
                                        </p:tav>
                                      </p:tavLst>
                                    </p:anim>
                                    <p:anim calcmode="lin" valueType="num">
                                      <p:cBhvr additive="base">
                                        <p:cTn id="70" dur="2000" fill="hold"/>
                                        <p:tgtEl>
                                          <p:spTgt spid="23"/>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2000" fill="hold"/>
                                        <p:tgtEl>
                                          <p:spTgt spid="15"/>
                                        </p:tgtEl>
                                        <p:attrNameLst>
                                          <p:attrName>ppt_x</p:attrName>
                                        </p:attrNameLst>
                                      </p:cBhvr>
                                      <p:tavLst>
                                        <p:tav tm="0">
                                          <p:val>
                                            <p:strVal val="#ppt_x"/>
                                          </p:val>
                                        </p:tav>
                                        <p:tav tm="100000">
                                          <p:val>
                                            <p:strVal val="#ppt_x"/>
                                          </p:val>
                                        </p:tav>
                                      </p:tavLst>
                                    </p:anim>
                                    <p:anim calcmode="lin" valueType="num">
                                      <p:cBhvr additive="base">
                                        <p:cTn id="74" dur="2000" fill="hold"/>
                                        <p:tgtEl>
                                          <p:spTgt spid="15"/>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ppt_x"/>
                                          </p:val>
                                        </p:tav>
                                        <p:tav tm="100000">
                                          <p:val>
                                            <p:strVal val="#ppt_x"/>
                                          </p:val>
                                        </p:tav>
                                      </p:tavLst>
                                    </p:anim>
                                    <p:anim calcmode="lin" valueType="num">
                                      <p:cBhvr additive="base">
                                        <p:cTn id="78" dur="2000" fill="hold"/>
                                        <p:tgtEl>
                                          <p:spTgt spid="18"/>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ppt_x"/>
                                          </p:val>
                                        </p:tav>
                                        <p:tav tm="100000">
                                          <p:val>
                                            <p:strVal val="#ppt_x"/>
                                          </p:val>
                                        </p:tav>
                                      </p:tavLst>
                                    </p:anim>
                                    <p:anim calcmode="lin" valueType="num">
                                      <p:cBhvr additive="base">
                                        <p:cTn id="82" dur="2000" fill="hold"/>
                                        <p:tgtEl>
                                          <p:spTgt spid="20"/>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38"/>
                                        </p:tgtEl>
                                        <p:attrNameLst>
                                          <p:attrName>style.visibility</p:attrName>
                                        </p:attrNameLst>
                                      </p:cBhvr>
                                      <p:to>
                                        <p:strVal val="visible"/>
                                      </p:to>
                                    </p:set>
                                    <p:anim calcmode="lin" valueType="num">
                                      <p:cBhvr additive="base">
                                        <p:cTn id="89" dur="2000" fill="hold"/>
                                        <p:tgtEl>
                                          <p:spTgt spid="38"/>
                                        </p:tgtEl>
                                        <p:attrNameLst>
                                          <p:attrName>ppt_x</p:attrName>
                                        </p:attrNameLst>
                                      </p:cBhvr>
                                      <p:tavLst>
                                        <p:tav tm="0">
                                          <p:val>
                                            <p:strVal val="#ppt_x"/>
                                          </p:val>
                                        </p:tav>
                                        <p:tav tm="100000">
                                          <p:val>
                                            <p:strVal val="#ppt_x"/>
                                          </p:val>
                                        </p:tav>
                                      </p:tavLst>
                                    </p:anim>
                                    <p:anim calcmode="lin" valueType="num">
                                      <p:cBhvr additive="base">
                                        <p:cTn id="90" dur="2000" fill="hold"/>
                                        <p:tgtEl>
                                          <p:spTgt spid="38"/>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39"/>
                                        </p:tgtEl>
                                        <p:attrNameLst>
                                          <p:attrName>style.visibility</p:attrName>
                                        </p:attrNameLst>
                                      </p:cBhvr>
                                      <p:to>
                                        <p:strVal val="visible"/>
                                      </p:to>
                                    </p:set>
                                    <p:anim calcmode="lin" valueType="num">
                                      <p:cBhvr additive="base">
                                        <p:cTn id="93" dur="2000" fill="hold"/>
                                        <p:tgtEl>
                                          <p:spTgt spid="39"/>
                                        </p:tgtEl>
                                        <p:attrNameLst>
                                          <p:attrName>ppt_x</p:attrName>
                                        </p:attrNameLst>
                                      </p:cBhvr>
                                      <p:tavLst>
                                        <p:tav tm="0">
                                          <p:val>
                                            <p:strVal val="#ppt_x"/>
                                          </p:val>
                                        </p:tav>
                                        <p:tav tm="100000">
                                          <p:val>
                                            <p:strVal val="#ppt_x"/>
                                          </p:val>
                                        </p:tav>
                                      </p:tavLst>
                                    </p:anim>
                                    <p:anim calcmode="lin" valueType="num">
                                      <p:cBhvr additive="base">
                                        <p:cTn id="94" dur="20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2" presetClass="entr" presetSubtype="4" fill="hold" nodeType="clickEffect">
                                  <p:stCondLst>
                                    <p:cond delay="0"/>
                                  </p:stCondLst>
                                  <p:childTnLst>
                                    <p:set>
                                      <p:cBhvr>
                                        <p:cTn id="98" dur="1" fill="hold">
                                          <p:stCondLst>
                                            <p:cond delay="0"/>
                                          </p:stCondLst>
                                        </p:cTn>
                                        <p:tgtEl>
                                          <p:spTgt spid="33"/>
                                        </p:tgtEl>
                                        <p:attrNameLst>
                                          <p:attrName>style.visibility</p:attrName>
                                        </p:attrNameLst>
                                      </p:cBhvr>
                                      <p:to>
                                        <p:strVal val="visible"/>
                                      </p:to>
                                    </p:set>
                                    <p:anim calcmode="lin" valueType="num">
                                      <p:cBhvr additive="base">
                                        <p:cTn id="99" dur="2000" fill="hold"/>
                                        <p:tgtEl>
                                          <p:spTgt spid="33"/>
                                        </p:tgtEl>
                                        <p:attrNameLst>
                                          <p:attrName>ppt_x</p:attrName>
                                        </p:attrNameLst>
                                      </p:cBhvr>
                                      <p:tavLst>
                                        <p:tav tm="0">
                                          <p:val>
                                            <p:strVal val="#ppt_x"/>
                                          </p:val>
                                        </p:tav>
                                        <p:tav tm="100000">
                                          <p:val>
                                            <p:strVal val="#ppt_x"/>
                                          </p:val>
                                        </p:tav>
                                      </p:tavLst>
                                    </p:anim>
                                    <p:anim calcmode="lin" valueType="num">
                                      <p:cBhvr additive="base">
                                        <p:cTn id="100" dur="2000" fill="hold"/>
                                        <p:tgtEl>
                                          <p:spTgt spid="33"/>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 calcmode="lin" valueType="num">
                                      <p:cBhvr additive="base">
                                        <p:cTn id="103" dur="2000" fill="hold"/>
                                        <p:tgtEl>
                                          <p:spTgt spid="36"/>
                                        </p:tgtEl>
                                        <p:attrNameLst>
                                          <p:attrName>ppt_x</p:attrName>
                                        </p:attrNameLst>
                                      </p:cBhvr>
                                      <p:tavLst>
                                        <p:tav tm="0">
                                          <p:val>
                                            <p:strVal val="#ppt_x"/>
                                          </p:val>
                                        </p:tav>
                                        <p:tav tm="100000">
                                          <p:val>
                                            <p:strVal val="#ppt_x"/>
                                          </p:val>
                                        </p:tav>
                                      </p:tavLst>
                                    </p:anim>
                                    <p:anim calcmode="lin" valueType="num">
                                      <p:cBhvr additive="base">
                                        <p:cTn id="104" dur="2000" fill="hold"/>
                                        <p:tgtEl>
                                          <p:spTgt spid="36"/>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additive="base">
                                        <p:cTn id="107" dur="2000" fill="hold"/>
                                        <p:tgtEl>
                                          <p:spTgt spid="40"/>
                                        </p:tgtEl>
                                        <p:attrNameLst>
                                          <p:attrName>ppt_x</p:attrName>
                                        </p:attrNameLst>
                                      </p:cBhvr>
                                      <p:tavLst>
                                        <p:tav tm="0">
                                          <p:val>
                                            <p:strVal val="#ppt_x"/>
                                          </p:val>
                                        </p:tav>
                                        <p:tav tm="100000">
                                          <p:val>
                                            <p:strVal val="#ppt_x"/>
                                          </p:val>
                                        </p:tav>
                                      </p:tavLst>
                                    </p:anim>
                                    <p:anim calcmode="lin" valueType="num">
                                      <p:cBhvr additive="base">
                                        <p:cTn id="108" dur="20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4" fill="hold" nodeType="clickEffect">
                                  <p:stCondLst>
                                    <p:cond delay="0"/>
                                  </p:stCondLst>
                                  <p:childTnLst>
                                    <p:set>
                                      <p:cBhvr>
                                        <p:cTn id="112" dur="1" fill="hold">
                                          <p:stCondLst>
                                            <p:cond delay="0"/>
                                          </p:stCondLst>
                                        </p:cTn>
                                        <p:tgtEl>
                                          <p:spTgt spid="34"/>
                                        </p:tgtEl>
                                        <p:attrNameLst>
                                          <p:attrName>style.visibility</p:attrName>
                                        </p:attrNameLst>
                                      </p:cBhvr>
                                      <p:to>
                                        <p:strVal val="visible"/>
                                      </p:to>
                                    </p:set>
                                    <p:anim calcmode="lin" valueType="num">
                                      <p:cBhvr additive="base">
                                        <p:cTn id="113" dur="2000" fill="hold"/>
                                        <p:tgtEl>
                                          <p:spTgt spid="34"/>
                                        </p:tgtEl>
                                        <p:attrNameLst>
                                          <p:attrName>ppt_x</p:attrName>
                                        </p:attrNameLst>
                                      </p:cBhvr>
                                      <p:tavLst>
                                        <p:tav tm="0">
                                          <p:val>
                                            <p:strVal val="#ppt_x"/>
                                          </p:val>
                                        </p:tav>
                                        <p:tav tm="100000">
                                          <p:val>
                                            <p:strVal val="#ppt_x"/>
                                          </p:val>
                                        </p:tav>
                                      </p:tavLst>
                                    </p:anim>
                                    <p:anim calcmode="lin" valueType="num">
                                      <p:cBhvr additive="base">
                                        <p:cTn id="114" dur="2000" fill="hold"/>
                                        <p:tgtEl>
                                          <p:spTgt spid="34"/>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41"/>
                                        </p:tgtEl>
                                        <p:attrNameLst>
                                          <p:attrName>style.visibility</p:attrName>
                                        </p:attrNameLst>
                                      </p:cBhvr>
                                      <p:to>
                                        <p:strVal val="visible"/>
                                      </p:to>
                                    </p:set>
                                    <p:anim calcmode="lin" valueType="num">
                                      <p:cBhvr additive="base">
                                        <p:cTn id="117" dur="2000" fill="hold"/>
                                        <p:tgtEl>
                                          <p:spTgt spid="41"/>
                                        </p:tgtEl>
                                        <p:attrNameLst>
                                          <p:attrName>ppt_x</p:attrName>
                                        </p:attrNameLst>
                                      </p:cBhvr>
                                      <p:tavLst>
                                        <p:tav tm="0">
                                          <p:val>
                                            <p:strVal val="#ppt_x"/>
                                          </p:val>
                                        </p:tav>
                                        <p:tav tm="100000">
                                          <p:val>
                                            <p:strVal val="#ppt_x"/>
                                          </p:val>
                                        </p:tav>
                                      </p:tavLst>
                                    </p:anim>
                                    <p:anim calcmode="lin" valueType="num">
                                      <p:cBhvr additive="base">
                                        <p:cTn id="118" dur="2000" fill="hold"/>
                                        <p:tgtEl>
                                          <p:spTgt spid="41"/>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37"/>
                                        </p:tgtEl>
                                        <p:attrNameLst>
                                          <p:attrName>style.visibility</p:attrName>
                                        </p:attrNameLst>
                                      </p:cBhvr>
                                      <p:to>
                                        <p:strVal val="visible"/>
                                      </p:to>
                                    </p:set>
                                    <p:anim calcmode="lin" valueType="num">
                                      <p:cBhvr additive="base">
                                        <p:cTn id="121" dur="2000" fill="hold"/>
                                        <p:tgtEl>
                                          <p:spTgt spid="37"/>
                                        </p:tgtEl>
                                        <p:attrNameLst>
                                          <p:attrName>ppt_x</p:attrName>
                                        </p:attrNameLst>
                                      </p:cBhvr>
                                      <p:tavLst>
                                        <p:tav tm="0">
                                          <p:val>
                                            <p:strVal val="#ppt_x"/>
                                          </p:val>
                                        </p:tav>
                                        <p:tav tm="100000">
                                          <p:val>
                                            <p:strVal val="#ppt_x"/>
                                          </p:val>
                                        </p:tav>
                                      </p:tavLst>
                                    </p:anim>
                                    <p:anim calcmode="lin" valueType="num">
                                      <p:cBhvr additive="base">
                                        <p:cTn id="122" dur="2000" fill="hold"/>
                                        <p:tgtEl>
                                          <p:spTgt spid="37"/>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5"/>
                                        </p:tgtEl>
                                        <p:attrNameLst>
                                          <p:attrName>style.visibility</p:attrName>
                                        </p:attrNameLst>
                                      </p:cBhvr>
                                      <p:to>
                                        <p:strVal val="visible"/>
                                      </p:to>
                                    </p:set>
                                    <p:anim calcmode="lin" valueType="num">
                                      <p:cBhvr additive="base">
                                        <p:cTn id="125" dur="2000" fill="hold"/>
                                        <p:tgtEl>
                                          <p:spTgt spid="35"/>
                                        </p:tgtEl>
                                        <p:attrNameLst>
                                          <p:attrName>ppt_x</p:attrName>
                                        </p:attrNameLst>
                                      </p:cBhvr>
                                      <p:tavLst>
                                        <p:tav tm="0">
                                          <p:val>
                                            <p:strVal val="#ppt_x"/>
                                          </p:val>
                                        </p:tav>
                                        <p:tav tm="100000">
                                          <p:val>
                                            <p:strVal val="#ppt_x"/>
                                          </p:val>
                                        </p:tav>
                                      </p:tavLst>
                                    </p:anim>
                                    <p:anim calcmode="lin" valueType="num">
                                      <p:cBhvr additive="base">
                                        <p:cTn id="126" dur="20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2" presetClass="entr" presetSubtype="4" fill="hold" nodeType="clickEffect">
                                  <p:stCondLst>
                                    <p:cond delay="0"/>
                                  </p:stCondLst>
                                  <p:childTnLst>
                                    <p:set>
                                      <p:cBhvr>
                                        <p:cTn id="130" dur="1" fill="hold">
                                          <p:stCondLst>
                                            <p:cond delay="0"/>
                                          </p:stCondLst>
                                        </p:cTn>
                                        <p:tgtEl>
                                          <p:spTgt spid="31"/>
                                        </p:tgtEl>
                                        <p:attrNameLst>
                                          <p:attrName>style.visibility</p:attrName>
                                        </p:attrNameLst>
                                      </p:cBhvr>
                                      <p:to>
                                        <p:strVal val="visible"/>
                                      </p:to>
                                    </p:set>
                                    <p:anim calcmode="lin" valueType="num">
                                      <p:cBhvr additive="base">
                                        <p:cTn id="131" dur="2000" fill="hold"/>
                                        <p:tgtEl>
                                          <p:spTgt spid="31"/>
                                        </p:tgtEl>
                                        <p:attrNameLst>
                                          <p:attrName>ppt_x</p:attrName>
                                        </p:attrNameLst>
                                      </p:cBhvr>
                                      <p:tavLst>
                                        <p:tav tm="0">
                                          <p:val>
                                            <p:strVal val="#ppt_x"/>
                                          </p:val>
                                        </p:tav>
                                        <p:tav tm="100000">
                                          <p:val>
                                            <p:strVal val="#ppt_x"/>
                                          </p:val>
                                        </p:tav>
                                      </p:tavLst>
                                    </p:anim>
                                    <p:anim calcmode="lin" valueType="num">
                                      <p:cBhvr additive="base">
                                        <p:cTn id="132" dur="2000" fill="hold"/>
                                        <p:tgtEl>
                                          <p:spTgt spid="31"/>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32"/>
                                        </p:tgtEl>
                                        <p:attrNameLst>
                                          <p:attrName>style.visibility</p:attrName>
                                        </p:attrNameLst>
                                      </p:cBhvr>
                                      <p:to>
                                        <p:strVal val="visible"/>
                                      </p:to>
                                    </p:set>
                                    <p:anim calcmode="lin" valueType="num">
                                      <p:cBhvr additive="base">
                                        <p:cTn id="135" dur="2000" fill="hold"/>
                                        <p:tgtEl>
                                          <p:spTgt spid="32"/>
                                        </p:tgtEl>
                                        <p:attrNameLst>
                                          <p:attrName>ppt_x</p:attrName>
                                        </p:attrNameLst>
                                      </p:cBhvr>
                                      <p:tavLst>
                                        <p:tav tm="0">
                                          <p:val>
                                            <p:strVal val="#ppt_x"/>
                                          </p:val>
                                        </p:tav>
                                        <p:tav tm="100000">
                                          <p:val>
                                            <p:strVal val="#ppt_x"/>
                                          </p:val>
                                        </p:tav>
                                      </p:tavLst>
                                    </p:anim>
                                    <p:anim calcmode="lin" valueType="num">
                                      <p:cBhvr additive="base">
                                        <p:cTn id="136" dur="20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2" grpId="0"/>
      <p:bldP spid="17" grpId="0"/>
      <p:bldP spid="21" grpId="0"/>
      <p:bldP spid="15" grpId="0" animBg="1"/>
      <p:bldP spid="20" grpId="0"/>
      <p:bldP spid="29" grpId="0"/>
      <p:bldP spid="30" grpId="0"/>
      <p:bldP spid="14" grpId="0" animBg="1"/>
      <p:bldP spid="32" grpId="0"/>
      <p:bldP spid="35" grpId="0"/>
      <p:bldP spid="36" grpId="0"/>
      <p:bldP spid="38" grpId="0"/>
      <p:bldP spid="39" grpId="0"/>
      <p:bldP spid="40" grpId="0"/>
      <p:bldP spid="4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Marcador de contenido 2">
            <a:extLst>
              <a:ext uri="{FF2B5EF4-FFF2-40B4-BE49-F238E27FC236}">
                <a16:creationId xmlns:a16="http://schemas.microsoft.com/office/drawing/2014/main" id="{39FA2F64-A182-4E59-9C7C-369BB6D4D6F7}"/>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chemeClr val="bg1"/>
                </a:solidFill>
                <a:latin typeface="Calibri" panose="020F0502020204030204" pitchFamily="34" charset="0"/>
                <a:ea typeface="CMU Serif" panose="02000603000000000000" pitchFamily="50" charset="0"/>
                <a:cs typeface="Calibri" panose="020F0502020204030204" pitchFamily="34" charset="0"/>
              </a:rPr>
              <a:t>Ejemplo: jugando pool</a:t>
            </a:r>
          </a:p>
        </p:txBody>
      </p:sp>
      <p:cxnSp>
        <p:nvCxnSpPr>
          <p:cNvPr id="27" name="Conector recto de flecha 26">
            <a:extLst>
              <a:ext uri="{FF2B5EF4-FFF2-40B4-BE49-F238E27FC236}">
                <a16:creationId xmlns:a16="http://schemas.microsoft.com/office/drawing/2014/main" id="{46FF5FF8-C036-4D11-895E-E586FC2DB4B9}"/>
              </a:ext>
            </a:extLst>
          </p:cNvPr>
          <p:cNvCxnSpPr/>
          <p:nvPr/>
        </p:nvCxnSpPr>
        <p:spPr>
          <a:xfrm>
            <a:off x="1775520" y="1863686"/>
            <a:ext cx="2880000" cy="0"/>
          </a:xfrm>
          <a:prstGeom prst="straightConnector1">
            <a:avLst/>
          </a:prstGeom>
          <a:ln w="19050">
            <a:solidFill>
              <a:schemeClr val="tx1"/>
            </a:solidFill>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28" name="Conector recto de flecha 27">
            <a:extLst>
              <a:ext uri="{FF2B5EF4-FFF2-40B4-BE49-F238E27FC236}">
                <a16:creationId xmlns:a16="http://schemas.microsoft.com/office/drawing/2014/main" id="{CAB26E81-9955-40AF-BCF4-70C8383A1871}"/>
              </a:ext>
            </a:extLst>
          </p:cNvPr>
          <p:cNvCxnSpPr/>
          <p:nvPr/>
        </p:nvCxnSpPr>
        <p:spPr>
          <a:xfrm>
            <a:off x="1775520" y="2583766"/>
            <a:ext cx="2880000" cy="0"/>
          </a:xfrm>
          <a:prstGeom prst="straightConnector1">
            <a:avLst/>
          </a:prstGeom>
          <a:ln w="19050">
            <a:solidFill>
              <a:srgbClr val="FF0000"/>
            </a:solidFill>
            <a:headEnd w="lg" len="lg"/>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9" name="CuadroTexto 28">
                <a:extLst>
                  <a:ext uri="{FF2B5EF4-FFF2-40B4-BE49-F238E27FC236}">
                    <a16:creationId xmlns:a16="http://schemas.microsoft.com/office/drawing/2014/main" id="{29D4120A-BC80-46E5-8EDD-FBEF73896E5D}"/>
                  </a:ext>
                </a:extLst>
              </p:cNvPr>
              <p:cNvSpPr txBox="1"/>
              <p:nvPr/>
            </p:nvSpPr>
            <p:spPr>
              <a:xfrm>
                <a:off x="3001374" y="1460493"/>
                <a:ext cx="298800"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CL" b="0" i="1" smtClean="0">
                              <a:latin typeface="Cambria Math" panose="02040503050406030204" pitchFamily="18" charset="0"/>
                            </a:rPr>
                          </m:ctrlPr>
                        </m:sSubPr>
                        <m:e>
                          <m:acc>
                            <m:accPr>
                              <m:chr m:val="⃗"/>
                              <m:ctrlPr>
                                <a:rPr lang="es-CL" b="0" i="1" smtClean="0">
                                  <a:latin typeface="Cambria Math" panose="02040503050406030204" pitchFamily="18" charset="0"/>
                                </a:rPr>
                              </m:ctrlPr>
                            </m:accPr>
                            <m:e>
                              <m:r>
                                <a:rPr lang="es-CL" b="0" i="1" smtClean="0">
                                  <a:latin typeface="Cambria Math" panose="02040503050406030204" pitchFamily="18" charset="0"/>
                                </a:rPr>
                                <m:t>𝑝</m:t>
                              </m:r>
                            </m:e>
                          </m:acc>
                        </m:e>
                        <m:sub>
                          <m:r>
                            <m:rPr>
                              <m:sty m:val="p"/>
                            </m:rPr>
                            <a:rPr lang="es-CL" b="0" i="0" smtClean="0">
                              <a:latin typeface="Cambria Math" panose="02040503050406030204" pitchFamily="18" charset="0"/>
                            </a:rPr>
                            <m:t>b</m:t>
                          </m:r>
                        </m:sub>
                      </m:sSub>
                    </m:oMath>
                  </m:oMathPara>
                </a14:m>
                <a:endParaRPr lang="es-CL" dirty="0"/>
              </a:p>
            </p:txBody>
          </p:sp>
        </mc:Choice>
        <mc:Fallback xmlns="">
          <p:sp>
            <p:nvSpPr>
              <p:cNvPr id="29" name="CuadroTexto 28">
                <a:extLst>
                  <a:ext uri="{FF2B5EF4-FFF2-40B4-BE49-F238E27FC236}">
                    <a16:creationId xmlns:a16="http://schemas.microsoft.com/office/drawing/2014/main" id="{29D4120A-BC80-46E5-8EDD-FBEF73896E5D}"/>
                  </a:ext>
                </a:extLst>
              </p:cNvPr>
              <p:cNvSpPr txBox="1">
                <a:spLocks noRot="1" noChangeAspect="1" noMove="1" noResize="1" noEditPoints="1" noAdjustHandles="1" noChangeArrowheads="1" noChangeShapeType="1" noTextEdit="1"/>
              </p:cNvSpPr>
              <p:nvPr/>
            </p:nvSpPr>
            <p:spPr>
              <a:xfrm>
                <a:off x="3001374" y="1460493"/>
                <a:ext cx="298800" cy="276999"/>
              </a:xfrm>
              <a:prstGeom prst="rect">
                <a:avLst/>
              </a:prstGeom>
              <a:blipFill>
                <a:blip r:embed="rId2"/>
                <a:stretch>
                  <a:fillRect l="-18367" t="-48889" r="-69388" b="-26667"/>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0" name="CuadroTexto 29">
                <a:extLst>
                  <a:ext uri="{FF2B5EF4-FFF2-40B4-BE49-F238E27FC236}">
                    <a16:creationId xmlns:a16="http://schemas.microsoft.com/office/drawing/2014/main" id="{37A9B208-06EC-4D84-85B0-0029B50B90D9}"/>
                  </a:ext>
                </a:extLst>
              </p:cNvPr>
              <p:cNvSpPr txBox="1"/>
              <p:nvPr/>
            </p:nvSpPr>
            <p:spPr>
              <a:xfrm>
                <a:off x="2806582" y="2653988"/>
                <a:ext cx="633827"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CL" b="0" i="1" smtClean="0">
                              <a:solidFill>
                                <a:srgbClr val="FF0000"/>
                              </a:solidFill>
                              <a:latin typeface="Cambria Math" panose="02040503050406030204" pitchFamily="18" charset="0"/>
                            </a:rPr>
                          </m:ctrlPr>
                        </m:sSubPr>
                        <m:e>
                          <m:acc>
                            <m:accPr>
                              <m:chr m:val="⃗"/>
                              <m:ctrlPr>
                                <a:rPr lang="es-CL" b="0" i="1" smtClean="0">
                                  <a:solidFill>
                                    <a:srgbClr val="FF0000"/>
                                  </a:solidFill>
                                  <a:latin typeface="Cambria Math" panose="02040503050406030204" pitchFamily="18" charset="0"/>
                                </a:rPr>
                              </m:ctrlPr>
                            </m:accPr>
                            <m:e>
                              <m:r>
                                <a:rPr lang="es-CL" b="0" i="1" smtClean="0">
                                  <a:solidFill>
                                    <a:srgbClr val="FF0000"/>
                                  </a:solidFill>
                                  <a:latin typeface="Cambria Math" panose="02040503050406030204" pitchFamily="18" charset="0"/>
                                </a:rPr>
                                <m:t>𝑝</m:t>
                              </m:r>
                            </m:e>
                          </m:acc>
                        </m:e>
                        <m:sub>
                          <m:r>
                            <m:rPr>
                              <m:sty m:val="p"/>
                            </m:rPr>
                            <a:rPr lang="es-CL" b="0" i="0" smtClean="0">
                              <a:solidFill>
                                <a:srgbClr val="FF0000"/>
                              </a:solidFill>
                              <a:latin typeface="Cambria Math" panose="02040503050406030204" pitchFamily="18" charset="0"/>
                            </a:rPr>
                            <m:t>antes</m:t>
                          </m:r>
                        </m:sub>
                      </m:sSub>
                    </m:oMath>
                  </m:oMathPara>
                </a14:m>
                <a:endParaRPr lang="es-CL" dirty="0">
                  <a:solidFill>
                    <a:srgbClr val="FF0000"/>
                  </a:solidFill>
                </a:endParaRPr>
              </a:p>
            </p:txBody>
          </p:sp>
        </mc:Choice>
        <mc:Fallback xmlns="">
          <p:sp>
            <p:nvSpPr>
              <p:cNvPr id="30" name="CuadroTexto 29">
                <a:extLst>
                  <a:ext uri="{FF2B5EF4-FFF2-40B4-BE49-F238E27FC236}">
                    <a16:creationId xmlns:a16="http://schemas.microsoft.com/office/drawing/2014/main" id="{37A9B208-06EC-4D84-85B0-0029B50B90D9}"/>
                  </a:ext>
                </a:extLst>
              </p:cNvPr>
              <p:cNvSpPr txBox="1">
                <a:spLocks noRot="1" noChangeAspect="1" noMove="1" noResize="1" noEditPoints="1" noAdjustHandles="1" noChangeArrowheads="1" noChangeShapeType="1" noTextEdit="1"/>
              </p:cNvSpPr>
              <p:nvPr/>
            </p:nvSpPr>
            <p:spPr>
              <a:xfrm>
                <a:off x="2806582" y="2653988"/>
                <a:ext cx="633827" cy="276999"/>
              </a:xfrm>
              <a:prstGeom prst="rect">
                <a:avLst/>
              </a:prstGeom>
              <a:blipFill>
                <a:blip r:embed="rId3"/>
                <a:stretch>
                  <a:fillRect l="-7692" t="-45652" r="-2885" b="-23913"/>
                </a:stretch>
              </a:blipFill>
            </p:spPr>
            <p:txBody>
              <a:bodyPr/>
              <a:lstStyle/>
              <a:p>
                <a:r>
                  <a:rPr lang="es-CL">
                    <a:noFill/>
                  </a:rPr>
                  <a:t> </a:t>
                </a:r>
              </a:p>
            </p:txBody>
          </p:sp>
        </mc:Fallback>
      </mc:AlternateContent>
      <p:cxnSp>
        <p:nvCxnSpPr>
          <p:cNvPr id="31" name="Conector recto de flecha 30">
            <a:extLst>
              <a:ext uri="{FF2B5EF4-FFF2-40B4-BE49-F238E27FC236}">
                <a16:creationId xmlns:a16="http://schemas.microsoft.com/office/drawing/2014/main" id="{F7573CD1-9BB3-456C-BB33-45C5917DEF02}"/>
              </a:ext>
            </a:extLst>
          </p:cNvPr>
          <p:cNvCxnSpPr/>
          <p:nvPr/>
        </p:nvCxnSpPr>
        <p:spPr>
          <a:xfrm>
            <a:off x="1771838" y="5351972"/>
            <a:ext cx="2880000" cy="0"/>
          </a:xfrm>
          <a:prstGeom prst="straightConnector1">
            <a:avLst/>
          </a:prstGeom>
          <a:ln w="19050">
            <a:solidFill>
              <a:srgbClr val="FF0000"/>
            </a:solidFill>
            <a:headEnd w="lg" len="lg"/>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2" name="CuadroTexto 31">
                <a:extLst>
                  <a:ext uri="{FF2B5EF4-FFF2-40B4-BE49-F238E27FC236}">
                    <a16:creationId xmlns:a16="http://schemas.microsoft.com/office/drawing/2014/main" id="{5444E8D6-87CC-4820-A7C8-21EE48633E66}"/>
                  </a:ext>
                </a:extLst>
              </p:cNvPr>
              <p:cNvSpPr txBox="1"/>
              <p:nvPr/>
            </p:nvSpPr>
            <p:spPr>
              <a:xfrm>
                <a:off x="2846096" y="5397507"/>
                <a:ext cx="848630" cy="30168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CL" b="0" i="1" smtClean="0">
                              <a:solidFill>
                                <a:srgbClr val="FF0000"/>
                              </a:solidFill>
                              <a:latin typeface="Cambria Math" panose="02040503050406030204" pitchFamily="18" charset="0"/>
                            </a:rPr>
                          </m:ctrlPr>
                        </m:sSubPr>
                        <m:e>
                          <m:acc>
                            <m:accPr>
                              <m:chr m:val="⃗"/>
                              <m:ctrlPr>
                                <a:rPr lang="es-CL" b="0" i="1" smtClean="0">
                                  <a:solidFill>
                                    <a:srgbClr val="FF0000"/>
                                  </a:solidFill>
                                  <a:latin typeface="Cambria Math" panose="02040503050406030204" pitchFamily="18" charset="0"/>
                                </a:rPr>
                              </m:ctrlPr>
                            </m:accPr>
                            <m:e>
                              <m:r>
                                <a:rPr lang="es-CL" b="0" i="1" smtClean="0">
                                  <a:solidFill>
                                    <a:srgbClr val="FF0000"/>
                                  </a:solidFill>
                                  <a:latin typeface="Cambria Math" panose="02040503050406030204" pitchFamily="18" charset="0"/>
                                </a:rPr>
                                <m:t>𝑝</m:t>
                              </m:r>
                            </m:e>
                          </m:acc>
                        </m:e>
                        <m:sub>
                          <m:r>
                            <m:rPr>
                              <m:sty m:val="p"/>
                            </m:rPr>
                            <a:rPr lang="es-CL" b="0" i="0" smtClean="0">
                              <a:solidFill>
                                <a:srgbClr val="FF0000"/>
                              </a:solidFill>
                              <a:latin typeface="Cambria Math" panose="02040503050406030204" pitchFamily="18" charset="0"/>
                            </a:rPr>
                            <m:t>despu</m:t>
                          </m:r>
                          <m:r>
                            <a:rPr lang="es-CL" b="0" i="0" smtClean="0">
                              <a:solidFill>
                                <a:srgbClr val="FF0000"/>
                              </a:solidFill>
                              <a:latin typeface="Cambria Math" panose="02040503050406030204" pitchFamily="18" charset="0"/>
                            </a:rPr>
                            <m:t>é</m:t>
                          </m:r>
                          <m:r>
                            <m:rPr>
                              <m:sty m:val="p"/>
                            </m:rPr>
                            <a:rPr lang="es-CL" b="0" i="0" smtClean="0">
                              <a:solidFill>
                                <a:srgbClr val="FF0000"/>
                              </a:solidFill>
                              <a:latin typeface="Cambria Math" panose="02040503050406030204" pitchFamily="18" charset="0"/>
                            </a:rPr>
                            <m:t>s</m:t>
                          </m:r>
                        </m:sub>
                      </m:sSub>
                    </m:oMath>
                  </m:oMathPara>
                </a14:m>
                <a:endParaRPr lang="es-CL" dirty="0">
                  <a:solidFill>
                    <a:srgbClr val="FF0000"/>
                  </a:solidFill>
                </a:endParaRPr>
              </a:p>
            </p:txBody>
          </p:sp>
        </mc:Choice>
        <mc:Fallback xmlns="">
          <p:sp>
            <p:nvSpPr>
              <p:cNvPr id="32" name="CuadroTexto 31">
                <a:extLst>
                  <a:ext uri="{FF2B5EF4-FFF2-40B4-BE49-F238E27FC236}">
                    <a16:creationId xmlns:a16="http://schemas.microsoft.com/office/drawing/2014/main" id="{5444E8D6-87CC-4820-A7C8-21EE48633E66}"/>
                  </a:ext>
                </a:extLst>
              </p:cNvPr>
              <p:cNvSpPr txBox="1">
                <a:spLocks noRot="1" noChangeAspect="1" noMove="1" noResize="1" noEditPoints="1" noAdjustHandles="1" noChangeArrowheads="1" noChangeShapeType="1" noTextEdit="1"/>
              </p:cNvSpPr>
              <p:nvPr/>
            </p:nvSpPr>
            <p:spPr>
              <a:xfrm>
                <a:off x="2846096" y="5397507"/>
                <a:ext cx="848630" cy="301686"/>
              </a:xfrm>
              <a:prstGeom prst="rect">
                <a:avLst/>
              </a:prstGeom>
              <a:blipFill>
                <a:blip r:embed="rId4"/>
                <a:stretch>
                  <a:fillRect l="-5755" t="-40000" r="-5036" b="-28000"/>
                </a:stretch>
              </a:blipFill>
            </p:spPr>
            <p:txBody>
              <a:bodyPr/>
              <a:lstStyle/>
              <a:p>
                <a:r>
                  <a:rPr lang="es-CL">
                    <a:noFill/>
                  </a:rPr>
                  <a:t> </a:t>
                </a:r>
              </a:p>
            </p:txBody>
          </p:sp>
        </mc:Fallback>
      </mc:AlternateContent>
      <p:cxnSp>
        <p:nvCxnSpPr>
          <p:cNvPr id="33" name="Conector recto de flecha 32">
            <a:extLst>
              <a:ext uri="{FF2B5EF4-FFF2-40B4-BE49-F238E27FC236}">
                <a16:creationId xmlns:a16="http://schemas.microsoft.com/office/drawing/2014/main" id="{0015E620-32FE-44A2-87A3-A16AA505FA8E}"/>
              </a:ext>
            </a:extLst>
          </p:cNvPr>
          <p:cNvCxnSpPr>
            <a:cxnSpLocks/>
          </p:cNvCxnSpPr>
          <p:nvPr/>
        </p:nvCxnSpPr>
        <p:spPr>
          <a:xfrm rot="19800000">
            <a:off x="1603186" y="4730892"/>
            <a:ext cx="2484000" cy="0"/>
          </a:xfrm>
          <a:prstGeom prst="straightConnector1">
            <a:avLst/>
          </a:prstGeom>
          <a:ln w="19050">
            <a:solidFill>
              <a:schemeClr val="tx1"/>
            </a:solidFill>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34" name="Conector recto de flecha 33">
            <a:extLst>
              <a:ext uri="{FF2B5EF4-FFF2-40B4-BE49-F238E27FC236}">
                <a16:creationId xmlns:a16="http://schemas.microsoft.com/office/drawing/2014/main" id="{A48DA053-0F44-4D9D-956F-F84CA5DD210C}"/>
              </a:ext>
            </a:extLst>
          </p:cNvPr>
          <p:cNvCxnSpPr>
            <a:cxnSpLocks/>
          </p:cNvCxnSpPr>
          <p:nvPr/>
        </p:nvCxnSpPr>
        <p:spPr>
          <a:xfrm rot="3600000">
            <a:off x="3560790" y="4732513"/>
            <a:ext cx="1440000" cy="0"/>
          </a:xfrm>
          <a:prstGeom prst="straightConnector1">
            <a:avLst/>
          </a:prstGeom>
          <a:ln w="19050">
            <a:solidFill>
              <a:srgbClr val="FFC000"/>
            </a:solidFill>
            <a:headEnd w="lg" len="lg"/>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5" name="CuadroTexto 34">
                <a:extLst>
                  <a:ext uri="{FF2B5EF4-FFF2-40B4-BE49-F238E27FC236}">
                    <a16:creationId xmlns:a16="http://schemas.microsoft.com/office/drawing/2014/main" id="{C59E51A6-C221-436E-AA55-A97710A9E656}"/>
                  </a:ext>
                </a:extLst>
              </p:cNvPr>
              <p:cNvSpPr txBox="1"/>
              <p:nvPr/>
            </p:nvSpPr>
            <p:spPr>
              <a:xfrm>
                <a:off x="4277006" y="4367198"/>
                <a:ext cx="287066"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es-CL" b="0" i="1" smtClean="0">
                              <a:solidFill>
                                <a:srgbClr val="FFC000"/>
                              </a:solidFill>
                              <a:latin typeface="Cambria Math" panose="02040503050406030204" pitchFamily="18" charset="0"/>
                            </a:rPr>
                          </m:ctrlPr>
                        </m:sSubSupPr>
                        <m:e>
                          <m:acc>
                            <m:accPr>
                              <m:chr m:val="⃗"/>
                              <m:ctrlPr>
                                <a:rPr lang="es-CL" b="0" i="1" smtClean="0">
                                  <a:solidFill>
                                    <a:srgbClr val="FFC000"/>
                                  </a:solidFill>
                                  <a:latin typeface="Cambria Math" panose="02040503050406030204" pitchFamily="18" charset="0"/>
                                </a:rPr>
                              </m:ctrlPr>
                            </m:accPr>
                            <m:e>
                              <m:r>
                                <a:rPr lang="es-CL" b="0" i="1" smtClean="0">
                                  <a:solidFill>
                                    <a:srgbClr val="FFC000"/>
                                  </a:solidFill>
                                  <a:latin typeface="Cambria Math" panose="02040503050406030204" pitchFamily="18" charset="0"/>
                                </a:rPr>
                                <m:t>𝑝</m:t>
                              </m:r>
                            </m:e>
                          </m:acc>
                        </m:e>
                        <m:sub>
                          <m:r>
                            <a:rPr lang="es-CL" b="0" i="0" smtClean="0">
                              <a:solidFill>
                                <a:srgbClr val="FFC000"/>
                              </a:solidFill>
                              <a:latin typeface="Cambria Math" panose="02040503050406030204" pitchFamily="18" charset="0"/>
                            </a:rPr>
                            <m:t>1</m:t>
                          </m:r>
                        </m:sub>
                        <m:sup>
                          <m:r>
                            <a:rPr lang="es-CL" b="0" i="1" smtClean="0">
                              <a:solidFill>
                                <a:srgbClr val="FFC000"/>
                              </a:solidFill>
                              <a:latin typeface="Cambria Math" panose="02040503050406030204" pitchFamily="18" charset="0"/>
                            </a:rPr>
                            <m:t>′</m:t>
                          </m:r>
                        </m:sup>
                      </m:sSubSup>
                    </m:oMath>
                  </m:oMathPara>
                </a14:m>
                <a:endParaRPr lang="es-CL" dirty="0"/>
              </a:p>
            </p:txBody>
          </p:sp>
        </mc:Choice>
        <mc:Fallback xmlns="">
          <p:sp>
            <p:nvSpPr>
              <p:cNvPr id="35" name="CuadroTexto 34">
                <a:extLst>
                  <a:ext uri="{FF2B5EF4-FFF2-40B4-BE49-F238E27FC236}">
                    <a16:creationId xmlns:a16="http://schemas.microsoft.com/office/drawing/2014/main" id="{C59E51A6-C221-436E-AA55-A97710A9E656}"/>
                  </a:ext>
                </a:extLst>
              </p:cNvPr>
              <p:cNvSpPr txBox="1">
                <a:spLocks noRot="1" noChangeAspect="1" noMove="1" noResize="1" noEditPoints="1" noAdjustHandles="1" noChangeArrowheads="1" noChangeShapeType="1" noTextEdit="1"/>
              </p:cNvSpPr>
              <p:nvPr/>
            </p:nvSpPr>
            <p:spPr>
              <a:xfrm>
                <a:off x="4277006" y="4367198"/>
                <a:ext cx="287066" cy="276999"/>
              </a:xfrm>
              <a:prstGeom prst="rect">
                <a:avLst/>
              </a:prstGeom>
              <a:blipFill>
                <a:blip r:embed="rId5"/>
                <a:stretch>
                  <a:fillRect l="-19149" t="-45652" r="-70213" b="-2391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6" name="CuadroTexto 35">
                <a:extLst>
                  <a:ext uri="{FF2B5EF4-FFF2-40B4-BE49-F238E27FC236}">
                    <a16:creationId xmlns:a16="http://schemas.microsoft.com/office/drawing/2014/main" id="{6911D7F5-5B09-425B-A1B9-6955F6E7862D}"/>
                  </a:ext>
                </a:extLst>
              </p:cNvPr>
              <p:cNvSpPr txBox="1"/>
              <p:nvPr/>
            </p:nvSpPr>
            <p:spPr>
              <a:xfrm>
                <a:off x="2666067" y="4341018"/>
                <a:ext cx="298800" cy="27873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es-CL" b="0" i="1" smtClean="0">
                              <a:latin typeface="Cambria Math" panose="02040503050406030204" pitchFamily="18" charset="0"/>
                            </a:rPr>
                          </m:ctrlPr>
                        </m:sSubSupPr>
                        <m:e>
                          <m:acc>
                            <m:accPr>
                              <m:chr m:val="⃗"/>
                              <m:ctrlPr>
                                <a:rPr lang="es-CL" b="0" i="1" smtClean="0">
                                  <a:latin typeface="Cambria Math" panose="02040503050406030204" pitchFamily="18" charset="0"/>
                                </a:rPr>
                              </m:ctrlPr>
                            </m:accPr>
                            <m:e>
                              <m:r>
                                <a:rPr lang="es-CL" b="0" i="1" smtClean="0">
                                  <a:latin typeface="Cambria Math" panose="02040503050406030204" pitchFamily="18" charset="0"/>
                                </a:rPr>
                                <m:t>𝑝</m:t>
                              </m:r>
                            </m:e>
                          </m:acc>
                        </m:e>
                        <m:sub>
                          <m:r>
                            <m:rPr>
                              <m:sty m:val="p"/>
                            </m:rPr>
                            <a:rPr lang="es-CL" b="0" i="0" smtClean="0">
                              <a:latin typeface="Cambria Math" panose="02040503050406030204" pitchFamily="18" charset="0"/>
                            </a:rPr>
                            <m:t>b</m:t>
                          </m:r>
                        </m:sub>
                        <m:sup>
                          <m:r>
                            <a:rPr lang="es-CL" b="0" i="1" smtClean="0">
                              <a:latin typeface="Cambria Math" panose="02040503050406030204" pitchFamily="18" charset="0"/>
                            </a:rPr>
                            <m:t>′</m:t>
                          </m:r>
                        </m:sup>
                      </m:sSubSup>
                    </m:oMath>
                  </m:oMathPara>
                </a14:m>
                <a:endParaRPr lang="es-CL" dirty="0"/>
              </a:p>
            </p:txBody>
          </p:sp>
        </mc:Choice>
        <mc:Fallback xmlns="">
          <p:sp>
            <p:nvSpPr>
              <p:cNvPr id="36" name="CuadroTexto 35">
                <a:extLst>
                  <a:ext uri="{FF2B5EF4-FFF2-40B4-BE49-F238E27FC236}">
                    <a16:creationId xmlns:a16="http://schemas.microsoft.com/office/drawing/2014/main" id="{6911D7F5-5B09-425B-A1B9-6955F6E7862D}"/>
                  </a:ext>
                </a:extLst>
              </p:cNvPr>
              <p:cNvSpPr txBox="1">
                <a:spLocks noRot="1" noChangeAspect="1" noMove="1" noResize="1" noEditPoints="1" noAdjustHandles="1" noChangeArrowheads="1" noChangeShapeType="1" noTextEdit="1"/>
              </p:cNvSpPr>
              <p:nvPr/>
            </p:nvSpPr>
            <p:spPr>
              <a:xfrm>
                <a:off x="2666067" y="4341018"/>
                <a:ext cx="298800" cy="278731"/>
              </a:xfrm>
              <a:prstGeom prst="rect">
                <a:avLst/>
              </a:prstGeom>
              <a:blipFill>
                <a:blip r:embed="rId6"/>
                <a:stretch>
                  <a:fillRect l="-18367" t="-43478" r="-69388" b="-26087"/>
                </a:stretch>
              </a:blipFill>
            </p:spPr>
            <p:txBody>
              <a:bodyPr/>
              <a:lstStyle/>
              <a:p>
                <a:r>
                  <a:rPr lang="es-CL">
                    <a:noFill/>
                  </a:rPr>
                  <a:t> </a:t>
                </a:r>
              </a:p>
            </p:txBody>
          </p:sp>
        </mc:Fallback>
      </mc:AlternateContent>
      <p:cxnSp>
        <p:nvCxnSpPr>
          <p:cNvPr id="37" name="Conector recto 36">
            <a:extLst>
              <a:ext uri="{FF2B5EF4-FFF2-40B4-BE49-F238E27FC236}">
                <a16:creationId xmlns:a16="http://schemas.microsoft.com/office/drawing/2014/main" id="{DA2F95F9-2391-41A8-923D-78D36BE96991}"/>
              </a:ext>
            </a:extLst>
          </p:cNvPr>
          <p:cNvCxnSpPr/>
          <p:nvPr/>
        </p:nvCxnSpPr>
        <p:spPr>
          <a:xfrm>
            <a:off x="3931838" y="4108974"/>
            <a:ext cx="720000" cy="0"/>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0" name="CuadroTexto 39">
                <a:extLst>
                  <a:ext uri="{FF2B5EF4-FFF2-40B4-BE49-F238E27FC236}">
                    <a16:creationId xmlns:a16="http://schemas.microsoft.com/office/drawing/2014/main" id="{10BF8A32-C0A7-47F8-97A4-0E0CBEAF1789}"/>
                  </a:ext>
                </a:extLst>
              </p:cNvPr>
              <p:cNvSpPr txBox="1"/>
              <p:nvPr/>
            </p:nvSpPr>
            <p:spPr>
              <a:xfrm>
                <a:off x="2105239" y="5105711"/>
                <a:ext cx="360675"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1600" b="0" i="1" smtClean="0">
                          <a:latin typeface="Cambria Math" panose="02040503050406030204" pitchFamily="18" charset="0"/>
                        </a:rPr>
                        <m:t>30°</m:t>
                      </m:r>
                    </m:oMath>
                  </m:oMathPara>
                </a14:m>
                <a:endParaRPr lang="es-CL" sz="1600" dirty="0"/>
              </a:p>
            </p:txBody>
          </p:sp>
        </mc:Choice>
        <mc:Fallback xmlns="">
          <p:sp>
            <p:nvSpPr>
              <p:cNvPr id="40" name="CuadroTexto 39">
                <a:extLst>
                  <a:ext uri="{FF2B5EF4-FFF2-40B4-BE49-F238E27FC236}">
                    <a16:creationId xmlns:a16="http://schemas.microsoft.com/office/drawing/2014/main" id="{10BF8A32-C0A7-47F8-97A4-0E0CBEAF1789}"/>
                  </a:ext>
                </a:extLst>
              </p:cNvPr>
              <p:cNvSpPr txBox="1">
                <a:spLocks noRot="1" noChangeAspect="1" noMove="1" noResize="1" noEditPoints="1" noAdjustHandles="1" noChangeArrowheads="1" noChangeShapeType="1" noTextEdit="1"/>
              </p:cNvSpPr>
              <p:nvPr/>
            </p:nvSpPr>
            <p:spPr>
              <a:xfrm>
                <a:off x="2105239" y="5105711"/>
                <a:ext cx="360675" cy="246221"/>
              </a:xfrm>
              <a:prstGeom prst="rect">
                <a:avLst/>
              </a:prstGeom>
              <a:blipFill>
                <a:blip r:embed="rId7"/>
                <a:stretch>
                  <a:fillRect l="-10000" r="-8333" b="-75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1" name="CuadroTexto 40">
                <a:extLst>
                  <a:ext uri="{FF2B5EF4-FFF2-40B4-BE49-F238E27FC236}">
                    <a16:creationId xmlns:a16="http://schemas.microsoft.com/office/drawing/2014/main" id="{56EDD3EB-81C9-469F-9E6E-88395D37BF8F}"/>
                  </a:ext>
                </a:extLst>
              </p:cNvPr>
              <p:cNvSpPr txBox="1"/>
              <p:nvPr/>
            </p:nvSpPr>
            <p:spPr>
              <a:xfrm>
                <a:off x="4059068" y="4120937"/>
                <a:ext cx="360676"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1600" i="1">
                          <a:latin typeface="Cambria Math" panose="02040503050406030204" pitchFamily="18" charset="0"/>
                        </a:rPr>
                        <m:t>6</m:t>
                      </m:r>
                      <m:r>
                        <a:rPr lang="es-CL" sz="1600" b="0" i="1" smtClean="0">
                          <a:latin typeface="Cambria Math" panose="02040503050406030204" pitchFamily="18" charset="0"/>
                        </a:rPr>
                        <m:t>0°</m:t>
                      </m:r>
                    </m:oMath>
                  </m:oMathPara>
                </a14:m>
                <a:endParaRPr lang="es-CL" sz="1600" dirty="0"/>
              </a:p>
            </p:txBody>
          </p:sp>
        </mc:Choice>
        <mc:Fallback xmlns="">
          <p:sp>
            <p:nvSpPr>
              <p:cNvPr id="41" name="CuadroTexto 40">
                <a:extLst>
                  <a:ext uri="{FF2B5EF4-FFF2-40B4-BE49-F238E27FC236}">
                    <a16:creationId xmlns:a16="http://schemas.microsoft.com/office/drawing/2014/main" id="{56EDD3EB-81C9-469F-9E6E-88395D37BF8F}"/>
                  </a:ext>
                </a:extLst>
              </p:cNvPr>
              <p:cNvSpPr txBox="1">
                <a:spLocks noRot="1" noChangeAspect="1" noMove="1" noResize="1" noEditPoints="1" noAdjustHandles="1" noChangeArrowheads="1" noChangeShapeType="1" noTextEdit="1"/>
              </p:cNvSpPr>
              <p:nvPr/>
            </p:nvSpPr>
            <p:spPr>
              <a:xfrm>
                <a:off x="4059068" y="4120937"/>
                <a:ext cx="360676" cy="246221"/>
              </a:xfrm>
              <a:prstGeom prst="rect">
                <a:avLst/>
              </a:prstGeom>
              <a:blipFill>
                <a:blip r:embed="rId8"/>
                <a:stretch>
                  <a:fillRect l="-11864" r="-8475" b="-100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2" name="CuadroTexto 41">
                <a:extLst>
                  <a:ext uri="{FF2B5EF4-FFF2-40B4-BE49-F238E27FC236}">
                    <a16:creationId xmlns:a16="http://schemas.microsoft.com/office/drawing/2014/main" id="{C462D9E7-5241-407D-956C-FE569ECE4FDA}"/>
                  </a:ext>
                </a:extLst>
              </p:cNvPr>
              <p:cNvSpPr txBox="1"/>
              <p:nvPr/>
            </p:nvSpPr>
            <p:spPr>
              <a:xfrm>
                <a:off x="7643349" y="1816792"/>
                <a:ext cx="2773131"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CL" b="0" i="1" smtClean="0">
                              <a:latin typeface="Cambria Math" panose="02040503050406030204" pitchFamily="18" charset="0"/>
                            </a:rPr>
                          </m:ctrlPr>
                        </m:sSubPr>
                        <m:e>
                          <m:acc>
                            <m:accPr>
                              <m:chr m:val="⃗"/>
                              <m:ctrlPr>
                                <a:rPr lang="es-CL" b="0" i="1" smtClean="0">
                                  <a:latin typeface="Cambria Math" panose="02040503050406030204" pitchFamily="18" charset="0"/>
                                </a:rPr>
                              </m:ctrlPr>
                            </m:accPr>
                            <m:e>
                              <m:r>
                                <a:rPr lang="es-CL" b="0" i="1" smtClean="0">
                                  <a:latin typeface="Cambria Math" panose="02040503050406030204" pitchFamily="18" charset="0"/>
                                </a:rPr>
                                <m:t>𝑝</m:t>
                              </m:r>
                            </m:e>
                          </m:acc>
                        </m:e>
                        <m:sub>
                          <m:r>
                            <m:rPr>
                              <m:sty m:val="p"/>
                            </m:rPr>
                            <a:rPr lang="es-CL" b="0" i="0" smtClean="0">
                              <a:latin typeface="Cambria Math" panose="02040503050406030204" pitchFamily="18" charset="0"/>
                            </a:rPr>
                            <m:t>b</m:t>
                          </m:r>
                        </m:sub>
                      </m:sSub>
                      <m:r>
                        <a:rPr lang="es-CL" b="0" i="1" smtClean="0">
                          <a:latin typeface="Cambria Math" panose="02040503050406030204" pitchFamily="18" charset="0"/>
                        </a:rPr>
                        <m:t>=</m:t>
                      </m:r>
                      <m:sSub>
                        <m:sSubPr>
                          <m:ctrlPr>
                            <a:rPr lang="es-CL" b="0" i="1" smtClean="0">
                              <a:latin typeface="Cambria Math" panose="02040503050406030204" pitchFamily="18" charset="0"/>
                            </a:rPr>
                          </m:ctrlPr>
                        </m:sSubPr>
                        <m:e>
                          <m:acc>
                            <m:accPr>
                              <m:chr m:val="⃗"/>
                              <m:ctrlPr>
                                <a:rPr lang="es-CL" b="0" i="1" smtClean="0">
                                  <a:latin typeface="Cambria Math" panose="02040503050406030204" pitchFamily="18" charset="0"/>
                                </a:rPr>
                              </m:ctrlPr>
                            </m:accPr>
                            <m:e>
                              <m:r>
                                <a:rPr lang="es-CL" b="0" i="1" smtClean="0">
                                  <a:latin typeface="Cambria Math" panose="02040503050406030204" pitchFamily="18" charset="0"/>
                                </a:rPr>
                                <m:t>𝑝</m:t>
                              </m:r>
                            </m:e>
                          </m:acc>
                        </m:e>
                        <m:sub>
                          <m:r>
                            <m:rPr>
                              <m:sty m:val="p"/>
                            </m:rPr>
                            <a:rPr lang="es-CL" b="0" i="0" smtClean="0">
                              <a:latin typeface="Cambria Math" panose="02040503050406030204" pitchFamily="18" charset="0"/>
                            </a:rPr>
                            <m:t>antes</m:t>
                          </m:r>
                        </m:sub>
                      </m:sSub>
                      <m:r>
                        <a:rPr lang="es-CL" b="0" i="1" smtClean="0">
                          <a:latin typeface="Cambria Math" panose="02040503050406030204" pitchFamily="18" charset="0"/>
                        </a:rPr>
                        <m:t>=</m:t>
                      </m:r>
                      <m:r>
                        <a:rPr lang="es-CL" b="0" i="1" smtClean="0">
                          <a:latin typeface="Cambria Math" panose="02040503050406030204" pitchFamily="18" charset="0"/>
                        </a:rPr>
                        <m:t>𝑚</m:t>
                      </m:r>
                      <m:sSub>
                        <m:sSubPr>
                          <m:ctrlPr>
                            <a:rPr lang="es-CL" b="0" i="1" smtClean="0">
                              <a:latin typeface="Cambria Math" panose="02040503050406030204" pitchFamily="18" charset="0"/>
                            </a:rPr>
                          </m:ctrlPr>
                        </m:sSubPr>
                        <m:e>
                          <m:acc>
                            <m:accPr>
                              <m:chr m:val="⃗"/>
                              <m:ctrlPr>
                                <a:rPr lang="es-CL" b="0" i="1" smtClean="0">
                                  <a:latin typeface="Cambria Math" panose="02040503050406030204" pitchFamily="18" charset="0"/>
                                </a:rPr>
                              </m:ctrlPr>
                            </m:accPr>
                            <m:e>
                              <m:r>
                                <a:rPr lang="es-CL" b="0" i="1" smtClean="0">
                                  <a:latin typeface="Cambria Math" panose="02040503050406030204" pitchFamily="18" charset="0"/>
                                </a:rPr>
                                <m:t>𝑣</m:t>
                              </m:r>
                            </m:e>
                          </m:acc>
                        </m:e>
                        <m:sub>
                          <m:r>
                            <a:rPr lang="es-CL" b="0" i="1" smtClean="0">
                              <a:latin typeface="Cambria Math" panose="02040503050406030204" pitchFamily="18" charset="0"/>
                            </a:rPr>
                            <m:t>𝑏</m:t>
                          </m:r>
                        </m:sub>
                      </m:sSub>
                      <m:r>
                        <a:rPr lang="es-CL" b="0" i="1" smtClean="0">
                          <a:latin typeface="Cambria Math" panose="02040503050406030204" pitchFamily="18" charset="0"/>
                        </a:rPr>
                        <m:t>=</m:t>
                      </m:r>
                      <m:r>
                        <a:rPr lang="es-CL" i="1">
                          <a:latin typeface="Cambria Math" panose="02040503050406030204" pitchFamily="18" charset="0"/>
                        </a:rPr>
                        <m:t>𝑚</m:t>
                      </m:r>
                      <m:sSub>
                        <m:sSubPr>
                          <m:ctrlPr>
                            <a:rPr lang="es-CL" i="1">
                              <a:latin typeface="Cambria Math" panose="02040503050406030204" pitchFamily="18" charset="0"/>
                            </a:rPr>
                          </m:ctrlPr>
                        </m:sSubPr>
                        <m:e>
                          <m:r>
                            <a:rPr lang="es-CL" i="1">
                              <a:latin typeface="Cambria Math" panose="02040503050406030204" pitchFamily="18" charset="0"/>
                            </a:rPr>
                            <m:t>𝑣</m:t>
                          </m:r>
                        </m:e>
                        <m:sub>
                          <m:r>
                            <m:rPr>
                              <m:sty m:val="p"/>
                            </m:rPr>
                            <a:rPr lang="es-CL">
                              <a:latin typeface="Cambria Math" panose="02040503050406030204" pitchFamily="18" charset="0"/>
                            </a:rPr>
                            <m:t>b</m:t>
                          </m:r>
                        </m:sub>
                      </m:sSub>
                      <m:acc>
                        <m:accPr>
                          <m:chr m:val="̂"/>
                          <m:ctrlPr>
                            <a:rPr lang="es-CL" b="0" i="1" smtClean="0">
                              <a:latin typeface="Cambria Math" panose="02040503050406030204" pitchFamily="18" charset="0"/>
                            </a:rPr>
                          </m:ctrlPr>
                        </m:accPr>
                        <m:e>
                          <m:r>
                            <a:rPr lang="es-CL" b="0" i="1" smtClean="0">
                              <a:latin typeface="Cambria Math" panose="02040503050406030204" pitchFamily="18" charset="0"/>
                            </a:rPr>
                            <m:t>𝑖</m:t>
                          </m:r>
                        </m:e>
                      </m:acc>
                    </m:oMath>
                  </m:oMathPara>
                </a14:m>
                <a:endParaRPr lang="es-CL" dirty="0"/>
              </a:p>
            </p:txBody>
          </p:sp>
        </mc:Choice>
        <mc:Fallback xmlns="">
          <p:sp>
            <p:nvSpPr>
              <p:cNvPr id="42" name="CuadroTexto 41">
                <a:extLst>
                  <a:ext uri="{FF2B5EF4-FFF2-40B4-BE49-F238E27FC236}">
                    <a16:creationId xmlns:a16="http://schemas.microsoft.com/office/drawing/2014/main" id="{C462D9E7-5241-407D-956C-FE569ECE4FDA}"/>
                  </a:ext>
                </a:extLst>
              </p:cNvPr>
              <p:cNvSpPr txBox="1">
                <a:spLocks noRot="1" noChangeAspect="1" noMove="1" noResize="1" noEditPoints="1" noAdjustHandles="1" noChangeArrowheads="1" noChangeShapeType="1" noTextEdit="1"/>
              </p:cNvSpPr>
              <p:nvPr/>
            </p:nvSpPr>
            <p:spPr>
              <a:xfrm>
                <a:off x="7643349" y="1816792"/>
                <a:ext cx="2773131" cy="276999"/>
              </a:xfrm>
              <a:prstGeom prst="rect">
                <a:avLst/>
              </a:prstGeom>
              <a:blipFill>
                <a:blip r:embed="rId9"/>
                <a:stretch>
                  <a:fillRect l="-440" t="-46667" r="-10330" b="-26667"/>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3" name="CuadroTexto 42">
                <a:extLst>
                  <a:ext uri="{FF2B5EF4-FFF2-40B4-BE49-F238E27FC236}">
                    <a16:creationId xmlns:a16="http://schemas.microsoft.com/office/drawing/2014/main" id="{1FB6F419-9D38-4D4C-B39F-54B25735E7C2}"/>
                  </a:ext>
                </a:extLst>
              </p:cNvPr>
              <p:cNvSpPr txBox="1"/>
              <p:nvPr/>
            </p:nvSpPr>
            <p:spPr>
              <a:xfrm>
                <a:off x="5951984" y="2694281"/>
                <a:ext cx="5961940" cy="857414"/>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CL" b="0" i="1" smtClean="0">
                              <a:latin typeface="Cambria Math" panose="02040503050406030204" pitchFamily="18" charset="0"/>
                            </a:rPr>
                          </m:ctrlPr>
                        </m:sSubPr>
                        <m:e>
                          <m:acc>
                            <m:accPr>
                              <m:chr m:val="⃗"/>
                              <m:ctrlPr>
                                <a:rPr lang="es-CL" b="0" i="1" smtClean="0">
                                  <a:latin typeface="Cambria Math" panose="02040503050406030204" pitchFamily="18" charset="0"/>
                                </a:rPr>
                              </m:ctrlPr>
                            </m:accPr>
                            <m:e>
                              <m:r>
                                <a:rPr lang="es-CL" b="0" i="1" smtClean="0">
                                  <a:latin typeface="Cambria Math" panose="02040503050406030204" pitchFamily="18" charset="0"/>
                                </a:rPr>
                                <m:t>𝑝</m:t>
                              </m:r>
                            </m:e>
                          </m:acc>
                        </m:e>
                        <m:sub>
                          <m:r>
                            <m:rPr>
                              <m:sty m:val="p"/>
                            </m:rPr>
                            <a:rPr lang="es-CL" b="0" i="0" smtClean="0">
                              <a:latin typeface="Cambria Math" panose="02040503050406030204" pitchFamily="18" charset="0"/>
                            </a:rPr>
                            <m:t>despu</m:t>
                          </m:r>
                          <m:r>
                            <a:rPr lang="es-CL" b="0" i="0" smtClean="0">
                              <a:latin typeface="Cambria Math" panose="02040503050406030204" pitchFamily="18" charset="0"/>
                            </a:rPr>
                            <m:t>é</m:t>
                          </m:r>
                          <m:r>
                            <m:rPr>
                              <m:sty m:val="p"/>
                            </m:rPr>
                            <a:rPr lang="es-CL" b="0" i="0" smtClean="0">
                              <a:latin typeface="Cambria Math" panose="02040503050406030204" pitchFamily="18" charset="0"/>
                            </a:rPr>
                            <m:t>s</m:t>
                          </m:r>
                        </m:sub>
                      </m:sSub>
                      <m:r>
                        <a:rPr lang="es-CL" b="0" i="1" smtClean="0">
                          <a:latin typeface="Cambria Math" panose="02040503050406030204" pitchFamily="18" charset="0"/>
                        </a:rPr>
                        <m:t>=</m:t>
                      </m:r>
                      <m:r>
                        <a:rPr lang="es-CL" b="0" i="1" smtClean="0">
                          <a:latin typeface="Cambria Math" panose="02040503050406030204" pitchFamily="18" charset="0"/>
                        </a:rPr>
                        <m:t>𝑚</m:t>
                      </m:r>
                      <m:sSubSup>
                        <m:sSubSupPr>
                          <m:ctrlPr>
                            <a:rPr lang="es-CL" b="0" i="1" smtClean="0">
                              <a:latin typeface="Cambria Math" panose="02040503050406030204" pitchFamily="18" charset="0"/>
                            </a:rPr>
                          </m:ctrlPr>
                        </m:sSubSupPr>
                        <m:e>
                          <m:acc>
                            <m:accPr>
                              <m:chr m:val="⃗"/>
                              <m:ctrlPr>
                                <a:rPr lang="es-CL" b="0" i="1" smtClean="0">
                                  <a:latin typeface="Cambria Math" panose="02040503050406030204" pitchFamily="18" charset="0"/>
                                </a:rPr>
                              </m:ctrlPr>
                            </m:accPr>
                            <m:e>
                              <m:r>
                                <a:rPr lang="es-CL" b="0" i="1" smtClean="0">
                                  <a:latin typeface="Cambria Math" panose="02040503050406030204" pitchFamily="18" charset="0"/>
                                </a:rPr>
                                <m:t>𝑣</m:t>
                              </m:r>
                            </m:e>
                          </m:acc>
                        </m:e>
                        <m:sub>
                          <m:r>
                            <a:rPr lang="es-CL" b="0" i="1" smtClean="0">
                              <a:latin typeface="Cambria Math" panose="02040503050406030204" pitchFamily="18" charset="0"/>
                            </a:rPr>
                            <m:t>𝑏</m:t>
                          </m:r>
                        </m:sub>
                        <m:sup>
                          <m:r>
                            <a:rPr lang="es-CL" b="0" i="1" smtClean="0">
                              <a:latin typeface="Cambria Math" panose="02040503050406030204" pitchFamily="18" charset="0"/>
                            </a:rPr>
                            <m:t>′</m:t>
                          </m:r>
                        </m:sup>
                      </m:sSubSup>
                      <m:sSubSup>
                        <m:sSubSupPr>
                          <m:ctrlPr>
                            <a:rPr lang="es-CL" i="1">
                              <a:latin typeface="Cambria Math" panose="02040503050406030204" pitchFamily="18" charset="0"/>
                            </a:rPr>
                          </m:ctrlPr>
                        </m:sSubSupPr>
                        <m:e>
                          <m:r>
                            <a:rPr lang="es-CL" b="0" i="1" smtClean="0">
                              <a:latin typeface="Cambria Math" panose="02040503050406030204" pitchFamily="18" charset="0"/>
                            </a:rPr>
                            <m:t>+</m:t>
                          </m:r>
                          <m:r>
                            <a:rPr lang="es-CL" b="0" i="1" smtClean="0">
                              <a:latin typeface="Cambria Math" panose="02040503050406030204" pitchFamily="18" charset="0"/>
                            </a:rPr>
                            <m:t>𝑚</m:t>
                          </m:r>
                          <m:acc>
                            <m:accPr>
                              <m:chr m:val="⃗"/>
                              <m:ctrlPr>
                                <a:rPr lang="es-CL" i="1">
                                  <a:latin typeface="Cambria Math" panose="02040503050406030204" pitchFamily="18" charset="0"/>
                                </a:rPr>
                              </m:ctrlPr>
                            </m:accPr>
                            <m:e>
                              <m:r>
                                <a:rPr lang="es-CL" i="1">
                                  <a:latin typeface="Cambria Math" panose="02040503050406030204" pitchFamily="18" charset="0"/>
                                </a:rPr>
                                <m:t>𝑣</m:t>
                              </m:r>
                            </m:e>
                          </m:acc>
                        </m:e>
                        <m:sub>
                          <m:r>
                            <a:rPr lang="es-CL" i="1">
                              <a:latin typeface="Cambria Math" panose="02040503050406030204" pitchFamily="18" charset="0"/>
                            </a:rPr>
                            <m:t>𝑏</m:t>
                          </m:r>
                        </m:sub>
                        <m:sup>
                          <m:r>
                            <a:rPr lang="es-CL" i="1">
                              <a:latin typeface="Cambria Math" panose="02040503050406030204" pitchFamily="18" charset="0"/>
                            </a:rPr>
                            <m:t>′</m:t>
                          </m:r>
                        </m:sup>
                      </m:sSubSup>
                    </m:oMath>
                  </m:oMathPara>
                </a14:m>
                <a:endParaRPr lang="es-CL" i="1" dirty="0">
                  <a:latin typeface="Cambria Math" panose="02040503050406030204" pitchFamily="18" charset="0"/>
                </a:endParaRPr>
              </a:p>
              <a:p>
                <a:endParaRPr lang="es-CL" i="1" dirty="0">
                  <a:latin typeface="Cambria Math" panose="02040503050406030204" pitchFamily="18" charset="0"/>
                </a:endParaRPr>
              </a:p>
              <a:p>
                <a:r>
                  <a:rPr lang="es-CL" b="0" dirty="0"/>
                  <a:t>   </a:t>
                </a:r>
                <a14:m>
                  <m:oMath xmlns:m="http://schemas.openxmlformats.org/officeDocument/2006/math">
                    <m:r>
                      <a:rPr lang="es-CL" b="0" i="1" smtClean="0">
                        <a:latin typeface="Cambria Math" panose="02040503050406030204" pitchFamily="18" charset="0"/>
                      </a:rPr>
                      <m:t>=</m:t>
                    </m:r>
                    <m:r>
                      <a:rPr lang="es-CL" b="0" i="1" smtClean="0">
                        <a:latin typeface="Cambria Math" panose="02040503050406030204" pitchFamily="18" charset="0"/>
                      </a:rPr>
                      <m:t>𝑚</m:t>
                    </m:r>
                    <m:sSubSup>
                      <m:sSubSupPr>
                        <m:ctrlPr>
                          <a:rPr lang="es-CL" b="0" i="1" smtClean="0">
                            <a:latin typeface="Cambria Math" panose="02040503050406030204" pitchFamily="18" charset="0"/>
                          </a:rPr>
                        </m:ctrlPr>
                      </m:sSubSupPr>
                      <m:e>
                        <m:r>
                          <a:rPr lang="es-CL" b="0" i="1" smtClean="0">
                            <a:latin typeface="Cambria Math" panose="02040503050406030204" pitchFamily="18" charset="0"/>
                          </a:rPr>
                          <m:t>𝑣</m:t>
                        </m:r>
                      </m:e>
                      <m:sub>
                        <m:r>
                          <m:rPr>
                            <m:sty m:val="p"/>
                          </m:rPr>
                          <a:rPr lang="es-CL" b="0" i="0" smtClean="0">
                            <a:latin typeface="Cambria Math" panose="02040503050406030204" pitchFamily="18" charset="0"/>
                          </a:rPr>
                          <m:t>b</m:t>
                        </m:r>
                      </m:sub>
                      <m:sup>
                        <m:r>
                          <a:rPr lang="es-CL" b="0" i="1" smtClean="0">
                            <a:latin typeface="Cambria Math" panose="02040503050406030204" pitchFamily="18" charset="0"/>
                          </a:rPr>
                          <m:t>′</m:t>
                        </m:r>
                      </m:sup>
                    </m:sSubSup>
                    <m:d>
                      <m:dPr>
                        <m:ctrlPr>
                          <a:rPr lang="es-CL" b="0" i="1" smtClean="0">
                            <a:latin typeface="Cambria Math" panose="02040503050406030204" pitchFamily="18" charset="0"/>
                          </a:rPr>
                        </m:ctrlPr>
                      </m:dPr>
                      <m:e>
                        <m:func>
                          <m:funcPr>
                            <m:ctrlPr>
                              <a:rPr lang="es-CL" b="0" i="1" smtClean="0">
                                <a:latin typeface="Cambria Math" panose="02040503050406030204" pitchFamily="18" charset="0"/>
                              </a:rPr>
                            </m:ctrlPr>
                          </m:funcPr>
                          <m:fName>
                            <m:r>
                              <m:rPr>
                                <m:sty m:val="p"/>
                              </m:rPr>
                              <a:rPr lang="es-CL" b="0" i="0" smtClean="0">
                                <a:latin typeface="Cambria Math" panose="02040503050406030204" pitchFamily="18" charset="0"/>
                              </a:rPr>
                              <m:t>cos</m:t>
                            </m:r>
                          </m:fName>
                          <m:e>
                            <m:d>
                              <m:dPr>
                                <m:ctrlPr>
                                  <a:rPr lang="es-CL" b="0" i="1" smtClean="0">
                                    <a:latin typeface="Cambria Math" panose="02040503050406030204" pitchFamily="18" charset="0"/>
                                  </a:rPr>
                                </m:ctrlPr>
                              </m:dPr>
                              <m:e>
                                <m:r>
                                  <a:rPr lang="es-CL" b="0" i="1" smtClean="0">
                                    <a:latin typeface="Cambria Math" panose="02040503050406030204" pitchFamily="18" charset="0"/>
                                  </a:rPr>
                                  <m:t>30</m:t>
                                </m:r>
                              </m:e>
                            </m:d>
                          </m:e>
                        </m:func>
                        <m:acc>
                          <m:accPr>
                            <m:chr m:val="̂"/>
                            <m:ctrlPr>
                              <a:rPr lang="es-CL" b="0" i="1" smtClean="0">
                                <a:latin typeface="Cambria Math" panose="02040503050406030204" pitchFamily="18" charset="0"/>
                              </a:rPr>
                            </m:ctrlPr>
                          </m:accPr>
                          <m:e>
                            <m:r>
                              <a:rPr lang="es-CL" b="0" i="1" smtClean="0">
                                <a:latin typeface="Cambria Math" panose="02040503050406030204" pitchFamily="18" charset="0"/>
                              </a:rPr>
                              <m:t>𝑖</m:t>
                            </m:r>
                          </m:e>
                        </m:acc>
                        <m:r>
                          <a:rPr lang="es-CL" b="0" i="1" smtClean="0">
                            <a:latin typeface="Cambria Math" panose="02040503050406030204" pitchFamily="18" charset="0"/>
                          </a:rPr>
                          <m:t>+</m:t>
                        </m:r>
                        <m:func>
                          <m:funcPr>
                            <m:ctrlPr>
                              <a:rPr lang="es-CL" b="0" i="1" smtClean="0">
                                <a:latin typeface="Cambria Math" panose="02040503050406030204" pitchFamily="18" charset="0"/>
                              </a:rPr>
                            </m:ctrlPr>
                          </m:funcPr>
                          <m:fName>
                            <m:r>
                              <m:rPr>
                                <m:sty m:val="p"/>
                              </m:rPr>
                              <a:rPr lang="es-CL" b="0" i="0" smtClean="0">
                                <a:latin typeface="Cambria Math" panose="02040503050406030204" pitchFamily="18" charset="0"/>
                              </a:rPr>
                              <m:t>sin</m:t>
                            </m:r>
                          </m:fName>
                          <m:e>
                            <m:d>
                              <m:dPr>
                                <m:ctrlPr>
                                  <a:rPr lang="es-CL" b="0" i="1" smtClean="0">
                                    <a:latin typeface="Cambria Math" panose="02040503050406030204" pitchFamily="18" charset="0"/>
                                  </a:rPr>
                                </m:ctrlPr>
                              </m:dPr>
                              <m:e>
                                <m:r>
                                  <a:rPr lang="es-CL" b="0" i="1" smtClean="0">
                                    <a:latin typeface="Cambria Math" panose="02040503050406030204" pitchFamily="18" charset="0"/>
                                  </a:rPr>
                                  <m:t>30</m:t>
                                </m:r>
                              </m:e>
                            </m:d>
                          </m:e>
                        </m:func>
                        <m:acc>
                          <m:accPr>
                            <m:chr m:val="̂"/>
                            <m:ctrlPr>
                              <a:rPr lang="es-CL" b="0" i="1" smtClean="0">
                                <a:latin typeface="Cambria Math" panose="02040503050406030204" pitchFamily="18" charset="0"/>
                              </a:rPr>
                            </m:ctrlPr>
                          </m:accPr>
                          <m:e>
                            <m:r>
                              <a:rPr lang="es-CL" b="0" i="1" smtClean="0">
                                <a:latin typeface="Cambria Math" panose="02040503050406030204" pitchFamily="18" charset="0"/>
                              </a:rPr>
                              <m:t>𝑗</m:t>
                            </m:r>
                          </m:e>
                        </m:acc>
                      </m:e>
                    </m:d>
                    <m:r>
                      <a:rPr lang="es-CL" b="0" i="1" smtClean="0">
                        <a:latin typeface="Cambria Math" panose="02040503050406030204" pitchFamily="18" charset="0"/>
                      </a:rPr>
                      <m:t>+</m:t>
                    </m:r>
                    <m:r>
                      <a:rPr lang="es-CL" i="1">
                        <a:latin typeface="Cambria Math" panose="02040503050406030204" pitchFamily="18" charset="0"/>
                      </a:rPr>
                      <m:t>𝑚</m:t>
                    </m:r>
                    <m:sSubSup>
                      <m:sSubSupPr>
                        <m:ctrlPr>
                          <a:rPr lang="es-CL" b="0" i="1" smtClean="0">
                            <a:latin typeface="Cambria Math" panose="02040503050406030204" pitchFamily="18" charset="0"/>
                          </a:rPr>
                        </m:ctrlPr>
                      </m:sSubSupPr>
                      <m:e>
                        <m:r>
                          <a:rPr lang="es-CL" i="1">
                            <a:latin typeface="Cambria Math" panose="02040503050406030204" pitchFamily="18" charset="0"/>
                          </a:rPr>
                          <m:t>𝑣</m:t>
                        </m:r>
                      </m:e>
                      <m:sub>
                        <m:r>
                          <a:rPr lang="es-CL" b="0" i="0" smtClean="0">
                            <a:latin typeface="Cambria Math" panose="02040503050406030204" pitchFamily="18" charset="0"/>
                          </a:rPr>
                          <m:t>1</m:t>
                        </m:r>
                      </m:sub>
                      <m:sup>
                        <m:r>
                          <a:rPr lang="es-CL" b="0" i="1" smtClean="0">
                            <a:latin typeface="Cambria Math" panose="02040503050406030204" pitchFamily="18" charset="0"/>
                          </a:rPr>
                          <m:t>′</m:t>
                        </m:r>
                      </m:sup>
                    </m:sSubSup>
                    <m:r>
                      <a:rPr lang="es-CL" i="1">
                        <a:latin typeface="Cambria Math" panose="02040503050406030204" pitchFamily="18" charset="0"/>
                      </a:rPr>
                      <m:t>(</m:t>
                    </m:r>
                    <m:func>
                      <m:funcPr>
                        <m:ctrlPr>
                          <a:rPr lang="es-CL" i="1">
                            <a:latin typeface="Cambria Math" panose="02040503050406030204" pitchFamily="18" charset="0"/>
                          </a:rPr>
                        </m:ctrlPr>
                      </m:funcPr>
                      <m:fName>
                        <m:r>
                          <m:rPr>
                            <m:sty m:val="p"/>
                          </m:rPr>
                          <a:rPr lang="es-CL">
                            <a:latin typeface="Cambria Math" panose="02040503050406030204" pitchFamily="18" charset="0"/>
                          </a:rPr>
                          <m:t>cos</m:t>
                        </m:r>
                      </m:fName>
                      <m:e>
                        <m:d>
                          <m:dPr>
                            <m:ctrlPr>
                              <a:rPr lang="es-CL" i="1">
                                <a:latin typeface="Cambria Math" panose="02040503050406030204" pitchFamily="18" charset="0"/>
                              </a:rPr>
                            </m:ctrlPr>
                          </m:dPr>
                          <m:e>
                            <m:r>
                              <a:rPr lang="es-CL" b="0" i="1" smtClean="0">
                                <a:latin typeface="Cambria Math" panose="02040503050406030204" pitchFamily="18" charset="0"/>
                              </a:rPr>
                              <m:t>6</m:t>
                            </m:r>
                            <m:r>
                              <a:rPr lang="es-CL" i="1">
                                <a:latin typeface="Cambria Math" panose="02040503050406030204" pitchFamily="18" charset="0"/>
                              </a:rPr>
                              <m:t>0</m:t>
                            </m:r>
                          </m:e>
                        </m:d>
                      </m:e>
                    </m:func>
                    <m:acc>
                      <m:accPr>
                        <m:chr m:val="̂"/>
                        <m:ctrlPr>
                          <a:rPr lang="es-CL" i="1">
                            <a:latin typeface="Cambria Math" panose="02040503050406030204" pitchFamily="18" charset="0"/>
                          </a:rPr>
                        </m:ctrlPr>
                      </m:accPr>
                      <m:e>
                        <m:r>
                          <a:rPr lang="es-CL" i="1">
                            <a:latin typeface="Cambria Math" panose="02040503050406030204" pitchFamily="18" charset="0"/>
                          </a:rPr>
                          <m:t>𝑖</m:t>
                        </m:r>
                      </m:e>
                    </m:acc>
                    <m:r>
                      <a:rPr lang="es-CL" b="0" i="1" smtClean="0">
                        <a:latin typeface="Cambria Math" panose="02040503050406030204" pitchFamily="18" charset="0"/>
                      </a:rPr>
                      <m:t>−</m:t>
                    </m:r>
                    <m:func>
                      <m:funcPr>
                        <m:ctrlPr>
                          <a:rPr lang="es-CL" i="1">
                            <a:latin typeface="Cambria Math" panose="02040503050406030204" pitchFamily="18" charset="0"/>
                          </a:rPr>
                        </m:ctrlPr>
                      </m:funcPr>
                      <m:fName>
                        <m:r>
                          <m:rPr>
                            <m:sty m:val="p"/>
                          </m:rPr>
                          <a:rPr lang="es-CL">
                            <a:latin typeface="Cambria Math" panose="02040503050406030204" pitchFamily="18" charset="0"/>
                          </a:rPr>
                          <m:t>sin</m:t>
                        </m:r>
                      </m:fName>
                      <m:e>
                        <m:d>
                          <m:dPr>
                            <m:ctrlPr>
                              <a:rPr lang="es-CL" i="1">
                                <a:latin typeface="Cambria Math" panose="02040503050406030204" pitchFamily="18" charset="0"/>
                              </a:rPr>
                            </m:ctrlPr>
                          </m:dPr>
                          <m:e>
                            <m:r>
                              <a:rPr lang="es-CL" b="0" i="1" smtClean="0">
                                <a:latin typeface="Cambria Math" panose="02040503050406030204" pitchFamily="18" charset="0"/>
                              </a:rPr>
                              <m:t>6</m:t>
                            </m:r>
                            <m:r>
                              <a:rPr lang="es-CL" i="1">
                                <a:latin typeface="Cambria Math" panose="02040503050406030204" pitchFamily="18" charset="0"/>
                              </a:rPr>
                              <m:t>0</m:t>
                            </m:r>
                          </m:e>
                        </m:d>
                      </m:e>
                    </m:func>
                    <m:acc>
                      <m:accPr>
                        <m:chr m:val="̂"/>
                        <m:ctrlPr>
                          <a:rPr lang="es-CL" i="1">
                            <a:latin typeface="Cambria Math" panose="02040503050406030204" pitchFamily="18" charset="0"/>
                          </a:rPr>
                        </m:ctrlPr>
                      </m:accPr>
                      <m:e>
                        <m:r>
                          <a:rPr lang="es-CL" i="1">
                            <a:latin typeface="Cambria Math" panose="02040503050406030204" pitchFamily="18" charset="0"/>
                          </a:rPr>
                          <m:t>𝑗</m:t>
                        </m:r>
                      </m:e>
                    </m:acc>
                    <m:r>
                      <a:rPr lang="es-CL" i="1">
                        <a:latin typeface="Cambria Math" panose="02040503050406030204" pitchFamily="18" charset="0"/>
                      </a:rPr>
                      <m:t>)</m:t>
                    </m:r>
                  </m:oMath>
                </a14:m>
                <a:endParaRPr lang="es-CL" dirty="0"/>
              </a:p>
            </p:txBody>
          </p:sp>
        </mc:Choice>
        <mc:Fallback xmlns="">
          <p:sp>
            <p:nvSpPr>
              <p:cNvPr id="43" name="CuadroTexto 42">
                <a:extLst>
                  <a:ext uri="{FF2B5EF4-FFF2-40B4-BE49-F238E27FC236}">
                    <a16:creationId xmlns:a16="http://schemas.microsoft.com/office/drawing/2014/main" id="{1FB6F419-9D38-4D4C-B39F-54B25735E7C2}"/>
                  </a:ext>
                </a:extLst>
              </p:cNvPr>
              <p:cNvSpPr txBox="1">
                <a:spLocks noRot="1" noChangeAspect="1" noMove="1" noResize="1" noEditPoints="1" noAdjustHandles="1" noChangeArrowheads="1" noChangeShapeType="1" noTextEdit="1"/>
              </p:cNvSpPr>
              <p:nvPr/>
            </p:nvSpPr>
            <p:spPr>
              <a:xfrm>
                <a:off x="5951984" y="2694281"/>
                <a:ext cx="5961940" cy="857414"/>
              </a:xfrm>
              <a:prstGeom prst="rect">
                <a:avLst/>
              </a:prstGeom>
              <a:blipFill>
                <a:blip r:embed="rId10"/>
                <a:stretch>
                  <a:fillRect t="-14894" r="-3988" b="-10638"/>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Rectángulo 2">
                <a:extLst>
                  <a:ext uri="{FF2B5EF4-FFF2-40B4-BE49-F238E27FC236}">
                    <a16:creationId xmlns:a16="http://schemas.microsoft.com/office/drawing/2014/main" id="{9E9DFE20-FBDD-40A7-B8A9-B1B52049B78F}"/>
                  </a:ext>
                </a:extLst>
              </p:cNvPr>
              <p:cNvSpPr/>
              <p:nvPr/>
            </p:nvSpPr>
            <p:spPr>
              <a:xfrm>
                <a:off x="6904603" y="4059381"/>
                <a:ext cx="3800336" cy="37818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CL" i="1" smtClean="0">
                          <a:latin typeface="Cambria Math" panose="02040503050406030204" pitchFamily="18" charset="0"/>
                        </a:rPr>
                        <m:t>𝑚</m:t>
                      </m:r>
                      <m:sSub>
                        <m:sSubPr>
                          <m:ctrlPr>
                            <a:rPr lang="es-CL" i="1">
                              <a:latin typeface="Cambria Math" panose="02040503050406030204" pitchFamily="18" charset="0"/>
                            </a:rPr>
                          </m:ctrlPr>
                        </m:sSubPr>
                        <m:e>
                          <m:r>
                            <a:rPr lang="es-CL" i="1">
                              <a:latin typeface="Cambria Math" panose="02040503050406030204" pitchFamily="18" charset="0"/>
                            </a:rPr>
                            <m:t>𝑣</m:t>
                          </m:r>
                        </m:e>
                        <m:sub>
                          <m:r>
                            <m:rPr>
                              <m:sty m:val="p"/>
                            </m:rPr>
                            <a:rPr lang="es-CL">
                              <a:latin typeface="Cambria Math" panose="02040503050406030204" pitchFamily="18" charset="0"/>
                            </a:rPr>
                            <m:t>b</m:t>
                          </m:r>
                        </m:sub>
                      </m:sSub>
                      <m:r>
                        <a:rPr lang="es-CL" b="0" i="1" smtClean="0">
                          <a:latin typeface="Cambria Math" panose="02040503050406030204" pitchFamily="18" charset="0"/>
                        </a:rPr>
                        <m:t>=</m:t>
                      </m:r>
                      <m:r>
                        <a:rPr lang="es-CL" i="1">
                          <a:latin typeface="Cambria Math" panose="02040503050406030204" pitchFamily="18" charset="0"/>
                        </a:rPr>
                        <m:t>𝑚</m:t>
                      </m:r>
                      <m:sSubSup>
                        <m:sSubSupPr>
                          <m:ctrlPr>
                            <a:rPr lang="es-CL" b="0" i="1" smtClean="0">
                              <a:latin typeface="Cambria Math" panose="02040503050406030204" pitchFamily="18" charset="0"/>
                            </a:rPr>
                          </m:ctrlPr>
                        </m:sSubSupPr>
                        <m:e>
                          <m:r>
                            <a:rPr lang="es-CL" i="1">
                              <a:latin typeface="Cambria Math" panose="02040503050406030204" pitchFamily="18" charset="0"/>
                            </a:rPr>
                            <m:t>𝑣</m:t>
                          </m:r>
                        </m:e>
                        <m:sub>
                          <m:r>
                            <m:rPr>
                              <m:sty m:val="p"/>
                            </m:rPr>
                            <a:rPr lang="es-CL">
                              <a:latin typeface="Cambria Math" panose="02040503050406030204" pitchFamily="18" charset="0"/>
                            </a:rPr>
                            <m:t>b</m:t>
                          </m:r>
                        </m:sub>
                        <m:sup>
                          <m:r>
                            <a:rPr lang="es-CL" b="0" i="0" smtClean="0">
                              <a:latin typeface="Cambria Math" panose="02040503050406030204" pitchFamily="18" charset="0"/>
                            </a:rPr>
                            <m:t>′</m:t>
                          </m:r>
                        </m:sup>
                      </m:sSubSup>
                      <m:func>
                        <m:funcPr>
                          <m:ctrlPr>
                            <a:rPr lang="es-CL" i="1">
                              <a:latin typeface="Cambria Math" panose="02040503050406030204" pitchFamily="18" charset="0"/>
                            </a:rPr>
                          </m:ctrlPr>
                        </m:funcPr>
                        <m:fName>
                          <m:r>
                            <m:rPr>
                              <m:sty m:val="p"/>
                            </m:rPr>
                            <a:rPr lang="es-CL">
                              <a:latin typeface="Cambria Math" panose="02040503050406030204" pitchFamily="18" charset="0"/>
                            </a:rPr>
                            <m:t>cos</m:t>
                          </m:r>
                        </m:fName>
                        <m:e>
                          <m:d>
                            <m:dPr>
                              <m:ctrlPr>
                                <a:rPr lang="es-CL" i="1">
                                  <a:latin typeface="Cambria Math" panose="02040503050406030204" pitchFamily="18" charset="0"/>
                                </a:rPr>
                              </m:ctrlPr>
                            </m:dPr>
                            <m:e>
                              <m:r>
                                <a:rPr lang="es-CL" i="1">
                                  <a:latin typeface="Cambria Math" panose="02040503050406030204" pitchFamily="18" charset="0"/>
                                </a:rPr>
                                <m:t>30</m:t>
                              </m:r>
                            </m:e>
                          </m:d>
                        </m:e>
                      </m:func>
                      <m:r>
                        <a:rPr lang="es-CL" b="0" i="1" smtClean="0">
                          <a:latin typeface="Cambria Math" panose="02040503050406030204" pitchFamily="18" charset="0"/>
                        </a:rPr>
                        <m:t>+</m:t>
                      </m:r>
                      <m:r>
                        <a:rPr lang="es-CL" i="1">
                          <a:latin typeface="Cambria Math" panose="02040503050406030204" pitchFamily="18" charset="0"/>
                        </a:rPr>
                        <m:t>𝑚</m:t>
                      </m:r>
                      <m:sSubSup>
                        <m:sSubSupPr>
                          <m:ctrlPr>
                            <a:rPr lang="es-CL" i="1">
                              <a:latin typeface="Cambria Math" panose="02040503050406030204" pitchFamily="18" charset="0"/>
                            </a:rPr>
                          </m:ctrlPr>
                        </m:sSubSupPr>
                        <m:e>
                          <m:r>
                            <a:rPr lang="es-CL" i="1">
                              <a:latin typeface="Cambria Math" panose="02040503050406030204" pitchFamily="18" charset="0"/>
                            </a:rPr>
                            <m:t>𝑣</m:t>
                          </m:r>
                        </m:e>
                        <m:sub>
                          <m:r>
                            <a:rPr lang="es-CL" b="0" i="0" smtClean="0">
                              <a:latin typeface="Cambria Math" panose="02040503050406030204" pitchFamily="18" charset="0"/>
                            </a:rPr>
                            <m:t>1</m:t>
                          </m:r>
                        </m:sub>
                        <m:sup>
                          <m:r>
                            <a:rPr lang="es-CL">
                              <a:latin typeface="Cambria Math" panose="02040503050406030204" pitchFamily="18" charset="0"/>
                            </a:rPr>
                            <m:t>′</m:t>
                          </m:r>
                        </m:sup>
                      </m:sSubSup>
                      <m:func>
                        <m:funcPr>
                          <m:ctrlPr>
                            <a:rPr lang="es-CL" i="1">
                              <a:latin typeface="Cambria Math" panose="02040503050406030204" pitchFamily="18" charset="0"/>
                            </a:rPr>
                          </m:ctrlPr>
                        </m:funcPr>
                        <m:fName>
                          <m:r>
                            <m:rPr>
                              <m:sty m:val="p"/>
                            </m:rPr>
                            <a:rPr lang="es-CL">
                              <a:latin typeface="Cambria Math" panose="02040503050406030204" pitchFamily="18" charset="0"/>
                            </a:rPr>
                            <m:t>cos</m:t>
                          </m:r>
                        </m:fName>
                        <m:e>
                          <m:d>
                            <m:dPr>
                              <m:ctrlPr>
                                <a:rPr lang="es-CL" i="1">
                                  <a:latin typeface="Cambria Math" panose="02040503050406030204" pitchFamily="18" charset="0"/>
                                </a:rPr>
                              </m:ctrlPr>
                            </m:dPr>
                            <m:e>
                              <m:r>
                                <a:rPr lang="es-CL" b="0" i="1" smtClean="0">
                                  <a:latin typeface="Cambria Math" panose="02040503050406030204" pitchFamily="18" charset="0"/>
                                </a:rPr>
                                <m:t>6</m:t>
                              </m:r>
                              <m:r>
                                <a:rPr lang="es-CL" i="1">
                                  <a:latin typeface="Cambria Math" panose="02040503050406030204" pitchFamily="18" charset="0"/>
                                </a:rPr>
                                <m:t>0</m:t>
                              </m:r>
                            </m:e>
                          </m:d>
                        </m:e>
                      </m:func>
                    </m:oMath>
                  </m:oMathPara>
                </a14:m>
                <a:endParaRPr lang="es-CL" dirty="0"/>
              </a:p>
            </p:txBody>
          </p:sp>
        </mc:Choice>
        <mc:Fallback xmlns="">
          <p:sp>
            <p:nvSpPr>
              <p:cNvPr id="3" name="Rectángulo 2">
                <a:extLst>
                  <a:ext uri="{FF2B5EF4-FFF2-40B4-BE49-F238E27FC236}">
                    <a16:creationId xmlns:a16="http://schemas.microsoft.com/office/drawing/2014/main" id="{9E9DFE20-FBDD-40A7-B8A9-B1B52049B78F}"/>
                  </a:ext>
                </a:extLst>
              </p:cNvPr>
              <p:cNvSpPr>
                <a:spLocks noRot="1" noChangeAspect="1" noMove="1" noResize="1" noEditPoints="1" noAdjustHandles="1" noChangeArrowheads="1" noChangeShapeType="1" noTextEdit="1"/>
              </p:cNvSpPr>
              <p:nvPr/>
            </p:nvSpPr>
            <p:spPr>
              <a:xfrm>
                <a:off x="6904603" y="4059381"/>
                <a:ext cx="3800336" cy="378180"/>
              </a:xfrm>
              <a:prstGeom prst="rect">
                <a:avLst/>
              </a:prstGeom>
              <a:blipFill>
                <a:blip r:embed="rId11"/>
                <a:stretch>
                  <a:fillRect b="-3226"/>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4" name="Rectángulo 43">
                <a:extLst>
                  <a:ext uri="{FF2B5EF4-FFF2-40B4-BE49-F238E27FC236}">
                    <a16:creationId xmlns:a16="http://schemas.microsoft.com/office/drawing/2014/main" id="{35DDDB36-48FC-4D2D-B736-E944FCBD07EA}"/>
                  </a:ext>
                </a:extLst>
              </p:cNvPr>
              <p:cNvSpPr/>
              <p:nvPr/>
            </p:nvSpPr>
            <p:spPr>
              <a:xfrm>
                <a:off x="7217484" y="4619749"/>
                <a:ext cx="3430939" cy="37818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0=</m:t>
                      </m:r>
                      <m:r>
                        <a:rPr lang="es-CL" i="1">
                          <a:latin typeface="Cambria Math" panose="02040503050406030204" pitchFamily="18" charset="0"/>
                        </a:rPr>
                        <m:t>𝑚</m:t>
                      </m:r>
                      <m:sSubSup>
                        <m:sSubSupPr>
                          <m:ctrlPr>
                            <a:rPr lang="es-CL" b="0" i="1" smtClean="0">
                              <a:latin typeface="Cambria Math" panose="02040503050406030204" pitchFamily="18" charset="0"/>
                            </a:rPr>
                          </m:ctrlPr>
                        </m:sSubSupPr>
                        <m:e>
                          <m:r>
                            <a:rPr lang="es-CL" i="1">
                              <a:latin typeface="Cambria Math" panose="02040503050406030204" pitchFamily="18" charset="0"/>
                            </a:rPr>
                            <m:t>𝑣</m:t>
                          </m:r>
                        </m:e>
                        <m:sub>
                          <m:r>
                            <m:rPr>
                              <m:sty m:val="p"/>
                            </m:rPr>
                            <a:rPr lang="es-CL">
                              <a:latin typeface="Cambria Math" panose="02040503050406030204" pitchFamily="18" charset="0"/>
                            </a:rPr>
                            <m:t>b</m:t>
                          </m:r>
                        </m:sub>
                        <m:sup>
                          <m:r>
                            <a:rPr lang="es-CL" b="0" i="0" smtClean="0">
                              <a:latin typeface="Cambria Math" panose="02040503050406030204" pitchFamily="18" charset="0"/>
                            </a:rPr>
                            <m:t>′</m:t>
                          </m:r>
                        </m:sup>
                      </m:sSubSup>
                      <m:func>
                        <m:funcPr>
                          <m:ctrlPr>
                            <a:rPr lang="es-CL" i="1">
                              <a:latin typeface="Cambria Math" panose="02040503050406030204" pitchFamily="18" charset="0"/>
                            </a:rPr>
                          </m:ctrlPr>
                        </m:funcPr>
                        <m:fName>
                          <m:r>
                            <m:rPr>
                              <m:sty m:val="p"/>
                            </m:rPr>
                            <a:rPr lang="es-CL" b="0" i="0" smtClean="0">
                              <a:latin typeface="Cambria Math" panose="02040503050406030204" pitchFamily="18" charset="0"/>
                            </a:rPr>
                            <m:t>sin</m:t>
                          </m:r>
                        </m:fName>
                        <m:e>
                          <m:d>
                            <m:dPr>
                              <m:ctrlPr>
                                <a:rPr lang="es-CL" i="1">
                                  <a:latin typeface="Cambria Math" panose="02040503050406030204" pitchFamily="18" charset="0"/>
                                </a:rPr>
                              </m:ctrlPr>
                            </m:dPr>
                            <m:e>
                              <m:r>
                                <a:rPr lang="es-CL" i="1">
                                  <a:latin typeface="Cambria Math" panose="02040503050406030204" pitchFamily="18" charset="0"/>
                                </a:rPr>
                                <m:t>30</m:t>
                              </m:r>
                            </m:e>
                          </m:d>
                        </m:e>
                      </m:func>
                      <m:r>
                        <a:rPr lang="es-CL" b="0" i="1" smtClean="0">
                          <a:latin typeface="Cambria Math" panose="02040503050406030204" pitchFamily="18" charset="0"/>
                        </a:rPr>
                        <m:t>−</m:t>
                      </m:r>
                      <m:r>
                        <a:rPr lang="es-CL" i="1">
                          <a:latin typeface="Cambria Math" panose="02040503050406030204" pitchFamily="18" charset="0"/>
                        </a:rPr>
                        <m:t>𝑚</m:t>
                      </m:r>
                      <m:sSubSup>
                        <m:sSubSupPr>
                          <m:ctrlPr>
                            <a:rPr lang="es-CL" i="1">
                              <a:latin typeface="Cambria Math" panose="02040503050406030204" pitchFamily="18" charset="0"/>
                            </a:rPr>
                          </m:ctrlPr>
                        </m:sSubSupPr>
                        <m:e>
                          <m:r>
                            <a:rPr lang="es-CL" i="1">
                              <a:latin typeface="Cambria Math" panose="02040503050406030204" pitchFamily="18" charset="0"/>
                            </a:rPr>
                            <m:t>𝑣</m:t>
                          </m:r>
                        </m:e>
                        <m:sub>
                          <m:r>
                            <a:rPr lang="es-CL" b="0" i="0" smtClean="0">
                              <a:latin typeface="Cambria Math" panose="02040503050406030204" pitchFamily="18" charset="0"/>
                            </a:rPr>
                            <m:t>1</m:t>
                          </m:r>
                        </m:sub>
                        <m:sup>
                          <m:r>
                            <a:rPr lang="es-CL">
                              <a:latin typeface="Cambria Math" panose="02040503050406030204" pitchFamily="18" charset="0"/>
                            </a:rPr>
                            <m:t>′</m:t>
                          </m:r>
                        </m:sup>
                      </m:sSubSup>
                      <m:func>
                        <m:funcPr>
                          <m:ctrlPr>
                            <a:rPr lang="es-CL" i="1">
                              <a:latin typeface="Cambria Math" panose="02040503050406030204" pitchFamily="18" charset="0"/>
                            </a:rPr>
                          </m:ctrlPr>
                        </m:funcPr>
                        <m:fName>
                          <m:r>
                            <m:rPr>
                              <m:sty m:val="p"/>
                            </m:rPr>
                            <a:rPr lang="es-CL" b="0" i="0" smtClean="0">
                              <a:latin typeface="Cambria Math" panose="02040503050406030204" pitchFamily="18" charset="0"/>
                            </a:rPr>
                            <m:t>sin</m:t>
                          </m:r>
                        </m:fName>
                        <m:e>
                          <m:d>
                            <m:dPr>
                              <m:ctrlPr>
                                <a:rPr lang="es-CL" i="1">
                                  <a:latin typeface="Cambria Math" panose="02040503050406030204" pitchFamily="18" charset="0"/>
                                </a:rPr>
                              </m:ctrlPr>
                            </m:dPr>
                            <m:e>
                              <m:r>
                                <a:rPr lang="es-CL" b="0" i="1" smtClean="0">
                                  <a:latin typeface="Cambria Math" panose="02040503050406030204" pitchFamily="18" charset="0"/>
                                </a:rPr>
                                <m:t>6</m:t>
                              </m:r>
                              <m:r>
                                <a:rPr lang="es-CL" i="1">
                                  <a:latin typeface="Cambria Math" panose="02040503050406030204" pitchFamily="18" charset="0"/>
                                </a:rPr>
                                <m:t>0</m:t>
                              </m:r>
                            </m:e>
                          </m:d>
                        </m:e>
                      </m:func>
                    </m:oMath>
                  </m:oMathPara>
                </a14:m>
                <a:endParaRPr lang="es-CL" dirty="0"/>
              </a:p>
            </p:txBody>
          </p:sp>
        </mc:Choice>
        <mc:Fallback xmlns="">
          <p:sp>
            <p:nvSpPr>
              <p:cNvPr id="44" name="Rectángulo 43">
                <a:extLst>
                  <a:ext uri="{FF2B5EF4-FFF2-40B4-BE49-F238E27FC236}">
                    <a16:creationId xmlns:a16="http://schemas.microsoft.com/office/drawing/2014/main" id="{35DDDB36-48FC-4D2D-B736-E944FCBD07EA}"/>
                  </a:ext>
                </a:extLst>
              </p:cNvPr>
              <p:cNvSpPr>
                <a:spLocks noRot="1" noChangeAspect="1" noMove="1" noResize="1" noEditPoints="1" noAdjustHandles="1" noChangeArrowheads="1" noChangeShapeType="1" noTextEdit="1"/>
              </p:cNvSpPr>
              <p:nvPr/>
            </p:nvSpPr>
            <p:spPr>
              <a:xfrm>
                <a:off x="7217484" y="4619749"/>
                <a:ext cx="3430939" cy="378180"/>
              </a:xfrm>
              <a:prstGeom prst="rect">
                <a:avLst/>
              </a:prstGeom>
              <a:blipFill>
                <a:blip r:embed="rId12"/>
                <a:stretch>
                  <a:fillRect b="-3226"/>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5" name="Rectángulo 4">
                <a:extLst>
                  <a:ext uri="{FF2B5EF4-FFF2-40B4-BE49-F238E27FC236}">
                    <a16:creationId xmlns:a16="http://schemas.microsoft.com/office/drawing/2014/main" id="{A5595093-5D67-4A92-A555-AE85AA6C310E}"/>
                  </a:ext>
                </a:extLst>
              </p:cNvPr>
              <p:cNvSpPr/>
              <p:nvPr/>
            </p:nvSpPr>
            <p:spPr>
              <a:xfrm>
                <a:off x="8119262" y="5324306"/>
                <a:ext cx="1690784" cy="371064"/>
              </a:xfrm>
              <a:prstGeom prst="rect">
                <a:avLst/>
              </a:prstGeom>
            </p:spPr>
            <p:txBody>
              <a:bodyPr wrap="none">
                <a:spAutoFit/>
              </a:bodyPr>
              <a:lstStyle/>
              <a:p>
                <a14:m>
                  <m:oMath xmlns:m="http://schemas.openxmlformats.org/officeDocument/2006/math">
                    <m:sSubSup>
                      <m:sSubSupPr>
                        <m:ctrlPr>
                          <a:rPr lang="es-CL" b="0" i="1" smtClean="0">
                            <a:latin typeface="Cambria Math" panose="02040503050406030204" pitchFamily="18" charset="0"/>
                          </a:rPr>
                        </m:ctrlPr>
                      </m:sSubSupPr>
                      <m:e>
                        <m:r>
                          <a:rPr lang="es-CL" b="0" i="1" smtClean="0">
                            <a:latin typeface="Cambria Math" panose="02040503050406030204" pitchFamily="18" charset="0"/>
                          </a:rPr>
                          <m:t>𝑣</m:t>
                        </m:r>
                      </m:e>
                      <m:sub>
                        <m:r>
                          <m:rPr>
                            <m:sty m:val="p"/>
                          </m:rPr>
                          <a:rPr lang="es-CL" b="0" i="0" smtClean="0">
                            <a:latin typeface="Cambria Math" panose="02040503050406030204" pitchFamily="18" charset="0"/>
                          </a:rPr>
                          <m:t>b</m:t>
                        </m:r>
                      </m:sub>
                      <m:sup>
                        <m:r>
                          <a:rPr lang="es-CL" b="0" i="1" smtClean="0">
                            <a:latin typeface="Cambria Math" panose="02040503050406030204" pitchFamily="18" charset="0"/>
                          </a:rPr>
                          <m:t>′</m:t>
                        </m:r>
                      </m:sup>
                    </m:sSubSup>
                    <m:r>
                      <a:rPr lang="es-CL" b="0" i="1" smtClean="0">
                        <a:latin typeface="Cambria Math" panose="02040503050406030204" pitchFamily="18" charset="0"/>
                      </a:rPr>
                      <m:t>=6,93</m:t>
                    </m:r>
                  </m:oMath>
                </a14:m>
                <a:r>
                  <a:rPr lang="es-CL" dirty="0"/>
                  <a:t> [m/s]</a:t>
                </a:r>
              </a:p>
            </p:txBody>
          </p:sp>
        </mc:Choice>
        <mc:Fallback xmlns="">
          <p:sp>
            <p:nvSpPr>
              <p:cNvPr id="5" name="Rectángulo 4">
                <a:extLst>
                  <a:ext uri="{FF2B5EF4-FFF2-40B4-BE49-F238E27FC236}">
                    <a16:creationId xmlns:a16="http://schemas.microsoft.com/office/drawing/2014/main" id="{A5595093-5D67-4A92-A555-AE85AA6C310E}"/>
                  </a:ext>
                </a:extLst>
              </p:cNvPr>
              <p:cNvSpPr>
                <a:spLocks noRot="1" noChangeAspect="1" noMove="1" noResize="1" noEditPoints="1" noAdjustHandles="1" noChangeArrowheads="1" noChangeShapeType="1" noTextEdit="1"/>
              </p:cNvSpPr>
              <p:nvPr/>
            </p:nvSpPr>
            <p:spPr>
              <a:xfrm>
                <a:off x="8119262" y="5324306"/>
                <a:ext cx="1690784" cy="371064"/>
              </a:xfrm>
              <a:prstGeom prst="rect">
                <a:avLst/>
              </a:prstGeom>
              <a:blipFill>
                <a:blip r:embed="rId13"/>
                <a:stretch>
                  <a:fillRect t="-6557" r="-2166" b="-2623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5" name="Rectángulo 44">
                <a:extLst>
                  <a:ext uri="{FF2B5EF4-FFF2-40B4-BE49-F238E27FC236}">
                    <a16:creationId xmlns:a16="http://schemas.microsoft.com/office/drawing/2014/main" id="{3DFFD691-384A-4B93-9263-8AAF6C2F888A}"/>
                  </a:ext>
                </a:extLst>
              </p:cNvPr>
              <p:cNvSpPr/>
              <p:nvPr/>
            </p:nvSpPr>
            <p:spPr>
              <a:xfrm>
                <a:off x="8119262" y="5776718"/>
                <a:ext cx="1374479" cy="369332"/>
              </a:xfrm>
              <a:prstGeom prst="rect">
                <a:avLst/>
              </a:prstGeom>
            </p:spPr>
            <p:txBody>
              <a:bodyPr wrap="none">
                <a:spAutoFit/>
              </a:bodyPr>
              <a:lstStyle/>
              <a:p>
                <a14:m>
                  <m:oMath xmlns:m="http://schemas.openxmlformats.org/officeDocument/2006/math">
                    <m:sSubSup>
                      <m:sSubSupPr>
                        <m:ctrlPr>
                          <a:rPr lang="es-CL" b="0" i="1" smtClean="0">
                            <a:latin typeface="Cambria Math" panose="02040503050406030204" pitchFamily="18" charset="0"/>
                          </a:rPr>
                        </m:ctrlPr>
                      </m:sSubSupPr>
                      <m:e>
                        <m:r>
                          <a:rPr lang="es-CL" b="0" i="1" smtClean="0">
                            <a:latin typeface="Cambria Math" panose="02040503050406030204" pitchFamily="18" charset="0"/>
                          </a:rPr>
                          <m:t>𝑣</m:t>
                        </m:r>
                      </m:e>
                      <m:sub>
                        <m:r>
                          <a:rPr lang="es-CL" b="0" i="0" smtClean="0">
                            <a:latin typeface="Cambria Math" panose="02040503050406030204" pitchFamily="18" charset="0"/>
                          </a:rPr>
                          <m:t>1</m:t>
                        </m:r>
                      </m:sub>
                      <m:sup>
                        <m:r>
                          <a:rPr lang="es-CL" b="0" i="1" smtClean="0">
                            <a:latin typeface="Cambria Math" panose="02040503050406030204" pitchFamily="18" charset="0"/>
                          </a:rPr>
                          <m:t>′</m:t>
                        </m:r>
                      </m:sup>
                    </m:sSubSup>
                    <m:r>
                      <a:rPr lang="es-CL" b="0" i="1" smtClean="0">
                        <a:latin typeface="Cambria Math" panose="02040503050406030204" pitchFamily="18" charset="0"/>
                      </a:rPr>
                      <m:t>=4</m:t>
                    </m:r>
                  </m:oMath>
                </a14:m>
                <a:r>
                  <a:rPr lang="es-CL" dirty="0"/>
                  <a:t> [m/s]</a:t>
                </a:r>
              </a:p>
            </p:txBody>
          </p:sp>
        </mc:Choice>
        <mc:Fallback xmlns="">
          <p:sp>
            <p:nvSpPr>
              <p:cNvPr id="45" name="Rectángulo 44">
                <a:extLst>
                  <a:ext uri="{FF2B5EF4-FFF2-40B4-BE49-F238E27FC236}">
                    <a16:creationId xmlns:a16="http://schemas.microsoft.com/office/drawing/2014/main" id="{3DFFD691-384A-4B93-9263-8AAF6C2F888A}"/>
                  </a:ext>
                </a:extLst>
              </p:cNvPr>
              <p:cNvSpPr>
                <a:spLocks noRot="1" noChangeAspect="1" noMove="1" noResize="1" noEditPoints="1" noAdjustHandles="1" noChangeArrowheads="1" noChangeShapeType="1" noTextEdit="1"/>
              </p:cNvSpPr>
              <p:nvPr/>
            </p:nvSpPr>
            <p:spPr>
              <a:xfrm>
                <a:off x="8119262" y="5776718"/>
                <a:ext cx="1374479" cy="369332"/>
              </a:xfrm>
              <a:prstGeom prst="rect">
                <a:avLst/>
              </a:prstGeom>
              <a:blipFill>
                <a:blip r:embed="rId14"/>
                <a:stretch>
                  <a:fillRect t="-10000" r="-2667" b="-26667"/>
                </a:stretch>
              </a:blipFill>
            </p:spPr>
            <p:txBody>
              <a:bodyPr/>
              <a:lstStyle/>
              <a:p>
                <a:r>
                  <a:rPr lang="es-CL">
                    <a:noFill/>
                  </a:rPr>
                  <a:t> </a:t>
                </a:r>
              </a:p>
            </p:txBody>
          </p:sp>
        </mc:Fallback>
      </mc:AlternateContent>
    </p:spTree>
    <p:extLst>
      <p:ext uri="{BB962C8B-B14F-4D97-AF65-F5344CB8AC3E}">
        <p14:creationId xmlns:p14="http://schemas.microsoft.com/office/powerpoint/2010/main" val="3174885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2000"/>
                                        <p:tgtEl>
                                          <p:spTgt spid="27"/>
                                        </p:tgtEl>
                                        <p:attrNameLst>
                                          <p:attrName>ppt_y</p:attrName>
                                        </p:attrNameLst>
                                      </p:cBhvr>
                                      <p:tavLst>
                                        <p:tav tm="0">
                                          <p:val>
                                            <p:strVal val="#ppt_y+#ppt_h*1.125000"/>
                                          </p:val>
                                        </p:tav>
                                        <p:tav tm="100000">
                                          <p:val>
                                            <p:strVal val="#ppt_y"/>
                                          </p:val>
                                        </p:tav>
                                      </p:tavLst>
                                    </p:anim>
                                    <p:animEffect transition="in" filter="wipe(up)">
                                      <p:cBhvr>
                                        <p:cTn id="8" dur="2000"/>
                                        <p:tgtEl>
                                          <p:spTgt spid="27"/>
                                        </p:tgtEl>
                                      </p:cBhvr>
                                    </p:animEffect>
                                  </p:childTnLst>
                                </p:cTn>
                              </p:par>
                              <p:par>
                                <p:cTn id="9" presetID="12" presetClass="entr" presetSubtype="4"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2000"/>
                                        <p:tgtEl>
                                          <p:spTgt spid="28"/>
                                        </p:tgtEl>
                                        <p:attrNameLst>
                                          <p:attrName>ppt_y</p:attrName>
                                        </p:attrNameLst>
                                      </p:cBhvr>
                                      <p:tavLst>
                                        <p:tav tm="0">
                                          <p:val>
                                            <p:strVal val="#ppt_y+#ppt_h*1.125000"/>
                                          </p:val>
                                        </p:tav>
                                        <p:tav tm="100000">
                                          <p:val>
                                            <p:strVal val="#ppt_y"/>
                                          </p:val>
                                        </p:tav>
                                      </p:tavLst>
                                    </p:anim>
                                    <p:animEffect transition="in" filter="wipe(up)">
                                      <p:cBhvr>
                                        <p:cTn id="12" dur="2000"/>
                                        <p:tgtEl>
                                          <p:spTgt spid="28"/>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2000"/>
                                        <p:tgtEl>
                                          <p:spTgt spid="29"/>
                                        </p:tgtEl>
                                        <p:attrNameLst>
                                          <p:attrName>ppt_y</p:attrName>
                                        </p:attrNameLst>
                                      </p:cBhvr>
                                      <p:tavLst>
                                        <p:tav tm="0">
                                          <p:val>
                                            <p:strVal val="#ppt_y+#ppt_h*1.125000"/>
                                          </p:val>
                                        </p:tav>
                                        <p:tav tm="100000">
                                          <p:val>
                                            <p:strVal val="#ppt_y"/>
                                          </p:val>
                                        </p:tav>
                                      </p:tavLst>
                                    </p:anim>
                                    <p:animEffect transition="in" filter="wipe(up)">
                                      <p:cBhvr>
                                        <p:cTn id="16" dur="2000"/>
                                        <p:tgtEl>
                                          <p:spTgt spid="29"/>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2000"/>
                                        <p:tgtEl>
                                          <p:spTgt spid="30"/>
                                        </p:tgtEl>
                                        <p:attrNameLst>
                                          <p:attrName>ppt_y</p:attrName>
                                        </p:attrNameLst>
                                      </p:cBhvr>
                                      <p:tavLst>
                                        <p:tav tm="0">
                                          <p:val>
                                            <p:strVal val="#ppt_y+#ppt_h*1.125000"/>
                                          </p:val>
                                        </p:tav>
                                        <p:tav tm="100000">
                                          <p:val>
                                            <p:strVal val="#ppt_y"/>
                                          </p:val>
                                        </p:tav>
                                      </p:tavLst>
                                    </p:anim>
                                    <p:animEffect transition="in" filter="wipe(up)">
                                      <p:cBhvr>
                                        <p:cTn id="20" dur="2000"/>
                                        <p:tgtEl>
                                          <p:spTgt spid="30"/>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2"/>
                                        </p:tgtEl>
                                        <p:attrNameLst>
                                          <p:attrName>style.visibility</p:attrName>
                                        </p:attrNameLst>
                                      </p:cBhvr>
                                      <p:to>
                                        <p:strVal val="visible"/>
                                      </p:to>
                                    </p:set>
                                    <p:anim calcmode="lin" valueType="num">
                                      <p:cBhvr additive="base">
                                        <p:cTn id="25" dur="2000" fill="hold"/>
                                        <p:tgtEl>
                                          <p:spTgt spid="42"/>
                                        </p:tgtEl>
                                        <p:attrNameLst>
                                          <p:attrName>ppt_x</p:attrName>
                                        </p:attrNameLst>
                                      </p:cBhvr>
                                      <p:tavLst>
                                        <p:tav tm="0">
                                          <p:val>
                                            <p:strVal val="#ppt_x"/>
                                          </p:val>
                                        </p:tav>
                                        <p:tav tm="100000">
                                          <p:val>
                                            <p:strVal val="#ppt_x"/>
                                          </p:val>
                                        </p:tav>
                                      </p:tavLst>
                                    </p:anim>
                                    <p:anim calcmode="lin" valueType="num">
                                      <p:cBhvr additive="base">
                                        <p:cTn id="26" dur="20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3">
                                            <p:txEl>
                                              <p:pRg st="0" end="0"/>
                                            </p:txEl>
                                          </p:spTgt>
                                        </p:tgtEl>
                                        <p:attrNameLst>
                                          <p:attrName>style.visibility</p:attrName>
                                        </p:attrNameLst>
                                      </p:cBhvr>
                                      <p:to>
                                        <p:strVal val="visible"/>
                                      </p:to>
                                    </p:set>
                                    <p:anim calcmode="lin" valueType="num">
                                      <p:cBhvr additive="base">
                                        <p:cTn id="31" dur="2000" fill="hold"/>
                                        <p:tgtEl>
                                          <p:spTgt spid="43">
                                            <p:txEl>
                                              <p:pRg st="0" end="0"/>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3">
                                            <p:txEl>
                                              <p:pRg st="2" end="2"/>
                                            </p:txEl>
                                          </p:spTgt>
                                        </p:tgtEl>
                                        <p:attrNameLst>
                                          <p:attrName>style.visibility</p:attrName>
                                        </p:attrNameLst>
                                      </p:cBhvr>
                                      <p:to>
                                        <p:strVal val="visible"/>
                                      </p:to>
                                    </p:set>
                                    <p:anim calcmode="lin" valueType="num">
                                      <p:cBhvr additive="base">
                                        <p:cTn id="37" dur="2000" fill="hold"/>
                                        <p:tgtEl>
                                          <p:spTgt spid="43">
                                            <p:txEl>
                                              <p:pRg st="2" end="2"/>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4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additive="base">
                                        <p:cTn id="43" dur="2000" fill="hold"/>
                                        <p:tgtEl>
                                          <p:spTgt spid="3"/>
                                        </p:tgtEl>
                                        <p:attrNameLst>
                                          <p:attrName>ppt_x</p:attrName>
                                        </p:attrNameLst>
                                      </p:cBhvr>
                                      <p:tavLst>
                                        <p:tav tm="0">
                                          <p:val>
                                            <p:strVal val="#ppt_x"/>
                                          </p:val>
                                        </p:tav>
                                        <p:tav tm="100000">
                                          <p:val>
                                            <p:strVal val="#ppt_x"/>
                                          </p:val>
                                        </p:tav>
                                      </p:tavLst>
                                    </p:anim>
                                    <p:anim calcmode="lin" valueType="num">
                                      <p:cBhvr additive="base">
                                        <p:cTn id="44" dur="2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4"/>
                                        </p:tgtEl>
                                        <p:attrNameLst>
                                          <p:attrName>style.visibility</p:attrName>
                                        </p:attrNameLst>
                                      </p:cBhvr>
                                      <p:to>
                                        <p:strVal val="visible"/>
                                      </p:to>
                                    </p:set>
                                    <p:anim calcmode="lin" valueType="num">
                                      <p:cBhvr additive="base">
                                        <p:cTn id="49" dur="2000" fill="hold"/>
                                        <p:tgtEl>
                                          <p:spTgt spid="44"/>
                                        </p:tgtEl>
                                        <p:attrNameLst>
                                          <p:attrName>ppt_x</p:attrName>
                                        </p:attrNameLst>
                                      </p:cBhvr>
                                      <p:tavLst>
                                        <p:tav tm="0">
                                          <p:val>
                                            <p:strVal val="#ppt_x"/>
                                          </p:val>
                                        </p:tav>
                                        <p:tav tm="100000">
                                          <p:val>
                                            <p:strVal val="#ppt_x"/>
                                          </p:val>
                                        </p:tav>
                                      </p:tavLst>
                                    </p:anim>
                                    <p:anim calcmode="lin" valueType="num">
                                      <p:cBhvr additive="base">
                                        <p:cTn id="50" dur="2000" fill="hold"/>
                                        <p:tgtEl>
                                          <p:spTgt spid="4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additive="base">
                                        <p:cTn id="55" dur="2000" fill="hold"/>
                                        <p:tgtEl>
                                          <p:spTgt spid="5"/>
                                        </p:tgtEl>
                                        <p:attrNameLst>
                                          <p:attrName>ppt_x</p:attrName>
                                        </p:attrNameLst>
                                      </p:cBhvr>
                                      <p:tavLst>
                                        <p:tav tm="0">
                                          <p:val>
                                            <p:strVal val="#ppt_x"/>
                                          </p:val>
                                        </p:tav>
                                        <p:tav tm="100000">
                                          <p:val>
                                            <p:strVal val="#ppt_x"/>
                                          </p:val>
                                        </p:tav>
                                      </p:tavLst>
                                    </p:anim>
                                    <p:anim calcmode="lin" valueType="num">
                                      <p:cBhvr additive="base">
                                        <p:cTn id="56" dur="2000" fill="hold"/>
                                        <p:tgtEl>
                                          <p:spTgt spid="5"/>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45"/>
                                        </p:tgtEl>
                                        <p:attrNameLst>
                                          <p:attrName>style.visibility</p:attrName>
                                        </p:attrNameLst>
                                      </p:cBhvr>
                                      <p:to>
                                        <p:strVal val="visible"/>
                                      </p:to>
                                    </p:set>
                                    <p:anim calcmode="lin" valueType="num">
                                      <p:cBhvr additive="base">
                                        <p:cTn id="59" dur="2000" fill="hold"/>
                                        <p:tgtEl>
                                          <p:spTgt spid="45"/>
                                        </p:tgtEl>
                                        <p:attrNameLst>
                                          <p:attrName>ppt_x</p:attrName>
                                        </p:attrNameLst>
                                      </p:cBhvr>
                                      <p:tavLst>
                                        <p:tav tm="0">
                                          <p:val>
                                            <p:strVal val="#ppt_x"/>
                                          </p:val>
                                        </p:tav>
                                        <p:tav tm="100000">
                                          <p:val>
                                            <p:strVal val="#ppt_x"/>
                                          </p:val>
                                        </p:tav>
                                      </p:tavLst>
                                    </p:anim>
                                    <p:anim calcmode="lin" valueType="num">
                                      <p:cBhvr additive="base">
                                        <p:cTn id="60" dur="20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42" grpId="0"/>
      <p:bldP spid="3" grpId="0"/>
      <p:bldP spid="44" grpId="0"/>
      <p:bldP spid="5" grpId="0"/>
      <p:bldP spid="4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Marcador de contenido 2">
            <a:extLst>
              <a:ext uri="{FF2B5EF4-FFF2-40B4-BE49-F238E27FC236}">
                <a16:creationId xmlns:a16="http://schemas.microsoft.com/office/drawing/2014/main" id="{39FA2F64-A182-4E59-9C7C-369BB6D4D6F7}"/>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chemeClr val="bg1"/>
                </a:solidFill>
                <a:latin typeface="Calibri" panose="020F0502020204030204" pitchFamily="34" charset="0"/>
                <a:ea typeface="CMU Serif" panose="02000603000000000000" pitchFamily="50" charset="0"/>
                <a:cs typeface="Calibri" panose="020F0502020204030204" pitchFamily="34" charset="0"/>
              </a:rPr>
              <a:t>Ejemplo: jugando pool</a:t>
            </a:r>
          </a:p>
        </p:txBody>
      </p:sp>
      <p:cxnSp>
        <p:nvCxnSpPr>
          <p:cNvPr id="27" name="Conector recto de flecha 26">
            <a:extLst>
              <a:ext uri="{FF2B5EF4-FFF2-40B4-BE49-F238E27FC236}">
                <a16:creationId xmlns:a16="http://schemas.microsoft.com/office/drawing/2014/main" id="{46FF5FF8-C036-4D11-895E-E586FC2DB4B9}"/>
              </a:ext>
            </a:extLst>
          </p:cNvPr>
          <p:cNvCxnSpPr/>
          <p:nvPr/>
        </p:nvCxnSpPr>
        <p:spPr>
          <a:xfrm>
            <a:off x="1775520" y="1863686"/>
            <a:ext cx="2880000" cy="0"/>
          </a:xfrm>
          <a:prstGeom prst="straightConnector1">
            <a:avLst/>
          </a:prstGeom>
          <a:ln w="19050">
            <a:solidFill>
              <a:schemeClr val="tx1"/>
            </a:solidFill>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28" name="Conector recto de flecha 27">
            <a:extLst>
              <a:ext uri="{FF2B5EF4-FFF2-40B4-BE49-F238E27FC236}">
                <a16:creationId xmlns:a16="http://schemas.microsoft.com/office/drawing/2014/main" id="{CAB26E81-9955-40AF-BCF4-70C8383A1871}"/>
              </a:ext>
            </a:extLst>
          </p:cNvPr>
          <p:cNvCxnSpPr/>
          <p:nvPr/>
        </p:nvCxnSpPr>
        <p:spPr>
          <a:xfrm>
            <a:off x="1775520" y="2583766"/>
            <a:ext cx="2880000" cy="0"/>
          </a:xfrm>
          <a:prstGeom prst="straightConnector1">
            <a:avLst/>
          </a:prstGeom>
          <a:ln w="19050">
            <a:solidFill>
              <a:srgbClr val="FF0000"/>
            </a:solidFill>
            <a:headEnd w="lg" len="lg"/>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9" name="CuadroTexto 28">
                <a:extLst>
                  <a:ext uri="{FF2B5EF4-FFF2-40B4-BE49-F238E27FC236}">
                    <a16:creationId xmlns:a16="http://schemas.microsoft.com/office/drawing/2014/main" id="{29D4120A-BC80-46E5-8EDD-FBEF73896E5D}"/>
                  </a:ext>
                </a:extLst>
              </p:cNvPr>
              <p:cNvSpPr txBox="1"/>
              <p:nvPr/>
            </p:nvSpPr>
            <p:spPr>
              <a:xfrm>
                <a:off x="3001374" y="1460493"/>
                <a:ext cx="298800"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CL" b="0" i="1" smtClean="0">
                              <a:latin typeface="Cambria Math" panose="02040503050406030204" pitchFamily="18" charset="0"/>
                            </a:rPr>
                          </m:ctrlPr>
                        </m:sSubPr>
                        <m:e>
                          <m:acc>
                            <m:accPr>
                              <m:chr m:val="⃗"/>
                              <m:ctrlPr>
                                <a:rPr lang="es-CL" b="0" i="1" smtClean="0">
                                  <a:latin typeface="Cambria Math" panose="02040503050406030204" pitchFamily="18" charset="0"/>
                                </a:rPr>
                              </m:ctrlPr>
                            </m:accPr>
                            <m:e>
                              <m:r>
                                <a:rPr lang="es-CL" b="0" i="1" smtClean="0">
                                  <a:latin typeface="Cambria Math" panose="02040503050406030204" pitchFamily="18" charset="0"/>
                                </a:rPr>
                                <m:t>𝑝</m:t>
                              </m:r>
                            </m:e>
                          </m:acc>
                        </m:e>
                        <m:sub>
                          <m:r>
                            <m:rPr>
                              <m:sty m:val="p"/>
                            </m:rPr>
                            <a:rPr lang="es-CL" b="0" i="0" smtClean="0">
                              <a:latin typeface="Cambria Math" panose="02040503050406030204" pitchFamily="18" charset="0"/>
                            </a:rPr>
                            <m:t>b</m:t>
                          </m:r>
                        </m:sub>
                      </m:sSub>
                    </m:oMath>
                  </m:oMathPara>
                </a14:m>
                <a:endParaRPr lang="es-CL" dirty="0"/>
              </a:p>
            </p:txBody>
          </p:sp>
        </mc:Choice>
        <mc:Fallback xmlns="">
          <p:sp>
            <p:nvSpPr>
              <p:cNvPr id="29" name="CuadroTexto 28">
                <a:extLst>
                  <a:ext uri="{FF2B5EF4-FFF2-40B4-BE49-F238E27FC236}">
                    <a16:creationId xmlns:a16="http://schemas.microsoft.com/office/drawing/2014/main" id="{29D4120A-BC80-46E5-8EDD-FBEF73896E5D}"/>
                  </a:ext>
                </a:extLst>
              </p:cNvPr>
              <p:cNvSpPr txBox="1">
                <a:spLocks noRot="1" noChangeAspect="1" noMove="1" noResize="1" noEditPoints="1" noAdjustHandles="1" noChangeArrowheads="1" noChangeShapeType="1" noTextEdit="1"/>
              </p:cNvSpPr>
              <p:nvPr/>
            </p:nvSpPr>
            <p:spPr>
              <a:xfrm>
                <a:off x="3001374" y="1460493"/>
                <a:ext cx="298800" cy="276999"/>
              </a:xfrm>
              <a:prstGeom prst="rect">
                <a:avLst/>
              </a:prstGeom>
              <a:blipFill>
                <a:blip r:embed="rId2"/>
                <a:stretch>
                  <a:fillRect l="-18367" t="-48889" r="-69388" b="-26667"/>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0" name="CuadroTexto 29">
                <a:extLst>
                  <a:ext uri="{FF2B5EF4-FFF2-40B4-BE49-F238E27FC236}">
                    <a16:creationId xmlns:a16="http://schemas.microsoft.com/office/drawing/2014/main" id="{37A9B208-06EC-4D84-85B0-0029B50B90D9}"/>
                  </a:ext>
                </a:extLst>
              </p:cNvPr>
              <p:cNvSpPr txBox="1"/>
              <p:nvPr/>
            </p:nvSpPr>
            <p:spPr>
              <a:xfrm>
                <a:off x="2806582" y="2653988"/>
                <a:ext cx="633827"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CL" b="0" i="1" smtClean="0">
                              <a:solidFill>
                                <a:srgbClr val="FF0000"/>
                              </a:solidFill>
                              <a:latin typeface="Cambria Math" panose="02040503050406030204" pitchFamily="18" charset="0"/>
                            </a:rPr>
                          </m:ctrlPr>
                        </m:sSubPr>
                        <m:e>
                          <m:acc>
                            <m:accPr>
                              <m:chr m:val="⃗"/>
                              <m:ctrlPr>
                                <a:rPr lang="es-CL" b="0" i="1" smtClean="0">
                                  <a:solidFill>
                                    <a:srgbClr val="FF0000"/>
                                  </a:solidFill>
                                  <a:latin typeface="Cambria Math" panose="02040503050406030204" pitchFamily="18" charset="0"/>
                                </a:rPr>
                              </m:ctrlPr>
                            </m:accPr>
                            <m:e>
                              <m:r>
                                <a:rPr lang="es-CL" b="0" i="1" smtClean="0">
                                  <a:solidFill>
                                    <a:srgbClr val="FF0000"/>
                                  </a:solidFill>
                                  <a:latin typeface="Cambria Math" panose="02040503050406030204" pitchFamily="18" charset="0"/>
                                </a:rPr>
                                <m:t>𝑝</m:t>
                              </m:r>
                            </m:e>
                          </m:acc>
                        </m:e>
                        <m:sub>
                          <m:r>
                            <m:rPr>
                              <m:sty m:val="p"/>
                            </m:rPr>
                            <a:rPr lang="es-CL" b="0" i="0" smtClean="0">
                              <a:solidFill>
                                <a:srgbClr val="FF0000"/>
                              </a:solidFill>
                              <a:latin typeface="Cambria Math" panose="02040503050406030204" pitchFamily="18" charset="0"/>
                            </a:rPr>
                            <m:t>antes</m:t>
                          </m:r>
                        </m:sub>
                      </m:sSub>
                    </m:oMath>
                  </m:oMathPara>
                </a14:m>
                <a:endParaRPr lang="es-CL" dirty="0">
                  <a:solidFill>
                    <a:srgbClr val="FF0000"/>
                  </a:solidFill>
                </a:endParaRPr>
              </a:p>
            </p:txBody>
          </p:sp>
        </mc:Choice>
        <mc:Fallback xmlns="">
          <p:sp>
            <p:nvSpPr>
              <p:cNvPr id="30" name="CuadroTexto 29">
                <a:extLst>
                  <a:ext uri="{FF2B5EF4-FFF2-40B4-BE49-F238E27FC236}">
                    <a16:creationId xmlns:a16="http://schemas.microsoft.com/office/drawing/2014/main" id="{37A9B208-06EC-4D84-85B0-0029B50B90D9}"/>
                  </a:ext>
                </a:extLst>
              </p:cNvPr>
              <p:cNvSpPr txBox="1">
                <a:spLocks noRot="1" noChangeAspect="1" noMove="1" noResize="1" noEditPoints="1" noAdjustHandles="1" noChangeArrowheads="1" noChangeShapeType="1" noTextEdit="1"/>
              </p:cNvSpPr>
              <p:nvPr/>
            </p:nvSpPr>
            <p:spPr>
              <a:xfrm>
                <a:off x="2806582" y="2653988"/>
                <a:ext cx="633827" cy="276999"/>
              </a:xfrm>
              <a:prstGeom prst="rect">
                <a:avLst/>
              </a:prstGeom>
              <a:blipFill>
                <a:blip r:embed="rId3"/>
                <a:stretch>
                  <a:fillRect l="-7692" t="-45652" r="-2885" b="-23913"/>
                </a:stretch>
              </a:blipFill>
            </p:spPr>
            <p:txBody>
              <a:bodyPr/>
              <a:lstStyle/>
              <a:p>
                <a:r>
                  <a:rPr lang="es-CL">
                    <a:noFill/>
                  </a:rPr>
                  <a:t> </a:t>
                </a:r>
              </a:p>
            </p:txBody>
          </p:sp>
        </mc:Fallback>
      </mc:AlternateContent>
      <p:cxnSp>
        <p:nvCxnSpPr>
          <p:cNvPr id="31" name="Conector recto de flecha 30">
            <a:extLst>
              <a:ext uri="{FF2B5EF4-FFF2-40B4-BE49-F238E27FC236}">
                <a16:creationId xmlns:a16="http://schemas.microsoft.com/office/drawing/2014/main" id="{F7573CD1-9BB3-456C-BB33-45C5917DEF02}"/>
              </a:ext>
            </a:extLst>
          </p:cNvPr>
          <p:cNvCxnSpPr/>
          <p:nvPr/>
        </p:nvCxnSpPr>
        <p:spPr>
          <a:xfrm>
            <a:off x="1771838" y="5351972"/>
            <a:ext cx="2880000" cy="0"/>
          </a:xfrm>
          <a:prstGeom prst="straightConnector1">
            <a:avLst/>
          </a:prstGeom>
          <a:ln w="19050">
            <a:solidFill>
              <a:srgbClr val="FF0000"/>
            </a:solidFill>
            <a:headEnd w="lg" len="lg"/>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2" name="CuadroTexto 31">
                <a:extLst>
                  <a:ext uri="{FF2B5EF4-FFF2-40B4-BE49-F238E27FC236}">
                    <a16:creationId xmlns:a16="http://schemas.microsoft.com/office/drawing/2014/main" id="{5444E8D6-87CC-4820-A7C8-21EE48633E66}"/>
                  </a:ext>
                </a:extLst>
              </p:cNvPr>
              <p:cNvSpPr txBox="1"/>
              <p:nvPr/>
            </p:nvSpPr>
            <p:spPr>
              <a:xfrm>
                <a:off x="2846096" y="5397507"/>
                <a:ext cx="848630" cy="30168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CL" b="0" i="1" smtClean="0">
                              <a:solidFill>
                                <a:srgbClr val="FF0000"/>
                              </a:solidFill>
                              <a:latin typeface="Cambria Math" panose="02040503050406030204" pitchFamily="18" charset="0"/>
                            </a:rPr>
                          </m:ctrlPr>
                        </m:sSubPr>
                        <m:e>
                          <m:acc>
                            <m:accPr>
                              <m:chr m:val="⃗"/>
                              <m:ctrlPr>
                                <a:rPr lang="es-CL" b="0" i="1" smtClean="0">
                                  <a:solidFill>
                                    <a:srgbClr val="FF0000"/>
                                  </a:solidFill>
                                  <a:latin typeface="Cambria Math" panose="02040503050406030204" pitchFamily="18" charset="0"/>
                                </a:rPr>
                              </m:ctrlPr>
                            </m:accPr>
                            <m:e>
                              <m:r>
                                <a:rPr lang="es-CL" b="0" i="1" smtClean="0">
                                  <a:solidFill>
                                    <a:srgbClr val="FF0000"/>
                                  </a:solidFill>
                                  <a:latin typeface="Cambria Math" panose="02040503050406030204" pitchFamily="18" charset="0"/>
                                </a:rPr>
                                <m:t>𝑝</m:t>
                              </m:r>
                            </m:e>
                          </m:acc>
                        </m:e>
                        <m:sub>
                          <m:r>
                            <m:rPr>
                              <m:sty m:val="p"/>
                            </m:rPr>
                            <a:rPr lang="es-CL" b="0" i="0" smtClean="0">
                              <a:solidFill>
                                <a:srgbClr val="FF0000"/>
                              </a:solidFill>
                              <a:latin typeface="Cambria Math" panose="02040503050406030204" pitchFamily="18" charset="0"/>
                            </a:rPr>
                            <m:t>despu</m:t>
                          </m:r>
                          <m:r>
                            <a:rPr lang="es-CL" b="0" i="0" smtClean="0">
                              <a:solidFill>
                                <a:srgbClr val="FF0000"/>
                              </a:solidFill>
                              <a:latin typeface="Cambria Math" panose="02040503050406030204" pitchFamily="18" charset="0"/>
                            </a:rPr>
                            <m:t>é</m:t>
                          </m:r>
                          <m:r>
                            <m:rPr>
                              <m:sty m:val="p"/>
                            </m:rPr>
                            <a:rPr lang="es-CL" b="0" i="0" smtClean="0">
                              <a:solidFill>
                                <a:srgbClr val="FF0000"/>
                              </a:solidFill>
                              <a:latin typeface="Cambria Math" panose="02040503050406030204" pitchFamily="18" charset="0"/>
                            </a:rPr>
                            <m:t>s</m:t>
                          </m:r>
                        </m:sub>
                      </m:sSub>
                    </m:oMath>
                  </m:oMathPara>
                </a14:m>
                <a:endParaRPr lang="es-CL" dirty="0">
                  <a:solidFill>
                    <a:srgbClr val="FF0000"/>
                  </a:solidFill>
                </a:endParaRPr>
              </a:p>
            </p:txBody>
          </p:sp>
        </mc:Choice>
        <mc:Fallback xmlns="">
          <p:sp>
            <p:nvSpPr>
              <p:cNvPr id="32" name="CuadroTexto 31">
                <a:extLst>
                  <a:ext uri="{FF2B5EF4-FFF2-40B4-BE49-F238E27FC236}">
                    <a16:creationId xmlns:a16="http://schemas.microsoft.com/office/drawing/2014/main" id="{5444E8D6-87CC-4820-A7C8-21EE48633E66}"/>
                  </a:ext>
                </a:extLst>
              </p:cNvPr>
              <p:cNvSpPr txBox="1">
                <a:spLocks noRot="1" noChangeAspect="1" noMove="1" noResize="1" noEditPoints="1" noAdjustHandles="1" noChangeArrowheads="1" noChangeShapeType="1" noTextEdit="1"/>
              </p:cNvSpPr>
              <p:nvPr/>
            </p:nvSpPr>
            <p:spPr>
              <a:xfrm>
                <a:off x="2846096" y="5397507"/>
                <a:ext cx="848630" cy="301686"/>
              </a:xfrm>
              <a:prstGeom prst="rect">
                <a:avLst/>
              </a:prstGeom>
              <a:blipFill>
                <a:blip r:embed="rId4"/>
                <a:stretch>
                  <a:fillRect l="-5755" t="-40000" r="-5036" b="-28000"/>
                </a:stretch>
              </a:blipFill>
            </p:spPr>
            <p:txBody>
              <a:bodyPr/>
              <a:lstStyle/>
              <a:p>
                <a:r>
                  <a:rPr lang="es-CL">
                    <a:noFill/>
                  </a:rPr>
                  <a:t> </a:t>
                </a:r>
              </a:p>
            </p:txBody>
          </p:sp>
        </mc:Fallback>
      </mc:AlternateContent>
      <p:cxnSp>
        <p:nvCxnSpPr>
          <p:cNvPr id="33" name="Conector recto de flecha 32">
            <a:extLst>
              <a:ext uri="{FF2B5EF4-FFF2-40B4-BE49-F238E27FC236}">
                <a16:creationId xmlns:a16="http://schemas.microsoft.com/office/drawing/2014/main" id="{0015E620-32FE-44A2-87A3-A16AA505FA8E}"/>
              </a:ext>
            </a:extLst>
          </p:cNvPr>
          <p:cNvCxnSpPr>
            <a:cxnSpLocks/>
          </p:cNvCxnSpPr>
          <p:nvPr/>
        </p:nvCxnSpPr>
        <p:spPr>
          <a:xfrm rot="19800000">
            <a:off x="1603186" y="4730892"/>
            <a:ext cx="2484000" cy="0"/>
          </a:xfrm>
          <a:prstGeom prst="straightConnector1">
            <a:avLst/>
          </a:prstGeom>
          <a:ln w="19050">
            <a:solidFill>
              <a:schemeClr val="tx1"/>
            </a:solidFill>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34" name="Conector recto de flecha 33">
            <a:extLst>
              <a:ext uri="{FF2B5EF4-FFF2-40B4-BE49-F238E27FC236}">
                <a16:creationId xmlns:a16="http://schemas.microsoft.com/office/drawing/2014/main" id="{A48DA053-0F44-4D9D-956F-F84CA5DD210C}"/>
              </a:ext>
            </a:extLst>
          </p:cNvPr>
          <p:cNvCxnSpPr>
            <a:cxnSpLocks/>
          </p:cNvCxnSpPr>
          <p:nvPr/>
        </p:nvCxnSpPr>
        <p:spPr>
          <a:xfrm rot="3600000">
            <a:off x="3560790" y="4732513"/>
            <a:ext cx="1440000" cy="0"/>
          </a:xfrm>
          <a:prstGeom prst="straightConnector1">
            <a:avLst/>
          </a:prstGeom>
          <a:ln w="19050">
            <a:solidFill>
              <a:srgbClr val="FFC000"/>
            </a:solidFill>
            <a:headEnd w="lg" len="lg"/>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5" name="CuadroTexto 34">
                <a:extLst>
                  <a:ext uri="{FF2B5EF4-FFF2-40B4-BE49-F238E27FC236}">
                    <a16:creationId xmlns:a16="http://schemas.microsoft.com/office/drawing/2014/main" id="{C59E51A6-C221-436E-AA55-A97710A9E656}"/>
                  </a:ext>
                </a:extLst>
              </p:cNvPr>
              <p:cNvSpPr txBox="1"/>
              <p:nvPr/>
            </p:nvSpPr>
            <p:spPr>
              <a:xfrm>
                <a:off x="4277006" y="4367198"/>
                <a:ext cx="287066"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es-CL" b="0" i="1" smtClean="0">
                              <a:solidFill>
                                <a:srgbClr val="FFC000"/>
                              </a:solidFill>
                              <a:latin typeface="Cambria Math" panose="02040503050406030204" pitchFamily="18" charset="0"/>
                            </a:rPr>
                          </m:ctrlPr>
                        </m:sSubSupPr>
                        <m:e>
                          <m:acc>
                            <m:accPr>
                              <m:chr m:val="⃗"/>
                              <m:ctrlPr>
                                <a:rPr lang="es-CL" b="0" i="1" smtClean="0">
                                  <a:solidFill>
                                    <a:srgbClr val="FFC000"/>
                                  </a:solidFill>
                                  <a:latin typeface="Cambria Math" panose="02040503050406030204" pitchFamily="18" charset="0"/>
                                </a:rPr>
                              </m:ctrlPr>
                            </m:accPr>
                            <m:e>
                              <m:r>
                                <a:rPr lang="es-CL" b="0" i="1" smtClean="0">
                                  <a:solidFill>
                                    <a:srgbClr val="FFC000"/>
                                  </a:solidFill>
                                  <a:latin typeface="Cambria Math" panose="02040503050406030204" pitchFamily="18" charset="0"/>
                                </a:rPr>
                                <m:t>𝑝</m:t>
                              </m:r>
                            </m:e>
                          </m:acc>
                        </m:e>
                        <m:sub>
                          <m:r>
                            <a:rPr lang="es-CL" b="0" i="0" smtClean="0">
                              <a:solidFill>
                                <a:srgbClr val="FFC000"/>
                              </a:solidFill>
                              <a:latin typeface="Cambria Math" panose="02040503050406030204" pitchFamily="18" charset="0"/>
                            </a:rPr>
                            <m:t>1</m:t>
                          </m:r>
                        </m:sub>
                        <m:sup>
                          <m:r>
                            <a:rPr lang="es-CL" b="0" i="1" smtClean="0">
                              <a:solidFill>
                                <a:srgbClr val="FFC000"/>
                              </a:solidFill>
                              <a:latin typeface="Cambria Math" panose="02040503050406030204" pitchFamily="18" charset="0"/>
                            </a:rPr>
                            <m:t>′</m:t>
                          </m:r>
                        </m:sup>
                      </m:sSubSup>
                    </m:oMath>
                  </m:oMathPara>
                </a14:m>
                <a:endParaRPr lang="es-CL" dirty="0"/>
              </a:p>
            </p:txBody>
          </p:sp>
        </mc:Choice>
        <mc:Fallback xmlns="">
          <p:sp>
            <p:nvSpPr>
              <p:cNvPr id="35" name="CuadroTexto 34">
                <a:extLst>
                  <a:ext uri="{FF2B5EF4-FFF2-40B4-BE49-F238E27FC236}">
                    <a16:creationId xmlns:a16="http://schemas.microsoft.com/office/drawing/2014/main" id="{C59E51A6-C221-436E-AA55-A97710A9E656}"/>
                  </a:ext>
                </a:extLst>
              </p:cNvPr>
              <p:cNvSpPr txBox="1">
                <a:spLocks noRot="1" noChangeAspect="1" noMove="1" noResize="1" noEditPoints="1" noAdjustHandles="1" noChangeArrowheads="1" noChangeShapeType="1" noTextEdit="1"/>
              </p:cNvSpPr>
              <p:nvPr/>
            </p:nvSpPr>
            <p:spPr>
              <a:xfrm>
                <a:off x="4277006" y="4367198"/>
                <a:ext cx="287066" cy="276999"/>
              </a:xfrm>
              <a:prstGeom prst="rect">
                <a:avLst/>
              </a:prstGeom>
              <a:blipFill>
                <a:blip r:embed="rId5"/>
                <a:stretch>
                  <a:fillRect l="-19149" t="-45652" r="-70213" b="-2391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6" name="CuadroTexto 35">
                <a:extLst>
                  <a:ext uri="{FF2B5EF4-FFF2-40B4-BE49-F238E27FC236}">
                    <a16:creationId xmlns:a16="http://schemas.microsoft.com/office/drawing/2014/main" id="{6911D7F5-5B09-425B-A1B9-6955F6E7862D}"/>
                  </a:ext>
                </a:extLst>
              </p:cNvPr>
              <p:cNvSpPr txBox="1"/>
              <p:nvPr/>
            </p:nvSpPr>
            <p:spPr>
              <a:xfrm>
                <a:off x="2666067" y="4341018"/>
                <a:ext cx="298800" cy="27873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es-CL" b="0" i="1" smtClean="0">
                              <a:latin typeface="Cambria Math" panose="02040503050406030204" pitchFamily="18" charset="0"/>
                            </a:rPr>
                          </m:ctrlPr>
                        </m:sSubSupPr>
                        <m:e>
                          <m:acc>
                            <m:accPr>
                              <m:chr m:val="⃗"/>
                              <m:ctrlPr>
                                <a:rPr lang="es-CL" b="0" i="1" smtClean="0">
                                  <a:latin typeface="Cambria Math" panose="02040503050406030204" pitchFamily="18" charset="0"/>
                                </a:rPr>
                              </m:ctrlPr>
                            </m:accPr>
                            <m:e>
                              <m:r>
                                <a:rPr lang="es-CL" b="0" i="1" smtClean="0">
                                  <a:latin typeface="Cambria Math" panose="02040503050406030204" pitchFamily="18" charset="0"/>
                                </a:rPr>
                                <m:t>𝑝</m:t>
                              </m:r>
                            </m:e>
                          </m:acc>
                        </m:e>
                        <m:sub>
                          <m:r>
                            <m:rPr>
                              <m:sty m:val="p"/>
                            </m:rPr>
                            <a:rPr lang="es-CL" b="0" i="0" smtClean="0">
                              <a:latin typeface="Cambria Math" panose="02040503050406030204" pitchFamily="18" charset="0"/>
                            </a:rPr>
                            <m:t>b</m:t>
                          </m:r>
                        </m:sub>
                        <m:sup>
                          <m:r>
                            <a:rPr lang="es-CL" b="0" i="1" smtClean="0">
                              <a:latin typeface="Cambria Math" panose="02040503050406030204" pitchFamily="18" charset="0"/>
                            </a:rPr>
                            <m:t>′</m:t>
                          </m:r>
                        </m:sup>
                      </m:sSubSup>
                    </m:oMath>
                  </m:oMathPara>
                </a14:m>
                <a:endParaRPr lang="es-CL" dirty="0"/>
              </a:p>
            </p:txBody>
          </p:sp>
        </mc:Choice>
        <mc:Fallback xmlns="">
          <p:sp>
            <p:nvSpPr>
              <p:cNvPr id="36" name="CuadroTexto 35">
                <a:extLst>
                  <a:ext uri="{FF2B5EF4-FFF2-40B4-BE49-F238E27FC236}">
                    <a16:creationId xmlns:a16="http://schemas.microsoft.com/office/drawing/2014/main" id="{6911D7F5-5B09-425B-A1B9-6955F6E7862D}"/>
                  </a:ext>
                </a:extLst>
              </p:cNvPr>
              <p:cNvSpPr txBox="1">
                <a:spLocks noRot="1" noChangeAspect="1" noMove="1" noResize="1" noEditPoints="1" noAdjustHandles="1" noChangeArrowheads="1" noChangeShapeType="1" noTextEdit="1"/>
              </p:cNvSpPr>
              <p:nvPr/>
            </p:nvSpPr>
            <p:spPr>
              <a:xfrm>
                <a:off x="2666067" y="4341018"/>
                <a:ext cx="298800" cy="278731"/>
              </a:xfrm>
              <a:prstGeom prst="rect">
                <a:avLst/>
              </a:prstGeom>
              <a:blipFill>
                <a:blip r:embed="rId6"/>
                <a:stretch>
                  <a:fillRect l="-18367" t="-43478" r="-69388" b="-26087"/>
                </a:stretch>
              </a:blipFill>
            </p:spPr>
            <p:txBody>
              <a:bodyPr/>
              <a:lstStyle/>
              <a:p>
                <a:r>
                  <a:rPr lang="es-CL">
                    <a:noFill/>
                  </a:rPr>
                  <a:t> </a:t>
                </a:r>
              </a:p>
            </p:txBody>
          </p:sp>
        </mc:Fallback>
      </mc:AlternateContent>
      <p:cxnSp>
        <p:nvCxnSpPr>
          <p:cNvPr id="37" name="Conector recto 36">
            <a:extLst>
              <a:ext uri="{FF2B5EF4-FFF2-40B4-BE49-F238E27FC236}">
                <a16:creationId xmlns:a16="http://schemas.microsoft.com/office/drawing/2014/main" id="{DA2F95F9-2391-41A8-923D-78D36BE96991}"/>
              </a:ext>
            </a:extLst>
          </p:cNvPr>
          <p:cNvCxnSpPr/>
          <p:nvPr/>
        </p:nvCxnSpPr>
        <p:spPr>
          <a:xfrm>
            <a:off x="3931838" y="4108974"/>
            <a:ext cx="720000" cy="0"/>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0" name="CuadroTexto 39">
                <a:extLst>
                  <a:ext uri="{FF2B5EF4-FFF2-40B4-BE49-F238E27FC236}">
                    <a16:creationId xmlns:a16="http://schemas.microsoft.com/office/drawing/2014/main" id="{10BF8A32-C0A7-47F8-97A4-0E0CBEAF1789}"/>
                  </a:ext>
                </a:extLst>
              </p:cNvPr>
              <p:cNvSpPr txBox="1"/>
              <p:nvPr/>
            </p:nvSpPr>
            <p:spPr>
              <a:xfrm>
                <a:off x="2105239" y="5105711"/>
                <a:ext cx="360675"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1600" b="0" i="1" smtClean="0">
                          <a:latin typeface="Cambria Math" panose="02040503050406030204" pitchFamily="18" charset="0"/>
                        </a:rPr>
                        <m:t>30°</m:t>
                      </m:r>
                    </m:oMath>
                  </m:oMathPara>
                </a14:m>
                <a:endParaRPr lang="es-CL" sz="1600" dirty="0"/>
              </a:p>
            </p:txBody>
          </p:sp>
        </mc:Choice>
        <mc:Fallback xmlns="">
          <p:sp>
            <p:nvSpPr>
              <p:cNvPr id="40" name="CuadroTexto 39">
                <a:extLst>
                  <a:ext uri="{FF2B5EF4-FFF2-40B4-BE49-F238E27FC236}">
                    <a16:creationId xmlns:a16="http://schemas.microsoft.com/office/drawing/2014/main" id="{10BF8A32-C0A7-47F8-97A4-0E0CBEAF1789}"/>
                  </a:ext>
                </a:extLst>
              </p:cNvPr>
              <p:cNvSpPr txBox="1">
                <a:spLocks noRot="1" noChangeAspect="1" noMove="1" noResize="1" noEditPoints="1" noAdjustHandles="1" noChangeArrowheads="1" noChangeShapeType="1" noTextEdit="1"/>
              </p:cNvSpPr>
              <p:nvPr/>
            </p:nvSpPr>
            <p:spPr>
              <a:xfrm>
                <a:off x="2105239" y="5105711"/>
                <a:ext cx="360675" cy="246221"/>
              </a:xfrm>
              <a:prstGeom prst="rect">
                <a:avLst/>
              </a:prstGeom>
              <a:blipFill>
                <a:blip r:embed="rId7"/>
                <a:stretch>
                  <a:fillRect l="-10000" r="-8333" b="-75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1" name="CuadroTexto 40">
                <a:extLst>
                  <a:ext uri="{FF2B5EF4-FFF2-40B4-BE49-F238E27FC236}">
                    <a16:creationId xmlns:a16="http://schemas.microsoft.com/office/drawing/2014/main" id="{56EDD3EB-81C9-469F-9E6E-88395D37BF8F}"/>
                  </a:ext>
                </a:extLst>
              </p:cNvPr>
              <p:cNvSpPr txBox="1"/>
              <p:nvPr/>
            </p:nvSpPr>
            <p:spPr>
              <a:xfrm>
                <a:off x="4059068" y="4120937"/>
                <a:ext cx="360676"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1600" i="1">
                          <a:latin typeface="Cambria Math" panose="02040503050406030204" pitchFamily="18" charset="0"/>
                        </a:rPr>
                        <m:t>6</m:t>
                      </m:r>
                      <m:r>
                        <a:rPr lang="es-CL" sz="1600" b="0" i="1" smtClean="0">
                          <a:latin typeface="Cambria Math" panose="02040503050406030204" pitchFamily="18" charset="0"/>
                        </a:rPr>
                        <m:t>0°</m:t>
                      </m:r>
                    </m:oMath>
                  </m:oMathPara>
                </a14:m>
                <a:endParaRPr lang="es-CL" sz="1600" dirty="0"/>
              </a:p>
            </p:txBody>
          </p:sp>
        </mc:Choice>
        <mc:Fallback xmlns="">
          <p:sp>
            <p:nvSpPr>
              <p:cNvPr id="41" name="CuadroTexto 40">
                <a:extLst>
                  <a:ext uri="{FF2B5EF4-FFF2-40B4-BE49-F238E27FC236}">
                    <a16:creationId xmlns:a16="http://schemas.microsoft.com/office/drawing/2014/main" id="{56EDD3EB-81C9-469F-9E6E-88395D37BF8F}"/>
                  </a:ext>
                </a:extLst>
              </p:cNvPr>
              <p:cNvSpPr txBox="1">
                <a:spLocks noRot="1" noChangeAspect="1" noMove="1" noResize="1" noEditPoints="1" noAdjustHandles="1" noChangeArrowheads="1" noChangeShapeType="1" noTextEdit="1"/>
              </p:cNvSpPr>
              <p:nvPr/>
            </p:nvSpPr>
            <p:spPr>
              <a:xfrm>
                <a:off x="4059068" y="4120937"/>
                <a:ext cx="360676" cy="246221"/>
              </a:xfrm>
              <a:prstGeom prst="rect">
                <a:avLst/>
              </a:prstGeom>
              <a:blipFill>
                <a:blip r:embed="rId8"/>
                <a:stretch>
                  <a:fillRect l="-11864" r="-8475" b="-100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Rectángulo 2">
                <a:extLst>
                  <a:ext uri="{FF2B5EF4-FFF2-40B4-BE49-F238E27FC236}">
                    <a16:creationId xmlns:a16="http://schemas.microsoft.com/office/drawing/2014/main" id="{9E9DFE20-FBDD-40A7-B8A9-B1B52049B78F}"/>
                  </a:ext>
                </a:extLst>
              </p:cNvPr>
              <p:cNvSpPr/>
              <p:nvPr/>
            </p:nvSpPr>
            <p:spPr>
              <a:xfrm>
                <a:off x="7355189" y="1438060"/>
                <a:ext cx="3073277" cy="68871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s-CL" b="0" i="1" smtClean="0">
                              <a:latin typeface="Cambria Math" panose="02040503050406030204" pitchFamily="18" charset="0"/>
                            </a:rPr>
                          </m:ctrlPr>
                        </m:fPr>
                        <m:num>
                          <m:r>
                            <a:rPr lang="es-CL" i="1">
                              <a:latin typeface="Cambria Math" panose="02040503050406030204" pitchFamily="18" charset="0"/>
                            </a:rPr>
                            <m:t>𝑚</m:t>
                          </m:r>
                          <m:sSub>
                            <m:sSubPr>
                              <m:ctrlPr>
                                <a:rPr lang="es-CL" i="1">
                                  <a:latin typeface="Cambria Math" panose="02040503050406030204" pitchFamily="18" charset="0"/>
                                </a:rPr>
                              </m:ctrlPr>
                            </m:sSubPr>
                            <m:e>
                              <m:r>
                                <a:rPr lang="es-CL" i="1">
                                  <a:latin typeface="Cambria Math" panose="02040503050406030204" pitchFamily="18" charset="0"/>
                                </a:rPr>
                                <m:t>𝑣</m:t>
                              </m:r>
                            </m:e>
                            <m:sub>
                              <m:r>
                                <m:rPr>
                                  <m:sty m:val="p"/>
                                </m:rPr>
                                <a:rPr lang="es-CL">
                                  <a:latin typeface="Cambria Math" panose="02040503050406030204" pitchFamily="18" charset="0"/>
                                </a:rPr>
                                <m:t>b</m:t>
                              </m:r>
                            </m:sub>
                          </m:sSub>
                        </m:num>
                        <m:den>
                          <m:func>
                            <m:funcPr>
                              <m:ctrlPr>
                                <a:rPr lang="es-CL" b="0" i="1" smtClean="0">
                                  <a:latin typeface="Cambria Math" panose="02040503050406030204" pitchFamily="18" charset="0"/>
                                </a:rPr>
                              </m:ctrlPr>
                            </m:funcPr>
                            <m:fName>
                              <m:r>
                                <m:rPr>
                                  <m:sty m:val="p"/>
                                </m:rPr>
                                <a:rPr lang="es-CL" b="0" i="0" smtClean="0">
                                  <a:latin typeface="Cambria Math" panose="02040503050406030204" pitchFamily="18" charset="0"/>
                                </a:rPr>
                                <m:t>sin</m:t>
                              </m:r>
                            </m:fName>
                            <m:e>
                              <m:r>
                                <a:rPr lang="es-CL" b="0" i="1" smtClean="0">
                                  <a:latin typeface="Cambria Math" panose="02040503050406030204" pitchFamily="18" charset="0"/>
                                </a:rPr>
                                <m:t>(90)</m:t>
                              </m:r>
                            </m:e>
                          </m:func>
                        </m:den>
                      </m:f>
                      <m:r>
                        <a:rPr lang="es-CL" b="0" i="1" smtClean="0">
                          <a:latin typeface="Cambria Math" panose="02040503050406030204" pitchFamily="18" charset="0"/>
                        </a:rPr>
                        <m:t>=</m:t>
                      </m:r>
                      <m:f>
                        <m:fPr>
                          <m:ctrlPr>
                            <a:rPr lang="es-CL" i="1">
                              <a:latin typeface="Cambria Math" panose="02040503050406030204" pitchFamily="18" charset="0"/>
                            </a:rPr>
                          </m:ctrlPr>
                        </m:fPr>
                        <m:num>
                          <m:r>
                            <a:rPr lang="es-CL" i="1">
                              <a:latin typeface="Cambria Math" panose="02040503050406030204" pitchFamily="18" charset="0"/>
                            </a:rPr>
                            <m:t>𝑚</m:t>
                          </m:r>
                          <m:sSubSup>
                            <m:sSubSupPr>
                              <m:ctrlPr>
                                <a:rPr lang="es-CL" b="0" i="1" smtClean="0">
                                  <a:latin typeface="Cambria Math" panose="02040503050406030204" pitchFamily="18" charset="0"/>
                                </a:rPr>
                              </m:ctrlPr>
                            </m:sSubSupPr>
                            <m:e>
                              <m:r>
                                <a:rPr lang="es-CL" i="1">
                                  <a:latin typeface="Cambria Math" panose="02040503050406030204" pitchFamily="18" charset="0"/>
                                </a:rPr>
                                <m:t>𝑣</m:t>
                              </m:r>
                            </m:e>
                            <m:sub>
                              <m:r>
                                <m:rPr>
                                  <m:sty m:val="p"/>
                                </m:rPr>
                                <a:rPr lang="es-CL">
                                  <a:latin typeface="Cambria Math" panose="02040503050406030204" pitchFamily="18" charset="0"/>
                                </a:rPr>
                                <m:t>b</m:t>
                              </m:r>
                            </m:sub>
                            <m:sup>
                              <m:r>
                                <a:rPr lang="es-CL" b="0" i="1" smtClean="0">
                                  <a:latin typeface="Cambria Math" panose="02040503050406030204" pitchFamily="18" charset="0"/>
                                </a:rPr>
                                <m:t>′</m:t>
                              </m:r>
                            </m:sup>
                          </m:sSubSup>
                        </m:num>
                        <m:den>
                          <m:func>
                            <m:funcPr>
                              <m:ctrlPr>
                                <a:rPr lang="es-CL" i="1">
                                  <a:latin typeface="Cambria Math" panose="02040503050406030204" pitchFamily="18" charset="0"/>
                                </a:rPr>
                              </m:ctrlPr>
                            </m:funcPr>
                            <m:fName>
                              <m:r>
                                <m:rPr>
                                  <m:sty m:val="p"/>
                                </m:rPr>
                                <a:rPr lang="es-CL">
                                  <a:latin typeface="Cambria Math" panose="02040503050406030204" pitchFamily="18" charset="0"/>
                                </a:rPr>
                                <m:t>sin</m:t>
                              </m:r>
                            </m:fName>
                            <m:e>
                              <m:r>
                                <a:rPr lang="es-CL" i="1">
                                  <a:latin typeface="Cambria Math" panose="02040503050406030204" pitchFamily="18" charset="0"/>
                                </a:rPr>
                                <m:t>(</m:t>
                              </m:r>
                              <m:r>
                                <a:rPr lang="es-CL" b="0" i="1" smtClean="0">
                                  <a:latin typeface="Cambria Math" panose="02040503050406030204" pitchFamily="18" charset="0"/>
                                </a:rPr>
                                <m:t>6</m:t>
                              </m:r>
                              <m:r>
                                <a:rPr lang="es-CL" i="1">
                                  <a:latin typeface="Cambria Math" panose="02040503050406030204" pitchFamily="18" charset="0"/>
                                </a:rPr>
                                <m:t>0)</m:t>
                              </m:r>
                            </m:e>
                          </m:func>
                        </m:den>
                      </m:f>
                      <m:r>
                        <a:rPr lang="es-CL" i="1">
                          <a:latin typeface="Cambria Math" panose="02040503050406030204" pitchFamily="18" charset="0"/>
                        </a:rPr>
                        <m:t>=</m:t>
                      </m:r>
                      <m:f>
                        <m:fPr>
                          <m:ctrlPr>
                            <a:rPr lang="es-CL" i="1">
                              <a:latin typeface="Cambria Math" panose="02040503050406030204" pitchFamily="18" charset="0"/>
                            </a:rPr>
                          </m:ctrlPr>
                        </m:fPr>
                        <m:num>
                          <m:r>
                            <a:rPr lang="es-CL" i="1">
                              <a:latin typeface="Cambria Math" panose="02040503050406030204" pitchFamily="18" charset="0"/>
                            </a:rPr>
                            <m:t>𝑚</m:t>
                          </m:r>
                          <m:sSubSup>
                            <m:sSubSupPr>
                              <m:ctrlPr>
                                <a:rPr lang="es-CL" b="0" i="1" smtClean="0">
                                  <a:latin typeface="Cambria Math" panose="02040503050406030204" pitchFamily="18" charset="0"/>
                                </a:rPr>
                              </m:ctrlPr>
                            </m:sSubSupPr>
                            <m:e>
                              <m:r>
                                <a:rPr lang="es-CL" i="1">
                                  <a:latin typeface="Cambria Math" panose="02040503050406030204" pitchFamily="18" charset="0"/>
                                </a:rPr>
                                <m:t>𝑣</m:t>
                              </m:r>
                            </m:e>
                            <m:sub>
                              <m:r>
                                <a:rPr lang="es-CL" b="0" i="0" smtClean="0">
                                  <a:latin typeface="Cambria Math" panose="02040503050406030204" pitchFamily="18" charset="0"/>
                                </a:rPr>
                                <m:t>1</m:t>
                              </m:r>
                            </m:sub>
                            <m:sup>
                              <m:r>
                                <a:rPr lang="es-CL" b="0" i="1" smtClean="0">
                                  <a:latin typeface="Cambria Math" panose="02040503050406030204" pitchFamily="18" charset="0"/>
                                </a:rPr>
                                <m:t>′</m:t>
                              </m:r>
                            </m:sup>
                          </m:sSubSup>
                        </m:num>
                        <m:den>
                          <m:func>
                            <m:funcPr>
                              <m:ctrlPr>
                                <a:rPr lang="es-CL" i="1">
                                  <a:latin typeface="Cambria Math" panose="02040503050406030204" pitchFamily="18" charset="0"/>
                                </a:rPr>
                              </m:ctrlPr>
                            </m:funcPr>
                            <m:fName>
                              <m:r>
                                <m:rPr>
                                  <m:sty m:val="p"/>
                                </m:rPr>
                                <a:rPr lang="es-CL">
                                  <a:latin typeface="Cambria Math" panose="02040503050406030204" pitchFamily="18" charset="0"/>
                                </a:rPr>
                                <m:t>sin</m:t>
                              </m:r>
                            </m:fName>
                            <m:e>
                              <m:r>
                                <a:rPr lang="es-CL" i="1">
                                  <a:latin typeface="Cambria Math" panose="02040503050406030204" pitchFamily="18" charset="0"/>
                                </a:rPr>
                                <m:t>(</m:t>
                              </m:r>
                              <m:r>
                                <a:rPr lang="es-CL" b="0" i="1" smtClean="0">
                                  <a:latin typeface="Cambria Math" panose="02040503050406030204" pitchFamily="18" charset="0"/>
                                </a:rPr>
                                <m:t>3</m:t>
                              </m:r>
                              <m:r>
                                <a:rPr lang="es-CL" i="1">
                                  <a:latin typeface="Cambria Math" panose="02040503050406030204" pitchFamily="18" charset="0"/>
                                </a:rPr>
                                <m:t>0)</m:t>
                              </m:r>
                            </m:e>
                          </m:func>
                        </m:den>
                      </m:f>
                    </m:oMath>
                  </m:oMathPara>
                </a14:m>
                <a:endParaRPr lang="es-CL" dirty="0"/>
              </a:p>
            </p:txBody>
          </p:sp>
        </mc:Choice>
        <mc:Fallback xmlns="">
          <p:sp>
            <p:nvSpPr>
              <p:cNvPr id="3" name="Rectángulo 2">
                <a:extLst>
                  <a:ext uri="{FF2B5EF4-FFF2-40B4-BE49-F238E27FC236}">
                    <a16:creationId xmlns:a16="http://schemas.microsoft.com/office/drawing/2014/main" id="{9E9DFE20-FBDD-40A7-B8A9-B1B52049B78F}"/>
                  </a:ext>
                </a:extLst>
              </p:cNvPr>
              <p:cNvSpPr>
                <a:spLocks noRot="1" noChangeAspect="1" noMove="1" noResize="1" noEditPoints="1" noAdjustHandles="1" noChangeArrowheads="1" noChangeShapeType="1" noTextEdit="1"/>
              </p:cNvSpPr>
              <p:nvPr/>
            </p:nvSpPr>
            <p:spPr>
              <a:xfrm>
                <a:off x="7355189" y="1438060"/>
                <a:ext cx="3073277" cy="688715"/>
              </a:xfrm>
              <a:prstGeom prst="rect">
                <a:avLst/>
              </a:prstGeom>
              <a:blipFill>
                <a:blip r:embed="rId9"/>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5" name="Rectángulo 4">
                <a:extLst>
                  <a:ext uri="{FF2B5EF4-FFF2-40B4-BE49-F238E27FC236}">
                    <a16:creationId xmlns:a16="http://schemas.microsoft.com/office/drawing/2014/main" id="{A5595093-5D67-4A92-A555-AE85AA6C310E}"/>
                  </a:ext>
                </a:extLst>
              </p:cNvPr>
              <p:cNvSpPr/>
              <p:nvPr/>
            </p:nvSpPr>
            <p:spPr>
              <a:xfrm>
                <a:off x="8184232" y="2331244"/>
                <a:ext cx="1690784" cy="371064"/>
              </a:xfrm>
              <a:prstGeom prst="rect">
                <a:avLst/>
              </a:prstGeom>
            </p:spPr>
            <p:txBody>
              <a:bodyPr wrap="none">
                <a:spAutoFit/>
              </a:bodyPr>
              <a:lstStyle/>
              <a:p>
                <a14:m>
                  <m:oMath xmlns:m="http://schemas.openxmlformats.org/officeDocument/2006/math">
                    <m:sSubSup>
                      <m:sSubSupPr>
                        <m:ctrlPr>
                          <a:rPr lang="es-CL" b="0" i="1" smtClean="0">
                            <a:latin typeface="Cambria Math" panose="02040503050406030204" pitchFamily="18" charset="0"/>
                          </a:rPr>
                        </m:ctrlPr>
                      </m:sSubSupPr>
                      <m:e>
                        <m:r>
                          <a:rPr lang="es-CL" b="0" i="1" smtClean="0">
                            <a:latin typeface="Cambria Math" panose="02040503050406030204" pitchFamily="18" charset="0"/>
                          </a:rPr>
                          <m:t>𝑣</m:t>
                        </m:r>
                      </m:e>
                      <m:sub>
                        <m:r>
                          <m:rPr>
                            <m:sty m:val="p"/>
                          </m:rPr>
                          <a:rPr lang="es-CL" b="0" i="0" smtClean="0">
                            <a:latin typeface="Cambria Math" panose="02040503050406030204" pitchFamily="18" charset="0"/>
                          </a:rPr>
                          <m:t>b</m:t>
                        </m:r>
                      </m:sub>
                      <m:sup>
                        <m:r>
                          <a:rPr lang="es-CL" b="0" i="1" smtClean="0">
                            <a:latin typeface="Cambria Math" panose="02040503050406030204" pitchFamily="18" charset="0"/>
                          </a:rPr>
                          <m:t>′</m:t>
                        </m:r>
                      </m:sup>
                    </m:sSubSup>
                    <m:r>
                      <a:rPr lang="es-CL" b="0" i="1" smtClean="0">
                        <a:latin typeface="Cambria Math" panose="02040503050406030204" pitchFamily="18" charset="0"/>
                      </a:rPr>
                      <m:t>=6,93</m:t>
                    </m:r>
                  </m:oMath>
                </a14:m>
                <a:r>
                  <a:rPr lang="es-CL" dirty="0"/>
                  <a:t> [m/s]</a:t>
                </a:r>
              </a:p>
            </p:txBody>
          </p:sp>
        </mc:Choice>
        <mc:Fallback xmlns="">
          <p:sp>
            <p:nvSpPr>
              <p:cNvPr id="5" name="Rectángulo 4">
                <a:extLst>
                  <a:ext uri="{FF2B5EF4-FFF2-40B4-BE49-F238E27FC236}">
                    <a16:creationId xmlns:a16="http://schemas.microsoft.com/office/drawing/2014/main" id="{A5595093-5D67-4A92-A555-AE85AA6C310E}"/>
                  </a:ext>
                </a:extLst>
              </p:cNvPr>
              <p:cNvSpPr>
                <a:spLocks noRot="1" noChangeAspect="1" noMove="1" noResize="1" noEditPoints="1" noAdjustHandles="1" noChangeArrowheads="1" noChangeShapeType="1" noTextEdit="1"/>
              </p:cNvSpPr>
              <p:nvPr/>
            </p:nvSpPr>
            <p:spPr>
              <a:xfrm>
                <a:off x="8184232" y="2331244"/>
                <a:ext cx="1690784" cy="371064"/>
              </a:xfrm>
              <a:prstGeom prst="rect">
                <a:avLst/>
              </a:prstGeom>
              <a:blipFill>
                <a:blip r:embed="rId10"/>
                <a:stretch>
                  <a:fillRect t="-6557" r="-2166" b="-2623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5" name="Rectángulo 44">
                <a:extLst>
                  <a:ext uri="{FF2B5EF4-FFF2-40B4-BE49-F238E27FC236}">
                    <a16:creationId xmlns:a16="http://schemas.microsoft.com/office/drawing/2014/main" id="{3DFFD691-384A-4B93-9263-8AAF6C2F888A}"/>
                  </a:ext>
                </a:extLst>
              </p:cNvPr>
              <p:cNvSpPr/>
              <p:nvPr/>
            </p:nvSpPr>
            <p:spPr>
              <a:xfrm>
                <a:off x="8184232" y="2783656"/>
                <a:ext cx="1374479" cy="369332"/>
              </a:xfrm>
              <a:prstGeom prst="rect">
                <a:avLst/>
              </a:prstGeom>
            </p:spPr>
            <p:txBody>
              <a:bodyPr wrap="none">
                <a:spAutoFit/>
              </a:bodyPr>
              <a:lstStyle/>
              <a:p>
                <a14:m>
                  <m:oMath xmlns:m="http://schemas.openxmlformats.org/officeDocument/2006/math">
                    <m:sSubSup>
                      <m:sSubSupPr>
                        <m:ctrlPr>
                          <a:rPr lang="es-CL" b="0" i="1" smtClean="0">
                            <a:latin typeface="Cambria Math" panose="02040503050406030204" pitchFamily="18" charset="0"/>
                          </a:rPr>
                        </m:ctrlPr>
                      </m:sSubSupPr>
                      <m:e>
                        <m:r>
                          <a:rPr lang="es-CL" b="0" i="1" smtClean="0">
                            <a:latin typeface="Cambria Math" panose="02040503050406030204" pitchFamily="18" charset="0"/>
                          </a:rPr>
                          <m:t>𝑣</m:t>
                        </m:r>
                      </m:e>
                      <m:sub>
                        <m:r>
                          <a:rPr lang="es-CL" b="0" i="0" smtClean="0">
                            <a:latin typeface="Cambria Math" panose="02040503050406030204" pitchFamily="18" charset="0"/>
                          </a:rPr>
                          <m:t>1</m:t>
                        </m:r>
                      </m:sub>
                      <m:sup>
                        <m:r>
                          <a:rPr lang="es-CL" b="0" i="1" smtClean="0">
                            <a:latin typeface="Cambria Math" panose="02040503050406030204" pitchFamily="18" charset="0"/>
                          </a:rPr>
                          <m:t>′</m:t>
                        </m:r>
                      </m:sup>
                    </m:sSubSup>
                    <m:r>
                      <a:rPr lang="es-CL" b="0" i="1" smtClean="0">
                        <a:latin typeface="Cambria Math" panose="02040503050406030204" pitchFamily="18" charset="0"/>
                      </a:rPr>
                      <m:t>=4</m:t>
                    </m:r>
                  </m:oMath>
                </a14:m>
                <a:r>
                  <a:rPr lang="es-CL" dirty="0"/>
                  <a:t> [m/s]</a:t>
                </a:r>
              </a:p>
            </p:txBody>
          </p:sp>
        </mc:Choice>
        <mc:Fallback xmlns="">
          <p:sp>
            <p:nvSpPr>
              <p:cNvPr id="45" name="Rectángulo 44">
                <a:extLst>
                  <a:ext uri="{FF2B5EF4-FFF2-40B4-BE49-F238E27FC236}">
                    <a16:creationId xmlns:a16="http://schemas.microsoft.com/office/drawing/2014/main" id="{3DFFD691-384A-4B93-9263-8AAF6C2F888A}"/>
                  </a:ext>
                </a:extLst>
              </p:cNvPr>
              <p:cNvSpPr>
                <a:spLocks noRot="1" noChangeAspect="1" noMove="1" noResize="1" noEditPoints="1" noAdjustHandles="1" noChangeArrowheads="1" noChangeShapeType="1" noTextEdit="1"/>
              </p:cNvSpPr>
              <p:nvPr/>
            </p:nvSpPr>
            <p:spPr>
              <a:xfrm>
                <a:off x="8184232" y="2783656"/>
                <a:ext cx="1374479" cy="369332"/>
              </a:xfrm>
              <a:prstGeom prst="rect">
                <a:avLst/>
              </a:prstGeom>
              <a:blipFill>
                <a:blip r:embed="rId11"/>
                <a:stretch>
                  <a:fillRect t="-10000" r="-2667" b="-26667"/>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4" name="Rectángulo 23">
                <a:extLst>
                  <a:ext uri="{FF2B5EF4-FFF2-40B4-BE49-F238E27FC236}">
                    <a16:creationId xmlns:a16="http://schemas.microsoft.com/office/drawing/2014/main" id="{4FF57C5B-1EE0-4F05-918B-5326FAD42FD8}"/>
                  </a:ext>
                </a:extLst>
              </p:cNvPr>
              <p:cNvSpPr/>
              <p:nvPr/>
            </p:nvSpPr>
            <p:spPr>
              <a:xfrm>
                <a:off x="7104112" y="4108974"/>
                <a:ext cx="1673600" cy="61093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s-CL" b="0" i="1" smtClean="0">
                              <a:latin typeface="Cambria Math" panose="02040503050406030204" pitchFamily="18" charset="0"/>
                            </a:rPr>
                          </m:ctrlPr>
                        </m:fPr>
                        <m:num>
                          <m:r>
                            <a:rPr lang="es-CL" b="0" i="1" smtClean="0">
                              <a:latin typeface="Cambria Math" panose="02040503050406030204" pitchFamily="18" charset="0"/>
                            </a:rPr>
                            <m:t>1</m:t>
                          </m:r>
                        </m:num>
                        <m:den>
                          <m:r>
                            <a:rPr lang="es-CL" b="0" i="1" smtClean="0">
                              <a:latin typeface="Cambria Math" panose="02040503050406030204" pitchFamily="18" charset="0"/>
                            </a:rPr>
                            <m:t>2</m:t>
                          </m:r>
                        </m:den>
                      </m:f>
                      <m:r>
                        <a:rPr lang="es-CL" b="0" i="1" smtClean="0">
                          <a:latin typeface="Cambria Math" panose="02040503050406030204" pitchFamily="18" charset="0"/>
                        </a:rPr>
                        <m:t>𝑚</m:t>
                      </m:r>
                      <m:sSubSup>
                        <m:sSubSupPr>
                          <m:ctrlPr>
                            <a:rPr lang="es-CL" b="0" i="1" smtClean="0">
                              <a:latin typeface="Cambria Math" panose="02040503050406030204" pitchFamily="18" charset="0"/>
                            </a:rPr>
                          </m:ctrlPr>
                        </m:sSubSupPr>
                        <m:e>
                          <m:r>
                            <a:rPr lang="es-CL" b="0" i="1" smtClean="0">
                              <a:latin typeface="Cambria Math" panose="02040503050406030204" pitchFamily="18" charset="0"/>
                            </a:rPr>
                            <m:t>𝑣</m:t>
                          </m:r>
                        </m:e>
                        <m:sub>
                          <m:r>
                            <m:rPr>
                              <m:sty m:val="p"/>
                            </m:rPr>
                            <a:rPr lang="es-CL" b="0" i="0" smtClean="0">
                              <a:latin typeface="Cambria Math" panose="02040503050406030204" pitchFamily="18" charset="0"/>
                            </a:rPr>
                            <m:t>b</m:t>
                          </m:r>
                        </m:sub>
                        <m:sup>
                          <m:r>
                            <a:rPr lang="es-CL" b="0" i="1" smtClean="0">
                              <a:latin typeface="Cambria Math" panose="02040503050406030204" pitchFamily="18" charset="0"/>
                            </a:rPr>
                            <m:t>2</m:t>
                          </m:r>
                        </m:sup>
                      </m:sSubSup>
                      <m:r>
                        <a:rPr lang="es-CL" b="0" i="1" smtClean="0">
                          <a:latin typeface="Cambria Math" panose="02040503050406030204" pitchFamily="18" charset="0"/>
                        </a:rPr>
                        <m:t>=8</m:t>
                      </m:r>
                      <m:r>
                        <a:rPr lang="es-CL" b="0" i="0" smtClean="0">
                          <a:latin typeface="Cambria Math" panose="02040503050406030204" pitchFamily="18" charset="0"/>
                        </a:rPr>
                        <m:t> [ </m:t>
                      </m:r>
                      <m:r>
                        <m:rPr>
                          <m:sty m:val="p"/>
                        </m:rPr>
                        <a:rPr lang="es-CL" b="0" i="0" smtClean="0">
                          <a:latin typeface="Cambria Math" panose="02040503050406030204" pitchFamily="18" charset="0"/>
                        </a:rPr>
                        <m:t>J</m:t>
                      </m:r>
                      <m:r>
                        <a:rPr lang="es-CL" b="0" i="0" smtClean="0">
                          <a:latin typeface="Cambria Math" panose="02040503050406030204" pitchFamily="18" charset="0"/>
                        </a:rPr>
                        <m:t> ]</m:t>
                      </m:r>
                    </m:oMath>
                  </m:oMathPara>
                </a14:m>
                <a:endParaRPr lang="es-CL" dirty="0"/>
              </a:p>
            </p:txBody>
          </p:sp>
        </mc:Choice>
        <mc:Fallback xmlns="">
          <p:sp>
            <p:nvSpPr>
              <p:cNvPr id="24" name="Rectángulo 23">
                <a:extLst>
                  <a:ext uri="{FF2B5EF4-FFF2-40B4-BE49-F238E27FC236}">
                    <a16:creationId xmlns:a16="http://schemas.microsoft.com/office/drawing/2014/main" id="{4FF57C5B-1EE0-4F05-918B-5326FAD42FD8}"/>
                  </a:ext>
                </a:extLst>
              </p:cNvPr>
              <p:cNvSpPr>
                <a:spLocks noRot="1" noChangeAspect="1" noMove="1" noResize="1" noEditPoints="1" noAdjustHandles="1" noChangeArrowheads="1" noChangeShapeType="1" noTextEdit="1"/>
              </p:cNvSpPr>
              <p:nvPr/>
            </p:nvSpPr>
            <p:spPr>
              <a:xfrm>
                <a:off x="7104112" y="4108974"/>
                <a:ext cx="1673600" cy="610936"/>
              </a:xfrm>
              <a:prstGeom prst="rect">
                <a:avLst/>
              </a:prstGeom>
              <a:blipFill>
                <a:blip r:embed="rId12"/>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5" name="Rectángulo 24">
                <a:extLst>
                  <a:ext uri="{FF2B5EF4-FFF2-40B4-BE49-F238E27FC236}">
                    <a16:creationId xmlns:a16="http://schemas.microsoft.com/office/drawing/2014/main" id="{D5AEFDEB-9DEC-4736-9ABB-CD46ABEE2428}"/>
                  </a:ext>
                </a:extLst>
              </p:cNvPr>
              <p:cNvSpPr/>
              <p:nvPr/>
            </p:nvSpPr>
            <p:spPr>
              <a:xfrm>
                <a:off x="7104112" y="4963046"/>
                <a:ext cx="4104009" cy="61093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s-CL" b="0" i="1" smtClean="0">
                              <a:latin typeface="Cambria Math" panose="02040503050406030204" pitchFamily="18" charset="0"/>
                            </a:rPr>
                          </m:ctrlPr>
                        </m:fPr>
                        <m:num>
                          <m:r>
                            <a:rPr lang="es-CL" b="0" i="1" smtClean="0">
                              <a:latin typeface="Cambria Math" panose="02040503050406030204" pitchFamily="18" charset="0"/>
                            </a:rPr>
                            <m:t>1</m:t>
                          </m:r>
                        </m:num>
                        <m:den>
                          <m:r>
                            <a:rPr lang="es-CL" b="0" i="1" smtClean="0">
                              <a:latin typeface="Cambria Math" panose="02040503050406030204" pitchFamily="18" charset="0"/>
                            </a:rPr>
                            <m:t>2</m:t>
                          </m:r>
                        </m:den>
                      </m:f>
                      <m:r>
                        <a:rPr lang="es-CL" b="0" i="1" smtClean="0">
                          <a:latin typeface="Cambria Math" panose="02040503050406030204" pitchFamily="18" charset="0"/>
                        </a:rPr>
                        <m:t>𝑚</m:t>
                      </m:r>
                      <m:sSup>
                        <m:sSupPr>
                          <m:ctrlPr>
                            <a:rPr lang="es-CL" b="0" i="1" smtClean="0">
                              <a:latin typeface="Cambria Math" panose="02040503050406030204" pitchFamily="18" charset="0"/>
                            </a:rPr>
                          </m:ctrlPr>
                        </m:sSupPr>
                        <m:e>
                          <m:sSubSup>
                            <m:sSubSupPr>
                              <m:ctrlPr>
                                <a:rPr lang="es-CL" b="0" i="1" smtClean="0">
                                  <a:latin typeface="Cambria Math" panose="02040503050406030204" pitchFamily="18" charset="0"/>
                                </a:rPr>
                              </m:ctrlPr>
                            </m:sSubSupPr>
                            <m:e>
                              <m:r>
                                <a:rPr lang="es-CL" b="0" i="1" smtClean="0">
                                  <a:latin typeface="Cambria Math" panose="02040503050406030204" pitchFamily="18" charset="0"/>
                                </a:rPr>
                                <m:t>𝑣</m:t>
                              </m:r>
                            </m:e>
                            <m:sub>
                              <m:r>
                                <m:rPr>
                                  <m:sty m:val="p"/>
                                </m:rPr>
                                <a:rPr lang="es-CL" b="0" i="0" smtClean="0">
                                  <a:latin typeface="Cambria Math" panose="02040503050406030204" pitchFamily="18" charset="0"/>
                                </a:rPr>
                                <m:t>b</m:t>
                              </m:r>
                            </m:sub>
                            <m:sup>
                              <m:r>
                                <a:rPr lang="es-CL" b="0" i="1" smtClean="0">
                                  <a:latin typeface="Cambria Math" panose="02040503050406030204" pitchFamily="18" charset="0"/>
                                </a:rPr>
                                <m:t>′</m:t>
                              </m:r>
                            </m:sup>
                          </m:sSubSup>
                        </m:e>
                        <m:sup>
                          <m:r>
                            <a:rPr lang="es-CL" b="0" i="1" smtClean="0">
                              <a:latin typeface="Cambria Math" panose="02040503050406030204" pitchFamily="18" charset="0"/>
                            </a:rPr>
                            <m:t>2</m:t>
                          </m:r>
                        </m:sup>
                      </m:sSup>
                      <m:r>
                        <a:rPr lang="es-CL" b="0" i="1" smtClean="0">
                          <a:latin typeface="Cambria Math" panose="02040503050406030204" pitchFamily="18" charset="0"/>
                        </a:rPr>
                        <m:t>+</m:t>
                      </m:r>
                      <m:f>
                        <m:fPr>
                          <m:ctrlPr>
                            <a:rPr lang="es-CL" i="1">
                              <a:latin typeface="Cambria Math" panose="02040503050406030204" pitchFamily="18" charset="0"/>
                            </a:rPr>
                          </m:ctrlPr>
                        </m:fPr>
                        <m:num>
                          <m:r>
                            <a:rPr lang="es-CL" i="1">
                              <a:latin typeface="Cambria Math" panose="02040503050406030204" pitchFamily="18" charset="0"/>
                            </a:rPr>
                            <m:t>1</m:t>
                          </m:r>
                        </m:num>
                        <m:den>
                          <m:r>
                            <a:rPr lang="es-CL" i="1">
                              <a:latin typeface="Cambria Math" panose="02040503050406030204" pitchFamily="18" charset="0"/>
                            </a:rPr>
                            <m:t>2</m:t>
                          </m:r>
                        </m:den>
                      </m:f>
                      <m:r>
                        <a:rPr lang="es-CL" i="1">
                          <a:latin typeface="Cambria Math" panose="02040503050406030204" pitchFamily="18" charset="0"/>
                        </a:rPr>
                        <m:t>𝑚</m:t>
                      </m:r>
                      <m:sSup>
                        <m:sSupPr>
                          <m:ctrlPr>
                            <a:rPr lang="es-CL" i="1">
                              <a:latin typeface="Cambria Math" panose="02040503050406030204" pitchFamily="18" charset="0"/>
                            </a:rPr>
                          </m:ctrlPr>
                        </m:sSupPr>
                        <m:e>
                          <m:sSubSup>
                            <m:sSubSupPr>
                              <m:ctrlPr>
                                <a:rPr lang="es-CL" i="1">
                                  <a:latin typeface="Cambria Math" panose="02040503050406030204" pitchFamily="18" charset="0"/>
                                </a:rPr>
                              </m:ctrlPr>
                            </m:sSubSupPr>
                            <m:e>
                              <m:r>
                                <a:rPr lang="es-CL" i="1">
                                  <a:latin typeface="Cambria Math" panose="02040503050406030204" pitchFamily="18" charset="0"/>
                                </a:rPr>
                                <m:t>𝑣</m:t>
                              </m:r>
                            </m:e>
                            <m:sub>
                              <m:r>
                                <a:rPr lang="es-CL" b="0" i="0" smtClean="0">
                                  <a:latin typeface="Cambria Math" panose="02040503050406030204" pitchFamily="18" charset="0"/>
                                </a:rPr>
                                <m:t>1</m:t>
                              </m:r>
                            </m:sub>
                            <m:sup>
                              <m:r>
                                <a:rPr lang="es-CL" i="1">
                                  <a:latin typeface="Cambria Math" panose="02040503050406030204" pitchFamily="18" charset="0"/>
                                </a:rPr>
                                <m:t>′</m:t>
                              </m:r>
                            </m:sup>
                          </m:sSubSup>
                        </m:e>
                        <m:sup>
                          <m:r>
                            <a:rPr lang="es-CL" i="1">
                              <a:latin typeface="Cambria Math" panose="02040503050406030204" pitchFamily="18" charset="0"/>
                            </a:rPr>
                            <m:t>2</m:t>
                          </m:r>
                        </m:sup>
                      </m:sSup>
                      <m:r>
                        <a:rPr lang="es-CL" b="0" i="1" smtClean="0">
                          <a:latin typeface="Cambria Math" panose="02040503050406030204" pitchFamily="18" charset="0"/>
                        </a:rPr>
                        <m:t>=</m:t>
                      </m:r>
                      <m:d>
                        <m:dPr>
                          <m:ctrlPr>
                            <a:rPr lang="es-CL" b="0" i="1" smtClean="0">
                              <a:latin typeface="Cambria Math" panose="02040503050406030204" pitchFamily="18" charset="0"/>
                            </a:rPr>
                          </m:ctrlPr>
                        </m:dPr>
                        <m:e>
                          <m:r>
                            <a:rPr lang="es-CL" b="0" i="1" smtClean="0">
                              <a:latin typeface="Cambria Math" panose="02040503050406030204" pitchFamily="18" charset="0"/>
                            </a:rPr>
                            <m:t>6+2</m:t>
                          </m:r>
                        </m:e>
                      </m:d>
                      <m:d>
                        <m:dPr>
                          <m:begChr m:val="["/>
                          <m:endChr m:val="]"/>
                          <m:ctrlPr>
                            <a:rPr lang="es-CL" b="0" i="1" smtClean="0">
                              <a:latin typeface="Cambria Math" panose="02040503050406030204" pitchFamily="18" charset="0"/>
                            </a:rPr>
                          </m:ctrlPr>
                        </m:dPr>
                        <m:e>
                          <m:r>
                            <a:rPr lang="es-CL" b="0" i="0" smtClean="0">
                              <a:latin typeface="Cambria Math" panose="02040503050406030204" pitchFamily="18" charset="0"/>
                            </a:rPr>
                            <m:t> </m:t>
                          </m:r>
                          <m:r>
                            <m:rPr>
                              <m:sty m:val="p"/>
                            </m:rPr>
                            <a:rPr lang="es-CL" b="0" i="0" smtClean="0">
                              <a:latin typeface="Cambria Math" panose="02040503050406030204" pitchFamily="18" charset="0"/>
                            </a:rPr>
                            <m:t>J</m:t>
                          </m:r>
                          <m:r>
                            <a:rPr lang="es-CL" b="0" i="0" smtClean="0">
                              <a:latin typeface="Cambria Math" panose="02040503050406030204" pitchFamily="18" charset="0"/>
                            </a:rPr>
                            <m:t> </m:t>
                          </m:r>
                        </m:e>
                      </m:d>
                      <m:r>
                        <a:rPr lang="es-CL" b="0" i="0" smtClean="0">
                          <a:latin typeface="Cambria Math" panose="02040503050406030204" pitchFamily="18" charset="0"/>
                        </a:rPr>
                        <m:t>=8 [ </m:t>
                      </m:r>
                      <m:r>
                        <m:rPr>
                          <m:sty m:val="p"/>
                        </m:rPr>
                        <a:rPr lang="es-CL" b="0" i="0" smtClean="0">
                          <a:latin typeface="Cambria Math" panose="02040503050406030204" pitchFamily="18" charset="0"/>
                        </a:rPr>
                        <m:t>J</m:t>
                      </m:r>
                      <m:r>
                        <a:rPr lang="es-CL" b="0" i="0" smtClean="0">
                          <a:latin typeface="Cambria Math" panose="02040503050406030204" pitchFamily="18" charset="0"/>
                        </a:rPr>
                        <m:t> ]</m:t>
                      </m:r>
                    </m:oMath>
                  </m:oMathPara>
                </a14:m>
                <a:endParaRPr lang="es-CL" dirty="0"/>
              </a:p>
            </p:txBody>
          </p:sp>
        </mc:Choice>
        <mc:Fallback xmlns="">
          <p:sp>
            <p:nvSpPr>
              <p:cNvPr id="25" name="Rectángulo 24">
                <a:extLst>
                  <a:ext uri="{FF2B5EF4-FFF2-40B4-BE49-F238E27FC236}">
                    <a16:creationId xmlns:a16="http://schemas.microsoft.com/office/drawing/2014/main" id="{D5AEFDEB-9DEC-4736-9ABB-CD46ABEE2428}"/>
                  </a:ext>
                </a:extLst>
              </p:cNvPr>
              <p:cNvSpPr>
                <a:spLocks noRot="1" noChangeAspect="1" noMove="1" noResize="1" noEditPoints="1" noAdjustHandles="1" noChangeArrowheads="1" noChangeShapeType="1" noTextEdit="1"/>
              </p:cNvSpPr>
              <p:nvPr/>
            </p:nvSpPr>
            <p:spPr>
              <a:xfrm>
                <a:off x="7104112" y="4963046"/>
                <a:ext cx="4104009" cy="610936"/>
              </a:xfrm>
              <a:prstGeom prst="rect">
                <a:avLst/>
              </a:prstGeom>
              <a:blipFill>
                <a:blip r:embed="rId13"/>
                <a:stretch>
                  <a:fillRect/>
                </a:stretch>
              </a:blipFill>
            </p:spPr>
            <p:txBody>
              <a:bodyPr/>
              <a:lstStyle/>
              <a:p>
                <a:r>
                  <a:rPr lang="es-CL">
                    <a:noFill/>
                  </a:rPr>
                  <a:t> </a:t>
                </a:r>
              </a:p>
            </p:txBody>
          </p:sp>
        </mc:Fallback>
      </mc:AlternateContent>
    </p:spTree>
    <p:extLst>
      <p:ext uri="{BB962C8B-B14F-4D97-AF65-F5344CB8AC3E}">
        <p14:creationId xmlns:p14="http://schemas.microsoft.com/office/powerpoint/2010/main" val="2990117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2000" fill="hold"/>
                                        <p:tgtEl>
                                          <p:spTgt spid="27"/>
                                        </p:tgtEl>
                                        <p:attrNameLst>
                                          <p:attrName>ppt_x</p:attrName>
                                        </p:attrNameLst>
                                      </p:cBhvr>
                                      <p:tavLst>
                                        <p:tav tm="0">
                                          <p:val>
                                            <p:strVal val="#ppt_x"/>
                                          </p:val>
                                        </p:tav>
                                        <p:tav tm="100000">
                                          <p:val>
                                            <p:strVal val="#ppt_x"/>
                                          </p:val>
                                        </p:tav>
                                      </p:tavLst>
                                    </p:anim>
                                    <p:anim calcmode="lin" valueType="num">
                                      <p:cBhvr additive="base">
                                        <p:cTn id="8" dur="2000" fill="hold"/>
                                        <p:tgtEl>
                                          <p:spTgt spid="2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2000" fill="hold"/>
                                        <p:tgtEl>
                                          <p:spTgt spid="28"/>
                                        </p:tgtEl>
                                        <p:attrNameLst>
                                          <p:attrName>ppt_x</p:attrName>
                                        </p:attrNameLst>
                                      </p:cBhvr>
                                      <p:tavLst>
                                        <p:tav tm="0">
                                          <p:val>
                                            <p:strVal val="#ppt_x"/>
                                          </p:val>
                                        </p:tav>
                                        <p:tav tm="100000">
                                          <p:val>
                                            <p:strVal val="#ppt_x"/>
                                          </p:val>
                                        </p:tav>
                                      </p:tavLst>
                                    </p:anim>
                                    <p:anim calcmode="lin" valueType="num">
                                      <p:cBhvr additive="base">
                                        <p:cTn id="12" dur="200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2000" fill="hold"/>
                                        <p:tgtEl>
                                          <p:spTgt spid="29"/>
                                        </p:tgtEl>
                                        <p:attrNameLst>
                                          <p:attrName>ppt_x</p:attrName>
                                        </p:attrNameLst>
                                      </p:cBhvr>
                                      <p:tavLst>
                                        <p:tav tm="0">
                                          <p:val>
                                            <p:strVal val="#ppt_x"/>
                                          </p:val>
                                        </p:tav>
                                        <p:tav tm="100000">
                                          <p:val>
                                            <p:strVal val="#ppt_x"/>
                                          </p:val>
                                        </p:tav>
                                      </p:tavLst>
                                    </p:anim>
                                    <p:anim calcmode="lin" valueType="num">
                                      <p:cBhvr additive="base">
                                        <p:cTn id="16" dur="2000" fill="hold"/>
                                        <p:tgtEl>
                                          <p:spTgt spid="2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2000" fill="hold"/>
                                        <p:tgtEl>
                                          <p:spTgt spid="30"/>
                                        </p:tgtEl>
                                        <p:attrNameLst>
                                          <p:attrName>ppt_x</p:attrName>
                                        </p:attrNameLst>
                                      </p:cBhvr>
                                      <p:tavLst>
                                        <p:tav tm="0">
                                          <p:val>
                                            <p:strVal val="#ppt_x"/>
                                          </p:val>
                                        </p:tav>
                                        <p:tav tm="100000">
                                          <p:val>
                                            <p:strVal val="#ppt_x"/>
                                          </p:val>
                                        </p:tav>
                                      </p:tavLst>
                                    </p:anim>
                                    <p:anim calcmode="lin" valueType="num">
                                      <p:cBhvr additive="base">
                                        <p:cTn id="20" dur="2000" fill="hold"/>
                                        <p:tgtEl>
                                          <p:spTgt spid="30"/>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2000" fill="hold"/>
                                        <p:tgtEl>
                                          <p:spTgt spid="31"/>
                                        </p:tgtEl>
                                        <p:attrNameLst>
                                          <p:attrName>ppt_x</p:attrName>
                                        </p:attrNameLst>
                                      </p:cBhvr>
                                      <p:tavLst>
                                        <p:tav tm="0">
                                          <p:val>
                                            <p:strVal val="#ppt_x"/>
                                          </p:val>
                                        </p:tav>
                                        <p:tav tm="100000">
                                          <p:val>
                                            <p:strVal val="#ppt_x"/>
                                          </p:val>
                                        </p:tav>
                                      </p:tavLst>
                                    </p:anim>
                                    <p:anim calcmode="lin" valueType="num">
                                      <p:cBhvr additive="base">
                                        <p:cTn id="24" dur="2000" fill="hold"/>
                                        <p:tgtEl>
                                          <p:spTgt spid="3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additive="base">
                                        <p:cTn id="27" dur="2000" fill="hold"/>
                                        <p:tgtEl>
                                          <p:spTgt spid="32"/>
                                        </p:tgtEl>
                                        <p:attrNameLst>
                                          <p:attrName>ppt_x</p:attrName>
                                        </p:attrNameLst>
                                      </p:cBhvr>
                                      <p:tavLst>
                                        <p:tav tm="0">
                                          <p:val>
                                            <p:strVal val="#ppt_x"/>
                                          </p:val>
                                        </p:tav>
                                        <p:tav tm="100000">
                                          <p:val>
                                            <p:strVal val="#ppt_x"/>
                                          </p:val>
                                        </p:tav>
                                      </p:tavLst>
                                    </p:anim>
                                    <p:anim calcmode="lin" valueType="num">
                                      <p:cBhvr additive="base">
                                        <p:cTn id="28" dur="2000" fill="hold"/>
                                        <p:tgtEl>
                                          <p:spTgt spid="32"/>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2000" fill="hold"/>
                                        <p:tgtEl>
                                          <p:spTgt spid="33"/>
                                        </p:tgtEl>
                                        <p:attrNameLst>
                                          <p:attrName>ppt_x</p:attrName>
                                        </p:attrNameLst>
                                      </p:cBhvr>
                                      <p:tavLst>
                                        <p:tav tm="0">
                                          <p:val>
                                            <p:strVal val="#ppt_x"/>
                                          </p:val>
                                        </p:tav>
                                        <p:tav tm="100000">
                                          <p:val>
                                            <p:strVal val="#ppt_x"/>
                                          </p:val>
                                        </p:tav>
                                      </p:tavLst>
                                    </p:anim>
                                    <p:anim calcmode="lin" valueType="num">
                                      <p:cBhvr additive="base">
                                        <p:cTn id="32" dur="2000" fill="hold"/>
                                        <p:tgtEl>
                                          <p:spTgt spid="33"/>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additive="base">
                                        <p:cTn id="35" dur="2000" fill="hold"/>
                                        <p:tgtEl>
                                          <p:spTgt spid="34"/>
                                        </p:tgtEl>
                                        <p:attrNameLst>
                                          <p:attrName>ppt_x</p:attrName>
                                        </p:attrNameLst>
                                      </p:cBhvr>
                                      <p:tavLst>
                                        <p:tav tm="0">
                                          <p:val>
                                            <p:strVal val="#ppt_x"/>
                                          </p:val>
                                        </p:tav>
                                        <p:tav tm="100000">
                                          <p:val>
                                            <p:strVal val="#ppt_x"/>
                                          </p:val>
                                        </p:tav>
                                      </p:tavLst>
                                    </p:anim>
                                    <p:anim calcmode="lin" valueType="num">
                                      <p:cBhvr additive="base">
                                        <p:cTn id="36" dur="2000" fill="hold"/>
                                        <p:tgtEl>
                                          <p:spTgt spid="3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additive="base">
                                        <p:cTn id="39" dur="2000" fill="hold"/>
                                        <p:tgtEl>
                                          <p:spTgt spid="35"/>
                                        </p:tgtEl>
                                        <p:attrNameLst>
                                          <p:attrName>ppt_x</p:attrName>
                                        </p:attrNameLst>
                                      </p:cBhvr>
                                      <p:tavLst>
                                        <p:tav tm="0">
                                          <p:val>
                                            <p:strVal val="#ppt_x"/>
                                          </p:val>
                                        </p:tav>
                                        <p:tav tm="100000">
                                          <p:val>
                                            <p:strVal val="#ppt_x"/>
                                          </p:val>
                                        </p:tav>
                                      </p:tavLst>
                                    </p:anim>
                                    <p:anim calcmode="lin" valueType="num">
                                      <p:cBhvr additive="base">
                                        <p:cTn id="40" dur="2000" fill="hold"/>
                                        <p:tgtEl>
                                          <p:spTgt spid="35"/>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additive="base">
                                        <p:cTn id="43" dur="2000" fill="hold"/>
                                        <p:tgtEl>
                                          <p:spTgt spid="36"/>
                                        </p:tgtEl>
                                        <p:attrNameLst>
                                          <p:attrName>ppt_x</p:attrName>
                                        </p:attrNameLst>
                                      </p:cBhvr>
                                      <p:tavLst>
                                        <p:tav tm="0">
                                          <p:val>
                                            <p:strVal val="#ppt_x"/>
                                          </p:val>
                                        </p:tav>
                                        <p:tav tm="100000">
                                          <p:val>
                                            <p:strVal val="#ppt_x"/>
                                          </p:val>
                                        </p:tav>
                                      </p:tavLst>
                                    </p:anim>
                                    <p:anim calcmode="lin" valueType="num">
                                      <p:cBhvr additive="base">
                                        <p:cTn id="44" dur="2000" fill="hold"/>
                                        <p:tgtEl>
                                          <p:spTgt spid="36"/>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2000" fill="hold"/>
                                        <p:tgtEl>
                                          <p:spTgt spid="37"/>
                                        </p:tgtEl>
                                        <p:attrNameLst>
                                          <p:attrName>ppt_x</p:attrName>
                                        </p:attrNameLst>
                                      </p:cBhvr>
                                      <p:tavLst>
                                        <p:tav tm="0">
                                          <p:val>
                                            <p:strVal val="#ppt_x"/>
                                          </p:val>
                                        </p:tav>
                                        <p:tav tm="100000">
                                          <p:val>
                                            <p:strVal val="#ppt_x"/>
                                          </p:val>
                                        </p:tav>
                                      </p:tavLst>
                                    </p:anim>
                                    <p:anim calcmode="lin" valueType="num">
                                      <p:cBhvr additive="base">
                                        <p:cTn id="48" dur="2000" fill="hold"/>
                                        <p:tgtEl>
                                          <p:spTgt spid="37"/>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2000" fill="hold"/>
                                        <p:tgtEl>
                                          <p:spTgt spid="40"/>
                                        </p:tgtEl>
                                        <p:attrNameLst>
                                          <p:attrName>ppt_x</p:attrName>
                                        </p:attrNameLst>
                                      </p:cBhvr>
                                      <p:tavLst>
                                        <p:tav tm="0">
                                          <p:val>
                                            <p:strVal val="#ppt_x"/>
                                          </p:val>
                                        </p:tav>
                                        <p:tav tm="100000">
                                          <p:val>
                                            <p:strVal val="#ppt_x"/>
                                          </p:val>
                                        </p:tav>
                                      </p:tavLst>
                                    </p:anim>
                                    <p:anim calcmode="lin" valueType="num">
                                      <p:cBhvr additive="base">
                                        <p:cTn id="52" dur="2000" fill="hold"/>
                                        <p:tgtEl>
                                          <p:spTgt spid="4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additive="base">
                                        <p:cTn id="55" dur="2000" fill="hold"/>
                                        <p:tgtEl>
                                          <p:spTgt spid="41"/>
                                        </p:tgtEl>
                                        <p:attrNameLst>
                                          <p:attrName>ppt_x</p:attrName>
                                        </p:attrNameLst>
                                      </p:cBhvr>
                                      <p:tavLst>
                                        <p:tav tm="0">
                                          <p:val>
                                            <p:strVal val="#ppt_x"/>
                                          </p:val>
                                        </p:tav>
                                        <p:tav tm="100000">
                                          <p:val>
                                            <p:strVal val="#ppt_x"/>
                                          </p:val>
                                        </p:tav>
                                      </p:tavLst>
                                    </p:anim>
                                    <p:anim calcmode="lin" valueType="num">
                                      <p:cBhvr additive="base">
                                        <p:cTn id="56" dur="20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2000" fill="hold"/>
                                        <p:tgtEl>
                                          <p:spTgt spid="3"/>
                                        </p:tgtEl>
                                        <p:attrNameLst>
                                          <p:attrName>ppt_x</p:attrName>
                                        </p:attrNameLst>
                                      </p:cBhvr>
                                      <p:tavLst>
                                        <p:tav tm="0">
                                          <p:val>
                                            <p:strVal val="#ppt_x"/>
                                          </p:val>
                                        </p:tav>
                                        <p:tav tm="100000">
                                          <p:val>
                                            <p:strVal val="#ppt_x"/>
                                          </p:val>
                                        </p:tav>
                                      </p:tavLst>
                                    </p:anim>
                                    <p:anim calcmode="lin" valueType="num">
                                      <p:cBhvr additive="base">
                                        <p:cTn id="62" dur="2000" fill="hold"/>
                                        <p:tgtEl>
                                          <p:spTgt spid="3"/>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additive="base">
                                        <p:cTn id="65" dur="2000" fill="hold"/>
                                        <p:tgtEl>
                                          <p:spTgt spid="5"/>
                                        </p:tgtEl>
                                        <p:attrNameLst>
                                          <p:attrName>ppt_x</p:attrName>
                                        </p:attrNameLst>
                                      </p:cBhvr>
                                      <p:tavLst>
                                        <p:tav tm="0">
                                          <p:val>
                                            <p:strVal val="#ppt_x"/>
                                          </p:val>
                                        </p:tav>
                                        <p:tav tm="100000">
                                          <p:val>
                                            <p:strVal val="#ppt_x"/>
                                          </p:val>
                                        </p:tav>
                                      </p:tavLst>
                                    </p:anim>
                                    <p:anim calcmode="lin" valueType="num">
                                      <p:cBhvr additive="base">
                                        <p:cTn id="66" dur="2000" fill="hold"/>
                                        <p:tgtEl>
                                          <p:spTgt spid="5"/>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45"/>
                                        </p:tgtEl>
                                        <p:attrNameLst>
                                          <p:attrName>style.visibility</p:attrName>
                                        </p:attrNameLst>
                                      </p:cBhvr>
                                      <p:to>
                                        <p:strVal val="visible"/>
                                      </p:to>
                                    </p:set>
                                    <p:anim calcmode="lin" valueType="num">
                                      <p:cBhvr additive="base">
                                        <p:cTn id="69" dur="2000" fill="hold"/>
                                        <p:tgtEl>
                                          <p:spTgt spid="45"/>
                                        </p:tgtEl>
                                        <p:attrNameLst>
                                          <p:attrName>ppt_x</p:attrName>
                                        </p:attrNameLst>
                                      </p:cBhvr>
                                      <p:tavLst>
                                        <p:tav tm="0">
                                          <p:val>
                                            <p:strVal val="#ppt_x"/>
                                          </p:val>
                                        </p:tav>
                                        <p:tav tm="100000">
                                          <p:val>
                                            <p:strVal val="#ppt_x"/>
                                          </p:val>
                                        </p:tav>
                                      </p:tavLst>
                                    </p:anim>
                                    <p:anim calcmode="lin" valueType="num">
                                      <p:cBhvr additive="base">
                                        <p:cTn id="70" dur="20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24"/>
                                        </p:tgtEl>
                                        <p:attrNameLst>
                                          <p:attrName>style.visibility</p:attrName>
                                        </p:attrNameLst>
                                      </p:cBhvr>
                                      <p:to>
                                        <p:strVal val="visible"/>
                                      </p:to>
                                    </p:set>
                                    <p:anim calcmode="lin" valueType="num">
                                      <p:cBhvr additive="base">
                                        <p:cTn id="75" dur="2000" fill="hold"/>
                                        <p:tgtEl>
                                          <p:spTgt spid="24"/>
                                        </p:tgtEl>
                                        <p:attrNameLst>
                                          <p:attrName>ppt_x</p:attrName>
                                        </p:attrNameLst>
                                      </p:cBhvr>
                                      <p:tavLst>
                                        <p:tav tm="0">
                                          <p:val>
                                            <p:strVal val="#ppt_x"/>
                                          </p:val>
                                        </p:tav>
                                        <p:tav tm="100000">
                                          <p:val>
                                            <p:strVal val="#ppt_x"/>
                                          </p:val>
                                        </p:tav>
                                      </p:tavLst>
                                    </p:anim>
                                    <p:anim calcmode="lin" valueType="num">
                                      <p:cBhvr additive="base">
                                        <p:cTn id="76" dur="20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4" fill="hold" grpId="0" nodeType="clickEffect">
                                  <p:stCondLst>
                                    <p:cond delay="0"/>
                                  </p:stCondLst>
                                  <p:childTnLst>
                                    <p:set>
                                      <p:cBhvr>
                                        <p:cTn id="80" dur="1" fill="hold">
                                          <p:stCondLst>
                                            <p:cond delay="0"/>
                                          </p:stCondLst>
                                        </p:cTn>
                                        <p:tgtEl>
                                          <p:spTgt spid="25"/>
                                        </p:tgtEl>
                                        <p:attrNameLst>
                                          <p:attrName>style.visibility</p:attrName>
                                        </p:attrNameLst>
                                      </p:cBhvr>
                                      <p:to>
                                        <p:strVal val="visible"/>
                                      </p:to>
                                    </p:set>
                                    <p:anim calcmode="lin" valueType="num">
                                      <p:cBhvr additive="base">
                                        <p:cTn id="81" dur="2000" fill="hold"/>
                                        <p:tgtEl>
                                          <p:spTgt spid="25"/>
                                        </p:tgtEl>
                                        <p:attrNameLst>
                                          <p:attrName>ppt_x</p:attrName>
                                        </p:attrNameLst>
                                      </p:cBhvr>
                                      <p:tavLst>
                                        <p:tav tm="0">
                                          <p:val>
                                            <p:strVal val="#ppt_x"/>
                                          </p:val>
                                        </p:tav>
                                        <p:tav tm="100000">
                                          <p:val>
                                            <p:strVal val="#ppt_x"/>
                                          </p:val>
                                        </p:tav>
                                      </p:tavLst>
                                    </p:anim>
                                    <p:anim calcmode="lin" valueType="num">
                                      <p:cBhvr additive="base">
                                        <p:cTn id="82" dur="20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2" grpId="0"/>
      <p:bldP spid="35" grpId="0"/>
      <p:bldP spid="36" grpId="0"/>
      <p:bldP spid="40" grpId="0"/>
      <p:bldP spid="41" grpId="0"/>
      <p:bldP spid="3" grpId="0"/>
      <p:bldP spid="5" grpId="0"/>
      <p:bldP spid="45" grpId="0"/>
      <p:bldP spid="24" grpId="0"/>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Marcador de contenido 2">
            <a:extLst>
              <a:ext uri="{FF2B5EF4-FFF2-40B4-BE49-F238E27FC236}">
                <a16:creationId xmlns:a16="http://schemas.microsoft.com/office/drawing/2014/main" id="{39FA2F64-A182-4E59-9C7C-369BB6D4D6F7}"/>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chemeClr val="bg1"/>
                </a:solidFill>
                <a:latin typeface="Calibri" panose="020F0502020204030204" pitchFamily="34" charset="0"/>
                <a:ea typeface="CMU Serif" panose="02000603000000000000" pitchFamily="50" charset="0"/>
                <a:cs typeface="Calibri" panose="020F0502020204030204" pitchFamily="34" charset="0"/>
              </a:rPr>
              <a:t>Ejercicio</a:t>
            </a:r>
          </a:p>
        </p:txBody>
      </p:sp>
      <p:sp>
        <p:nvSpPr>
          <p:cNvPr id="23" name="Marcador de contenido 4">
            <a:extLst>
              <a:ext uri="{FF2B5EF4-FFF2-40B4-BE49-F238E27FC236}">
                <a16:creationId xmlns:a16="http://schemas.microsoft.com/office/drawing/2014/main" id="{63AE4481-3C5C-4067-B0D3-90EFCA34B1D7}"/>
              </a:ext>
            </a:extLst>
          </p:cNvPr>
          <p:cNvSpPr>
            <a:spLocks noGrp="1"/>
          </p:cNvSpPr>
          <p:nvPr>
            <p:ph idx="1"/>
          </p:nvPr>
        </p:nvSpPr>
        <p:spPr>
          <a:xfrm>
            <a:off x="838200" y="1268760"/>
            <a:ext cx="10515600" cy="4248472"/>
          </a:xfrm>
        </p:spPr>
        <p:txBody>
          <a:bodyPr>
            <a:noAutofit/>
          </a:bodyPr>
          <a:lstStyle/>
          <a:p>
            <a:pPr marL="0" indent="0" algn="just">
              <a:buNone/>
            </a:pPr>
            <a:r>
              <a:rPr lang="es-CL" sz="2200" dirty="0">
                <a:solidFill>
                  <a:srgbClr val="00456F"/>
                </a:solidFill>
                <a:latin typeface="Calibri" panose="020F0502020204030204" pitchFamily="34" charset="0"/>
                <a:ea typeface="CMU Serif" panose="02000603000000000000" pitchFamily="50" charset="0"/>
                <a:cs typeface="Calibri" panose="020F0502020204030204" pitchFamily="34" charset="0"/>
              </a:rPr>
              <a:t>Un conductor viaja en su camioneta por una carretera donde la velocidad máxima permitida es de 60 [km/h] por efecto del hielo. De manera inesperada el conductor se encuentra con un vehículo compacto detenido, que tiene una masa aproximada de la mitad de la de su camioneta, colisionando con él. Con el objeto de determinar la responsabilidad de tal evento, un perito llega al lugar y toma nota de los siguientes datos: la camioneta se desvía 30° con respecto a su dirección original, mientras que el vehículo compacto se desvía 40°. Por las marcas dejadas por el vehículo compacto, el perito determina que traía 70 [km/h] inmediatamente después del choque. El conductor de la camioneta no recuerda la velocidad que traía al chocar. ¿Puede el perito determinar, con esta información, si el conductor de la camioneta es o no culpable de la colisión?</a:t>
            </a:r>
            <a:endParaRPr lang="es-US" sz="2200" dirty="0">
              <a:solidFill>
                <a:srgbClr val="00456F"/>
              </a:solidFill>
              <a:latin typeface="Calibri" panose="020F0502020204030204" pitchFamily="34" charset="0"/>
              <a:ea typeface="CMU Serif" panose="02000603000000000000" pitchFamily="50" charset="0"/>
              <a:cs typeface="Calibri" panose="020F0502020204030204" pitchFamily="34" charset="0"/>
            </a:endParaRPr>
          </a:p>
        </p:txBody>
      </p:sp>
    </p:spTree>
    <p:extLst>
      <p:ext uri="{BB962C8B-B14F-4D97-AF65-F5344CB8AC3E}">
        <p14:creationId xmlns:p14="http://schemas.microsoft.com/office/powerpoint/2010/main" val="93782599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Personalizados 5">
      <a:dk1>
        <a:srgbClr val="293554"/>
      </a:dk1>
      <a:lt1>
        <a:srgbClr val="FEFFFF"/>
      </a:lt1>
      <a:dk2>
        <a:srgbClr val="FE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1_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4531</TotalTime>
  <Words>446</Words>
  <Application>Microsoft Macintosh PowerPoint</Application>
  <PresentationFormat>Panorámica</PresentationFormat>
  <Paragraphs>58</Paragraphs>
  <Slides>6</Slides>
  <Notes>0</Notes>
  <HiddenSlides>0</HiddenSlides>
  <MMClips>0</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6</vt:i4>
      </vt:variant>
    </vt:vector>
  </HeadingPairs>
  <TitlesOfParts>
    <vt:vector size="16" baseType="lpstr">
      <vt:lpstr>Arial</vt:lpstr>
      <vt:lpstr>Calibri</vt:lpstr>
      <vt:lpstr>Calibri Light</vt:lpstr>
      <vt:lpstr>Cambria Math</vt:lpstr>
      <vt:lpstr>Tw Cen MT</vt:lpstr>
      <vt:lpstr>Wingdings</vt:lpstr>
      <vt:lpstr>Wingdings 2</vt:lpstr>
      <vt:lpstr>Intermedio</vt:lpstr>
      <vt:lpstr>1_Diseño personalizado</vt:lpstr>
      <vt:lpstr>Diseño personalizado</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JP-PC</dc:creator>
  <cp:lastModifiedBy>Hector Jaime</cp:lastModifiedBy>
  <cp:revision>326</cp:revision>
  <dcterms:created xsi:type="dcterms:W3CDTF">2019-03-01T17:41:33Z</dcterms:created>
  <dcterms:modified xsi:type="dcterms:W3CDTF">2021-07-20T22:54:08Z</dcterms:modified>
</cp:coreProperties>
</file>