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4" r:id="rId3"/>
    <p:sldId id="283" r:id="rId4"/>
    <p:sldId id="284" r:id="rId5"/>
    <p:sldId id="301" r:id="rId6"/>
    <p:sldId id="302" r:id="rId7"/>
    <p:sldId id="282" r:id="rId8"/>
    <p:sldId id="290" r:id="rId9"/>
    <p:sldId id="291" r:id="rId10"/>
    <p:sldId id="292" r:id="rId11"/>
    <p:sldId id="305" r:id="rId12"/>
    <p:sldId id="300" r:id="rId13"/>
    <p:sldId id="306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1F7C5-1C87-4002-BF49-45FC8BC48C1D}" type="datetimeFigureOut">
              <a:rPr lang="es-ES" smtClean="0"/>
              <a:pPr/>
              <a:t>16/04/2026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  <a:p>
            <a:endParaRPr lang="es-ES" dirty="0"/>
          </a:p>
          <a:p>
            <a:pPr marL="0" indent="0" algn="ctr">
              <a:buNone/>
            </a:pPr>
            <a:r>
              <a:rPr lang="es-E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0894"/>
            <a:ext cx="9144000" cy="617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6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0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es-CL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Conocer la tabla periódica: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Organización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Orden y ubicación de los elementos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Relación entre: ubicación y </a:t>
            </a:r>
            <a:r>
              <a:rPr lang="es-ES" dirty="0" err="1"/>
              <a:t>e</a:t>
            </a:r>
            <a:r>
              <a:rPr lang="es-ES" baseline="-25000" dirty="0" err="1"/>
              <a:t>v</a:t>
            </a:r>
            <a:r>
              <a:rPr lang="es-ES" dirty="0"/>
              <a:t>- de los elementos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Propiedades periódicas</a:t>
            </a:r>
          </a:p>
          <a:p>
            <a:pPr marL="457200" lvl="1" indent="0">
              <a:buNone/>
            </a:pPr>
            <a:endParaRPr lang="es-E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s-ES" dirty="0"/>
              <a:t>Introducción a Enlace Químico: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s-ES" dirty="0"/>
              <a:t>Elemento químico – </a:t>
            </a:r>
            <a:r>
              <a:rPr lang="es-ES" dirty="0" err="1"/>
              <a:t>ión</a:t>
            </a:r>
            <a:r>
              <a:rPr lang="es-ES" dirty="0"/>
              <a:t> más probable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5722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Meyer y </a:t>
            </a:r>
            <a:r>
              <a:rPr lang="es-ES" b="1" dirty="0" err="1"/>
              <a:t>Mendeleiev</a:t>
            </a:r>
            <a:endParaRPr lang="es-ES" b="1" dirty="0"/>
          </a:p>
        </p:txBody>
      </p:sp>
      <p:pic>
        <p:nvPicPr>
          <p:cNvPr id="4" name="3 Marcador de contenido" descr="TABLA MENDELEIE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43050"/>
            <a:ext cx="3105150" cy="4152900"/>
          </a:xfrm>
        </p:spPr>
      </p:pic>
      <p:sp>
        <p:nvSpPr>
          <p:cNvPr id="5" name="4 CuadroTexto"/>
          <p:cNvSpPr txBox="1"/>
          <p:nvPr/>
        </p:nvSpPr>
        <p:spPr>
          <a:xfrm>
            <a:off x="4071934" y="1785926"/>
            <a:ext cx="45005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Meyer </a:t>
            </a:r>
            <a:endParaRPr lang="es-ES" dirty="0"/>
          </a:p>
          <a:p>
            <a:pPr algn="just"/>
            <a:r>
              <a:rPr lang="es-ES" dirty="0"/>
              <a:t>En 1869, Meyer, químico alemán, pone en evidencia una cierta periodicidad en el volumen atómico. </a:t>
            </a:r>
          </a:p>
          <a:p>
            <a:pPr algn="just"/>
            <a:r>
              <a:rPr lang="es-ES" dirty="0"/>
              <a:t>Los elementos similares tienen un volumen atómico similar en relación con los otros elementos.</a:t>
            </a:r>
          </a:p>
          <a:p>
            <a:pPr algn="just"/>
            <a:endParaRPr lang="es-ES" dirty="0"/>
          </a:p>
          <a:p>
            <a:pPr algn="just"/>
            <a:r>
              <a:rPr lang="es-ES" b="1" dirty="0" err="1"/>
              <a:t>Mendeleiev</a:t>
            </a:r>
            <a:r>
              <a:rPr lang="es-ES" b="1" dirty="0"/>
              <a:t> </a:t>
            </a:r>
            <a:endParaRPr lang="es-ES" dirty="0"/>
          </a:p>
          <a:p>
            <a:pPr algn="just"/>
            <a:r>
              <a:rPr lang="es-ES" dirty="0"/>
              <a:t>En 1869, </a:t>
            </a:r>
            <a:r>
              <a:rPr lang="es-ES" dirty="0" err="1"/>
              <a:t>Mendeleiev</a:t>
            </a:r>
            <a:r>
              <a:rPr lang="es-ES" dirty="0"/>
              <a:t>, químico ruso, presenta una primera versión de su tabla periódica en 1869. </a:t>
            </a:r>
          </a:p>
          <a:p>
            <a:pPr algn="just"/>
            <a:r>
              <a:rPr lang="es-ES" dirty="0"/>
              <a:t> El se dio cuenta de que clasificando los elementos según sus masas atómicas se veía aparecer una periodicidad .</a:t>
            </a:r>
          </a:p>
          <a:p>
            <a:pPr algn="just"/>
            <a:r>
              <a:rPr lang="es-ES" dirty="0"/>
              <a:t> La primera tabla contenía 63 elementos. </a:t>
            </a:r>
          </a:p>
          <a:p>
            <a:pPr algn="just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Tabla periódica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53381"/>
            <a:ext cx="7620000" cy="4419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/>
              <a:t>Niveles de energía </a:t>
            </a:r>
          </a:p>
        </p:txBody>
      </p:sp>
      <p:pic>
        <p:nvPicPr>
          <p:cNvPr id="4" name="3 Marcador de contenido" descr="Niveles de energia_orbital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3748" y="1844824"/>
            <a:ext cx="4536504" cy="4321021"/>
          </a:xfrm>
        </p:spPr>
      </p:pic>
    </p:spTree>
    <p:extLst>
      <p:ext uri="{BB962C8B-B14F-4D97-AF65-F5344CB8AC3E}">
        <p14:creationId xmlns:p14="http://schemas.microsoft.com/office/powerpoint/2010/main" val="181690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Niveles de energía </a:t>
            </a:r>
            <a:endParaRPr lang="es-CL" dirty="0"/>
          </a:p>
        </p:txBody>
      </p:sp>
      <p:pic>
        <p:nvPicPr>
          <p:cNvPr id="1026" name="Picture 2" descr="Configuración electrónica - Escolar - ABC Color">
            <a:extLst>
              <a:ext uri="{FF2B5EF4-FFF2-40B4-BE49-F238E27FC236}">
                <a16:creationId xmlns:a16="http://schemas.microsoft.com/office/drawing/2014/main" id="{E8C77339-C69C-A4EB-C5FE-BEA0DE102B3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437" y="1600200"/>
            <a:ext cx="5681125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07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Tabla periódica en bloques</a:t>
            </a:r>
          </a:p>
        </p:txBody>
      </p:sp>
      <p:pic>
        <p:nvPicPr>
          <p:cNvPr id="4" name="3 Marcador de contenido" descr="TABLA EN BLOQUES s, p,d y f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7206" y="1857364"/>
            <a:ext cx="7378132" cy="385147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/>
              <a:t>Energía de ionización o potencial de ionización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Es la mínima energía necesaria para retirar un electrón de un elemento neutro, gaseoso y en su estado fundamental.</a:t>
            </a:r>
          </a:p>
        </p:txBody>
      </p:sp>
      <p:pic>
        <p:nvPicPr>
          <p:cNvPr id="4" name="3 Imagen" descr="ENERGÍA DE IONIZACIÓ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098805"/>
            <a:ext cx="5040560" cy="30828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/>
              <a:t>Afinidad electrónica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Es la energía desprendida por un átomo neutro al aceptar un electrón.</a:t>
            </a:r>
          </a:p>
        </p:txBody>
      </p:sp>
      <p:pic>
        <p:nvPicPr>
          <p:cNvPr id="4" name="3 Imagen" descr="AFINIDAD ELECTRÓNIC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768135"/>
            <a:ext cx="5112568" cy="3279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/>
              <a:t>Electronegatividad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Es la capacidad de un átomo para atraer hacia él los electrones de otro átomo mientras  comparten estos electrones.</a:t>
            </a:r>
          </a:p>
        </p:txBody>
      </p:sp>
      <p:pic>
        <p:nvPicPr>
          <p:cNvPr id="4" name="3 Imagen" descr="ELECTRONEGATIVIDA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8435" y="3068959"/>
            <a:ext cx="5149869" cy="3066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latin typeface="+mn-lt"/>
                <a:cs typeface="Arial" panose="020B0604020202020204" pitchFamily="34" charset="0"/>
              </a:rPr>
              <a:t>Resumen </a:t>
            </a:r>
            <a:endParaRPr lang="es-CL" b="1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387" y="1639094"/>
            <a:ext cx="5991225" cy="4448175"/>
          </a:xfrm>
        </p:spPr>
      </p:pic>
    </p:spTree>
    <p:extLst>
      <p:ext uri="{BB962C8B-B14F-4D97-AF65-F5344CB8AC3E}">
        <p14:creationId xmlns:p14="http://schemas.microsoft.com/office/powerpoint/2010/main" val="119536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s-ES" sz="3600" dirty="0"/>
              <a:t>Ejercicio</a:t>
            </a:r>
            <a:br>
              <a:rPr lang="es-ES" sz="3600" dirty="0"/>
            </a:b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dirty="0"/>
              <a:t>Para dos elementos de Z 8 y 19 respectivamente, determine cuál formará: </a:t>
            </a:r>
          </a:p>
          <a:p>
            <a:pPr algn="just" eaLnBrk="1" hangingPunct="1"/>
            <a:endParaRPr lang="es-ES" sz="2800" dirty="0"/>
          </a:p>
          <a:p>
            <a:pPr algn="just" eaLnBrk="1" hangingPunct="1"/>
            <a:r>
              <a:rPr lang="es-ES" sz="2800" dirty="0"/>
              <a:t>Catión (+)</a:t>
            </a:r>
          </a:p>
          <a:p>
            <a:pPr marL="0" indent="0" algn="just" eaLnBrk="1" hangingPunct="1">
              <a:buNone/>
            </a:pPr>
            <a:endParaRPr lang="es-ES" sz="2800" dirty="0"/>
          </a:p>
          <a:p>
            <a:pPr algn="just" eaLnBrk="1" hangingPunct="1"/>
            <a:r>
              <a:rPr lang="es-ES" sz="2800" dirty="0"/>
              <a:t>Anión (X-)</a:t>
            </a:r>
          </a:p>
          <a:p>
            <a:pPr eaLnBrk="1" hangingPunct="1">
              <a:buFont typeface="Arial" charset="0"/>
              <a:buNone/>
            </a:pP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03F09F-AE70-3919-688E-F7CBEB4ED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A211E66-868E-9700-4D4C-C3A2094C48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00200"/>
            <a:ext cx="748883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8403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222</Words>
  <Application>Microsoft Office PowerPoint</Application>
  <PresentationFormat>Presentación en pantalla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Tema de Office</vt:lpstr>
      <vt:lpstr> </vt:lpstr>
      <vt:lpstr>Objetivos</vt:lpstr>
      <vt:lpstr>Meyer y Mendeleiev</vt:lpstr>
      <vt:lpstr>Tabla periódica</vt:lpstr>
      <vt:lpstr>Niveles de energía </vt:lpstr>
      <vt:lpstr>Niveles de energía </vt:lpstr>
      <vt:lpstr>Tabla periódica en bloques</vt:lpstr>
      <vt:lpstr>Energía de ionización o potencial de ionización</vt:lpstr>
      <vt:lpstr>Afinidad electrónica</vt:lpstr>
      <vt:lpstr>Electronegatividad </vt:lpstr>
      <vt:lpstr>Resumen </vt:lpstr>
      <vt:lpstr>Ejercicio </vt:lpstr>
      <vt:lpstr>Presentación de PowerPoint</vt:lpstr>
    </vt:vector>
  </TitlesOfParts>
  <Company>Nombre de la organizaci?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ATÓMICOS</dc:title>
  <dc:creator>Nombre de usuario</dc:creator>
  <cp:lastModifiedBy>Lorena</cp:lastModifiedBy>
  <cp:revision>29</cp:revision>
  <dcterms:created xsi:type="dcterms:W3CDTF">2010-03-28T23:20:04Z</dcterms:created>
  <dcterms:modified xsi:type="dcterms:W3CDTF">2026-04-16T13:18:07Z</dcterms:modified>
</cp:coreProperties>
</file>