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0"/>
  </p:notesMasterIdLst>
  <p:sldIdLst>
    <p:sldId id="261" r:id="rId2"/>
    <p:sldId id="258" r:id="rId3"/>
    <p:sldId id="257" r:id="rId4"/>
    <p:sldId id="259" r:id="rId5"/>
    <p:sldId id="267" r:id="rId6"/>
    <p:sldId id="268" r:id="rId7"/>
    <p:sldId id="263" r:id="rId8"/>
    <p:sldId id="266" r:id="rId9"/>
  </p:sldIdLst>
  <p:sldSz cx="12192000" cy="6858000"/>
  <p:notesSz cx="6858000" cy="9144000"/>
  <p:defaultText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8080"/>
    <a:srgbClr val="CC009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1155" autoAdjust="0"/>
  </p:normalViewPr>
  <p:slideViewPr>
    <p:cSldViewPr snapToGrid="0">
      <p:cViewPr varScale="1">
        <p:scale>
          <a:sx n="79" d="100"/>
          <a:sy n="79" d="100"/>
        </p:scale>
        <p:origin x="821" y="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diagrams/_rels/data1.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image" Target="../media/image4.jpg"/></Relationships>
</file>

<file path=ppt/diagrams/_rels/drawing1.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image" Target="../media/image4.jpg"/></Relationships>
</file>

<file path=ppt/diagrams/colors1.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1CC0F22-4041-41FC-80EC-26DFF2D71C9B}" type="doc">
      <dgm:prSet loTypeId="urn:microsoft.com/office/officeart/2005/8/layout/vList4" loCatId="list" qsTypeId="urn:microsoft.com/office/officeart/2005/8/quickstyle/simple1" qsCatId="simple" csTypeId="urn:microsoft.com/office/officeart/2005/8/colors/accent1_1" csCatId="accent1" phldr="1"/>
      <dgm:spPr/>
      <dgm:t>
        <a:bodyPr/>
        <a:lstStyle/>
        <a:p>
          <a:endParaRPr lang="es-CL"/>
        </a:p>
      </dgm:t>
    </dgm:pt>
    <dgm:pt modelId="{FAFFB9D8-A1B8-4D9E-AD08-E3DCD540CE6E}">
      <dgm:prSet phldrT="[Texto]" custT="1"/>
      <dgm:spPr/>
      <dgm:t>
        <a:bodyPr/>
        <a:lstStyle/>
        <a:p>
          <a:r>
            <a:rPr lang="es-CL" sz="2000" dirty="0">
              <a:solidFill>
                <a:schemeClr val="accent1">
                  <a:lumMod val="50000"/>
                </a:schemeClr>
              </a:solidFill>
            </a:rPr>
            <a:t>«Representaciones mentales que el lector construye al tratar de comprender el texto leído». </a:t>
          </a:r>
        </a:p>
        <a:p>
          <a:r>
            <a:rPr lang="es-CL" sz="2000" dirty="0">
              <a:solidFill>
                <a:schemeClr val="accent1">
                  <a:lumMod val="50000"/>
                </a:schemeClr>
              </a:solidFill>
            </a:rPr>
            <a:t>«Cualquier información que se extrae del texto y que no está explícitamente expresada en él». </a:t>
          </a:r>
        </a:p>
        <a:p>
          <a:endParaRPr lang="es-CL" sz="1900" dirty="0"/>
        </a:p>
      </dgm:t>
    </dgm:pt>
    <dgm:pt modelId="{AF2F079E-EF6D-4B68-8307-81A7B5233627}" type="parTrans" cxnId="{F5516190-ABE6-41D3-B8DB-CC973C554E0F}">
      <dgm:prSet/>
      <dgm:spPr/>
      <dgm:t>
        <a:bodyPr/>
        <a:lstStyle/>
        <a:p>
          <a:endParaRPr lang="es-CL"/>
        </a:p>
      </dgm:t>
    </dgm:pt>
    <dgm:pt modelId="{6AFB1C85-CC06-4A80-82CC-88C9B9B58AFF}" type="sibTrans" cxnId="{F5516190-ABE6-41D3-B8DB-CC973C554E0F}">
      <dgm:prSet/>
      <dgm:spPr/>
      <dgm:t>
        <a:bodyPr/>
        <a:lstStyle/>
        <a:p>
          <a:endParaRPr lang="es-CL"/>
        </a:p>
      </dgm:t>
    </dgm:pt>
    <dgm:pt modelId="{CE20460E-CE89-4C66-AE09-5922220BFDFF}">
      <dgm:prSet phldrT="[Texto]" custT="1"/>
      <dgm:spPr/>
      <dgm:t>
        <a:bodyPr/>
        <a:lstStyle/>
        <a:p>
          <a:r>
            <a:rPr lang="es-CL" sz="2000" dirty="0">
              <a:solidFill>
                <a:schemeClr val="accent1">
                  <a:lumMod val="50000"/>
                </a:schemeClr>
              </a:solidFill>
            </a:rPr>
            <a:t>- Conectar saberes anteriores. </a:t>
          </a:r>
        </a:p>
        <a:p>
          <a:r>
            <a:rPr lang="es-CL" sz="2000" dirty="0">
              <a:solidFill>
                <a:schemeClr val="accent1">
                  <a:lumMod val="50000"/>
                </a:schemeClr>
              </a:solidFill>
            </a:rPr>
            <a:t>- Utilizar </a:t>
          </a:r>
          <a:r>
            <a:rPr lang="es-CL" sz="2000" b="1" u="sng" dirty="0">
              <a:solidFill>
                <a:schemeClr val="accent1">
                  <a:lumMod val="50000"/>
                </a:schemeClr>
              </a:solidFill>
            </a:rPr>
            <a:t>las pistas </a:t>
          </a:r>
          <a:r>
            <a:rPr lang="es-CL" sz="2000" dirty="0">
              <a:solidFill>
                <a:schemeClr val="accent1">
                  <a:lumMod val="50000"/>
                </a:schemeClr>
              </a:solidFill>
            </a:rPr>
            <a:t>del texto.</a:t>
          </a:r>
        </a:p>
        <a:p>
          <a:r>
            <a:rPr lang="es-CL" sz="2000" dirty="0">
              <a:solidFill>
                <a:schemeClr val="accent1">
                  <a:lumMod val="50000"/>
                </a:schemeClr>
              </a:solidFill>
            </a:rPr>
            <a:t>- Construir puentes de información ya leída y la de nuestro conocimiento previo ya consolidado. </a:t>
          </a:r>
        </a:p>
      </dgm:t>
    </dgm:pt>
    <dgm:pt modelId="{03903023-40B8-43A8-9F3E-7D4B038ED4F5}" type="parTrans" cxnId="{63BA0525-44F4-4DEA-B374-130F0A7B7DAD}">
      <dgm:prSet/>
      <dgm:spPr/>
      <dgm:t>
        <a:bodyPr/>
        <a:lstStyle/>
        <a:p>
          <a:endParaRPr lang="es-CL"/>
        </a:p>
      </dgm:t>
    </dgm:pt>
    <dgm:pt modelId="{F472B535-D529-4E6A-98A1-EF277072F20E}" type="sibTrans" cxnId="{63BA0525-44F4-4DEA-B374-130F0A7B7DAD}">
      <dgm:prSet/>
      <dgm:spPr/>
      <dgm:t>
        <a:bodyPr/>
        <a:lstStyle/>
        <a:p>
          <a:endParaRPr lang="es-CL"/>
        </a:p>
      </dgm:t>
    </dgm:pt>
    <dgm:pt modelId="{5CF1C404-7520-4661-83FC-BBAC0F8EBF87}" type="pres">
      <dgm:prSet presAssocID="{C1CC0F22-4041-41FC-80EC-26DFF2D71C9B}" presName="linear" presStyleCnt="0">
        <dgm:presLayoutVars>
          <dgm:dir/>
          <dgm:resizeHandles val="exact"/>
        </dgm:presLayoutVars>
      </dgm:prSet>
      <dgm:spPr/>
    </dgm:pt>
    <dgm:pt modelId="{2D7988E7-C411-441F-9427-39EF3179C964}" type="pres">
      <dgm:prSet presAssocID="{FAFFB9D8-A1B8-4D9E-AD08-E3DCD540CE6E}" presName="comp" presStyleCnt="0"/>
      <dgm:spPr/>
    </dgm:pt>
    <dgm:pt modelId="{E2C892E7-6A61-43AD-A20F-C2A3E36CD4FE}" type="pres">
      <dgm:prSet presAssocID="{FAFFB9D8-A1B8-4D9E-AD08-E3DCD540CE6E}" presName="box" presStyleLbl="node1" presStyleIdx="0" presStyleCnt="2" custScaleY="76982" custLinFactNeighborX="-2802" custLinFactNeighborY="8636"/>
      <dgm:spPr/>
    </dgm:pt>
    <dgm:pt modelId="{5B157063-F360-4FE9-A1E5-810ED83130C4}" type="pres">
      <dgm:prSet presAssocID="{FAFFB9D8-A1B8-4D9E-AD08-E3DCD540CE6E}" presName="img" presStyleLbl="fgImgPlace1" presStyleIdx="0" presStyleCnt="2"/>
      <dgm:spPr>
        <a:blipFill>
          <a:blip xmlns:r="http://schemas.openxmlformats.org/officeDocument/2006/relationships" r:embed="rId1">
            <a:extLst>
              <a:ext uri="{28A0092B-C50C-407E-A947-70E740481C1C}">
                <a14:useLocalDpi xmlns:a14="http://schemas.microsoft.com/office/drawing/2010/main" val="0"/>
              </a:ext>
            </a:extLst>
          </a:blip>
          <a:srcRect/>
          <a:stretch>
            <a:fillRect t="-13000" b="-13000"/>
          </a:stretch>
        </a:blipFill>
      </dgm:spPr>
    </dgm:pt>
    <dgm:pt modelId="{EB5F18E7-D9FB-4DFD-B81B-BF8927DC4398}" type="pres">
      <dgm:prSet presAssocID="{FAFFB9D8-A1B8-4D9E-AD08-E3DCD540CE6E}" presName="text" presStyleLbl="node1" presStyleIdx="0" presStyleCnt="2">
        <dgm:presLayoutVars>
          <dgm:bulletEnabled val="1"/>
        </dgm:presLayoutVars>
      </dgm:prSet>
      <dgm:spPr/>
    </dgm:pt>
    <dgm:pt modelId="{1E9C764B-D7FB-4A41-8756-88862F5D8803}" type="pres">
      <dgm:prSet presAssocID="{6AFB1C85-CC06-4A80-82CC-88C9B9B58AFF}" presName="spacer" presStyleCnt="0"/>
      <dgm:spPr/>
    </dgm:pt>
    <dgm:pt modelId="{3BCCD988-3F16-4895-B818-019949F1D162}" type="pres">
      <dgm:prSet presAssocID="{CE20460E-CE89-4C66-AE09-5922220BFDFF}" presName="comp" presStyleCnt="0"/>
      <dgm:spPr/>
    </dgm:pt>
    <dgm:pt modelId="{4ED8DDB3-8047-455D-9052-1C257381A2D7}" type="pres">
      <dgm:prSet presAssocID="{CE20460E-CE89-4C66-AE09-5922220BFDFF}" presName="box" presStyleLbl="node1" presStyleIdx="1" presStyleCnt="2" custScaleY="71410"/>
      <dgm:spPr/>
    </dgm:pt>
    <dgm:pt modelId="{23AE1F3C-FEA8-4B40-932F-C9F034DF7171}" type="pres">
      <dgm:prSet presAssocID="{CE20460E-CE89-4C66-AE09-5922220BFDFF}" presName="img" presStyleLbl="fgImgPlace1" presStyleIdx="1" presStyleCnt="2"/>
      <dgm:spPr>
        <a:blipFill>
          <a:blip xmlns:r="http://schemas.openxmlformats.org/officeDocument/2006/relationships" r:embed="rId2">
            <a:extLst>
              <a:ext uri="{28A0092B-C50C-407E-A947-70E740481C1C}">
                <a14:useLocalDpi xmlns:a14="http://schemas.microsoft.com/office/drawing/2010/main" val="0"/>
              </a:ext>
            </a:extLst>
          </a:blip>
          <a:srcRect/>
          <a:stretch>
            <a:fillRect l="-20000" r="-20000"/>
          </a:stretch>
        </a:blipFill>
      </dgm:spPr>
    </dgm:pt>
    <dgm:pt modelId="{F690EA18-39AB-4CBB-B4D6-6691563C413D}" type="pres">
      <dgm:prSet presAssocID="{CE20460E-CE89-4C66-AE09-5922220BFDFF}" presName="text" presStyleLbl="node1" presStyleIdx="1" presStyleCnt="2">
        <dgm:presLayoutVars>
          <dgm:bulletEnabled val="1"/>
        </dgm:presLayoutVars>
      </dgm:prSet>
      <dgm:spPr/>
    </dgm:pt>
  </dgm:ptLst>
  <dgm:cxnLst>
    <dgm:cxn modelId="{9D310415-26C8-448B-AB59-E0430F85E6C0}" type="presOf" srcId="{CE20460E-CE89-4C66-AE09-5922220BFDFF}" destId="{4ED8DDB3-8047-455D-9052-1C257381A2D7}" srcOrd="0" destOrd="0" presId="urn:microsoft.com/office/officeart/2005/8/layout/vList4"/>
    <dgm:cxn modelId="{63BA0525-44F4-4DEA-B374-130F0A7B7DAD}" srcId="{C1CC0F22-4041-41FC-80EC-26DFF2D71C9B}" destId="{CE20460E-CE89-4C66-AE09-5922220BFDFF}" srcOrd="1" destOrd="0" parTransId="{03903023-40B8-43A8-9F3E-7D4B038ED4F5}" sibTransId="{F472B535-D529-4E6A-98A1-EF277072F20E}"/>
    <dgm:cxn modelId="{F44B193A-03EE-40CE-8AF5-2064939FC2C6}" type="presOf" srcId="{FAFFB9D8-A1B8-4D9E-AD08-E3DCD540CE6E}" destId="{EB5F18E7-D9FB-4DFD-B81B-BF8927DC4398}" srcOrd="1" destOrd="0" presId="urn:microsoft.com/office/officeart/2005/8/layout/vList4"/>
    <dgm:cxn modelId="{A8D6FA56-B980-469E-A041-306129DF770D}" type="presOf" srcId="{C1CC0F22-4041-41FC-80EC-26DFF2D71C9B}" destId="{5CF1C404-7520-4661-83FC-BBAC0F8EBF87}" srcOrd="0" destOrd="0" presId="urn:microsoft.com/office/officeart/2005/8/layout/vList4"/>
    <dgm:cxn modelId="{F5516190-ABE6-41D3-B8DB-CC973C554E0F}" srcId="{C1CC0F22-4041-41FC-80EC-26DFF2D71C9B}" destId="{FAFFB9D8-A1B8-4D9E-AD08-E3DCD540CE6E}" srcOrd="0" destOrd="0" parTransId="{AF2F079E-EF6D-4B68-8307-81A7B5233627}" sibTransId="{6AFB1C85-CC06-4A80-82CC-88C9B9B58AFF}"/>
    <dgm:cxn modelId="{C5881C93-28CA-4D7F-B2E0-9D7F40A4A27B}" type="presOf" srcId="{FAFFB9D8-A1B8-4D9E-AD08-E3DCD540CE6E}" destId="{E2C892E7-6A61-43AD-A20F-C2A3E36CD4FE}" srcOrd="0" destOrd="0" presId="urn:microsoft.com/office/officeart/2005/8/layout/vList4"/>
    <dgm:cxn modelId="{24D870DC-5F99-4E59-995D-62CEC3F1CBB6}" type="presOf" srcId="{CE20460E-CE89-4C66-AE09-5922220BFDFF}" destId="{F690EA18-39AB-4CBB-B4D6-6691563C413D}" srcOrd="1" destOrd="0" presId="urn:microsoft.com/office/officeart/2005/8/layout/vList4"/>
    <dgm:cxn modelId="{E8E3B571-355C-4AE3-9498-470B5D278BDD}" type="presParOf" srcId="{5CF1C404-7520-4661-83FC-BBAC0F8EBF87}" destId="{2D7988E7-C411-441F-9427-39EF3179C964}" srcOrd="0" destOrd="0" presId="urn:microsoft.com/office/officeart/2005/8/layout/vList4"/>
    <dgm:cxn modelId="{10B3AD84-BF4B-4827-A3BC-3D4632E83865}" type="presParOf" srcId="{2D7988E7-C411-441F-9427-39EF3179C964}" destId="{E2C892E7-6A61-43AD-A20F-C2A3E36CD4FE}" srcOrd="0" destOrd="0" presId="urn:microsoft.com/office/officeart/2005/8/layout/vList4"/>
    <dgm:cxn modelId="{DA8BF992-020B-4BC5-B865-D785FC42E69F}" type="presParOf" srcId="{2D7988E7-C411-441F-9427-39EF3179C964}" destId="{5B157063-F360-4FE9-A1E5-810ED83130C4}" srcOrd="1" destOrd="0" presId="urn:microsoft.com/office/officeart/2005/8/layout/vList4"/>
    <dgm:cxn modelId="{4D7F107A-4294-48AF-8B4F-20B60064E9BD}" type="presParOf" srcId="{2D7988E7-C411-441F-9427-39EF3179C964}" destId="{EB5F18E7-D9FB-4DFD-B81B-BF8927DC4398}" srcOrd="2" destOrd="0" presId="urn:microsoft.com/office/officeart/2005/8/layout/vList4"/>
    <dgm:cxn modelId="{3F8B2F8B-2E12-47DA-BDF5-2E350964B403}" type="presParOf" srcId="{5CF1C404-7520-4661-83FC-BBAC0F8EBF87}" destId="{1E9C764B-D7FB-4A41-8756-88862F5D8803}" srcOrd="1" destOrd="0" presId="urn:microsoft.com/office/officeart/2005/8/layout/vList4"/>
    <dgm:cxn modelId="{ACC1C226-A0FB-458E-B652-EFCF71E02E32}" type="presParOf" srcId="{5CF1C404-7520-4661-83FC-BBAC0F8EBF87}" destId="{3BCCD988-3F16-4895-B818-019949F1D162}" srcOrd="2" destOrd="0" presId="urn:microsoft.com/office/officeart/2005/8/layout/vList4"/>
    <dgm:cxn modelId="{01ABF1CC-4D81-4FF1-BBC2-2A7E21DBE0AB}" type="presParOf" srcId="{3BCCD988-3F16-4895-B818-019949F1D162}" destId="{4ED8DDB3-8047-455D-9052-1C257381A2D7}" srcOrd="0" destOrd="0" presId="urn:microsoft.com/office/officeart/2005/8/layout/vList4"/>
    <dgm:cxn modelId="{5513F4F6-8CB0-4D89-B40B-EDF38E37CCD6}" type="presParOf" srcId="{3BCCD988-3F16-4895-B818-019949F1D162}" destId="{23AE1F3C-FEA8-4B40-932F-C9F034DF7171}" srcOrd="1" destOrd="0" presId="urn:microsoft.com/office/officeart/2005/8/layout/vList4"/>
    <dgm:cxn modelId="{BB9BA3C7-C4C2-4DC5-AFCA-EE0682125F92}" type="presParOf" srcId="{3BCCD988-3F16-4895-B818-019949F1D162}" destId="{F690EA18-39AB-4CBB-B4D6-6691563C413D}" srcOrd="2" destOrd="0" presId="urn:microsoft.com/office/officeart/2005/8/layout/vList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2C892E7-6A61-43AD-A20F-C2A3E36CD4FE}">
      <dsp:nvSpPr>
        <dsp:cNvPr id="0" name=""/>
        <dsp:cNvSpPr/>
      </dsp:nvSpPr>
      <dsp:spPr>
        <a:xfrm>
          <a:off x="0" y="309215"/>
          <a:ext cx="8313663" cy="2346383"/>
        </a:xfrm>
        <a:prstGeom prst="roundRect">
          <a:avLst>
            <a:gd name="adj" fmla="val 10000"/>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s-CL" sz="2000" kern="1200" dirty="0">
              <a:solidFill>
                <a:schemeClr val="accent1">
                  <a:lumMod val="50000"/>
                </a:schemeClr>
              </a:solidFill>
            </a:rPr>
            <a:t>«Representaciones mentales que el lector construye al tratar de comprender el texto leído». </a:t>
          </a:r>
        </a:p>
        <a:p>
          <a:pPr marL="0" lvl="0" indent="0" algn="l" defTabSz="889000">
            <a:lnSpc>
              <a:spcPct val="90000"/>
            </a:lnSpc>
            <a:spcBef>
              <a:spcPct val="0"/>
            </a:spcBef>
            <a:spcAft>
              <a:spcPct val="35000"/>
            </a:spcAft>
            <a:buNone/>
          </a:pPr>
          <a:r>
            <a:rPr lang="es-CL" sz="2000" kern="1200" dirty="0">
              <a:solidFill>
                <a:schemeClr val="accent1">
                  <a:lumMod val="50000"/>
                </a:schemeClr>
              </a:solidFill>
            </a:rPr>
            <a:t>«Cualquier información que se extrae del texto y que no está explícitamente expresada en él». </a:t>
          </a:r>
        </a:p>
        <a:p>
          <a:pPr marL="0" lvl="0" indent="0" algn="l" defTabSz="889000">
            <a:lnSpc>
              <a:spcPct val="90000"/>
            </a:lnSpc>
            <a:spcBef>
              <a:spcPct val="0"/>
            </a:spcBef>
            <a:spcAft>
              <a:spcPct val="35000"/>
            </a:spcAft>
            <a:buNone/>
          </a:pPr>
          <a:endParaRPr lang="es-CL" sz="1900" kern="1200" dirty="0"/>
        </a:p>
      </dsp:txBody>
      <dsp:txXfrm>
        <a:off x="1967528" y="309215"/>
        <a:ext cx="6346134" cy="2346383"/>
      </dsp:txXfrm>
    </dsp:sp>
    <dsp:sp modelId="{5B157063-F360-4FE9-A1E5-810ED83130C4}">
      <dsp:nvSpPr>
        <dsp:cNvPr id="0" name=""/>
        <dsp:cNvSpPr/>
      </dsp:nvSpPr>
      <dsp:spPr>
        <a:xfrm>
          <a:off x="304796" y="0"/>
          <a:ext cx="1662732" cy="2438370"/>
        </a:xfrm>
        <a:prstGeom prst="roundRect">
          <a:avLst>
            <a:gd name="adj" fmla="val 10000"/>
          </a:avLst>
        </a:prstGeom>
        <a:blipFill>
          <a:blip xmlns:r="http://schemas.openxmlformats.org/officeDocument/2006/relationships" r:embed="rId1">
            <a:extLst>
              <a:ext uri="{28A0092B-C50C-407E-A947-70E740481C1C}">
                <a14:useLocalDpi xmlns:a14="http://schemas.microsoft.com/office/drawing/2010/main" val="0"/>
              </a:ext>
            </a:extLst>
          </a:blip>
          <a:srcRect/>
          <a:stretch>
            <a:fillRect t="-13000" b="-13000"/>
          </a:stretch>
        </a:blip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4ED8DDB3-8047-455D-9052-1C257381A2D7}">
      <dsp:nvSpPr>
        <dsp:cNvPr id="0" name=""/>
        <dsp:cNvSpPr/>
      </dsp:nvSpPr>
      <dsp:spPr>
        <a:xfrm>
          <a:off x="0" y="2874077"/>
          <a:ext cx="8313663" cy="2176550"/>
        </a:xfrm>
        <a:prstGeom prst="roundRect">
          <a:avLst>
            <a:gd name="adj" fmla="val 10000"/>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s-CL" sz="2000" kern="1200" dirty="0">
              <a:solidFill>
                <a:schemeClr val="accent1">
                  <a:lumMod val="50000"/>
                </a:schemeClr>
              </a:solidFill>
            </a:rPr>
            <a:t>- Conectar saberes anteriores. </a:t>
          </a:r>
        </a:p>
        <a:p>
          <a:pPr marL="0" lvl="0" indent="0" algn="l" defTabSz="889000">
            <a:lnSpc>
              <a:spcPct val="90000"/>
            </a:lnSpc>
            <a:spcBef>
              <a:spcPct val="0"/>
            </a:spcBef>
            <a:spcAft>
              <a:spcPct val="35000"/>
            </a:spcAft>
            <a:buNone/>
          </a:pPr>
          <a:r>
            <a:rPr lang="es-CL" sz="2000" kern="1200" dirty="0">
              <a:solidFill>
                <a:schemeClr val="accent1">
                  <a:lumMod val="50000"/>
                </a:schemeClr>
              </a:solidFill>
            </a:rPr>
            <a:t>- Utilizar </a:t>
          </a:r>
          <a:r>
            <a:rPr lang="es-CL" sz="2000" b="1" u="sng" kern="1200" dirty="0">
              <a:solidFill>
                <a:schemeClr val="accent1">
                  <a:lumMod val="50000"/>
                </a:schemeClr>
              </a:solidFill>
            </a:rPr>
            <a:t>las pistas </a:t>
          </a:r>
          <a:r>
            <a:rPr lang="es-CL" sz="2000" kern="1200" dirty="0">
              <a:solidFill>
                <a:schemeClr val="accent1">
                  <a:lumMod val="50000"/>
                </a:schemeClr>
              </a:solidFill>
            </a:rPr>
            <a:t>del texto.</a:t>
          </a:r>
        </a:p>
        <a:p>
          <a:pPr marL="0" lvl="0" indent="0" algn="l" defTabSz="889000">
            <a:lnSpc>
              <a:spcPct val="90000"/>
            </a:lnSpc>
            <a:spcBef>
              <a:spcPct val="0"/>
            </a:spcBef>
            <a:spcAft>
              <a:spcPct val="35000"/>
            </a:spcAft>
            <a:buNone/>
          </a:pPr>
          <a:r>
            <a:rPr lang="es-CL" sz="2000" kern="1200" dirty="0">
              <a:solidFill>
                <a:schemeClr val="accent1">
                  <a:lumMod val="50000"/>
                </a:schemeClr>
              </a:solidFill>
            </a:rPr>
            <a:t>- Construir puentes de información ya leída y la de nuestro conocimiento previo ya consolidado. </a:t>
          </a:r>
        </a:p>
      </dsp:txBody>
      <dsp:txXfrm>
        <a:off x="1967528" y="2874077"/>
        <a:ext cx="6346134" cy="2176550"/>
      </dsp:txXfrm>
    </dsp:sp>
    <dsp:sp modelId="{23AE1F3C-FEA8-4B40-932F-C9F034DF7171}">
      <dsp:nvSpPr>
        <dsp:cNvPr id="0" name=""/>
        <dsp:cNvSpPr/>
      </dsp:nvSpPr>
      <dsp:spPr>
        <a:xfrm>
          <a:off x="304796" y="2743167"/>
          <a:ext cx="1662732" cy="2438370"/>
        </a:xfrm>
        <a:prstGeom prst="roundRect">
          <a:avLst>
            <a:gd name="adj" fmla="val 10000"/>
          </a:avLst>
        </a:prstGeom>
        <a:blipFill>
          <a:blip xmlns:r="http://schemas.openxmlformats.org/officeDocument/2006/relationships" r:embed="rId2">
            <a:extLst>
              <a:ext uri="{28A0092B-C50C-407E-A947-70E740481C1C}">
                <a14:useLocalDpi xmlns:a14="http://schemas.microsoft.com/office/drawing/2010/main" val="0"/>
              </a:ext>
            </a:extLst>
          </a:blip>
          <a:srcRect/>
          <a:stretch>
            <a:fillRect l="-20000" r="-20000"/>
          </a:stretch>
        </a:blip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5/8/layout/vList4">
  <dgm:title val=""/>
  <dgm:desc val=""/>
  <dgm:catLst>
    <dgm:cat type="list" pri="13000"/>
    <dgm:cat type="picture" pri="26000"/>
    <dgm:cat type="pictureconvert" pri="26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resizeHandles val="exact"/>
    </dgm:varLst>
    <dgm:alg type="lin">
      <dgm:param type="linDir" val="fromT"/>
      <dgm:param type="vertAlign" val="t"/>
    </dgm:alg>
    <dgm:shape xmlns:r="http://schemas.openxmlformats.org/officeDocument/2006/relationships" r:blip="">
      <dgm:adjLst/>
    </dgm:shape>
    <dgm:presOf/>
    <dgm:constrLst>
      <dgm:constr type="w" for="ch" forName="comp" refType="w"/>
      <dgm:constr type="h" for="ch" forName="comp" refType="h"/>
      <dgm:constr type="h" for="ch" forName="spacer" refType="h" refFor="ch" refForName="comp" op="equ" fact="0.1"/>
      <dgm:constr type="primFontSz" for="des" forName="text" op="equ" val="65"/>
    </dgm:constrLst>
    <dgm:ruleLst/>
    <dgm:forEach name="Name0" axis="ch" ptType="node">
      <dgm:layoutNode name="comp" styleLbl="node1">
        <dgm:alg type="composite"/>
        <dgm:shape xmlns:r="http://schemas.openxmlformats.org/officeDocument/2006/relationships" r:blip="">
          <dgm:adjLst/>
        </dgm:shape>
        <dgm:presOf/>
        <dgm:choose name="Name1">
          <dgm:if name="Name2" func="var" arg="dir" op="equ" val="norm">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l" for="ch" forName="img" refType="h" refFor="ch" refForName="box" fact="0.1"/>
              <dgm:constr type="h" for="ch" forName="text" refType="h"/>
              <dgm:constr type="l" for="ch" forName="text" refType="r" refFor="ch" refForName="img"/>
              <dgm:constr type="r" for="ch" forName="text" refType="w"/>
            </dgm:constrLst>
          </dgm:if>
          <dgm:else name="Name3">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r" for="ch" forName="img" refType="w" refFor="ch" refForName="box"/>
              <dgm:constr type="rOff" for="ch" forName="img" refType="h" refFor="ch" refForName="box" fact="-0.1"/>
              <dgm:constr type="h" for="ch" forName="text" refType="h"/>
              <dgm:constr type="r" for="ch" forName="text" refType="l" refFor="ch" refForName="img"/>
              <dgm:constr type="l" for="ch" forName="text"/>
            </dgm:constrLst>
          </dgm:else>
        </dgm:choose>
        <dgm:ruleLst/>
        <dgm:layoutNode name="box" styleLbl="node1">
          <dgm:alg type="sp"/>
          <dgm:shape xmlns:r="http://schemas.openxmlformats.org/officeDocument/2006/relationships" type="roundRect" r:blip="">
            <dgm:adjLst>
              <dgm:adj idx="1" val="0.1"/>
            </dgm:adjLst>
          </dgm:shape>
          <dgm:presOf axis="desOrSelf" ptType="node"/>
          <dgm:constrLst/>
          <dgm:ruleLst/>
        </dgm:layoutNode>
        <dgm:layoutNode name="img" styleLbl="fgImgPlace1">
          <dgm:alg type="sp"/>
          <dgm:shape xmlns:r="http://schemas.openxmlformats.org/officeDocument/2006/relationships" type="roundRect" r:blip="" blipPhldr="1">
            <dgm:adjLst>
              <dgm:adj idx="1" val="0.1"/>
            </dgm:adjLst>
          </dgm:shape>
          <dgm:presOf/>
          <dgm:constrLst/>
          <dgm:ruleLst/>
        </dgm:layoutNode>
        <dgm:layoutNode name="text">
          <dgm:varLst>
            <dgm:bulletEnabled val="1"/>
          </dgm:varLst>
          <dgm:alg type="tx">
            <dgm:param type="parTxLTRAlign" val="l"/>
            <dgm:param type="parTxRTLAlign" val="r"/>
          </dgm:alg>
          <dgm:shape xmlns:r="http://schemas.openxmlformats.org/officeDocument/2006/relationships" type="rect" r:blip="" hideGeom="1">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name="Name4" axis="followSib" ptType="sibTrans" cnt="1">
        <dgm:layoutNode name="spacer">
          <dgm:alg type="sp"/>
          <dgm:shape xmlns:r="http://schemas.openxmlformats.org/officeDocument/2006/relationships" r:blip="">
            <dgm:adjLst/>
          </dgm:shape>
          <dgm:presOf axis="sel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s-CL"/>
          </a:p>
        </p:txBody>
      </p:sp>
      <p:sp>
        <p:nvSpPr>
          <p:cNvPr id="3" name="Marcador de fech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5EB8816-F813-471F-93AD-4553B54C8CD1}" type="datetimeFigureOut">
              <a:rPr lang="es-CL" smtClean="0"/>
              <a:t>12-07-2021</a:t>
            </a:fld>
            <a:endParaRPr lang="es-CL"/>
          </a:p>
        </p:txBody>
      </p:sp>
      <p:sp>
        <p:nvSpPr>
          <p:cNvPr id="4" name="Marcador de imagen de diapositiva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s-CL"/>
          </a:p>
        </p:txBody>
      </p:sp>
      <p:sp>
        <p:nvSpPr>
          <p:cNvPr id="5" name="Marcador de nota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6" name="Marcador de pie de pá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s-CL"/>
          </a:p>
        </p:txBody>
      </p:sp>
      <p:sp>
        <p:nvSpPr>
          <p:cNvPr id="7" name="Marcador de número de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40028AA-A57A-4BFA-B10F-1AADEED4ECD4}" type="slidenum">
              <a:rPr lang="es-CL" smtClean="0"/>
              <a:t>‹Nº›</a:t>
            </a:fld>
            <a:endParaRPr lang="es-CL"/>
          </a:p>
        </p:txBody>
      </p:sp>
    </p:spTree>
    <p:extLst>
      <p:ext uri="{BB962C8B-B14F-4D97-AF65-F5344CB8AC3E}">
        <p14:creationId xmlns:p14="http://schemas.microsoft.com/office/powerpoint/2010/main" val="324202676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0"/>
        <p:cNvGrpSpPr/>
        <p:nvPr/>
      </p:nvGrpSpPr>
      <p:grpSpPr>
        <a:xfrm>
          <a:off x="0" y="0"/>
          <a:ext cx="0" cy="0"/>
          <a:chOff x="0" y="0"/>
          <a:chExt cx="0" cy="0"/>
        </a:xfrm>
      </p:grpSpPr>
      <p:sp>
        <p:nvSpPr>
          <p:cNvPr id="181" name="Google Shape;181;g35f391192_00:notes"/>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82" name="Google Shape;182;g35f391192_0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endParaRPr/>
          </a:p>
        </p:txBody>
      </p:sp>
    </p:spTree>
    <p:extLst>
      <p:ext uri="{BB962C8B-B14F-4D97-AF65-F5344CB8AC3E}">
        <p14:creationId xmlns:p14="http://schemas.microsoft.com/office/powerpoint/2010/main" val="272419635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L" dirty="0"/>
          </a:p>
        </p:txBody>
      </p:sp>
      <p:sp>
        <p:nvSpPr>
          <p:cNvPr id="4" name="Marcador de número de diapositiva 3"/>
          <p:cNvSpPr>
            <a:spLocks noGrp="1"/>
          </p:cNvSpPr>
          <p:nvPr>
            <p:ph type="sldNum" sz="quarter" idx="10"/>
          </p:nvPr>
        </p:nvSpPr>
        <p:spPr/>
        <p:txBody>
          <a:bodyPr/>
          <a:lstStyle/>
          <a:p>
            <a:fld id="{D40028AA-A57A-4BFA-B10F-1AADEED4ECD4}" type="slidenum">
              <a:rPr lang="es-CL" smtClean="0"/>
              <a:t>8</a:t>
            </a:fld>
            <a:endParaRPr lang="es-CL"/>
          </a:p>
        </p:txBody>
      </p:sp>
    </p:spTree>
    <p:extLst>
      <p:ext uri="{BB962C8B-B14F-4D97-AF65-F5344CB8AC3E}">
        <p14:creationId xmlns:p14="http://schemas.microsoft.com/office/powerpoint/2010/main" val="145974301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a:t>Haga clic para modificar el estilo de título del patrón</a:t>
            </a:r>
            <a:endParaRPr lang="es-CL"/>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editar el estilo de subtítulo del patrón</a:t>
            </a:r>
            <a:endParaRPr lang="es-CL"/>
          </a:p>
        </p:txBody>
      </p:sp>
      <p:sp>
        <p:nvSpPr>
          <p:cNvPr id="4" name="Marcador de fecha 3"/>
          <p:cNvSpPr>
            <a:spLocks noGrp="1"/>
          </p:cNvSpPr>
          <p:nvPr>
            <p:ph type="dt" sz="half" idx="10"/>
          </p:nvPr>
        </p:nvSpPr>
        <p:spPr/>
        <p:txBody>
          <a:bodyPr/>
          <a:lstStyle/>
          <a:p>
            <a:fld id="{477FA816-B62C-4A4F-9A18-D0D0ED35FF74}" type="datetimeFigureOut">
              <a:rPr lang="es-CL" smtClean="0"/>
              <a:t>12-07-2021</a:t>
            </a:fld>
            <a:endParaRPr lang="es-CL"/>
          </a:p>
        </p:txBody>
      </p:sp>
      <p:sp>
        <p:nvSpPr>
          <p:cNvPr id="5" name="Marcador de pie de página 4"/>
          <p:cNvSpPr>
            <a:spLocks noGrp="1"/>
          </p:cNvSpPr>
          <p:nvPr>
            <p:ph type="ftr" sz="quarter" idx="11"/>
          </p:nvPr>
        </p:nvSpPr>
        <p:spPr/>
        <p:txBody>
          <a:bodyPr/>
          <a:lstStyle/>
          <a:p>
            <a:endParaRPr lang="es-CL"/>
          </a:p>
        </p:txBody>
      </p:sp>
      <p:sp>
        <p:nvSpPr>
          <p:cNvPr id="6" name="Marcador de número de diapositiva 5"/>
          <p:cNvSpPr>
            <a:spLocks noGrp="1"/>
          </p:cNvSpPr>
          <p:nvPr>
            <p:ph type="sldNum" sz="quarter" idx="12"/>
          </p:nvPr>
        </p:nvSpPr>
        <p:spPr/>
        <p:txBody>
          <a:bodyPr/>
          <a:lstStyle/>
          <a:p>
            <a:fld id="{BE29E030-873F-4083-89F8-EF11198A85F1}" type="slidenum">
              <a:rPr lang="es-CL" smtClean="0"/>
              <a:t>‹Nº›</a:t>
            </a:fld>
            <a:endParaRPr lang="es-CL"/>
          </a:p>
        </p:txBody>
      </p:sp>
    </p:spTree>
    <p:extLst>
      <p:ext uri="{BB962C8B-B14F-4D97-AF65-F5344CB8AC3E}">
        <p14:creationId xmlns:p14="http://schemas.microsoft.com/office/powerpoint/2010/main" val="91892978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L"/>
          </a:p>
        </p:txBody>
      </p:sp>
      <p:sp>
        <p:nvSpPr>
          <p:cNvPr id="3" name="Marcador de contenido 2"/>
          <p:cNvSpPr>
            <a:spLocks noGrp="1"/>
          </p:cNvSpPr>
          <p:nvPr>
            <p:ph idx="1"/>
          </p:nvPr>
        </p:nvSpPr>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p:cNvSpPr>
            <a:spLocks noGrp="1"/>
          </p:cNvSpPr>
          <p:nvPr>
            <p:ph type="dt" sz="half" idx="10"/>
          </p:nvPr>
        </p:nvSpPr>
        <p:spPr/>
        <p:txBody>
          <a:bodyPr/>
          <a:lstStyle/>
          <a:p>
            <a:fld id="{477FA816-B62C-4A4F-9A18-D0D0ED35FF74}" type="datetimeFigureOut">
              <a:rPr lang="es-CL" smtClean="0"/>
              <a:t>12-07-2021</a:t>
            </a:fld>
            <a:endParaRPr lang="es-CL"/>
          </a:p>
        </p:txBody>
      </p:sp>
      <p:sp>
        <p:nvSpPr>
          <p:cNvPr id="5" name="Marcador de pie de página 4"/>
          <p:cNvSpPr>
            <a:spLocks noGrp="1"/>
          </p:cNvSpPr>
          <p:nvPr>
            <p:ph type="ftr" sz="quarter" idx="11"/>
          </p:nvPr>
        </p:nvSpPr>
        <p:spPr/>
        <p:txBody>
          <a:bodyPr/>
          <a:lstStyle/>
          <a:p>
            <a:endParaRPr lang="es-CL"/>
          </a:p>
        </p:txBody>
      </p:sp>
      <p:sp>
        <p:nvSpPr>
          <p:cNvPr id="6" name="Marcador de número de diapositiva 5"/>
          <p:cNvSpPr>
            <a:spLocks noGrp="1"/>
          </p:cNvSpPr>
          <p:nvPr>
            <p:ph type="sldNum" sz="quarter" idx="12"/>
          </p:nvPr>
        </p:nvSpPr>
        <p:spPr/>
        <p:txBody>
          <a:bodyPr/>
          <a:lstStyle/>
          <a:p>
            <a:fld id="{BE29E030-873F-4083-89F8-EF11198A85F1}" type="slidenum">
              <a:rPr lang="es-CL" smtClean="0"/>
              <a:t>‹Nº›</a:t>
            </a:fld>
            <a:endParaRPr lang="es-CL"/>
          </a:p>
        </p:txBody>
      </p:sp>
    </p:spTree>
    <p:extLst>
      <p:ext uri="{BB962C8B-B14F-4D97-AF65-F5344CB8AC3E}">
        <p14:creationId xmlns:p14="http://schemas.microsoft.com/office/powerpoint/2010/main" val="121001298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a:t>Haga clic para modificar el estilo de título del patrón</a:t>
            </a:r>
            <a:endParaRPr lang="es-CL"/>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a:t>Editar el estilo de texto del patrón</a:t>
            </a:r>
          </a:p>
        </p:txBody>
      </p:sp>
      <p:sp>
        <p:nvSpPr>
          <p:cNvPr id="4" name="Marcador de fecha 3"/>
          <p:cNvSpPr>
            <a:spLocks noGrp="1"/>
          </p:cNvSpPr>
          <p:nvPr>
            <p:ph type="dt" sz="half" idx="10"/>
          </p:nvPr>
        </p:nvSpPr>
        <p:spPr/>
        <p:txBody>
          <a:bodyPr/>
          <a:lstStyle/>
          <a:p>
            <a:fld id="{477FA816-B62C-4A4F-9A18-D0D0ED35FF74}" type="datetimeFigureOut">
              <a:rPr lang="es-CL" smtClean="0"/>
              <a:t>12-07-2021</a:t>
            </a:fld>
            <a:endParaRPr lang="es-CL"/>
          </a:p>
        </p:txBody>
      </p:sp>
      <p:sp>
        <p:nvSpPr>
          <p:cNvPr id="5" name="Marcador de pie de página 4"/>
          <p:cNvSpPr>
            <a:spLocks noGrp="1"/>
          </p:cNvSpPr>
          <p:nvPr>
            <p:ph type="ftr" sz="quarter" idx="11"/>
          </p:nvPr>
        </p:nvSpPr>
        <p:spPr/>
        <p:txBody>
          <a:bodyPr/>
          <a:lstStyle/>
          <a:p>
            <a:endParaRPr lang="es-CL"/>
          </a:p>
        </p:txBody>
      </p:sp>
      <p:sp>
        <p:nvSpPr>
          <p:cNvPr id="6" name="Marcador de número de diapositiva 5"/>
          <p:cNvSpPr>
            <a:spLocks noGrp="1"/>
          </p:cNvSpPr>
          <p:nvPr>
            <p:ph type="sldNum" sz="quarter" idx="12"/>
          </p:nvPr>
        </p:nvSpPr>
        <p:spPr/>
        <p:txBody>
          <a:bodyPr/>
          <a:lstStyle/>
          <a:p>
            <a:fld id="{BE29E030-873F-4083-89F8-EF11198A85F1}" type="slidenum">
              <a:rPr lang="es-CL" smtClean="0"/>
              <a:t>‹Nº›</a:t>
            </a:fld>
            <a:endParaRPr lang="es-CL"/>
          </a:p>
        </p:txBody>
      </p:sp>
    </p:spTree>
    <p:extLst>
      <p:ext uri="{BB962C8B-B14F-4D97-AF65-F5344CB8AC3E}">
        <p14:creationId xmlns:p14="http://schemas.microsoft.com/office/powerpoint/2010/main" val="223740101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L"/>
          </a:p>
        </p:txBody>
      </p:sp>
      <p:sp>
        <p:nvSpPr>
          <p:cNvPr id="3" name="Marcador de contenido 2"/>
          <p:cNvSpPr>
            <a:spLocks noGrp="1"/>
          </p:cNvSpPr>
          <p:nvPr>
            <p:ph sz="half" idx="1"/>
          </p:nvPr>
        </p:nvSpPr>
        <p:spPr>
          <a:xfrm>
            <a:off x="838200" y="1825625"/>
            <a:ext cx="5181600" cy="435133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contenido 3"/>
          <p:cNvSpPr>
            <a:spLocks noGrp="1"/>
          </p:cNvSpPr>
          <p:nvPr>
            <p:ph sz="half" idx="2"/>
          </p:nvPr>
        </p:nvSpPr>
        <p:spPr>
          <a:xfrm>
            <a:off x="6172200" y="1825625"/>
            <a:ext cx="5181600" cy="435133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Marcador de fecha 4"/>
          <p:cNvSpPr>
            <a:spLocks noGrp="1"/>
          </p:cNvSpPr>
          <p:nvPr>
            <p:ph type="dt" sz="half" idx="10"/>
          </p:nvPr>
        </p:nvSpPr>
        <p:spPr/>
        <p:txBody>
          <a:bodyPr/>
          <a:lstStyle/>
          <a:p>
            <a:fld id="{477FA816-B62C-4A4F-9A18-D0D0ED35FF74}" type="datetimeFigureOut">
              <a:rPr lang="es-CL" smtClean="0"/>
              <a:t>12-07-2021</a:t>
            </a:fld>
            <a:endParaRPr lang="es-CL"/>
          </a:p>
        </p:txBody>
      </p:sp>
      <p:sp>
        <p:nvSpPr>
          <p:cNvPr id="6" name="Marcador de pie de página 5"/>
          <p:cNvSpPr>
            <a:spLocks noGrp="1"/>
          </p:cNvSpPr>
          <p:nvPr>
            <p:ph type="ftr" sz="quarter" idx="11"/>
          </p:nvPr>
        </p:nvSpPr>
        <p:spPr/>
        <p:txBody>
          <a:bodyPr/>
          <a:lstStyle/>
          <a:p>
            <a:endParaRPr lang="es-CL"/>
          </a:p>
        </p:txBody>
      </p:sp>
      <p:sp>
        <p:nvSpPr>
          <p:cNvPr id="7" name="Marcador de número de diapositiva 6"/>
          <p:cNvSpPr>
            <a:spLocks noGrp="1"/>
          </p:cNvSpPr>
          <p:nvPr>
            <p:ph type="sldNum" sz="quarter" idx="12"/>
          </p:nvPr>
        </p:nvSpPr>
        <p:spPr/>
        <p:txBody>
          <a:bodyPr/>
          <a:lstStyle/>
          <a:p>
            <a:fld id="{BE29E030-873F-4083-89F8-EF11198A85F1}" type="slidenum">
              <a:rPr lang="es-CL" smtClean="0"/>
              <a:t>‹Nº›</a:t>
            </a:fld>
            <a:endParaRPr lang="es-CL"/>
          </a:p>
        </p:txBody>
      </p:sp>
    </p:spTree>
    <p:extLst>
      <p:ext uri="{BB962C8B-B14F-4D97-AF65-F5344CB8AC3E}">
        <p14:creationId xmlns:p14="http://schemas.microsoft.com/office/powerpoint/2010/main" val="409341399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a:t>Haga clic para modificar el estilo de título del patrón</a:t>
            </a:r>
            <a:endParaRPr lang="es-CL"/>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Editar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Editar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7" name="Marcador de fecha 6"/>
          <p:cNvSpPr>
            <a:spLocks noGrp="1"/>
          </p:cNvSpPr>
          <p:nvPr>
            <p:ph type="dt" sz="half" idx="10"/>
          </p:nvPr>
        </p:nvSpPr>
        <p:spPr/>
        <p:txBody>
          <a:bodyPr/>
          <a:lstStyle/>
          <a:p>
            <a:fld id="{477FA816-B62C-4A4F-9A18-D0D0ED35FF74}" type="datetimeFigureOut">
              <a:rPr lang="es-CL" smtClean="0"/>
              <a:t>12-07-2021</a:t>
            </a:fld>
            <a:endParaRPr lang="es-CL"/>
          </a:p>
        </p:txBody>
      </p:sp>
      <p:sp>
        <p:nvSpPr>
          <p:cNvPr id="8" name="Marcador de pie de página 7"/>
          <p:cNvSpPr>
            <a:spLocks noGrp="1"/>
          </p:cNvSpPr>
          <p:nvPr>
            <p:ph type="ftr" sz="quarter" idx="11"/>
          </p:nvPr>
        </p:nvSpPr>
        <p:spPr/>
        <p:txBody>
          <a:bodyPr/>
          <a:lstStyle/>
          <a:p>
            <a:endParaRPr lang="es-CL"/>
          </a:p>
        </p:txBody>
      </p:sp>
      <p:sp>
        <p:nvSpPr>
          <p:cNvPr id="9" name="Marcador de número de diapositiva 8"/>
          <p:cNvSpPr>
            <a:spLocks noGrp="1"/>
          </p:cNvSpPr>
          <p:nvPr>
            <p:ph type="sldNum" sz="quarter" idx="12"/>
          </p:nvPr>
        </p:nvSpPr>
        <p:spPr/>
        <p:txBody>
          <a:bodyPr/>
          <a:lstStyle/>
          <a:p>
            <a:fld id="{BE29E030-873F-4083-89F8-EF11198A85F1}" type="slidenum">
              <a:rPr lang="es-CL" smtClean="0"/>
              <a:t>‹Nº›</a:t>
            </a:fld>
            <a:endParaRPr lang="es-CL"/>
          </a:p>
        </p:txBody>
      </p:sp>
    </p:spTree>
    <p:extLst>
      <p:ext uri="{BB962C8B-B14F-4D97-AF65-F5344CB8AC3E}">
        <p14:creationId xmlns:p14="http://schemas.microsoft.com/office/powerpoint/2010/main" val="324419748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L"/>
          </a:p>
        </p:txBody>
      </p:sp>
      <p:sp>
        <p:nvSpPr>
          <p:cNvPr id="3" name="Marcador de fecha 2"/>
          <p:cNvSpPr>
            <a:spLocks noGrp="1"/>
          </p:cNvSpPr>
          <p:nvPr>
            <p:ph type="dt" sz="half" idx="10"/>
          </p:nvPr>
        </p:nvSpPr>
        <p:spPr/>
        <p:txBody>
          <a:bodyPr/>
          <a:lstStyle/>
          <a:p>
            <a:fld id="{477FA816-B62C-4A4F-9A18-D0D0ED35FF74}" type="datetimeFigureOut">
              <a:rPr lang="es-CL" smtClean="0"/>
              <a:t>12-07-2021</a:t>
            </a:fld>
            <a:endParaRPr lang="es-CL"/>
          </a:p>
        </p:txBody>
      </p:sp>
      <p:sp>
        <p:nvSpPr>
          <p:cNvPr id="4" name="Marcador de pie de página 3"/>
          <p:cNvSpPr>
            <a:spLocks noGrp="1"/>
          </p:cNvSpPr>
          <p:nvPr>
            <p:ph type="ftr" sz="quarter" idx="11"/>
          </p:nvPr>
        </p:nvSpPr>
        <p:spPr/>
        <p:txBody>
          <a:bodyPr/>
          <a:lstStyle/>
          <a:p>
            <a:endParaRPr lang="es-CL"/>
          </a:p>
        </p:txBody>
      </p:sp>
      <p:sp>
        <p:nvSpPr>
          <p:cNvPr id="5" name="Marcador de número de diapositiva 4"/>
          <p:cNvSpPr>
            <a:spLocks noGrp="1"/>
          </p:cNvSpPr>
          <p:nvPr>
            <p:ph type="sldNum" sz="quarter" idx="12"/>
          </p:nvPr>
        </p:nvSpPr>
        <p:spPr/>
        <p:txBody>
          <a:bodyPr/>
          <a:lstStyle/>
          <a:p>
            <a:fld id="{BE29E030-873F-4083-89F8-EF11198A85F1}" type="slidenum">
              <a:rPr lang="es-CL" smtClean="0"/>
              <a:t>‹Nº›</a:t>
            </a:fld>
            <a:endParaRPr lang="es-CL"/>
          </a:p>
        </p:txBody>
      </p:sp>
    </p:spTree>
    <p:extLst>
      <p:ext uri="{BB962C8B-B14F-4D97-AF65-F5344CB8AC3E}">
        <p14:creationId xmlns:p14="http://schemas.microsoft.com/office/powerpoint/2010/main" val="122797208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477FA816-B62C-4A4F-9A18-D0D0ED35FF74}" type="datetimeFigureOut">
              <a:rPr lang="es-CL" smtClean="0"/>
              <a:t>12-07-2021</a:t>
            </a:fld>
            <a:endParaRPr lang="es-CL"/>
          </a:p>
        </p:txBody>
      </p:sp>
      <p:sp>
        <p:nvSpPr>
          <p:cNvPr id="3" name="Marcador de pie de página 2"/>
          <p:cNvSpPr>
            <a:spLocks noGrp="1"/>
          </p:cNvSpPr>
          <p:nvPr>
            <p:ph type="ftr" sz="quarter" idx="11"/>
          </p:nvPr>
        </p:nvSpPr>
        <p:spPr/>
        <p:txBody>
          <a:bodyPr/>
          <a:lstStyle/>
          <a:p>
            <a:endParaRPr lang="es-CL"/>
          </a:p>
        </p:txBody>
      </p:sp>
      <p:sp>
        <p:nvSpPr>
          <p:cNvPr id="4" name="Marcador de número de diapositiva 3"/>
          <p:cNvSpPr>
            <a:spLocks noGrp="1"/>
          </p:cNvSpPr>
          <p:nvPr>
            <p:ph type="sldNum" sz="quarter" idx="12"/>
          </p:nvPr>
        </p:nvSpPr>
        <p:spPr/>
        <p:txBody>
          <a:bodyPr/>
          <a:lstStyle/>
          <a:p>
            <a:fld id="{BE29E030-873F-4083-89F8-EF11198A85F1}" type="slidenum">
              <a:rPr lang="es-CL" smtClean="0"/>
              <a:t>‹Nº›</a:t>
            </a:fld>
            <a:endParaRPr lang="es-CL"/>
          </a:p>
        </p:txBody>
      </p:sp>
    </p:spTree>
    <p:extLst>
      <p:ext uri="{BB962C8B-B14F-4D97-AF65-F5344CB8AC3E}">
        <p14:creationId xmlns:p14="http://schemas.microsoft.com/office/powerpoint/2010/main" val="248831066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s-CL"/>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Editar el estilo de texto del patrón</a:t>
            </a:r>
          </a:p>
        </p:txBody>
      </p:sp>
      <p:sp>
        <p:nvSpPr>
          <p:cNvPr id="5" name="Marcador de fecha 4"/>
          <p:cNvSpPr>
            <a:spLocks noGrp="1"/>
          </p:cNvSpPr>
          <p:nvPr>
            <p:ph type="dt" sz="half" idx="10"/>
          </p:nvPr>
        </p:nvSpPr>
        <p:spPr/>
        <p:txBody>
          <a:bodyPr/>
          <a:lstStyle/>
          <a:p>
            <a:fld id="{477FA816-B62C-4A4F-9A18-D0D0ED35FF74}" type="datetimeFigureOut">
              <a:rPr lang="es-CL" smtClean="0"/>
              <a:t>12-07-2021</a:t>
            </a:fld>
            <a:endParaRPr lang="es-CL"/>
          </a:p>
        </p:txBody>
      </p:sp>
      <p:sp>
        <p:nvSpPr>
          <p:cNvPr id="6" name="Marcador de pie de página 5"/>
          <p:cNvSpPr>
            <a:spLocks noGrp="1"/>
          </p:cNvSpPr>
          <p:nvPr>
            <p:ph type="ftr" sz="quarter" idx="11"/>
          </p:nvPr>
        </p:nvSpPr>
        <p:spPr/>
        <p:txBody>
          <a:bodyPr/>
          <a:lstStyle/>
          <a:p>
            <a:endParaRPr lang="es-CL"/>
          </a:p>
        </p:txBody>
      </p:sp>
      <p:sp>
        <p:nvSpPr>
          <p:cNvPr id="7" name="Marcador de número de diapositiva 6"/>
          <p:cNvSpPr>
            <a:spLocks noGrp="1"/>
          </p:cNvSpPr>
          <p:nvPr>
            <p:ph type="sldNum" sz="quarter" idx="12"/>
          </p:nvPr>
        </p:nvSpPr>
        <p:spPr/>
        <p:txBody>
          <a:bodyPr/>
          <a:lstStyle/>
          <a:p>
            <a:fld id="{BE29E030-873F-4083-89F8-EF11198A85F1}" type="slidenum">
              <a:rPr lang="es-CL" smtClean="0"/>
              <a:t>‹Nº›</a:t>
            </a:fld>
            <a:endParaRPr lang="es-CL"/>
          </a:p>
        </p:txBody>
      </p:sp>
    </p:spTree>
    <p:extLst>
      <p:ext uri="{BB962C8B-B14F-4D97-AF65-F5344CB8AC3E}">
        <p14:creationId xmlns:p14="http://schemas.microsoft.com/office/powerpoint/2010/main" val="10972722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s-CL"/>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L"/>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Editar el estilo de texto del patrón</a:t>
            </a:r>
          </a:p>
        </p:txBody>
      </p:sp>
      <p:sp>
        <p:nvSpPr>
          <p:cNvPr id="5" name="Marcador de fecha 4"/>
          <p:cNvSpPr>
            <a:spLocks noGrp="1"/>
          </p:cNvSpPr>
          <p:nvPr>
            <p:ph type="dt" sz="half" idx="10"/>
          </p:nvPr>
        </p:nvSpPr>
        <p:spPr/>
        <p:txBody>
          <a:bodyPr/>
          <a:lstStyle/>
          <a:p>
            <a:fld id="{477FA816-B62C-4A4F-9A18-D0D0ED35FF74}" type="datetimeFigureOut">
              <a:rPr lang="es-CL" smtClean="0"/>
              <a:t>12-07-2021</a:t>
            </a:fld>
            <a:endParaRPr lang="es-CL"/>
          </a:p>
        </p:txBody>
      </p:sp>
      <p:sp>
        <p:nvSpPr>
          <p:cNvPr id="6" name="Marcador de pie de página 5"/>
          <p:cNvSpPr>
            <a:spLocks noGrp="1"/>
          </p:cNvSpPr>
          <p:nvPr>
            <p:ph type="ftr" sz="quarter" idx="11"/>
          </p:nvPr>
        </p:nvSpPr>
        <p:spPr/>
        <p:txBody>
          <a:bodyPr/>
          <a:lstStyle/>
          <a:p>
            <a:endParaRPr lang="es-CL"/>
          </a:p>
        </p:txBody>
      </p:sp>
      <p:sp>
        <p:nvSpPr>
          <p:cNvPr id="7" name="Marcador de número de diapositiva 6"/>
          <p:cNvSpPr>
            <a:spLocks noGrp="1"/>
          </p:cNvSpPr>
          <p:nvPr>
            <p:ph type="sldNum" sz="quarter" idx="12"/>
          </p:nvPr>
        </p:nvSpPr>
        <p:spPr/>
        <p:txBody>
          <a:bodyPr/>
          <a:lstStyle/>
          <a:p>
            <a:fld id="{BE29E030-873F-4083-89F8-EF11198A85F1}" type="slidenum">
              <a:rPr lang="es-CL" smtClean="0"/>
              <a:t>‹Nº›</a:t>
            </a:fld>
            <a:endParaRPr lang="es-CL"/>
          </a:p>
        </p:txBody>
      </p:sp>
    </p:spTree>
    <p:extLst>
      <p:ext uri="{BB962C8B-B14F-4D97-AF65-F5344CB8AC3E}">
        <p14:creationId xmlns:p14="http://schemas.microsoft.com/office/powerpoint/2010/main" val="8424745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L"/>
          </a:p>
        </p:txBody>
      </p:sp>
      <p:sp>
        <p:nvSpPr>
          <p:cNvPr id="3" name="Marcador de texto vertical 2"/>
          <p:cNvSpPr>
            <a:spLocks noGrp="1"/>
          </p:cNvSpPr>
          <p:nvPr>
            <p:ph type="body" orient="vert" idx="1"/>
          </p:nvPr>
        </p:nvSpPr>
        <p:spPr/>
        <p:txBody>
          <a:bodyPr vert="eaVert"/>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p:cNvSpPr>
            <a:spLocks noGrp="1"/>
          </p:cNvSpPr>
          <p:nvPr>
            <p:ph type="dt" sz="half" idx="10"/>
          </p:nvPr>
        </p:nvSpPr>
        <p:spPr/>
        <p:txBody>
          <a:bodyPr/>
          <a:lstStyle/>
          <a:p>
            <a:fld id="{477FA816-B62C-4A4F-9A18-D0D0ED35FF74}" type="datetimeFigureOut">
              <a:rPr lang="es-CL" smtClean="0"/>
              <a:t>12-07-2021</a:t>
            </a:fld>
            <a:endParaRPr lang="es-CL"/>
          </a:p>
        </p:txBody>
      </p:sp>
      <p:sp>
        <p:nvSpPr>
          <p:cNvPr id="5" name="Marcador de pie de página 4"/>
          <p:cNvSpPr>
            <a:spLocks noGrp="1"/>
          </p:cNvSpPr>
          <p:nvPr>
            <p:ph type="ftr" sz="quarter" idx="11"/>
          </p:nvPr>
        </p:nvSpPr>
        <p:spPr/>
        <p:txBody>
          <a:bodyPr/>
          <a:lstStyle/>
          <a:p>
            <a:endParaRPr lang="es-CL"/>
          </a:p>
        </p:txBody>
      </p:sp>
      <p:sp>
        <p:nvSpPr>
          <p:cNvPr id="6" name="Marcador de número de diapositiva 5"/>
          <p:cNvSpPr>
            <a:spLocks noGrp="1"/>
          </p:cNvSpPr>
          <p:nvPr>
            <p:ph type="sldNum" sz="quarter" idx="12"/>
          </p:nvPr>
        </p:nvSpPr>
        <p:spPr/>
        <p:txBody>
          <a:bodyPr/>
          <a:lstStyle/>
          <a:p>
            <a:fld id="{BE29E030-873F-4083-89F8-EF11198A85F1}" type="slidenum">
              <a:rPr lang="es-CL" smtClean="0"/>
              <a:t>‹Nº›</a:t>
            </a:fld>
            <a:endParaRPr lang="es-CL"/>
          </a:p>
        </p:txBody>
      </p:sp>
    </p:spTree>
    <p:extLst>
      <p:ext uri="{BB962C8B-B14F-4D97-AF65-F5344CB8AC3E}">
        <p14:creationId xmlns:p14="http://schemas.microsoft.com/office/powerpoint/2010/main" val="178861382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a:t>Haga clic para modificar el estilo de título del patrón</a:t>
            </a:r>
            <a:endParaRPr lang="es-CL"/>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p:cNvSpPr>
            <a:spLocks noGrp="1"/>
          </p:cNvSpPr>
          <p:nvPr>
            <p:ph type="dt" sz="half" idx="10"/>
          </p:nvPr>
        </p:nvSpPr>
        <p:spPr/>
        <p:txBody>
          <a:bodyPr/>
          <a:lstStyle/>
          <a:p>
            <a:fld id="{477FA816-B62C-4A4F-9A18-D0D0ED35FF74}" type="datetimeFigureOut">
              <a:rPr lang="es-CL" smtClean="0"/>
              <a:t>12-07-2021</a:t>
            </a:fld>
            <a:endParaRPr lang="es-CL"/>
          </a:p>
        </p:txBody>
      </p:sp>
      <p:sp>
        <p:nvSpPr>
          <p:cNvPr id="5" name="Marcador de pie de página 4"/>
          <p:cNvSpPr>
            <a:spLocks noGrp="1"/>
          </p:cNvSpPr>
          <p:nvPr>
            <p:ph type="ftr" sz="quarter" idx="11"/>
          </p:nvPr>
        </p:nvSpPr>
        <p:spPr/>
        <p:txBody>
          <a:bodyPr/>
          <a:lstStyle/>
          <a:p>
            <a:endParaRPr lang="es-CL"/>
          </a:p>
        </p:txBody>
      </p:sp>
      <p:sp>
        <p:nvSpPr>
          <p:cNvPr id="6" name="Marcador de número de diapositiva 5"/>
          <p:cNvSpPr>
            <a:spLocks noGrp="1"/>
          </p:cNvSpPr>
          <p:nvPr>
            <p:ph type="sldNum" sz="quarter" idx="12"/>
          </p:nvPr>
        </p:nvSpPr>
        <p:spPr/>
        <p:txBody>
          <a:bodyPr/>
          <a:lstStyle/>
          <a:p>
            <a:fld id="{BE29E030-873F-4083-89F8-EF11198A85F1}" type="slidenum">
              <a:rPr lang="es-CL" smtClean="0"/>
              <a:t>‹Nº›</a:t>
            </a:fld>
            <a:endParaRPr lang="es-CL"/>
          </a:p>
        </p:txBody>
      </p:sp>
    </p:spTree>
    <p:extLst>
      <p:ext uri="{BB962C8B-B14F-4D97-AF65-F5344CB8AC3E}">
        <p14:creationId xmlns:p14="http://schemas.microsoft.com/office/powerpoint/2010/main" val="396587335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itle" type="title">
  <p:cSld name="Title">
    <p:spTree>
      <p:nvGrpSpPr>
        <p:cNvPr id="1" name="Shape 9"/>
        <p:cNvGrpSpPr/>
        <p:nvPr/>
      </p:nvGrpSpPr>
      <p:grpSpPr>
        <a:xfrm>
          <a:off x="0" y="0"/>
          <a:ext cx="0" cy="0"/>
          <a:chOff x="0" y="0"/>
          <a:chExt cx="0" cy="0"/>
        </a:xfrm>
      </p:grpSpPr>
      <p:sp>
        <p:nvSpPr>
          <p:cNvPr id="10" name="Google Shape;10;p2"/>
          <p:cNvSpPr/>
          <p:nvPr/>
        </p:nvSpPr>
        <p:spPr>
          <a:xfrm>
            <a:off x="10059311" y="877033"/>
            <a:ext cx="1732400" cy="577200"/>
          </a:xfrm>
          <a:prstGeom prst="triangle">
            <a:avLst>
              <a:gd name="adj" fmla="val 32425"/>
            </a:avLst>
          </a:prstGeom>
          <a:solidFill>
            <a:srgbClr val="263248"/>
          </a:solidFill>
          <a:ln>
            <a:noFill/>
          </a:ln>
        </p:spPr>
        <p:txBody>
          <a:bodyPr spcFirstLastPara="1" wrap="square" lIns="121900" tIns="121900" rIns="121900" bIns="121900" anchor="ctr" anchorCtr="0">
            <a:noAutofit/>
          </a:bodyPr>
          <a:lstStyle/>
          <a:p>
            <a:pPr marL="0" lvl="0" indent="0" rtl="0">
              <a:spcBef>
                <a:spcPts val="0"/>
              </a:spcBef>
              <a:spcAft>
                <a:spcPts val="0"/>
              </a:spcAft>
              <a:buNone/>
            </a:pPr>
            <a:endParaRPr sz="2400">
              <a:latin typeface="Arvo"/>
              <a:ea typeface="Arvo"/>
              <a:cs typeface="Arvo"/>
              <a:sym typeface="Arvo"/>
            </a:endParaRPr>
          </a:p>
        </p:txBody>
      </p:sp>
      <p:grpSp>
        <p:nvGrpSpPr>
          <p:cNvPr id="11" name="Google Shape;11;p2"/>
          <p:cNvGrpSpPr/>
          <p:nvPr/>
        </p:nvGrpSpPr>
        <p:grpSpPr>
          <a:xfrm>
            <a:off x="0" y="-9451"/>
            <a:ext cx="11548531" cy="6867451"/>
            <a:chOff x="0" y="-7088"/>
            <a:chExt cx="8661398" cy="5150588"/>
          </a:xfrm>
        </p:grpSpPr>
        <p:sp>
          <p:nvSpPr>
            <p:cNvPr id="12" name="Google Shape;12;p2"/>
            <p:cNvSpPr/>
            <p:nvPr/>
          </p:nvSpPr>
          <p:spPr>
            <a:xfrm>
              <a:off x="0" y="0"/>
              <a:ext cx="3525000" cy="5143500"/>
            </a:xfrm>
            <a:prstGeom prst="rect">
              <a:avLst/>
            </a:prstGeom>
            <a:solidFill>
              <a:srgbClr val="C7D3E6"/>
            </a:solidFill>
            <a:ln>
              <a:noFill/>
            </a:ln>
          </p:spPr>
          <p:txBody>
            <a:bodyPr spcFirstLastPara="1" wrap="square" lIns="91425" tIns="91425" rIns="91425" bIns="91425" anchor="ctr" anchorCtr="0">
              <a:noAutofit/>
            </a:bodyPr>
            <a:lstStyle/>
            <a:p>
              <a:pPr marL="0" lvl="0" indent="0">
                <a:spcBef>
                  <a:spcPts val="0"/>
                </a:spcBef>
                <a:spcAft>
                  <a:spcPts val="0"/>
                </a:spcAft>
                <a:buNone/>
              </a:pPr>
              <a:endParaRPr sz="2400"/>
            </a:p>
          </p:txBody>
        </p:sp>
        <p:sp>
          <p:nvSpPr>
            <p:cNvPr id="13" name="Google Shape;13;p2"/>
            <p:cNvSpPr/>
            <p:nvPr/>
          </p:nvSpPr>
          <p:spPr>
            <a:xfrm rot="10800000" flipH="1">
              <a:off x="3517898" y="-7088"/>
              <a:ext cx="5143500" cy="5143500"/>
            </a:xfrm>
            <a:prstGeom prst="rtTriangle">
              <a:avLst/>
            </a:prstGeom>
            <a:solidFill>
              <a:srgbClr val="C7D3E6"/>
            </a:solidFill>
            <a:ln>
              <a:noFill/>
            </a:ln>
          </p:spPr>
          <p:txBody>
            <a:bodyPr spcFirstLastPara="1" wrap="square" lIns="91425" tIns="91425" rIns="91425" bIns="91425" anchor="ctr" anchorCtr="0">
              <a:noAutofit/>
            </a:bodyPr>
            <a:lstStyle/>
            <a:p>
              <a:pPr marL="0" lvl="0" indent="0" rtl="0">
                <a:spcBef>
                  <a:spcPts val="0"/>
                </a:spcBef>
                <a:spcAft>
                  <a:spcPts val="0"/>
                </a:spcAft>
                <a:buNone/>
              </a:pPr>
              <a:endParaRPr sz="2400">
                <a:latin typeface="Arvo"/>
                <a:ea typeface="Arvo"/>
                <a:cs typeface="Arvo"/>
                <a:sym typeface="Arvo"/>
              </a:endParaRPr>
            </a:p>
          </p:txBody>
        </p:sp>
      </p:grpSp>
      <p:grpSp>
        <p:nvGrpSpPr>
          <p:cNvPr id="14" name="Google Shape;14;p2"/>
          <p:cNvGrpSpPr/>
          <p:nvPr/>
        </p:nvGrpSpPr>
        <p:grpSpPr>
          <a:xfrm rot="10800000" flipH="1">
            <a:off x="2" y="1454351"/>
            <a:ext cx="11796669" cy="3949300"/>
            <a:chOff x="-8178042" y="-4493254"/>
            <a:chExt cx="19483598" cy="6522736"/>
          </a:xfrm>
        </p:grpSpPr>
        <p:sp>
          <p:nvSpPr>
            <p:cNvPr id="15" name="Google Shape;15;p2"/>
            <p:cNvSpPr/>
            <p:nvPr/>
          </p:nvSpPr>
          <p:spPr>
            <a:xfrm>
              <a:off x="-8178042" y="-4493118"/>
              <a:ext cx="12968400" cy="6522600"/>
            </a:xfrm>
            <a:prstGeom prst="rect">
              <a:avLst/>
            </a:prstGeom>
            <a:solidFill>
              <a:srgbClr val="3F5378"/>
            </a:solidFill>
            <a:ln>
              <a:noFill/>
            </a:ln>
          </p:spPr>
          <p:txBody>
            <a:bodyPr spcFirstLastPara="1" wrap="square" lIns="91425" tIns="91425" rIns="91425" bIns="91425" anchor="ctr" anchorCtr="0">
              <a:noAutofit/>
            </a:bodyPr>
            <a:lstStyle/>
            <a:p>
              <a:pPr marL="0" lvl="0" indent="0" rtl="0">
                <a:spcBef>
                  <a:spcPts val="0"/>
                </a:spcBef>
                <a:spcAft>
                  <a:spcPts val="0"/>
                </a:spcAft>
                <a:buNone/>
              </a:pPr>
              <a:endParaRPr sz="2400">
                <a:latin typeface="Arvo"/>
                <a:ea typeface="Arvo"/>
                <a:cs typeface="Arvo"/>
                <a:sym typeface="Arvo"/>
              </a:endParaRPr>
            </a:p>
          </p:txBody>
        </p:sp>
        <p:sp>
          <p:nvSpPr>
            <p:cNvPr id="16" name="Google Shape;16;p2"/>
            <p:cNvSpPr/>
            <p:nvPr/>
          </p:nvSpPr>
          <p:spPr>
            <a:xfrm>
              <a:off x="4782955" y="-4493254"/>
              <a:ext cx="6522600" cy="6522600"/>
            </a:xfrm>
            <a:prstGeom prst="rtTriangle">
              <a:avLst/>
            </a:prstGeom>
            <a:solidFill>
              <a:srgbClr val="3F5378"/>
            </a:solidFill>
            <a:ln>
              <a:noFill/>
            </a:ln>
          </p:spPr>
          <p:txBody>
            <a:bodyPr spcFirstLastPara="1" wrap="square" lIns="91425" tIns="91425" rIns="91425" bIns="91425" anchor="ctr" anchorCtr="0">
              <a:noAutofit/>
            </a:bodyPr>
            <a:lstStyle/>
            <a:p>
              <a:pPr marL="0" lvl="0" indent="0" rtl="0">
                <a:spcBef>
                  <a:spcPts val="0"/>
                </a:spcBef>
                <a:spcAft>
                  <a:spcPts val="0"/>
                </a:spcAft>
                <a:buNone/>
              </a:pPr>
              <a:endParaRPr sz="2400">
                <a:latin typeface="Arvo"/>
                <a:ea typeface="Arvo"/>
                <a:cs typeface="Arvo"/>
                <a:sym typeface="Arvo"/>
              </a:endParaRPr>
            </a:p>
          </p:txBody>
        </p:sp>
      </p:grpSp>
      <p:grpSp>
        <p:nvGrpSpPr>
          <p:cNvPr id="17" name="Google Shape;17;p2"/>
          <p:cNvGrpSpPr/>
          <p:nvPr/>
        </p:nvGrpSpPr>
        <p:grpSpPr>
          <a:xfrm>
            <a:off x="4902982" y="5704465"/>
            <a:ext cx="7307772" cy="577328"/>
            <a:chOff x="5582265" y="4646738"/>
            <a:chExt cx="5480829" cy="432996"/>
          </a:xfrm>
        </p:grpSpPr>
        <p:sp>
          <p:nvSpPr>
            <p:cNvPr id="18" name="Google Shape;18;p2"/>
            <p:cNvSpPr/>
            <p:nvPr/>
          </p:nvSpPr>
          <p:spPr>
            <a:xfrm rot="10800000">
              <a:off x="5582265" y="4948334"/>
              <a:ext cx="394200" cy="131400"/>
            </a:xfrm>
            <a:prstGeom prst="triangle">
              <a:avLst>
                <a:gd name="adj" fmla="val 32425"/>
              </a:avLst>
            </a:prstGeom>
            <a:solidFill>
              <a:srgbClr val="D26F00"/>
            </a:solidFill>
            <a:ln>
              <a:noFill/>
            </a:ln>
          </p:spPr>
          <p:txBody>
            <a:bodyPr spcFirstLastPara="1" wrap="square" lIns="91425" tIns="91425" rIns="91425" bIns="91425" anchor="ctr" anchorCtr="0">
              <a:noAutofit/>
            </a:bodyPr>
            <a:lstStyle/>
            <a:p>
              <a:pPr marL="0" lvl="0" indent="0">
                <a:spcBef>
                  <a:spcPts val="0"/>
                </a:spcBef>
                <a:spcAft>
                  <a:spcPts val="0"/>
                </a:spcAft>
                <a:buNone/>
              </a:pPr>
              <a:endParaRPr sz="2400"/>
            </a:p>
          </p:txBody>
        </p:sp>
        <p:grpSp>
          <p:nvGrpSpPr>
            <p:cNvPr id="19" name="Google Shape;19;p2"/>
            <p:cNvGrpSpPr/>
            <p:nvPr/>
          </p:nvGrpSpPr>
          <p:grpSpPr>
            <a:xfrm flipH="1">
              <a:off x="5585232" y="4646738"/>
              <a:ext cx="5477861" cy="304551"/>
              <a:chOff x="-24158748" y="330075"/>
              <a:chExt cx="30568423" cy="1699506"/>
            </a:xfrm>
          </p:grpSpPr>
          <p:sp>
            <p:nvSpPr>
              <p:cNvPr id="20" name="Google Shape;20;p2"/>
              <p:cNvSpPr/>
              <p:nvPr/>
            </p:nvSpPr>
            <p:spPr>
              <a:xfrm>
                <a:off x="-24158748" y="330081"/>
                <a:ext cx="28908000" cy="1699500"/>
              </a:xfrm>
              <a:prstGeom prst="rect">
                <a:avLst/>
              </a:prstGeom>
              <a:solidFill>
                <a:srgbClr val="FF9800"/>
              </a:solidFill>
              <a:ln>
                <a:noFill/>
              </a:ln>
            </p:spPr>
            <p:txBody>
              <a:bodyPr spcFirstLastPara="1" wrap="square" lIns="91425" tIns="91425" rIns="91425" bIns="91425" anchor="ctr" anchorCtr="0">
                <a:noAutofit/>
              </a:bodyPr>
              <a:lstStyle/>
              <a:p>
                <a:pPr marL="0" lvl="0" indent="0" rtl="0">
                  <a:spcBef>
                    <a:spcPts val="0"/>
                  </a:spcBef>
                  <a:spcAft>
                    <a:spcPts val="0"/>
                  </a:spcAft>
                  <a:buNone/>
                </a:pPr>
                <a:endParaRPr sz="2400"/>
              </a:p>
            </p:txBody>
          </p:sp>
          <p:sp>
            <p:nvSpPr>
              <p:cNvPr id="21" name="Google Shape;21;p2"/>
              <p:cNvSpPr/>
              <p:nvPr/>
            </p:nvSpPr>
            <p:spPr>
              <a:xfrm>
                <a:off x="4710175" y="330075"/>
                <a:ext cx="1699500" cy="1699500"/>
              </a:xfrm>
              <a:prstGeom prst="rtTriangle">
                <a:avLst/>
              </a:prstGeom>
              <a:solidFill>
                <a:srgbClr val="FF9800"/>
              </a:solidFill>
              <a:ln>
                <a:noFill/>
              </a:ln>
            </p:spPr>
            <p:txBody>
              <a:bodyPr spcFirstLastPara="1" wrap="square" lIns="91425" tIns="91425" rIns="91425" bIns="91425" anchor="ctr" anchorCtr="0">
                <a:noAutofit/>
              </a:bodyPr>
              <a:lstStyle/>
              <a:p>
                <a:pPr marL="0" lvl="0" indent="0">
                  <a:spcBef>
                    <a:spcPts val="0"/>
                  </a:spcBef>
                  <a:spcAft>
                    <a:spcPts val="0"/>
                  </a:spcAft>
                  <a:buNone/>
                </a:pPr>
                <a:endParaRPr sz="2400"/>
              </a:p>
            </p:txBody>
          </p:sp>
        </p:grpSp>
      </p:grpSp>
      <p:sp>
        <p:nvSpPr>
          <p:cNvPr id="22" name="Google Shape;22;p2"/>
          <p:cNvSpPr txBox="1">
            <a:spLocks noGrp="1"/>
          </p:cNvSpPr>
          <p:nvPr>
            <p:ph type="ctrTitle"/>
          </p:nvPr>
        </p:nvSpPr>
        <p:spPr>
          <a:xfrm>
            <a:off x="914400" y="1454333"/>
            <a:ext cx="7157200" cy="3949200"/>
          </a:xfrm>
          <a:prstGeom prst="rect">
            <a:avLst/>
          </a:prstGeom>
        </p:spPr>
        <p:txBody>
          <a:bodyPr spcFirstLastPara="1" wrap="square" lIns="91425" tIns="91425" rIns="91425" bIns="91425" anchor="ctr" anchorCtr="0"/>
          <a:lstStyle>
            <a:lvl1pPr lvl="0">
              <a:spcBef>
                <a:spcPts val="0"/>
              </a:spcBef>
              <a:spcAft>
                <a:spcPts val="0"/>
              </a:spcAft>
              <a:buSzPts val="4800"/>
              <a:buNone/>
              <a:defRPr sz="6400"/>
            </a:lvl1pPr>
            <a:lvl2pPr lvl="1" algn="ctr">
              <a:spcBef>
                <a:spcPts val="0"/>
              </a:spcBef>
              <a:spcAft>
                <a:spcPts val="0"/>
              </a:spcAft>
              <a:buSzPts val="4800"/>
              <a:buNone/>
              <a:defRPr sz="6400"/>
            </a:lvl2pPr>
            <a:lvl3pPr lvl="2" algn="ctr">
              <a:spcBef>
                <a:spcPts val="0"/>
              </a:spcBef>
              <a:spcAft>
                <a:spcPts val="0"/>
              </a:spcAft>
              <a:buSzPts val="4800"/>
              <a:buNone/>
              <a:defRPr sz="6400"/>
            </a:lvl3pPr>
            <a:lvl4pPr lvl="3" algn="ctr">
              <a:spcBef>
                <a:spcPts val="0"/>
              </a:spcBef>
              <a:spcAft>
                <a:spcPts val="0"/>
              </a:spcAft>
              <a:buSzPts val="4800"/>
              <a:buNone/>
              <a:defRPr sz="6400"/>
            </a:lvl4pPr>
            <a:lvl5pPr lvl="4" algn="ctr">
              <a:spcBef>
                <a:spcPts val="0"/>
              </a:spcBef>
              <a:spcAft>
                <a:spcPts val="0"/>
              </a:spcAft>
              <a:buSzPts val="4800"/>
              <a:buNone/>
              <a:defRPr sz="6400"/>
            </a:lvl5pPr>
            <a:lvl6pPr lvl="5" algn="ctr">
              <a:spcBef>
                <a:spcPts val="0"/>
              </a:spcBef>
              <a:spcAft>
                <a:spcPts val="0"/>
              </a:spcAft>
              <a:buSzPts val="4800"/>
              <a:buNone/>
              <a:defRPr sz="6400"/>
            </a:lvl6pPr>
            <a:lvl7pPr lvl="6" algn="ctr">
              <a:spcBef>
                <a:spcPts val="0"/>
              </a:spcBef>
              <a:spcAft>
                <a:spcPts val="0"/>
              </a:spcAft>
              <a:buSzPts val="4800"/>
              <a:buNone/>
              <a:defRPr sz="6400"/>
            </a:lvl7pPr>
            <a:lvl8pPr lvl="7" algn="ctr">
              <a:spcBef>
                <a:spcPts val="0"/>
              </a:spcBef>
              <a:spcAft>
                <a:spcPts val="0"/>
              </a:spcAft>
              <a:buSzPts val="4800"/>
              <a:buNone/>
              <a:defRPr sz="6400"/>
            </a:lvl8pPr>
            <a:lvl9pPr lvl="8" algn="ctr">
              <a:spcBef>
                <a:spcPts val="0"/>
              </a:spcBef>
              <a:spcAft>
                <a:spcPts val="0"/>
              </a:spcAft>
              <a:buSzPts val="4800"/>
              <a:buNone/>
              <a:defRPr sz="6400"/>
            </a:lvl9pPr>
          </a:lstStyle>
          <a:p>
            <a:endParaRPr/>
          </a:p>
        </p:txBody>
      </p:sp>
    </p:spTree>
    <p:extLst>
      <p:ext uri="{BB962C8B-B14F-4D97-AF65-F5344CB8AC3E}">
        <p14:creationId xmlns:p14="http://schemas.microsoft.com/office/powerpoint/2010/main" val="328357507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a:t>Haga clic para modificar el estilo de título del patrón</a:t>
            </a:r>
            <a:endParaRPr lang="es-CL"/>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77FA816-B62C-4A4F-9A18-D0D0ED35FF74}" type="datetimeFigureOut">
              <a:rPr lang="es-CL" smtClean="0"/>
              <a:t>12-07-2021</a:t>
            </a:fld>
            <a:endParaRPr lang="es-CL"/>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L"/>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E29E030-873F-4083-89F8-EF11198A85F1}" type="slidenum">
              <a:rPr lang="es-CL" smtClean="0"/>
              <a:t>‹Nº›</a:t>
            </a:fld>
            <a:endParaRPr lang="es-CL"/>
          </a:p>
        </p:txBody>
      </p:sp>
    </p:spTree>
    <p:extLst>
      <p:ext uri="{BB962C8B-B14F-4D97-AF65-F5344CB8AC3E}">
        <p14:creationId xmlns:p14="http://schemas.microsoft.com/office/powerpoint/2010/main" val="15167237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83"/>
        <p:cNvGrpSpPr/>
        <p:nvPr/>
      </p:nvGrpSpPr>
      <p:grpSpPr>
        <a:xfrm>
          <a:off x="0" y="0"/>
          <a:ext cx="0" cy="0"/>
          <a:chOff x="0" y="0"/>
          <a:chExt cx="0" cy="0"/>
        </a:xfrm>
      </p:grpSpPr>
      <p:sp>
        <p:nvSpPr>
          <p:cNvPr id="184" name="Google Shape;184;p11"/>
          <p:cNvSpPr txBox="1">
            <a:spLocks noGrp="1"/>
          </p:cNvSpPr>
          <p:nvPr>
            <p:ph type="ctrTitle"/>
          </p:nvPr>
        </p:nvSpPr>
        <p:spPr>
          <a:xfrm>
            <a:off x="0" y="1454333"/>
            <a:ext cx="8071600" cy="3270067"/>
          </a:xfrm>
          <a:prstGeom prst="rect">
            <a:avLst/>
          </a:prstGeom>
        </p:spPr>
        <p:txBody>
          <a:bodyPr spcFirstLastPara="1" vert="horz" wrap="square" lIns="121900" tIns="121900" rIns="121900" bIns="121900" rtlCol="0" anchor="ctr" anchorCtr="0">
            <a:noAutofit/>
          </a:bodyPr>
          <a:lstStyle/>
          <a:p>
            <a:r>
              <a:rPr lang="es-CL" sz="4800" b="1" i="1" dirty="0">
                <a:solidFill>
                  <a:schemeClr val="bg1"/>
                </a:solidFill>
              </a:rPr>
              <a:t>Unidad 4: Comprensión lectora </a:t>
            </a:r>
            <a:br>
              <a:rPr lang="es-CL" sz="4800" b="1" i="1" dirty="0">
                <a:solidFill>
                  <a:schemeClr val="bg1"/>
                </a:solidFill>
              </a:rPr>
            </a:br>
            <a:r>
              <a:rPr lang="es-CL" sz="4800" b="1" i="1" dirty="0">
                <a:solidFill>
                  <a:schemeClr val="bg1"/>
                </a:solidFill>
              </a:rPr>
              <a:t>Inferencias  </a:t>
            </a:r>
            <a:endParaRPr sz="4800" b="1" i="1" dirty="0">
              <a:solidFill>
                <a:schemeClr val="bg1"/>
              </a:solidFill>
            </a:endParaRPr>
          </a:p>
        </p:txBody>
      </p:sp>
      <p:pic>
        <p:nvPicPr>
          <p:cNvPr id="7" name="3 Imagen"/>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9491" y="116632"/>
            <a:ext cx="1111827" cy="1090750"/>
          </a:xfrm>
          <a:prstGeom prst="rect">
            <a:avLst/>
          </a:prstGeom>
        </p:spPr>
      </p:pic>
      <p:sp>
        <p:nvSpPr>
          <p:cNvPr id="8" name="Rectángulo 7"/>
          <p:cNvSpPr/>
          <p:nvPr/>
        </p:nvSpPr>
        <p:spPr>
          <a:xfrm>
            <a:off x="0" y="5400674"/>
            <a:ext cx="4400550" cy="1228726"/>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r>
              <a:rPr lang="es-CL" b="1" dirty="0" err="1">
                <a:solidFill>
                  <a:schemeClr val="accent1">
                    <a:lumMod val="50000"/>
                  </a:schemeClr>
                </a:solidFill>
              </a:rPr>
              <a:t>Valeska</a:t>
            </a:r>
            <a:r>
              <a:rPr lang="es-CL" b="1" dirty="0">
                <a:solidFill>
                  <a:schemeClr val="accent1">
                    <a:lumMod val="50000"/>
                  </a:schemeClr>
                </a:solidFill>
              </a:rPr>
              <a:t> Campos Olivera</a:t>
            </a:r>
          </a:p>
          <a:p>
            <a:r>
              <a:rPr lang="es-CL" b="1" dirty="0">
                <a:solidFill>
                  <a:schemeClr val="accent1">
                    <a:lumMod val="50000"/>
                  </a:schemeClr>
                </a:solidFill>
              </a:rPr>
              <a:t>Profesora de Lenguaje Y Comunicación </a:t>
            </a:r>
          </a:p>
          <a:p>
            <a:r>
              <a:rPr lang="es-CL" b="1" dirty="0">
                <a:solidFill>
                  <a:schemeClr val="accent1">
                    <a:lumMod val="50000"/>
                  </a:schemeClr>
                </a:solidFill>
              </a:rPr>
              <a:t>Mg. Gestión para la Educación Superior  </a:t>
            </a:r>
          </a:p>
        </p:txBody>
      </p:sp>
    </p:spTree>
    <p:extLst>
      <p:ext uri="{BB962C8B-B14F-4D97-AF65-F5344CB8AC3E}">
        <p14:creationId xmlns:p14="http://schemas.microsoft.com/office/powerpoint/2010/main" val="161973521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sz="half" idx="1"/>
          </p:nvPr>
        </p:nvSpPr>
        <p:spPr>
          <a:xfrm>
            <a:off x="838200" y="1095375"/>
            <a:ext cx="10515600" cy="5127770"/>
          </a:xfrm>
        </p:spPr>
        <p:txBody>
          <a:bodyPr/>
          <a:lstStyle/>
          <a:p>
            <a:pPr marL="0" indent="0">
              <a:buNone/>
            </a:pPr>
            <a:r>
              <a:rPr lang="es-CL" sz="3600" b="1" i="1" dirty="0">
                <a:solidFill>
                  <a:schemeClr val="accent1">
                    <a:lumMod val="50000"/>
                  </a:schemeClr>
                </a:solidFill>
              </a:rPr>
              <a:t>Objetivo </a:t>
            </a:r>
          </a:p>
          <a:p>
            <a:pPr>
              <a:buFont typeface="Wingdings" panose="05000000000000000000" pitchFamily="2" charset="2"/>
              <a:buChar char="v"/>
            </a:pPr>
            <a:r>
              <a:rPr lang="es-CL" dirty="0">
                <a:solidFill>
                  <a:schemeClr val="accent1">
                    <a:lumMod val="50000"/>
                  </a:schemeClr>
                </a:solidFill>
              </a:rPr>
              <a:t> Realizar inferencias en diferentes tipos de textos continuos y discontinuos.</a:t>
            </a:r>
            <a:endParaRPr lang="es-CL" dirty="0"/>
          </a:p>
        </p:txBody>
      </p:sp>
    </p:spTree>
    <p:extLst>
      <p:ext uri="{BB962C8B-B14F-4D97-AF65-F5344CB8AC3E}">
        <p14:creationId xmlns:p14="http://schemas.microsoft.com/office/powerpoint/2010/main" val="294654378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838200" y="304800"/>
            <a:ext cx="10125075" cy="819150"/>
          </a:xfrm>
        </p:spPr>
        <p:txBody>
          <a:bodyPr/>
          <a:lstStyle/>
          <a:p>
            <a:r>
              <a:rPr lang="es-CL" b="1" i="1" dirty="0">
                <a:solidFill>
                  <a:schemeClr val="accent1">
                    <a:lumMod val="75000"/>
                  </a:schemeClr>
                </a:solidFill>
              </a:rPr>
              <a:t>Para activar el conocimiento</a:t>
            </a:r>
          </a:p>
        </p:txBody>
      </p:sp>
      <p:sp>
        <p:nvSpPr>
          <p:cNvPr id="3" name="Rectángulo 2"/>
          <p:cNvSpPr/>
          <p:nvPr/>
        </p:nvSpPr>
        <p:spPr>
          <a:xfrm>
            <a:off x="704850" y="1123950"/>
            <a:ext cx="10839450" cy="561975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s-CL" sz="3200" b="1" dirty="0">
                <a:solidFill>
                  <a:schemeClr val="accent1">
                    <a:lumMod val="50000"/>
                  </a:schemeClr>
                </a:solidFill>
              </a:rPr>
              <a:t>Observa las siguientes imágenes: </a:t>
            </a:r>
          </a:p>
          <a:p>
            <a:pPr marL="457200" indent="-457200">
              <a:buFont typeface="Arial" panose="020B0604020202020204" pitchFamily="34" charset="0"/>
              <a:buChar char="•"/>
            </a:pPr>
            <a:r>
              <a:rPr lang="es-CL" sz="2400" b="1" dirty="0">
                <a:solidFill>
                  <a:schemeClr val="accent1">
                    <a:lumMod val="50000"/>
                  </a:schemeClr>
                </a:solidFill>
              </a:rPr>
              <a:t>¿Cómo podría describir cada una de ellas?</a:t>
            </a:r>
          </a:p>
          <a:p>
            <a:pPr marL="457200" indent="-457200">
              <a:buFont typeface="Arial" panose="020B0604020202020204" pitchFamily="34" charset="0"/>
              <a:buChar char="•"/>
            </a:pPr>
            <a:r>
              <a:rPr lang="es-CL" sz="2400" b="1" dirty="0">
                <a:solidFill>
                  <a:schemeClr val="accent1">
                    <a:lumMod val="50000"/>
                  </a:schemeClr>
                </a:solidFill>
              </a:rPr>
              <a:t>¿Qué interpretación le daría? </a:t>
            </a:r>
          </a:p>
          <a:p>
            <a:endParaRPr lang="es-CL" sz="3200" b="1" dirty="0">
              <a:solidFill>
                <a:schemeClr val="accent1">
                  <a:lumMod val="50000"/>
                </a:schemeClr>
              </a:solidFill>
            </a:endParaRPr>
          </a:p>
          <a:p>
            <a:endParaRPr lang="es-CL" sz="3200" b="1" dirty="0">
              <a:solidFill>
                <a:schemeClr val="accent1">
                  <a:lumMod val="50000"/>
                </a:schemeClr>
              </a:solidFill>
            </a:endParaRPr>
          </a:p>
          <a:p>
            <a:endParaRPr lang="es-CL" sz="3200" b="1" dirty="0">
              <a:solidFill>
                <a:schemeClr val="accent1">
                  <a:lumMod val="50000"/>
                </a:schemeClr>
              </a:solidFill>
            </a:endParaRPr>
          </a:p>
          <a:p>
            <a:endParaRPr lang="es-CL" b="1" dirty="0">
              <a:solidFill>
                <a:schemeClr val="accent1">
                  <a:lumMod val="50000"/>
                </a:schemeClr>
              </a:solidFill>
            </a:endParaRPr>
          </a:p>
          <a:p>
            <a:endParaRPr lang="es-CL" b="1" dirty="0">
              <a:solidFill>
                <a:schemeClr val="accent1">
                  <a:lumMod val="50000"/>
                </a:schemeClr>
              </a:solidFill>
            </a:endParaRPr>
          </a:p>
          <a:p>
            <a:endParaRPr lang="es-CL" b="1" dirty="0">
              <a:solidFill>
                <a:schemeClr val="accent1">
                  <a:lumMod val="50000"/>
                </a:schemeClr>
              </a:solidFill>
            </a:endParaRPr>
          </a:p>
          <a:p>
            <a:endParaRPr lang="es-CL" b="1" dirty="0">
              <a:solidFill>
                <a:schemeClr val="accent1">
                  <a:lumMod val="50000"/>
                </a:schemeClr>
              </a:solidFill>
            </a:endParaRPr>
          </a:p>
          <a:p>
            <a:endParaRPr lang="es-CL" b="1" dirty="0">
              <a:solidFill>
                <a:schemeClr val="accent1">
                  <a:lumMod val="50000"/>
                </a:schemeClr>
              </a:solidFill>
            </a:endParaRPr>
          </a:p>
          <a:p>
            <a:endParaRPr lang="es-CL" b="1" dirty="0">
              <a:solidFill>
                <a:schemeClr val="accent1">
                  <a:lumMod val="50000"/>
                </a:schemeClr>
              </a:solidFill>
            </a:endParaRPr>
          </a:p>
          <a:p>
            <a:endParaRPr lang="es-CL" b="1" dirty="0">
              <a:solidFill>
                <a:schemeClr val="accent1">
                  <a:lumMod val="50000"/>
                </a:schemeClr>
              </a:solidFill>
            </a:endParaRPr>
          </a:p>
          <a:p>
            <a:endParaRPr lang="es-CL" b="1" dirty="0">
              <a:solidFill>
                <a:schemeClr val="accent1">
                  <a:lumMod val="50000"/>
                </a:schemeClr>
              </a:solidFill>
            </a:endParaRPr>
          </a:p>
          <a:p>
            <a:endParaRPr lang="es-CL" b="1" dirty="0">
              <a:solidFill>
                <a:schemeClr val="accent1">
                  <a:lumMod val="50000"/>
                </a:schemeClr>
              </a:solidFill>
            </a:endParaRPr>
          </a:p>
          <a:p>
            <a:endParaRPr lang="es-CL" b="1" dirty="0">
              <a:solidFill>
                <a:schemeClr val="accent1">
                  <a:lumMod val="50000"/>
                </a:schemeClr>
              </a:solidFill>
            </a:endParaRPr>
          </a:p>
          <a:p>
            <a:endParaRPr lang="es-CL" b="1" dirty="0">
              <a:solidFill>
                <a:schemeClr val="accent1">
                  <a:lumMod val="50000"/>
                </a:schemeClr>
              </a:solidFill>
            </a:endParaRPr>
          </a:p>
        </p:txBody>
      </p:sp>
      <p:pic>
        <p:nvPicPr>
          <p:cNvPr id="5" name="Imagen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38200" y="2474119"/>
            <a:ext cx="5257800" cy="3783806"/>
          </a:xfrm>
          <a:prstGeom prst="rect">
            <a:avLst/>
          </a:prstGeom>
        </p:spPr>
      </p:pic>
      <p:pic>
        <p:nvPicPr>
          <p:cNvPr id="6" name="Imagen 5"/>
          <p:cNvPicPr>
            <a:picLocks noChangeAspect="1"/>
          </p:cNvPicPr>
          <p:nvPr/>
        </p:nvPicPr>
        <p:blipFill rotWithShape="1">
          <a:blip r:embed="rId3"/>
          <a:srcRect l="22904" t="34253" r="52295" b="22162"/>
          <a:stretch/>
        </p:blipFill>
        <p:spPr>
          <a:xfrm>
            <a:off x="6818056" y="2474119"/>
            <a:ext cx="4535744" cy="3783806"/>
          </a:xfrm>
          <a:prstGeom prst="rect">
            <a:avLst/>
          </a:prstGeom>
        </p:spPr>
      </p:pic>
    </p:spTree>
    <p:extLst>
      <p:ext uri="{BB962C8B-B14F-4D97-AF65-F5344CB8AC3E}">
        <p14:creationId xmlns:p14="http://schemas.microsoft.com/office/powerpoint/2010/main" val="123650986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ángulo 2"/>
          <p:cNvSpPr/>
          <p:nvPr/>
        </p:nvSpPr>
        <p:spPr>
          <a:xfrm>
            <a:off x="551222" y="180975"/>
            <a:ext cx="11125200" cy="6143625"/>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s-CL" sz="4400" b="1" i="1" dirty="0">
                <a:solidFill>
                  <a:schemeClr val="accent1">
                    <a:lumMod val="50000"/>
                  </a:schemeClr>
                </a:solidFill>
              </a:rPr>
              <a:t>Lea el siguiente </a:t>
            </a:r>
            <a:r>
              <a:rPr lang="es-CL" sz="4400" b="1" i="1" dirty="0" err="1">
                <a:solidFill>
                  <a:schemeClr val="accent1">
                    <a:lumMod val="50000"/>
                  </a:schemeClr>
                </a:solidFill>
              </a:rPr>
              <a:t>microcuento</a:t>
            </a:r>
            <a:r>
              <a:rPr lang="es-CL" sz="4400" b="1" i="1" dirty="0">
                <a:solidFill>
                  <a:schemeClr val="accent1">
                    <a:lumMod val="50000"/>
                  </a:schemeClr>
                </a:solidFill>
              </a:rPr>
              <a:t> </a:t>
            </a:r>
          </a:p>
          <a:p>
            <a:r>
              <a:rPr lang="es-CL" sz="2800" dirty="0">
                <a:solidFill>
                  <a:schemeClr val="accent1">
                    <a:lumMod val="50000"/>
                  </a:schemeClr>
                </a:solidFill>
              </a:rPr>
              <a:t>Le fui a quitar el hilo rojo que tenía sobre el hombro, como una culebrita. Sonrió y puso la mano para recogerlo de la mía. Muchas gracias, me dijo, muy amable, de dónde es usted. Y comenzamos una conversación entretenida, llena de </a:t>
            </a:r>
            <a:r>
              <a:rPr lang="es-CL" sz="2800" b="1" dirty="0">
                <a:solidFill>
                  <a:schemeClr val="accent1">
                    <a:lumMod val="50000"/>
                  </a:schemeClr>
                </a:solidFill>
              </a:rPr>
              <a:t>vericuetos </a:t>
            </a:r>
            <a:r>
              <a:rPr lang="es-CL" sz="2800" dirty="0">
                <a:solidFill>
                  <a:schemeClr val="accent1">
                    <a:lumMod val="50000"/>
                  </a:schemeClr>
                </a:solidFill>
              </a:rPr>
              <a:t>y anécdotas exóticas, porque los dos habíamos viajado y sufrido mucho. Me despedí al rato, prometiendo saludarle la próxima vez que le viera, y si se terciaba tomarnos un café mientras continuábamos charlando. No sé qué me movió a volver la cabeza, tan solo unos pasos más allá. Se estaba colocando de nuevo, cuidadosamente, el hilo rojo sobre el hombro, sin duda para intentar capturar otra víctima que llenara durante unos minutos el amplio pozo de su soledad.</a:t>
            </a:r>
          </a:p>
          <a:p>
            <a:endParaRPr lang="es-CL" sz="2800" dirty="0">
              <a:solidFill>
                <a:schemeClr val="accent1">
                  <a:lumMod val="50000"/>
                </a:schemeClr>
              </a:solidFill>
            </a:endParaRPr>
          </a:p>
          <a:p>
            <a:r>
              <a:rPr lang="es-CL" b="1" i="1" dirty="0" err="1">
                <a:solidFill>
                  <a:schemeClr val="accent1">
                    <a:lumMod val="50000"/>
                  </a:schemeClr>
                </a:solidFill>
              </a:rPr>
              <a:t>Microrrelato</a:t>
            </a:r>
            <a:r>
              <a:rPr lang="es-CL" b="1" i="1" dirty="0">
                <a:solidFill>
                  <a:schemeClr val="accent1">
                    <a:lumMod val="50000"/>
                  </a:schemeClr>
                </a:solidFill>
              </a:rPr>
              <a:t>, Pedro de Miguel.</a:t>
            </a:r>
            <a:r>
              <a:rPr lang="es-CL" b="1" i="1" dirty="0"/>
              <a:t> </a:t>
            </a:r>
          </a:p>
        </p:txBody>
      </p:sp>
    </p:spTree>
    <p:extLst>
      <p:ext uri="{BB962C8B-B14F-4D97-AF65-F5344CB8AC3E}">
        <p14:creationId xmlns:p14="http://schemas.microsoft.com/office/powerpoint/2010/main" val="111077678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sz="half" idx="1"/>
          </p:nvPr>
        </p:nvSpPr>
        <p:spPr>
          <a:xfrm>
            <a:off x="838200" y="1095375"/>
            <a:ext cx="10515600" cy="5127770"/>
          </a:xfrm>
        </p:spPr>
        <p:txBody>
          <a:bodyPr/>
          <a:lstStyle/>
          <a:p>
            <a:pPr marL="0" indent="0">
              <a:buNone/>
            </a:pPr>
            <a:r>
              <a:rPr lang="es-CL" sz="3600" b="1" i="1" dirty="0">
                <a:solidFill>
                  <a:schemeClr val="accent1">
                    <a:lumMod val="50000"/>
                  </a:schemeClr>
                </a:solidFill>
              </a:rPr>
              <a:t> </a:t>
            </a:r>
          </a:p>
          <a:p>
            <a:pPr>
              <a:buFont typeface="Wingdings" panose="05000000000000000000" pitchFamily="2" charset="2"/>
              <a:buChar char="v"/>
            </a:pPr>
            <a:r>
              <a:rPr lang="es-CL" dirty="0">
                <a:solidFill>
                  <a:schemeClr val="accent1">
                    <a:lumMod val="50000"/>
                  </a:schemeClr>
                </a:solidFill>
              </a:rPr>
              <a:t> ¿Qué título podría llevar el relato anterior? </a:t>
            </a:r>
          </a:p>
          <a:p>
            <a:pPr>
              <a:buFont typeface="Wingdings" panose="05000000000000000000" pitchFamily="2" charset="2"/>
              <a:buChar char="v"/>
            </a:pPr>
            <a:r>
              <a:rPr lang="es-CL" dirty="0">
                <a:solidFill>
                  <a:schemeClr val="accent1">
                    <a:lumMod val="50000"/>
                  </a:schemeClr>
                </a:solidFill>
              </a:rPr>
              <a:t>¿Cuál es el propósito comunicativo del autor? </a:t>
            </a:r>
          </a:p>
          <a:p>
            <a:pPr>
              <a:buFont typeface="Wingdings" panose="05000000000000000000" pitchFamily="2" charset="2"/>
              <a:buChar char="v"/>
            </a:pPr>
            <a:r>
              <a:rPr lang="es-CL" dirty="0">
                <a:solidFill>
                  <a:schemeClr val="accent1">
                    <a:lumMod val="50000"/>
                  </a:schemeClr>
                </a:solidFill>
              </a:rPr>
              <a:t> ¿Qué tienen en común ambos personajes?</a:t>
            </a:r>
          </a:p>
          <a:p>
            <a:pPr>
              <a:buFont typeface="Wingdings" panose="05000000000000000000" pitchFamily="2" charset="2"/>
              <a:buChar char="v"/>
            </a:pPr>
            <a:r>
              <a:rPr lang="es-CL" dirty="0">
                <a:solidFill>
                  <a:schemeClr val="accent1">
                    <a:lumMod val="50000"/>
                  </a:schemeClr>
                </a:solidFill>
              </a:rPr>
              <a:t> ¿Por qué el personaje se coloca un hilo rojo en el hombro?</a:t>
            </a:r>
          </a:p>
          <a:p>
            <a:pPr>
              <a:buFont typeface="Wingdings" panose="05000000000000000000" pitchFamily="2" charset="2"/>
              <a:buChar char="v"/>
            </a:pPr>
            <a:r>
              <a:rPr lang="es-CL" dirty="0">
                <a:solidFill>
                  <a:schemeClr val="accent1">
                    <a:lumMod val="50000"/>
                  </a:schemeClr>
                </a:solidFill>
              </a:rPr>
              <a:t> ¿Cómo podría describir a los dos personajes?</a:t>
            </a:r>
          </a:p>
          <a:p>
            <a:pPr>
              <a:buFont typeface="Wingdings" panose="05000000000000000000" pitchFamily="2" charset="2"/>
              <a:buChar char="v"/>
            </a:pPr>
            <a:r>
              <a:rPr lang="es-CL" dirty="0">
                <a:solidFill>
                  <a:schemeClr val="accent1">
                    <a:lumMod val="50000"/>
                  </a:schemeClr>
                </a:solidFill>
              </a:rPr>
              <a:t> ¿Qué significa la palabra </a:t>
            </a:r>
            <a:r>
              <a:rPr lang="es-CL" b="1" i="1" dirty="0">
                <a:solidFill>
                  <a:schemeClr val="accent1">
                    <a:lumMod val="50000"/>
                  </a:schemeClr>
                </a:solidFill>
              </a:rPr>
              <a:t>vericuetos</a:t>
            </a:r>
            <a:r>
              <a:rPr lang="es-CL" dirty="0">
                <a:solidFill>
                  <a:schemeClr val="accent1">
                    <a:lumMod val="50000"/>
                  </a:schemeClr>
                </a:solidFill>
              </a:rPr>
              <a:t>?</a:t>
            </a:r>
          </a:p>
          <a:p>
            <a:pPr>
              <a:buFont typeface="Wingdings" panose="05000000000000000000" pitchFamily="2" charset="2"/>
              <a:buChar char="v"/>
            </a:pPr>
            <a:endParaRPr lang="es-CL" dirty="0"/>
          </a:p>
        </p:txBody>
      </p:sp>
    </p:spTree>
    <p:extLst>
      <p:ext uri="{BB962C8B-B14F-4D97-AF65-F5344CB8AC3E}">
        <p14:creationId xmlns:p14="http://schemas.microsoft.com/office/powerpoint/2010/main" val="10028326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b="1" i="1" dirty="0">
                <a:solidFill>
                  <a:schemeClr val="accent1">
                    <a:lumMod val="75000"/>
                  </a:schemeClr>
                </a:solidFill>
              </a:rPr>
              <a:t>Actividad </a:t>
            </a:r>
          </a:p>
        </p:txBody>
      </p:sp>
      <p:sp>
        <p:nvSpPr>
          <p:cNvPr id="3" name="Marcador de contenido 2"/>
          <p:cNvSpPr>
            <a:spLocks noGrp="1"/>
          </p:cNvSpPr>
          <p:nvPr>
            <p:ph sz="half" idx="1"/>
          </p:nvPr>
        </p:nvSpPr>
        <p:spPr>
          <a:xfrm>
            <a:off x="838200" y="1825625"/>
            <a:ext cx="10058400" cy="4351338"/>
          </a:xfrm>
        </p:spPr>
        <p:txBody>
          <a:bodyPr/>
          <a:lstStyle/>
          <a:p>
            <a:r>
              <a:rPr lang="es-CL" dirty="0">
                <a:solidFill>
                  <a:schemeClr val="accent1">
                    <a:lumMod val="50000"/>
                  </a:schemeClr>
                </a:solidFill>
              </a:rPr>
              <a:t>Piense que es el protagonista de la historia.</a:t>
            </a:r>
          </a:p>
          <a:p>
            <a:r>
              <a:rPr lang="es-CL" dirty="0">
                <a:solidFill>
                  <a:schemeClr val="accent1">
                    <a:lumMod val="50000"/>
                  </a:schemeClr>
                </a:solidFill>
              </a:rPr>
              <a:t>Redacte una breve carta para el personaje del hilo rojo. </a:t>
            </a:r>
          </a:p>
          <a:p>
            <a:r>
              <a:rPr lang="es-CL" dirty="0">
                <a:solidFill>
                  <a:schemeClr val="accent1">
                    <a:lumMod val="50000"/>
                  </a:schemeClr>
                </a:solidFill>
              </a:rPr>
              <a:t>Lea su escrito y explique las razones que fundamenten su relato.</a:t>
            </a:r>
          </a:p>
        </p:txBody>
      </p:sp>
    </p:spTree>
    <p:extLst>
      <p:ext uri="{BB962C8B-B14F-4D97-AF65-F5344CB8AC3E}">
        <p14:creationId xmlns:p14="http://schemas.microsoft.com/office/powerpoint/2010/main" val="205075992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b="1" i="1" dirty="0">
                <a:solidFill>
                  <a:schemeClr val="accent1">
                    <a:lumMod val="75000"/>
                  </a:schemeClr>
                </a:solidFill>
              </a:rPr>
              <a:t>En esta unidad veremos…</a:t>
            </a:r>
          </a:p>
        </p:txBody>
      </p:sp>
      <p:sp>
        <p:nvSpPr>
          <p:cNvPr id="3" name="Marcador de contenido 2"/>
          <p:cNvSpPr>
            <a:spLocks noGrp="1"/>
          </p:cNvSpPr>
          <p:nvPr>
            <p:ph sz="half" idx="1"/>
          </p:nvPr>
        </p:nvSpPr>
        <p:spPr>
          <a:xfrm>
            <a:off x="838200" y="1825625"/>
            <a:ext cx="10058400" cy="4351338"/>
          </a:xfrm>
        </p:spPr>
        <p:txBody>
          <a:bodyPr/>
          <a:lstStyle/>
          <a:p>
            <a:r>
              <a:rPr lang="es-CL" dirty="0">
                <a:solidFill>
                  <a:schemeClr val="accent1">
                    <a:lumMod val="50000"/>
                  </a:schemeClr>
                </a:solidFill>
              </a:rPr>
              <a:t>Inferencias enunciativas: enunciador – </a:t>
            </a:r>
            <a:r>
              <a:rPr lang="es-CL" dirty="0" err="1">
                <a:solidFill>
                  <a:schemeClr val="accent1">
                    <a:lumMod val="50000"/>
                  </a:schemeClr>
                </a:solidFill>
              </a:rPr>
              <a:t>enunciatario</a:t>
            </a:r>
            <a:r>
              <a:rPr lang="es-CL" dirty="0">
                <a:solidFill>
                  <a:schemeClr val="accent1">
                    <a:lumMod val="50000"/>
                  </a:schemeClr>
                </a:solidFill>
              </a:rPr>
              <a:t> – enunciado. </a:t>
            </a:r>
          </a:p>
          <a:p>
            <a:r>
              <a:rPr lang="es-CL" dirty="0">
                <a:solidFill>
                  <a:schemeClr val="accent1">
                    <a:lumMod val="50000"/>
                  </a:schemeClr>
                </a:solidFill>
              </a:rPr>
              <a:t>Recuperación léxica. </a:t>
            </a:r>
          </a:p>
          <a:p>
            <a:r>
              <a:rPr lang="es-CL" dirty="0">
                <a:solidFill>
                  <a:schemeClr val="accent1">
                    <a:lumMod val="50000"/>
                  </a:schemeClr>
                </a:solidFill>
              </a:rPr>
              <a:t>Ideas principales e ideas secundarias.</a:t>
            </a:r>
          </a:p>
          <a:p>
            <a:r>
              <a:rPr lang="es-CL" dirty="0">
                <a:solidFill>
                  <a:schemeClr val="accent1">
                    <a:lumMod val="50000"/>
                  </a:schemeClr>
                </a:solidFill>
              </a:rPr>
              <a:t>Conectores.</a:t>
            </a:r>
          </a:p>
        </p:txBody>
      </p:sp>
    </p:spTree>
    <p:extLst>
      <p:ext uri="{BB962C8B-B14F-4D97-AF65-F5344CB8AC3E}">
        <p14:creationId xmlns:p14="http://schemas.microsoft.com/office/powerpoint/2010/main" val="322642635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3 Marcador de contenido"/>
          <p:cNvGraphicFramePr>
            <a:graphicFrameLocks noGrp="1"/>
          </p:cNvGraphicFramePr>
          <p:nvPr>
            <p:ph idx="1"/>
            <p:extLst>
              <p:ext uri="{D42A27DB-BD31-4B8C-83A1-F6EECF244321}">
                <p14:modId xmlns:p14="http://schemas.microsoft.com/office/powerpoint/2010/main" val="3472233362"/>
              </p:ext>
            </p:extLst>
          </p:nvPr>
        </p:nvGraphicFramePr>
        <p:xfrm>
          <a:off x="2063553" y="908720"/>
          <a:ext cx="8313663" cy="518457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2" name="CuadroTexto 1"/>
          <p:cNvSpPr txBox="1"/>
          <p:nvPr/>
        </p:nvSpPr>
        <p:spPr>
          <a:xfrm>
            <a:off x="2063552" y="260648"/>
            <a:ext cx="8208912" cy="707886"/>
          </a:xfrm>
          <a:prstGeom prst="rect">
            <a:avLst/>
          </a:prstGeom>
          <a:noFill/>
        </p:spPr>
        <p:txBody>
          <a:bodyPr wrap="square" rtlCol="0">
            <a:spAutoFit/>
          </a:bodyPr>
          <a:lstStyle/>
          <a:p>
            <a:pPr algn="ctr"/>
            <a:r>
              <a:rPr lang="es-CL" sz="4000" b="1" i="1" dirty="0">
                <a:solidFill>
                  <a:schemeClr val="accent1">
                    <a:lumMod val="50000"/>
                  </a:schemeClr>
                </a:solidFill>
                <a:latin typeface="+mj-lt"/>
              </a:rPr>
              <a:t>Para finalizar </a:t>
            </a:r>
          </a:p>
        </p:txBody>
      </p:sp>
    </p:spTree>
    <p:extLst>
      <p:ext uri="{BB962C8B-B14F-4D97-AF65-F5344CB8AC3E}">
        <p14:creationId xmlns:p14="http://schemas.microsoft.com/office/powerpoint/2010/main" val="1609212442"/>
      </p:ext>
    </p:extLst>
  </p:cSld>
  <p:clrMapOvr>
    <a:masterClrMapping/>
  </p:clrMapOvr>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254</TotalTime>
  <Words>392</Words>
  <Application>Microsoft Office PowerPoint</Application>
  <PresentationFormat>Panorámica</PresentationFormat>
  <Paragraphs>49</Paragraphs>
  <Slides>8</Slides>
  <Notes>2</Notes>
  <HiddenSlides>0</HiddenSlides>
  <MMClips>0</MMClips>
  <ScaleCrop>false</ScaleCrop>
  <HeadingPairs>
    <vt:vector size="6" baseType="variant">
      <vt:variant>
        <vt:lpstr>Fuentes usadas</vt:lpstr>
      </vt:variant>
      <vt:variant>
        <vt:i4>5</vt:i4>
      </vt:variant>
      <vt:variant>
        <vt:lpstr>Tema</vt:lpstr>
      </vt:variant>
      <vt:variant>
        <vt:i4>1</vt:i4>
      </vt:variant>
      <vt:variant>
        <vt:lpstr>Títulos de diapositiva</vt:lpstr>
      </vt:variant>
      <vt:variant>
        <vt:i4>8</vt:i4>
      </vt:variant>
    </vt:vector>
  </HeadingPairs>
  <TitlesOfParts>
    <vt:vector size="14" baseType="lpstr">
      <vt:lpstr>Arial</vt:lpstr>
      <vt:lpstr>Arvo</vt:lpstr>
      <vt:lpstr>Calibri</vt:lpstr>
      <vt:lpstr>Calibri Light</vt:lpstr>
      <vt:lpstr>Wingdings</vt:lpstr>
      <vt:lpstr>Tema de Office</vt:lpstr>
      <vt:lpstr>Unidad 4: Comprensión lectora  Inferencias  </vt:lpstr>
      <vt:lpstr>Presentación de PowerPoint</vt:lpstr>
      <vt:lpstr>Para activar el conocimiento</vt:lpstr>
      <vt:lpstr>Presentación de PowerPoint</vt:lpstr>
      <vt:lpstr>Presentación de PowerPoint</vt:lpstr>
      <vt:lpstr>Actividad </vt:lpstr>
      <vt:lpstr>En esta unidad veremos…</vt:lpstr>
      <vt:lpstr>Presentación de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Usuario de Windows</dc:creator>
  <cp:lastModifiedBy>vcamp</cp:lastModifiedBy>
  <cp:revision>38</cp:revision>
  <dcterms:created xsi:type="dcterms:W3CDTF">2020-05-21T01:46:45Z</dcterms:created>
  <dcterms:modified xsi:type="dcterms:W3CDTF">2021-07-12T21:59:17Z</dcterms:modified>
</cp:coreProperties>
</file>