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81" r:id="rId4"/>
    <p:sldId id="282" r:id="rId5"/>
    <p:sldId id="267" r:id="rId6"/>
    <p:sldId id="268" r:id="rId7"/>
    <p:sldId id="271" r:id="rId8"/>
    <p:sldId id="272" r:id="rId9"/>
    <p:sldId id="273" r:id="rId10"/>
    <p:sldId id="274" r:id="rId11"/>
    <p:sldId id="283" r:id="rId12"/>
    <p:sldId id="284" r:id="rId13"/>
    <p:sldId id="285" r:id="rId14"/>
    <p:sldId id="286" r:id="rId15"/>
    <p:sldId id="287" r:id="rId16"/>
    <p:sldId id="288" r:id="rId17"/>
    <p:sldId id="275" r:id="rId18"/>
    <p:sldId id="276" r:id="rId19"/>
    <p:sldId id="279" r:id="rId20"/>
    <p:sldId id="280" r:id="rId21"/>
    <p:sldId id="277" r:id="rId22"/>
    <p:sldId id="278" r:id="rId23"/>
  </p:sldIdLst>
  <p:sldSz cx="6858000" cy="9144000" type="screen4x3"/>
  <p:notesSz cx="9077325" cy="7077075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 autoAdjust="0"/>
    <p:restoredTop sz="94563" autoAdjust="0"/>
  </p:normalViewPr>
  <p:slideViewPr>
    <p:cSldViewPr>
      <p:cViewPr>
        <p:scale>
          <a:sx n="70" d="100"/>
          <a:sy n="70" d="100"/>
        </p:scale>
        <p:origin x="-2334" y="306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24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9FDA5-71F8-489F-BC51-091B7D7C284B}" type="datetimeFigureOut">
              <a:rPr lang="es-CL" smtClean="0"/>
              <a:pPr/>
              <a:t>04-05-2016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B9292-C2EA-4ACF-BBD8-770157B0837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625000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9FDA5-71F8-489F-BC51-091B7D7C284B}" type="datetimeFigureOut">
              <a:rPr lang="es-CL" smtClean="0"/>
              <a:pPr/>
              <a:t>04-05-2016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B9292-C2EA-4ACF-BBD8-770157B0837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2166089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9FDA5-71F8-489F-BC51-091B7D7C284B}" type="datetimeFigureOut">
              <a:rPr lang="es-CL" smtClean="0"/>
              <a:pPr/>
              <a:t>04-05-2016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B9292-C2EA-4ACF-BBD8-770157B0837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843087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9FDA5-71F8-489F-BC51-091B7D7C284B}" type="datetimeFigureOut">
              <a:rPr lang="es-CL" smtClean="0"/>
              <a:pPr/>
              <a:t>04-05-2016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B9292-C2EA-4ACF-BBD8-770157B0837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392931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9FDA5-71F8-489F-BC51-091B7D7C284B}" type="datetimeFigureOut">
              <a:rPr lang="es-CL" smtClean="0"/>
              <a:pPr/>
              <a:t>04-05-2016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B9292-C2EA-4ACF-BBD8-770157B0837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2987910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9FDA5-71F8-489F-BC51-091B7D7C284B}" type="datetimeFigureOut">
              <a:rPr lang="es-CL" smtClean="0"/>
              <a:pPr/>
              <a:t>04-05-2016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B9292-C2EA-4ACF-BBD8-770157B0837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2124516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9FDA5-71F8-489F-BC51-091B7D7C284B}" type="datetimeFigureOut">
              <a:rPr lang="es-CL" smtClean="0"/>
              <a:pPr/>
              <a:t>04-05-2016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B9292-C2EA-4ACF-BBD8-770157B0837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660049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9FDA5-71F8-489F-BC51-091B7D7C284B}" type="datetimeFigureOut">
              <a:rPr lang="es-CL" smtClean="0"/>
              <a:pPr/>
              <a:t>04-05-2016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B9292-C2EA-4ACF-BBD8-770157B0837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2493739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9FDA5-71F8-489F-BC51-091B7D7C284B}" type="datetimeFigureOut">
              <a:rPr lang="es-CL" smtClean="0"/>
              <a:pPr/>
              <a:t>04-05-2016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B9292-C2EA-4ACF-BBD8-770157B0837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3273417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9FDA5-71F8-489F-BC51-091B7D7C284B}" type="datetimeFigureOut">
              <a:rPr lang="es-CL" smtClean="0"/>
              <a:pPr/>
              <a:t>04-05-2016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B9292-C2EA-4ACF-BBD8-770157B0837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4227076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9FDA5-71F8-489F-BC51-091B7D7C284B}" type="datetimeFigureOut">
              <a:rPr lang="es-CL" smtClean="0"/>
              <a:pPr/>
              <a:t>04-05-2016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B9292-C2EA-4ACF-BBD8-770157B0837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3296675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9FDA5-71F8-489F-BC51-091B7D7C284B}" type="datetimeFigureOut">
              <a:rPr lang="es-CL" smtClean="0"/>
              <a:pPr/>
              <a:t>04-05-2016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8B9292-C2EA-4ACF-BBD8-770157B0837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2266152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56" y="395536"/>
            <a:ext cx="6857999" cy="8406909"/>
          </a:xfrm>
          <a:ln w="12700">
            <a:solidFill>
              <a:schemeClr val="tx1"/>
            </a:solidFill>
          </a:ln>
        </p:spPr>
      </p:pic>
      <p:cxnSp>
        <p:nvCxnSpPr>
          <p:cNvPr id="16" name="15 Conector recto"/>
          <p:cNvCxnSpPr/>
          <p:nvPr/>
        </p:nvCxnSpPr>
        <p:spPr>
          <a:xfrm rot="7380000">
            <a:off x="4641979" y="4926741"/>
            <a:ext cx="0" cy="432000"/>
          </a:xfrm>
          <a:prstGeom prst="line">
            <a:avLst/>
          </a:prstGeom>
          <a:ln w="12700" cap="sq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Conector recto"/>
          <p:cNvCxnSpPr/>
          <p:nvPr/>
        </p:nvCxnSpPr>
        <p:spPr>
          <a:xfrm rot="8280000">
            <a:off x="3485104" y="3967578"/>
            <a:ext cx="0" cy="126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"/>
          <p:cNvCxnSpPr/>
          <p:nvPr/>
        </p:nvCxnSpPr>
        <p:spPr>
          <a:xfrm flipH="1" flipV="1">
            <a:off x="3906670" y="5065760"/>
            <a:ext cx="49196" cy="15224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"/>
          <p:cNvCxnSpPr>
            <a:cxnSpLocks noChangeAspect="1"/>
          </p:cNvCxnSpPr>
          <p:nvPr/>
        </p:nvCxnSpPr>
        <p:spPr>
          <a:xfrm flipH="1" flipV="1">
            <a:off x="3955867" y="6588224"/>
            <a:ext cx="895414" cy="9361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/>
          <p:nvPr/>
        </p:nvCxnSpPr>
        <p:spPr>
          <a:xfrm flipH="1" flipV="1">
            <a:off x="4870035" y="7520201"/>
            <a:ext cx="143781" cy="8154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recto"/>
          <p:cNvCxnSpPr/>
          <p:nvPr/>
        </p:nvCxnSpPr>
        <p:spPr>
          <a:xfrm rot="8520000">
            <a:off x="5211068" y="8192856"/>
            <a:ext cx="0" cy="68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recto"/>
          <p:cNvCxnSpPr/>
          <p:nvPr/>
        </p:nvCxnSpPr>
        <p:spPr>
          <a:xfrm rot="7380000">
            <a:off x="1559351" y="1363665"/>
            <a:ext cx="0" cy="360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4966745" y="899592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TIMONEL</a:t>
            </a: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2510086" y="1032059"/>
            <a:ext cx="774897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303°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11 Conector recto"/>
          <p:cNvCxnSpPr/>
          <p:nvPr/>
        </p:nvCxnSpPr>
        <p:spPr>
          <a:xfrm rot="18180000">
            <a:off x="2517646" y="615006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4773552" y="3149032"/>
            <a:ext cx="815688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318°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14 Conector recto"/>
          <p:cNvCxnSpPr/>
          <p:nvPr/>
        </p:nvCxnSpPr>
        <p:spPr>
          <a:xfrm rot="19080000">
            <a:off x="4833150" y="2678383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5791572" y="5078924"/>
            <a:ext cx="805780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358°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2291204" y="7216551"/>
            <a:ext cx="777753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136°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5791571" y="7670465"/>
            <a:ext cx="659957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350°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24 Conector recto"/>
          <p:cNvCxnSpPr>
            <a:cxnSpLocks noChangeAspect="1"/>
          </p:cNvCxnSpPr>
          <p:nvPr/>
        </p:nvCxnSpPr>
        <p:spPr>
          <a:xfrm flipH="1" flipV="1">
            <a:off x="6062316" y="7178081"/>
            <a:ext cx="86269" cy="489252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 rot="21480000" flipV="1">
            <a:off x="6042883" y="4719033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rot="18960000" flipV="1">
            <a:off x="2571313" y="6907069"/>
            <a:ext cx="0" cy="360000"/>
          </a:xfrm>
          <a:prstGeom prst="line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100"/>
          <p:cNvSpPr>
            <a:spLocks noChangeArrowheads="1"/>
          </p:cNvSpPr>
          <p:nvPr/>
        </p:nvSpPr>
        <p:spPr bwMode="auto">
          <a:xfrm>
            <a:off x="1360519" y="774785"/>
            <a:ext cx="19627" cy="24427"/>
          </a:xfrm>
          <a:prstGeom prst="rect">
            <a:avLst/>
          </a:prstGeom>
          <a:solidFill>
            <a:srgbClr val="FF0000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grpSp>
        <p:nvGrpSpPr>
          <p:cNvPr id="18" name="17 Grupo"/>
          <p:cNvGrpSpPr/>
          <p:nvPr/>
        </p:nvGrpSpPr>
        <p:grpSpPr>
          <a:xfrm>
            <a:off x="1340768" y="773386"/>
            <a:ext cx="3258735" cy="6858081"/>
            <a:chOff x="1340768" y="773386"/>
            <a:chExt cx="3258735" cy="6858081"/>
          </a:xfrm>
        </p:grpSpPr>
        <p:grpSp>
          <p:nvGrpSpPr>
            <p:cNvPr id="26" name="Group 88"/>
            <p:cNvGrpSpPr>
              <a:grpSpLocks/>
            </p:cNvGrpSpPr>
            <p:nvPr/>
          </p:nvGrpSpPr>
          <p:grpSpPr bwMode="auto">
            <a:xfrm>
              <a:off x="1340768" y="773386"/>
              <a:ext cx="107950" cy="252412"/>
              <a:chOff x="2010" y="2160"/>
              <a:chExt cx="528" cy="1488"/>
            </a:xfrm>
          </p:grpSpPr>
          <p:sp>
            <p:nvSpPr>
              <p:cNvPr id="27" name="Rectangle 89"/>
              <p:cNvSpPr>
                <a:spLocks noChangeArrowheads="1"/>
              </p:cNvSpPr>
              <p:nvPr/>
            </p:nvSpPr>
            <p:spPr bwMode="auto">
              <a:xfrm>
                <a:off x="2112" y="2208"/>
                <a:ext cx="336" cy="1392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28" name="Rectangle 90"/>
              <p:cNvSpPr>
                <a:spLocks noChangeArrowheads="1"/>
              </p:cNvSpPr>
              <p:nvPr/>
            </p:nvSpPr>
            <p:spPr bwMode="auto">
              <a:xfrm>
                <a:off x="2112" y="2352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29" name="Rectangle 91"/>
              <p:cNvSpPr>
                <a:spLocks noChangeArrowheads="1"/>
              </p:cNvSpPr>
              <p:nvPr/>
            </p:nvSpPr>
            <p:spPr bwMode="auto">
              <a:xfrm>
                <a:off x="2112" y="2496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30" name="Rectangle 92"/>
              <p:cNvSpPr>
                <a:spLocks noChangeArrowheads="1"/>
              </p:cNvSpPr>
              <p:nvPr/>
            </p:nvSpPr>
            <p:spPr bwMode="auto">
              <a:xfrm>
                <a:off x="2208" y="2496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31" name="Rectangle 93"/>
              <p:cNvSpPr>
                <a:spLocks noChangeArrowheads="1"/>
              </p:cNvSpPr>
              <p:nvPr/>
            </p:nvSpPr>
            <p:spPr bwMode="auto">
              <a:xfrm>
                <a:off x="2112" y="2640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32" name="Rectangle 94"/>
              <p:cNvSpPr>
                <a:spLocks noChangeArrowheads="1"/>
              </p:cNvSpPr>
              <p:nvPr/>
            </p:nvSpPr>
            <p:spPr bwMode="auto">
              <a:xfrm>
                <a:off x="2112" y="2928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Rectangle 95"/>
              <p:cNvSpPr>
                <a:spLocks noChangeArrowheads="1"/>
              </p:cNvSpPr>
              <p:nvPr/>
            </p:nvSpPr>
            <p:spPr bwMode="auto">
              <a:xfrm>
                <a:off x="2112" y="321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35" name="Rectangle 96"/>
              <p:cNvSpPr>
                <a:spLocks noChangeArrowheads="1"/>
              </p:cNvSpPr>
              <p:nvPr/>
            </p:nvSpPr>
            <p:spPr bwMode="auto">
              <a:xfrm>
                <a:off x="2208" y="2784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36" name="Rectangle 97"/>
              <p:cNvSpPr>
                <a:spLocks noChangeArrowheads="1"/>
              </p:cNvSpPr>
              <p:nvPr/>
            </p:nvSpPr>
            <p:spPr bwMode="auto">
              <a:xfrm>
                <a:off x="2208" y="307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37" name="Rectangle 98"/>
              <p:cNvSpPr>
                <a:spLocks noChangeArrowheads="1"/>
              </p:cNvSpPr>
              <p:nvPr/>
            </p:nvSpPr>
            <p:spPr bwMode="auto">
              <a:xfrm>
                <a:off x="2208" y="3360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38" name="Rectangle 99"/>
              <p:cNvSpPr>
                <a:spLocks noChangeArrowheads="1"/>
              </p:cNvSpPr>
              <p:nvPr/>
            </p:nvSpPr>
            <p:spPr bwMode="auto">
              <a:xfrm>
                <a:off x="2208" y="2208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40" name="Rectangle 100"/>
              <p:cNvSpPr>
                <a:spLocks noChangeArrowheads="1"/>
              </p:cNvSpPr>
              <p:nvPr/>
            </p:nvSpPr>
            <p:spPr bwMode="auto">
              <a:xfrm>
                <a:off x="2352" y="2352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41" name="Rectangle 101"/>
              <p:cNvSpPr>
                <a:spLocks noChangeArrowheads="1"/>
              </p:cNvSpPr>
              <p:nvPr/>
            </p:nvSpPr>
            <p:spPr bwMode="auto">
              <a:xfrm>
                <a:off x="2352" y="2640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43" name="Rectangle 102"/>
              <p:cNvSpPr>
                <a:spLocks noChangeArrowheads="1"/>
              </p:cNvSpPr>
              <p:nvPr/>
            </p:nvSpPr>
            <p:spPr bwMode="auto">
              <a:xfrm>
                <a:off x="2352" y="2928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44" name="Rectangle 103"/>
              <p:cNvSpPr>
                <a:spLocks noChangeArrowheads="1"/>
              </p:cNvSpPr>
              <p:nvPr/>
            </p:nvSpPr>
            <p:spPr bwMode="auto">
              <a:xfrm>
                <a:off x="2352" y="321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45" name="AutoShape 104"/>
              <p:cNvSpPr>
                <a:spLocks noChangeArrowheads="1"/>
              </p:cNvSpPr>
              <p:nvPr/>
            </p:nvSpPr>
            <p:spPr bwMode="auto">
              <a:xfrm rot="-5400000">
                <a:off x="2178" y="3288"/>
                <a:ext cx="192" cy="528"/>
              </a:xfrm>
              <a:prstGeom prst="flowChartDelay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46" name="Rectangle 105"/>
              <p:cNvSpPr>
                <a:spLocks noChangeArrowheads="1"/>
              </p:cNvSpPr>
              <p:nvPr/>
            </p:nvSpPr>
            <p:spPr bwMode="auto">
              <a:xfrm>
                <a:off x="2160" y="2160"/>
                <a:ext cx="240" cy="48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47" name="Rectangle 106"/>
              <p:cNvSpPr>
                <a:spLocks noChangeArrowheads="1"/>
              </p:cNvSpPr>
              <p:nvPr/>
            </p:nvSpPr>
            <p:spPr bwMode="auto">
              <a:xfrm>
                <a:off x="2112" y="2784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51" name="Group 88"/>
            <p:cNvGrpSpPr>
              <a:grpSpLocks/>
            </p:cNvGrpSpPr>
            <p:nvPr/>
          </p:nvGrpSpPr>
          <p:grpSpPr bwMode="auto">
            <a:xfrm>
              <a:off x="3377154" y="5134178"/>
              <a:ext cx="107950" cy="252412"/>
              <a:chOff x="2010" y="2160"/>
              <a:chExt cx="528" cy="1488"/>
            </a:xfrm>
          </p:grpSpPr>
          <p:sp>
            <p:nvSpPr>
              <p:cNvPr id="52" name="Rectangle 89"/>
              <p:cNvSpPr>
                <a:spLocks noChangeArrowheads="1"/>
              </p:cNvSpPr>
              <p:nvPr/>
            </p:nvSpPr>
            <p:spPr bwMode="auto">
              <a:xfrm>
                <a:off x="2112" y="2208"/>
                <a:ext cx="336" cy="1392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53" name="Rectangle 90"/>
              <p:cNvSpPr>
                <a:spLocks noChangeArrowheads="1"/>
              </p:cNvSpPr>
              <p:nvPr/>
            </p:nvSpPr>
            <p:spPr bwMode="auto">
              <a:xfrm>
                <a:off x="2112" y="235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54" name="Rectangle 91"/>
              <p:cNvSpPr>
                <a:spLocks noChangeArrowheads="1"/>
              </p:cNvSpPr>
              <p:nvPr/>
            </p:nvSpPr>
            <p:spPr bwMode="auto">
              <a:xfrm>
                <a:off x="2112" y="249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55" name="Rectangle 92"/>
              <p:cNvSpPr>
                <a:spLocks noChangeArrowheads="1"/>
              </p:cNvSpPr>
              <p:nvPr/>
            </p:nvSpPr>
            <p:spPr bwMode="auto">
              <a:xfrm>
                <a:off x="2208" y="249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56" name="Rectangle 93"/>
              <p:cNvSpPr>
                <a:spLocks noChangeArrowheads="1"/>
              </p:cNvSpPr>
              <p:nvPr/>
            </p:nvSpPr>
            <p:spPr bwMode="auto">
              <a:xfrm>
                <a:off x="2112" y="2640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57" name="Rectangle 94"/>
              <p:cNvSpPr>
                <a:spLocks noChangeArrowheads="1"/>
              </p:cNvSpPr>
              <p:nvPr/>
            </p:nvSpPr>
            <p:spPr bwMode="auto">
              <a:xfrm>
                <a:off x="2112" y="2928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58" name="Rectangle 95"/>
              <p:cNvSpPr>
                <a:spLocks noChangeArrowheads="1"/>
              </p:cNvSpPr>
              <p:nvPr/>
            </p:nvSpPr>
            <p:spPr bwMode="auto">
              <a:xfrm>
                <a:off x="2112" y="321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59" name="Rectangle 96"/>
              <p:cNvSpPr>
                <a:spLocks noChangeArrowheads="1"/>
              </p:cNvSpPr>
              <p:nvPr/>
            </p:nvSpPr>
            <p:spPr bwMode="auto">
              <a:xfrm>
                <a:off x="2208" y="2784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60" name="Rectangle 97"/>
              <p:cNvSpPr>
                <a:spLocks noChangeArrowheads="1"/>
              </p:cNvSpPr>
              <p:nvPr/>
            </p:nvSpPr>
            <p:spPr bwMode="auto">
              <a:xfrm>
                <a:off x="2208" y="307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61" name="Rectangle 98"/>
              <p:cNvSpPr>
                <a:spLocks noChangeArrowheads="1"/>
              </p:cNvSpPr>
              <p:nvPr/>
            </p:nvSpPr>
            <p:spPr bwMode="auto">
              <a:xfrm>
                <a:off x="2208" y="3360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62" name="Rectangle 99"/>
              <p:cNvSpPr>
                <a:spLocks noChangeArrowheads="1"/>
              </p:cNvSpPr>
              <p:nvPr/>
            </p:nvSpPr>
            <p:spPr bwMode="auto">
              <a:xfrm>
                <a:off x="2208" y="2208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63" name="Rectangle 100"/>
              <p:cNvSpPr>
                <a:spLocks noChangeArrowheads="1"/>
              </p:cNvSpPr>
              <p:nvPr/>
            </p:nvSpPr>
            <p:spPr bwMode="auto">
              <a:xfrm>
                <a:off x="2352" y="2352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64" name="Rectangle 101"/>
              <p:cNvSpPr>
                <a:spLocks noChangeArrowheads="1"/>
              </p:cNvSpPr>
              <p:nvPr/>
            </p:nvSpPr>
            <p:spPr bwMode="auto">
              <a:xfrm>
                <a:off x="2352" y="2640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65" name="Rectangle 102"/>
              <p:cNvSpPr>
                <a:spLocks noChangeArrowheads="1"/>
              </p:cNvSpPr>
              <p:nvPr/>
            </p:nvSpPr>
            <p:spPr bwMode="auto">
              <a:xfrm>
                <a:off x="2352" y="2928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66" name="Rectangle 103"/>
              <p:cNvSpPr>
                <a:spLocks noChangeArrowheads="1"/>
              </p:cNvSpPr>
              <p:nvPr/>
            </p:nvSpPr>
            <p:spPr bwMode="auto">
              <a:xfrm>
                <a:off x="2352" y="321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67" name="AutoShape 104"/>
              <p:cNvSpPr>
                <a:spLocks noChangeArrowheads="1"/>
              </p:cNvSpPr>
              <p:nvPr/>
            </p:nvSpPr>
            <p:spPr bwMode="auto">
              <a:xfrm rot="-5400000">
                <a:off x="2178" y="3288"/>
                <a:ext cx="192" cy="528"/>
              </a:xfrm>
              <a:prstGeom prst="flowChartDelay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68" name="Rectangle 105"/>
              <p:cNvSpPr>
                <a:spLocks noChangeArrowheads="1"/>
              </p:cNvSpPr>
              <p:nvPr/>
            </p:nvSpPr>
            <p:spPr bwMode="auto">
              <a:xfrm>
                <a:off x="2160" y="2160"/>
                <a:ext cx="240" cy="48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69" name="Rectangle 106"/>
              <p:cNvSpPr>
                <a:spLocks noChangeArrowheads="1"/>
              </p:cNvSpPr>
              <p:nvPr/>
            </p:nvSpPr>
            <p:spPr bwMode="auto">
              <a:xfrm>
                <a:off x="2112" y="2784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70" name="Group 156"/>
            <p:cNvGrpSpPr>
              <a:grpSpLocks/>
            </p:cNvGrpSpPr>
            <p:nvPr/>
          </p:nvGrpSpPr>
          <p:grpSpPr bwMode="auto">
            <a:xfrm>
              <a:off x="4455041" y="7347403"/>
              <a:ext cx="144462" cy="241247"/>
              <a:chOff x="1238" y="1849"/>
              <a:chExt cx="423" cy="809"/>
            </a:xfrm>
          </p:grpSpPr>
          <p:sp>
            <p:nvSpPr>
              <p:cNvPr id="71" name="Freeform 102"/>
              <p:cNvSpPr>
                <a:spLocks/>
              </p:cNvSpPr>
              <p:nvPr/>
            </p:nvSpPr>
            <p:spPr bwMode="auto">
              <a:xfrm>
                <a:off x="1329" y="2206"/>
                <a:ext cx="241" cy="392"/>
              </a:xfrm>
              <a:custGeom>
                <a:avLst/>
                <a:gdLst>
                  <a:gd name="T0" fmla="*/ 19 w 384"/>
                  <a:gd name="T1" fmla="*/ 209 h 624"/>
                  <a:gd name="T2" fmla="*/ 56 w 384"/>
                  <a:gd name="T3" fmla="*/ 0 h 624"/>
                  <a:gd name="T4" fmla="*/ 95 w 384"/>
                  <a:gd name="T5" fmla="*/ 0 h 624"/>
                  <a:gd name="T6" fmla="*/ 132 w 384"/>
                  <a:gd name="T7" fmla="*/ 209 h 624"/>
                  <a:gd name="T8" fmla="*/ 151 w 384"/>
                  <a:gd name="T9" fmla="*/ 246 h 624"/>
                  <a:gd name="T10" fmla="*/ 0 w 384"/>
                  <a:gd name="T11" fmla="*/ 246 h 624"/>
                  <a:gd name="T12" fmla="*/ 19 w 384"/>
                  <a:gd name="T13" fmla="*/ 209 h 6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84"/>
                  <a:gd name="T22" fmla="*/ 0 h 624"/>
                  <a:gd name="T23" fmla="*/ 384 w 384"/>
                  <a:gd name="T24" fmla="*/ 624 h 62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solidFill>
                <a:srgbClr val="FFFF00"/>
              </a:solidFill>
              <a:ln w="635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72" name="AutoShape 103"/>
              <p:cNvSpPr>
                <a:spLocks noChangeArrowheads="1"/>
              </p:cNvSpPr>
              <p:nvPr/>
            </p:nvSpPr>
            <p:spPr bwMode="auto">
              <a:xfrm flipV="1">
                <a:off x="1374" y="2042"/>
                <a:ext cx="134" cy="153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73" name="AutoShape 104"/>
              <p:cNvSpPr>
                <a:spLocks noChangeArrowheads="1"/>
              </p:cNvSpPr>
              <p:nvPr/>
            </p:nvSpPr>
            <p:spPr bwMode="auto">
              <a:xfrm rot="-5400000">
                <a:off x="1389" y="2386"/>
                <a:ext cx="121" cy="423"/>
              </a:xfrm>
              <a:prstGeom prst="flowChartDelay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74" name="Freeform 105"/>
              <p:cNvSpPr>
                <a:spLocks/>
              </p:cNvSpPr>
              <p:nvPr/>
            </p:nvSpPr>
            <p:spPr bwMode="auto">
              <a:xfrm>
                <a:off x="1397" y="2206"/>
                <a:ext cx="105" cy="124"/>
              </a:xfrm>
              <a:custGeom>
                <a:avLst/>
                <a:gdLst>
                  <a:gd name="T0" fmla="*/ 0 w 168"/>
                  <a:gd name="T1" fmla="*/ 78 h 198"/>
                  <a:gd name="T2" fmla="*/ 14 w 168"/>
                  <a:gd name="T3" fmla="*/ 0 h 198"/>
                  <a:gd name="T4" fmla="*/ 52 w 168"/>
                  <a:gd name="T5" fmla="*/ 0 h 198"/>
                  <a:gd name="T6" fmla="*/ 66 w 168"/>
                  <a:gd name="T7" fmla="*/ 78 h 198"/>
                  <a:gd name="T8" fmla="*/ 0 w 168"/>
                  <a:gd name="T9" fmla="*/ 78 h 1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"/>
                  <a:gd name="T16" fmla="*/ 0 h 198"/>
                  <a:gd name="T17" fmla="*/ 168 w 168"/>
                  <a:gd name="T18" fmla="*/ 198 h 1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" h="198">
                    <a:moveTo>
                      <a:pt x="0" y="198"/>
                    </a:moveTo>
                    <a:lnTo>
                      <a:pt x="36" y="0"/>
                    </a:lnTo>
                    <a:lnTo>
                      <a:pt x="132" y="0"/>
                    </a:lnTo>
                    <a:lnTo>
                      <a:pt x="168" y="198"/>
                    </a:lnTo>
                    <a:lnTo>
                      <a:pt x="0" y="198"/>
                    </a:lnTo>
                    <a:close/>
                  </a:path>
                </a:pathLst>
              </a:custGeom>
              <a:solidFill>
                <a:schemeClr val="tx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75" name="AutoShape 125"/>
              <p:cNvSpPr>
                <a:spLocks noChangeArrowheads="1"/>
              </p:cNvSpPr>
              <p:nvPr/>
            </p:nvSpPr>
            <p:spPr bwMode="auto">
              <a:xfrm>
                <a:off x="1382" y="1849"/>
                <a:ext cx="134" cy="153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76" name="226 Grupo"/>
            <p:cNvGrpSpPr>
              <a:grpSpLocks/>
            </p:cNvGrpSpPr>
            <p:nvPr/>
          </p:nvGrpSpPr>
          <p:grpSpPr bwMode="auto">
            <a:xfrm>
              <a:off x="3573014" y="7308302"/>
              <a:ext cx="882025" cy="323165"/>
              <a:chOff x="3944490" y="4702385"/>
              <a:chExt cx="984176" cy="323124"/>
            </a:xfrm>
          </p:grpSpPr>
          <p:sp>
            <p:nvSpPr>
              <p:cNvPr id="77" name="Text Box 215"/>
              <p:cNvSpPr txBox="1">
                <a:spLocks noChangeArrowheads="1"/>
              </p:cNvSpPr>
              <p:nvPr/>
            </p:nvSpPr>
            <p:spPr bwMode="auto">
              <a:xfrm>
                <a:off x="3944490" y="4702385"/>
                <a:ext cx="790497" cy="32312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ES_tradnl" sz="500" dirty="0" smtClean="0">
                    <a:latin typeface="Arial" charset="0"/>
                  </a:rPr>
                  <a:t>Bo. Peligroso</a:t>
                </a:r>
              </a:p>
              <a:p>
                <a:pPr algn="ctr"/>
                <a:r>
                  <a:rPr lang="es-ES_tradnl" sz="500" dirty="0" err="1" smtClean="0">
                    <a:latin typeface="Arial" charset="0"/>
                  </a:rPr>
                  <a:t>GrD</a:t>
                </a:r>
                <a:r>
                  <a:rPr lang="es-ES_tradnl" sz="500" dirty="0" smtClean="0">
                    <a:latin typeface="Arial" charset="0"/>
                  </a:rPr>
                  <a:t>(3)10s           </a:t>
                </a:r>
                <a:r>
                  <a:rPr lang="es-ES_tradnl" sz="500" dirty="0" err="1">
                    <a:latin typeface="Arial" charset="0"/>
                  </a:rPr>
                  <a:t>Sñ</a:t>
                </a:r>
                <a:r>
                  <a:rPr lang="es-ES_tradnl" sz="500" dirty="0">
                    <a:latin typeface="Arial" charset="0"/>
                  </a:rPr>
                  <a:t> Cardinal </a:t>
                </a:r>
                <a:r>
                  <a:rPr lang="es-ES_tradnl" sz="500" dirty="0" smtClean="0">
                    <a:latin typeface="Arial" charset="0"/>
                  </a:rPr>
                  <a:t>Este</a:t>
                </a:r>
                <a:endParaRPr lang="es-ES_tradnl" sz="500" dirty="0">
                  <a:latin typeface="Arial" charset="0"/>
                </a:endParaRPr>
              </a:p>
            </p:txBody>
          </p:sp>
          <p:cxnSp>
            <p:nvCxnSpPr>
              <p:cNvPr id="78" name="229 Conector recto de flecha"/>
              <p:cNvCxnSpPr>
                <a:cxnSpLocks noChangeShapeType="1"/>
              </p:cNvCxnSpPr>
              <p:nvPr/>
            </p:nvCxnSpPr>
            <p:spPr bwMode="auto">
              <a:xfrm>
                <a:off x="4762403" y="4877053"/>
                <a:ext cx="166263" cy="41331"/>
              </a:xfrm>
              <a:prstGeom prst="straightConnector1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</p:grpSp>
    </p:spTree>
    <p:extLst>
      <p:ext uri="{BB962C8B-B14F-4D97-AF65-F5344CB8AC3E}">
        <p14:creationId xmlns:p14="http://schemas.microsoft.com/office/powerpoint/2010/main" xmlns="" val="9234630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98" y="1282063"/>
            <a:ext cx="6858000" cy="6550789"/>
          </a:xfrm>
          <a:ln w="12700">
            <a:solidFill>
              <a:schemeClr val="tx1"/>
            </a:solidFill>
          </a:ln>
        </p:spPr>
      </p:pic>
      <p:cxnSp>
        <p:nvCxnSpPr>
          <p:cNvPr id="10" name="9 Conector recto"/>
          <p:cNvCxnSpPr/>
          <p:nvPr/>
        </p:nvCxnSpPr>
        <p:spPr>
          <a:xfrm flipH="1" flipV="1">
            <a:off x="2063754" y="1227533"/>
            <a:ext cx="57825" cy="3279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>
            <a:cxnSpLocks noChangeAspect="1"/>
          </p:cNvCxnSpPr>
          <p:nvPr/>
        </p:nvCxnSpPr>
        <p:spPr>
          <a:xfrm flipH="1" flipV="1">
            <a:off x="2136417" y="1555475"/>
            <a:ext cx="1196827" cy="152222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>
            <a:off x="3271974" y="3103474"/>
            <a:ext cx="14594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rot="7320000">
            <a:off x="4925157" y="2984012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 rot="9360000">
            <a:off x="5476623" y="3316018"/>
            <a:ext cx="0" cy="1746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 flipV="1">
            <a:off x="5154130" y="4960640"/>
            <a:ext cx="702842" cy="5097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rot="4800000">
            <a:off x="3622111" y="4187354"/>
            <a:ext cx="0" cy="316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 rot="12300000">
            <a:off x="1780711" y="5984014"/>
            <a:ext cx="0" cy="13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"/>
          <p:cNvCxnSpPr/>
          <p:nvPr/>
        </p:nvCxnSpPr>
        <p:spPr>
          <a:xfrm rot="9720000">
            <a:off x="1582682" y="7240400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6 CuadroTexto"/>
          <p:cNvSpPr txBox="1"/>
          <p:nvPr/>
        </p:nvSpPr>
        <p:spPr>
          <a:xfrm>
            <a:off x="692696" y="2200110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322°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6151200" y="207845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6324233" y="3472331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336°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6324233" y="620180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055°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30 CuadroTexto"/>
          <p:cNvSpPr txBox="1"/>
          <p:nvPr/>
        </p:nvSpPr>
        <p:spPr>
          <a:xfrm>
            <a:off x="4642047" y="6471564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080°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31 CuadroTexto"/>
          <p:cNvSpPr txBox="1"/>
          <p:nvPr/>
        </p:nvSpPr>
        <p:spPr>
          <a:xfrm>
            <a:off x="3249032" y="6876256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026°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34 Conector recto"/>
          <p:cNvCxnSpPr/>
          <p:nvPr/>
        </p:nvCxnSpPr>
        <p:spPr>
          <a:xfrm>
            <a:off x="3441268" y="2100933"/>
            <a:ext cx="288000" cy="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"/>
          <p:cNvCxnSpPr>
            <a:cxnSpLocks noChangeAspect="1"/>
          </p:cNvCxnSpPr>
          <p:nvPr/>
        </p:nvCxnSpPr>
        <p:spPr>
          <a:xfrm flipH="1" flipV="1">
            <a:off x="731962" y="1951112"/>
            <a:ext cx="194734" cy="24768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"/>
          <p:cNvCxnSpPr/>
          <p:nvPr/>
        </p:nvCxnSpPr>
        <p:spPr>
          <a:xfrm rot="7320000">
            <a:off x="6216790" y="1854643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"/>
          <p:cNvCxnSpPr/>
          <p:nvPr/>
        </p:nvCxnSpPr>
        <p:spPr>
          <a:xfrm rot="9360000">
            <a:off x="6480925" y="3194096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>
            <a:cxnSpLocks noChangeAspect="1"/>
          </p:cNvCxnSpPr>
          <p:nvPr/>
        </p:nvCxnSpPr>
        <p:spPr>
          <a:xfrm flipV="1">
            <a:off x="6480926" y="6001234"/>
            <a:ext cx="276548" cy="200569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"/>
          <p:cNvCxnSpPr/>
          <p:nvPr/>
        </p:nvCxnSpPr>
        <p:spPr>
          <a:xfrm rot="4800000">
            <a:off x="5283452" y="6394576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Conector recto"/>
          <p:cNvCxnSpPr/>
          <p:nvPr/>
        </p:nvCxnSpPr>
        <p:spPr>
          <a:xfrm rot="12300000">
            <a:off x="3583722" y="6539788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41 CuadroTexto"/>
          <p:cNvSpPr txBox="1"/>
          <p:nvPr/>
        </p:nvSpPr>
        <p:spPr>
          <a:xfrm>
            <a:off x="5379914" y="1286023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VIGÍA / ALIDADA</a:t>
            </a: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2 Conector recto"/>
          <p:cNvCxnSpPr/>
          <p:nvPr/>
        </p:nvCxnSpPr>
        <p:spPr>
          <a:xfrm rot="8520000">
            <a:off x="2980580" y="1365730"/>
            <a:ext cx="0" cy="72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"/>
          <p:cNvCxnSpPr/>
          <p:nvPr/>
        </p:nvCxnSpPr>
        <p:spPr>
          <a:xfrm rot="7320000">
            <a:off x="5342349" y="2676576"/>
            <a:ext cx="0" cy="46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50 CuadroTexto"/>
          <p:cNvSpPr txBox="1"/>
          <p:nvPr/>
        </p:nvSpPr>
        <p:spPr>
          <a:xfrm>
            <a:off x="4941168" y="291581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2,4c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4" name="73 Conector recto"/>
          <p:cNvCxnSpPr/>
          <p:nvPr/>
        </p:nvCxnSpPr>
        <p:spPr>
          <a:xfrm flipV="1">
            <a:off x="4767107" y="3127476"/>
            <a:ext cx="65655" cy="158137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74 CuadroTexto"/>
          <p:cNvSpPr txBox="1"/>
          <p:nvPr/>
        </p:nvSpPr>
        <p:spPr>
          <a:xfrm>
            <a:off x="4832762" y="3045025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196°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6" name="75 Conector recto"/>
          <p:cNvCxnSpPr/>
          <p:nvPr/>
        </p:nvCxnSpPr>
        <p:spPr>
          <a:xfrm rot="15720000">
            <a:off x="4724847" y="3431544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77 Conector recto"/>
          <p:cNvCxnSpPr/>
          <p:nvPr/>
        </p:nvCxnSpPr>
        <p:spPr>
          <a:xfrm rot="15720000">
            <a:off x="5269592" y="3405529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80 CuadroTexto"/>
          <p:cNvSpPr txBox="1"/>
          <p:nvPr/>
        </p:nvSpPr>
        <p:spPr>
          <a:xfrm>
            <a:off x="5315570" y="347001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266°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3" name="82 Conector recto"/>
          <p:cNvCxnSpPr/>
          <p:nvPr/>
        </p:nvCxnSpPr>
        <p:spPr>
          <a:xfrm rot="18840000">
            <a:off x="5057985" y="4271330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83 Conector recto"/>
          <p:cNvCxnSpPr/>
          <p:nvPr/>
        </p:nvCxnSpPr>
        <p:spPr>
          <a:xfrm rot="18840000">
            <a:off x="5705393" y="4932523"/>
            <a:ext cx="0" cy="324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87 CuadroTexto"/>
          <p:cNvSpPr txBox="1"/>
          <p:nvPr/>
        </p:nvSpPr>
        <p:spPr>
          <a:xfrm>
            <a:off x="5664457" y="5131783"/>
            <a:ext cx="577453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310°(N)</a:t>
            </a:r>
            <a:endParaRPr lang="es-CL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9" name="88 Conector recto"/>
          <p:cNvCxnSpPr/>
          <p:nvPr/>
        </p:nvCxnSpPr>
        <p:spPr>
          <a:xfrm flipH="1">
            <a:off x="5057986" y="4960640"/>
            <a:ext cx="37237" cy="168332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90 Conector recto"/>
          <p:cNvCxnSpPr/>
          <p:nvPr/>
        </p:nvCxnSpPr>
        <p:spPr>
          <a:xfrm flipH="1">
            <a:off x="5039955" y="5345140"/>
            <a:ext cx="66231" cy="331824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94 CuadroTexto"/>
          <p:cNvSpPr txBox="1"/>
          <p:nvPr/>
        </p:nvSpPr>
        <p:spPr>
          <a:xfrm>
            <a:off x="4845342" y="5607591"/>
            <a:ext cx="521803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018°(I)</a:t>
            </a:r>
            <a:endParaRPr lang="es-CL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2" name="101 Conector recto"/>
          <p:cNvCxnSpPr/>
          <p:nvPr/>
        </p:nvCxnSpPr>
        <p:spPr>
          <a:xfrm rot="6180000">
            <a:off x="3535397" y="6195127"/>
            <a:ext cx="0" cy="720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102 Conector recto"/>
          <p:cNvCxnSpPr/>
          <p:nvPr/>
        </p:nvCxnSpPr>
        <p:spPr>
          <a:xfrm rot="6180000">
            <a:off x="1991998" y="6054803"/>
            <a:ext cx="0" cy="288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103 CuadroTexto"/>
          <p:cNvSpPr txBox="1"/>
          <p:nvPr/>
        </p:nvSpPr>
        <p:spPr>
          <a:xfrm>
            <a:off x="3789040" y="651621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341°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110 CuadroTexto"/>
          <p:cNvSpPr txBox="1"/>
          <p:nvPr/>
        </p:nvSpPr>
        <p:spPr>
          <a:xfrm>
            <a:off x="2168896" y="5868144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86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111 CuadroTexto"/>
          <p:cNvSpPr txBox="1"/>
          <p:nvPr/>
        </p:nvSpPr>
        <p:spPr>
          <a:xfrm>
            <a:off x="1829423" y="6114365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88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162 CuadroTexto"/>
          <p:cNvSpPr txBox="1"/>
          <p:nvPr/>
        </p:nvSpPr>
        <p:spPr>
          <a:xfrm>
            <a:off x="3505607" y="2223476"/>
            <a:ext cx="292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W</a:t>
            </a:r>
          </a:p>
        </p:txBody>
      </p:sp>
      <p:sp>
        <p:nvSpPr>
          <p:cNvPr id="165" name="164 CuadroTexto"/>
          <p:cNvSpPr txBox="1"/>
          <p:nvPr/>
        </p:nvSpPr>
        <p:spPr>
          <a:xfrm>
            <a:off x="2969334" y="1606071"/>
            <a:ext cx="309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Y</a:t>
            </a:r>
          </a:p>
        </p:txBody>
      </p:sp>
      <p:sp>
        <p:nvSpPr>
          <p:cNvPr id="171" name="170 CuadroTexto"/>
          <p:cNvSpPr txBox="1"/>
          <p:nvPr/>
        </p:nvSpPr>
        <p:spPr>
          <a:xfrm>
            <a:off x="1104512" y="1698120"/>
            <a:ext cx="267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Z</a:t>
            </a:r>
          </a:p>
        </p:txBody>
      </p:sp>
      <p:sp>
        <p:nvSpPr>
          <p:cNvPr id="172" name="171 CuadroTexto"/>
          <p:cNvSpPr txBox="1"/>
          <p:nvPr/>
        </p:nvSpPr>
        <p:spPr>
          <a:xfrm>
            <a:off x="2161859" y="2754118"/>
            <a:ext cx="3156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X</a:t>
            </a:r>
          </a:p>
        </p:txBody>
      </p:sp>
      <p:sp>
        <p:nvSpPr>
          <p:cNvPr id="173" name="172 CuadroTexto"/>
          <p:cNvSpPr txBox="1"/>
          <p:nvPr/>
        </p:nvSpPr>
        <p:spPr>
          <a:xfrm>
            <a:off x="3907642" y="2414721"/>
            <a:ext cx="23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V</a:t>
            </a:r>
          </a:p>
        </p:txBody>
      </p:sp>
      <p:sp>
        <p:nvSpPr>
          <p:cNvPr id="174" name="173 CuadroTexto"/>
          <p:cNvSpPr txBox="1"/>
          <p:nvPr/>
        </p:nvSpPr>
        <p:spPr>
          <a:xfrm>
            <a:off x="4150953" y="1555474"/>
            <a:ext cx="2848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U</a:t>
            </a:r>
          </a:p>
        </p:txBody>
      </p:sp>
      <p:sp>
        <p:nvSpPr>
          <p:cNvPr id="175" name="174 CuadroTexto"/>
          <p:cNvSpPr txBox="1"/>
          <p:nvPr/>
        </p:nvSpPr>
        <p:spPr>
          <a:xfrm>
            <a:off x="5267215" y="2530137"/>
            <a:ext cx="23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T</a:t>
            </a:r>
            <a:endParaRPr lang="es-CL" sz="1400" dirty="0"/>
          </a:p>
        </p:txBody>
      </p:sp>
      <p:sp>
        <p:nvSpPr>
          <p:cNvPr id="176" name="175 CuadroTexto"/>
          <p:cNvSpPr txBox="1"/>
          <p:nvPr/>
        </p:nvSpPr>
        <p:spPr>
          <a:xfrm>
            <a:off x="5899172" y="3552351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R</a:t>
            </a:r>
          </a:p>
        </p:txBody>
      </p:sp>
      <p:sp>
        <p:nvSpPr>
          <p:cNvPr id="177" name="176 CuadroTexto"/>
          <p:cNvSpPr txBox="1"/>
          <p:nvPr/>
        </p:nvSpPr>
        <p:spPr>
          <a:xfrm>
            <a:off x="5963077" y="3920631"/>
            <a:ext cx="2788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O</a:t>
            </a:r>
          </a:p>
        </p:txBody>
      </p:sp>
      <p:sp>
        <p:nvSpPr>
          <p:cNvPr id="178" name="177 CuadroTexto"/>
          <p:cNvSpPr txBox="1"/>
          <p:nvPr/>
        </p:nvSpPr>
        <p:spPr>
          <a:xfrm>
            <a:off x="5789034" y="5991254"/>
            <a:ext cx="443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K</a:t>
            </a:r>
            <a:endParaRPr lang="es-CL" sz="1400" dirty="0"/>
          </a:p>
        </p:txBody>
      </p:sp>
      <p:sp>
        <p:nvSpPr>
          <p:cNvPr id="179" name="178 CuadroTexto"/>
          <p:cNvSpPr txBox="1"/>
          <p:nvPr/>
        </p:nvSpPr>
        <p:spPr>
          <a:xfrm>
            <a:off x="4971587" y="4736974"/>
            <a:ext cx="4375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I</a:t>
            </a:r>
            <a:endParaRPr lang="es-CL" sz="1400" dirty="0"/>
          </a:p>
        </p:txBody>
      </p:sp>
      <p:sp>
        <p:nvSpPr>
          <p:cNvPr id="180" name="179 CuadroTexto"/>
          <p:cNvSpPr txBox="1"/>
          <p:nvPr/>
        </p:nvSpPr>
        <p:spPr>
          <a:xfrm>
            <a:off x="6193526" y="4126295"/>
            <a:ext cx="3338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M</a:t>
            </a:r>
          </a:p>
        </p:txBody>
      </p:sp>
      <p:sp>
        <p:nvSpPr>
          <p:cNvPr id="182" name="181 CuadroTexto"/>
          <p:cNvSpPr txBox="1"/>
          <p:nvPr/>
        </p:nvSpPr>
        <p:spPr>
          <a:xfrm>
            <a:off x="4084797" y="3800289"/>
            <a:ext cx="2716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P</a:t>
            </a:r>
          </a:p>
        </p:txBody>
      </p:sp>
      <p:sp>
        <p:nvSpPr>
          <p:cNvPr id="183" name="182 CuadroTexto"/>
          <p:cNvSpPr txBox="1"/>
          <p:nvPr/>
        </p:nvSpPr>
        <p:spPr>
          <a:xfrm>
            <a:off x="4840753" y="4389511"/>
            <a:ext cx="303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N</a:t>
            </a:r>
          </a:p>
        </p:txBody>
      </p:sp>
      <p:sp>
        <p:nvSpPr>
          <p:cNvPr id="184" name="183 CuadroTexto"/>
          <p:cNvSpPr txBox="1"/>
          <p:nvPr/>
        </p:nvSpPr>
        <p:spPr>
          <a:xfrm>
            <a:off x="6604465" y="4984139"/>
            <a:ext cx="2786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L</a:t>
            </a:r>
          </a:p>
        </p:txBody>
      </p:sp>
      <p:sp>
        <p:nvSpPr>
          <p:cNvPr id="185" name="184 CuadroTexto"/>
          <p:cNvSpPr txBox="1"/>
          <p:nvPr/>
        </p:nvSpPr>
        <p:spPr>
          <a:xfrm>
            <a:off x="5194853" y="4674211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b="1" dirty="0"/>
              <a:t>J</a:t>
            </a:r>
          </a:p>
        </p:txBody>
      </p:sp>
      <p:sp>
        <p:nvSpPr>
          <p:cNvPr id="186" name="185 CuadroTexto"/>
          <p:cNvSpPr txBox="1"/>
          <p:nvPr/>
        </p:nvSpPr>
        <p:spPr>
          <a:xfrm>
            <a:off x="4795581" y="5894026"/>
            <a:ext cx="299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H</a:t>
            </a:r>
          </a:p>
        </p:txBody>
      </p:sp>
      <p:sp>
        <p:nvSpPr>
          <p:cNvPr id="187" name="186 CuadroTexto"/>
          <p:cNvSpPr txBox="1"/>
          <p:nvPr/>
        </p:nvSpPr>
        <p:spPr>
          <a:xfrm>
            <a:off x="2168896" y="4724871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F</a:t>
            </a:r>
          </a:p>
        </p:txBody>
      </p:sp>
      <p:sp>
        <p:nvSpPr>
          <p:cNvPr id="188" name="187 CuadroTexto"/>
          <p:cNvSpPr txBox="1"/>
          <p:nvPr/>
        </p:nvSpPr>
        <p:spPr>
          <a:xfrm>
            <a:off x="980728" y="5053169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D</a:t>
            </a:r>
          </a:p>
        </p:txBody>
      </p:sp>
      <p:sp>
        <p:nvSpPr>
          <p:cNvPr id="189" name="188 CuadroTexto"/>
          <p:cNvSpPr txBox="1"/>
          <p:nvPr/>
        </p:nvSpPr>
        <p:spPr>
          <a:xfrm>
            <a:off x="3663850" y="462816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G</a:t>
            </a:r>
          </a:p>
        </p:txBody>
      </p:sp>
      <p:sp>
        <p:nvSpPr>
          <p:cNvPr id="191" name="190 CuadroTexto"/>
          <p:cNvSpPr txBox="1"/>
          <p:nvPr/>
        </p:nvSpPr>
        <p:spPr>
          <a:xfrm>
            <a:off x="3136452" y="6443675"/>
            <a:ext cx="48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C</a:t>
            </a:r>
          </a:p>
        </p:txBody>
      </p:sp>
      <p:sp>
        <p:nvSpPr>
          <p:cNvPr id="192" name="191 CuadroTexto"/>
          <p:cNvSpPr txBox="1"/>
          <p:nvPr/>
        </p:nvSpPr>
        <p:spPr>
          <a:xfrm>
            <a:off x="2636912" y="7144543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A</a:t>
            </a:r>
            <a:endParaRPr lang="es-CL" sz="1400" dirty="0"/>
          </a:p>
        </p:txBody>
      </p:sp>
      <p:sp>
        <p:nvSpPr>
          <p:cNvPr id="193" name="192 CuadroTexto"/>
          <p:cNvSpPr txBox="1"/>
          <p:nvPr/>
        </p:nvSpPr>
        <p:spPr>
          <a:xfrm>
            <a:off x="2758941" y="683676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B</a:t>
            </a:r>
            <a:endParaRPr lang="es-CL" sz="1400" dirty="0"/>
          </a:p>
        </p:txBody>
      </p:sp>
      <p:sp>
        <p:nvSpPr>
          <p:cNvPr id="194" name="193 CuadroTexto"/>
          <p:cNvSpPr txBox="1"/>
          <p:nvPr/>
        </p:nvSpPr>
        <p:spPr>
          <a:xfrm>
            <a:off x="4495291" y="3552351"/>
            <a:ext cx="31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Q</a:t>
            </a:r>
            <a:endParaRPr lang="es-CL" sz="1400" dirty="0"/>
          </a:p>
        </p:txBody>
      </p:sp>
      <p:grpSp>
        <p:nvGrpSpPr>
          <p:cNvPr id="133" name="132 Grupo"/>
          <p:cNvGrpSpPr/>
          <p:nvPr/>
        </p:nvGrpSpPr>
        <p:grpSpPr>
          <a:xfrm>
            <a:off x="3262997" y="2648614"/>
            <a:ext cx="823823" cy="819966"/>
            <a:chOff x="4913496" y="5193045"/>
            <a:chExt cx="716597" cy="819966"/>
          </a:xfrm>
        </p:grpSpPr>
        <p:cxnSp>
          <p:nvCxnSpPr>
            <p:cNvPr id="197" name="196 Conector recto"/>
            <p:cNvCxnSpPr/>
            <p:nvPr/>
          </p:nvCxnSpPr>
          <p:spPr>
            <a:xfrm flipH="1">
              <a:off x="5435299" y="5193045"/>
              <a:ext cx="194794" cy="270549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197 Conector recto"/>
            <p:cNvCxnSpPr/>
            <p:nvPr/>
          </p:nvCxnSpPr>
          <p:spPr>
            <a:xfrm flipH="1">
              <a:off x="5087131" y="5575663"/>
              <a:ext cx="164669" cy="175312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9" name="198 CuadroTexto"/>
            <p:cNvSpPr txBox="1"/>
            <p:nvPr/>
          </p:nvSpPr>
          <p:spPr>
            <a:xfrm>
              <a:off x="4913496" y="579756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060°(v)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25 CuadroTexto"/>
          <p:cNvSpPr txBox="1"/>
          <p:nvPr/>
        </p:nvSpPr>
        <p:spPr>
          <a:xfrm>
            <a:off x="3603971" y="197493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270°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5" name="144 Grupo"/>
          <p:cNvGrpSpPr/>
          <p:nvPr/>
        </p:nvGrpSpPr>
        <p:grpSpPr>
          <a:xfrm>
            <a:off x="926696" y="1391503"/>
            <a:ext cx="1903495" cy="300177"/>
            <a:chOff x="4271564" y="5068277"/>
            <a:chExt cx="1903495" cy="300177"/>
          </a:xfrm>
        </p:grpSpPr>
        <p:cxnSp>
          <p:nvCxnSpPr>
            <p:cNvPr id="204" name="203 Conector recto"/>
            <p:cNvCxnSpPr/>
            <p:nvPr/>
          </p:nvCxnSpPr>
          <p:spPr>
            <a:xfrm>
              <a:off x="4271564" y="5368454"/>
              <a:ext cx="572551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204 Conector recto"/>
            <p:cNvCxnSpPr/>
            <p:nvPr/>
          </p:nvCxnSpPr>
          <p:spPr>
            <a:xfrm>
              <a:off x="5266712" y="5282845"/>
              <a:ext cx="499338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205 CuadroTexto"/>
            <p:cNvSpPr txBox="1"/>
            <p:nvPr/>
          </p:nvSpPr>
          <p:spPr>
            <a:xfrm>
              <a:off x="5653256" y="506827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273°(</a:t>
              </a:r>
              <a:r>
                <a:rPr lang="es-CL" sz="800" dirty="0">
                  <a:latin typeface="Arial" panose="020B0604020202020204" pitchFamily="34" charset="0"/>
                  <a:cs typeface="Arial" panose="020B0604020202020204" pitchFamily="34" charset="0"/>
                </a:rPr>
                <a:t>z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973026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3056"/>
            <a:ext cx="6857999" cy="8406909"/>
          </a:xfrm>
          <a:ln w="12700">
            <a:solidFill>
              <a:schemeClr val="tx1"/>
            </a:solidFill>
          </a:ln>
        </p:spPr>
      </p:pic>
      <p:cxnSp>
        <p:nvCxnSpPr>
          <p:cNvPr id="19" name="18 Conector recto"/>
          <p:cNvCxnSpPr/>
          <p:nvPr/>
        </p:nvCxnSpPr>
        <p:spPr>
          <a:xfrm rot="8280000">
            <a:off x="3485104" y="3967578"/>
            <a:ext cx="0" cy="126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"/>
          <p:cNvCxnSpPr/>
          <p:nvPr/>
        </p:nvCxnSpPr>
        <p:spPr>
          <a:xfrm flipH="1" flipV="1">
            <a:off x="3906670" y="5065760"/>
            <a:ext cx="49196" cy="15224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"/>
          <p:cNvCxnSpPr>
            <a:cxnSpLocks noChangeAspect="1"/>
          </p:cNvCxnSpPr>
          <p:nvPr/>
        </p:nvCxnSpPr>
        <p:spPr>
          <a:xfrm flipH="1" flipV="1">
            <a:off x="3955867" y="6588224"/>
            <a:ext cx="895414" cy="9361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/>
          <p:nvPr/>
        </p:nvCxnSpPr>
        <p:spPr>
          <a:xfrm flipH="1" flipV="1">
            <a:off x="4870035" y="7520201"/>
            <a:ext cx="143781" cy="8154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recto"/>
          <p:cNvCxnSpPr/>
          <p:nvPr/>
        </p:nvCxnSpPr>
        <p:spPr>
          <a:xfrm rot="8520000">
            <a:off x="5211068" y="8192856"/>
            <a:ext cx="0" cy="68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recto"/>
          <p:cNvCxnSpPr/>
          <p:nvPr/>
        </p:nvCxnSpPr>
        <p:spPr>
          <a:xfrm rot="7380000">
            <a:off x="1559350" y="1349032"/>
            <a:ext cx="0" cy="360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4966745" y="899592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VIGÍA / ALIDADA</a:t>
            </a: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639085" y="442242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303°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11 Conector recto"/>
          <p:cNvCxnSpPr/>
          <p:nvPr/>
        </p:nvCxnSpPr>
        <p:spPr>
          <a:xfrm rot="7380000">
            <a:off x="726629" y="4005371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4773552" y="3149032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14 Conector recto"/>
          <p:cNvCxnSpPr/>
          <p:nvPr/>
        </p:nvCxnSpPr>
        <p:spPr>
          <a:xfrm rot="8280000">
            <a:off x="4844959" y="2688093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5985336" y="547212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19 Conector recto"/>
          <p:cNvCxnSpPr>
            <a:cxnSpLocks noChangeAspect="1"/>
          </p:cNvCxnSpPr>
          <p:nvPr/>
        </p:nvCxnSpPr>
        <p:spPr>
          <a:xfrm flipH="1" flipV="1">
            <a:off x="6219336" y="5035707"/>
            <a:ext cx="14226" cy="440291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CuadroTexto"/>
          <p:cNvSpPr txBox="1"/>
          <p:nvPr/>
        </p:nvSpPr>
        <p:spPr>
          <a:xfrm>
            <a:off x="1536786" y="7468974"/>
            <a:ext cx="468000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21 Conector recto"/>
          <p:cNvCxnSpPr>
            <a:cxnSpLocks noChangeAspect="1"/>
          </p:cNvCxnSpPr>
          <p:nvPr/>
        </p:nvCxnSpPr>
        <p:spPr>
          <a:xfrm flipH="1" flipV="1">
            <a:off x="1534852" y="7179096"/>
            <a:ext cx="258264" cy="27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22 CuadroTexto"/>
          <p:cNvSpPr txBox="1"/>
          <p:nvPr/>
        </p:nvSpPr>
        <p:spPr>
          <a:xfrm>
            <a:off x="5943972" y="7670465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24 Conector recto"/>
          <p:cNvCxnSpPr>
            <a:cxnSpLocks noChangeAspect="1"/>
          </p:cNvCxnSpPr>
          <p:nvPr/>
        </p:nvCxnSpPr>
        <p:spPr>
          <a:xfrm flipH="1" flipV="1">
            <a:off x="6084264" y="7168639"/>
            <a:ext cx="86269" cy="489252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Conector recto"/>
          <p:cNvCxnSpPr/>
          <p:nvPr/>
        </p:nvCxnSpPr>
        <p:spPr>
          <a:xfrm rot="7380000">
            <a:off x="2258731" y="3909785"/>
            <a:ext cx="0" cy="50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60 Arco de bloque"/>
          <p:cNvSpPr>
            <a:spLocks noChangeAspect="1"/>
          </p:cNvSpPr>
          <p:nvPr/>
        </p:nvSpPr>
        <p:spPr>
          <a:xfrm rot="20661306">
            <a:off x="2690905" y="2365695"/>
            <a:ext cx="2080304" cy="2080304"/>
          </a:xfrm>
          <a:prstGeom prst="blockArc">
            <a:avLst>
              <a:gd name="adj1" fmla="val 13661905"/>
              <a:gd name="adj2" fmla="val 16709022"/>
              <a:gd name="adj3" fmla="val 562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68" name="67 CuadroTexto"/>
          <p:cNvSpPr txBox="1"/>
          <p:nvPr/>
        </p:nvSpPr>
        <p:spPr>
          <a:xfrm>
            <a:off x="3212976" y="6805679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69 CuadroTexto"/>
          <p:cNvSpPr txBox="1"/>
          <p:nvPr/>
        </p:nvSpPr>
        <p:spPr>
          <a:xfrm>
            <a:off x="3986667" y="773960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93 CuadroTexto"/>
          <p:cNvSpPr txBox="1"/>
          <p:nvPr/>
        </p:nvSpPr>
        <p:spPr>
          <a:xfrm>
            <a:off x="3050563" y="332414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,9c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8" name="57 Conector recto"/>
          <p:cNvCxnSpPr/>
          <p:nvPr/>
        </p:nvCxnSpPr>
        <p:spPr>
          <a:xfrm rot="16800000">
            <a:off x="2027967" y="3796845"/>
            <a:ext cx="0" cy="540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58 Conector recto"/>
          <p:cNvCxnSpPr/>
          <p:nvPr/>
        </p:nvCxnSpPr>
        <p:spPr>
          <a:xfrm rot="16800000">
            <a:off x="3143056" y="4047758"/>
            <a:ext cx="0" cy="432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59 CuadroTexto"/>
          <p:cNvSpPr txBox="1"/>
          <p:nvPr/>
        </p:nvSpPr>
        <p:spPr>
          <a:xfrm>
            <a:off x="1394379" y="3882899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270°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3" name="62 Conector recto"/>
          <p:cNvCxnSpPr>
            <a:stCxn id="74" idx="3"/>
          </p:cNvCxnSpPr>
          <p:nvPr/>
        </p:nvCxnSpPr>
        <p:spPr>
          <a:xfrm flipV="1">
            <a:off x="3271016" y="5282322"/>
            <a:ext cx="764923" cy="26505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66 Conector recto"/>
          <p:cNvCxnSpPr/>
          <p:nvPr/>
        </p:nvCxnSpPr>
        <p:spPr>
          <a:xfrm rot="3780000">
            <a:off x="4905416" y="6134520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72 Conector recto"/>
          <p:cNvCxnSpPr/>
          <p:nvPr/>
        </p:nvCxnSpPr>
        <p:spPr>
          <a:xfrm rot="3780000">
            <a:off x="4119548" y="6552939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73 CuadroTexto"/>
          <p:cNvSpPr txBox="1"/>
          <p:nvPr/>
        </p:nvSpPr>
        <p:spPr>
          <a:xfrm>
            <a:off x="2820571" y="5193411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252°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74 CuadroTexto"/>
          <p:cNvSpPr txBox="1"/>
          <p:nvPr/>
        </p:nvSpPr>
        <p:spPr>
          <a:xfrm>
            <a:off x="5007552" y="60903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061°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8" name="77 Conector recto"/>
          <p:cNvCxnSpPr/>
          <p:nvPr/>
        </p:nvCxnSpPr>
        <p:spPr>
          <a:xfrm rot="16680000">
            <a:off x="3452505" y="7384163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78 Conector recto"/>
          <p:cNvCxnSpPr/>
          <p:nvPr/>
        </p:nvCxnSpPr>
        <p:spPr>
          <a:xfrm rot="16680000">
            <a:off x="4896317" y="7641078"/>
            <a:ext cx="0" cy="288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79 CuadroTexto"/>
          <p:cNvSpPr txBox="1"/>
          <p:nvPr/>
        </p:nvSpPr>
        <p:spPr>
          <a:xfrm>
            <a:off x="2924944" y="74375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278°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76 CuadroTexto"/>
          <p:cNvSpPr txBox="1"/>
          <p:nvPr/>
        </p:nvSpPr>
        <p:spPr>
          <a:xfrm>
            <a:off x="44623" y="3059832"/>
            <a:ext cx="455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p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7" name="77 CuadroTexto"/>
          <p:cNvSpPr txBox="1"/>
          <p:nvPr/>
        </p:nvSpPr>
        <p:spPr>
          <a:xfrm>
            <a:off x="908720" y="3635896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n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8" name="79 CuadroTexto"/>
          <p:cNvSpPr txBox="1"/>
          <p:nvPr/>
        </p:nvSpPr>
        <p:spPr>
          <a:xfrm>
            <a:off x="2121067" y="1652123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o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9" name="80 CuadroTexto"/>
          <p:cNvSpPr txBox="1"/>
          <p:nvPr/>
        </p:nvSpPr>
        <p:spPr>
          <a:xfrm>
            <a:off x="1916831" y="4147378"/>
            <a:ext cx="50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l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0" name="81 CuadroTexto"/>
          <p:cNvSpPr txBox="1"/>
          <p:nvPr/>
        </p:nvSpPr>
        <p:spPr>
          <a:xfrm>
            <a:off x="2137013" y="4413434"/>
            <a:ext cx="416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k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3" name="83 CuadroTexto"/>
          <p:cNvSpPr txBox="1"/>
          <p:nvPr/>
        </p:nvSpPr>
        <p:spPr>
          <a:xfrm>
            <a:off x="2708920" y="2444994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m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5" name="85 CuadroTexto"/>
          <p:cNvSpPr txBox="1"/>
          <p:nvPr/>
        </p:nvSpPr>
        <p:spPr>
          <a:xfrm>
            <a:off x="4557296" y="4813489"/>
            <a:ext cx="516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i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6" name="86 CuadroTexto"/>
          <p:cNvSpPr txBox="1"/>
          <p:nvPr/>
        </p:nvSpPr>
        <p:spPr>
          <a:xfrm>
            <a:off x="3124086" y="5029981"/>
            <a:ext cx="3396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h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9" name="89 CuadroTexto"/>
          <p:cNvSpPr txBox="1"/>
          <p:nvPr/>
        </p:nvSpPr>
        <p:spPr>
          <a:xfrm>
            <a:off x="2994418" y="5814863"/>
            <a:ext cx="4840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g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0" name="90 CuadroTexto"/>
          <p:cNvSpPr txBox="1"/>
          <p:nvPr/>
        </p:nvSpPr>
        <p:spPr>
          <a:xfrm>
            <a:off x="4221088" y="5724128"/>
            <a:ext cx="3692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e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1" name="92 CuadroTexto"/>
          <p:cNvSpPr txBox="1"/>
          <p:nvPr/>
        </p:nvSpPr>
        <p:spPr>
          <a:xfrm>
            <a:off x="2930928" y="6318712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f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2" name="93 CuadroTexto"/>
          <p:cNvSpPr txBox="1"/>
          <p:nvPr/>
        </p:nvSpPr>
        <p:spPr>
          <a:xfrm>
            <a:off x="3230960" y="7547243"/>
            <a:ext cx="441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b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3" name="94 CuadroTexto"/>
          <p:cNvSpPr txBox="1"/>
          <p:nvPr/>
        </p:nvSpPr>
        <p:spPr>
          <a:xfrm>
            <a:off x="3286872" y="7805789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a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4" name="95 CuadroTexto"/>
          <p:cNvSpPr txBox="1"/>
          <p:nvPr/>
        </p:nvSpPr>
        <p:spPr>
          <a:xfrm>
            <a:off x="3789040" y="8440687"/>
            <a:ext cx="441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 smtClean="0"/>
              <a:t>Z</a:t>
            </a:r>
            <a:endParaRPr lang="es-CL" sz="1400" dirty="0"/>
          </a:p>
        </p:txBody>
      </p:sp>
      <p:sp>
        <p:nvSpPr>
          <p:cNvPr id="105" name="96 CuadroTexto"/>
          <p:cNvSpPr txBox="1"/>
          <p:nvPr/>
        </p:nvSpPr>
        <p:spPr>
          <a:xfrm>
            <a:off x="4725144" y="6856511"/>
            <a:ext cx="4320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c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6" name="97 CuadroTexto"/>
          <p:cNvSpPr txBox="1"/>
          <p:nvPr/>
        </p:nvSpPr>
        <p:spPr>
          <a:xfrm>
            <a:off x="4797152" y="6280447"/>
            <a:ext cx="3980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d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9" name="108 CuadroTexto"/>
          <p:cNvSpPr txBox="1"/>
          <p:nvPr/>
        </p:nvSpPr>
        <p:spPr>
          <a:xfrm>
            <a:off x="5949280" y="8296671"/>
            <a:ext cx="462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Y</a:t>
            </a:r>
            <a:endParaRPr lang="es-CL" sz="1400" dirty="0"/>
          </a:p>
        </p:txBody>
      </p:sp>
      <p:sp>
        <p:nvSpPr>
          <p:cNvPr id="111" name="75 CuadroTexto"/>
          <p:cNvSpPr txBox="1"/>
          <p:nvPr/>
        </p:nvSpPr>
        <p:spPr>
          <a:xfrm>
            <a:off x="1484784" y="683568"/>
            <a:ext cx="482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r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12" name="75 CuadroTexto"/>
          <p:cNvSpPr txBox="1"/>
          <p:nvPr/>
        </p:nvSpPr>
        <p:spPr>
          <a:xfrm>
            <a:off x="908720" y="1547664"/>
            <a:ext cx="482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q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grpSp>
        <p:nvGrpSpPr>
          <p:cNvPr id="113" name="112 Grupo"/>
          <p:cNvGrpSpPr/>
          <p:nvPr/>
        </p:nvGrpSpPr>
        <p:grpSpPr>
          <a:xfrm>
            <a:off x="3753072" y="8150382"/>
            <a:ext cx="1903495" cy="300177"/>
            <a:chOff x="4271564" y="5068277"/>
            <a:chExt cx="1903495" cy="300177"/>
          </a:xfrm>
        </p:grpSpPr>
        <p:cxnSp>
          <p:nvCxnSpPr>
            <p:cNvPr id="114" name="113 Conector recto"/>
            <p:cNvCxnSpPr/>
            <p:nvPr/>
          </p:nvCxnSpPr>
          <p:spPr>
            <a:xfrm>
              <a:off x="4271564" y="5368454"/>
              <a:ext cx="572551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114 Conector recto"/>
            <p:cNvCxnSpPr/>
            <p:nvPr/>
          </p:nvCxnSpPr>
          <p:spPr>
            <a:xfrm>
              <a:off x="5266712" y="5282845"/>
              <a:ext cx="499338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115 CuadroTexto"/>
            <p:cNvSpPr txBox="1"/>
            <p:nvPr/>
          </p:nvSpPr>
          <p:spPr>
            <a:xfrm>
              <a:off x="5653256" y="506827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273°(</a:t>
              </a:r>
              <a:r>
                <a:rPr lang="es-CL" sz="800" dirty="0">
                  <a:latin typeface="Arial" panose="020B0604020202020204" pitchFamily="34" charset="0"/>
                  <a:cs typeface="Arial" panose="020B0604020202020204" pitchFamily="34" charset="0"/>
                </a:rPr>
                <a:t>z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5" name="85 CuadroTexto"/>
          <p:cNvSpPr txBox="1"/>
          <p:nvPr/>
        </p:nvSpPr>
        <p:spPr>
          <a:xfrm>
            <a:off x="3895604" y="3275032"/>
            <a:ext cx="516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 smtClean="0"/>
              <a:t>j’</a:t>
            </a:r>
            <a:endParaRPr lang="es-CL" sz="1400" dirty="0"/>
          </a:p>
        </p:txBody>
      </p:sp>
      <p:grpSp>
        <p:nvGrpSpPr>
          <p:cNvPr id="62" name="61 Grupo"/>
          <p:cNvGrpSpPr/>
          <p:nvPr/>
        </p:nvGrpSpPr>
        <p:grpSpPr>
          <a:xfrm>
            <a:off x="1340768" y="773386"/>
            <a:ext cx="3258735" cy="6858081"/>
            <a:chOff x="1340768" y="773386"/>
            <a:chExt cx="3258735" cy="6858081"/>
          </a:xfrm>
        </p:grpSpPr>
        <p:grpSp>
          <p:nvGrpSpPr>
            <p:cNvPr id="64" name="Group 88"/>
            <p:cNvGrpSpPr>
              <a:grpSpLocks/>
            </p:cNvGrpSpPr>
            <p:nvPr/>
          </p:nvGrpSpPr>
          <p:grpSpPr bwMode="auto">
            <a:xfrm>
              <a:off x="1340768" y="773386"/>
              <a:ext cx="107950" cy="252412"/>
              <a:chOff x="2010" y="2160"/>
              <a:chExt cx="528" cy="1488"/>
            </a:xfrm>
          </p:grpSpPr>
          <p:sp>
            <p:nvSpPr>
              <p:cNvPr id="127" name="Rectangle 89"/>
              <p:cNvSpPr>
                <a:spLocks noChangeArrowheads="1"/>
              </p:cNvSpPr>
              <p:nvPr/>
            </p:nvSpPr>
            <p:spPr bwMode="auto">
              <a:xfrm>
                <a:off x="2112" y="2208"/>
                <a:ext cx="336" cy="1392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28" name="Rectangle 90"/>
              <p:cNvSpPr>
                <a:spLocks noChangeArrowheads="1"/>
              </p:cNvSpPr>
              <p:nvPr/>
            </p:nvSpPr>
            <p:spPr bwMode="auto">
              <a:xfrm>
                <a:off x="2112" y="2352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29" name="Rectangle 91"/>
              <p:cNvSpPr>
                <a:spLocks noChangeArrowheads="1"/>
              </p:cNvSpPr>
              <p:nvPr/>
            </p:nvSpPr>
            <p:spPr bwMode="auto">
              <a:xfrm>
                <a:off x="2112" y="2496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0" name="Rectangle 92"/>
              <p:cNvSpPr>
                <a:spLocks noChangeArrowheads="1"/>
              </p:cNvSpPr>
              <p:nvPr/>
            </p:nvSpPr>
            <p:spPr bwMode="auto">
              <a:xfrm>
                <a:off x="2208" y="2496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1" name="Rectangle 93"/>
              <p:cNvSpPr>
                <a:spLocks noChangeArrowheads="1"/>
              </p:cNvSpPr>
              <p:nvPr/>
            </p:nvSpPr>
            <p:spPr bwMode="auto">
              <a:xfrm>
                <a:off x="2112" y="2640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2" name="Rectangle 94"/>
              <p:cNvSpPr>
                <a:spLocks noChangeArrowheads="1"/>
              </p:cNvSpPr>
              <p:nvPr/>
            </p:nvSpPr>
            <p:spPr bwMode="auto">
              <a:xfrm>
                <a:off x="2112" y="2928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>
                  <a:solidFill>
                    <a:schemeClr val="bg1"/>
                  </a:solidFill>
                </a:endParaRPr>
              </a:p>
            </p:txBody>
          </p:sp>
          <p:sp>
            <p:nvSpPr>
              <p:cNvPr id="133" name="Rectangle 95"/>
              <p:cNvSpPr>
                <a:spLocks noChangeArrowheads="1"/>
              </p:cNvSpPr>
              <p:nvPr/>
            </p:nvSpPr>
            <p:spPr bwMode="auto">
              <a:xfrm>
                <a:off x="2112" y="321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4" name="Rectangle 96"/>
              <p:cNvSpPr>
                <a:spLocks noChangeArrowheads="1"/>
              </p:cNvSpPr>
              <p:nvPr/>
            </p:nvSpPr>
            <p:spPr bwMode="auto">
              <a:xfrm>
                <a:off x="2208" y="2784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5" name="Rectangle 97"/>
              <p:cNvSpPr>
                <a:spLocks noChangeArrowheads="1"/>
              </p:cNvSpPr>
              <p:nvPr/>
            </p:nvSpPr>
            <p:spPr bwMode="auto">
              <a:xfrm>
                <a:off x="2208" y="307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6" name="Rectangle 98"/>
              <p:cNvSpPr>
                <a:spLocks noChangeArrowheads="1"/>
              </p:cNvSpPr>
              <p:nvPr/>
            </p:nvSpPr>
            <p:spPr bwMode="auto">
              <a:xfrm>
                <a:off x="2208" y="3360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7" name="Rectangle 99"/>
              <p:cNvSpPr>
                <a:spLocks noChangeArrowheads="1"/>
              </p:cNvSpPr>
              <p:nvPr/>
            </p:nvSpPr>
            <p:spPr bwMode="auto">
              <a:xfrm>
                <a:off x="2208" y="2208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8" name="Rectangle 100"/>
              <p:cNvSpPr>
                <a:spLocks noChangeArrowheads="1"/>
              </p:cNvSpPr>
              <p:nvPr/>
            </p:nvSpPr>
            <p:spPr bwMode="auto">
              <a:xfrm>
                <a:off x="2352" y="2352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9" name="Rectangle 101"/>
              <p:cNvSpPr>
                <a:spLocks noChangeArrowheads="1"/>
              </p:cNvSpPr>
              <p:nvPr/>
            </p:nvSpPr>
            <p:spPr bwMode="auto">
              <a:xfrm>
                <a:off x="2352" y="2640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40" name="Rectangle 102"/>
              <p:cNvSpPr>
                <a:spLocks noChangeArrowheads="1"/>
              </p:cNvSpPr>
              <p:nvPr/>
            </p:nvSpPr>
            <p:spPr bwMode="auto">
              <a:xfrm>
                <a:off x="2352" y="2928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41" name="Rectangle 103"/>
              <p:cNvSpPr>
                <a:spLocks noChangeArrowheads="1"/>
              </p:cNvSpPr>
              <p:nvPr/>
            </p:nvSpPr>
            <p:spPr bwMode="auto">
              <a:xfrm>
                <a:off x="2352" y="321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42" name="AutoShape 104"/>
              <p:cNvSpPr>
                <a:spLocks noChangeArrowheads="1"/>
              </p:cNvSpPr>
              <p:nvPr/>
            </p:nvSpPr>
            <p:spPr bwMode="auto">
              <a:xfrm rot="-5400000">
                <a:off x="2178" y="3288"/>
                <a:ext cx="192" cy="528"/>
              </a:xfrm>
              <a:prstGeom prst="flowChartDelay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43" name="Rectangle 105"/>
              <p:cNvSpPr>
                <a:spLocks noChangeArrowheads="1"/>
              </p:cNvSpPr>
              <p:nvPr/>
            </p:nvSpPr>
            <p:spPr bwMode="auto">
              <a:xfrm>
                <a:off x="2160" y="2160"/>
                <a:ext cx="240" cy="48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44" name="Rectangle 106"/>
              <p:cNvSpPr>
                <a:spLocks noChangeArrowheads="1"/>
              </p:cNvSpPr>
              <p:nvPr/>
            </p:nvSpPr>
            <p:spPr bwMode="auto">
              <a:xfrm>
                <a:off x="2112" y="2784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65" name="Group 88"/>
            <p:cNvGrpSpPr>
              <a:grpSpLocks/>
            </p:cNvGrpSpPr>
            <p:nvPr/>
          </p:nvGrpSpPr>
          <p:grpSpPr bwMode="auto">
            <a:xfrm>
              <a:off x="3377154" y="5134178"/>
              <a:ext cx="107950" cy="252412"/>
              <a:chOff x="2010" y="2160"/>
              <a:chExt cx="528" cy="1488"/>
            </a:xfrm>
          </p:grpSpPr>
          <p:sp>
            <p:nvSpPr>
              <p:cNvPr id="84" name="Rectangle 89"/>
              <p:cNvSpPr>
                <a:spLocks noChangeArrowheads="1"/>
              </p:cNvSpPr>
              <p:nvPr/>
            </p:nvSpPr>
            <p:spPr bwMode="auto">
              <a:xfrm>
                <a:off x="2112" y="2208"/>
                <a:ext cx="336" cy="1392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85" name="Rectangle 90"/>
              <p:cNvSpPr>
                <a:spLocks noChangeArrowheads="1"/>
              </p:cNvSpPr>
              <p:nvPr/>
            </p:nvSpPr>
            <p:spPr bwMode="auto">
              <a:xfrm>
                <a:off x="2112" y="235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91" name="Rectangle 91"/>
              <p:cNvSpPr>
                <a:spLocks noChangeArrowheads="1"/>
              </p:cNvSpPr>
              <p:nvPr/>
            </p:nvSpPr>
            <p:spPr bwMode="auto">
              <a:xfrm>
                <a:off x="2112" y="249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92" name="Rectangle 92"/>
              <p:cNvSpPr>
                <a:spLocks noChangeArrowheads="1"/>
              </p:cNvSpPr>
              <p:nvPr/>
            </p:nvSpPr>
            <p:spPr bwMode="auto">
              <a:xfrm>
                <a:off x="2208" y="249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97" name="Rectangle 93"/>
              <p:cNvSpPr>
                <a:spLocks noChangeArrowheads="1"/>
              </p:cNvSpPr>
              <p:nvPr/>
            </p:nvSpPr>
            <p:spPr bwMode="auto">
              <a:xfrm>
                <a:off x="2112" y="2640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98" name="Rectangle 94"/>
              <p:cNvSpPr>
                <a:spLocks noChangeArrowheads="1"/>
              </p:cNvSpPr>
              <p:nvPr/>
            </p:nvSpPr>
            <p:spPr bwMode="auto">
              <a:xfrm>
                <a:off x="2112" y="2928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07" name="Rectangle 95"/>
              <p:cNvSpPr>
                <a:spLocks noChangeArrowheads="1"/>
              </p:cNvSpPr>
              <p:nvPr/>
            </p:nvSpPr>
            <p:spPr bwMode="auto">
              <a:xfrm>
                <a:off x="2112" y="321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08" name="Rectangle 96"/>
              <p:cNvSpPr>
                <a:spLocks noChangeArrowheads="1"/>
              </p:cNvSpPr>
              <p:nvPr/>
            </p:nvSpPr>
            <p:spPr bwMode="auto">
              <a:xfrm>
                <a:off x="2208" y="2784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10" name="Rectangle 97"/>
              <p:cNvSpPr>
                <a:spLocks noChangeArrowheads="1"/>
              </p:cNvSpPr>
              <p:nvPr/>
            </p:nvSpPr>
            <p:spPr bwMode="auto">
              <a:xfrm>
                <a:off x="2208" y="307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17" name="Rectangle 98"/>
              <p:cNvSpPr>
                <a:spLocks noChangeArrowheads="1"/>
              </p:cNvSpPr>
              <p:nvPr/>
            </p:nvSpPr>
            <p:spPr bwMode="auto">
              <a:xfrm>
                <a:off x="2208" y="3360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18" name="Rectangle 99"/>
              <p:cNvSpPr>
                <a:spLocks noChangeArrowheads="1"/>
              </p:cNvSpPr>
              <p:nvPr/>
            </p:nvSpPr>
            <p:spPr bwMode="auto">
              <a:xfrm>
                <a:off x="2208" y="2208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19" name="Rectangle 100"/>
              <p:cNvSpPr>
                <a:spLocks noChangeArrowheads="1"/>
              </p:cNvSpPr>
              <p:nvPr/>
            </p:nvSpPr>
            <p:spPr bwMode="auto">
              <a:xfrm>
                <a:off x="2352" y="2352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20" name="Rectangle 101"/>
              <p:cNvSpPr>
                <a:spLocks noChangeArrowheads="1"/>
              </p:cNvSpPr>
              <p:nvPr/>
            </p:nvSpPr>
            <p:spPr bwMode="auto">
              <a:xfrm>
                <a:off x="2352" y="2640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21" name="Rectangle 102"/>
              <p:cNvSpPr>
                <a:spLocks noChangeArrowheads="1"/>
              </p:cNvSpPr>
              <p:nvPr/>
            </p:nvSpPr>
            <p:spPr bwMode="auto">
              <a:xfrm>
                <a:off x="2352" y="2928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22" name="Rectangle 103"/>
              <p:cNvSpPr>
                <a:spLocks noChangeArrowheads="1"/>
              </p:cNvSpPr>
              <p:nvPr/>
            </p:nvSpPr>
            <p:spPr bwMode="auto">
              <a:xfrm>
                <a:off x="2352" y="321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23" name="AutoShape 104"/>
              <p:cNvSpPr>
                <a:spLocks noChangeArrowheads="1"/>
              </p:cNvSpPr>
              <p:nvPr/>
            </p:nvSpPr>
            <p:spPr bwMode="auto">
              <a:xfrm rot="-5400000">
                <a:off x="2178" y="3288"/>
                <a:ext cx="192" cy="528"/>
              </a:xfrm>
              <a:prstGeom prst="flowChartDelay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24" name="Rectangle 105"/>
              <p:cNvSpPr>
                <a:spLocks noChangeArrowheads="1"/>
              </p:cNvSpPr>
              <p:nvPr/>
            </p:nvSpPr>
            <p:spPr bwMode="auto">
              <a:xfrm>
                <a:off x="2160" y="2160"/>
                <a:ext cx="240" cy="48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26" name="Rectangle 106"/>
              <p:cNvSpPr>
                <a:spLocks noChangeArrowheads="1"/>
              </p:cNvSpPr>
              <p:nvPr/>
            </p:nvSpPr>
            <p:spPr bwMode="auto">
              <a:xfrm>
                <a:off x="2112" y="2784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66" name="Group 156"/>
            <p:cNvGrpSpPr>
              <a:grpSpLocks/>
            </p:cNvGrpSpPr>
            <p:nvPr/>
          </p:nvGrpSpPr>
          <p:grpSpPr bwMode="auto">
            <a:xfrm>
              <a:off x="4455041" y="7347403"/>
              <a:ext cx="144462" cy="241247"/>
              <a:chOff x="1238" y="1849"/>
              <a:chExt cx="423" cy="809"/>
            </a:xfrm>
          </p:grpSpPr>
          <p:sp>
            <p:nvSpPr>
              <p:cNvPr id="76" name="Freeform 102"/>
              <p:cNvSpPr>
                <a:spLocks/>
              </p:cNvSpPr>
              <p:nvPr/>
            </p:nvSpPr>
            <p:spPr bwMode="auto">
              <a:xfrm>
                <a:off x="1329" y="2206"/>
                <a:ext cx="241" cy="392"/>
              </a:xfrm>
              <a:custGeom>
                <a:avLst/>
                <a:gdLst>
                  <a:gd name="T0" fmla="*/ 19 w 384"/>
                  <a:gd name="T1" fmla="*/ 209 h 624"/>
                  <a:gd name="T2" fmla="*/ 56 w 384"/>
                  <a:gd name="T3" fmla="*/ 0 h 624"/>
                  <a:gd name="T4" fmla="*/ 95 w 384"/>
                  <a:gd name="T5" fmla="*/ 0 h 624"/>
                  <a:gd name="T6" fmla="*/ 132 w 384"/>
                  <a:gd name="T7" fmla="*/ 209 h 624"/>
                  <a:gd name="T8" fmla="*/ 151 w 384"/>
                  <a:gd name="T9" fmla="*/ 246 h 624"/>
                  <a:gd name="T10" fmla="*/ 0 w 384"/>
                  <a:gd name="T11" fmla="*/ 246 h 624"/>
                  <a:gd name="T12" fmla="*/ 19 w 384"/>
                  <a:gd name="T13" fmla="*/ 209 h 6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84"/>
                  <a:gd name="T22" fmla="*/ 0 h 624"/>
                  <a:gd name="T23" fmla="*/ 384 w 384"/>
                  <a:gd name="T24" fmla="*/ 624 h 62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solidFill>
                <a:srgbClr val="FFFF00"/>
              </a:solidFill>
              <a:ln w="635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77" name="AutoShape 103"/>
              <p:cNvSpPr>
                <a:spLocks noChangeArrowheads="1"/>
              </p:cNvSpPr>
              <p:nvPr/>
            </p:nvSpPr>
            <p:spPr bwMode="auto">
              <a:xfrm flipV="1">
                <a:off x="1374" y="2042"/>
                <a:ext cx="134" cy="153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81" name="AutoShape 104"/>
              <p:cNvSpPr>
                <a:spLocks noChangeArrowheads="1"/>
              </p:cNvSpPr>
              <p:nvPr/>
            </p:nvSpPr>
            <p:spPr bwMode="auto">
              <a:xfrm rot="-5400000">
                <a:off x="1389" y="2386"/>
                <a:ext cx="121" cy="423"/>
              </a:xfrm>
              <a:prstGeom prst="flowChartDelay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82" name="Freeform 105"/>
              <p:cNvSpPr>
                <a:spLocks/>
              </p:cNvSpPr>
              <p:nvPr/>
            </p:nvSpPr>
            <p:spPr bwMode="auto">
              <a:xfrm>
                <a:off x="1397" y="2206"/>
                <a:ext cx="105" cy="124"/>
              </a:xfrm>
              <a:custGeom>
                <a:avLst/>
                <a:gdLst>
                  <a:gd name="T0" fmla="*/ 0 w 168"/>
                  <a:gd name="T1" fmla="*/ 78 h 198"/>
                  <a:gd name="T2" fmla="*/ 14 w 168"/>
                  <a:gd name="T3" fmla="*/ 0 h 198"/>
                  <a:gd name="T4" fmla="*/ 52 w 168"/>
                  <a:gd name="T5" fmla="*/ 0 h 198"/>
                  <a:gd name="T6" fmla="*/ 66 w 168"/>
                  <a:gd name="T7" fmla="*/ 78 h 198"/>
                  <a:gd name="T8" fmla="*/ 0 w 168"/>
                  <a:gd name="T9" fmla="*/ 78 h 1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"/>
                  <a:gd name="T16" fmla="*/ 0 h 198"/>
                  <a:gd name="T17" fmla="*/ 168 w 168"/>
                  <a:gd name="T18" fmla="*/ 198 h 1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" h="198">
                    <a:moveTo>
                      <a:pt x="0" y="198"/>
                    </a:moveTo>
                    <a:lnTo>
                      <a:pt x="36" y="0"/>
                    </a:lnTo>
                    <a:lnTo>
                      <a:pt x="132" y="0"/>
                    </a:lnTo>
                    <a:lnTo>
                      <a:pt x="168" y="198"/>
                    </a:lnTo>
                    <a:lnTo>
                      <a:pt x="0" y="198"/>
                    </a:lnTo>
                    <a:close/>
                  </a:path>
                </a:pathLst>
              </a:custGeom>
              <a:solidFill>
                <a:schemeClr val="tx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83" name="AutoShape 125"/>
              <p:cNvSpPr>
                <a:spLocks noChangeArrowheads="1"/>
              </p:cNvSpPr>
              <p:nvPr/>
            </p:nvSpPr>
            <p:spPr bwMode="auto">
              <a:xfrm>
                <a:off x="1382" y="1849"/>
                <a:ext cx="134" cy="153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69" name="226 Grupo"/>
            <p:cNvGrpSpPr>
              <a:grpSpLocks/>
            </p:cNvGrpSpPr>
            <p:nvPr/>
          </p:nvGrpSpPr>
          <p:grpSpPr bwMode="auto">
            <a:xfrm>
              <a:off x="3573014" y="7308302"/>
              <a:ext cx="882025" cy="323165"/>
              <a:chOff x="3944490" y="4702385"/>
              <a:chExt cx="984176" cy="323124"/>
            </a:xfrm>
          </p:grpSpPr>
          <p:sp>
            <p:nvSpPr>
              <p:cNvPr id="71" name="Text Box 215"/>
              <p:cNvSpPr txBox="1">
                <a:spLocks noChangeArrowheads="1"/>
              </p:cNvSpPr>
              <p:nvPr/>
            </p:nvSpPr>
            <p:spPr bwMode="auto">
              <a:xfrm>
                <a:off x="3944490" y="4702385"/>
                <a:ext cx="790497" cy="32312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ES_tradnl" sz="500" dirty="0" smtClean="0">
                    <a:latin typeface="Arial" charset="0"/>
                  </a:rPr>
                  <a:t>Bo. Peligroso</a:t>
                </a:r>
              </a:p>
              <a:p>
                <a:pPr algn="ctr"/>
                <a:r>
                  <a:rPr lang="es-ES_tradnl" sz="500" dirty="0" err="1" smtClean="0">
                    <a:latin typeface="Arial" charset="0"/>
                  </a:rPr>
                  <a:t>GrD</a:t>
                </a:r>
                <a:r>
                  <a:rPr lang="es-ES_tradnl" sz="500" dirty="0" smtClean="0">
                    <a:latin typeface="Arial" charset="0"/>
                  </a:rPr>
                  <a:t>(3)10s           </a:t>
                </a:r>
                <a:r>
                  <a:rPr lang="es-ES_tradnl" sz="500" dirty="0" err="1">
                    <a:latin typeface="Arial" charset="0"/>
                  </a:rPr>
                  <a:t>Sñ</a:t>
                </a:r>
                <a:r>
                  <a:rPr lang="es-ES_tradnl" sz="500" dirty="0">
                    <a:latin typeface="Arial" charset="0"/>
                  </a:rPr>
                  <a:t> Cardinal </a:t>
                </a:r>
                <a:r>
                  <a:rPr lang="es-ES_tradnl" sz="500" dirty="0" smtClean="0">
                    <a:latin typeface="Arial" charset="0"/>
                  </a:rPr>
                  <a:t>Este</a:t>
                </a:r>
                <a:endParaRPr lang="es-ES_tradnl" sz="500" dirty="0">
                  <a:latin typeface="Arial" charset="0"/>
                </a:endParaRPr>
              </a:p>
            </p:txBody>
          </p:sp>
          <p:cxnSp>
            <p:nvCxnSpPr>
              <p:cNvPr id="72" name="229 Conector recto de flecha"/>
              <p:cNvCxnSpPr>
                <a:cxnSpLocks noChangeShapeType="1"/>
              </p:cNvCxnSpPr>
              <p:nvPr/>
            </p:nvCxnSpPr>
            <p:spPr bwMode="auto">
              <a:xfrm>
                <a:off x="4762403" y="4877053"/>
                <a:ext cx="166263" cy="41331"/>
              </a:xfrm>
              <a:prstGeom prst="straightConnector1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</p:grpSp>
    </p:spTree>
    <p:extLst>
      <p:ext uri="{BB962C8B-B14F-4D97-AF65-F5344CB8AC3E}">
        <p14:creationId xmlns:p14="http://schemas.microsoft.com/office/powerpoint/2010/main" xmlns="" val="1702997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771" y="1286023"/>
            <a:ext cx="6858000" cy="6550789"/>
          </a:xfrm>
          <a:ln w="12700">
            <a:solidFill>
              <a:schemeClr val="tx1"/>
            </a:solidFill>
          </a:ln>
        </p:spPr>
      </p:pic>
      <p:cxnSp>
        <p:nvCxnSpPr>
          <p:cNvPr id="10" name="9 Conector recto"/>
          <p:cNvCxnSpPr/>
          <p:nvPr/>
        </p:nvCxnSpPr>
        <p:spPr>
          <a:xfrm flipH="1" flipV="1">
            <a:off x="2063754" y="1227533"/>
            <a:ext cx="57825" cy="3279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>
            <a:cxnSpLocks noChangeAspect="1"/>
          </p:cNvCxnSpPr>
          <p:nvPr/>
        </p:nvCxnSpPr>
        <p:spPr>
          <a:xfrm flipH="1" flipV="1">
            <a:off x="2136417" y="1555475"/>
            <a:ext cx="1196827" cy="152222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>
            <a:off x="3271974" y="3103474"/>
            <a:ext cx="14594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rot="7320000">
            <a:off x="4925157" y="2984012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 rot="9360000">
            <a:off x="5476623" y="3316018"/>
            <a:ext cx="0" cy="1746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 flipV="1">
            <a:off x="5154130" y="4960640"/>
            <a:ext cx="702842" cy="5097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rot="4800000">
            <a:off x="3622111" y="4187354"/>
            <a:ext cx="0" cy="316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 rot="12300000">
            <a:off x="1780711" y="5984014"/>
            <a:ext cx="0" cy="13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"/>
          <p:cNvCxnSpPr/>
          <p:nvPr/>
        </p:nvCxnSpPr>
        <p:spPr>
          <a:xfrm rot="9720000">
            <a:off x="1582682" y="7240400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6 CuadroTexto"/>
          <p:cNvSpPr txBox="1"/>
          <p:nvPr/>
        </p:nvSpPr>
        <p:spPr>
          <a:xfrm>
            <a:off x="692696" y="2200110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322°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6151200" y="207845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6324233" y="3472331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336°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6324233" y="620180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055°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30 CuadroTexto"/>
          <p:cNvSpPr txBox="1"/>
          <p:nvPr/>
        </p:nvSpPr>
        <p:spPr>
          <a:xfrm>
            <a:off x="4642047" y="6471564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080°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31 CuadroTexto"/>
          <p:cNvSpPr txBox="1"/>
          <p:nvPr/>
        </p:nvSpPr>
        <p:spPr>
          <a:xfrm>
            <a:off x="3249032" y="6876256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026°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34 Conector recto"/>
          <p:cNvCxnSpPr/>
          <p:nvPr/>
        </p:nvCxnSpPr>
        <p:spPr>
          <a:xfrm>
            <a:off x="3441268" y="2100933"/>
            <a:ext cx="288000" cy="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"/>
          <p:cNvCxnSpPr>
            <a:cxnSpLocks noChangeAspect="1"/>
          </p:cNvCxnSpPr>
          <p:nvPr/>
        </p:nvCxnSpPr>
        <p:spPr>
          <a:xfrm flipH="1" flipV="1">
            <a:off x="731962" y="1951112"/>
            <a:ext cx="194734" cy="24768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"/>
          <p:cNvCxnSpPr/>
          <p:nvPr/>
        </p:nvCxnSpPr>
        <p:spPr>
          <a:xfrm rot="7320000">
            <a:off x="6216790" y="1854643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"/>
          <p:cNvCxnSpPr/>
          <p:nvPr/>
        </p:nvCxnSpPr>
        <p:spPr>
          <a:xfrm rot="9360000">
            <a:off x="6480925" y="3194096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>
            <a:cxnSpLocks noChangeAspect="1"/>
          </p:cNvCxnSpPr>
          <p:nvPr/>
        </p:nvCxnSpPr>
        <p:spPr>
          <a:xfrm flipV="1">
            <a:off x="6480926" y="6001234"/>
            <a:ext cx="276548" cy="200569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"/>
          <p:cNvCxnSpPr/>
          <p:nvPr/>
        </p:nvCxnSpPr>
        <p:spPr>
          <a:xfrm rot="4800000">
            <a:off x="5283452" y="6394576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Conector recto"/>
          <p:cNvCxnSpPr/>
          <p:nvPr/>
        </p:nvCxnSpPr>
        <p:spPr>
          <a:xfrm rot="12300000">
            <a:off x="3583722" y="6539788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41 CuadroTexto"/>
          <p:cNvSpPr txBox="1"/>
          <p:nvPr/>
        </p:nvSpPr>
        <p:spPr>
          <a:xfrm>
            <a:off x="5379914" y="1286023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VIGÍA / ALIDADA</a:t>
            </a: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2 Conector recto"/>
          <p:cNvCxnSpPr/>
          <p:nvPr/>
        </p:nvCxnSpPr>
        <p:spPr>
          <a:xfrm rot="8520000">
            <a:off x="2980580" y="1365730"/>
            <a:ext cx="0" cy="72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"/>
          <p:cNvCxnSpPr/>
          <p:nvPr/>
        </p:nvCxnSpPr>
        <p:spPr>
          <a:xfrm rot="7320000">
            <a:off x="5342349" y="2676576"/>
            <a:ext cx="0" cy="46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50 CuadroTexto"/>
          <p:cNvSpPr txBox="1"/>
          <p:nvPr/>
        </p:nvSpPr>
        <p:spPr>
          <a:xfrm>
            <a:off x="4941168" y="291581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2,4c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4" name="73 Conector recto"/>
          <p:cNvCxnSpPr/>
          <p:nvPr/>
        </p:nvCxnSpPr>
        <p:spPr>
          <a:xfrm flipV="1">
            <a:off x="4767107" y="3127476"/>
            <a:ext cx="65655" cy="158137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74 CuadroTexto"/>
          <p:cNvSpPr txBox="1"/>
          <p:nvPr/>
        </p:nvSpPr>
        <p:spPr>
          <a:xfrm>
            <a:off x="4832762" y="3045025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196°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6" name="75 Conector recto"/>
          <p:cNvCxnSpPr/>
          <p:nvPr/>
        </p:nvCxnSpPr>
        <p:spPr>
          <a:xfrm rot="15720000">
            <a:off x="4724847" y="3431544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77 Conector recto"/>
          <p:cNvCxnSpPr/>
          <p:nvPr/>
        </p:nvCxnSpPr>
        <p:spPr>
          <a:xfrm rot="15720000">
            <a:off x="5269592" y="3405529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80 CuadroTexto"/>
          <p:cNvSpPr txBox="1"/>
          <p:nvPr/>
        </p:nvSpPr>
        <p:spPr>
          <a:xfrm>
            <a:off x="5315570" y="347001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266°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3" name="82 Conector recto"/>
          <p:cNvCxnSpPr/>
          <p:nvPr/>
        </p:nvCxnSpPr>
        <p:spPr>
          <a:xfrm rot="18840000">
            <a:off x="5057985" y="4271330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83 Conector recto"/>
          <p:cNvCxnSpPr/>
          <p:nvPr/>
        </p:nvCxnSpPr>
        <p:spPr>
          <a:xfrm rot="18840000">
            <a:off x="5705393" y="4932523"/>
            <a:ext cx="0" cy="324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87 CuadroTexto"/>
          <p:cNvSpPr txBox="1"/>
          <p:nvPr/>
        </p:nvSpPr>
        <p:spPr>
          <a:xfrm>
            <a:off x="5664457" y="5131783"/>
            <a:ext cx="577453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310°(N)</a:t>
            </a:r>
            <a:endParaRPr lang="es-CL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9" name="88 Conector recto"/>
          <p:cNvCxnSpPr/>
          <p:nvPr/>
        </p:nvCxnSpPr>
        <p:spPr>
          <a:xfrm flipH="1">
            <a:off x="5057986" y="4960640"/>
            <a:ext cx="37237" cy="168332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90 Conector recto"/>
          <p:cNvCxnSpPr/>
          <p:nvPr/>
        </p:nvCxnSpPr>
        <p:spPr>
          <a:xfrm flipH="1">
            <a:off x="5039955" y="5345140"/>
            <a:ext cx="66231" cy="331824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94 CuadroTexto"/>
          <p:cNvSpPr txBox="1"/>
          <p:nvPr/>
        </p:nvSpPr>
        <p:spPr>
          <a:xfrm>
            <a:off x="4845342" y="5607591"/>
            <a:ext cx="521803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018°(I)</a:t>
            </a:r>
            <a:endParaRPr lang="es-CL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2" name="101 Conector recto"/>
          <p:cNvCxnSpPr/>
          <p:nvPr/>
        </p:nvCxnSpPr>
        <p:spPr>
          <a:xfrm rot="6180000">
            <a:off x="3535397" y="6195127"/>
            <a:ext cx="0" cy="720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102 Conector recto"/>
          <p:cNvCxnSpPr/>
          <p:nvPr/>
        </p:nvCxnSpPr>
        <p:spPr>
          <a:xfrm rot="6180000">
            <a:off x="1991998" y="6054803"/>
            <a:ext cx="0" cy="288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103 CuadroTexto"/>
          <p:cNvSpPr txBox="1"/>
          <p:nvPr/>
        </p:nvSpPr>
        <p:spPr>
          <a:xfrm>
            <a:off x="3789040" y="651621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341°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110 CuadroTexto"/>
          <p:cNvSpPr txBox="1"/>
          <p:nvPr/>
        </p:nvSpPr>
        <p:spPr>
          <a:xfrm>
            <a:off x="2168896" y="5868144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86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111 CuadroTexto"/>
          <p:cNvSpPr txBox="1"/>
          <p:nvPr/>
        </p:nvSpPr>
        <p:spPr>
          <a:xfrm>
            <a:off x="1829423" y="6114365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88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162 CuadroTexto"/>
          <p:cNvSpPr txBox="1"/>
          <p:nvPr/>
        </p:nvSpPr>
        <p:spPr>
          <a:xfrm>
            <a:off x="3505607" y="2223476"/>
            <a:ext cx="292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W</a:t>
            </a:r>
          </a:p>
        </p:txBody>
      </p:sp>
      <p:sp>
        <p:nvSpPr>
          <p:cNvPr id="165" name="164 CuadroTexto"/>
          <p:cNvSpPr txBox="1"/>
          <p:nvPr/>
        </p:nvSpPr>
        <p:spPr>
          <a:xfrm>
            <a:off x="2969334" y="1606071"/>
            <a:ext cx="309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Y</a:t>
            </a:r>
          </a:p>
        </p:txBody>
      </p:sp>
      <p:sp>
        <p:nvSpPr>
          <p:cNvPr id="171" name="170 CuadroTexto"/>
          <p:cNvSpPr txBox="1"/>
          <p:nvPr/>
        </p:nvSpPr>
        <p:spPr>
          <a:xfrm>
            <a:off x="1104512" y="1698120"/>
            <a:ext cx="267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Z</a:t>
            </a:r>
          </a:p>
        </p:txBody>
      </p:sp>
      <p:sp>
        <p:nvSpPr>
          <p:cNvPr id="172" name="171 CuadroTexto"/>
          <p:cNvSpPr txBox="1"/>
          <p:nvPr/>
        </p:nvSpPr>
        <p:spPr>
          <a:xfrm>
            <a:off x="2161859" y="2754118"/>
            <a:ext cx="3156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X</a:t>
            </a:r>
          </a:p>
        </p:txBody>
      </p:sp>
      <p:sp>
        <p:nvSpPr>
          <p:cNvPr id="173" name="172 CuadroTexto"/>
          <p:cNvSpPr txBox="1"/>
          <p:nvPr/>
        </p:nvSpPr>
        <p:spPr>
          <a:xfrm>
            <a:off x="3907642" y="2414721"/>
            <a:ext cx="23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V</a:t>
            </a:r>
          </a:p>
        </p:txBody>
      </p:sp>
      <p:sp>
        <p:nvSpPr>
          <p:cNvPr id="174" name="173 CuadroTexto"/>
          <p:cNvSpPr txBox="1"/>
          <p:nvPr/>
        </p:nvSpPr>
        <p:spPr>
          <a:xfrm>
            <a:off x="4150953" y="1555474"/>
            <a:ext cx="2848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U</a:t>
            </a:r>
          </a:p>
        </p:txBody>
      </p:sp>
      <p:sp>
        <p:nvSpPr>
          <p:cNvPr id="175" name="174 CuadroTexto"/>
          <p:cNvSpPr txBox="1"/>
          <p:nvPr/>
        </p:nvSpPr>
        <p:spPr>
          <a:xfrm>
            <a:off x="5267215" y="2530137"/>
            <a:ext cx="23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T</a:t>
            </a:r>
            <a:endParaRPr lang="es-CL" sz="1400" dirty="0"/>
          </a:p>
        </p:txBody>
      </p:sp>
      <p:sp>
        <p:nvSpPr>
          <p:cNvPr id="176" name="175 CuadroTexto"/>
          <p:cNvSpPr txBox="1"/>
          <p:nvPr/>
        </p:nvSpPr>
        <p:spPr>
          <a:xfrm>
            <a:off x="5899172" y="3552351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R</a:t>
            </a:r>
          </a:p>
        </p:txBody>
      </p:sp>
      <p:sp>
        <p:nvSpPr>
          <p:cNvPr id="177" name="176 CuadroTexto"/>
          <p:cNvSpPr txBox="1"/>
          <p:nvPr/>
        </p:nvSpPr>
        <p:spPr>
          <a:xfrm>
            <a:off x="5963077" y="3920631"/>
            <a:ext cx="2788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O</a:t>
            </a:r>
          </a:p>
        </p:txBody>
      </p:sp>
      <p:sp>
        <p:nvSpPr>
          <p:cNvPr id="178" name="177 CuadroTexto"/>
          <p:cNvSpPr txBox="1"/>
          <p:nvPr/>
        </p:nvSpPr>
        <p:spPr>
          <a:xfrm>
            <a:off x="5789034" y="5991254"/>
            <a:ext cx="443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K</a:t>
            </a:r>
            <a:endParaRPr lang="es-CL" sz="1400" dirty="0"/>
          </a:p>
        </p:txBody>
      </p:sp>
      <p:sp>
        <p:nvSpPr>
          <p:cNvPr id="179" name="178 CuadroTexto"/>
          <p:cNvSpPr txBox="1"/>
          <p:nvPr/>
        </p:nvSpPr>
        <p:spPr>
          <a:xfrm>
            <a:off x="4971587" y="4736974"/>
            <a:ext cx="4375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I</a:t>
            </a:r>
            <a:endParaRPr lang="es-CL" sz="1400" dirty="0"/>
          </a:p>
        </p:txBody>
      </p:sp>
      <p:sp>
        <p:nvSpPr>
          <p:cNvPr id="180" name="179 CuadroTexto"/>
          <p:cNvSpPr txBox="1"/>
          <p:nvPr/>
        </p:nvSpPr>
        <p:spPr>
          <a:xfrm>
            <a:off x="6193526" y="4126295"/>
            <a:ext cx="3338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M</a:t>
            </a:r>
          </a:p>
        </p:txBody>
      </p:sp>
      <p:sp>
        <p:nvSpPr>
          <p:cNvPr id="182" name="181 CuadroTexto"/>
          <p:cNvSpPr txBox="1"/>
          <p:nvPr/>
        </p:nvSpPr>
        <p:spPr>
          <a:xfrm>
            <a:off x="4084797" y="3800289"/>
            <a:ext cx="2716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P</a:t>
            </a:r>
          </a:p>
        </p:txBody>
      </p:sp>
      <p:sp>
        <p:nvSpPr>
          <p:cNvPr id="183" name="182 CuadroTexto"/>
          <p:cNvSpPr txBox="1"/>
          <p:nvPr/>
        </p:nvSpPr>
        <p:spPr>
          <a:xfrm>
            <a:off x="4840753" y="4389511"/>
            <a:ext cx="303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N</a:t>
            </a:r>
          </a:p>
        </p:txBody>
      </p:sp>
      <p:sp>
        <p:nvSpPr>
          <p:cNvPr id="184" name="183 CuadroTexto"/>
          <p:cNvSpPr txBox="1"/>
          <p:nvPr/>
        </p:nvSpPr>
        <p:spPr>
          <a:xfrm>
            <a:off x="6604465" y="4984139"/>
            <a:ext cx="2786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L</a:t>
            </a:r>
          </a:p>
        </p:txBody>
      </p:sp>
      <p:sp>
        <p:nvSpPr>
          <p:cNvPr id="185" name="184 CuadroTexto"/>
          <p:cNvSpPr txBox="1"/>
          <p:nvPr/>
        </p:nvSpPr>
        <p:spPr>
          <a:xfrm>
            <a:off x="5194853" y="4674211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b="1" dirty="0"/>
              <a:t>J</a:t>
            </a:r>
          </a:p>
        </p:txBody>
      </p:sp>
      <p:sp>
        <p:nvSpPr>
          <p:cNvPr id="186" name="185 CuadroTexto"/>
          <p:cNvSpPr txBox="1"/>
          <p:nvPr/>
        </p:nvSpPr>
        <p:spPr>
          <a:xfrm>
            <a:off x="4795581" y="5894026"/>
            <a:ext cx="299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H</a:t>
            </a:r>
          </a:p>
        </p:txBody>
      </p:sp>
      <p:sp>
        <p:nvSpPr>
          <p:cNvPr id="187" name="186 CuadroTexto"/>
          <p:cNvSpPr txBox="1"/>
          <p:nvPr/>
        </p:nvSpPr>
        <p:spPr>
          <a:xfrm>
            <a:off x="2168896" y="4724871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F</a:t>
            </a:r>
          </a:p>
        </p:txBody>
      </p:sp>
      <p:sp>
        <p:nvSpPr>
          <p:cNvPr id="188" name="187 CuadroTexto"/>
          <p:cNvSpPr txBox="1"/>
          <p:nvPr/>
        </p:nvSpPr>
        <p:spPr>
          <a:xfrm>
            <a:off x="980728" y="5053169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D</a:t>
            </a:r>
          </a:p>
        </p:txBody>
      </p:sp>
      <p:sp>
        <p:nvSpPr>
          <p:cNvPr id="189" name="188 CuadroTexto"/>
          <p:cNvSpPr txBox="1"/>
          <p:nvPr/>
        </p:nvSpPr>
        <p:spPr>
          <a:xfrm>
            <a:off x="3663850" y="462816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G</a:t>
            </a:r>
          </a:p>
        </p:txBody>
      </p:sp>
      <p:sp>
        <p:nvSpPr>
          <p:cNvPr id="191" name="190 CuadroTexto"/>
          <p:cNvSpPr txBox="1"/>
          <p:nvPr/>
        </p:nvSpPr>
        <p:spPr>
          <a:xfrm>
            <a:off x="3136452" y="6443675"/>
            <a:ext cx="48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C</a:t>
            </a:r>
          </a:p>
        </p:txBody>
      </p:sp>
      <p:sp>
        <p:nvSpPr>
          <p:cNvPr id="192" name="191 CuadroTexto"/>
          <p:cNvSpPr txBox="1"/>
          <p:nvPr/>
        </p:nvSpPr>
        <p:spPr>
          <a:xfrm>
            <a:off x="2636912" y="7144543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A</a:t>
            </a:r>
            <a:endParaRPr lang="es-CL" sz="1400" dirty="0"/>
          </a:p>
        </p:txBody>
      </p:sp>
      <p:sp>
        <p:nvSpPr>
          <p:cNvPr id="193" name="192 CuadroTexto"/>
          <p:cNvSpPr txBox="1"/>
          <p:nvPr/>
        </p:nvSpPr>
        <p:spPr>
          <a:xfrm>
            <a:off x="2758941" y="683676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B</a:t>
            </a:r>
            <a:endParaRPr lang="es-CL" sz="1400" dirty="0"/>
          </a:p>
        </p:txBody>
      </p:sp>
      <p:sp>
        <p:nvSpPr>
          <p:cNvPr id="194" name="193 CuadroTexto"/>
          <p:cNvSpPr txBox="1"/>
          <p:nvPr/>
        </p:nvSpPr>
        <p:spPr>
          <a:xfrm>
            <a:off x="4495291" y="3552351"/>
            <a:ext cx="31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Q</a:t>
            </a:r>
            <a:endParaRPr lang="es-CL" sz="1400" dirty="0"/>
          </a:p>
        </p:txBody>
      </p:sp>
      <p:grpSp>
        <p:nvGrpSpPr>
          <p:cNvPr id="133" name="132 Grupo"/>
          <p:cNvGrpSpPr/>
          <p:nvPr/>
        </p:nvGrpSpPr>
        <p:grpSpPr>
          <a:xfrm>
            <a:off x="3262997" y="2648614"/>
            <a:ext cx="823823" cy="819966"/>
            <a:chOff x="4913496" y="5193045"/>
            <a:chExt cx="716597" cy="819966"/>
          </a:xfrm>
        </p:grpSpPr>
        <p:cxnSp>
          <p:nvCxnSpPr>
            <p:cNvPr id="197" name="196 Conector recto"/>
            <p:cNvCxnSpPr/>
            <p:nvPr/>
          </p:nvCxnSpPr>
          <p:spPr>
            <a:xfrm flipH="1">
              <a:off x="5435299" y="5193045"/>
              <a:ext cx="194794" cy="270549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197 Conector recto"/>
            <p:cNvCxnSpPr/>
            <p:nvPr/>
          </p:nvCxnSpPr>
          <p:spPr>
            <a:xfrm flipH="1">
              <a:off x="5087131" y="5575663"/>
              <a:ext cx="164669" cy="175312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9" name="198 CuadroTexto"/>
            <p:cNvSpPr txBox="1"/>
            <p:nvPr/>
          </p:nvSpPr>
          <p:spPr>
            <a:xfrm>
              <a:off x="4913496" y="579756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060°(v)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25 CuadroTexto"/>
          <p:cNvSpPr txBox="1"/>
          <p:nvPr/>
        </p:nvSpPr>
        <p:spPr>
          <a:xfrm>
            <a:off x="3603971" y="197493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270°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5" name="144 Grupo"/>
          <p:cNvGrpSpPr/>
          <p:nvPr/>
        </p:nvGrpSpPr>
        <p:grpSpPr>
          <a:xfrm>
            <a:off x="926696" y="1391503"/>
            <a:ext cx="1903495" cy="300177"/>
            <a:chOff x="4271564" y="5068277"/>
            <a:chExt cx="1903495" cy="300177"/>
          </a:xfrm>
        </p:grpSpPr>
        <p:cxnSp>
          <p:nvCxnSpPr>
            <p:cNvPr id="204" name="203 Conector recto"/>
            <p:cNvCxnSpPr/>
            <p:nvPr/>
          </p:nvCxnSpPr>
          <p:spPr>
            <a:xfrm>
              <a:off x="4271564" y="5368454"/>
              <a:ext cx="572551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204 Conector recto"/>
            <p:cNvCxnSpPr/>
            <p:nvPr/>
          </p:nvCxnSpPr>
          <p:spPr>
            <a:xfrm>
              <a:off x="5266712" y="5282845"/>
              <a:ext cx="499338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205 CuadroTexto"/>
            <p:cNvSpPr txBox="1"/>
            <p:nvPr/>
          </p:nvSpPr>
          <p:spPr>
            <a:xfrm>
              <a:off x="5653256" y="506827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273°(</a:t>
              </a:r>
              <a:r>
                <a:rPr lang="es-CL" sz="800" dirty="0">
                  <a:latin typeface="Arial" panose="020B0604020202020204" pitchFamily="34" charset="0"/>
                  <a:cs typeface="Arial" panose="020B0604020202020204" pitchFamily="34" charset="0"/>
                </a:rPr>
                <a:t>z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13391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3056"/>
            <a:ext cx="6857999" cy="8406909"/>
          </a:xfrm>
          <a:ln w="12700">
            <a:solidFill>
              <a:schemeClr val="tx1"/>
            </a:solidFill>
          </a:ln>
        </p:spPr>
      </p:pic>
      <p:cxnSp>
        <p:nvCxnSpPr>
          <p:cNvPr id="19" name="18 Conector recto"/>
          <p:cNvCxnSpPr/>
          <p:nvPr/>
        </p:nvCxnSpPr>
        <p:spPr>
          <a:xfrm rot="8280000">
            <a:off x="3485104" y="3967578"/>
            <a:ext cx="0" cy="126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"/>
          <p:cNvCxnSpPr/>
          <p:nvPr/>
        </p:nvCxnSpPr>
        <p:spPr>
          <a:xfrm flipH="1" flipV="1">
            <a:off x="3906670" y="5065760"/>
            <a:ext cx="49196" cy="15224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"/>
          <p:cNvCxnSpPr>
            <a:cxnSpLocks noChangeAspect="1"/>
          </p:cNvCxnSpPr>
          <p:nvPr/>
        </p:nvCxnSpPr>
        <p:spPr>
          <a:xfrm flipH="1" flipV="1">
            <a:off x="3955867" y="6588224"/>
            <a:ext cx="895414" cy="9361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/>
          <p:nvPr/>
        </p:nvCxnSpPr>
        <p:spPr>
          <a:xfrm flipH="1" flipV="1">
            <a:off x="4870035" y="7520201"/>
            <a:ext cx="143781" cy="8154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recto"/>
          <p:cNvCxnSpPr/>
          <p:nvPr/>
        </p:nvCxnSpPr>
        <p:spPr>
          <a:xfrm rot="8520000">
            <a:off x="5211068" y="8192856"/>
            <a:ext cx="0" cy="68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recto"/>
          <p:cNvCxnSpPr/>
          <p:nvPr/>
        </p:nvCxnSpPr>
        <p:spPr>
          <a:xfrm rot="7380000">
            <a:off x="1559350" y="1349032"/>
            <a:ext cx="0" cy="360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4966745" y="899592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VIGÍA / ALIDADA</a:t>
            </a: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639085" y="442242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303°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11 Conector recto"/>
          <p:cNvCxnSpPr/>
          <p:nvPr/>
        </p:nvCxnSpPr>
        <p:spPr>
          <a:xfrm rot="7380000">
            <a:off x="726629" y="4005371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4773552" y="3149032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14 Conector recto"/>
          <p:cNvCxnSpPr/>
          <p:nvPr/>
        </p:nvCxnSpPr>
        <p:spPr>
          <a:xfrm rot="8280000">
            <a:off x="4844959" y="2688093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5985336" y="547212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19 Conector recto"/>
          <p:cNvCxnSpPr>
            <a:cxnSpLocks noChangeAspect="1"/>
          </p:cNvCxnSpPr>
          <p:nvPr/>
        </p:nvCxnSpPr>
        <p:spPr>
          <a:xfrm flipH="1" flipV="1">
            <a:off x="6219336" y="5035707"/>
            <a:ext cx="14226" cy="440291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CuadroTexto"/>
          <p:cNvSpPr txBox="1"/>
          <p:nvPr/>
        </p:nvSpPr>
        <p:spPr>
          <a:xfrm>
            <a:off x="1536786" y="7468974"/>
            <a:ext cx="468000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21 Conector recto"/>
          <p:cNvCxnSpPr>
            <a:cxnSpLocks noChangeAspect="1"/>
          </p:cNvCxnSpPr>
          <p:nvPr/>
        </p:nvCxnSpPr>
        <p:spPr>
          <a:xfrm flipH="1" flipV="1">
            <a:off x="1534852" y="7179096"/>
            <a:ext cx="258264" cy="27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22 CuadroTexto"/>
          <p:cNvSpPr txBox="1"/>
          <p:nvPr/>
        </p:nvSpPr>
        <p:spPr>
          <a:xfrm>
            <a:off x="5943972" y="7670465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24 Conector recto"/>
          <p:cNvCxnSpPr>
            <a:cxnSpLocks noChangeAspect="1"/>
          </p:cNvCxnSpPr>
          <p:nvPr/>
        </p:nvCxnSpPr>
        <p:spPr>
          <a:xfrm flipH="1" flipV="1">
            <a:off x="6084264" y="7168639"/>
            <a:ext cx="86269" cy="489252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Conector recto"/>
          <p:cNvCxnSpPr/>
          <p:nvPr/>
        </p:nvCxnSpPr>
        <p:spPr>
          <a:xfrm rot="7380000">
            <a:off x="2258731" y="3909785"/>
            <a:ext cx="0" cy="50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60 Arco de bloque"/>
          <p:cNvSpPr>
            <a:spLocks noChangeAspect="1"/>
          </p:cNvSpPr>
          <p:nvPr/>
        </p:nvSpPr>
        <p:spPr>
          <a:xfrm rot="20661306">
            <a:off x="2690905" y="2365695"/>
            <a:ext cx="2080304" cy="2080304"/>
          </a:xfrm>
          <a:prstGeom prst="blockArc">
            <a:avLst>
              <a:gd name="adj1" fmla="val 13661905"/>
              <a:gd name="adj2" fmla="val 16709022"/>
              <a:gd name="adj3" fmla="val 562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68" name="67 CuadroTexto"/>
          <p:cNvSpPr txBox="1"/>
          <p:nvPr/>
        </p:nvSpPr>
        <p:spPr>
          <a:xfrm>
            <a:off x="3212976" y="6805679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69 CuadroTexto"/>
          <p:cNvSpPr txBox="1"/>
          <p:nvPr/>
        </p:nvSpPr>
        <p:spPr>
          <a:xfrm>
            <a:off x="3986667" y="773960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93 CuadroTexto"/>
          <p:cNvSpPr txBox="1"/>
          <p:nvPr/>
        </p:nvSpPr>
        <p:spPr>
          <a:xfrm>
            <a:off x="3050563" y="332414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,9c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8" name="57 Conector recto"/>
          <p:cNvCxnSpPr/>
          <p:nvPr/>
        </p:nvCxnSpPr>
        <p:spPr>
          <a:xfrm rot="16800000">
            <a:off x="2027967" y="3796845"/>
            <a:ext cx="0" cy="540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58 Conector recto"/>
          <p:cNvCxnSpPr/>
          <p:nvPr/>
        </p:nvCxnSpPr>
        <p:spPr>
          <a:xfrm rot="16800000">
            <a:off x="3143056" y="4047758"/>
            <a:ext cx="0" cy="432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59 CuadroTexto"/>
          <p:cNvSpPr txBox="1"/>
          <p:nvPr/>
        </p:nvSpPr>
        <p:spPr>
          <a:xfrm>
            <a:off x="1394379" y="3882899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270°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3" name="62 Conector recto"/>
          <p:cNvCxnSpPr>
            <a:stCxn id="74" idx="3"/>
          </p:cNvCxnSpPr>
          <p:nvPr/>
        </p:nvCxnSpPr>
        <p:spPr>
          <a:xfrm flipV="1">
            <a:off x="3271016" y="5282322"/>
            <a:ext cx="764923" cy="26505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66 Conector recto"/>
          <p:cNvCxnSpPr/>
          <p:nvPr/>
        </p:nvCxnSpPr>
        <p:spPr>
          <a:xfrm rot="3780000">
            <a:off x="4905416" y="6134520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72 Conector recto"/>
          <p:cNvCxnSpPr/>
          <p:nvPr/>
        </p:nvCxnSpPr>
        <p:spPr>
          <a:xfrm rot="3780000">
            <a:off x="4119548" y="6552939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73 CuadroTexto"/>
          <p:cNvSpPr txBox="1"/>
          <p:nvPr/>
        </p:nvSpPr>
        <p:spPr>
          <a:xfrm>
            <a:off x="2820571" y="5193411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252°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74 CuadroTexto"/>
          <p:cNvSpPr txBox="1"/>
          <p:nvPr/>
        </p:nvSpPr>
        <p:spPr>
          <a:xfrm>
            <a:off x="5007552" y="60903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061°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8" name="77 Conector recto"/>
          <p:cNvCxnSpPr/>
          <p:nvPr/>
        </p:nvCxnSpPr>
        <p:spPr>
          <a:xfrm rot="16680000">
            <a:off x="3452505" y="7384163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78 Conector recto"/>
          <p:cNvCxnSpPr/>
          <p:nvPr/>
        </p:nvCxnSpPr>
        <p:spPr>
          <a:xfrm rot="16680000">
            <a:off x="4896317" y="7641078"/>
            <a:ext cx="0" cy="288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79 CuadroTexto"/>
          <p:cNvSpPr txBox="1"/>
          <p:nvPr/>
        </p:nvSpPr>
        <p:spPr>
          <a:xfrm>
            <a:off x="2924944" y="74375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278°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76 CuadroTexto"/>
          <p:cNvSpPr txBox="1"/>
          <p:nvPr/>
        </p:nvSpPr>
        <p:spPr>
          <a:xfrm>
            <a:off x="44623" y="3059832"/>
            <a:ext cx="455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p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7" name="77 CuadroTexto"/>
          <p:cNvSpPr txBox="1"/>
          <p:nvPr/>
        </p:nvSpPr>
        <p:spPr>
          <a:xfrm>
            <a:off x="908720" y="3635896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n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8" name="79 CuadroTexto"/>
          <p:cNvSpPr txBox="1"/>
          <p:nvPr/>
        </p:nvSpPr>
        <p:spPr>
          <a:xfrm>
            <a:off x="2121067" y="1652123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o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9" name="80 CuadroTexto"/>
          <p:cNvSpPr txBox="1"/>
          <p:nvPr/>
        </p:nvSpPr>
        <p:spPr>
          <a:xfrm>
            <a:off x="1916831" y="4147378"/>
            <a:ext cx="50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l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0" name="81 CuadroTexto"/>
          <p:cNvSpPr txBox="1"/>
          <p:nvPr/>
        </p:nvSpPr>
        <p:spPr>
          <a:xfrm>
            <a:off x="2137013" y="4413434"/>
            <a:ext cx="416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k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3" name="83 CuadroTexto"/>
          <p:cNvSpPr txBox="1"/>
          <p:nvPr/>
        </p:nvSpPr>
        <p:spPr>
          <a:xfrm>
            <a:off x="2708920" y="2444994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m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5" name="85 CuadroTexto"/>
          <p:cNvSpPr txBox="1"/>
          <p:nvPr/>
        </p:nvSpPr>
        <p:spPr>
          <a:xfrm>
            <a:off x="4557296" y="4813489"/>
            <a:ext cx="516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i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6" name="86 CuadroTexto"/>
          <p:cNvSpPr txBox="1"/>
          <p:nvPr/>
        </p:nvSpPr>
        <p:spPr>
          <a:xfrm>
            <a:off x="3124086" y="5029981"/>
            <a:ext cx="3396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h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9" name="89 CuadroTexto"/>
          <p:cNvSpPr txBox="1"/>
          <p:nvPr/>
        </p:nvSpPr>
        <p:spPr>
          <a:xfrm>
            <a:off x="2994418" y="5814863"/>
            <a:ext cx="4840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g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0" name="90 CuadroTexto"/>
          <p:cNvSpPr txBox="1"/>
          <p:nvPr/>
        </p:nvSpPr>
        <p:spPr>
          <a:xfrm>
            <a:off x="4221088" y="5724128"/>
            <a:ext cx="3692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e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1" name="92 CuadroTexto"/>
          <p:cNvSpPr txBox="1"/>
          <p:nvPr/>
        </p:nvSpPr>
        <p:spPr>
          <a:xfrm>
            <a:off x="2930928" y="6318712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f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2" name="93 CuadroTexto"/>
          <p:cNvSpPr txBox="1"/>
          <p:nvPr/>
        </p:nvSpPr>
        <p:spPr>
          <a:xfrm>
            <a:off x="3230960" y="7547243"/>
            <a:ext cx="441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b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3" name="94 CuadroTexto"/>
          <p:cNvSpPr txBox="1"/>
          <p:nvPr/>
        </p:nvSpPr>
        <p:spPr>
          <a:xfrm>
            <a:off x="3286872" y="7805789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a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4" name="95 CuadroTexto"/>
          <p:cNvSpPr txBox="1"/>
          <p:nvPr/>
        </p:nvSpPr>
        <p:spPr>
          <a:xfrm>
            <a:off x="3789040" y="8440687"/>
            <a:ext cx="441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 smtClean="0"/>
              <a:t>Z</a:t>
            </a:r>
            <a:endParaRPr lang="es-CL" sz="1400" dirty="0"/>
          </a:p>
        </p:txBody>
      </p:sp>
      <p:sp>
        <p:nvSpPr>
          <p:cNvPr id="105" name="96 CuadroTexto"/>
          <p:cNvSpPr txBox="1"/>
          <p:nvPr/>
        </p:nvSpPr>
        <p:spPr>
          <a:xfrm>
            <a:off x="4725144" y="6856511"/>
            <a:ext cx="4320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c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6" name="97 CuadroTexto"/>
          <p:cNvSpPr txBox="1"/>
          <p:nvPr/>
        </p:nvSpPr>
        <p:spPr>
          <a:xfrm>
            <a:off x="4797152" y="6280447"/>
            <a:ext cx="3980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d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9" name="108 CuadroTexto"/>
          <p:cNvSpPr txBox="1"/>
          <p:nvPr/>
        </p:nvSpPr>
        <p:spPr>
          <a:xfrm>
            <a:off x="5949280" y="8296671"/>
            <a:ext cx="462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Y</a:t>
            </a:r>
            <a:endParaRPr lang="es-CL" sz="1400" dirty="0"/>
          </a:p>
        </p:txBody>
      </p:sp>
      <p:sp>
        <p:nvSpPr>
          <p:cNvPr id="111" name="75 CuadroTexto"/>
          <p:cNvSpPr txBox="1"/>
          <p:nvPr/>
        </p:nvSpPr>
        <p:spPr>
          <a:xfrm>
            <a:off x="1484784" y="683568"/>
            <a:ext cx="482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r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12" name="75 CuadroTexto"/>
          <p:cNvSpPr txBox="1"/>
          <p:nvPr/>
        </p:nvSpPr>
        <p:spPr>
          <a:xfrm>
            <a:off x="908720" y="1547664"/>
            <a:ext cx="482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q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grpSp>
        <p:nvGrpSpPr>
          <p:cNvPr id="113" name="112 Grupo"/>
          <p:cNvGrpSpPr/>
          <p:nvPr/>
        </p:nvGrpSpPr>
        <p:grpSpPr>
          <a:xfrm>
            <a:off x="3753072" y="8150382"/>
            <a:ext cx="1903495" cy="300177"/>
            <a:chOff x="4271564" y="5068277"/>
            <a:chExt cx="1903495" cy="300177"/>
          </a:xfrm>
        </p:grpSpPr>
        <p:cxnSp>
          <p:nvCxnSpPr>
            <p:cNvPr id="114" name="113 Conector recto"/>
            <p:cNvCxnSpPr/>
            <p:nvPr/>
          </p:nvCxnSpPr>
          <p:spPr>
            <a:xfrm>
              <a:off x="4271564" y="5368454"/>
              <a:ext cx="572551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114 Conector recto"/>
            <p:cNvCxnSpPr/>
            <p:nvPr/>
          </p:nvCxnSpPr>
          <p:spPr>
            <a:xfrm>
              <a:off x="5266712" y="5282845"/>
              <a:ext cx="499338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115 CuadroTexto"/>
            <p:cNvSpPr txBox="1"/>
            <p:nvPr/>
          </p:nvSpPr>
          <p:spPr>
            <a:xfrm>
              <a:off x="5653256" y="506827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273°(</a:t>
              </a:r>
              <a:r>
                <a:rPr lang="es-CL" sz="800" dirty="0">
                  <a:latin typeface="Arial" panose="020B0604020202020204" pitchFamily="34" charset="0"/>
                  <a:cs typeface="Arial" panose="020B0604020202020204" pitchFamily="34" charset="0"/>
                </a:rPr>
                <a:t>z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5" name="85 CuadroTexto"/>
          <p:cNvSpPr txBox="1"/>
          <p:nvPr/>
        </p:nvSpPr>
        <p:spPr>
          <a:xfrm>
            <a:off x="3895604" y="3275032"/>
            <a:ext cx="516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 smtClean="0"/>
              <a:t>j’</a:t>
            </a:r>
            <a:endParaRPr lang="es-CL" sz="1400" dirty="0"/>
          </a:p>
        </p:txBody>
      </p:sp>
      <p:grpSp>
        <p:nvGrpSpPr>
          <p:cNvPr id="62" name="61 Grupo"/>
          <p:cNvGrpSpPr/>
          <p:nvPr/>
        </p:nvGrpSpPr>
        <p:grpSpPr>
          <a:xfrm>
            <a:off x="1340768" y="773386"/>
            <a:ext cx="3258735" cy="6858081"/>
            <a:chOff x="1340768" y="773386"/>
            <a:chExt cx="3258735" cy="6858081"/>
          </a:xfrm>
        </p:grpSpPr>
        <p:grpSp>
          <p:nvGrpSpPr>
            <p:cNvPr id="64" name="Group 88"/>
            <p:cNvGrpSpPr>
              <a:grpSpLocks/>
            </p:cNvGrpSpPr>
            <p:nvPr/>
          </p:nvGrpSpPr>
          <p:grpSpPr bwMode="auto">
            <a:xfrm>
              <a:off x="1340768" y="773386"/>
              <a:ext cx="107950" cy="252412"/>
              <a:chOff x="2010" y="2160"/>
              <a:chExt cx="528" cy="1488"/>
            </a:xfrm>
          </p:grpSpPr>
          <p:sp>
            <p:nvSpPr>
              <p:cNvPr id="127" name="Rectangle 89"/>
              <p:cNvSpPr>
                <a:spLocks noChangeArrowheads="1"/>
              </p:cNvSpPr>
              <p:nvPr/>
            </p:nvSpPr>
            <p:spPr bwMode="auto">
              <a:xfrm>
                <a:off x="2112" y="2208"/>
                <a:ext cx="336" cy="1392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28" name="Rectangle 90"/>
              <p:cNvSpPr>
                <a:spLocks noChangeArrowheads="1"/>
              </p:cNvSpPr>
              <p:nvPr/>
            </p:nvSpPr>
            <p:spPr bwMode="auto">
              <a:xfrm>
                <a:off x="2112" y="2352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29" name="Rectangle 91"/>
              <p:cNvSpPr>
                <a:spLocks noChangeArrowheads="1"/>
              </p:cNvSpPr>
              <p:nvPr/>
            </p:nvSpPr>
            <p:spPr bwMode="auto">
              <a:xfrm>
                <a:off x="2112" y="2496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0" name="Rectangle 92"/>
              <p:cNvSpPr>
                <a:spLocks noChangeArrowheads="1"/>
              </p:cNvSpPr>
              <p:nvPr/>
            </p:nvSpPr>
            <p:spPr bwMode="auto">
              <a:xfrm>
                <a:off x="2208" y="2496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1" name="Rectangle 93"/>
              <p:cNvSpPr>
                <a:spLocks noChangeArrowheads="1"/>
              </p:cNvSpPr>
              <p:nvPr/>
            </p:nvSpPr>
            <p:spPr bwMode="auto">
              <a:xfrm>
                <a:off x="2112" y="2640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2" name="Rectangle 94"/>
              <p:cNvSpPr>
                <a:spLocks noChangeArrowheads="1"/>
              </p:cNvSpPr>
              <p:nvPr/>
            </p:nvSpPr>
            <p:spPr bwMode="auto">
              <a:xfrm>
                <a:off x="2112" y="2928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>
                  <a:solidFill>
                    <a:schemeClr val="bg1"/>
                  </a:solidFill>
                </a:endParaRPr>
              </a:p>
            </p:txBody>
          </p:sp>
          <p:sp>
            <p:nvSpPr>
              <p:cNvPr id="133" name="Rectangle 95"/>
              <p:cNvSpPr>
                <a:spLocks noChangeArrowheads="1"/>
              </p:cNvSpPr>
              <p:nvPr/>
            </p:nvSpPr>
            <p:spPr bwMode="auto">
              <a:xfrm>
                <a:off x="2112" y="321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4" name="Rectangle 96"/>
              <p:cNvSpPr>
                <a:spLocks noChangeArrowheads="1"/>
              </p:cNvSpPr>
              <p:nvPr/>
            </p:nvSpPr>
            <p:spPr bwMode="auto">
              <a:xfrm>
                <a:off x="2208" y="2784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5" name="Rectangle 97"/>
              <p:cNvSpPr>
                <a:spLocks noChangeArrowheads="1"/>
              </p:cNvSpPr>
              <p:nvPr/>
            </p:nvSpPr>
            <p:spPr bwMode="auto">
              <a:xfrm>
                <a:off x="2208" y="307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6" name="Rectangle 98"/>
              <p:cNvSpPr>
                <a:spLocks noChangeArrowheads="1"/>
              </p:cNvSpPr>
              <p:nvPr/>
            </p:nvSpPr>
            <p:spPr bwMode="auto">
              <a:xfrm>
                <a:off x="2208" y="3360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7" name="Rectangle 99"/>
              <p:cNvSpPr>
                <a:spLocks noChangeArrowheads="1"/>
              </p:cNvSpPr>
              <p:nvPr/>
            </p:nvSpPr>
            <p:spPr bwMode="auto">
              <a:xfrm>
                <a:off x="2208" y="2208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8" name="Rectangle 100"/>
              <p:cNvSpPr>
                <a:spLocks noChangeArrowheads="1"/>
              </p:cNvSpPr>
              <p:nvPr/>
            </p:nvSpPr>
            <p:spPr bwMode="auto">
              <a:xfrm>
                <a:off x="2352" y="2352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9" name="Rectangle 101"/>
              <p:cNvSpPr>
                <a:spLocks noChangeArrowheads="1"/>
              </p:cNvSpPr>
              <p:nvPr/>
            </p:nvSpPr>
            <p:spPr bwMode="auto">
              <a:xfrm>
                <a:off x="2352" y="2640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40" name="Rectangle 102"/>
              <p:cNvSpPr>
                <a:spLocks noChangeArrowheads="1"/>
              </p:cNvSpPr>
              <p:nvPr/>
            </p:nvSpPr>
            <p:spPr bwMode="auto">
              <a:xfrm>
                <a:off x="2352" y="2928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41" name="Rectangle 103"/>
              <p:cNvSpPr>
                <a:spLocks noChangeArrowheads="1"/>
              </p:cNvSpPr>
              <p:nvPr/>
            </p:nvSpPr>
            <p:spPr bwMode="auto">
              <a:xfrm>
                <a:off x="2352" y="321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42" name="AutoShape 104"/>
              <p:cNvSpPr>
                <a:spLocks noChangeArrowheads="1"/>
              </p:cNvSpPr>
              <p:nvPr/>
            </p:nvSpPr>
            <p:spPr bwMode="auto">
              <a:xfrm rot="-5400000">
                <a:off x="2178" y="3288"/>
                <a:ext cx="192" cy="528"/>
              </a:xfrm>
              <a:prstGeom prst="flowChartDelay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43" name="Rectangle 105"/>
              <p:cNvSpPr>
                <a:spLocks noChangeArrowheads="1"/>
              </p:cNvSpPr>
              <p:nvPr/>
            </p:nvSpPr>
            <p:spPr bwMode="auto">
              <a:xfrm>
                <a:off x="2160" y="2160"/>
                <a:ext cx="240" cy="48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44" name="Rectangle 106"/>
              <p:cNvSpPr>
                <a:spLocks noChangeArrowheads="1"/>
              </p:cNvSpPr>
              <p:nvPr/>
            </p:nvSpPr>
            <p:spPr bwMode="auto">
              <a:xfrm>
                <a:off x="2112" y="2784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65" name="Group 88"/>
            <p:cNvGrpSpPr>
              <a:grpSpLocks/>
            </p:cNvGrpSpPr>
            <p:nvPr/>
          </p:nvGrpSpPr>
          <p:grpSpPr bwMode="auto">
            <a:xfrm>
              <a:off x="3377154" y="5134178"/>
              <a:ext cx="107950" cy="252412"/>
              <a:chOff x="2010" y="2160"/>
              <a:chExt cx="528" cy="1488"/>
            </a:xfrm>
          </p:grpSpPr>
          <p:sp>
            <p:nvSpPr>
              <p:cNvPr id="84" name="Rectangle 89"/>
              <p:cNvSpPr>
                <a:spLocks noChangeArrowheads="1"/>
              </p:cNvSpPr>
              <p:nvPr/>
            </p:nvSpPr>
            <p:spPr bwMode="auto">
              <a:xfrm>
                <a:off x="2112" y="2208"/>
                <a:ext cx="336" cy="1392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85" name="Rectangle 90"/>
              <p:cNvSpPr>
                <a:spLocks noChangeArrowheads="1"/>
              </p:cNvSpPr>
              <p:nvPr/>
            </p:nvSpPr>
            <p:spPr bwMode="auto">
              <a:xfrm>
                <a:off x="2112" y="235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91" name="Rectangle 91"/>
              <p:cNvSpPr>
                <a:spLocks noChangeArrowheads="1"/>
              </p:cNvSpPr>
              <p:nvPr/>
            </p:nvSpPr>
            <p:spPr bwMode="auto">
              <a:xfrm>
                <a:off x="2112" y="249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92" name="Rectangle 92"/>
              <p:cNvSpPr>
                <a:spLocks noChangeArrowheads="1"/>
              </p:cNvSpPr>
              <p:nvPr/>
            </p:nvSpPr>
            <p:spPr bwMode="auto">
              <a:xfrm>
                <a:off x="2208" y="249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97" name="Rectangle 93"/>
              <p:cNvSpPr>
                <a:spLocks noChangeArrowheads="1"/>
              </p:cNvSpPr>
              <p:nvPr/>
            </p:nvSpPr>
            <p:spPr bwMode="auto">
              <a:xfrm>
                <a:off x="2112" y="2640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98" name="Rectangle 94"/>
              <p:cNvSpPr>
                <a:spLocks noChangeArrowheads="1"/>
              </p:cNvSpPr>
              <p:nvPr/>
            </p:nvSpPr>
            <p:spPr bwMode="auto">
              <a:xfrm>
                <a:off x="2112" y="2928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07" name="Rectangle 95"/>
              <p:cNvSpPr>
                <a:spLocks noChangeArrowheads="1"/>
              </p:cNvSpPr>
              <p:nvPr/>
            </p:nvSpPr>
            <p:spPr bwMode="auto">
              <a:xfrm>
                <a:off x="2112" y="321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08" name="Rectangle 96"/>
              <p:cNvSpPr>
                <a:spLocks noChangeArrowheads="1"/>
              </p:cNvSpPr>
              <p:nvPr/>
            </p:nvSpPr>
            <p:spPr bwMode="auto">
              <a:xfrm>
                <a:off x="2208" y="2784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10" name="Rectangle 97"/>
              <p:cNvSpPr>
                <a:spLocks noChangeArrowheads="1"/>
              </p:cNvSpPr>
              <p:nvPr/>
            </p:nvSpPr>
            <p:spPr bwMode="auto">
              <a:xfrm>
                <a:off x="2208" y="307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17" name="Rectangle 98"/>
              <p:cNvSpPr>
                <a:spLocks noChangeArrowheads="1"/>
              </p:cNvSpPr>
              <p:nvPr/>
            </p:nvSpPr>
            <p:spPr bwMode="auto">
              <a:xfrm>
                <a:off x="2208" y="3360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18" name="Rectangle 99"/>
              <p:cNvSpPr>
                <a:spLocks noChangeArrowheads="1"/>
              </p:cNvSpPr>
              <p:nvPr/>
            </p:nvSpPr>
            <p:spPr bwMode="auto">
              <a:xfrm>
                <a:off x="2208" y="2208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19" name="Rectangle 100"/>
              <p:cNvSpPr>
                <a:spLocks noChangeArrowheads="1"/>
              </p:cNvSpPr>
              <p:nvPr/>
            </p:nvSpPr>
            <p:spPr bwMode="auto">
              <a:xfrm>
                <a:off x="2352" y="2352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20" name="Rectangle 101"/>
              <p:cNvSpPr>
                <a:spLocks noChangeArrowheads="1"/>
              </p:cNvSpPr>
              <p:nvPr/>
            </p:nvSpPr>
            <p:spPr bwMode="auto">
              <a:xfrm>
                <a:off x="2352" y="2640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21" name="Rectangle 102"/>
              <p:cNvSpPr>
                <a:spLocks noChangeArrowheads="1"/>
              </p:cNvSpPr>
              <p:nvPr/>
            </p:nvSpPr>
            <p:spPr bwMode="auto">
              <a:xfrm>
                <a:off x="2352" y="2928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22" name="Rectangle 103"/>
              <p:cNvSpPr>
                <a:spLocks noChangeArrowheads="1"/>
              </p:cNvSpPr>
              <p:nvPr/>
            </p:nvSpPr>
            <p:spPr bwMode="auto">
              <a:xfrm>
                <a:off x="2352" y="321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23" name="AutoShape 104"/>
              <p:cNvSpPr>
                <a:spLocks noChangeArrowheads="1"/>
              </p:cNvSpPr>
              <p:nvPr/>
            </p:nvSpPr>
            <p:spPr bwMode="auto">
              <a:xfrm rot="-5400000">
                <a:off x="2178" y="3288"/>
                <a:ext cx="192" cy="528"/>
              </a:xfrm>
              <a:prstGeom prst="flowChartDelay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24" name="Rectangle 105"/>
              <p:cNvSpPr>
                <a:spLocks noChangeArrowheads="1"/>
              </p:cNvSpPr>
              <p:nvPr/>
            </p:nvSpPr>
            <p:spPr bwMode="auto">
              <a:xfrm>
                <a:off x="2160" y="2160"/>
                <a:ext cx="240" cy="48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26" name="Rectangle 106"/>
              <p:cNvSpPr>
                <a:spLocks noChangeArrowheads="1"/>
              </p:cNvSpPr>
              <p:nvPr/>
            </p:nvSpPr>
            <p:spPr bwMode="auto">
              <a:xfrm>
                <a:off x="2112" y="2784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66" name="Group 156"/>
            <p:cNvGrpSpPr>
              <a:grpSpLocks/>
            </p:cNvGrpSpPr>
            <p:nvPr/>
          </p:nvGrpSpPr>
          <p:grpSpPr bwMode="auto">
            <a:xfrm>
              <a:off x="4455041" y="7347403"/>
              <a:ext cx="144462" cy="241247"/>
              <a:chOff x="1238" y="1849"/>
              <a:chExt cx="423" cy="809"/>
            </a:xfrm>
          </p:grpSpPr>
          <p:sp>
            <p:nvSpPr>
              <p:cNvPr id="76" name="Freeform 102"/>
              <p:cNvSpPr>
                <a:spLocks/>
              </p:cNvSpPr>
              <p:nvPr/>
            </p:nvSpPr>
            <p:spPr bwMode="auto">
              <a:xfrm>
                <a:off x="1329" y="2206"/>
                <a:ext cx="241" cy="392"/>
              </a:xfrm>
              <a:custGeom>
                <a:avLst/>
                <a:gdLst>
                  <a:gd name="T0" fmla="*/ 19 w 384"/>
                  <a:gd name="T1" fmla="*/ 209 h 624"/>
                  <a:gd name="T2" fmla="*/ 56 w 384"/>
                  <a:gd name="T3" fmla="*/ 0 h 624"/>
                  <a:gd name="T4" fmla="*/ 95 w 384"/>
                  <a:gd name="T5" fmla="*/ 0 h 624"/>
                  <a:gd name="T6" fmla="*/ 132 w 384"/>
                  <a:gd name="T7" fmla="*/ 209 h 624"/>
                  <a:gd name="T8" fmla="*/ 151 w 384"/>
                  <a:gd name="T9" fmla="*/ 246 h 624"/>
                  <a:gd name="T10" fmla="*/ 0 w 384"/>
                  <a:gd name="T11" fmla="*/ 246 h 624"/>
                  <a:gd name="T12" fmla="*/ 19 w 384"/>
                  <a:gd name="T13" fmla="*/ 209 h 6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84"/>
                  <a:gd name="T22" fmla="*/ 0 h 624"/>
                  <a:gd name="T23" fmla="*/ 384 w 384"/>
                  <a:gd name="T24" fmla="*/ 624 h 62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solidFill>
                <a:srgbClr val="FFFF00"/>
              </a:solidFill>
              <a:ln w="635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77" name="AutoShape 103"/>
              <p:cNvSpPr>
                <a:spLocks noChangeArrowheads="1"/>
              </p:cNvSpPr>
              <p:nvPr/>
            </p:nvSpPr>
            <p:spPr bwMode="auto">
              <a:xfrm flipV="1">
                <a:off x="1374" y="2042"/>
                <a:ext cx="134" cy="153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81" name="AutoShape 104"/>
              <p:cNvSpPr>
                <a:spLocks noChangeArrowheads="1"/>
              </p:cNvSpPr>
              <p:nvPr/>
            </p:nvSpPr>
            <p:spPr bwMode="auto">
              <a:xfrm rot="-5400000">
                <a:off x="1389" y="2386"/>
                <a:ext cx="121" cy="423"/>
              </a:xfrm>
              <a:prstGeom prst="flowChartDelay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82" name="Freeform 105"/>
              <p:cNvSpPr>
                <a:spLocks/>
              </p:cNvSpPr>
              <p:nvPr/>
            </p:nvSpPr>
            <p:spPr bwMode="auto">
              <a:xfrm>
                <a:off x="1397" y="2206"/>
                <a:ext cx="105" cy="124"/>
              </a:xfrm>
              <a:custGeom>
                <a:avLst/>
                <a:gdLst>
                  <a:gd name="T0" fmla="*/ 0 w 168"/>
                  <a:gd name="T1" fmla="*/ 78 h 198"/>
                  <a:gd name="T2" fmla="*/ 14 w 168"/>
                  <a:gd name="T3" fmla="*/ 0 h 198"/>
                  <a:gd name="T4" fmla="*/ 52 w 168"/>
                  <a:gd name="T5" fmla="*/ 0 h 198"/>
                  <a:gd name="T6" fmla="*/ 66 w 168"/>
                  <a:gd name="T7" fmla="*/ 78 h 198"/>
                  <a:gd name="T8" fmla="*/ 0 w 168"/>
                  <a:gd name="T9" fmla="*/ 78 h 1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"/>
                  <a:gd name="T16" fmla="*/ 0 h 198"/>
                  <a:gd name="T17" fmla="*/ 168 w 168"/>
                  <a:gd name="T18" fmla="*/ 198 h 1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" h="198">
                    <a:moveTo>
                      <a:pt x="0" y="198"/>
                    </a:moveTo>
                    <a:lnTo>
                      <a:pt x="36" y="0"/>
                    </a:lnTo>
                    <a:lnTo>
                      <a:pt x="132" y="0"/>
                    </a:lnTo>
                    <a:lnTo>
                      <a:pt x="168" y="198"/>
                    </a:lnTo>
                    <a:lnTo>
                      <a:pt x="0" y="198"/>
                    </a:lnTo>
                    <a:close/>
                  </a:path>
                </a:pathLst>
              </a:custGeom>
              <a:solidFill>
                <a:schemeClr val="tx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83" name="AutoShape 125"/>
              <p:cNvSpPr>
                <a:spLocks noChangeArrowheads="1"/>
              </p:cNvSpPr>
              <p:nvPr/>
            </p:nvSpPr>
            <p:spPr bwMode="auto">
              <a:xfrm>
                <a:off x="1382" y="1849"/>
                <a:ext cx="134" cy="153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69" name="226 Grupo"/>
            <p:cNvGrpSpPr>
              <a:grpSpLocks/>
            </p:cNvGrpSpPr>
            <p:nvPr/>
          </p:nvGrpSpPr>
          <p:grpSpPr bwMode="auto">
            <a:xfrm>
              <a:off x="3573014" y="7308302"/>
              <a:ext cx="882025" cy="323165"/>
              <a:chOff x="3944490" y="4702385"/>
              <a:chExt cx="984176" cy="323124"/>
            </a:xfrm>
          </p:grpSpPr>
          <p:sp>
            <p:nvSpPr>
              <p:cNvPr id="71" name="Text Box 215"/>
              <p:cNvSpPr txBox="1">
                <a:spLocks noChangeArrowheads="1"/>
              </p:cNvSpPr>
              <p:nvPr/>
            </p:nvSpPr>
            <p:spPr bwMode="auto">
              <a:xfrm>
                <a:off x="3944490" y="4702385"/>
                <a:ext cx="790497" cy="32312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ES_tradnl" sz="500" dirty="0" smtClean="0">
                    <a:latin typeface="Arial" charset="0"/>
                  </a:rPr>
                  <a:t>Bo. Peligroso</a:t>
                </a:r>
              </a:p>
              <a:p>
                <a:pPr algn="ctr"/>
                <a:r>
                  <a:rPr lang="es-ES_tradnl" sz="500" dirty="0" err="1" smtClean="0">
                    <a:latin typeface="Arial" charset="0"/>
                  </a:rPr>
                  <a:t>GrD</a:t>
                </a:r>
                <a:r>
                  <a:rPr lang="es-ES_tradnl" sz="500" dirty="0" smtClean="0">
                    <a:latin typeface="Arial" charset="0"/>
                  </a:rPr>
                  <a:t>(3)10s           </a:t>
                </a:r>
                <a:r>
                  <a:rPr lang="es-ES_tradnl" sz="500" dirty="0" err="1">
                    <a:latin typeface="Arial" charset="0"/>
                  </a:rPr>
                  <a:t>Sñ</a:t>
                </a:r>
                <a:r>
                  <a:rPr lang="es-ES_tradnl" sz="500" dirty="0">
                    <a:latin typeface="Arial" charset="0"/>
                  </a:rPr>
                  <a:t> Cardinal </a:t>
                </a:r>
                <a:r>
                  <a:rPr lang="es-ES_tradnl" sz="500" dirty="0" smtClean="0">
                    <a:latin typeface="Arial" charset="0"/>
                  </a:rPr>
                  <a:t>Este</a:t>
                </a:r>
                <a:endParaRPr lang="es-ES_tradnl" sz="500" dirty="0">
                  <a:latin typeface="Arial" charset="0"/>
                </a:endParaRPr>
              </a:p>
            </p:txBody>
          </p:sp>
          <p:cxnSp>
            <p:nvCxnSpPr>
              <p:cNvPr id="72" name="229 Conector recto de flecha"/>
              <p:cNvCxnSpPr>
                <a:cxnSpLocks noChangeShapeType="1"/>
              </p:cNvCxnSpPr>
              <p:nvPr/>
            </p:nvCxnSpPr>
            <p:spPr bwMode="auto">
              <a:xfrm>
                <a:off x="4762403" y="4877053"/>
                <a:ext cx="166263" cy="41331"/>
              </a:xfrm>
              <a:prstGeom prst="straightConnector1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</p:grpSp>
    </p:spTree>
    <p:extLst>
      <p:ext uri="{BB962C8B-B14F-4D97-AF65-F5344CB8AC3E}">
        <p14:creationId xmlns:p14="http://schemas.microsoft.com/office/powerpoint/2010/main" xmlns="" val="17029978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286023"/>
            <a:ext cx="6858000" cy="6550789"/>
          </a:xfrm>
          <a:ln w="12700">
            <a:solidFill>
              <a:schemeClr val="tx1"/>
            </a:solidFill>
          </a:ln>
        </p:spPr>
      </p:pic>
      <p:cxnSp>
        <p:nvCxnSpPr>
          <p:cNvPr id="10" name="9 Conector recto"/>
          <p:cNvCxnSpPr/>
          <p:nvPr/>
        </p:nvCxnSpPr>
        <p:spPr>
          <a:xfrm flipH="1" flipV="1">
            <a:off x="2063754" y="1227533"/>
            <a:ext cx="57825" cy="3279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>
            <a:cxnSpLocks noChangeAspect="1"/>
          </p:cNvCxnSpPr>
          <p:nvPr/>
        </p:nvCxnSpPr>
        <p:spPr>
          <a:xfrm flipH="1" flipV="1">
            <a:off x="2136417" y="1555475"/>
            <a:ext cx="1196827" cy="152222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>
            <a:off x="3271974" y="3103474"/>
            <a:ext cx="14594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rot="7320000">
            <a:off x="4925157" y="2984012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 rot="9360000">
            <a:off x="5476623" y="3316018"/>
            <a:ext cx="0" cy="1746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 flipV="1">
            <a:off x="5154130" y="4960640"/>
            <a:ext cx="702842" cy="5097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rot="4800000">
            <a:off x="3622111" y="4187354"/>
            <a:ext cx="0" cy="316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 rot="12300000">
            <a:off x="1780711" y="5984014"/>
            <a:ext cx="0" cy="13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"/>
          <p:cNvCxnSpPr/>
          <p:nvPr/>
        </p:nvCxnSpPr>
        <p:spPr>
          <a:xfrm rot="9720000">
            <a:off x="1582682" y="7240400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6 CuadroTexto"/>
          <p:cNvSpPr txBox="1"/>
          <p:nvPr/>
        </p:nvSpPr>
        <p:spPr>
          <a:xfrm>
            <a:off x="692696" y="2200110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322°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6151200" y="207845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6324233" y="3472331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336°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6324233" y="620180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055°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30 CuadroTexto"/>
          <p:cNvSpPr txBox="1"/>
          <p:nvPr/>
        </p:nvSpPr>
        <p:spPr>
          <a:xfrm>
            <a:off x="4642047" y="6471564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080°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31 CuadroTexto"/>
          <p:cNvSpPr txBox="1"/>
          <p:nvPr/>
        </p:nvSpPr>
        <p:spPr>
          <a:xfrm>
            <a:off x="3249032" y="6876256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026°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34 Conector recto"/>
          <p:cNvCxnSpPr/>
          <p:nvPr/>
        </p:nvCxnSpPr>
        <p:spPr>
          <a:xfrm>
            <a:off x="3441268" y="2100933"/>
            <a:ext cx="288000" cy="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"/>
          <p:cNvCxnSpPr>
            <a:cxnSpLocks noChangeAspect="1"/>
          </p:cNvCxnSpPr>
          <p:nvPr/>
        </p:nvCxnSpPr>
        <p:spPr>
          <a:xfrm flipH="1" flipV="1">
            <a:off x="731962" y="1951112"/>
            <a:ext cx="194734" cy="24768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"/>
          <p:cNvCxnSpPr/>
          <p:nvPr/>
        </p:nvCxnSpPr>
        <p:spPr>
          <a:xfrm rot="7320000">
            <a:off x="6216790" y="1854643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"/>
          <p:cNvCxnSpPr/>
          <p:nvPr/>
        </p:nvCxnSpPr>
        <p:spPr>
          <a:xfrm rot="9360000">
            <a:off x="6480925" y="3194096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>
            <a:cxnSpLocks noChangeAspect="1"/>
          </p:cNvCxnSpPr>
          <p:nvPr/>
        </p:nvCxnSpPr>
        <p:spPr>
          <a:xfrm flipV="1">
            <a:off x="6480926" y="6001234"/>
            <a:ext cx="276548" cy="200569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"/>
          <p:cNvCxnSpPr/>
          <p:nvPr/>
        </p:nvCxnSpPr>
        <p:spPr>
          <a:xfrm rot="4800000">
            <a:off x="5283452" y="6394576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Conector recto"/>
          <p:cNvCxnSpPr/>
          <p:nvPr/>
        </p:nvCxnSpPr>
        <p:spPr>
          <a:xfrm rot="12300000">
            <a:off x="3583722" y="6539788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41 CuadroTexto"/>
          <p:cNvSpPr txBox="1"/>
          <p:nvPr/>
        </p:nvSpPr>
        <p:spPr>
          <a:xfrm>
            <a:off x="5379914" y="1286023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VIGÍA / ALIDADA</a:t>
            </a: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2 Conector recto"/>
          <p:cNvCxnSpPr/>
          <p:nvPr/>
        </p:nvCxnSpPr>
        <p:spPr>
          <a:xfrm rot="8520000">
            <a:off x="2980580" y="1365730"/>
            <a:ext cx="0" cy="72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"/>
          <p:cNvCxnSpPr/>
          <p:nvPr/>
        </p:nvCxnSpPr>
        <p:spPr>
          <a:xfrm rot="7320000">
            <a:off x="5342349" y="2676576"/>
            <a:ext cx="0" cy="46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50 CuadroTexto"/>
          <p:cNvSpPr txBox="1"/>
          <p:nvPr/>
        </p:nvSpPr>
        <p:spPr>
          <a:xfrm>
            <a:off x="4941168" y="291581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2,4c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4" name="73 Conector recto"/>
          <p:cNvCxnSpPr/>
          <p:nvPr/>
        </p:nvCxnSpPr>
        <p:spPr>
          <a:xfrm flipV="1">
            <a:off x="4767107" y="3127476"/>
            <a:ext cx="65655" cy="158137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74 CuadroTexto"/>
          <p:cNvSpPr txBox="1"/>
          <p:nvPr/>
        </p:nvSpPr>
        <p:spPr>
          <a:xfrm>
            <a:off x="4832762" y="3045025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196°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6" name="75 Conector recto"/>
          <p:cNvCxnSpPr/>
          <p:nvPr/>
        </p:nvCxnSpPr>
        <p:spPr>
          <a:xfrm rot="15720000">
            <a:off x="4724847" y="3431544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77 Conector recto"/>
          <p:cNvCxnSpPr/>
          <p:nvPr/>
        </p:nvCxnSpPr>
        <p:spPr>
          <a:xfrm rot="15720000">
            <a:off x="5269592" y="3405529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80 CuadroTexto"/>
          <p:cNvSpPr txBox="1"/>
          <p:nvPr/>
        </p:nvSpPr>
        <p:spPr>
          <a:xfrm>
            <a:off x="5315570" y="347001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266°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3" name="82 Conector recto"/>
          <p:cNvCxnSpPr/>
          <p:nvPr/>
        </p:nvCxnSpPr>
        <p:spPr>
          <a:xfrm rot="18840000">
            <a:off x="5057985" y="4271330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83 Conector recto"/>
          <p:cNvCxnSpPr/>
          <p:nvPr/>
        </p:nvCxnSpPr>
        <p:spPr>
          <a:xfrm rot="18840000">
            <a:off x="5705393" y="4932523"/>
            <a:ext cx="0" cy="324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87 CuadroTexto"/>
          <p:cNvSpPr txBox="1"/>
          <p:nvPr/>
        </p:nvSpPr>
        <p:spPr>
          <a:xfrm>
            <a:off x="5664457" y="5131783"/>
            <a:ext cx="577453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310°(N)</a:t>
            </a:r>
            <a:endParaRPr lang="es-CL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9" name="88 Conector recto"/>
          <p:cNvCxnSpPr/>
          <p:nvPr/>
        </p:nvCxnSpPr>
        <p:spPr>
          <a:xfrm flipH="1">
            <a:off x="5057986" y="4960640"/>
            <a:ext cx="37237" cy="168332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90 Conector recto"/>
          <p:cNvCxnSpPr/>
          <p:nvPr/>
        </p:nvCxnSpPr>
        <p:spPr>
          <a:xfrm flipH="1">
            <a:off x="5039955" y="5345140"/>
            <a:ext cx="66231" cy="331824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94 CuadroTexto"/>
          <p:cNvSpPr txBox="1"/>
          <p:nvPr/>
        </p:nvSpPr>
        <p:spPr>
          <a:xfrm>
            <a:off x="4845342" y="5607591"/>
            <a:ext cx="521803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018°(I)</a:t>
            </a:r>
            <a:endParaRPr lang="es-CL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2" name="101 Conector recto"/>
          <p:cNvCxnSpPr/>
          <p:nvPr/>
        </p:nvCxnSpPr>
        <p:spPr>
          <a:xfrm rot="6180000">
            <a:off x="3535397" y="6195127"/>
            <a:ext cx="0" cy="720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102 Conector recto"/>
          <p:cNvCxnSpPr/>
          <p:nvPr/>
        </p:nvCxnSpPr>
        <p:spPr>
          <a:xfrm rot="6180000">
            <a:off x="1991998" y="6054803"/>
            <a:ext cx="0" cy="288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103 CuadroTexto"/>
          <p:cNvSpPr txBox="1"/>
          <p:nvPr/>
        </p:nvSpPr>
        <p:spPr>
          <a:xfrm>
            <a:off x="3789040" y="651621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341°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110 CuadroTexto"/>
          <p:cNvSpPr txBox="1"/>
          <p:nvPr/>
        </p:nvSpPr>
        <p:spPr>
          <a:xfrm>
            <a:off x="2168896" y="5868144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86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111 CuadroTexto"/>
          <p:cNvSpPr txBox="1"/>
          <p:nvPr/>
        </p:nvSpPr>
        <p:spPr>
          <a:xfrm>
            <a:off x="1829423" y="6114365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88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162 CuadroTexto"/>
          <p:cNvSpPr txBox="1"/>
          <p:nvPr/>
        </p:nvSpPr>
        <p:spPr>
          <a:xfrm>
            <a:off x="3505607" y="2223476"/>
            <a:ext cx="292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W</a:t>
            </a:r>
          </a:p>
        </p:txBody>
      </p:sp>
      <p:sp>
        <p:nvSpPr>
          <p:cNvPr id="165" name="164 CuadroTexto"/>
          <p:cNvSpPr txBox="1"/>
          <p:nvPr/>
        </p:nvSpPr>
        <p:spPr>
          <a:xfrm>
            <a:off x="2969334" y="1606071"/>
            <a:ext cx="309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Y</a:t>
            </a:r>
          </a:p>
        </p:txBody>
      </p:sp>
      <p:sp>
        <p:nvSpPr>
          <p:cNvPr id="171" name="170 CuadroTexto"/>
          <p:cNvSpPr txBox="1"/>
          <p:nvPr/>
        </p:nvSpPr>
        <p:spPr>
          <a:xfrm>
            <a:off x="1104512" y="1698120"/>
            <a:ext cx="267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Z</a:t>
            </a:r>
          </a:p>
        </p:txBody>
      </p:sp>
      <p:sp>
        <p:nvSpPr>
          <p:cNvPr id="172" name="171 CuadroTexto"/>
          <p:cNvSpPr txBox="1"/>
          <p:nvPr/>
        </p:nvSpPr>
        <p:spPr>
          <a:xfrm>
            <a:off x="2161859" y="2754118"/>
            <a:ext cx="3156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X</a:t>
            </a:r>
          </a:p>
        </p:txBody>
      </p:sp>
      <p:sp>
        <p:nvSpPr>
          <p:cNvPr id="173" name="172 CuadroTexto"/>
          <p:cNvSpPr txBox="1"/>
          <p:nvPr/>
        </p:nvSpPr>
        <p:spPr>
          <a:xfrm>
            <a:off x="3907642" y="2414721"/>
            <a:ext cx="23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V</a:t>
            </a:r>
          </a:p>
        </p:txBody>
      </p:sp>
      <p:sp>
        <p:nvSpPr>
          <p:cNvPr id="174" name="173 CuadroTexto"/>
          <p:cNvSpPr txBox="1"/>
          <p:nvPr/>
        </p:nvSpPr>
        <p:spPr>
          <a:xfrm>
            <a:off x="4150953" y="1555474"/>
            <a:ext cx="2848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U</a:t>
            </a:r>
          </a:p>
        </p:txBody>
      </p:sp>
      <p:sp>
        <p:nvSpPr>
          <p:cNvPr id="175" name="174 CuadroTexto"/>
          <p:cNvSpPr txBox="1"/>
          <p:nvPr/>
        </p:nvSpPr>
        <p:spPr>
          <a:xfrm>
            <a:off x="5267215" y="2530137"/>
            <a:ext cx="23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T</a:t>
            </a:r>
            <a:endParaRPr lang="es-CL" sz="1400" dirty="0"/>
          </a:p>
        </p:txBody>
      </p:sp>
      <p:sp>
        <p:nvSpPr>
          <p:cNvPr id="176" name="175 CuadroTexto"/>
          <p:cNvSpPr txBox="1"/>
          <p:nvPr/>
        </p:nvSpPr>
        <p:spPr>
          <a:xfrm>
            <a:off x="5899172" y="3552351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R</a:t>
            </a:r>
          </a:p>
        </p:txBody>
      </p:sp>
      <p:sp>
        <p:nvSpPr>
          <p:cNvPr id="177" name="176 CuadroTexto"/>
          <p:cNvSpPr txBox="1"/>
          <p:nvPr/>
        </p:nvSpPr>
        <p:spPr>
          <a:xfrm>
            <a:off x="5963077" y="3920631"/>
            <a:ext cx="2788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O</a:t>
            </a:r>
          </a:p>
        </p:txBody>
      </p:sp>
      <p:sp>
        <p:nvSpPr>
          <p:cNvPr id="178" name="177 CuadroTexto"/>
          <p:cNvSpPr txBox="1"/>
          <p:nvPr/>
        </p:nvSpPr>
        <p:spPr>
          <a:xfrm>
            <a:off x="5789034" y="5991254"/>
            <a:ext cx="443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K</a:t>
            </a:r>
            <a:endParaRPr lang="es-CL" sz="1400" dirty="0"/>
          </a:p>
        </p:txBody>
      </p:sp>
      <p:sp>
        <p:nvSpPr>
          <p:cNvPr id="179" name="178 CuadroTexto"/>
          <p:cNvSpPr txBox="1"/>
          <p:nvPr/>
        </p:nvSpPr>
        <p:spPr>
          <a:xfrm>
            <a:off x="4971587" y="4736974"/>
            <a:ext cx="4375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I</a:t>
            </a:r>
            <a:endParaRPr lang="es-CL" sz="1400" dirty="0"/>
          </a:p>
        </p:txBody>
      </p:sp>
      <p:sp>
        <p:nvSpPr>
          <p:cNvPr id="180" name="179 CuadroTexto"/>
          <p:cNvSpPr txBox="1"/>
          <p:nvPr/>
        </p:nvSpPr>
        <p:spPr>
          <a:xfrm>
            <a:off x="6193526" y="4126295"/>
            <a:ext cx="3338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M</a:t>
            </a:r>
          </a:p>
        </p:txBody>
      </p:sp>
      <p:sp>
        <p:nvSpPr>
          <p:cNvPr id="182" name="181 CuadroTexto"/>
          <p:cNvSpPr txBox="1"/>
          <p:nvPr/>
        </p:nvSpPr>
        <p:spPr>
          <a:xfrm>
            <a:off x="4084797" y="3800289"/>
            <a:ext cx="2716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P</a:t>
            </a:r>
          </a:p>
        </p:txBody>
      </p:sp>
      <p:sp>
        <p:nvSpPr>
          <p:cNvPr id="183" name="182 CuadroTexto"/>
          <p:cNvSpPr txBox="1"/>
          <p:nvPr/>
        </p:nvSpPr>
        <p:spPr>
          <a:xfrm>
            <a:off x="4840753" y="4389511"/>
            <a:ext cx="303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N</a:t>
            </a:r>
          </a:p>
        </p:txBody>
      </p:sp>
      <p:sp>
        <p:nvSpPr>
          <p:cNvPr id="184" name="183 CuadroTexto"/>
          <p:cNvSpPr txBox="1"/>
          <p:nvPr/>
        </p:nvSpPr>
        <p:spPr>
          <a:xfrm>
            <a:off x="6604465" y="4984139"/>
            <a:ext cx="2786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L</a:t>
            </a:r>
          </a:p>
        </p:txBody>
      </p:sp>
      <p:sp>
        <p:nvSpPr>
          <p:cNvPr id="185" name="184 CuadroTexto"/>
          <p:cNvSpPr txBox="1"/>
          <p:nvPr/>
        </p:nvSpPr>
        <p:spPr>
          <a:xfrm>
            <a:off x="5194853" y="4674211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b="1" dirty="0"/>
              <a:t>J</a:t>
            </a:r>
          </a:p>
        </p:txBody>
      </p:sp>
      <p:sp>
        <p:nvSpPr>
          <p:cNvPr id="186" name="185 CuadroTexto"/>
          <p:cNvSpPr txBox="1"/>
          <p:nvPr/>
        </p:nvSpPr>
        <p:spPr>
          <a:xfrm>
            <a:off x="4795581" y="5894026"/>
            <a:ext cx="299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H</a:t>
            </a:r>
          </a:p>
        </p:txBody>
      </p:sp>
      <p:sp>
        <p:nvSpPr>
          <p:cNvPr id="187" name="186 CuadroTexto"/>
          <p:cNvSpPr txBox="1"/>
          <p:nvPr/>
        </p:nvSpPr>
        <p:spPr>
          <a:xfrm>
            <a:off x="2168896" y="4724871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F</a:t>
            </a:r>
          </a:p>
        </p:txBody>
      </p:sp>
      <p:sp>
        <p:nvSpPr>
          <p:cNvPr id="188" name="187 CuadroTexto"/>
          <p:cNvSpPr txBox="1"/>
          <p:nvPr/>
        </p:nvSpPr>
        <p:spPr>
          <a:xfrm>
            <a:off x="980728" y="5053169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D</a:t>
            </a:r>
          </a:p>
        </p:txBody>
      </p:sp>
      <p:sp>
        <p:nvSpPr>
          <p:cNvPr id="189" name="188 CuadroTexto"/>
          <p:cNvSpPr txBox="1"/>
          <p:nvPr/>
        </p:nvSpPr>
        <p:spPr>
          <a:xfrm>
            <a:off x="3663850" y="462816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G</a:t>
            </a:r>
          </a:p>
        </p:txBody>
      </p:sp>
      <p:sp>
        <p:nvSpPr>
          <p:cNvPr id="191" name="190 CuadroTexto"/>
          <p:cNvSpPr txBox="1"/>
          <p:nvPr/>
        </p:nvSpPr>
        <p:spPr>
          <a:xfrm>
            <a:off x="3136452" y="6443675"/>
            <a:ext cx="48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C</a:t>
            </a:r>
          </a:p>
        </p:txBody>
      </p:sp>
      <p:sp>
        <p:nvSpPr>
          <p:cNvPr id="192" name="191 CuadroTexto"/>
          <p:cNvSpPr txBox="1"/>
          <p:nvPr/>
        </p:nvSpPr>
        <p:spPr>
          <a:xfrm>
            <a:off x="2636912" y="7144543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A</a:t>
            </a:r>
            <a:endParaRPr lang="es-CL" sz="1400" dirty="0"/>
          </a:p>
        </p:txBody>
      </p:sp>
      <p:sp>
        <p:nvSpPr>
          <p:cNvPr id="193" name="192 CuadroTexto"/>
          <p:cNvSpPr txBox="1"/>
          <p:nvPr/>
        </p:nvSpPr>
        <p:spPr>
          <a:xfrm>
            <a:off x="2758941" y="683676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B</a:t>
            </a:r>
            <a:endParaRPr lang="es-CL" sz="1400" dirty="0"/>
          </a:p>
        </p:txBody>
      </p:sp>
      <p:sp>
        <p:nvSpPr>
          <p:cNvPr id="194" name="193 CuadroTexto"/>
          <p:cNvSpPr txBox="1"/>
          <p:nvPr/>
        </p:nvSpPr>
        <p:spPr>
          <a:xfrm>
            <a:off x="4495291" y="3552351"/>
            <a:ext cx="31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Q</a:t>
            </a:r>
            <a:endParaRPr lang="es-CL" sz="1400" dirty="0"/>
          </a:p>
        </p:txBody>
      </p:sp>
      <p:grpSp>
        <p:nvGrpSpPr>
          <p:cNvPr id="133" name="132 Grupo"/>
          <p:cNvGrpSpPr/>
          <p:nvPr/>
        </p:nvGrpSpPr>
        <p:grpSpPr>
          <a:xfrm>
            <a:off x="3262997" y="2648614"/>
            <a:ext cx="823823" cy="819966"/>
            <a:chOff x="4913496" y="5193045"/>
            <a:chExt cx="716597" cy="819966"/>
          </a:xfrm>
        </p:grpSpPr>
        <p:cxnSp>
          <p:nvCxnSpPr>
            <p:cNvPr id="197" name="196 Conector recto"/>
            <p:cNvCxnSpPr/>
            <p:nvPr/>
          </p:nvCxnSpPr>
          <p:spPr>
            <a:xfrm flipH="1">
              <a:off x="5435299" y="5193045"/>
              <a:ext cx="194794" cy="270549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197 Conector recto"/>
            <p:cNvCxnSpPr/>
            <p:nvPr/>
          </p:nvCxnSpPr>
          <p:spPr>
            <a:xfrm flipH="1">
              <a:off x="5087131" y="5575663"/>
              <a:ext cx="164669" cy="175312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9" name="198 CuadroTexto"/>
            <p:cNvSpPr txBox="1"/>
            <p:nvPr/>
          </p:nvSpPr>
          <p:spPr>
            <a:xfrm>
              <a:off x="4913496" y="579756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060°(v)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25 CuadroTexto"/>
          <p:cNvSpPr txBox="1"/>
          <p:nvPr/>
        </p:nvSpPr>
        <p:spPr>
          <a:xfrm>
            <a:off x="3603971" y="197493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270°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5" name="144 Grupo"/>
          <p:cNvGrpSpPr/>
          <p:nvPr/>
        </p:nvGrpSpPr>
        <p:grpSpPr>
          <a:xfrm>
            <a:off x="926696" y="1391503"/>
            <a:ext cx="1903495" cy="300177"/>
            <a:chOff x="4271564" y="5068277"/>
            <a:chExt cx="1903495" cy="300177"/>
          </a:xfrm>
        </p:grpSpPr>
        <p:cxnSp>
          <p:nvCxnSpPr>
            <p:cNvPr id="204" name="203 Conector recto"/>
            <p:cNvCxnSpPr/>
            <p:nvPr/>
          </p:nvCxnSpPr>
          <p:spPr>
            <a:xfrm>
              <a:off x="4271564" y="5368454"/>
              <a:ext cx="572551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204 Conector recto"/>
            <p:cNvCxnSpPr/>
            <p:nvPr/>
          </p:nvCxnSpPr>
          <p:spPr>
            <a:xfrm>
              <a:off x="5266712" y="5282845"/>
              <a:ext cx="499338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205 CuadroTexto"/>
            <p:cNvSpPr txBox="1"/>
            <p:nvPr/>
          </p:nvSpPr>
          <p:spPr>
            <a:xfrm>
              <a:off x="5653256" y="506827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273°(</a:t>
              </a:r>
              <a:r>
                <a:rPr lang="es-CL" sz="800" dirty="0">
                  <a:latin typeface="Arial" panose="020B0604020202020204" pitchFamily="34" charset="0"/>
                  <a:cs typeface="Arial" panose="020B0604020202020204" pitchFamily="34" charset="0"/>
                </a:rPr>
                <a:t>z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13391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3056"/>
            <a:ext cx="6857999" cy="8406909"/>
          </a:xfrm>
          <a:ln w="12700">
            <a:solidFill>
              <a:schemeClr val="tx1"/>
            </a:solidFill>
          </a:ln>
        </p:spPr>
      </p:pic>
      <p:cxnSp>
        <p:nvCxnSpPr>
          <p:cNvPr id="19" name="18 Conector recto"/>
          <p:cNvCxnSpPr/>
          <p:nvPr/>
        </p:nvCxnSpPr>
        <p:spPr>
          <a:xfrm rot="8280000">
            <a:off x="3485104" y="3967578"/>
            <a:ext cx="0" cy="126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"/>
          <p:cNvCxnSpPr/>
          <p:nvPr/>
        </p:nvCxnSpPr>
        <p:spPr>
          <a:xfrm flipH="1" flipV="1">
            <a:off x="3906670" y="5065760"/>
            <a:ext cx="49196" cy="15224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"/>
          <p:cNvCxnSpPr>
            <a:cxnSpLocks noChangeAspect="1"/>
          </p:cNvCxnSpPr>
          <p:nvPr/>
        </p:nvCxnSpPr>
        <p:spPr>
          <a:xfrm flipH="1" flipV="1">
            <a:off x="3955867" y="6588224"/>
            <a:ext cx="895414" cy="9361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/>
          <p:nvPr/>
        </p:nvCxnSpPr>
        <p:spPr>
          <a:xfrm flipH="1" flipV="1">
            <a:off x="4870035" y="7520201"/>
            <a:ext cx="143781" cy="8154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recto"/>
          <p:cNvCxnSpPr/>
          <p:nvPr/>
        </p:nvCxnSpPr>
        <p:spPr>
          <a:xfrm rot="8520000">
            <a:off x="5211068" y="8192856"/>
            <a:ext cx="0" cy="68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recto"/>
          <p:cNvCxnSpPr/>
          <p:nvPr/>
        </p:nvCxnSpPr>
        <p:spPr>
          <a:xfrm rot="7380000">
            <a:off x="1559350" y="1349032"/>
            <a:ext cx="0" cy="360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4966745" y="899592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VIGÍA / ALIDADA</a:t>
            </a: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639085" y="442242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303°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11 Conector recto"/>
          <p:cNvCxnSpPr/>
          <p:nvPr/>
        </p:nvCxnSpPr>
        <p:spPr>
          <a:xfrm rot="7380000">
            <a:off x="726629" y="4005371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4773552" y="3149032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14 Conector recto"/>
          <p:cNvCxnSpPr/>
          <p:nvPr/>
        </p:nvCxnSpPr>
        <p:spPr>
          <a:xfrm rot="8280000">
            <a:off x="4844959" y="2688093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5985336" y="547212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19 Conector recto"/>
          <p:cNvCxnSpPr>
            <a:cxnSpLocks noChangeAspect="1"/>
          </p:cNvCxnSpPr>
          <p:nvPr/>
        </p:nvCxnSpPr>
        <p:spPr>
          <a:xfrm flipH="1" flipV="1">
            <a:off x="6219336" y="5035707"/>
            <a:ext cx="14226" cy="440291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CuadroTexto"/>
          <p:cNvSpPr txBox="1"/>
          <p:nvPr/>
        </p:nvSpPr>
        <p:spPr>
          <a:xfrm>
            <a:off x="1536786" y="7468974"/>
            <a:ext cx="468000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21 Conector recto"/>
          <p:cNvCxnSpPr>
            <a:cxnSpLocks noChangeAspect="1"/>
          </p:cNvCxnSpPr>
          <p:nvPr/>
        </p:nvCxnSpPr>
        <p:spPr>
          <a:xfrm flipH="1" flipV="1">
            <a:off x="1534852" y="7179096"/>
            <a:ext cx="258264" cy="27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22 CuadroTexto"/>
          <p:cNvSpPr txBox="1"/>
          <p:nvPr/>
        </p:nvSpPr>
        <p:spPr>
          <a:xfrm>
            <a:off x="5943972" y="7670465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24 Conector recto"/>
          <p:cNvCxnSpPr>
            <a:cxnSpLocks noChangeAspect="1"/>
          </p:cNvCxnSpPr>
          <p:nvPr/>
        </p:nvCxnSpPr>
        <p:spPr>
          <a:xfrm flipH="1" flipV="1">
            <a:off x="6084264" y="7168639"/>
            <a:ext cx="86269" cy="489252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Conector recto"/>
          <p:cNvCxnSpPr/>
          <p:nvPr/>
        </p:nvCxnSpPr>
        <p:spPr>
          <a:xfrm rot="7380000">
            <a:off x="2258731" y="3909785"/>
            <a:ext cx="0" cy="50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60 Arco de bloque"/>
          <p:cNvSpPr>
            <a:spLocks noChangeAspect="1"/>
          </p:cNvSpPr>
          <p:nvPr/>
        </p:nvSpPr>
        <p:spPr>
          <a:xfrm rot="20661306">
            <a:off x="2690905" y="2365695"/>
            <a:ext cx="2080304" cy="2080304"/>
          </a:xfrm>
          <a:prstGeom prst="blockArc">
            <a:avLst>
              <a:gd name="adj1" fmla="val 13661905"/>
              <a:gd name="adj2" fmla="val 16709022"/>
              <a:gd name="adj3" fmla="val 562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68" name="67 CuadroTexto"/>
          <p:cNvSpPr txBox="1"/>
          <p:nvPr/>
        </p:nvSpPr>
        <p:spPr>
          <a:xfrm>
            <a:off x="3212976" y="6805679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69 CuadroTexto"/>
          <p:cNvSpPr txBox="1"/>
          <p:nvPr/>
        </p:nvSpPr>
        <p:spPr>
          <a:xfrm>
            <a:off x="3986667" y="773960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93 CuadroTexto"/>
          <p:cNvSpPr txBox="1"/>
          <p:nvPr/>
        </p:nvSpPr>
        <p:spPr>
          <a:xfrm>
            <a:off x="3050563" y="332414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,9c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8" name="57 Conector recto"/>
          <p:cNvCxnSpPr/>
          <p:nvPr/>
        </p:nvCxnSpPr>
        <p:spPr>
          <a:xfrm rot="16800000">
            <a:off x="2027967" y="3796845"/>
            <a:ext cx="0" cy="540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58 Conector recto"/>
          <p:cNvCxnSpPr/>
          <p:nvPr/>
        </p:nvCxnSpPr>
        <p:spPr>
          <a:xfrm rot="16800000">
            <a:off x="3143056" y="4047758"/>
            <a:ext cx="0" cy="432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59 CuadroTexto"/>
          <p:cNvSpPr txBox="1"/>
          <p:nvPr/>
        </p:nvSpPr>
        <p:spPr>
          <a:xfrm>
            <a:off x="1394379" y="3882899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270°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3" name="62 Conector recto"/>
          <p:cNvCxnSpPr>
            <a:stCxn id="74" idx="3"/>
          </p:cNvCxnSpPr>
          <p:nvPr/>
        </p:nvCxnSpPr>
        <p:spPr>
          <a:xfrm flipV="1">
            <a:off x="3271016" y="5282322"/>
            <a:ext cx="764923" cy="26505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66 Conector recto"/>
          <p:cNvCxnSpPr/>
          <p:nvPr/>
        </p:nvCxnSpPr>
        <p:spPr>
          <a:xfrm rot="3780000">
            <a:off x="4905416" y="6134520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72 Conector recto"/>
          <p:cNvCxnSpPr/>
          <p:nvPr/>
        </p:nvCxnSpPr>
        <p:spPr>
          <a:xfrm rot="3780000">
            <a:off x="4119548" y="6552939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73 CuadroTexto"/>
          <p:cNvSpPr txBox="1"/>
          <p:nvPr/>
        </p:nvSpPr>
        <p:spPr>
          <a:xfrm>
            <a:off x="2820571" y="5193411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252°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74 CuadroTexto"/>
          <p:cNvSpPr txBox="1"/>
          <p:nvPr/>
        </p:nvSpPr>
        <p:spPr>
          <a:xfrm>
            <a:off x="5007552" y="60903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061°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8" name="77 Conector recto"/>
          <p:cNvCxnSpPr/>
          <p:nvPr/>
        </p:nvCxnSpPr>
        <p:spPr>
          <a:xfrm rot="16680000">
            <a:off x="3452505" y="7384163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78 Conector recto"/>
          <p:cNvCxnSpPr/>
          <p:nvPr/>
        </p:nvCxnSpPr>
        <p:spPr>
          <a:xfrm rot="16680000">
            <a:off x="4896317" y="7641078"/>
            <a:ext cx="0" cy="288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79 CuadroTexto"/>
          <p:cNvSpPr txBox="1"/>
          <p:nvPr/>
        </p:nvSpPr>
        <p:spPr>
          <a:xfrm>
            <a:off x="2924944" y="74375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278°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76 CuadroTexto"/>
          <p:cNvSpPr txBox="1"/>
          <p:nvPr/>
        </p:nvSpPr>
        <p:spPr>
          <a:xfrm>
            <a:off x="44623" y="3059832"/>
            <a:ext cx="455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p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7" name="77 CuadroTexto"/>
          <p:cNvSpPr txBox="1"/>
          <p:nvPr/>
        </p:nvSpPr>
        <p:spPr>
          <a:xfrm>
            <a:off x="908720" y="3635896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n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8" name="79 CuadroTexto"/>
          <p:cNvSpPr txBox="1"/>
          <p:nvPr/>
        </p:nvSpPr>
        <p:spPr>
          <a:xfrm>
            <a:off x="2121067" y="1652123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o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9" name="80 CuadroTexto"/>
          <p:cNvSpPr txBox="1"/>
          <p:nvPr/>
        </p:nvSpPr>
        <p:spPr>
          <a:xfrm>
            <a:off x="1916831" y="4147378"/>
            <a:ext cx="50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l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0" name="81 CuadroTexto"/>
          <p:cNvSpPr txBox="1"/>
          <p:nvPr/>
        </p:nvSpPr>
        <p:spPr>
          <a:xfrm>
            <a:off x="2137013" y="4413434"/>
            <a:ext cx="416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k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3" name="83 CuadroTexto"/>
          <p:cNvSpPr txBox="1"/>
          <p:nvPr/>
        </p:nvSpPr>
        <p:spPr>
          <a:xfrm>
            <a:off x="2708920" y="2444994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m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5" name="85 CuadroTexto"/>
          <p:cNvSpPr txBox="1"/>
          <p:nvPr/>
        </p:nvSpPr>
        <p:spPr>
          <a:xfrm>
            <a:off x="4557296" y="4813489"/>
            <a:ext cx="516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i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6" name="86 CuadroTexto"/>
          <p:cNvSpPr txBox="1"/>
          <p:nvPr/>
        </p:nvSpPr>
        <p:spPr>
          <a:xfrm>
            <a:off x="3124086" y="5029981"/>
            <a:ext cx="3396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h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9" name="89 CuadroTexto"/>
          <p:cNvSpPr txBox="1"/>
          <p:nvPr/>
        </p:nvSpPr>
        <p:spPr>
          <a:xfrm>
            <a:off x="2994418" y="5814863"/>
            <a:ext cx="4840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g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0" name="90 CuadroTexto"/>
          <p:cNvSpPr txBox="1"/>
          <p:nvPr/>
        </p:nvSpPr>
        <p:spPr>
          <a:xfrm>
            <a:off x="4221088" y="5724128"/>
            <a:ext cx="3692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e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1" name="92 CuadroTexto"/>
          <p:cNvSpPr txBox="1"/>
          <p:nvPr/>
        </p:nvSpPr>
        <p:spPr>
          <a:xfrm>
            <a:off x="2930928" y="6318712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f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2" name="93 CuadroTexto"/>
          <p:cNvSpPr txBox="1"/>
          <p:nvPr/>
        </p:nvSpPr>
        <p:spPr>
          <a:xfrm>
            <a:off x="3230960" y="7547243"/>
            <a:ext cx="441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b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3" name="94 CuadroTexto"/>
          <p:cNvSpPr txBox="1"/>
          <p:nvPr/>
        </p:nvSpPr>
        <p:spPr>
          <a:xfrm>
            <a:off x="3286872" y="7805789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a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4" name="95 CuadroTexto"/>
          <p:cNvSpPr txBox="1"/>
          <p:nvPr/>
        </p:nvSpPr>
        <p:spPr>
          <a:xfrm>
            <a:off x="3789040" y="8440687"/>
            <a:ext cx="441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 smtClean="0"/>
              <a:t>Z</a:t>
            </a:r>
            <a:endParaRPr lang="es-CL" sz="1400" dirty="0"/>
          </a:p>
        </p:txBody>
      </p:sp>
      <p:sp>
        <p:nvSpPr>
          <p:cNvPr id="105" name="96 CuadroTexto"/>
          <p:cNvSpPr txBox="1"/>
          <p:nvPr/>
        </p:nvSpPr>
        <p:spPr>
          <a:xfrm>
            <a:off x="4725144" y="6856511"/>
            <a:ext cx="4320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c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6" name="97 CuadroTexto"/>
          <p:cNvSpPr txBox="1"/>
          <p:nvPr/>
        </p:nvSpPr>
        <p:spPr>
          <a:xfrm>
            <a:off x="4797152" y="6280447"/>
            <a:ext cx="3980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d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9" name="108 CuadroTexto"/>
          <p:cNvSpPr txBox="1"/>
          <p:nvPr/>
        </p:nvSpPr>
        <p:spPr>
          <a:xfrm>
            <a:off x="5949280" y="8296671"/>
            <a:ext cx="462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Y</a:t>
            </a:r>
            <a:endParaRPr lang="es-CL" sz="1400" dirty="0"/>
          </a:p>
        </p:txBody>
      </p:sp>
      <p:sp>
        <p:nvSpPr>
          <p:cNvPr id="111" name="75 CuadroTexto"/>
          <p:cNvSpPr txBox="1"/>
          <p:nvPr/>
        </p:nvSpPr>
        <p:spPr>
          <a:xfrm>
            <a:off x="1484784" y="683568"/>
            <a:ext cx="482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r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12" name="75 CuadroTexto"/>
          <p:cNvSpPr txBox="1"/>
          <p:nvPr/>
        </p:nvSpPr>
        <p:spPr>
          <a:xfrm>
            <a:off x="908720" y="1547664"/>
            <a:ext cx="482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q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grpSp>
        <p:nvGrpSpPr>
          <p:cNvPr id="113" name="112 Grupo"/>
          <p:cNvGrpSpPr/>
          <p:nvPr/>
        </p:nvGrpSpPr>
        <p:grpSpPr>
          <a:xfrm>
            <a:off x="3753072" y="8150382"/>
            <a:ext cx="1903495" cy="300177"/>
            <a:chOff x="4271564" y="5068277"/>
            <a:chExt cx="1903495" cy="300177"/>
          </a:xfrm>
        </p:grpSpPr>
        <p:cxnSp>
          <p:nvCxnSpPr>
            <p:cNvPr id="114" name="113 Conector recto"/>
            <p:cNvCxnSpPr/>
            <p:nvPr/>
          </p:nvCxnSpPr>
          <p:spPr>
            <a:xfrm>
              <a:off x="4271564" y="5368454"/>
              <a:ext cx="572551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114 Conector recto"/>
            <p:cNvCxnSpPr/>
            <p:nvPr/>
          </p:nvCxnSpPr>
          <p:spPr>
            <a:xfrm>
              <a:off x="5266712" y="5282845"/>
              <a:ext cx="499338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115 CuadroTexto"/>
            <p:cNvSpPr txBox="1"/>
            <p:nvPr/>
          </p:nvSpPr>
          <p:spPr>
            <a:xfrm>
              <a:off x="5653256" y="506827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273°(</a:t>
              </a:r>
              <a:r>
                <a:rPr lang="es-CL" sz="800" dirty="0">
                  <a:latin typeface="Arial" panose="020B0604020202020204" pitchFamily="34" charset="0"/>
                  <a:cs typeface="Arial" panose="020B0604020202020204" pitchFamily="34" charset="0"/>
                </a:rPr>
                <a:t>z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5" name="85 CuadroTexto"/>
          <p:cNvSpPr txBox="1"/>
          <p:nvPr/>
        </p:nvSpPr>
        <p:spPr>
          <a:xfrm>
            <a:off x="3895604" y="3275032"/>
            <a:ext cx="516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 smtClean="0"/>
              <a:t>j’</a:t>
            </a:r>
            <a:endParaRPr lang="es-CL" sz="1400" dirty="0"/>
          </a:p>
        </p:txBody>
      </p:sp>
      <p:grpSp>
        <p:nvGrpSpPr>
          <p:cNvPr id="62" name="61 Grupo"/>
          <p:cNvGrpSpPr/>
          <p:nvPr/>
        </p:nvGrpSpPr>
        <p:grpSpPr>
          <a:xfrm>
            <a:off x="1340768" y="773386"/>
            <a:ext cx="3258735" cy="6858081"/>
            <a:chOff x="1340768" y="773386"/>
            <a:chExt cx="3258735" cy="6858081"/>
          </a:xfrm>
        </p:grpSpPr>
        <p:grpSp>
          <p:nvGrpSpPr>
            <p:cNvPr id="64" name="Group 88"/>
            <p:cNvGrpSpPr>
              <a:grpSpLocks/>
            </p:cNvGrpSpPr>
            <p:nvPr/>
          </p:nvGrpSpPr>
          <p:grpSpPr bwMode="auto">
            <a:xfrm>
              <a:off x="1340768" y="773386"/>
              <a:ext cx="107950" cy="252412"/>
              <a:chOff x="2010" y="2160"/>
              <a:chExt cx="528" cy="1488"/>
            </a:xfrm>
          </p:grpSpPr>
          <p:sp>
            <p:nvSpPr>
              <p:cNvPr id="127" name="Rectangle 89"/>
              <p:cNvSpPr>
                <a:spLocks noChangeArrowheads="1"/>
              </p:cNvSpPr>
              <p:nvPr/>
            </p:nvSpPr>
            <p:spPr bwMode="auto">
              <a:xfrm>
                <a:off x="2112" y="2208"/>
                <a:ext cx="336" cy="1392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28" name="Rectangle 90"/>
              <p:cNvSpPr>
                <a:spLocks noChangeArrowheads="1"/>
              </p:cNvSpPr>
              <p:nvPr/>
            </p:nvSpPr>
            <p:spPr bwMode="auto">
              <a:xfrm>
                <a:off x="2112" y="2352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29" name="Rectangle 91"/>
              <p:cNvSpPr>
                <a:spLocks noChangeArrowheads="1"/>
              </p:cNvSpPr>
              <p:nvPr/>
            </p:nvSpPr>
            <p:spPr bwMode="auto">
              <a:xfrm>
                <a:off x="2112" y="2496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0" name="Rectangle 92"/>
              <p:cNvSpPr>
                <a:spLocks noChangeArrowheads="1"/>
              </p:cNvSpPr>
              <p:nvPr/>
            </p:nvSpPr>
            <p:spPr bwMode="auto">
              <a:xfrm>
                <a:off x="2208" y="2496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1" name="Rectangle 93"/>
              <p:cNvSpPr>
                <a:spLocks noChangeArrowheads="1"/>
              </p:cNvSpPr>
              <p:nvPr/>
            </p:nvSpPr>
            <p:spPr bwMode="auto">
              <a:xfrm>
                <a:off x="2112" y="2640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2" name="Rectangle 94"/>
              <p:cNvSpPr>
                <a:spLocks noChangeArrowheads="1"/>
              </p:cNvSpPr>
              <p:nvPr/>
            </p:nvSpPr>
            <p:spPr bwMode="auto">
              <a:xfrm>
                <a:off x="2112" y="2928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>
                  <a:solidFill>
                    <a:schemeClr val="bg1"/>
                  </a:solidFill>
                </a:endParaRPr>
              </a:p>
            </p:txBody>
          </p:sp>
          <p:sp>
            <p:nvSpPr>
              <p:cNvPr id="133" name="Rectangle 95"/>
              <p:cNvSpPr>
                <a:spLocks noChangeArrowheads="1"/>
              </p:cNvSpPr>
              <p:nvPr/>
            </p:nvSpPr>
            <p:spPr bwMode="auto">
              <a:xfrm>
                <a:off x="2112" y="321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4" name="Rectangle 96"/>
              <p:cNvSpPr>
                <a:spLocks noChangeArrowheads="1"/>
              </p:cNvSpPr>
              <p:nvPr/>
            </p:nvSpPr>
            <p:spPr bwMode="auto">
              <a:xfrm>
                <a:off x="2208" y="2784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5" name="Rectangle 97"/>
              <p:cNvSpPr>
                <a:spLocks noChangeArrowheads="1"/>
              </p:cNvSpPr>
              <p:nvPr/>
            </p:nvSpPr>
            <p:spPr bwMode="auto">
              <a:xfrm>
                <a:off x="2208" y="307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6" name="Rectangle 98"/>
              <p:cNvSpPr>
                <a:spLocks noChangeArrowheads="1"/>
              </p:cNvSpPr>
              <p:nvPr/>
            </p:nvSpPr>
            <p:spPr bwMode="auto">
              <a:xfrm>
                <a:off x="2208" y="3360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7" name="Rectangle 99"/>
              <p:cNvSpPr>
                <a:spLocks noChangeArrowheads="1"/>
              </p:cNvSpPr>
              <p:nvPr/>
            </p:nvSpPr>
            <p:spPr bwMode="auto">
              <a:xfrm>
                <a:off x="2208" y="2208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8" name="Rectangle 100"/>
              <p:cNvSpPr>
                <a:spLocks noChangeArrowheads="1"/>
              </p:cNvSpPr>
              <p:nvPr/>
            </p:nvSpPr>
            <p:spPr bwMode="auto">
              <a:xfrm>
                <a:off x="2352" y="2352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9" name="Rectangle 101"/>
              <p:cNvSpPr>
                <a:spLocks noChangeArrowheads="1"/>
              </p:cNvSpPr>
              <p:nvPr/>
            </p:nvSpPr>
            <p:spPr bwMode="auto">
              <a:xfrm>
                <a:off x="2352" y="2640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40" name="Rectangle 102"/>
              <p:cNvSpPr>
                <a:spLocks noChangeArrowheads="1"/>
              </p:cNvSpPr>
              <p:nvPr/>
            </p:nvSpPr>
            <p:spPr bwMode="auto">
              <a:xfrm>
                <a:off x="2352" y="2928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41" name="Rectangle 103"/>
              <p:cNvSpPr>
                <a:spLocks noChangeArrowheads="1"/>
              </p:cNvSpPr>
              <p:nvPr/>
            </p:nvSpPr>
            <p:spPr bwMode="auto">
              <a:xfrm>
                <a:off x="2352" y="321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42" name="AutoShape 104"/>
              <p:cNvSpPr>
                <a:spLocks noChangeArrowheads="1"/>
              </p:cNvSpPr>
              <p:nvPr/>
            </p:nvSpPr>
            <p:spPr bwMode="auto">
              <a:xfrm rot="-5400000">
                <a:off x="2178" y="3288"/>
                <a:ext cx="192" cy="528"/>
              </a:xfrm>
              <a:prstGeom prst="flowChartDelay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43" name="Rectangle 105"/>
              <p:cNvSpPr>
                <a:spLocks noChangeArrowheads="1"/>
              </p:cNvSpPr>
              <p:nvPr/>
            </p:nvSpPr>
            <p:spPr bwMode="auto">
              <a:xfrm>
                <a:off x="2160" y="2160"/>
                <a:ext cx="240" cy="48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44" name="Rectangle 106"/>
              <p:cNvSpPr>
                <a:spLocks noChangeArrowheads="1"/>
              </p:cNvSpPr>
              <p:nvPr/>
            </p:nvSpPr>
            <p:spPr bwMode="auto">
              <a:xfrm>
                <a:off x="2112" y="2784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65" name="Group 88"/>
            <p:cNvGrpSpPr>
              <a:grpSpLocks/>
            </p:cNvGrpSpPr>
            <p:nvPr/>
          </p:nvGrpSpPr>
          <p:grpSpPr bwMode="auto">
            <a:xfrm>
              <a:off x="3377154" y="5134178"/>
              <a:ext cx="107950" cy="252412"/>
              <a:chOff x="2010" y="2160"/>
              <a:chExt cx="528" cy="1488"/>
            </a:xfrm>
          </p:grpSpPr>
          <p:sp>
            <p:nvSpPr>
              <p:cNvPr id="84" name="Rectangle 89"/>
              <p:cNvSpPr>
                <a:spLocks noChangeArrowheads="1"/>
              </p:cNvSpPr>
              <p:nvPr/>
            </p:nvSpPr>
            <p:spPr bwMode="auto">
              <a:xfrm>
                <a:off x="2112" y="2208"/>
                <a:ext cx="336" cy="1392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85" name="Rectangle 90"/>
              <p:cNvSpPr>
                <a:spLocks noChangeArrowheads="1"/>
              </p:cNvSpPr>
              <p:nvPr/>
            </p:nvSpPr>
            <p:spPr bwMode="auto">
              <a:xfrm>
                <a:off x="2112" y="235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91" name="Rectangle 91"/>
              <p:cNvSpPr>
                <a:spLocks noChangeArrowheads="1"/>
              </p:cNvSpPr>
              <p:nvPr/>
            </p:nvSpPr>
            <p:spPr bwMode="auto">
              <a:xfrm>
                <a:off x="2112" y="249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92" name="Rectangle 92"/>
              <p:cNvSpPr>
                <a:spLocks noChangeArrowheads="1"/>
              </p:cNvSpPr>
              <p:nvPr/>
            </p:nvSpPr>
            <p:spPr bwMode="auto">
              <a:xfrm>
                <a:off x="2208" y="249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97" name="Rectangle 93"/>
              <p:cNvSpPr>
                <a:spLocks noChangeArrowheads="1"/>
              </p:cNvSpPr>
              <p:nvPr/>
            </p:nvSpPr>
            <p:spPr bwMode="auto">
              <a:xfrm>
                <a:off x="2112" y="2640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98" name="Rectangle 94"/>
              <p:cNvSpPr>
                <a:spLocks noChangeArrowheads="1"/>
              </p:cNvSpPr>
              <p:nvPr/>
            </p:nvSpPr>
            <p:spPr bwMode="auto">
              <a:xfrm>
                <a:off x="2112" y="2928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07" name="Rectangle 95"/>
              <p:cNvSpPr>
                <a:spLocks noChangeArrowheads="1"/>
              </p:cNvSpPr>
              <p:nvPr/>
            </p:nvSpPr>
            <p:spPr bwMode="auto">
              <a:xfrm>
                <a:off x="2112" y="321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08" name="Rectangle 96"/>
              <p:cNvSpPr>
                <a:spLocks noChangeArrowheads="1"/>
              </p:cNvSpPr>
              <p:nvPr/>
            </p:nvSpPr>
            <p:spPr bwMode="auto">
              <a:xfrm>
                <a:off x="2208" y="2784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10" name="Rectangle 97"/>
              <p:cNvSpPr>
                <a:spLocks noChangeArrowheads="1"/>
              </p:cNvSpPr>
              <p:nvPr/>
            </p:nvSpPr>
            <p:spPr bwMode="auto">
              <a:xfrm>
                <a:off x="2208" y="307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17" name="Rectangle 98"/>
              <p:cNvSpPr>
                <a:spLocks noChangeArrowheads="1"/>
              </p:cNvSpPr>
              <p:nvPr/>
            </p:nvSpPr>
            <p:spPr bwMode="auto">
              <a:xfrm>
                <a:off x="2208" y="3360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18" name="Rectangle 99"/>
              <p:cNvSpPr>
                <a:spLocks noChangeArrowheads="1"/>
              </p:cNvSpPr>
              <p:nvPr/>
            </p:nvSpPr>
            <p:spPr bwMode="auto">
              <a:xfrm>
                <a:off x="2208" y="2208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19" name="Rectangle 100"/>
              <p:cNvSpPr>
                <a:spLocks noChangeArrowheads="1"/>
              </p:cNvSpPr>
              <p:nvPr/>
            </p:nvSpPr>
            <p:spPr bwMode="auto">
              <a:xfrm>
                <a:off x="2352" y="2352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20" name="Rectangle 101"/>
              <p:cNvSpPr>
                <a:spLocks noChangeArrowheads="1"/>
              </p:cNvSpPr>
              <p:nvPr/>
            </p:nvSpPr>
            <p:spPr bwMode="auto">
              <a:xfrm>
                <a:off x="2352" y="2640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21" name="Rectangle 102"/>
              <p:cNvSpPr>
                <a:spLocks noChangeArrowheads="1"/>
              </p:cNvSpPr>
              <p:nvPr/>
            </p:nvSpPr>
            <p:spPr bwMode="auto">
              <a:xfrm>
                <a:off x="2352" y="2928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22" name="Rectangle 103"/>
              <p:cNvSpPr>
                <a:spLocks noChangeArrowheads="1"/>
              </p:cNvSpPr>
              <p:nvPr/>
            </p:nvSpPr>
            <p:spPr bwMode="auto">
              <a:xfrm>
                <a:off x="2352" y="321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23" name="AutoShape 104"/>
              <p:cNvSpPr>
                <a:spLocks noChangeArrowheads="1"/>
              </p:cNvSpPr>
              <p:nvPr/>
            </p:nvSpPr>
            <p:spPr bwMode="auto">
              <a:xfrm rot="-5400000">
                <a:off x="2178" y="3288"/>
                <a:ext cx="192" cy="528"/>
              </a:xfrm>
              <a:prstGeom prst="flowChartDelay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24" name="Rectangle 105"/>
              <p:cNvSpPr>
                <a:spLocks noChangeArrowheads="1"/>
              </p:cNvSpPr>
              <p:nvPr/>
            </p:nvSpPr>
            <p:spPr bwMode="auto">
              <a:xfrm>
                <a:off x="2160" y="2160"/>
                <a:ext cx="240" cy="48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26" name="Rectangle 106"/>
              <p:cNvSpPr>
                <a:spLocks noChangeArrowheads="1"/>
              </p:cNvSpPr>
              <p:nvPr/>
            </p:nvSpPr>
            <p:spPr bwMode="auto">
              <a:xfrm>
                <a:off x="2112" y="2784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66" name="Group 156"/>
            <p:cNvGrpSpPr>
              <a:grpSpLocks/>
            </p:cNvGrpSpPr>
            <p:nvPr/>
          </p:nvGrpSpPr>
          <p:grpSpPr bwMode="auto">
            <a:xfrm>
              <a:off x="4455041" y="7347403"/>
              <a:ext cx="144462" cy="241247"/>
              <a:chOff x="1238" y="1849"/>
              <a:chExt cx="423" cy="809"/>
            </a:xfrm>
          </p:grpSpPr>
          <p:sp>
            <p:nvSpPr>
              <p:cNvPr id="76" name="Freeform 102"/>
              <p:cNvSpPr>
                <a:spLocks/>
              </p:cNvSpPr>
              <p:nvPr/>
            </p:nvSpPr>
            <p:spPr bwMode="auto">
              <a:xfrm>
                <a:off x="1329" y="2206"/>
                <a:ext cx="241" cy="392"/>
              </a:xfrm>
              <a:custGeom>
                <a:avLst/>
                <a:gdLst>
                  <a:gd name="T0" fmla="*/ 19 w 384"/>
                  <a:gd name="T1" fmla="*/ 209 h 624"/>
                  <a:gd name="T2" fmla="*/ 56 w 384"/>
                  <a:gd name="T3" fmla="*/ 0 h 624"/>
                  <a:gd name="T4" fmla="*/ 95 w 384"/>
                  <a:gd name="T5" fmla="*/ 0 h 624"/>
                  <a:gd name="T6" fmla="*/ 132 w 384"/>
                  <a:gd name="T7" fmla="*/ 209 h 624"/>
                  <a:gd name="T8" fmla="*/ 151 w 384"/>
                  <a:gd name="T9" fmla="*/ 246 h 624"/>
                  <a:gd name="T10" fmla="*/ 0 w 384"/>
                  <a:gd name="T11" fmla="*/ 246 h 624"/>
                  <a:gd name="T12" fmla="*/ 19 w 384"/>
                  <a:gd name="T13" fmla="*/ 209 h 6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84"/>
                  <a:gd name="T22" fmla="*/ 0 h 624"/>
                  <a:gd name="T23" fmla="*/ 384 w 384"/>
                  <a:gd name="T24" fmla="*/ 624 h 62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solidFill>
                <a:srgbClr val="FFFF00"/>
              </a:solidFill>
              <a:ln w="635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77" name="AutoShape 103"/>
              <p:cNvSpPr>
                <a:spLocks noChangeArrowheads="1"/>
              </p:cNvSpPr>
              <p:nvPr/>
            </p:nvSpPr>
            <p:spPr bwMode="auto">
              <a:xfrm flipV="1">
                <a:off x="1374" y="2042"/>
                <a:ext cx="134" cy="153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81" name="AutoShape 104"/>
              <p:cNvSpPr>
                <a:spLocks noChangeArrowheads="1"/>
              </p:cNvSpPr>
              <p:nvPr/>
            </p:nvSpPr>
            <p:spPr bwMode="auto">
              <a:xfrm rot="-5400000">
                <a:off x="1389" y="2386"/>
                <a:ext cx="121" cy="423"/>
              </a:xfrm>
              <a:prstGeom prst="flowChartDelay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82" name="Freeform 105"/>
              <p:cNvSpPr>
                <a:spLocks/>
              </p:cNvSpPr>
              <p:nvPr/>
            </p:nvSpPr>
            <p:spPr bwMode="auto">
              <a:xfrm>
                <a:off x="1397" y="2206"/>
                <a:ext cx="105" cy="124"/>
              </a:xfrm>
              <a:custGeom>
                <a:avLst/>
                <a:gdLst>
                  <a:gd name="T0" fmla="*/ 0 w 168"/>
                  <a:gd name="T1" fmla="*/ 78 h 198"/>
                  <a:gd name="T2" fmla="*/ 14 w 168"/>
                  <a:gd name="T3" fmla="*/ 0 h 198"/>
                  <a:gd name="T4" fmla="*/ 52 w 168"/>
                  <a:gd name="T5" fmla="*/ 0 h 198"/>
                  <a:gd name="T6" fmla="*/ 66 w 168"/>
                  <a:gd name="T7" fmla="*/ 78 h 198"/>
                  <a:gd name="T8" fmla="*/ 0 w 168"/>
                  <a:gd name="T9" fmla="*/ 78 h 1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"/>
                  <a:gd name="T16" fmla="*/ 0 h 198"/>
                  <a:gd name="T17" fmla="*/ 168 w 168"/>
                  <a:gd name="T18" fmla="*/ 198 h 1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" h="198">
                    <a:moveTo>
                      <a:pt x="0" y="198"/>
                    </a:moveTo>
                    <a:lnTo>
                      <a:pt x="36" y="0"/>
                    </a:lnTo>
                    <a:lnTo>
                      <a:pt x="132" y="0"/>
                    </a:lnTo>
                    <a:lnTo>
                      <a:pt x="168" y="198"/>
                    </a:lnTo>
                    <a:lnTo>
                      <a:pt x="0" y="198"/>
                    </a:lnTo>
                    <a:close/>
                  </a:path>
                </a:pathLst>
              </a:custGeom>
              <a:solidFill>
                <a:schemeClr val="tx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83" name="AutoShape 125"/>
              <p:cNvSpPr>
                <a:spLocks noChangeArrowheads="1"/>
              </p:cNvSpPr>
              <p:nvPr/>
            </p:nvSpPr>
            <p:spPr bwMode="auto">
              <a:xfrm>
                <a:off x="1382" y="1849"/>
                <a:ext cx="134" cy="153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69" name="226 Grupo"/>
            <p:cNvGrpSpPr>
              <a:grpSpLocks/>
            </p:cNvGrpSpPr>
            <p:nvPr/>
          </p:nvGrpSpPr>
          <p:grpSpPr bwMode="auto">
            <a:xfrm>
              <a:off x="3573014" y="7308302"/>
              <a:ext cx="882025" cy="323165"/>
              <a:chOff x="3944490" y="4702385"/>
              <a:chExt cx="984176" cy="323124"/>
            </a:xfrm>
          </p:grpSpPr>
          <p:sp>
            <p:nvSpPr>
              <p:cNvPr id="71" name="Text Box 215"/>
              <p:cNvSpPr txBox="1">
                <a:spLocks noChangeArrowheads="1"/>
              </p:cNvSpPr>
              <p:nvPr/>
            </p:nvSpPr>
            <p:spPr bwMode="auto">
              <a:xfrm>
                <a:off x="3944490" y="4702385"/>
                <a:ext cx="790497" cy="32312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ES_tradnl" sz="500" dirty="0" smtClean="0">
                    <a:latin typeface="Arial" charset="0"/>
                  </a:rPr>
                  <a:t>Bo. Peligroso</a:t>
                </a:r>
              </a:p>
              <a:p>
                <a:pPr algn="ctr"/>
                <a:r>
                  <a:rPr lang="es-ES_tradnl" sz="500" dirty="0" err="1" smtClean="0">
                    <a:latin typeface="Arial" charset="0"/>
                  </a:rPr>
                  <a:t>GrD</a:t>
                </a:r>
                <a:r>
                  <a:rPr lang="es-ES_tradnl" sz="500" dirty="0" smtClean="0">
                    <a:latin typeface="Arial" charset="0"/>
                  </a:rPr>
                  <a:t>(3)10s           </a:t>
                </a:r>
                <a:r>
                  <a:rPr lang="es-ES_tradnl" sz="500" dirty="0" err="1">
                    <a:latin typeface="Arial" charset="0"/>
                  </a:rPr>
                  <a:t>Sñ</a:t>
                </a:r>
                <a:r>
                  <a:rPr lang="es-ES_tradnl" sz="500" dirty="0">
                    <a:latin typeface="Arial" charset="0"/>
                  </a:rPr>
                  <a:t> Cardinal </a:t>
                </a:r>
                <a:r>
                  <a:rPr lang="es-ES_tradnl" sz="500" dirty="0" smtClean="0">
                    <a:latin typeface="Arial" charset="0"/>
                  </a:rPr>
                  <a:t>Este</a:t>
                </a:r>
                <a:endParaRPr lang="es-ES_tradnl" sz="500" dirty="0">
                  <a:latin typeface="Arial" charset="0"/>
                </a:endParaRPr>
              </a:p>
            </p:txBody>
          </p:sp>
          <p:cxnSp>
            <p:nvCxnSpPr>
              <p:cNvPr id="72" name="229 Conector recto de flecha"/>
              <p:cNvCxnSpPr>
                <a:cxnSpLocks noChangeShapeType="1"/>
              </p:cNvCxnSpPr>
              <p:nvPr/>
            </p:nvCxnSpPr>
            <p:spPr bwMode="auto">
              <a:xfrm>
                <a:off x="4762403" y="4877053"/>
                <a:ext cx="166263" cy="41331"/>
              </a:xfrm>
              <a:prstGeom prst="straightConnector1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</p:grpSp>
    </p:spTree>
    <p:extLst>
      <p:ext uri="{BB962C8B-B14F-4D97-AF65-F5344CB8AC3E}">
        <p14:creationId xmlns:p14="http://schemas.microsoft.com/office/powerpoint/2010/main" xmlns="" val="17029978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287139"/>
            <a:ext cx="6858000" cy="6550789"/>
          </a:xfrm>
          <a:ln w="12700">
            <a:solidFill>
              <a:schemeClr val="tx1"/>
            </a:solidFill>
          </a:ln>
        </p:spPr>
      </p:pic>
      <p:cxnSp>
        <p:nvCxnSpPr>
          <p:cNvPr id="10" name="9 Conector recto"/>
          <p:cNvCxnSpPr/>
          <p:nvPr/>
        </p:nvCxnSpPr>
        <p:spPr>
          <a:xfrm flipH="1" flipV="1">
            <a:off x="2063754" y="1227533"/>
            <a:ext cx="57825" cy="3279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>
            <a:cxnSpLocks noChangeAspect="1"/>
          </p:cNvCxnSpPr>
          <p:nvPr/>
        </p:nvCxnSpPr>
        <p:spPr>
          <a:xfrm flipH="1" flipV="1">
            <a:off x="2136417" y="1555475"/>
            <a:ext cx="1196827" cy="152222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>
            <a:off x="3271974" y="3103474"/>
            <a:ext cx="14594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rot="7320000">
            <a:off x="4925157" y="2984012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 rot="9360000">
            <a:off x="5476623" y="3316018"/>
            <a:ext cx="0" cy="1746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 flipV="1">
            <a:off x="5154130" y="4960640"/>
            <a:ext cx="702842" cy="5097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rot="4800000">
            <a:off x="3622111" y="4187354"/>
            <a:ext cx="0" cy="316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 rot="12300000">
            <a:off x="1780711" y="5984014"/>
            <a:ext cx="0" cy="13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"/>
          <p:cNvCxnSpPr/>
          <p:nvPr/>
        </p:nvCxnSpPr>
        <p:spPr>
          <a:xfrm rot="9720000">
            <a:off x="1582682" y="7240400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6 CuadroTexto"/>
          <p:cNvSpPr txBox="1"/>
          <p:nvPr/>
        </p:nvSpPr>
        <p:spPr>
          <a:xfrm>
            <a:off x="692696" y="2200110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322°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6151200" y="207845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6324233" y="3472331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336°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6324233" y="620180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055°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30 CuadroTexto"/>
          <p:cNvSpPr txBox="1"/>
          <p:nvPr/>
        </p:nvSpPr>
        <p:spPr>
          <a:xfrm>
            <a:off x="4642047" y="6471564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080°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31 CuadroTexto"/>
          <p:cNvSpPr txBox="1"/>
          <p:nvPr/>
        </p:nvSpPr>
        <p:spPr>
          <a:xfrm>
            <a:off x="3249032" y="6876256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026°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34 Conector recto"/>
          <p:cNvCxnSpPr/>
          <p:nvPr/>
        </p:nvCxnSpPr>
        <p:spPr>
          <a:xfrm>
            <a:off x="3441268" y="2100933"/>
            <a:ext cx="288000" cy="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"/>
          <p:cNvCxnSpPr>
            <a:cxnSpLocks noChangeAspect="1"/>
          </p:cNvCxnSpPr>
          <p:nvPr/>
        </p:nvCxnSpPr>
        <p:spPr>
          <a:xfrm flipH="1" flipV="1">
            <a:off x="731962" y="1951112"/>
            <a:ext cx="194734" cy="24768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"/>
          <p:cNvCxnSpPr/>
          <p:nvPr/>
        </p:nvCxnSpPr>
        <p:spPr>
          <a:xfrm rot="7320000">
            <a:off x="6216790" y="1854643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"/>
          <p:cNvCxnSpPr/>
          <p:nvPr/>
        </p:nvCxnSpPr>
        <p:spPr>
          <a:xfrm rot="9360000">
            <a:off x="6480925" y="3194096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>
            <a:cxnSpLocks noChangeAspect="1"/>
          </p:cNvCxnSpPr>
          <p:nvPr/>
        </p:nvCxnSpPr>
        <p:spPr>
          <a:xfrm flipV="1">
            <a:off x="6480926" y="6001234"/>
            <a:ext cx="276548" cy="200569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"/>
          <p:cNvCxnSpPr/>
          <p:nvPr/>
        </p:nvCxnSpPr>
        <p:spPr>
          <a:xfrm rot="4800000">
            <a:off x="5283452" y="6394576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Conector recto"/>
          <p:cNvCxnSpPr/>
          <p:nvPr/>
        </p:nvCxnSpPr>
        <p:spPr>
          <a:xfrm rot="12300000">
            <a:off x="3583722" y="6539788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41 CuadroTexto"/>
          <p:cNvSpPr txBox="1"/>
          <p:nvPr/>
        </p:nvSpPr>
        <p:spPr>
          <a:xfrm>
            <a:off x="5379914" y="1286023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VIGÍA / ALIDADA</a:t>
            </a: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2 Conector recto"/>
          <p:cNvCxnSpPr/>
          <p:nvPr/>
        </p:nvCxnSpPr>
        <p:spPr>
          <a:xfrm rot="8520000">
            <a:off x="2980580" y="1365730"/>
            <a:ext cx="0" cy="72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"/>
          <p:cNvCxnSpPr/>
          <p:nvPr/>
        </p:nvCxnSpPr>
        <p:spPr>
          <a:xfrm rot="7320000">
            <a:off x="5342349" y="2676576"/>
            <a:ext cx="0" cy="46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50 CuadroTexto"/>
          <p:cNvSpPr txBox="1"/>
          <p:nvPr/>
        </p:nvSpPr>
        <p:spPr>
          <a:xfrm>
            <a:off x="4941168" y="291581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2,4c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4" name="73 Conector recto"/>
          <p:cNvCxnSpPr/>
          <p:nvPr/>
        </p:nvCxnSpPr>
        <p:spPr>
          <a:xfrm flipV="1">
            <a:off x="4767107" y="3127476"/>
            <a:ext cx="65655" cy="158137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74 CuadroTexto"/>
          <p:cNvSpPr txBox="1"/>
          <p:nvPr/>
        </p:nvSpPr>
        <p:spPr>
          <a:xfrm>
            <a:off x="4832762" y="3045025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196°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6" name="75 Conector recto"/>
          <p:cNvCxnSpPr/>
          <p:nvPr/>
        </p:nvCxnSpPr>
        <p:spPr>
          <a:xfrm rot="15720000">
            <a:off x="4724847" y="3431544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77 Conector recto"/>
          <p:cNvCxnSpPr/>
          <p:nvPr/>
        </p:nvCxnSpPr>
        <p:spPr>
          <a:xfrm rot="15720000">
            <a:off x="5269592" y="3405529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80 CuadroTexto"/>
          <p:cNvSpPr txBox="1"/>
          <p:nvPr/>
        </p:nvSpPr>
        <p:spPr>
          <a:xfrm>
            <a:off x="5315570" y="347001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266°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3" name="82 Conector recto"/>
          <p:cNvCxnSpPr/>
          <p:nvPr/>
        </p:nvCxnSpPr>
        <p:spPr>
          <a:xfrm rot="18840000">
            <a:off x="5057985" y="4271330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83 Conector recto"/>
          <p:cNvCxnSpPr/>
          <p:nvPr/>
        </p:nvCxnSpPr>
        <p:spPr>
          <a:xfrm rot="18840000">
            <a:off x="5705393" y="4932523"/>
            <a:ext cx="0" cy="324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87 CuadroTexto"/>
          <p:cNvSpPr txBox="1"/>
          <p:nvPr/>
        </p:nvSpPr>
        <p:spPr>
          <a:xfrm>
            <a:off x="5664457" y="5131783"/>
            <a:ext cx="577453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310°(N)</a:t>
            </a:r>
            <a:endParaRPr lang="es-CL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9" name="88 Conector recto"/>
          <p:cNvCxnSpPr/>
          <p:nvPr/>
        </p:nvCxnSpPr>
        <p:spPr>
          <a:xfrm flipH="1">
            <a:off x="5057986" y="4960640"/>
            <a:ext cx="37237" cy="168332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90 Conector recto"/>
          <p:cNvCxnSpPr/>
          <p:nvPr/>
        </p:nvCxnSpPr>
        <p:spPr>
          <a:xfrm flipH="1">
            <a:off x="5039955" y="5345140"/>
            <a:ext cx="66231" cy="331824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94 CuadroTexto"/>
          <p:cNvSpPr txBox="1"/>
          <p:nvPr/>
        </p:nvSpPr>
        <p:spPr>
          <a:xfrm>
            <a:off x="4845342" y="5607591"/>
            <a:ext cx="521803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018°(I)</a:t>
            </a:r>
            <a:endParaRPr lang="es-CL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2" name="101 Conector recto"/>
          <p:cNvCxnSpPr/>
          <p:nvPr/>
        </p:nvCxnSpPr>
        <p:spPr>
          <a:xfrm rot="6180000">
            <a:off x="3535397" y="6195127"/>
            <a:ext cx="0" cy="720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102 Conector recto"/>
          <p:cNvCxnSpPr/>
          <p:nvPr/>
        </p:nvCxnSpPr>
        <p:spPr>
          <a:xfrm rot="6180000">
            <a:off x="1991998" y="6054803"/>
            <a:ext cx="0" cy="288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103 CuadroTexto"/>
          <p:cNvSpPr txBox="1"/>
          <p:nvPr/>
        </p:nvSpPr>
        <p:spPr>
          <a:xfrm>
            <a:off x="3789040" y="651621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341°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110 CuadroTexto"/>
          <p:cNvSpPr txBox="1"/>
          <p:nvPr/>
        </p:nvSpPr>
        <p:spPr>
          <a:xfrm>
            <a:off x="2168896" y="5868144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86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111 CuadroTexto"/>
          <p:cNvSpPr txBox="1"/>
          <p:nvPr/>
        </p:nvSpPr>
        <p:spPr>
          <a:xfrm>
            <a:off x="1829423" y="6114365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88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162 CuadroTexto"/>
          <p:cNvSpPr txBox="1"/>
          <p:nvPr/>
        </p:nvSpPr>
        <p:spPr>
          <a:xfrm>
            <a:off x="3505607" y="2223476"/>
            <a:ext cx="292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W</a:t>
            </a:r>
          </a:p>
        </p:txBody>
      </p:sp>
      <p:sp>
        <p:nvSpPr>
          <p:cNvPr id="165" name="164 CuadroTexto"/>
          <p:cNvSpPr txBox="1"/>
          <p:nvPr/>
        </p:nvSpPr>
        <p:spPr>
          <a:xfrm>
            <a:off x="2969334" y="1606071"/>
            <a:ext cx="309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Y</a:t>
            </a:r>
          </a:p>
        </p:txBody>
      </p:sp>
      <p:sp>
        <p:nvSpPr>
          <p:cNvPr id="171" name="170 CuadroTexto"/>
          <p:cNvSpPr txBox="1"/>
          <p:nvPr/>
        </p:nvSpPr>
        <p:spPr>
          <a:xfrm>
            <a:off x="1104512" y="1698120"/>
            <a:ext cx="267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Z</a:t>
            </a:r>
          </a:p>
        </p:txBody>
      </p:sp>
      <p:sp>
        <p:nvSpPr>
          <p:cNvPr id="172" name="171 CuadroTexto"/>
          <p:cNvSpPr txBox="1"/>
          <p:nvPr/>
        </p:nvSpPr>
        <p:spPr>
          <a:xfrm>
            <a:off x="2161859" y="2754118"/>
            <a:ext cx="3156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X</a:t>
            </a:r>
          </a:p>
        </p:txBody>
      </p:sp>
      <p:sp>
        <p:nvSpPr>
          <p:cNvPr id="173" name="172 CuadroTexto"/>
          <p:cNvSpPr txBox="1"/>
          <p:nvPr/>
        </p:nvSpPr>
        <p:spPr>
          <a:xfrm>
            <a:off x="3907642" y="2414721"/>
            <a:ext cx="23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V</a:t>
            </a:r>
          </a:p>
        </p:txBody>
      </p:sp>
      <p:sp>
        <p:nvSpPr>
          <p:cNvPr id="174" name="173 CuadroTexto"/>
          <p:cNvSpPr txBox="1"/>
          <p:nvPr/>
        </p:nvSpPr>
        <p:spPr>
          <a:xfrm>
            <a:off x="4150953" y="1555474"/>
            <a:ext cx="2848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U</a:t>
            </a:r>
          </a:p>
        </p:txBody>
      </p:sp>
      <p:sp>
        <p:nvSpPr>
          <p:cNvPr id="175" name="174 CuadroTexto"/>
          <p:cNvSpPr txBox="1"/>
          <p:nvPr/>
        </p:nvSpPr>
        <p:spPr>
          <a:xfrm>
            <a:off x="5267215" y="2530137"/>
            <a:ext cx="23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T</a:t>
            </a:r>
            <a:endParaRPr lang="es-CL" sz="1400" dirty="0"/>
          </a:p>
        </p:txBody>
      </p:sp>
      <p:sp>
        <p:nvSpPr>
          <p:cNvPr id="176" name="175 CuadroTexto"/>
          <p:cNvSpPr txBox="1"/>
          <p:nvPr/>
        </p:nvSpPr>
        <p:spPr>
          <a:xfrm>
            <a:off x="5899172" y="3552351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R</a:t>
            </a:r>
          </a:p>
        </p:txBody>
      </p:sp>
      <p:sp>
        <p:nvSpPr>
          <p:cNvPr id="177" name="176 CuadroTexto"/>
          <p:cNvSpPr txBox="1"/>
          <p:nvPr/>
        </p:nvSpPr>
        <p:spPr>
          <a:xfrm>
            <a:off x="5963077" y="3920631"/>
            <a:ext cx="2788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O</a:t>
            </a:r>
          </a:p>
        </p:txBody>
      </p:sp>
      <p:sp>
        <p:nvSpPr>
          <p:cNvPr id="178" name="177 CuadroTexto"/>
          <p:cNvSpPr txBox="1"/>
          <p:nvPr/>
        </p:nvSpPr>
        <p:spPr>
          <a:xfrm>
            <a:off x="5789034" y="5991254"/>
            <a:ext cx="443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K</a:t>
            </a:r>
            <a:endParaRPr lang="es-CL" sz="1400" dirty="0"/>
          </a:p>
        </p:txBody>
      </p:sp>
      <p:sp>
        <p:nvSpPr>
          <p:cNvPr id="179" name="178 CuadroTexto"/>
          <p:cNvSpPr txBox="1"/>
          <p:nvPr/>
        </p:nvSpPr>
        <p:spPr>
          <a:xfrm>
            <a:off x="4971587" y="4736974"/>
            <a:ext cx="4375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I</a:t>
            </a:r>
            <a:endParaRPr lang="es-CL" sz="1400" dirty="0"/>
          </a:p>
        </p:txBody>
      </p:sp>
      <p:sp>
        <p:nvSpPr>
          <p:cNvPr id="180" name="179 CuadroTexto"/>
          <p:cNvSpPr txBox="1"/>
          <p:nvPr/>
        </p:nvSpPr>
        <p:spPr>
          <a:xfrm>
            <a:off x="6193526" y="4126295"/>
            <a:ext cx="3338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M</a:t>
            </a:r>
          </a:p>
        </p:txBody>
      </p:sp>
      <p:sp>
        <p:nvSpPr>
          <p:cNvPr id="182" name="181 CuadroTexto"/>
          <p:cNvSpPr txBox="1"/>
          <p:nvPr/>
        </p:nvSpPr>
        <p:spPr>
          <a:xfrm>
            <a:off x="4084797" y="3800289"/>
            <a:ext cx="2716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P</a:t>
            </a:r>
          </a:p>
        </p:txBody>
      </p:sp>
      <p:sp>
        <p:nvSpPr>
          <p:cNvPr id="183" name="182 CuadroTexto"/>
          <p:cNvSpPr txBox="1"/>
          <p:nvPr/>
        </p:nvSpPr>
        <p:spPr>
          <a:xfrm>
            <a:off x="4840753" y="4389511"/>
            <a:ext cx="303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N</a:t>
            </a:r>
          </a:p>
        </p:txBody>
      </p:sp>
      <p:sp>
        <p:nvSpPr>
          <p:cNvPr id="184" name="183 CuadroTexto"/>
          <p:cNvSpPr txBox="1"/>
          <p:nvPr/>
        </p:nvSpPr>
        <p:spPr>
          <a:xfrm>
            <a:off x="6604465" y="4984139"/>
            <a:ext cx="2786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L</a:t>
            </a:r>
          </a:p>
        </p:txBody>
      </p:sp>
      <p:sp>
        <p:nvSpPr>
          <p:cNvPr id="185" name="184 CuadroTexto"/>
          <p:cNvSpPr txBox="1"/>
          <p:nvPr/>
        </p:nvSpPr>
        <p:spPr>
          <a:xfrm>
            <a:off x="5194853" y="4674211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b="1" dirty="0"/>
              <a:t>J</a:t>
            </a:r>
          </a:p>
        </p:txBody>
      </p:sp>
      <p:sp>
        <p:nvSpPr>
          <p:cNvPr id="186" name="185 CuadroTexto"/>
          <p:cNvSpPr txBox="1"/>
          <p:nvPr/>
        </p:nvSpPr>
        <p:spPr>
          <a:xfrm>
            <a:off x="4795581" y="5894026"/>
            <a:ext cx="299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H</a:t>
            </a:r>
          </a:p>
        </p:txBody>
      </p:sp>
      <p:sp>
        <p:nvSpPr>
          <p:cNvPr id="187" name="186 CuadroTexto"/>
          <p:cNvSpPr txBox="1"/>
          <p:nvPr/>
        </p:nvSpPr>
        <p:spPr>
          <a:xfrm>
            <a:off x="2168896" y="4724871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F</a:t>
            </a:r>
          </a:p>
        </p:txBody>
      </p:sp>
      <p:sp>
        <p:nvSpPr>
          <p:cNvPr id="188" name="187 CuadroTexto"/>
          <p:cNvSpPr txBox="1"/>
          <p:nvPr/>
        </p:nvSpPr>
        <p:spPr>
          <a:xfrm>
            <a:off x="980728" y="5053169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D</a:t>
            </a:r>
          </a:p>
        </p:txBody>
      </p:sp>
      <p:sp>
        <p:nvSpPr>
          <p:cNvPr id="189" name="188 CuadroTexto"/>
          <p:cNvSpPr txBox="1"/>
          <p:nvPr/>
        </p:nvSpPr>
        <p:spPr>
          <a:xfrm>
            <a:off x="3663850" y="462816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G</a:t>
            </a:r>
          </a:p>
        </p:txBody>
      </p:sp>
      <p:sp>
        <p:nvSpPr>
          <p:cNvPr id="191" name="190 CuadroTexto"/>
          <p:cNvSpPr txBox="1"/>
          <p:nvPr/>
        </p:nvSpPr>
        <p:spPr>
          <a:xfrm>
            <a:off x="3136452" y="6443675"/>
            <a:ext cx="48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C</a:t>
            </a:r>
          </a:p>
        </p:txBody>
      </p:sp>
      <p:sp>
        <p:nvSpPr>
          <p:cNvPr id="192" name="191 CuadroTexto"/>
          <p:cNvSpPr txBox="1"/>
          <p:nvPr/>
        </p:nvSpPr>
        <p:spPr>
          <a:xfrm>
            <a:off x="2636912" y="7144543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A</a:t>
            </a:r>
            <a:endParaRPr lang="es-CL" sz="1400" dirty="0"/>
          </a:p>
        </p:txBody>
      </p:sp>
      <p:sp>
        <p:nvSpPr>
          <p:cNvPr id="193" name="192 CuadroTexto"/>
          <p:cNvSpPr txBox="1"/>
          <p:nvPr/>
        </p:nvSpPr>
        <p:spPr>
          <a:xfrm>
            <a:off x="2758941" y="683676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B</a:t>
            </a:r>
            <a:endParaRPr lang="es-CL" sz="1400" dirty="0"/>
          </a:p>
        </p:txBody>
      </p:sp>
      <p:sp>
        <p:nvSpPr>
          <p:cNvPr id="194" name="193 CuadroTexto"/>
          <p:cNvSpPr txBox="1"/>
          <p:nvPr/>
        </p:nvSpPr>
        <p:spPr>
          <a:xfrm>
            <a:off x="4495291" y="3552351"/>
            <a:ext cx="31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Q</a:t>
            </a:r>
            <a:endParaRPr lang="es-CL" sz="1400" dirty="0"/>
          </a:p>
        </p:txBody>
      </p:sp>
      <p:grpSp>
        <p:nvGrpSpPr>
          <p:cNvPr id="133" name="132 Grupo"/>
          <p:cNvGrpSpPr/>
          <p:nvPr/>
        </p:nvGrpSpPr>
        <p:grpSpPr>
          <a:xfrm>
            <a:off x="3262997" y="2648614"/>
            <a:ext cx="823823" cy="819966"/>
            <a:chOff x="4913496" y="5193045"/>
            <a:chExt cx="716597" cy="819966"/>
          </a:xfrm>
        </p:grpSpPr>
        <p:cxnSp>
          <p:nvCxnSpPr>
            <p:cNvPr id="197" name="196 Conector recto"/>
            <p:cNvCxnSpPr/>
            <p:nvPr/>
          </p:nvCxnSpPr>
          <p:spPr>
            <a:xfrm flipH="1">
              <a:off x="5435299" y="5193045"/>
              <a:ext cx="194794" cy="270549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197 Conector recto"/>
            <p:cNvCxnSpPr/>
            <p:nvPr/>
          </p:nvCxnSpPr>
          <p:spPr>
            <a:xfrm flipH="1">
              <a:off x="5087131" y="5575663"/>
              <a:ext cx="164669" cy="175312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9" name="198 CuadroTexto"/>
            <p:cNvSpPr txBox="1"/>
            <p:nvPr/>
          </p:nvSpPr>
          <p:spPr>
            <a:xfrm>
              <a:off x="4913496" y="579756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060°(v)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25 CuadroTexto"/>
          <p:cNvSpPr txBox="1"/>
          <p:nvPr/>
        </p:nvSpPr>
        <p:spPr>
          <a:xfrm>
            <a:off x="3603971" y="197493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270°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5" name="144 Grupo"/>
          <p:cNvGrpSpPr/>
          <p:nvPr/>
        </p:nvGrpSpPr>
        <p:grpSpPr>
          <a:xfrm>
            <a:off x="926696" y="1391503"/>
            <a:ext cx="1903495" cy="300177"/>
            <a:chOff x="4271564" y="5068277"/>
            <a:chExt cx="1903495" cy="300177"/>
          </a:xfrm>
        </p:grpSpPr>
        <p:cxnSp>
          <p:nvCxnSpPr>
            <p:cNvPr id="204" name="203 Conector recto"/>
            <p:cNvCxnSpPr/>
            <p:nvPr/>
          </p:nvCxnSpPr>
          <p:spPr>
            <a:xfrm>
              <a:off x="4271564" y="5368454"/>
              <a:ext cx="572551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204 Conector recto"/>
            <p:cNvCxnSpPr/>
            <p:nvPr/>
          </p:nvCxnSpPr>
          <p:spPr>
            <a:xfrm>
              <a:off x="5266712" y="5282845"/>
              <a:ext cx="499338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205 CuadroTexto"/>
            <p:cNvSpPr txBox="1"/>
            <p:nvPr/>
          </p:nvSpPr>
          <p:spPr>
            <a:xfrm>
              <a:off x="5653256" y="506827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273°(</a:t>
              </a:r>
              <a:r>
                <a:rPr lang="es-CL" sz="800" dirty="0">
                  <a:latin typeface="Arial" panose="020B0604020202020204" pitchFamily="34" charset="0"/>
                  <a:cs typeface="Arial" panose="020B0604020202020204" pitchFamily="34" charset="0"/>
                </a:rPr>
                <a:t>z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13391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3056"/>
            <a:ext cx="6857999" cy="8406909"/>
          </a:xfrm>
          <a:ln w="12700">
            <a:solidFill>
              <a:schemeClr val="tx1"/>
            </a:solidFill>
          </a:ln>
        </p:spPr>
      </p:pic>
      <p:cxnSp>
        <p:nvCxnSpPr>
          <p:cNvPr id="19" name="18 Conector recto"/>
          <p:cNvCxnSpPr/>
          <p:nvPr/>
        </p:nvCxnSpPr>
        <p:spPr>
          <a:xfrm rot="8280000">
            <a:off x="3485104" y="3967578"/>
            <a:ext cx="0" cy="126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"/>
          <p:cNvCxnSpPr/>
          <p:nvPr/>
        </p:nvCxnSpPr>
        <p:spPr>
          <a:xfrm flipH="1" flipV="1">
            <a:off x="3906670" y="5065760"/>
            <a:ext cx="49196" cy="15224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"/>
          <p:cNvCxnSpPr>
            <a:cxnSpLocks noChangeAspect="1"/>
          </p:cNvCxnSpPr>
          <p:nvPr/>
        </p:nvCxnSpPr>
        <p:spPr>
          <a:xfrm flipH="1" flipV="1">
            <a:off x="3955867" y="6588224"/>
            <a:ext cx="895414" cy="9361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/>
          <p:nvPr/>
        </p:nvCxnSpPr>
        <p:spPr>
          <a:xfrm flipH="1" flipV="1">
            <a:off x="4870035" y="7520201"/>
            <a:ext cx="143781" cy="8154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recto"/>
          <p:cNvCxnSpPr/>
          <p:nvPr/>
        </p:nvCxnSpPr>
        <p:spPr>
          <a:xfrm rot="8520000">
            <a:off x="5211068" y="8192856"/>
            <a:ext cx="0" cy="68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recto"/>
          <p:cNvCxnSpPr/>
          <p:nvPr/>
        </p:nvCxnSpPr>
        <p:spPr>
          <a:xfrm rot="7380000">
            <a:off x="1559350" y="1349032"/>
            <a:ext cx="0" cy="360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4966745" y="899592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OP</a:t>
            </a:r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/ BM</a:t>
            </a: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639085" y="442242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303°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11 Conector recto"/>
          <p:cNvCxnSpPr/>
          <p:nvPr/>
        </p:nvCxnSpPr>
        <p:spPr>
          <a:xfrm rot="7380000">
            <a:off x="726629" y="4005371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4773552" y="3149032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14 Conector recto"/>
          <p:cNvCxnSpPr/>
          <p:nvPr/>
        </p:nvCxnSpPr>
        <p:spPr>
          <a:xfrm rot="8280000">
            <a:off x="4844959" y="2688093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5985336" y="547212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19 Conector recto"/>
          <p:cNvCxnSpPr>
            <a:cxnSpLocks noChangeAspect="1"/>
          </p:cNvCxnSpPr>
          <p:nvPr/>
        </p:nvCxnSpPr>
        <p:spPr>
          <a:xfrm flipH="1" flipV="1">
            <a:off x="6219336" y="5035707"/>
            <a:ext cx="14226" cy="440291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CuadroTexto"/>
          <p:cNvSpPr txBox="1"/>
          <p:nvPr/>
        </p:nvSpPr>
        <p:spPr>
          <a:xfrm>
            <a:off x="1536786" y="7468974"/>
            <a:ext cx="468000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21 Conector recto"/>
          <p:cNvCxnSpPr>
            <a:cxnSpLocks noChangeAspect="1"/>
          </p:cNvCxnSpPr>
          <p:nvPr/>
        </p:nvCxnSpPr>
        <p:spPr>
          <a:xfrm flipH="1" flipV="1">
            <a:off x="1534852" y="7179096"/>
            <a:ext cx="258264" cy="27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22 CuadroTexto"/>
          <p:cNvSpPr txBox="1"/>
          <p:nvPr/>
        </p:nvSpPr>
        <p:spPr>
          <a:xfrm>
            <a:off x="5943972" y="7670465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24 Conector recto"/>
          <p:cNvCxnSpPr>
            <a:cxnSpLocks noChangeAspect="1"/>
          </p:cNvCxnSpPr>
          <p:nvPr/>
        </p:nvCxnSpPr>
        <p:spPr>
          <a:xfrm flipH="1" flipV="1">
            <a:off x="6084264" y="7168639"/>
            <a:ext cx="86269" cy="489252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25 Conector recto"/>
          <p:cNvCxnSpPr/>
          <p:nvPr/>
        </p:nvCxnSpPr>
        <p:spPr>
          <a:xfrm rot="7380000">
            <a:off x="930759" y="1512783"/>
            <a:ext cx="0" cy="61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Conector recto"/>
          <p:cNvCxnSpPr/>
          <p:nvPr/>
        </p:nvCxnSpPr>
        <p:spPr>
          <a:xfrm rot="7380000">
            <a:off x="2258731" y="3909785"/>
            <a:ext cx="0" cy="50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Conector recto"/>
          <p:cNvCxnSpPr/>
          <p:nvPr/>
        </p:nvCxnSpPr>
        <p:spPr>
          <a:xfrm flipH="1" flipV="1">
            <a:off x="3619644" y="3351860"/>
            <a:ext cx="466626" cy="55726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4 Conector recto"/>
          <p:cNvCxnSpPr/>
          <p:nvPr/>
        </p:nvCxnSpPr>
        <p:spPr>
          <a:xfrm rot="10680000">
            <a:off x="3536035" y="5170307"/>
            <a:ext cx="0" cy="4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Conector recto"/>
          <p:cNvCxnSpPr/>
          <p:nvPr/>
        </p:nvCxnSpPr>
        <p:spPr>
          <a:xfrm rot="10680000">
            <a:off x="4213549" y="5580291"/>
            <a:ext cx="0" cy="4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 rot="8160000">
            <a:off x="4791881" y="6882325"/>
            <a:ext cx="0" cy="4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rot="10200000">
            <a:off x="5182764" y="7903850"/>
            <a:ext cx="0" cy="57600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35 CuadroTexto"/>
          <p:cNvSpPr txBox="1"/>
          <p:nvPr/>
        </p:nvSpPr>
        <p:spPr>
          <a:xfrm>
            <a:off x="422640" y="2053265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3,2c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3482611" y="376510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37 CuadroTexto"/>
          <p:cNvSpPr txBox="1"/>
          <p:nvPr/>
        </p:nvSpPr>
        <p:spPr>
          <a:xfrm>
            <a:off x="2258732" y="390912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39 Conector recto"/>
          <p:cNvCxnSpPr/>
          <p:nvPr/>
        </p:nvCxnSpPr>
        <p:spPr>
          <a:xfrm rot="7380000">
            <a:off x="2673705" y="2284785"/>
            <a:ext cx="0" cy="61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40 CuadroTexto"/>
          <p:cNvSpPr txBox="1"/>
          <p:nvPr/>
        </p:nvSpPr>
        <p:spPr>
          <a:xfrm>
            <a:off x="2361881" y="2842677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42 CuadroTexto"/>
          <p:cNvSpPr txBox="1"/>
          <p:nvPr/>
        </p:nvSpPr>
        <p:spPr>
          <a:xfrm>
            <a:off x="2611053" y="4461095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43 CuadroTexto"/>
          <p:cNvSpPr txBox="1"/>
          <p:nvPr/>
        </p:nvSpPr>
        <p:spPr>
          <a:xfrm>
            <a:off x="3501008" y="542128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1,6c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44 CuadroTexto"/>
          <p:cNvSpPr txBox="1"/>
          <p:nvPr/>
        </p:nvSpPr>
        <p:spPr>
          <a:xfrm>
            <a:off x="3861048" y="573792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45 CuadroTexto"/>
          <p:cNvSpPr txBox="1"/>
          <p:nvPr/>
        </p:nvSpPr>
        <p:spPr>
          <a:xfrm>
            <a:off x="4365104" y="694826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46 CuadroTexto"/>
          <p:cNvSpPr txBox="1"/>
          <p:nvPr/>
        </p:nvSpPr>
        <p:spPr>
          <a:xfrm>
            <a:off x="4167947" y="811356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6,8c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12 Conector recto de flecha"/>
          <p:cNvCxnSpPr/>
          <p:nvPr/>
        </p:nvCxnSpPr>
        <p:spPr>
          <a:xfrm flipV="1">
            <a:off x="3212976" y="2483768"/>
            <a:ext cx="46886" cy="1791603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54 Conector recto de flecha"/>
          <p:cNvCxnSpPr/>
          <p:nvPr/>
        </p:nvCxnSpPr>
        <p:spPr>
          <a:xfrm flipV="1">
            <a:off x="3931268" y="3635896"/>
            <a:ext cx="577852" cy="1669976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60 Arco de bloque"/>
          <p:cNvSpPr>
            <a:spLocks noChangeAspect="1"/>
          </p:cNvSpPr>
          <p:nvPr/>
        </p:nvSpPr>
        <p:spPr>
          <a:xfrm rot="20661306">
            <a:off x="2690905" y="2365695"/>
            <a:ext cx="2080304" cy="2080304"/>
          </a:xfrm>
          <a:prstGeom prst="blockArc">
            <a:avLst>
              <a:gd name="adj1" fmla="val 13661905"/>
              <a:gd name="adj2" fmla="val 16709022"/>
              <a:gd name="adj3" fmla="val 562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62" name="61 Arco de bloque"/>
          <p:cNvSpPr>
            <a:spLocks noChangeAspect="1"/>
          </p:cNvSpPr>
          <p:nvPr/>
        </p:nvSpPr>
        <p:spPr>
          <a:xfrm rot="20746560">
            <a:off x="3567024" y="3597638"/>
            <a:ext cx="1470102" cy="1470102"/>
          </a:xfrm>
          <a:prstGeom prst="blockArc">
            <a:avLst>
              <a:gd name="adj1" fmla="val 14975598"/>
              <a:gd name="adj2" fmla="val 19625641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64" name="63 CuadroTexto"/>
          <p:cNvSpPr txBox="1"/>
          <p:nvPr/>
        </p:nvSpPr>
        <p:spPr>
          <a:xfrm>
            <a:off x="4077072" y="426916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7,5c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64 CuadroTexto"/>
          <p:cNvSpPr txBox="1"/>
          <p:nvPr/>
        </p:nvSpPr>
        <p:spPr>
          <a:xfrm>
            <a:off x="4130159" y="519045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67 CuadroTexto"/>
          <p:cNvSpPr txBox="1"/>
          <p:nvPr/>
        </p:nvSpPr>
        <p:spPr>
          <a:xfrm>
            <a:off x="3212976" y="6805679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9" name="68 Conector recto"/>
          <p:cNvCxnSpPr/>
          <p:nvPr/>
        </p:nvCxnSpPr>
        <p:spPr>
          <a:xfrm rot="10200000">
            <a:off x="3564061" y="7445789"/>
            <a:ext cx="0" cy="72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69 CuadroTexto"/>
          <p:cNvSpPr txBox="1"/>
          <p:nvPr/>
        </p:nvSpPr>
        <p:spPr>
          <a:xfrm>
            <a:off x="3986667" y="773960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70 Arco de bloque"/>
          <p:cNvSpPr>
            <a:spLocks noChangeAspect="1"/>
          </p:cNvSpPr>
          <p:nvPr/>
        </p:nvSpPr>
        <p:spPr>
          <a:xfrm>
            <a:off x="4311493" y="7098325"/>
            <a:ext cx="1066932" cy="1066932"/>
          </a:xfrm>
          <a:prstGeom prst="blockArc">
            <a:avLst>
              <a:gd name="adj1" fmla="val 14975598"/>
              <a:gd name="adj2" fmla="val 19625641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cxnSp>
        <p:nvCxnSpPr>
          <p:cNvPr id="72" name="71 Conector recto de flecha"/>
          <p:cNvCxnSpPr/>
          <p:nvPr/>
        </p:nvCxnSpPr>
        <p:spPr>
          <a:xfrm flipV="1">
            <a:off x="4941928" y="7179099"/>
            <a:ext cx="215265" cy="585938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75 Arco de bloque"/>
          <p:cNvSpPr>
            <a:spLocks noChangeAspect="1"/>
          </p:cNvSpPr>
          <p:nvPr/>
        </p:nvSpPr>
        <p:spPr>
          <a:xfrm rot="18347767">
            <a:off x="3163380" y="5941306"/>
            <a:ext cx="840530" cy="840530"/>
          </a:xfrm>
          <a:prstGeom prst="blockArc">
            <a:avLst>
              <a:gd name="adj1" fmla="val 12310305"/>
              <a:gd name="adj2" fmla="val 19625641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cxnSp>
        <p:nvCxnSpPr>
          <p:cNvPr id="77" name="76 Conector recto de flecha"/>
          <p:cNvCxnSpPr/>
          <p:nvPr/>
        </p:nvCxnSpPr>
        <p:spPr>
          <a:xfrm flipH="1" flipV="1">
            <a:off x="3212976" y="6156176"/>
            <a:ext cx="873294" cy="576764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91 CuadroTexto"/>
          <p:cNvSpPr txBox="1"/>
          <p:nvPr/>
        </p:nvSpPr>
        <p:spPr>
          <a:xfrm>
            <a:off x="2790144" y="6081526"/>
            <a:ext cx="51883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4,75c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93 CuadroTexto"/>
          <p:cNvSpPr txBox="1"/>
          <p:nvPr/>
        </p:nvSpPr>
        <p:spPr>
          <a:xfrm>
            <a:off x="3050563" y="332414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,9c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8" name="57 Conector recto"/>
          <p:cNvCxnSpPr/>
          <p:nvPr/>
        </p:nvCxnSpPr>
        <p:spPr>
          <a:xfrm rot="16800000">
            <a:off x="2027967" y="3796845"/>
            <a:ext cx="0" cy="540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58 Conector recto"/>
          <p:cNvCxnSpPr/>
          <p:nvPr/>
        </p:nvCxnSpPr>
        <p:spPr>
          <a:xfrm rot="16800000">
            <a:off x="3143056" y="4047758"/>
            <a:ext cx="0" cy="432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59 CuadroTexto"/>
          <p:cNvSpPr txBox="1"/>
          <p:nvPr/>
        </p:nvSpPr>
        <p:spPr>
          <a:xfrm>
            <a:off x="1394379" y="3882899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270°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3" name="62 Conector recto"/>
          <p:cNvCxnSpPr>
            <a:stCxn id="74" idx="3"/>
          </p:cNvCxnSpPr>
          <p:nvPr/>
        </p:nvCxnSpPr>
        <p:spPr>
          <a:xfrm flipV="1">
            <a:off x="3271016" y="5282322"/>
            <a:ext cx="764923" cy="26505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66 Conector recto"/>
          <p:cNvCxnSpPr/>
          <p:nvPr/>
        </p:nvCxnSpPr>
        <p:spPr>
          <a:xfrm rot="3780000">
            <a:off x="4905416" y="6134520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72 Conector recto"/>
          <p:cNvCxnSpPr/>
          <p:nvPr/>
        </p:nvCxnSpPr>
        <p:spPr>
          <a:xfrm rot="3780000">
            <a:off x="4119548" y="6552939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73 CuadroTexto"/>
          <p:cNvSpPr txBox="1"/>
          <p:nvPr/>
        </p:nvSpPr>
        <p:spPr>
          <a:xfrm>
            <a:off x="2820571" y="5193411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252°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74 CuadroTexto"/>
          <p:cNvSpPr txBox="1"/>
          <p:nvPr/>
        </p:nvSpPr>
        <p:spPr>
          <a:xfrm>
            <a:off x="5007552" y="60903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061°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8" name="77 Conector recto"/>
          <p:cNvCxnSpPr/>
          <p:nvPr/>
        </p:nvCxnSpPr>
        <p:spPr>
          <a:xfrm rot="16680000">
            <a:off x="3452505" y="7384163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78 Conector recto"/>
          <p:cNvCxnSpPr/>
          <p:nvPr/>
        </p:nvCxnSpPr>
        <p:spPr>
          <a:xfrm rot="16680000">
            <a:off x="4896317" y="7641078"/>
            <a:ext cx="0" cy="288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79 CuadroTexto"/>
          <p:cNvSpPr txBox="1"/>
          <p:nvPr/>
        </p:nvSpPr>
        <p:spPr>
          <a:xfrm>
            <a:off x="2924944" y="74375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278°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76 CuadroTexto"/>
          <p:cNvSpPr txBox="1"/>
          <p:nvPr/>
        </p:nvSpPr>
        <p:spPr>
          <a:xfrm>
            <a:off x="44623" y="3059832"/>
            <a:ext cx="455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p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7" name="77 CuadroTexto"/>
          <p:cNvSpPr txBox="1"/>
          <p:nvPr/>
        </p:nvSpPr>
        <p:spPr>
          <a:xfrm>
            <a:off x="908720" y="3635896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n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8" name="79 CuadroTexto"/>
          <p:cNvSpPr txBox="1"/>
          <p:nvPr/>
        </p:nvSpPr>
        <p:spPr>
          <a:xfrm>
            <a:off x="2121067" y="1652123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o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9" name="80 CuadroTexto"/>
          <p:cNvSpPr txBox="1"/>
          <p:nvPr/>
        </p:nvSpPr>
        <p:spPr>
          <a:xfrm>
            <a:off x="1916831" y="4147378"/>
            <a:ext cx="50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l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0" name="81 CuadroTexto"/>
          <p:cNvSpPr txBox="1"/>
          <p:nvPr/>
        </p:nvSpPr>
        <p:spPr>
          <a:xfrm>
            <a:off x="2137013" y="4413434"/>
            <a:ext cx="416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k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3" name="83 CuadroTexto"/>
          <p:cNvSpPr txBox="1"/>
          <p:nvPr/>
        </p:nvSpPr>
        <p:spPr>
          <a:xfrm>
            <a:off x="2708920" y="2444994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m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5" name="85 CuadroTexto"/>
          <p:cNvSpPr txBox="1"/>
          <p:nvPr/>
        </p:nvSpPr>
        <p:spPr>
          <a:xfrm>
            <a:off x="4557296" y="4813489"/>
            <a:ext cx="516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i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6" name="86 CuadroTexto"/>
          <p:cNvSpPr txBox="1"/>
          <p:nvPr/>
        </p:nvSpPr>
        <p:spPr>
          <a:xfrm>
            <a:off x="3124086" y="5029981"/>
            <a:ext cx="3396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h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9" name="89 CuadroTexto"/>
          <p:cNvSpPr txBox="1"/>
          <p:nvPr/>
        </p:nvSpPr>
        <p:spPr>
          <a:xfrm>
            <a:off x="2994418" y="5814863"/>
            <a:ext cx="4840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g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0" name="90 CuadroTexto"/>
          <p:cNvSpPr txBox="1"/>
          <p:nvPr/>
        </p:nvSpPr>
        <p:spPr>
          <a:xfrm>
            <a:off x="4221088" y="5724128"/>
            <a:ext cx="3692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e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1" name="92 CuadroTexto"/>
          <p:cNvSpPr txBox="1"/>
          <p:nvPr/>
        </p:nvSpPr>
        <p:spPr>
          <a:xfrm>
            <a:off x="2930928" y="6318712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f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2" name="93 CuadroTexto"/>
          <p:cNvSpPr txBox="1"/>
          <p:nvPr/>
        </p:nvSpPr>
        <p:spPr>
          <a:xfrm>
            <a:off x="3230960" y="7547243"/>
            <a:ext cx="441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b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3" name="94 CuadroTexto"/>
          <p:cNvSpPr txBox="1"/>
          <p:nvPr/>
        </p:nvSpPr>
        <p:spPr>
          <a:xfrm>
            <a:off x="3286872" y="7805789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a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4" name="95 CuadroTexto"/>
          <p:cNvSpPr txBox="1"/>
          <p:nvPr/>
        </p:nvSpPr>
        <p:spPr>
          <a:xfrm>
            <a:off x="3789040" y="8440687"/>
            <a:ext cx="441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 smtClean="0"/>
              <a:t>Z</a:t>
            </a:r>
            <a:endParaRPr lang="es-CL" sz="1400" dirty="0"/>
          </a:p>
        </p:txBody>
      </p:sp>
      <p:sp>
        <p:nvSpPr>
          <p:cNvPr id="105" name="96 CuadroTexto"/>
          <p:cNvSpPr txBox="1"/>
          <p:nvPr/>
        </p:nvSpPr>
        <p:spPr>
          <a:xfrm>
            <a:off x="4725144" y="6856511"/>
            <a:ext cx="4320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c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6" name="97 CuadroTexto"/>
          <p:cNvSpPr txBox="1"/>
          <p:nvPr/>
        </p:nvSpPr>
        <p:spPr>
          <a:xfrm>
            <a:off x="4797152" y="6280447"/>
            <a:ext cx="3980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d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9" name="108 CuadroTexto"/>
          <p:cNvSpPr txBox="1"/>
          <p:nvPr/>
        </p:nvSpPr>
        <p:spPr>
          <a:xfrm>
            <a:off x="5949280" y="8296671"/>
            <a:ext cx="462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Y</a:t>
            </a:r>
            <a:endParaRPr lang="es-CL" sz="1400" dirty="0"/>
          </a:p>
        </p:txBody>
      </p:sp>
      <p:sp>
        <p:nvSpPr>
          <p:cNvPr id="111" name="75 CuadroTexto"/>
          <p:cNvSpPr txBox="1"/>
          <p:nvPr/>
        </p:nvSpPr>
        <p:spPr>
          <a:xfrm>
            <a:off x="1484784" y="683568"/>
            <a:ext cx="482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r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12" name="75 CuadroTexto"/>
          <p:cNvSpPr txBox="1"/>
          <p:nvPr/>
        </p:nvSpPr>
        <p:spPr>
          <a:xfrm>
            <a:off x="908720" y="1547664"/>
            <a:ext cx="482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q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grpSp>
        <p:nvGrpSpPr>
          <p:cNvPr id="113" name="112 Grupo"/>
          <p:cNvGrpSpPr/>
          <p:nvPr/>
        </p:nvGrpSpPr>
        <p:grpSpPr>
          <a:xfrm>
            <a:off x="3753072" y="8150382"/>
            <a:ext cx="1903495" cy="300177"/>
            <a:chOff x="4271564" y="5068277"/>
            <a:chExt cx="1903495" cy="300177"/>
          </a:xfrm>
        </p:grpSpPr>
        <p:cxnSp>
          <p:nvCxnSpPr>
            <p:cNvPr id="114" name="113 Conector recto"/>
            <p:cNvCxnSpPr/>
            <p:nvPr/>
          </p:nvCxnSpPr>
          <p:spPr>
            <a:xfrm>
              <a:off x="4271564" y="5368454"/>
              <a:ext cx="572551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114 Conector recto"/>
            <p:cNvCxnSpPr/>
            <p:nvPr/>
          </p:nvCxnSpPr>
          <p:spPr>
            <a:xfrm>
              <a:off x="5266712" y="5282845"/>
              <a:ext cx="499338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115 CuadroTexto"/>
            <p:cNvSpPr txBox="1"/>
            <p:nvPr/>
          </p:nvSpPr>
          <p:spPr>
            <a:xfrm>
              <a:off x="5653256" y="506827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273°(</a:t>
              </a:r>
              <a:r>
                <a:rPr lang="es-CL" sz="800" dirty="0">
                  <a:latin typeface="Arial" panose="020B0604020202020204" pitchFamily="34" charset="0"/>
                  <a:cs typeface="Arial" panose="020B0604020202020204" pitchFamily="34" charset="0"/>
                </a:rPr>
                <a:t>z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7" name="6 Conector recto de flecha"/>
          <p:cNvCxnSpPr/>
          <p:nvPr/>
        </p:nvCxnSpPr>
        <p:spPr>
          <a:xfrm>
            <a:off x="3626575" y="8113566"/>
            <a:ext cx="1506178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116 Conector recto de flecha"/>
          <p:cNvCxnSpPr/>
          <p:nvPr/>
        </p:nvCxnSpPr>
        <p:spPr>
          <a:xfrm flipV="1">
            <a:off x="3597958" y="7927911"/>
            <a:ext cx="1307458" cy="186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117 Conector recto"/>
          <p:cNvCxnSpPr>
            <a:endCxn id="119" idx="1"/>
          </p:cNvCxnSpPr>
          <p:nvPr/>
        </p:nvCxnSpPr>
        <p:spPr>
          <a:xfrm flipH="1" flipV="1">
            <a:off x="3160330" y="7268892"/>
            <a:ext cx="570353" cy="51618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118 CuadroTexto"/>
          <p:cNvSpPr txBox="1"/>
          <p:nvPr/>
        </p:nvSpPr>
        <p:spPr>
          <a:xfrm>
            <a:off x="3160330" y="715347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0" name="119 Conector recto de flecha"/>
          <p:cNvCxnSpPr/>
          <p:nvPr/>
        </p:nvCxnSpPr>
        <p:spPr>
          <a:xfrm flipV="1">
            <a:off x="3392960" y="6856511"/>
            <a:ext cx="777378" cy="61741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120 Conector recto de flecha"/>
          <p:cNvCxnSpPr/>
          <p:nvPr/>
        </p:nvCxnSpPr>
        <p:spPr>
          <a:xfrm flipV="1">
            <a:off x="4678889" y="7179099"/>
            <a:ext cx="191146" cy="17670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121 CuadroTexto"/>
          <p:cNvSpPr txBox="1"/>
          <p:nvPr/>
        </p:nvSpPr>
        <p:spPr>
          <a:xfrm>
            <a:off x="5055663" y="700725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3" name="122 Conector recto"/>
          <p:cNvCxnSpPr/>
          <p:nvPr/>
        </p:nvCxnSpPr>
        <p:spPr>
          <a:xfrm flipH="1" flipV="1">
            <a:off x="4119548" y="6012160"/>
            <a:ext cx="26695" cy="72296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123 CuadroTexto"/>
          <p:cNvSpPr txBox="1"/>
          <p:nvPr/>
        </p:nvSpPr>
        <p:spPr>
          <a:xfrm>
            <a:off x="3904936" y="6232481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85 CuadroTexto"/>
          <p:cNvSpPr txBox="1"/>
          <p:nvPr/>
        </p:nvSpPr>
        <p:spPr>
          <a:xfrm>
            <a:off x="3895604" y="3275032"/>
            <a:ext cx="516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 smtClean="0"/>
              <a:t>j’</a:t>
            </a:r>
            <a:endParaRPr lang="es-CL" sz="1400" dirty="0"/>
          </a:p>
        </p:txBody>
      </p:sp>
      <p:cxnSp>
        <p:nvCxnSpPr>
          <p:cNvPr id="126" name="125 Conector recto"/>
          <p:cNvCxnSpPr/>
          <p:nvPr/>
        </p:nvCxnSpPr>
        <p:spPr>
          <a:xfrm flipH="1" flipV="1">
            <a:off x="2312301" y="4356038"/>
            <a:ext cx="396619" cy="61133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126 Conector recto de flecha"/>
          <p:cNvCxnSpPr/>
          <p:nvPr/>
        </p:nvCxnSpPr>
        <p:spPr>
          <a:xfrm flipV="1">
            <a:off x="2661658" y="4499992"/>
            <a:ext cx="537357" cy="3553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127 Conector recto de flecha"/>
          <p:cNvCxnSpPr>
            <a:endCxn id="44" idx="3"/>
          </p:cNvCxnSpPr>
          <p:nvPr/>
        </p:nvCxnSpPr>
        <p:spPr>
          <a:xfrm>
            <a:off x="3548913" y="5515408"/>
            <a:ext cx="402540" cy="2129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129 Conector recto de flecha"/>
          <p:cNvCxnSpPr/>
          <p:nvPr/>
        </p:nvCxnSpPr>
        <p:spPr>
          <a:xfrm>
            <a:off x="3918278" y="5764230"/>
            <a:ext cx="287732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132 Conector recto de flecha"/>
          <p:cNvCxnSpPr/>
          <p:nvPr/>
        </p:nvCxnSpPr>
        <p:spPr>
          <a:xfrm flipV="1">
            <a:off x="3288196" y="3833928"/>
            <a:ext cx="698471" cy="51893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135 Conector recto de flecha"/>
          <p:cNvCxnSpPr/>
          <p:nvPr/>
        </p:nvCxnSpPr>
        <p:spPr>
          <a:xfrm flipV="1">
            <a:off x="2072321" y="2651681"/>
            <a:ext cx="617247" cy="77723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137 Conector recto de flecha"/>
          <p:cNvCxnSpPr/>
          <p:nvPr/>
        </p:nvCxnSpPr>
        <p:spPr>
          <a:xfrm flipV="1">
            <a:off x="2361881" y="3880520"/>
            <a:ext cx="249172" cy="32170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3" name="142 Grupo"/>
          <p:cNvGrpSpPr/>
          <p:nvPr/>
        </p:nvGrpSpPr>
        <p:grpSpPr>
          <a:xfrm>
            <a:off x="867725" y="3158743"/>
            <a:ext cx="691625" cy="524527"/>
            <a:chOff x="867725" y="3158743"/>
            <a:chExt cx="691625" cy="524527"/>
          </a:xfrm>
        </p:grpSpPr>
        <p:cxnSp>
          <p:nvCxnSpPr>
            <p:cNvPr id="140" name="139 Conector recto"/>
            <p:cNvCxnSpPr/>
            <p:nvPr/>
          </p:nvCxnSpPr>
          <p:spPr>
            <a:xfrm rot="7380000">
              <a:off x="1173725" y="3377269"/>
              <a:ext cx="0" cy="612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140 CuadroTexto"/>
            <p:cNvSpPr txBox="1"/>
            <p:nvPr/>
          </p:nvSpPr>
          <p:spPr>
            <a:xfrm>
              <a:off x="962170" y="3158743"/>
              <a:ext cx="450445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3,1c</a:t>
              </a:r>
              <a:endParaRPr lang="es-C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2" name="141 Conector recto de flecha"/>
            <p:cNvCxnSpPr/>
            <p:nvPr/>
          </p:nvCxnSpPr>
          <p:spPr>
            <a:xfrm flipV="1">
              <a:off x="1228162" y="3225909"/>
              <a:ext cx="331188" cy="457361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5" name="144 Conector recto"/>
          <p:cNvCxnSpPr/>
          <p:nvPr/>
        </p:nvCxnSpPr>
        <p:spPr>
          <a:xfrm rot="7380000">
            <a:off x="2179751" y="1573537"/>
            <a:ext cx="0" cy="61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145 CuadroTexto"/>
          <p:cNvSpPr txBox="1"/>
          <p:nvPr/>
        </p:nvSpPr>
        <p:spPr>
          <a:xfrm>
            <a:off x="1701908" y="244499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7" name="146 Conector recto de flecha"/>
          <p:cNvCxnSpPr/>
          <p:nvPr/>
        </p:nvCxnSpPr>
        <p:spPr>
          <a:xfrm flipV="1">
            <a:off x="1412348" y="1985443"/>
            <a:ext cx="767403" cy="104579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148 Conector recto de flecha"/>
          <p:cNvCxnSpPr/>
          <p:nvPr/>
        </p:nvCxnSpPr>
        <p:spPr>
          <a:xfrm flipV="1">
            <a:off x="508510" y="1879537"/>
            <a:ext cx="422249" cy="61058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9" name="128 Grupo"/>
          <p:cNvGrpSpPr/>
          <p:nvPr/>
        </p:nvGrpSpPr>
        <p:grpSpPr>
          <a:xfrm>
            <a:off x="1340768" y="773386"/>
            <a:ext cx="3258735" cy="6858081"/>
            <a:chOff x="1340768" y="773386"/>
            <a:chExt cx="3258735" cy="6858081"/>
          </a:xfrm>
        </p:grpSpPr>
        <p:grpSp>
          <p:nvGrpSpPr>
            <p:cNvPr id="131" name="Group 88"/>
            <p:cNvGrpSpPr>
              <a:grpSpLocks/>
            </p:cNvGrpSpPr>
            <p:nvPr/>
          </p:nvGrpSpPr>
          <p:grpSpPr bwMode="auto">
            <a:xfrm>
              <a:off x="1340768" y="773386"/>
              <a:ext cx="107950" cy="252412"/>
              <a:chOff x="2010" y="2160"/>
              <a:chExt cx="528" cy="1488"/>
            </a:xfrm>
          </p:grpSpPr>
          <p:sp>
            <p:nvSpPr>
              <p:cNvPr id="171" name="Rectangle 89"/>
              <p:cNvSpPr>
                <a:spLocks noChangeArrowheads="1"/>
              </p:cNvSpPr>
              <p:nvPr/>
            </p:nvSpPr>
            <p:spPr bwMode="auto">
              <a:xfrm>
                <a:off x="2112" y="2208"/>
                <a:ext cx="336" cy="1392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2" name="Rectangle 90"/>
              <p:cNvSpPr>
                <a:spLocks noChangeArrowheads="1"/>
              </p:cNvSpPr>
              <p:nvPr/>
            </p:nvSpPr>
            <p:spPr bwMode="auto">
              <a:xfrm>
                <a:off x="2112" y="2352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3" name="Rectangle 91"/>
              <p:cNvSpPr>
                <a:spLocks noChangeArrowheads="1"/>
              </p:cNvSpPr>
              <p:nvPr/>
            </p:nvSpPr>
            <p:spPr bwMode="auto">
              <a:xfrm>
                <a:off x="2112" y="2496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4" name="Rectangle 92"/>
              <p:cNvSpPr>
                <a:spLocks noChangeArrowheads="1"/>
              </p:cNvSpPr>
              <p:nvPr/>
            </p:nvSpPr>
            <p:spPr bwMode="auto">
              <a:xfrm>
                <a:off x="2208" y="2496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5" name="Rectangle 93"/>
              <p:cNvSpPr>
                <a:spLocks noChangeArrowheads="1"/>
              </p:cNvSpPr>
              <p:nvPr/>
            </p:nvSpPr>
            <p:spPr bwMode="auto">
              <a:xfrm>
                <a:off x="2112" y="2640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6" name="Rectangle 94"/>
              <p:cNvSpPr>
                <a:spLocks noChangeArrowheads="1"/>
              </p:cNvSpPr>
              <p:nvPr/>
            </p:nvSpPr>
            <p:spPr bwMode="auto">
              <a:xfrm>
                <a:off x="2112" y="2928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>
                  <a:solidFill>
                    <a:schemeClr val="bg1"/>
                  </a:solidFill>
                </a:endParaRPr>
              </a:p>
            </p:txBody>
          </p:sp>
          <p:sp>
            <p:nvSpPr>
              <p:cNvPr id="177" name="Rectangle 95"/>
              <p:cNvSpPr>
                <a:spLocks noChangeArrowheads="1"/>
              </p:cNvSpPr>
              <p:nvPr/>
            </p:nvSpPr>
            <p:spPr bwMode="auto">
              <a:xfrm>
                <a:off x="2112" y="321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8" name="Rectangle 96"/>
              <p:cNvSpPr>
                <a:spLocks noChangeArrowheads="1"/>
              </p:cNvSpPr>
              <p:nvPr/>
            </p:nvSpPr>
            <p:spPr bwMode="auto">
              <a:xfrm>
                <a:off x="2208" y="2784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9" name="Rectangle 97"/>
              <p:cNvSpPr>
                <a:spLocks noChangeArrowheads="1"/>
              </p:cNvSpPr>
              <p:nvPr/>
            </p:nvSpPr>
            <p:spPr bwMode="auto">
              <a:xfrm>
                <a:off x="2208" y="307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80" name="Rectangle 98"/>
              <p:cNvSpPr>
                <a:spLocks noChangeArrowheads="1"/>
              </p:cNvSpPr>
              <p:nvPr/>
            </p:nvSpPr>
            <p:spPr bwMode="auto">
              <a:xfrm>
                <a:off x="2208" y="3360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81" name="Rectangle 99"/>
              <p:cNvSpPr>
                <a:spLocks noChangeArrowheads="1"/>
              </p:cNvSpPr>
              <p:nvPr/>
            </p:nvSpPr>
            <p:spPr bwMode="auto">
              <a:xfrm>
                <a:off x="2208" y="2208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82" name="Rectangle 100"/>
              <p:cNvSpPr>
                <a:spLocks noChangeArrowheads="1"/>
              </p:cNvSpPr>
              <p:nvPr/>
            </p:nvSpPr>
            <p:spPr bwMode="auto">
              <a:xfrm>
                <a:off x="2352" y="2352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83" name="Rectangle 101"/>
              <p:cNvSpPr>
                <a:spLocks noChangeArrowheads="1"/>
              </p:cNvSpPr>
              <p:nvPr/>
            </p:nvSpPr>
            <p:spPr bwMode="auto">
              <a:xfrm>
                <a:off x="2352" y="2640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84" name="Rectangle 102"/>
              <p:cNvSpPr>
                <a:spLocks noChangeArrowheads="1"/>
              </p:cNvSpPr>
              <p:nvPr/>
            </p:nvSpPr>
            <p:spPr bwMode="auto">
              <a:xfrm>
                <a:off x="2352" y="2928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85" name="Rectangle 103"/>
              <p:cNvSpPr>
                <a:spLocks noChangeArrowheads="1"/>
              </p:cNvSpPr>
              <p:nvPr/>
            </p:nvSpPr>
            <p:spPr bwMode="auto">
              <a:xfrm>
                <a:off x="2352" y="321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86" name="AutoShape 104"/>
              <p:cNvSpPr>
                <a:spLocks noChangeArrowheads="1"/>
              </p:cNvSpPr>
              <p:nvPr/>
            </p:nvSpPr>
            <p:spPr bwMode="auto">
              <a:xfrm rot="-5400000">
                <a:off x="2178" y="3288"/>
                <a:ext cx="192" cy="528"/>
              </a:xfrm>
              <a:prstGeom prst="flowChartDelay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87" name="Rectangle 105"/>
              <p:cNvSpPr>
                <a:spLocks noChangeArrowheads="1"/>
              </p:cNvSpPr>
              <p:nvPr/>
            </p:nvSpPr>
            <p:spPr bwMode="auto">
              <a:xfrm>
                <a:off x="2160" y="2160"/>
                <a:ext cx="240" cy="48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88" name="Rectangle 106"/>
              <p:cNvSpPr>
                <a:spLocks noChangeArrowheads="1"/>
              </p:cNvSpPr>
              <p:nvPr/>
            </p:nvSpPr>
            <p:spPr bwMode="auto">
              <a:xfrm>
                <a:off x="2112" y="2784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132" name="Group 88"/>
            <p:cNvGrpSpPr>
              <a:grpSpLocks/>
            </p:cNvGrpSpPr>
            <p:nvPr/>
          </p:nvGrpSpPr>
          <p:grpSpPr bwMode="auto">
            <a:xfrm>
              <a:off x="3377154" y="5134178"/>
              <a:ext cx="107950" cy="252412"/>
              <a:chOff x="2010" y="2160"/>
              <a:chExt cx="528" cy="1488"/>
            </a:xfrm>
          </p:grpSpPr>
          <p:sp>
            <p:nvSpPr>
              <p:cNvPr id="153" name="Rectangle 89"/>
              <p:cNvSpPr>
                <a:spLocks noChangeArrowheads="1"/>
              </p:cNvSpPr>
              <p:nvPr/>
            </p:nvSpPr>
            <p:spPr bwMode="auto">
              <a:xfrm>
                <a:off x="2112" y="2208"/>
                <a:ext cx="336" cy="1392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54" name="Rectangle 90"/>
              <p:cNvSpPr>
                <a:spLocks noChangeArrowheads="1"/>
              </p:cNvSpPr>
              <p:nvPr/>
            </p:nvSpPr>
            <p:spPr bwMode="auto">
              <a:xfrm>
                <a:off x="2112" y="235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55" name="Rectangle 91"/>
              <p:cNvSpPr>
                <a:spLocks noChangeArrowheads="1"/>
              </p:cNvSpPr>
              <p:nvPr/>
            </p:nvSpPr>
            <p:spPr bwMode="auto">
              <a:xfrm>
                <a:off x="2112" y="249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56" name="Rectangle 92"/>
              <p:cNvSpPr>
                <a:spLocks noChangeArrowheads="1"/>
              </p:cNvSpPr>
              <p:nvPr/>
            </p:nvSpPr>
            <p:spPr bwMode="auto">
              <a:xfrm>
                <a:off x="2208" y="249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57" name="Rectangle 93"/>
              <p:cNvSpPr>
                <a:spLocks noChangeArrowheads="1"/>
              </p:cNvSpPr>
              <p:nvPr/>
            </p:nvSpPr>
            <p:spPr bwMode="auto">
              <a:xfrm>
                <a:off x="2112" y="2640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58" name="Rectangle 94"/>
              <p:cNvSpPr>
                <a:spLocks noChangeArrowheads="1"/>
              </p:cNvSpPr>
              <p:nvPr/>
            </p:nvSpPr>
            <p:spPr bwMode="auto">
              <a:xfrm>
                <a:off x="2112" y="2928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59" name="Rectangle 95"/>
              <p:cNvSpPr>
                <a:spLocks noChangeArrowheads="1"/>
              </p:cNvSpPr>
              <p:nvPr/>
            </p:nvSpPr>
            <p:spPr bwMode="auto">
              <a:xfrm>
                <a:off x="2112" y="321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60" name="Rectangle 96"/>
              <p:cNvSpPr>
                <a:spLocks noChangeArrowheads="1"/>
              </p:cNvSpPr>
              <p:nvPr/>
            </p:nvSpPr>
            <p:spPr bwMode="auto">
              <a:xfrm>
                <a:off x="2208" y="2784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61" name="Rectangle 97"/>
              <p:cNvSpPr>
                <a:spLocks noChangeArrowheads="1"/>
              </p:cNvSpPr>
              <p:nvPr/>
            </p:nvSpPr>
            <p:spPr bwMode="auto">
              <a:xfrm>
                <a:off x="2208" y="307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62" name="Rectangle 98"/>
              <p:cNvSpPr>
                <a:spLocks noChangeArrowheads="1"/>
              </p:cNvSpPr>
              <p:nvPr/>
            </p:nvSpPr>
            <p:spPr bwMode="auto">
              <a:xfrm>
                <a:off x="2208" y="3360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63" name="Rectangle 99"/>
              <p:cNvSpPr>
                <a:spLocks noChangeArrowheads="1"/>
              </p:cNvSpPr>
              <p:nvPr/>
            </p:nvSpPr>
            <p:spPr bwMode="auto">
              <a:xfrm>
                <a:off x="2208" y="2208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64" name="Rectangle 100"/>
              <p:cNvSpPr>
                <a:spLocks noChangeArrowheads="1"/>
              </p:cNvSpPr>
              <p:nvPr/>
            </p:nvSpPr>
            <p:spPr bwMode="auto">
              <a:xfrm>
                <a:off x="2352" y="2352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65" name="Rectangle 101"/>
              <p:cNvSpPr>
                <a:spLocks noChangeArrowheads="1"/>
              </p:cNvSpPr>
              <p:nvPr/>
            </p:nvSpPr>
            <p:spPr bwMode="auto">
              <a:xfrm>
                <a:off x="2352" y="2640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66" name="Rectangle 102"/>
              <p:cNvSpPr>
                <a:spLocks noChangeArrowheads="1"/>
              </p:cNvSpPr>
              <p:nvPr/>
            </p:nvSpPr>
            <p:spPr bwMode="auto">
              <a:xfrm>
                <a:off x="2352" y="2928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67" name="Rectangle 103"/>
              <p:cNvSpPr>
                <a:spLocks noChangeArrowheads="1"/>
              </p:cNvSpPr>
              <p:nvPr/>
            </p:nvSpPr>
            <p:spPr bwMode="auto">
              <a:xfrm>
                <a:off x="2352" y="321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68" name="AutoShape 104"/>
              <p:cNvSpPr>
                <a:spLocks noChangeArrowheads="1"/>
              </p:cNvSpPr>
              <p:nvPr/>
            </p:nvSpPr>
            <p:spPr bwMode="auto">
              <a:xfrm rot="-5400000">
                <a:off x="2178" y="3288"/>
                <a:ext cx="192" cy="528"/>
              </a:xfrm>
              <a:prstGeom prst="flowChartDelay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69" name="Rectangle 105"/>
              <p:cNvSpPr>
                <a:spLocks noChangeArrowheads="1"/>
              </p:cNvSpPr>
              <p:nvPr/>
            </p:nvSpPr>
            <p:spPr bwMode="auto">
              <a:xfrm>
                <a:off x="2160" y="2160"/>
                <a:ext cx="240" cy="48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0" name="Rectangle 106"/>
              <p:cNvSpPr>
                <a:spLocks noChangeArrowheads="1"/>
              </p:cNvSpPr>
              <p:nvPr/>
            </p:nvSpPr>
            <p:spPr bwMode="auto">
              <a:xfrm>
                <a:off x="2112" y="2784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134" name="Group 156"/>
            <p:cNvGrpSpPr>
              <a:grpSpLocks/>
            </p:cNvGrpSpPr>
            <p:nvPr/>
          </p:nvGrpSpPr>
          <p:grpSpPr bwMode="auto">
            <a:xfrm>
              <a:off x="4455041" y="7347403"/>
              <a:ext cx="144462" cy="241247"/>
              <a:chOff x="1238" y="1849"/>
              <a:chExt cx="423" cy="809"/>
            </a:xfrm>
          </p:grpSpPr>
          <p:sp>
            <p:nvSpPr>
              <p:cNvPr id="144" name="Freeform 102"/>
              <p:cNvSpPr>
                <a:spLocks/>
              </p:cNvSpPr>
              <p:nvPr/>
            </p:nvSpPr>
            <p:spPr bwMode="auto">
              <a:xfrm>
                <a:off x="1329" y="2206"/>
                <a:ext cx="241" cy="392"/>
              </a:xfrm>
              <a:custGeom>
                <a:avLst/>
                <a:gdLst>
                  <a:gd name="T0" fmla="*/ 19 w 384"/>
                  <a:gd name="T1" fmla="*/ 209 h 624"/>
                  <a:gd name="T2" fmla="*/ 56 w 384"/>
                  <a:gd name="T3" fmla="*/ 0 h 624"/>
                  <a:gd name="T4" fmla="*/ 95 w 384"/>
                  <a:gd name="T5" fmla="*/ 0 h 624"/>
                  <a:gd name="T6" fmla="*/ 132 w 384"/>
                  <a:gd name="T7" fmla="*/ 209 h 624"/>
                  <a:gd name="T8" fmla="*/ 151 w 384"/>
                  <a:gd name="T9" fmla="*/ 246 h 624"/>
                  <a:gd name="T10" fmla="*/ 0 w 384"/>
                  <a:gd name="T11" fmla="*/ 246 h 624"/>
                  <a:gd name="T12" fmla="*/ 19 w 384"/>
                  <a:gd name="T13" fmla="*/ 209 h 6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84"/>
                  <a:gd name="T22" fmla="*/ 0 h 624"/>
                  <a:gd name="T23" fmla="*/ 384 w 384"/>
                  <a:gd name="T24" fmla="*/ 624 h 62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solidFill>
                <a:srgbClr val="FFFF00"/>
              </a:solidFill>
              <a:ln w="635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148" name="AutoShape 103"/>
              <p:cNvSpPr>
                <a:spLocks noChangeArrowheads="1"/>
              </p:cNvSpPr>
              <p:nvPr/>
            </p:nvSpPr>
            <p:spPr bwMode="auto">
              <a:xfrm flipV="1">
                <a:off x="1374" y="2042"/>
                <a:ext cx="134" cy="153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50" name="AutoShape 104"/>
              <p:cNvSpPr>
                <a:spLocks noChangeArrowheads="1"/>
              </p:cNvSpPr>
              <p:nvPr/>
            </p:nvSpPr>
            <p:spPr bwMode="auto">
              <a:xfrm rot="-5400000">
                <a:off x="1389" y="2386"/>
                <a:ext cx="121" cy="423"/>
              </a:xfrm>
              <a:prstGeom prst="flowChartDelay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51" name="Freeform 105"/>
              <p:cNvSpPr>
                <a:spLocks/>
              </p:cNvSpPr>
              <p:nvPr/>
            </p:nvSpPr>
            <p:spPr bwMode="auto">
              <a:xfrm>
                <a:off x="1397" y="2206"/>
                <a:ext cx="105" cy="124"/>
              </a:xfrm>
              <a:custGeom>
                <a:avLst/>
                <a:gdLst>
                  <a:gd name="T0" fmla="*/ 0 w 168"/>
                  <a:gd name="T1" fmla="*/ 78 h 198"/>
                  <a:gd name="T2" fmla="*/ 14 w 168"/>
                  <a:gd name="T3" fmla="*/ 0 h 198"/>
                  <a:gd name="T4" fmla="*/ 52 w 168"/>
                  <a:gd name="T5" fmla="*/ 0 h 198"/>
                  <a:gd name="T6" fmla="*/ 66 w 168"/>
                  <a:gd name="T7" fmla="*/ 78 h 198"/>
                  <a:gd name="T8" fmla="*/ 0 w 168"/>
                  <a:gd name="T9" fmla="*/ 78 h 1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"/>
                  <a:gd name="T16" fmla="*/ 0 h 198"/>
                  <a:gd name="T17" fmla="*/ 168 w 168"/>
                  <a:gd name="T18" fmla="*/ 198 h 1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" h="198">
                    <a:moveTo>
                      <a:pt x="0" y="198"/>
                    </a:moveTo>
                    <a:lnTo>
                      <a:pt x="36" y="0"/>
                    </a:lnTo>
                    <a:lnTo>
                      <a:pt x="132" y="0"/>
                    </a:lnTo>
                    <a:lnTo>
                      <a:pt x="168" y="198"/>
                    </a:lnTo>
                    <a:lnTo>
                      <a:pt x="0" y="198"/>
                    </a:lnTo>
                    <a:close/>
                  </a:path>
                </a:pathLst>
              </a:custGeom>
              <a:solidFill>
                <a:schemeClr val="tx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152" name="AutoShape 125"/>
              <p:cNvSpPr>
                <a:spLocks noChangeArrowheads="1"/>
              </p:cNvSpPr>
              <p:nvPr/>
            </p:nvSpPr>
            <p:spPr bwMode="auto">
              <a:xfrm>
                <a:off x="1382" y="1849"/>
                <a:ext cx="134" cy="153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135" name="226 Grupo"/>
            <p:cNvGrpSpPr>
              <a:grpSpLocks/>
            </p:cNvGrpSpPr>
            <p:nvPr/>
          </p:nvGrpSpPr>
          <p:grpSpPr bwMode="auto">
            <a:xfrm>
              <a:off x="3573014" y="7308302"/>
              <a:ext cx="882025" cy="323165"/>
              <a:chOff x="3944490" y="4702385"/>
              <a:chExt cx="984176" cy="323124"/>
            </a:xfrm>
          </p:grpSpPr>
          <p:sp>
            <p:nvSpPr>
              <p:cNvPr id="137" name="Text Box 215"/>
              <p:cNvSpPr txBox="1">
                <a:spLocks noChangeArrowheads="1"/>
              </p:cNvSpPr>
              <p:nvPr/>
            </p:nvSpPr>
            <p:spPr bwMode="auto">
              <a:xfrm>
                <a:off x="3944490" y="4702385"/>
                <a:ext cx="790497" cy="32312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ES_tradnl" sz="500" dirty="0" smtClean="0">
                    <a:latin typeface="Arial" charset="0"/>
                  </a:rPr>
                  <a:t>Bo. Peligroso</a:t>
                </a:r>
              </a:p>
              <a:p>
                <a:pPr algn="ctr"/>
                <a:r>
                  <a:rPr lang="es-ES_tradnl" sz="500" dirty="0" err="1" smtClean="0">
                    <a:latin typeface="Arial" charset="0"/>
                  </a:rPr>
                  <a:t>GrD</a:t>
                </a:r>
                <a:r>
                  <a:rPr lang="es-ES_tradnl" sz="500" dirty="0" smtClean="0">
                    <a:latin typeface="Arial" charset="0"/>
                  </a:rPr>
                  <a:t>(3)10s           </a:t>
                </a:r>
                <a:r>
                  <a:rPr lang="es-ES_tradnl" sz="500" dirty="0" err="1">
                    <a:latin typeface="Arial" charset="0"/>
                  </a:rPr>
                  <a:t>Sñ</a:t>
                </a:r>
                <a:r>
                  <a:rPr lang="es-ES_tradnl" sz="500" dirty="0">
                    <a:latin typeface="Arial" charset="0"/>
                  </a:rPr>
                  <a:t> Cardinal </a:t>
                </a:r>
                <a:r>
                  <a:rPr lang="es-ES_tradnl" sz="500" dirty="0" smtClean="0">
                    <a:latin typeface="Arial" charset="0"/>
                  </a:rPr>
                  <a:t>Este</a:t>
                </a:r>
                <a:endParaRPr lang="es-ES_tradnl" sz="500" dirty="0">
                  <a:latin typeface="Arial" charset="0"/>
                </a:endParaRPr>
              </a:p>
            </p:txBody>
          </p:sp>
          <p:cxnSp>
            <p:nvCxnSpPr>
              <p:cNvPr id="139" name="229 Conector recto de flecha"/>
              <p:cNvCxnSpPr>
                <a:cxnSpLocks noChangeShapeType="1"/>
              </p:cNvCxnSpPr>
              <p:nvPr/>
            </p:nvCxnSpPr>
            <p:spPr bwMode="auto">
              <a:xfrm>
                <a:off x="4762403" y="4877053"/>
                <a:ext cx="166263" cy="41331"/>
              </a:xfrm>
              <a:prstGeom prst="straightConnector1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</p:grpSp>
    </p:spTree>
    <p:extLst>
      <p:ext uri="{BB962C8B-B14F-4D97-AF65-F5344CB8AC3E}">
        <p14:creationId xmlns:p14="http://schemas.microsoft.com/office/powerpoint/2010/main" xmlns="" val="22764183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566" y="1291570"/>
            <a:ext cx="6858000" cy="6550789"/>
          </a:xfrm>
          <a:ln w="12700">
            <a:solidFill>
              <a:schemeClr val="tx1"/>
            </a:solidFill>
          </a:ln>
        </p:spPr>
      </p:pic>
      <p:cxnSp>
        <p:nvCxnSpPr>
          <p:cNvPr id="10" name="9 Conector recto"/>
          <p:cNvCxnSpPr/>
          <p:nvPr/>
        </p:nvCxnSpPr>
        <p:spPr>
          <a:xfrm flipH="1" flipV="1">
            <a:off x="2063754" y="1227533"/>
            <a:ext cx="57825" cy="3279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>
            <a:cxnSpLocks noChangeAspect="1"/>
          </p:cNvCxnSpPr>
          <p:nvPr/>
        </p:nvCxnSpPr>
        <p:spPr>
          <a:xfrm flipH="1" flipV="1">
            <a:off x="2136417" y="1555475"/>
            <a:ext cx="1196827" cy="152222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>
            <a:off x="3271974" y="3103474"/>
            <a:ext cx="14594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rot="7320000">
            <a:off x="4925157" y="2984012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 rot="9360000">
            <a:off x="5476623" y="3316018"/>
            <a:ext cx="0" cy="1746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 flipV="1">
            <a:off x="5154130" y="4960640"/>
            <a:ext cx="702842" cy="5097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rot="4800000">
            <a:off x="3622111" y="4187354"/>
            <a:ext cx="0" cy="316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 rot="12300000">
            <a:off x="1780711" y="5984014"/>
            <a:ext cx="0" cy="13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"/>
          <p:cNvCxnSpPr/>
          <p:nvPr/>
        </p:nvCxnSpPr>
        <p:spPr>
          <a:xfrm rot="9720000">
            <a:off x="1582682" y="7240400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6 CuadroTexto"/>
          <p:cNvSpPr txBox="1"/>
          <p:nvPr/>
        </p:nvSpPr>
        <p:spPr>
          <a:xfrm>
            <a:off x="692696" y="2200110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322°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6151200" y="207845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6324233" y="3472331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336°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6324233" y="620180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055°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30 CuadroTexto"/>
          <p:cNvSpPr txBox="1"/>
          <p:nvPr/>
        </p:nvSpPr>
        <p:spPr>
          <a:xfrm>
            <a:off x="4642047" y="6471564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080°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31 CuadroTexto"/>
          <p:cNvSpPr txBox="1"/>
          <p:nvPr/>
        </p:nvSpPr>
        <p:spPr>
          <a:xfrm>
            <a:off x="3249032" y="6876256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026°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34 Conector recto"/>
          <p:cNvCxnSpPr/>
          <p:nvPr/>
        </p:nvCxnSpPr>
        <p:spPr>
          <a:xfrm>
            <a:off x="3441268" y="2100933"/>
            <a:ext cx="288000" cy="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"/>
          <p:cNvCxnSpPr>
            <a:cxnSpLocks noChangeAspect="1"/>
          </p:cNvCxnSpPr>
          <p:nvPr/>
        </p:nvCxnSpPr>
        <p:spPr>
          <a:xfrm flipH="1" flipV="1">
            <a:off x="731962" y="1951112"/>
            <a:ext cx="194734" cy="24768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"/>
          <p:cNvCxnSpPr/>
          <p:nvPr/>
        </p:nvCxnSpPr>
        <p:spPr>
          <a:xfrm rot="7320000">
            <a:off x="6216790" y="1854643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"/>
          <p:cNvCxnSpPr/>
          <p:nvPr/>
        </p:nvCxnSpPr>
        <p:spPr>
          <a:xfrm rot="9360000">
            <a:off x="6480925" y="3194096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>
            <a:cxnSpLocks noChangeAspect="1"/>
          </p:cNvCxnSpPr>
          <p:nvPr/>
        </p:nvCxnSpPr>
        <p:spPr>
          <a:xfrm flipV="1">
            <a:off x="6480926" y="6001234"/>
            <a:ext cx="276548" cy="200569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"/>
          <p:cNvCxnSpPr/>
          <p:nvPr/>
        </p:nvCxnSpPr>
        <p:spPr>
          <a:xfrm rot="4800000">
            <a:off x="5283452" y="6394576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Conector recto"/>
          <p:cNvCxnSpPr/>
          <p:nvPr/>
        </p:nvCxnSpPr>
        <p:spPr>
          <a:xfrm rot="12300000">
            <a:off x="3583722" y="6539788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41 CuadroTexto"/>
          <p:cNvSpPr txBox="1"/>
          <p:nvPr/>
        </p:nvSpPr>
        <p:spPr>
          <a:xfrm>
            <a:off x="5373216" y="1291570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OP</a:t>
            </a:r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/ BM</a:t>
            </a: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2 Conector recto"/>
          <p:cNvCxnSpPr/>
          <p:nvPr/>
        </p:nvCxnSpPr>
        <p:spPr>
          <a:xfrm rot="8520000">
            <a:off x="2980580" y="1365730"/>
            <a:ext cx="0" cy="72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4 Conector recto"/>
          <p:cNvCxnSpPr/>
          <p:nvPr/>
        </p:nvCxnSpPr>
        <p:spPr>
          <a:xfrm rot="5400000">
            <a:off x="4276360" y="3003874"/>
            <a:ext cx="0" cy="5439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"/>
          <p:cNvCxnSpPr/>
          <p:nvPr/>
        </p:nvCxnSpPr>
        <p:spPr>
          <a:xfrm rot="7320000">
            <a:off x="4758670" y="3391540"/>
            <a:ext cx="0" cy="3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"/>
          <p:cNvCxnSpPr/>
          <p:nvPr/>
        </p:nvCxnSpPr>
        <p:spPr>
          <a:xfrm rot="7320000">
            <a:off x="5342349" y="2676576"/>
            <a:ext cx="0" cy="46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Conector recto"/>
          <p:cNvCxnSpPr/>
          <p:nvPr/>
        </p:nvCxnSpPr>
        <p:spPr>
          <a:xfrm rot="9360000">
            <a:off x="5981486" y="3980316"/>
            <a:ext cx="0" cy="3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42 Conector recto"/>
          <p:cNvCxnSpPr/>
          <p:nvPr/>
        </p:nvCxnSpPr>
        <p:spPr>
          <a:xfrm flipH="1" flipV="1">
            <a:off x="4895270" y="4074519"/>
            <a:ext cx="196557" cy="5097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Conector recto"/>
          <p:cNvCxnSpPr/>
          <p:nvPr/>
        </p:nvCxnSpPr>
        <p:spPr>
          <a:xfrm rot="14100000">
            <a:off x="5388585" y="4670463"/>
            <a:ext cx="0" cy="3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1 Conector recto"/>
          <p:cNvCxnSpPr/>
          <p:nvPr/>
        </p:nvCxnSpPr>
        <p:spPr>
          <a:xfrm flipV="1">
            <a:off x="4548343" y="5013556"/>
            <a:ext cx="491612" cy="1105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43 Conector recto"/>
          <p:cNvCxnSpPr/>
          <p:nvPr/>
        </p:nvCxnSpPr>
        <p:spPr>
          <a:xfrm rot="15600000">
            <a:off x="4807380" y="5527819"/>
            <a:ext cx="0" cy="7920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44 Conector recto"/>
          <p:cNvCxnSpPr/>
          <p:nvPr/>
        </p:nvCxnSpPr>
        <p:spPr>
          <a:xfrm rot="15600000">
            <a:off x="3285251" y="6286831"/>
            <a:ext cx="0" cy="432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45 Conector recto"/>
          <p:cNvCxnSpPr/>
          <p:nvPr/>
        </p:nvCxnSpPr>
        <p:spPr>
          <a:xfrm rot="15600000">
            <a:off x="2408138" y="5195790"/>
            <a:ext cx="0" cy="57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Conector recto"/>
          <p:cNvCxnSpPr/>
          <p:nvPr/>
        </p:nvCxnSpPr>
        <p:spPr>
          <a:xfrm rot="12300000">
            <a:off x="2820831" y="6504924"/>
            <a:ext cx="0" cy="75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46 Conector recto"/>
          <p:cNvCxnSpPr/>
          <p:nvPr/>
        </p:nvCxnSpPr>
        <p:spPr>
          <a:xfrm rot="5400000">
            <a:off x="3915024" y="2538000"/>
            <a:ext cx="0" cy="54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47 CuadroTexto"/>
          <p:cNvSpPr txBox="1"/>
          <p:nvPr/>
        </p:nvSpPr>
        <p:spPr>
          <a:xfrm>
            <a:off x="2690523" y="183569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2,6c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48 CuadroTexto"/>
          <p:cNvSpPr txBox="1"/>
          <p:nvPr/>
        </p:nvSpPr>
        <p:spPr>
          <a:xfrm>
            <a:off x="3698635" y="2803747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3916698" y="305983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0,8c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50 CuadroTexto"/>
          <p:cNvSpPr txBox="1"/>
          <p:nvPr/>
        </p:nvSpPr>
        <p:spPr>
          <a:xfrm>
            <a:off x="4941168" y="291581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2,4c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51 CuadroTexto"/>
          <p:cNvSpPr txBox="1"/>
          <p:nvPr/>
        </p:nvSpPr>
        <p:spPr>
          <a:xfrm>
            <a:off x="5597624" y="413995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2,2c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52 CuadroTexto"/>
          <p:cNvSpPr txBox="1"/>
          <p:nvPr/>
        </p:nvSpPr>
        <p:spPr>
          <a:xfrm>
            <a:off x="5076604" y="407461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2,7c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53 CuadroTexto"/>
          <p:cNvSpPr txBox="1"/>
          <p:nvPr/>
        </p:nvSpPr>
        <p:spPr>
          <a:xfrm>
            <a:off x="5257662" y="493594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54 CuadroTexto"/>
          <p:cNvSpPr txBox="1"/>
          <p:nvPr/>
        </p:nvSpPr>
        <p:spPr>
          <a:xfrm>
            <a:off x="4582157" y="514806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2,2c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55 CuadroTexto"/>
          <p:cNvSpPr txBox="1"/>
          <p:nvPr/>
        </p:nvSpPr>
        <p:spPr>
          <a:xfrm>
            <a:off x="4365104" y="570932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56 CuadroTexto"/>
          <p:cNvSpPr txBox="1"/>
          <p:nvPr/>
        </p:nvSpPr>
        <p:spPr>
          <a:xfrm>
            <a:off x="2276872" y="56373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2,1c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57 CuadroTexto"/>
          <p:cNvSpPr txBox="1"/>
          <p:nvPr/>
        </p:nvSpPr>
        <p:spPr>
          <a:xfrm>
            <a:off x="2980580" y="608416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58 CuadroTexto"/>
          <p:cNvSpPr txBox="1"/>
          <p:nvPr/>
        </p:nvSpPr>
        <p:spPr>
          <a:xfrm>
            <a:off x="2132856" y="678944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9" name="68 Conector recto de flecha"/>
          <p:cNvCxnSpPr/>
          <p:nvPr/>
        </p:nvCxnSpPr>
        <p:spPr>
          <a:xfrm flipH="1">
            <a:off x="3285251" y="3103474"/>
            <a:ext cx="298473" cy="500055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72 Conector recto de flecha"/>
          <p:cNvCxnSpPr/>
          <p:nvPr/>
        </p:nvCxnSpPr>
        <p:spPr>
          <a:xfrm flipH="1" flipV="1">
            <a:off x="4546598" y="2452110"/>
            <a:ext cx="331760" cy="754436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76 Conector recto de flecha"/>
          <p:cNvCxnSpPr/>
          <p:nvPr/>
        </p:nvCxnSpPr>
        <p:spPr>
          <a:xfrm>
            <a:off x="4993073" y="5533801"/>
            <a:ext cx="1743269" cy="218927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78 Conector recto de flecha"/>
          <p:cNvCxnSpPr/>
          <p:nvPr/>
        </p:nvCxnSpPr>
        <p:spPr>
          <a:xfrm flipV="1">
            <a:off x="5745036" y="4830832"/>
            <a:ext cx="636292" cy="263692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85 Arco de bloque"/>
          <p:cNvSpPr>
            <a:spLocks noChangeAspect="1"/>
          </p:cNvSpPr>
          <p:nvPr/>
        </p:nvSpPr>
        <p:spPr>
          <a:xfrm rot="20838382">
            <a:off x="4031927" y="2438432"/>
            <a:ext cx="983981" cy="983981"/>
          </a:xfrm>
          <a:prstGeom prst="blockArc">
            <a:avLst>
              <a:gd name="adj1" fmla="val 11259181"/>
              <a:gd name="adj2" fmla="val 19942776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90" name="89 Arco de bloque"/>
          <p:cNvSpPr>
            <a:spLocks noChangeAspect="1"/>
          </p:cNvSpPr>
          <p:nvPr/>
        </p:nvSpPr>
        <p:spPr>
          <a:xfrm rot="5400000">
            <a:off x="5354543" y="4844112"/>
            <a:ext cx="1338206" cy="1338206"/>
          </a:xfrm>
          <a:prstGeom prst="blockArc">
            <a:avLst>
              <a:gd name="adj1" fmla="val 13085254"/>
              <a:gd name="adj2" fmla="val 18411559"/>
              <a:gd name="adj3" fmla="val 253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92" name="91 Arco de bloque"/>
          <p:cNvSpPr>
            <a:spLocks noChangeAspect="1"/>
          </p:cNvSpPr>
          <p:nvPr/>
        </p:nvSpPr>
        <p:spPr>
          <a:xfrm rot="3185359">
            <a:off x="5426645" y="4265389"/>
            <a:ext cx="986870" cy="986870"/>
          </a:xfrm>
          <a:prstGeom prst="blockArc">
            <a:avLst>
              <a:gd name="adj1" fmla="val 14581290"/>
              <a:gd name="adj2" fmla="val 19972564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96" name="95 CuadroTexto"/>
          <p:cNvSpPr txBox="1"/>
          <p:nvPr/>
        </p:nvSpPr>
        <p:spPr>
          <a:xfrm>
            <a:off x="3064907" y="359043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96 CuadroTexto"/>
          <p:cNvSpPr txBox="1"/>
          <p:nvPr/>
        </p:nvSpPr>
        <p:spPr>
          <a:xfrm>
            <a:off x="4283897" y="2240177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97 CuadroTexto"/>
          <p:cNvSpPr txBox="1"/>
          <p:nvPr/>
        </p:nvSpPr>
        <p:spPr>
          <a:xfrm>
            <a:off x="5419213" y="256861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98 CuadroTexto"/>
          <p:cNvSpPr txBox="1"/>
          <p:nvPr/>
        </p:nvSpPr>
        <p:spPr>
          <a:xfrm>
            <a:off x="5642851" y="550810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8,3c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99 CuadroTexto"/>
          <p:cNvSpPr txBox="1"/>
          <p:nvPr/>
        </p:nvSpPr>
        <p:spPr>
          <a:xfrm>
            <a:off x="5877272" y="484522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4,4c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79 CuadroTexto"/>
          <p:cNvSpPr txBox="1"/>
          <p:nvPr/>
        </p:nvSpPr>
        <p:spPr>
          <a:xfrm>
            <a:off x="4541884" y="331857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84 Arco de bloque"/>
          <p:cNvSpPr>
            <a:spLocks noChangeAspect="1"/>
          </p:cNvSpPr>
          <p:nvPr/>
        </p:nvSpPr>
        <p:spPr>
          <a:xfrm rot="21314085">
            <a:off x="1346490" y="5490141"/>
            <a:ext cx="1338206" cy="1338206"/>
          </a:xfrm>
          <a:prstGeom prst="blockArc">
            <a:avLst>
              <a:gd name="adj1" fmla="val 13085254"/>
              <a:gd name="adj2" fmla="val 18411559"/>
              <a:gd name="adj3" fmla="val 253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cxnSp>
        <p:nvCxnSpPr>
          <p:cNvPr id="87" name="86 Conector recto de flecha"/>
          <p:cNvCxnSpPr/>
          <p:nvPr/>
        </p:nvCxnSpPr>
        <p:spPr>
          <a:xfrm flipH="1" flipV="1">
            <a:off x="1851688" y="5513215"/>
            <a:ext cx="140311" cy="685588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92 Arco de bloque"/>
          <p:cNvSpPr>
            <a:spLocks noChangeAspect="1"/>
          </p:cNvSpPr>
          <p:nvPr/>
        </p:nvSpPr>
        <p:spPr>
          <a:xfrm rot="21364896">
            <a:off x="4379548" y="2777956"/>
            <a:ext cx="1680601" cy="1680601"/>
          </a:xfrm>
          <a:prstGeom prst="blockArc">
            <a:avLst>
              <a:gd name="adj1" fmla="val 15088251"/>
              <a:gd name="adj2" fmla="val 19562578"/>
              <a:gd name="adj3" fmla="val 405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cxnSp>
        <p:nvCxnSpPr>
          <p:cNvPr id="94" name="93 Conector recto de flecha"/>
          <p:cNvCxnSpPr/>
          <p:nvPr/>
        </p:nvCxnSpPr>
        <p:spPr>
          <a:xfrm flipV="1">
            <a:off x="5278496" y="2915816"/>
            <a:ext cx="310363" cy="674640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100 Arco de bloque"/>
          <p:cNvSpPr>
            <a:spLocks noChangeAspect="1"/>
          </p:cNvSpPr>
          <p:nvPr/>
        </p:nvSpPr>
        <p:spPr>
          <a:xfrm rot="14418300">
            <a:off x="2628976" y="2220023"/>
            <a:ext cx="1312550" cy="1371412"/>
          </a:xfrm>
          <a:prstGeom prst="blockArc">
            <a:avLst>
              <a:gd name="adj1" fmla="val 11259181"/>
              <a:gd name="adj2" fmla="val 18627373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109" name="108 CuadroTexto"/>
          <p:cNvSpPr txBox="1"/>
          <p:nvPr/>
        </p:nvSpPr>
        <p:spPr>
          <a:xfrm>
            <a:off x="1754419" y="572412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3,6c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2" name="71 Conector recto"/>
          <p:cNvCxnSpPr/>
          <p:nvPr/>
        </p:nvCxnSpPr>
        <p:spPr>
          <a:xfrm flipH="1" flipV="1">
            <a:off x="4659522" y="3531213"/>
            <a:ext cx="8189" cy="193119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73 Conector recto"/>
          <p:cNvCxnSpPr/>
          <p:nvPr/>
        </p:nvCxnSpPr>
        <p:spPr>
          <a:xfrm flipV="1">
            <a:off x="4767107" y="3127476"/>
            <a:ext cx="65655" cy="158137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74 CuadroTexto"/>
          <p:cNvSpPr txBox="1"/>
          <p:nvPr/>
        </p:nvSpPr>
        <p:spPr>
          <a:xfrm>
            <a:off x="4832762" y="3045025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196°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6" name="75 Conector recto"/>
          <p:cNvCxnSpPr/>
          <p:nvPr/>
        </p:nvCxnSpPr>
        <p:spPr>
          <a:xfrm rot="15720000">
            <a:off x="4724847" y="3431544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77 Conector recto"/>
          <p:cNvCxnSpPr/>
          <p:nvPr/>
        </p:nvCxnSpPr>
        <p:spPr>
          <a:xfrm rot="15720000">
            <a:off x="5269592" y="3405529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80 CuadroTexto"/>
          <p:cNvSpPr txBox="1"/>
          <p:nvPr/>
        </p:nvSpPr>
        <p:spPr>
          <a:xfrm>
            <a:off x="5315570" y="347001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266°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3" name="82 Conector recto"/>
          <p:cNvCxnSpPr/>
          <p:nvPr/>
        </p:nvCxnSpPr>
        <p:spPr>
          <a:xfrm rot="18840000">
            <a:off x="5057985" y="4271330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83 Conector recto"/>
          <p:cNvCxnSpPr/>
          <p:nvPr/>
        </p:nvCxnSpPr>
        <p:spPr>
          <a:xfrm rot="18840000">
            <a:off x="5705393" y="4932523"/>
            <a:ext cx="0" cy="324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87 CuadroTexto"/>
          <p:cNvSpPr txBox="1"/>
          <p:nvPr/>
        </p:nvSpPr>
        <p:spPr>
          <a:xfrm>
            <a:off x="5664457" y="5131783"/>
            <a:ext cx="577453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310°(N)</a:t>
            </a:r>
            <a:endParaRPr lang="es-CL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9" name="88 Conector recto"/>
          <p:cNvCxnSpPr/>
          <p:nvPr/>
        </p:nvCxnSpPr>
        <p:spPr>
          <a:xfrm flipH="1">
            <a:off x="5057986" y="4960640"/>
            <a:ext cx="37237" cy="168332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90 Conector recto"/>
          <p:cNvCxnSpPr/>
          <p:nvPr/>
        </p:nvCxnSpPr>
        <p:spPr>
          <a:xfrm flipH="1">
            <a:off x="5039955" y="5345140"/>
            <a:ext cx="66231" cy="331824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94 CuadroTexto"/>
          <p:cNvSpPr txBox="1"/>
          <p:nvPr/>
        </p:nvSpPr>
        <p:spPr>
          <a:xfrm>
            <a:off x="4845342" y="5607591"/>
            <a:ext cx="521803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018°(I)</a:t>
            </a:r>
            <a:endParaRPr lang="es-CL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2" name="101 Conector recto"/>
          <p:cNvCxnSpPr/>
          <p:nvPr/>
        </p:nvCxnSpPr>
        <p:spPr>
          <a:xfrm rot="6180000">
            <a:off x="3535397" y="6195127"/>
            <a:ext cx="0" cy="720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102 Conector recto"/>
          <p:cNvCxnSpPr/>
          <p:nvPr/>
        </p:nvCxnSpPr>
        <p:spPr>
          <a:xfrm rot="6180000">
            <a:off x="1991998" y="6054803"/>
            <a:ext cx="0" cy="288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103 CuadroTexto"/>
          <p:cNvSpPr txBox="1"/>
          <p:nvPr/>
        </p:nvSpPr>
        <p:spPr>
          <a:xfrm>
            <a:off x="3789040" y="651621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341°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110 CuadroTexto"/>
          <p:cNvSpPr txBox="1"/>
          <p:nvPr/>
        </p:nvSpPr>
        <p:spPr>
          <a:xfrm>
            <a:off x="2168896" y="5868144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86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111 CuadroTexto"/>
          <p:cNvSpPr txBox="1"/>
          <p:nvPr/>
        </p:nvSpPr>
        <p:spPr>
          <a:xfrm>
            <a:off x="1829423" y="6114365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88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162 CuadroTexto"/>
          <p:cNvSpPr txBox="1"/>
          <p:nvPr/>
        </p:nvSpPr>
        <p:spPr>
          <a:xfrm>
            <a:off x="3505607" y="2223476"/>
            <a:ext cx="292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W</a:t>
            </a:r>
          </a:p>
        </p:txBody>
      </p:sp>
      <p:sp>
        <p:nvSpPr>
          <p:cNvPr id="165" name="164 CuadroTexto"/>
          <p:cNvSpPr txBox="1"/>
          <p:nvPr/>
        </p:nvSpPr>
        <p:spPr>
          <a:xfrm>
            <a:off x="2969334" y="1606071"/>
            <a:ext cx="309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Y</a:t>
            </a:r>
          </a:p>
        </p:txBody>
      </p:sp>
      <p:sp>
        <p:nvSpPr>
          <p:cNvPr id="171" name="170 CuadroTexto"/>
          <p:cNvSpPr txBox="1"/>
          <p:nvPr/>
        </p:nvSpPr>
        <p:spPr>
          <a:xfrm>
            <a:off x="1104512" y="1698120"/>
            <a:ext cx="267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Z</a:t>
            </a:r>
          </a:p>
        </p:txBody>
      </p:sp>
      <p:sp>
        <p:nvSpPr>
          <p:cNvPr id="172" name="171 CuadroTexto"/>
          <p:cNvSpPr txBox="1"/>
          <p:nvPr/>
        </p:nvSpPr>
        <p:spPr>
          <a:xfrm>
            <a:off x="2161859" y="2754118"/>
            <a:ext cx="3156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X</a:t>
            </a:r>
          </a:p>
        </p:txBody>
      </p:sp>
      <p:sp>
        <p:nvSpPr>
          <p:cNvPr id="173" name="172 CuadroTexto"/>
          <p:cNvSpPr txBox="1"/>
          <p:nvPr/>
        </p:nvSpPr>
        <p:spPr>
          <a:xfrm>
            <a:off x="3907642" y="2414721"/>
            <a:ext cx="23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V</a:t>
            </a:r>
          </a:p>
        </p:txBody>
      </p:sp>
      <p:sp>
        <p:nvSpPr>
          <p:cNvPr id="174" name="173 CuadroTexto"/>
          <p:cNvSpPr txBox="1"/>
          <p:nvPr/>
        </p:nvSpPr>
        <p:spPr>
          <a:xfrm>
            <a:off x="4150953" y="1555474"/>
            <a:ext cx="2848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U</a:t>
            </a:r>
          </a:p>
        </p:txBody>
      </p:sp>
      <p:sp>
        <p:nvSpPr>
          <p:cNvPr id="175" name="174 CuadroTexto"/>
          <p:cNvSpPr txBox="1"/>
          <p:nvPr/>
        </p:nvSpPr>
        <p:spPr>
          <a:xfrm>
            <a:off x="5267215" y="2530137"/>
            <a:ext cx="23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T</a:t>
            </a:r>
            <a:endParaRPr lang="es-CL" sz="1400" dirty="0"/>
          </a:p>
        </p:txBody>
      </p:sp>
      <p:sp>
        <p:nvSpPr>
          <p:cNvPr id="176" name="175 CuadroTexto"/>
          <p:cNvSpPr txBox="1"/>
          <p:nvPr/>
        </p:nvSpPr>
        <p:spPr>
          <a:xfrm>
            <a:off x="5899172" y="3552351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R</a:t>
            </a:r>
          </a:p>
        </p:txBody>
      </p:sp>
      <p:sp>
        <p:nvSpPr>
          <p:cNvPr id="177" name="176 CuadroTexto"/>
          <p:cNvSpPr txBox="1"/>
          <p:nvPr/>
        </p:nvSpPr>
        <p:spPr>
          <a:xfrm>
            <a:off x="5963077" y="3920631"/>
            <a:ext cx="2788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O</a:t>
            </a:r>
          </a:p>
        </p:txBody>
      </p:sp>
      <p:sp>
        <p:nvSpPr>
          <p:cNvPr id="178" name="177 CuadroTexto"/>
          <p:cNvSpPr txBox="1"/>
          <p:nvPr/>
        </p:nvSpPr>
        <p:spPr>
          <a:xfrm>
            <a:off x="5789034" y="5991254"/>
            <a:ext cx="443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K</a:t>
            </a:r>
            <a:endParaRPr lang="es-CL" sz="1400" dirty="0"/>
          </a:p>
        </p:txBody>
      </p:sp>
      <p:sp>
        <p:nvSpPr>
          <p:cNvPr id="179" name="178 CuadroTexto"/>
          <p:cNvSpPr txBox="1"/>
          <p:nvPr/>
        </p:nvSpPr>
        <p:spPr>
          <a:xfrm>
            <a:off x="4971587" y="4736974"/>
            <a:ext cx="4375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I</a:t>
            </a:r>
            <a:endParaRPr lang="es-CL" sz="1400" dirty="0"/>
          </a:p>
        </p:txBody>
      </p:sp>
      <p:sp>
        <p:nvSpPr>
          <p:cNvPr id="180" name="179 CuadroTexto"/>
          <p:cNvSpPr txBox="1"/>
          <p:nvPr/>
        </p:nvSpPr>
        <p:spPr>
          <a:xfrm>
            <a:off x="6193526" y="4126295"/>
            <a:ext cx="3338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M</a:t>
            </a:r>
          </a:p>
        </p:txBody>
      </p:sp>
      <p:sp>
        <p:nvSpPr>
          <p:cNvPr id="181" name="180 CuadroTexto"/>
          <p:cNvSpPr txBox="1"/>
          <p:nvPr/>
        </p:nvSpPr>
        <p:spPr>
          <a:xfrm>
            <a:off x="4243282" y="3257793"/>
            <a:ext cx="3064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S</a:t>
            </a:r>
          </a:p>
        </p:txBody>
      </p:sp>
      <p:sp>
        <p:nvSpPr>
          <p:cNvPr id="182" name="181 CuadroTexto"/>
          <p:cNvSpPr txBox="1"/>
          <p:nvPr/>
        </p:nvSpPr>
        <p:spPr>
          <a:xfrm>
            <a:off x="4084797" y="3800289"/>
            <a:ext cx="2716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P</a:t>
            </a:r>
          </a:p>
        </p:txBody>
      </p:sp>
      <p:sp>
        <p:nvSpPr>
          <p:cNvPr id="183" name="182 CuadroTexto"/>
          <p:cNvSpPr txBox="1"/>
          <p:nvPr/>
        </p:nvSpPr>
        <p:spPr>
          <a:xfrm>
            <a:off x="4840753" y="4389511"/>
            <a:ext cx="303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N</a:t>
            </a:r>
          </a:p>
        </p:txBody>
      </p:sp>
      <p:sp>
        <p:nvSpPr>
          <p:cNvPr id="184" name="183 CuadroTexto"/>
          <p:cNvSpPr txBox="1"/>
          <p:nvPr/>
        </p:nvSpPr>
        <p:spPr>
          <a:xfrm>
            <a:off x="6604465" y="4984139"/>
            <a:ext cx="2786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L</a:t>
            </a:r>
          </a:p>
        </p:txBody>
      </p:sp>
      <p:sp>
        <p:nvSpPr>
          <p:cNvPr id="185" name="184 CuadroTexto"/>
          <p:cNvSpPr txBox="1"/>
          <p:nvPr/>
        </p:nvSpPr>
        <p:spPr>
          <a:xfrm>
            <a:off x="5194853" y="4674211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b="1" dirty="0"/>
              <a:t>J</a:t>
            </a:r>
          </a:p>
        </p:txBody>
      </p:sp>
      <p:sp>
        <p:nvSpPr>
          <p:cNvPr id="186" name="185 CuadroTexto"/>
          <p:cNvSpPr txBox="1"/>
          <p:nvPr/>
        </p:nvSpPr>
        <p:spPr>
          <a:xfrm>
            <a:off x="4795581" y="5894026"/>
            <a:ext cx="299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H</a:t>
            </a:r>
          </a:p>
        </p:txBody>
      </p:sp>
      <p:sp>
        <p:nvSpPr>
          <p:cNvPr id="187" name="186 CuadroTexto"/>
          <p:cNvSpPr txBox="1"/>
          <p:nvPr/>
        </p:nvSpPr>
        <p:spPr>
          <a:xfrm>
            <a:off x="2168896" y="4724871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F</a:t>
            </a:r>
          </a:p>
        </p:txBody>
      </p:sp>
      <p:sp>
        <p:nvSpPr>
          <p:cNvPr id="188" name="187 CuadroTexto"/>
          <p:cNvSpPr txBox="1"/>
          <p:nvPr/>
        </p:nvSpPr>
        <p:spPr>
          <a:xfrm>
            <a:off x="980728" y="5053169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D</a:t>
            </a:r>
          </a:p>
        </p:txBody>
      </p:sp>
      <p:sp>
        <p:nvSpPr>
          <p:cNvPr id="189" name="188 CuadroTexto"/>
          <p:cNvSpPr txBox="1"/>
          <p:nvPr/>
        </p:nvSpPr>
        <p:spPr>
          <a:xfrm>
            <a:off x="3663850" y="462816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G</a:t>
            </a:r>
          </a:p>
        </p:txBody>
      </p:sp>
      <p:sp>
        <p:nvSpPr>
          <p:cNvPr id="190" name="189 CuadroTexto"/>
          <p:cNvSpPr txBox="1"/>
          <p:nvPr/>
        </p:nvSpPr>
        <p:spPr>
          <a:xfrm>
            <a:off x="2074284" y="5191252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E</a:t>
            </a:r>
          </a:p>
        </p:txBody>
      </p:sp>
      <p:sp>
        <p:nvSpPr>
          <p:cNvPr id="191" name="190 CuadroTexto"/>
          <p:cNvSpPr txBox="1"/>
          <p:nvPr/>
        </p:nvSpPr>
        <p:spPr>
          <a:xfrm>
            <a:off x="3136452" y="6443675"/>
            <a:ext cx="48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C</a:t>
            </a:r>
          </a:p>
        </p:txBody>
      </p:sp>
      <p:sp>
        <p:nvSpPr>
          <p:cNvPr id="192" name="191 CuadroTexto"/>
          <p:cNvSpPr txBox="1"/>
          <p:nvPr/>
        </p:nvSpPr>
        <p:spPr>
          <a:xfrm>
            <a:off x="2636912" y="7144543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A</a:t>
            </a:r>
            <a:endParaRPr lang="es-CL" sz="1400" dirty="0"/>
          </a:p>
        </p:txBody>
      </p:sp>
      <p:sp>
        <p:nvSpPr>
          <p:cNvPr id="193" name="192 CuadroTexto"/>
          <p:cNvSpPr txBox="1"/>
          <p:nvPr/>
        </p:nvSpPr>
        <p:spPr>
          <a:xfrm>
            <a:off x="2758941" y="683676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B</a:t>
            </a:r>
            <a:endParaRPr lang="es-CL" sz="1400" dirty="0"/>
          </a:p>
        </p:txBody>
      </p:sp>
      <p:sp>
        <p:nvSpPr>
          <p:cNvPr id="194" name="193 CuadroTexto"/>
          <p:cNvSpPr txBox="1"/>
          <p:nvPr/>
        </p:nvSpPr>
        <p:spPr>
          <a:xfrm>
            <a:off x="4495291" y="3552351"/>
            <a:ext cx="31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Q</a:t>
            </a:r>
            <a:endParaRPr lang="es-CL" sz="1400" dirty="0"/>
          </a:p>
        </p:txBody>
      </p:sp>
      <p:cxnSp>
        <p:nvCxnSpPr>
          <p:cNvPr id="4" name="3 Conector recto de flecha"/>
          <p:cNvCxnSpPr>
            <a:endCxn id="193" idx="1"/>
          </p:cNvCxnSpPr>
          <p:nvPr/>
        </p:nvCxnSpPr>
        <p:spPr>
          <a:xfrm>
            <a:off x="1921843" y="6605833"/>
            <a:ext cx="837098" cy="38482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133 Conector recto de flecha"/>
          <p:cNvCxnSpPr>
            <a:endCxn id="52" idx="3"/>
          </p:cNvCxnSpPr>
          <p:nvPr/>
        </p:nvCxnSpPr>
        <p:spPr>
          <a:xfrm flipV="1">
            <a:off x="5656558" y="4255368"/>
            <a:ext cx="391511" cy="14186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134 Conector recto de flecha"/>
          <p:cNvCxnSpPr/>
          <p:nvPr/>
        </p:nvCxnSpPr>
        <p:spPr>
          <a:xfrm flipV="1">
            <a:off x="5043845" y="4228408"/>
            <a:ext cx="439040" cy="13511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135 Conector recto de flecha"/>
          <p:cNvCxnSpPr/>
          <p:nvPr/>
        </p:nvCxnSpPr>
        <p:spPr>
          <a:xfrm>
            <a:off x="5200415" y="4962678"/>
            <a:ext cx="289633" cy="26765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136 Conector recto de flecha"/>
          <p:cNvCxnSpPr/>
          <p:nvPr/>
        </p:nvCxnSpPr>
        <p:spPr>
          <a:xfrm>
            <a:off x="4667710" y="5590143"/>
            <a:ext cx="49311" cy="33372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137 Conector recto de flecha"/>
          <p:cNvCxnSpPr/>
          <p:nvPr/>
        </p:nvCxnSpPr>
        <p:spPr>
          <a:xfrm>
            <a:off x="2421182" y="5513215"/>
            <a:ext cx="53941" cy="45359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138 Conector recto de flecha"/>
          <p:cNvCxnSpPr/>
          <p:nvPr/>
        </p:nvCxnSpPr>
        <p:spPr>
          <a:xfrm>
            <a:off x="3271974" y="5889258"/>
            <a:ext cx="122540" cy="57606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149 Conector recto"/>
          <p:cNvCxnSpPr/>
          <p:nvPr/>
        </p:nvCxnSpPr>
        <p:spPr>
          <a:xfrm flipV="1">
            <a:off x="1979641" y="6001233"/>
            <a:ext cx="1031621" cy="20057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151 Conector recto de flecha"/>
          <p:cNvCxnSpPr/>
          <p:nvPr/>
        </p:nvCxnSpPr>
        <p:spPr>
          <a:xfrm>
            <a:off x="2967701" y="6058486"/>
            <a:ext cx="86536" cy="415658"/>
          </a:xfrm>
          <a:prstGeom prst="straightConnector1">
            <a:avLst/>
          </a:prstGeom>
          <a:ln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153 CuadroTexto"/>
          <p:cNvSpPr txBox="1"/>
          <p:nvPr/>
        </p:nvSpPr>
        <p:spPr>
          <a:xfrm>
            <a:off x="2622087" y="616641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6" name="65 Grupo"/>
          <p:cNvGrpSpPr/>
          <p:nvPr/>
        </p:nvGrpSpPr>
        <p:grpSpPr>
          <a:xfrm>
            <a:off x="3458240" y="4860034"/>
            <a:ext cx="607179" cy="849286"/>
            <a:chOff x="2272538" y="5636190"/>
            <a:chExt cx="607179" cy="849286"/>
          </a:xfrm>
        </p:grpSpPr>
        <p:cxnSp>
          <p:nvCxnSpPr>
            <p:cNvPr id="155" name="154 Conector recto"/>
            <p:cNvCxnSpPr/>
            <p:nvPr/>
          </p:nvCxnSpPr>
          <p:spPr>
            <a:xfrm rot="15600000">
              <a:off x="2560538" y="5348190"/>
              <a:ext cx="0" cy="576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155 CuadroTexto"/>
            <p:cNvSpPr txBox="1"/>
            <p:nvPr/>
          </p:nvSpPr>
          <p:spPr>
            <a:xfrm>
              <a:off x="2429272" y="5789712"/>
              <a:ext cx="450445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3,9c</a:t>
              </a:r>
              <a:endParaRPr lang="es-C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95" name="194 Conector recto de flecha"/>
            <p:cNvCxnSpPr/>
            <p:nvPr/>
          </p:nvCxnSpPr>
          <p:spPr>
            <a:xfrm>
              <a:off x="2573582" y="5665615"/>
              <a:ext cx="126887" cy="819861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6" name="195 Conector recto de flecha"/>
          <p:cNvCxnSpPr/>
          <p:nvPr/>
        </p:nvCxnSpPr>
        <p:spPr>
          <a:xfrm flipV="1">
            <a:off x="4787014" y="3313695"/>
            <a:ext cx="154154" cy="25466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" name="132 Grupo"/>
          <p:cNvGrpSpPr/>
          <p:nvPr/>
        </p:nvGrpSpPr>
        <p:grpSpPr>
          <a:xfrm>
            <a:off x="3262997" y="2648614"/>
            <a:ext cx="823823" cy="819966"/>
            <a:chOff x="4913496" y="5193045"/>
            <a:chExt cx="716597" cy="819966"/>
          </a:xfrm>
        </p:grpSpPr>
        <p:cxnSp>
          <p:nvCxnSpPr>
            <p:cNvPr id="197" name="196 Conector recto"/>
            <p:cNvCxnSpPr/>
            <p:nvPr/>
          </p:nvCxnSpPr>
          <p:spPr>
            <a:xfrm flipH="1">
              <a:off x="5435299" y="5193045"/>
              <a:ext cx="194794" cy="270549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197 Conector recto"/>
            <p:cNvCxnSpPr/>
            <p:nvPr/>
          </p:nvCxnSpPr>
          <p:spPr>
            <a:xfrm flipH="1">
              <a:off x="5087131" y="5575663"/>
              <a:ext cx="164669" cy="175312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9" name="198 CuadroTexto"/>
            <p:cNvSpPr txBox="1"/>
            <p:nvPr/>
          </p:nvSpPr>
          <p:spPr>
            <a:xfrm>
              <a:off x="4913496" y="579756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060°(v)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25 CuadroTexto"/>
          <p:cNvSpPr txBox="1"/>
          <p:nvPr/>
        </p:nvSpPr>
        <p:spPr>
          <a:xfrm>
            <a:off x="3603971" y="197493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270°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0" name="199 Conector recto de flecha"/>
          <p:cNvCxnSpPr/>
          <p:nvPr/>
        </p:nvCxnSpPr>
        <p:spPr>
          <a:xfrm flipV="1">
            <a:off x="2636912" y="1820288"/>
            <a:ext cx="343668" cy="28064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200 Conector recto"/>
          <p:cNvCxnSpPr/>
          <p:nvPr/>
        </p:nvCxnSpPr>
        <p:spPr>
          <a:xfrm rot="8520000">
            <a:off x="2255843" y="2269441"/>
            <a:ext cx="0" cy="72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201 Conector recto de flecha"/>
          <p:cNvCxnSpPr/>
          <p:nvPr/>
        </p:nvCxnSpPr>
        <p:spPr>
          <a:xfrm flipV="1">
            <a:off x="2168896" y="2198792"/>
            <a:ext cx="343668" cy="28064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3" name="202 CuadroTexto"/>
          <p:cNvSpPr txBox="1"/>
          <p:nvPr/>
        </p:nvSpPr>
        <p:spPr>
          <a:xfrm>
            <a:off x="2332715" y="2341831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5" name="144 Grupo"/>
          <p:cNvGrpSpPr/>
          <p:nvPr/>
        </p:nvGrpSpPr>
        <p:grpSpPr>
          <a:xfrm>
            <a:off x="926696" y="1391503"/>
            <a:ext cx="1903495" cy="300177"/>
            <a:chOff x="4271564" y="5068277"/>
            <a:chExt cx="1903495" cy="300177"/>
          </a:xfrm>
        </p:grpSpPr>
        <p:cxnSp>
          <p:nvCxnSpPr>
            <p:cNvPr id="204" name="203 Conector recto"/>
            <p:cNvCxnSpPr/>
            <p:nvPr/>
          </p:nvCxnSpPr>
          <p:spPr>
            <a:xfrm>
              <a:off x="4271564" y="5368454"/>
              <a:ext cx="572551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204 Conector recto"/>
            <p:cNvCxnSpPr/>
            <p:nvPr/>
          </p:nvCxnSpPr>
          <p:spPr>
            <a:xfrm>
              <a:off x="5266712" y="5282845"/>
              <a:ext cx="499338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205 CuadroTexto"/>
            <p:cNvSpPr txBox="1"/>
            <p:nvPr/>
          </p:nvSpPr>
          <p:spPr>
            <a:xfrm>
              <a:off x="5653256" y="506827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273°(</a:t>
              </a:r>
              <a:r>
                <a:rPr lang="es-CL" sz="800" dirty="0">
                  <a:latin typeface="Arial" panose="020B0604020202020204" pitchFamily="34" charset="0"/>
                  <a:cs typeface="Arial" panose="020B0604020202020204" pitchFamily="34" charset="0"/>
                </a:rPr>
                <a:t>z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973026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3056"/>
            <a:ext cx="6857999" cy="8406909"/>
          </a:xfrm>
          <a:ln w="12700">
            <a:solidFill>
              <a:schemeClr val="tx1"/>
            </a:solidFill>
          </a:ln>
        </p:spPr>
      </p:pic>
      <p:cxnSp>
        <p:nvCxnSpPr>
          <p:cNvPr id="19" name="18 Conector recto"/>
          <p:cNvCxnSpPr/>
          <p:nvPr/>
        </p:nvCxnSpPr>
        <p:spPr>
          <a:xfrm rot="8280000">
            <a:off x="3485104" y="3967578"/>
            <a:ext cx="0" cy="126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"/>
          <p:cNvCxnSpPr/>
          <p:nvPr/>
        </p:nvCxnSpPr>
        <p:spPr>
          <a:xfrm flipH="1" flipV="1">
            <a:off x="3906670" y="5065760"/>
            <a:ext cx="49196" cy="15224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"/>
          <p:cNvCxnSpPr>
            <a:cxnSpLocks noChangeAspect="1"/>
          </p:cNvCxnSpPr>
          <p:nvPr/>
        </p:nvCxnSpPr>
        <p:spPr>
          <a:xfrm flipH="1" flipV="1">
            <a:off x="3955867" y="6588224"/>
            <a:ext cx="895414" cy="9361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/>
          <p:nvPr/>
        </p:nvCxnSpPr>
        <p:spPr>
          <a:xfrm flipH="1" flipV="1">
            <a:off x="4870035" y="7520201"/>
            <a:ext cx="143781" cy="8154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recto"/>
          <p:cNvCxnSpPr/>
          <p:nvPr/>
        </p:nvCxnSpPr>
        <p:spPr>
          <a:xfrm rot="8520000">
            <a:off x="5211068" y="8192856"/>
            <a:ext cx="0" cy="68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recto"/>
          <p:cNvCxnSpPr/>
          <p:nvPr/>
        </p:nvCxnSpPr>
        <p:spPr>
          <a:xfrm rot="7380000">
            <a:off x="1559350" y="1349032"/>
            <a:ext cx="0" cy="360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4966745" y="899592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OP</a:t>
            </a:r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/ BM</a:t>
            </a: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639085" y="442242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303°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11 Conector recto"/>
          <p:cNvCxnSpPr/>
          <p:nvPr/>
        </p:nvCxnSpPr>
        <p:spPr>
          <a:xfrm rot="7380000">
            <a:off x="726629" y="4005371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4773552" y="3149032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14 Conector recto"/>
          <p:cNvCxnSpPr/>
          <p:nvPr/>
        </p:nvCxnSpPr>
        <p:spPr>
          <a:xfrm rot="8280000">
            <a:off x="4844959" y="2688093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5985336" y="547212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19 Conector recto"/>
          <p:cNvCxnSpPr>
            <a:cxnSpLocks noChangeAspect="1"/>
          </p:cNvCxnSpPr>
          <p:nvPr/>
        </p:nvCxnSpPr>
        <p:spPr>
          <a:xfrm flipH="1" flipV="1">
            <a:off x="6219336" y="5035707"/>
            <a:ext cx="14226" cy="440291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CuadroTexto"/>
          <p:cNvSpPr txBox="1"/>
          <p:nvPr/>
        </p:nvSpPr>
        <p:spPr>
          <a:xfrm>
            <a:off x="1536786" y="7468974"/>
            <a:ext cx="468000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21 Conector recto"/>
          <p:cNvCxnSpPr>
            <a:cxnSpLocks noChangeAspect="1"/>
          </p:cNvCxnSpPr>
          <p:nvPr/>
        </p:nvCxnSpPr>
        <p:spPr>
          <a:xfrm flipH="1" flipV="1">
            <a:off x="1534852" y="7179096"/>
            <a:ext cx="258264" cy="27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22 CuadroTexto"/>
          <p:cNvSpPr txBox="1"/>
          <p:nvPr/>
        </p:nvSpPr>
        <p:spPr>
          <a:xfrm>
            <a:off x="5943972" y="7670465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24 Conector recto"/>
          <p:cNvCxnSpPr>
            <a:cxnSpLocks noChangeAspect="1"/>
          </p:cNvCxnSpPr>
          <p:nvPr/>
        </p:nvCxnSpPr>
        <p:spPr>
          <a:xfrm flipH="1" flipV="1">
            <a:off x="6084264" y="7168639"/>
            <a:ext cx="86269" cy="489252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25 Conector recto"/>
          <p:cNvCxnSpPr/>
          <p:nvPr/>
        </p:nvCxnSpPr>
        <p:spPr>
          <a:xfrm rot="7380000">
            <a:off x="930759" y="1512783"/>
            <a:ext cx="0" cy="61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Conector recto"/>
          <p:cNvCxnSpPr/>
          <p:nvPr/>
        </p:nvCxnSpPr>
        <p:spPr>
          <a:xfrm rot="7380000">
            <a:off x="2258731" y="3909785"/>
            <a:ext cx="0" cy="50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Conector recto"/>
          <p:cNvCxnSpPr/>
          <p:nvPr/>
        </p:nvCxnSpPr>
        <p:spPr>
          <a:xfrm flipH="1" flipV="1">
            <a:off x="3619644" y="3351860"/>
            <a:ext cx="466626" cy="55726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4 Conector recto"/>
          <p:cNvCxnSpPr/>
          <p:nvPr/>
        </p:nvCxnSpPr>
        <p:spPr>
          <a:xfrm rot="10680000">
            <a:off x="3536035" y="5170307"/>
            <a:ext cx="0" cy="4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Conector recto"/>
          <p:cNvCxnSpPr/>
          <p:nvPr/>
        </p:nvCxnSpPr>
        <p:spPr>
          <a:xfrm rot="10680000">
            <a:off x="4213549" y="5580291"/>
            <a:ext cx="0" cy="4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 rot="8160000">
            <a:off x="4791881" y="6882325"/>
            <a:ext cx="0" cy="4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rot="10200000">
            <a:off x="5182764" y="7903850"/>
            <a:ext cx="0" cy="57600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35 CuadroTexto"/>
          <p:cNvSpPr txBox="1"/>
          <p:nvPr/>
        </p:nvSpPr>
        <p:spPr>
          <a:xfrm>
            <a:off x="422640" y="2053265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3,2c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3482611" y="376510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37 CuadroTexto"/>
          <p:cNvSpPr txBox="1"/>
          <p:nvPr/>
        </p:nvSpPr>
        <p:spPr>
          <a:xfrm>
            <a:off x="2258732" y="390912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39 Conector recto"/>
          <p:cNvCxnSpPr/>
          <p:nvPr/>
        </p:nvCxnSpPr>
        <p:spPr>
          <a:xfrm rot="7380000">
            <a:off x="2673705" y="2284785"/>
            <a:ext cx="0" cy="61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40 CuadroTexto"/>
          <p:cNvSpPr txBox="1"/>
          <p:nvPr/>
        </p:nvSpPr>
        <p:spPr>
          <a:xfrm>
            <a:off x="2361881" y="2842677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42 CuadroTexto"/>
          <p:cNvSpPr txBox="1"/>
          <p:nvPr/>
        </p:nvSpPr>
        <p:spPr>
          <a:xfrm>
            <a:off x="2611053" y="4461095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43 CuadroTexto"/>
          <p:cNvSpPr txBox="1"/>
          <p:nvPr/>
        </p:nvSpPr>
        <p:spPr>
          <a:xfrm>
            <a:off x="3501008" y="542128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1,6c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44 CuadroTexto"/>
          <p:cNvSpPr txBox="1"/>
          <p:nvPr/>
        </p:nvSpPr>
        <p:spPr>
          <a:xfrm>
            <a:off x="3861048" y="573792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45 CuadroTexto"/>
          <p:cNvSpPr txBox="1"/>
          <p:nvPr/>
        </p:nvSpPr>
        <p:spPr>
          <a:xfrm>
            <a:off x="4365104" y="694826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46 CuadroTexto"/>
          <p:cNvSpPr txBox="1"/>
          <p:nvPr/>
        </p:nvSpPr>
        <p:spPr>
          <a:xfrm>
            <a:off x="4167947" y="811356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6,8c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12 Conector recto de flecha"/>
          <p:cNvCxnSpPr/>
          <p:nvPr/>
        </p:nvCxnSpPr>
        <p:spPr>
          <a:xfrm flipV="1">
            <a:off x="3212976" y="2483768"/>
            <a:ext cx="46886" cy="1791603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54 Conector recto de flecha"/>
          <p:cNvCxnSpPr/>
          <p:nvPr/>
        </p:nvCxnSpPr>
        <p:spPr>
          <a:xfrm flipV="1">
            <a:off x="3931268" y="3635896"/>
            <a:ext cx="577852" cy="1669976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60 Arco de bloque"/>
          <p:cNvSpPr>
            <a:spLocks noChangeAspect="1"/>
          </p:cNvSpPr>
          <p:nvPr/>
        </p:nvSpPr>
        <p:spPr>
          <a:xfrm rot="20661306">
            <a:off x="2690905" y="2365695"/>
            <a:ext cx="2080304" cy="2080304"/>
          </a:xfrm>
          <a:prstGeom prst="blockArc">
            <a:avLst>
              <a:gd name="adj1" fmla="val 13661905"/>
              <a:gd name="adj2" fmla="val 16709022"/>
              <a:gd name="adj3" fmla="val 562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62" name="61 Arco de bloque"/>
          <p:cNvSpPr>
            <a:spLocks noChangeAspect="1"/>
          </p:cNvSpPr>
          <p:nvPr/>
        </p:nvSpPr>
        <p:spPr>
          <a:xfrm rot="20746560">
            <a:off x="3567024" y="3597638"/>
            <a:ext cx="1470102" cy="1470102"/>
          </a:xfrm>
          <a:prstGeom prst="blockArc">
            <a:avLst>
              <a:gd name="adj1" fmla="val 14975598"/>
              <a:gd name="adj2" fmla="val 19625641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64" name="63 CuadroTexto"/>
          <p:cNvSpPr txBox="1"/>
          <p:nvPr/>
        </p:nvSpPr>
        <p:spPr>
          <a:xfrm>
            <a:off x="4077072" y="426916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7,5c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64 CuadroTexto"/>
          <p:cNvSpPr txBox="1"/>
          <p:nvPr/>
        </p:nvSpPr>
        <p:spPr>
          <a:xfrm>
            <a:off x="4130159" y="519045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67 CuadroTexto"/>
          <p:cNvSpPr txBox="1"/>
          <p:nvPr/>
        </p:nvSpPr>
        <p:spPr>
          <a:xfrm>
            <a:off x="3212976" y="6805679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9" name="68 Conector recto"/>
          <p:cNvCxnSpPr/>
          <p:nvPr/>
        </p:nvCxnSpPr>
        <p:spPr>
          <a:xfrm rot="10200000">
            <a:off x="3564061" y="7445789"/>
            <a:ext cx="0" cy="72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69 CuadroTexto"/>
          <p:cNvSpPr txBox="1"/>
          <p:nvPr/>
        </p:nvSpPr>
        <p:spPr>
          <a:xfrm>
            <a:off x="3986667" y="773960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70 Arco de bloque"/>
          <p:cNvSpPr>
            <a:spLocks noChangeAspect="1"/>
          </p:cNvSpPr>
          <p:nvPr/>
        </p:nvSpPr>
        <p:spPr>
          <a:xfrm>
            <a:off x="4311493" y="7098325"/>
            <a:ext cx="1066932" cy="1066932"/>
          </a:xfrm>
          <a:prstGeom prst="blockArc">
            <a:avLst>
              <a:gd name="adj1" fmla="val 14975598"/>
              <a:gd name="adj2" fmla="val 19625641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cxnSp>
        <p:nvCxnSpPr>
          <p:cNvPr id="72" name="71 Conector recto de flecha"/>
          <p:cNvCxnSpPr/>
          <p:nvPr/>
        </p:nvCxnSpPr>
        <p:spPr>
          <a:xfrm flipV="1">
            <a:off x="4941928" y="7179099"/>
            <a:ext cx="215265" cy="585938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75 Arco de bloque"/>
          <p:cNvSpPr>
            <a:spLocks noChangeAspect="1"/>
          </p:cNvSpPr>
          <p:nvPr/>
        </p:nvSpPr>
        <p:spPr>
          <a:xfrm rot="18347767">
            <a:off x="3163380" y="5941306"/>
            <a:ext cx="840530" cy="840530"/>
          </a:xfrm>
          <a:prstGeom prst="blockArc">
            <a:avLst>
              <a:gd name="adj1" fmla="val 12310305"/>
              <a:gd name="adj2" fmla="val 19625641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cxnSp>
        <p:nvCxnSpPr>
          <p:cNvPr id="77" name="76 Conector recto de flecha"/>
          <p:cNvCxnSpPr/>
          <p:nvPr/>
        </p:nvCxnSpPr>
        <p:spPr>
          <a:xfrm flipH="1" flipV="1">
            <a:off x="3212976" y="6156176"/>
            <a:ext cx="873294" cy="576764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91 CuadroTexto"/>
          <p:cNvSpPr txBox="1"/>
          <p:nvPr/>
        </p:nvSpPr>
        <p:spPr>
          <a:xfrm>
            <a:off x="2790144" y="6081526"/>
            <a:ext cx="51883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4,75c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93 CuadroTexto"/>
          <p:cNvSpPr txBox="1"/>
          <p:nvPr/>
        </p:nvSpPr>
        <p:spPr>
          <a:xfrm>
            <a:off x="3050563" y="332414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,9c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8" name="57 Conector recto"/>
          <p:cNvCxnSpPr/>
          <p:nvPr/>
        </p:nvCxnSpPr>
        <p:spPr>
          <a:xfrm rot="16800000">
            <a:off x="2027967" y="3796845"/>
            <a:ext cx="0" cy="540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58 Conector recto"/>
          <p:cNvCxnSpPr/>
          <p:nvPr/>
        </p:nvCxnSpPr>
        <p:spPr>
          <a:xfrm rot="16800000">
            <a:off x="3143056" y="4047758"/>
            <a:ext cx="0" cy="432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59 CuadroTexto"/>
          <p:cNvSpPr txBox="1"/>
          <p:nvPr/>
        </p:nvSpPr>
        <p:spPr>
          <a:xfrm>
            <a:off x="1394379" y="3882899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270°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3" name="62 Conector recto"/>
          <p:cNvCxnSpPr>
            <a:stCxn id="74" idx="3"/>
          </p:cNvCxnSpPr>
          <p:nvPr/>
        </p:nvCxnSpPr>
        <p:spPr>
          <a:xfrm flipV="1">
            <a:off x="3271016" y="5282322"/>
            <a:ext cx="764923" cy="26505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66 Conector recto"/>
          <p:cNvCxnSpPr/>
          <p:nvPr/>
        </p:nvCxnSpPr>
        <p:spPr>
          <a:xfrm rot="3780000">
            <a:off x="4905416" y="6134520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72 Conector recto"/>
          <p:cNvCxnSpPr/>
          <p:nvPr/>
        </p:nvCxnSpPr>
        <p:spPr>
          <a:xfrm rot="3780000">
            <a:off x="4119548" y="6552939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73 CuadroTexto"/>
          <p:cNvSpPr txBox="1"/>
          <p:nvPr/>
        </p:nvSpPr>
        <p:spPr>
          <a:xfrm>
            <a:off x="2820571" y="5193411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252°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74 CuadroTexto"/>
          <p:cNvSpPr txBox="1"/>
          <p:nvPr/>
        </p:nvSpPr>
        <p:spPr>
          <a:xfrm>
            <a:off x="5007552" y="60903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061°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8" name="77 Conector recto"/>
          <p:cNvCxnSpPr/>
          <p:nvPr/>
        </p:nvCxnSpPr>
        <p:spPr>
          <a:xfrm rot="16680000">
            <a:off x="3452505" y="7384163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78 Conector recto"/>
          <p:cNvCxnSpPr/>
          <p:nvPr/>
        </p:nvCxnSpPr>
        <p:spPr>
          <a:xfrm rot="16680000">
            <a:off x="4896317" y="7641078"/>
            <a:ext cx="0" cy="288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79 CuadroTexto"/>
          <p:cNvSpPr txBox="1"/>
          <p:nvPr/>
        </p:nvSpPr>
        <p:spPr>
          <a:xfrm>
            <a:off x="2924944" y="74375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278°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76 CuadroTexto"/>
          <p:cNvSpPr txBox="1"/>
          <p:nvPr/>
        </p:nvSpPr>
        <p:spPr>
          <a:xfrm>
            <a:off x="44623" y="3059832"/>
            <a:ext cx="455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p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7" name="77 CuadroTexto"/>
          <p:cNvSpPr txBox="1"/>
          <p:nvPr/>
        </p:nvSpPr>
        <p:spPr>
          <a:xfrm>
            <a:off x="908720" y="3635896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n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8" name="79 CuadroTexto"/>
          <p:cNvSpPr txBox="1"/>
          <p:nvPr/>
        </p:nvSpPr>
        <p:spPr>
          <a:xfrm>
            <a:off x="2121067" y="1652123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o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9" name="80 CuadroTexto"/>
          <p:cNvSpPr txBox="1"/>
          <p:nvPr/>
        </p:nvSpPr>
        <p:spPr>
          <a:xfrm>
            <a:off x="1916831" y="4147378"/>
            <a:ext cx="50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l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0" name="81 CuadroTexto"/>
          <p:cNvSpPr txBox="1"/>
          <p:nvPr/>
        </p:nvSpPr>
        <p:spPr>
          <a:xfrm>
            <a:off x="2137013" y="4413434"/>
            <a:ext cx="416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k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3" name="83 CuadroTexto"/>
          <p:cNvSpPr txBox="1"/>
          <p:nvPr/>
        </p:nvSpPr>
        <p:spPr>
          <a:xfrm>
            <a:off x="2708920" y="2444994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m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5" name="85 CuadroTexto"/>
          <p:cNvSpPr txBox="1"/>
          <p:nvPr/>
        </p:nvSpPr>
        <p:spPr>
          <a:xfrm>
            <a:off x="4557296" y="4813489"/>
            <a:ext cx="516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i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6" name="86 CuadroTexto"/>
          <p:cNvSpPr txBox="1"/>
          <p:nvPr/>
        </p:nvSpPr>
        <p:spPr>
          <a:xfrm>
            <a:off x="3124086" y="5029981"/>
            <a:ext cx="3396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h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9" name="89 CuadroTexto"/>
          <p:cNvSpPr txBox="1"/>
          <p:nvPr/>
        </p:nvSpPr>
        <p:spPr>
          <a:xfrm>
            <a:off x="2994418" y="5814863"/>
            <a:ext cx="4840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g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0" name="90 CuadroTexto"/>
          <p:cNvSpPr txBox="1"/>
          <p:nvPr/>
        </p:nvSpPr>
        <p:spPr>
          <a:xfrm>
            <a:off x="4221088" y="5724128"/>
            <a:ext cx="3692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e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1" name="92 CuadroTexto"/>
          <p:cNvSpPr txBox="1"/>
          <p:nvPr/>
        </p:nvSpPr>
        <p:spPr>
          <a:xfrm>
            <a:off x="2930928" y="6318712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f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2" name="93 CuadroTexto"/>
          <p:cNvSpPr txBox="1"/>
          <p:nvPr/>
        </p:nvSpPr>
        <p:spPr>
          <a:xfrm>
            <a:off x="3230960" y="7547243"/>
            <a:ext cx="441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b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3" name="94 CuadroTexto"/>
          <p:cNvSpPr txBox="1"/>
          <p:nvPr/>
        </p:nvSpPr>
        <p:spPr>
          <a:xfrm>
            <a:off x="3286872" y="7805789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a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4" name="95 CuadroTexto"/>
          <p:cNvSpPr txBox="1"/>
          <p:nvPr/>
        </p:nvSpPr>
        <p:spPr>
          <a:xfrm>
            <a:off x="3789040" y="8440687"/>
            <a:ext cx="441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 smtClean="0"/>
              <a:t>Z</a:t>
            </a:r>
            <a:endParaRPr lang="es-CL" sz="1400" dirty="0"/>
          </a:p>
        </p:txBody>
      </p:sp>
      <p:sp>
        <p:nvSpPr>
          <p:cNvPr id="105" name="96 CuadroTexto"/>
          <p:cNvSpPr txBox="1"/>
          <p:nvPr/>
        </p:nvSpPr>
        <p:spPr>
          <a:xfrm>
            <a:off x="4725144" y="6856511"/>
            <a:ext cx="4320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c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6" name="97 CuadroTexto"/>
          <p:cNvSpPr txBox="1"/>
          <p:nvPr/>
        </p:nvSpPr>
        <p:spPr>
          <a:xfrm>
            <a:off x="4797152" y="6280447"/>
            <a:ext cx="3980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d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9" name="108 CuadroTexto"/>
          <p:cNvSpPr txBox="1"/>
          <p:nvPr/>
        </p:nvSpPr>
        <p:spPr>
          <a:xfrm>
            <a:off x="5949280" y="8296671"/>
            <a:ext cx="462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Y</a:t>
            </a:r>
            <a:endParaRPr lang="es-CL" sz="1400" dirty="0"/>
          </a:p>
        </p:txBody>
      </p:sp>
      <p:sp>
        <p:nvSpPr>
          <p:cNvPr id="111" name="75 CuadroTexto"/>
          <p:cNvSpPr txBox="1"/>
          <p:nvPr/>
        </p:nvSpPr>
        <p:spPr>
          <a:xfrm>
            <a:off x="1484784" y="683568"/>
            <a:ext cx="482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r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12" name="75 CuadroTexto"/>
          <p:cNvSpPr txBox="1"/>
          <p:nvPr/>
        </p:nvSpPr>
        <p:spPr>
          <a:xfrm>
            <a:off x="908720" y="1547664"/>
            <a:ext cx="482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q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grpSp>
        <p:nvGrpSpPr>
          <p:cNvPr id="113" name="112 Grupo"/>
          <p:cNvGrpSpPr/>
          <p:nvPr/>
        </p:nvGrpSpPr>
        <p:grpSpPr>
          <a:xfrm>
            <a:off x="3753072" y="8150382"/>
            <a:ext cx="1903495" cy="300177"/>
            <a:chOff x="4271564" y="5068277"/>
            <a:chExt cx="1903495" cy="300177"/>
          </a:xfrm>
        </p:grpSpPr>
        <p:cxnSp>
          <p:nvCxnSpPr>
            <p:cNvPr id="114" name="113 Conector recto"/>
            <p:cNvCxnSpPr/>
            <p:nvPr/>
          </p:nvCxnSpPr>
          <p:spPr>
            <a:xfrm>
              <a:off x="4271564" y="5368454"/>
              <a:ext cx="572551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114 Conector recto"/>
            <p:cNvCxnSpPr/>
            <p:nvPr/>
          </p:nvCxnSpPr>
          <p:spPr>
            <a:xfrm>
              <a:off x="5266712" y="5282845"/>
              <a:ext cx="499338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115 CuadroTexto"/>
            <p:cNvSpPr txBox="1"/>
            <p:nvPr/>
          </p:nvSpPr>
          <p:spPr>
            <a:xfrm>
              <a:off x="5653256" y="506827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273°(</a:t>
              </a:r>
              <a:r>
                <a:rPr lang="es-CL" sz="800" dirty="0">
                  <a:latin typeface="Arial" panose="020B0604020202020204" pitchFamily="34" charset="0"/>
                  <a:cs typeface="Arial" panose="020B0604020202020204" pitchFamily="34" charset="0"/>
                </a:rPr>
                <a:t>z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7" name="6 Conector recto de flecha"/>
          <p:cNvCxnSpPr/>
          <p:nvPr/>
        </p:nvCxnSpPr>
        <p:spPr>
          <a:xfrm>
            <a:off x="3626575" y="8113566"/>
            <a:ext cx="1506178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116 Conector recto de flecha"/>
          <p:cNvCxnSpPr/>
          <p:nvPr/>
        </p:nvCxnSpPr>
        <p:spPr>
          <a:xfrm flipV="1">
            <a:off x="3597958" y="7927911"/>
            <a:ext cx="1307458" cy="186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117 Conector recto"/>
          <p:cNvCxnSpPr>
            <a:endCxn id="119" idx="1"/>
          </p:cNvCxnSpPr>
          <p:nvPr/>
        </p:nvCxnSpPr>
        <p:spPr>
          <a:xfrm flipH="1" flipV="1">
            <a:off x="3160330" y="7268892"/>
            <a:ext cx="570353" cy="51618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118 CuadroTexto"/>
          <p:cNvSpPr txBox="1"/>
          <p:nvPr/>
        </p:nvSpPr>
        <p:spPr>
          <a:xfrm>
            <a:off x="3160330" y="715347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0" name="119 Conector recto de flecha"/>
          <p:cNvCxnSpPr/>
          <p:nvPr/>
        </p:nvCxnSpPr>
        <p:spPr>
          <a:xfrm flipV="1">
            <a:off x="3392960" y="6856511"/>
            <a:ext cx="777378" cy="61741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120 Conector recto de flecha"/>
          <p:cNvCxnSpPr/>
          <p:nvPr/>
        </p:nvCxnSpPr>
        <p:spPr>
          <a:xfrm flipV="1">
            <a:off x="4678889" y="7179099"/>
            <a:ext cx="191146" cy="17670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121 CuadroTexto"/>
          <p:cNvSpPr txBox="1"/>
          <p:nvPr/>
        </p:nvSpPr>
        <p:spPr>
          <a:xfrm>
            <a:off x="5055663" y="700725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3" name="122 Conector recto"/>
          <p:cNvCxnSpPr/>
          <p:nvPr/>
        </p:nvCxnSpPr>
        <p:spPr>
          <a:xfrm flipH="1" flipV="1">
            <a:off x="4119548" y="6012160"/>
            <a:ext cx="26695" cy="72296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123 CuadroTexto"/>
          <p:cNvSpPr txBox="1"/>
          <p:nvPr/>
        </p:nvSpPr>
        <p:spPr>
          <a:xfrm>
            <a:off x="3904936" y="6232481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85 CuadroTexto"/>
          <p:cNvSpPr txBox="1"/>
          <p:nvPr/>
        </p:nvSpPr>
        <p:spPr>
          <a:xfrm>
            <a:off x="3895604" y="3275032"/>
            <a:ext cx="516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 smtClean="0"/>
              <a:t>j’</a:t>
            </a:r>
            <a:endParaRPr lang="es-CL" sz="1400" dirty="0"/>
          </a:p>
        </p:txBody>
      </p:sp>
      <p:cxnSp>
        <p:nvCxnSpPr>
          <p:cNvPr id="126" name="125 Conector recto"/>
          <p:cNvCxnSpPr/>
          <p:nvPr/>
        </p:nvCxnSpPr>
        <p:spPr>
          <a:xfrm flipH="1" flipV="1">
            <a:off x="2312301" y="4356038"/>
            <a:ext cx="396619" cy="61133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126 Conector recto de flecha"/>
          <p:cNvCxnSpPr/>
          <p:nvPr/>
        </p:nvCxnSpPr>
        <p:spPr>
          <a:xfrm flipV="1">
            <a:off x="2661658" y="4499992"/>
            <a:ext cx="537357" cy="3553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127 Conector recto de flecha"/>
          <p:cNvCxnSpPr>
            <a:endCxn id="44" idx="3"/>
          </p:cNvCxnSpPr>
          <p:nvPr/>
        </p:nvCxnSpPr>
        <p:spPr>
          <a:xfrm>
            <a:off x="3548913" y="5515408"/>
            <a:ext cx="402540" cy="2129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129 Conector recto de flecha"/>
          <p:cNvCxnSpPr/>
          <p:nvPr/>
        </p:nvCxnSpPr>
        <p:spPr>
          <a:xfrm>
            <a:off x="3918278" y="5764230"/>
            <a:ext cx="287732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132 Conector recto de flecha"/>
          <p:cNvCxnSpPr/>
          <p:nvPr/>
        </p:nvCxnSpPr>
        <p:spPr>
          <a:xfrm flipV="1">
            <a:off x="3288196" y="3833928"/>
            <a:ext cx="698471" cy="51893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135 Conector recto de flecha"/>
          <p:cNvCxnSpPr/>
          <p:nvPr/>
        </p:nvCxnSpPr>
        <p:spPr>
          <a:xfrm flipV="1">
            <a:off x="2072321" y="2651681"/>
            <a:ext cx="617247" cy="77723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137 Conector recto de flecha"/>
          <p:cNvCxnSpPr/>
          <p:nvPr/>
        </p:nvCxnSpPr>
        <p:spPr>
          <a:xfrm flipV="1">
            <a:off x="2361881" y="3880520"/>
            <a:ext cx="249172" cy="32170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3" name="142 Grupo"/>
          <p:cNvGrpSpPr/>
          <p:nvPr/>
        </p:nvGrpSpPr>
        <p:grpSpPr>
          <a:xfrm>
            <a:off x="867725" y="3158743"/>
            <a:ext cx="691625" cy="524527"/>
            <a:chOff x="867725" y="3158743"/>
            <a:chExt cx="691625" cy="524527"/>
          </a:xfrm>
        </p:grpSpPr>
        <p:cxnSp>
          <p:nvCxnSpPr>
            <p:cNvPr id="140" name="139 Conector recto"/>
            <p:cNvCxnSpPr/>
            <p:nvPr/>
          </p:nvCxnSpPr>
          <p:spPr>
            <a:xfrm rot="7380000">
              <a:off x="1173725" y="3377269"/>
              <a:ext cx="0" cy="612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140 CuadroTexto"/>
            <p:cNvSpPr txBox="1"/>
            <p:nvPr/>
          </p:nvSpPr>
          <p:spPr>
            <a:xfrm>
              <a:off x="962170" y="3158743"/>
              <a:ext cx="450445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3,1c</a:t>
              </a:r>
              <a:endParaRPr lang="es-C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2" name="141 Conector recto de flecha"/>
            <p:cNvCxnSpPr/>
            <p:nvPr/>
          </p:nvCxnSpPr>
          <p:spPr>
            <a:xfrm flipV="1">
              <a:off x="1228162" y="3225909"/>
              <a:ext cx="331188" cy="457361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5" name="144 Conector recto"/>
          <p:cNvCxnSpPr/>
          <p:nvPr/>
        </p:nvCxnSpPr>
        <p:spPr>
          <a:xfrm rot="7380000">
            <a:off x="2179751" y="1573537"/>
            <a:ext cx="0" cy="61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145 CuadroTexto"/>
          <p:cNvSpPr txBox="1"/>
          <p:nvPr/>
        </p:nvSpPr>
        <p:spPr>
          <a:xfrm>
            <a:off x="1701908" y="244499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7" name="146 Conector recto de flecha"/>
          <p:cNvCxnSpPr/>
          <p:nvPr/>
        </p:nvCxnSpPr>
        <p:spPr>
          <a:xfrm flipV="1">
            <a:off x="1412348" y="1985443"/>
            <a:ext cx="767403" cy="104579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148 Conector recto de flecha"/>
          <p:cNvCxnSpPr/>
          <p:nvPr/>
        </p:nvCxnSpPr>
        <p:spPr>
          <a:xfrm flipV="1">
            <a:off x="508510" y="1879537"/>
            <a:ext cx="422249" cy="61058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9" name="128 Grupo"/>
          <p:cNvGrpSpPr/>
          <p:nvPr/>
        </p:nvGrpSpPr>
        <p:grpSpPr>
          <a:xfrm>
            <a:off x="1340768" y="773386"/>
            <a:ext cx="3258735" cy="6858081"/>
            <a:chOff x="1340768" y="773386"/>
            <a:chExt cx="3258735" cy="6858081"/>
          </a:xfrm>
        </p:grpSpPr>
        <p:grpSp>
          <p:nvGrpSpPr>
            <p:cNvPr id="131" name="Group 88"/>
            <p:cNvGrpSpPr>
              <a:grpSpLocks/>
            </p:cNvGrpSpPr>
            <p:nvPr/>
          </p:nvGrpSpPr>
          <p:grpSpPr bwMode="auto">
            <a:xfrm>
              <a:off x="1340768" y="773386"/>
              <a:ext cx="107950" cy="252412"/>
              <a:chOff x="2010" y="2160"/>
              <a:chExt cx="528" cy="1488"/>
            </a:xfrm>
          </p:grpSpPr>
          <p:sp>
            <p:nvSpPr>
              <p:cNvPr id="171" name="Rectangle 89"/>
              <p:cNvSpPr>
                <a:spLocks noChangeArrowheads="1"/>
              </p:cNvSpPr>
              <p:nvPr/>
            </p:nvSpPr>
            <p:spPr bwMode="auto">
              <a:xfrm>
                <a:off x="2112" y="2208"/>
                <a:ext cx="336" cy="1392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2" name="Rectangle 90"/>
              <p:cNvSpPr>
                <a:spLocks noChangeArrowheads="1"/>
              </p:cNvSpPr>
              <p:nvPr/>
            </p:nvSpPr>
            <p:spPr bwMode="auto">
              <a:xfrm>
                <a:off x="2112" y="2352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3" name="Rectangle 91"/>
              <p:cNvSpPr>
                <a:spLocks noChangeArrowheads="1"/>
              </p:cNvSpPr>
              <p:nvPr/>
            </p:nvSpPr>
            <p:spPr bwMode="auto">
              <a:xfrm>
                <a:off x="2112" y="2496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4" name="Rectangle 92"/>
              <p:cNvSpPr>
                <a:spLocks noChangeArrowheads="1"/>
              </p:cNvSpPr>
              <p:nvPr/>
            </p:nvSpPr>
            <p:spPr bwMode="auto">
              <a:xfrm>
                <a:off x="2208" y="2496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5" name="Rectangle 93"/>
              <p:cNvSpPr>
                <a:spLocks noChangeArrowheads="1"/>
              </p:cNvSpPr>
              <p:nvPr/>
            </p:nvSpPr>
            <p:spPr bwMode="auto">
              <a:xfrm>
                <a:off x="2112" y="2640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6" name="Rectangle 94"/>
              <p:cNvSpPr>
                <a:spLocks noChangeArrowheads="1"/>
              </p:cNvSpPr>
              <p:nvPr/>
            </p:nvSpPr>
            <p:spPr bwMode="auto">
              <a:xfrm>
                <a:off x="2112" y="2928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>
                  <a:solidFill>
                    <a:schemeClr val="bg1"/>
                  </a:solidFill>
                </a:endParaRPr>
              </a:p>
            </p:txBody>
          </p:sp>
          <p:sp>
            <p:nvSpPr>
              <p:cNvPr id="177" name="Rectangle 95"/>
              <p:cNvSpPr>
                <a:spLocks noChangeArrowheads="1"/>
              </p:cNvSpPr>
              <p:nvPr/>
            </p:nvSpPr>
            <p:spPr bwMode="auto">
              <a:xfrm>
                <a:off x="2112" y="321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8" name="Rectangle 96"/>
              <p:cNvSpPr>
                <a:spLocks noChangeArrowheads="1"/>
              </p:cNvSpPr>
              <p:nvPr/>
            </p:nvSpPr>
            <p:spPr bwMode="auto">
              <a:xfrm>
                <a:off x="2208" y="2784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9" name="Rectangle 97"/>
              <p:cNvSpPr>
                <a:spLocks noChangeArrowheads="1"/>
              </p:cNvSpPr>
              <p:nvPr/>
            </p:nvSpPr>
            <p:spPr bwMode="auto">
              <a:xfrm>
                <a:off x="2208" y="307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80" name="Rectangle 98"/>
              <p:cNvSpPr>
                <a:spLocks noChangeArrowheads="1"/>
              </p:cNvSpPr>
              <p:nvPr/>
            </p:nvSpPr>
            <p:spPr bwMode="auto">
              <a:xfrm>
                <a:off x="2208" y="3360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81" name="Rectangle 99"/>
              <p:cNvSpPr>
                <a:spLocks noChangeArrowheads="1"/>
              </p:cNvSpPr>
              <p:nvPr/>
            </p:nvSpPr>
            <p:spPr bwMode="auto">
              <a:xfrm>
                <a:off x="2208" y="2208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82" name="Rectangle 100"/>
              <p:cNvSpPr>
                <a:spLocks noChangeArrowheads="1"/>
              </p:cNvSpPr>
              <p:nvPr/>
            </p:nvSpPr>
            <p:spPr bwMode="auto">
              <a:xfrm>
                <a:off x="2352" y="2352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83" name="Rectangle 101"/>
              <p:cNvSpPr>
                <a:spLocks noChangeArrowheads="1"/>
              </p:cNvSpPr>
              <p:nvPr/>
            </p:nvSpPr>
            <p:spPr bwMode="auto">
              <a:xfrm>
                <a:off x="2352" y="2640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84" name="Rectangle 102"/>
              <p:cNvSpPr>
                <a:spLocks noChangeArrowheads="1"/>
              </p:cNvSpPr>
              <p:nvPr/>
            </p:nvSpPr>
            <p:spPr bwMode="auto">
              <a:xfrm>
                <a:off x="2352" y="2928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85" name="Rectangle 103"/>
              <p:cNvSpPr>
                <a:spLocks noChangeArrowheads="1"/>
              </p:cNvSpPr>
              <p:nvPr/>
            </p:nvSpPr>
            <p:spPr bwMode="auto">
              <a:xfrm>
                <a:off x="2352" y="321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86" name="AutoShape 104"/>
              <p:cNvSpPr>
                <a:spLocks noChangeArrowheads="1"/>
              </p:cNvSpPr>
              <p:nvPr/>
            </p:nvSpPr>
            <p:spPr bwMode="auto">
              <a:xfrm rot="-5400000">
                <a:off x="2178" y="3288"/>
                <a:ext cx="192" cy="528"/>
              </a:xfrm>
              <a:prstGeom prst="flowChartDelay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87" name="Rectangle 105"/>
              <p:cNvSpPr>
                <a:spLocks noChangeArrowheads="1"/>
              </p:cNvSpPr>
              <p:nvPr/>
            </p:nvSpPr>
            <p:spPr bwMode="auto">
              <a:xfrm>
                <a:off x="2160" y="2160"/>
                <a:ext cx="240" cy="48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88" name="Rectangle 106"/>
              <p:cNvSpPr>
                <a:spLocks noChangeArrowheads="1"/>
              </p:cNvSpPr>
              <p:nvPr/>
            </p:nvSpPr>
            <p:spPr bwMode="auto">
              <a:xfrm>
                <a:off x="2112" y="2784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132" name="Group 88"/>
            <p:cNvGrpSpPr>
              <a:grpSpLocks/>
            </p:cNvGrpSpPr>
            <p:nvPr/>
          </p:nvGrpSpPr>
          <p:grpSpPr bwMode="auto">
            <a:xfrm>
              <a:off x="3377154" y="5134178"/>
              <a:ext cx="107950" cy="252412"/>
              <a:chOff x="2010" y="2160"/>
              <a:chExt cx="528" cy="1488"/>
            </a:xfrm>
          </p:grpSpPr>
          <p:sp>
            <p:nvSpPr>
              <p:cNvPr id="153" name="Rectangle 89"/>
              <p:cNvSpPr>
                <a:spLocks noChangeArrowheads="1"/>
              </p:cNvSpPr>
              <p:nvPr/>
            </p:nvSpPr>
            <p:spPr bwMode="auto">
              <a:xfrm>
                <a:off x="2112" y="2208"/>
                <a:ext cx="336" cy="1392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54" name="Rectangle 90"/>
              <p:cNvSpPr>
                <a:spLocks noChangeArrowheads="1"/>
              </p:cNvSpPr>
              <p:nvPr/>
            </p:nvSpPr>
            <p:spPr bwMode="auto">
              <a:xfrm>
                <a:off x="2112" y="235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55" name="Rectangle 91"/>
              <p:cNvSpPr>
                <a:spLocks noChangeArrowheads="1"/>
              </p:cNvSpPr>
              <p:nvPr/>
            </p:nvSpPr>
            <p:spPr bwMode="auto">
              <a:xfrm>
                <a:off x="2112" y="249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56" name="Rectangle 92"/>
              <p:cNvSpPr>
                <a:spLocks noChangeArrowheads="1"/>
              </p:cNvSpPr>
              <p:nvPr/>
            </p:nvSpPr>
            <p:spPr bwMode="auto">
              <a:xfrm>
                <a:off x="2208" y="249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57" name="Rectangle 93"/>
              <p:cNvSpPr>
                <a:spLocks noChangeArrowheads="1"/>
              </p:cNvSpPr>
              <p:nvPr/>
            </p:nvSpPr>
            <p:spPr bwMode="auto">
              <a:xfrm>
                <a:off x="2112" y="2640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58" name="Rectangle 94"/>
              <p:cNvSpPr>
                <a:spLocks noChangeArrowheads="1"/>
              </p:cNvSpPr>
              <p:nvPr/>
            </p:nvSpPr>
            <p:spPr bwMode="auto">
              <a:xfrm>
                <a:off x="2112" y="2928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59" name="Rectangle 95"/>
              <p:cNvSpPr>
                <a:spLocks noChangeArrowheads="1"/>
              </p:cNvSpPr>
              <p:nvPr/>
            </p:nvSpPr>
            <p:spPr bwMode="auto">
              <a:xfrm>
                <a:off x="2112" y="321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60" name="Rectangle 96"/>
              <p:cNvSpPr>
                <a:spLocks noChangeArrowheads="1"/>
              </p:cNvSpPr>
              <p:nvPr/>
            </p:nvSpPr>
            <p:spPr bwMode="auto">
              <a:xfrm>
                <a:off x="2208" y="2784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61" name="Rectangle 97"/>
              <p:cNvSpPr>
                <a:spLocks noChangeArrowheads="1"/>
              </p:cNvSpPr>
              <p:nvPr/>
            </p:nvSpPr>
            <p:spPr bwMode="auto">
              <a:xfrm>
                <a:off x="2208" y="307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62" name="Rectangle 98"/>
              <p:cNvSpPr>
                <a:spLocks noChangeArrowheads="1"/>
              </p:cNvSpPr>
              <p:nvPr/>
            </p:nvSpPr>
            <p:spPr bwMode="auto">
              <a:xfrm>
                <a:off x="2208" y="3360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63" name="Rectangle 99"/>
              <p:cNvSpPr>
                <a:spLocks noChangeArrowheads="1"/>
              </p:cNvSpPr>
              <p:nvPr/>
            </p:nvSpPr>
            <p:spPr bwMode="auto">
              <a:xfrm>
                <a:off x="2208" y="2208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64" name="Rectangle 100"/>
              <p:cNvSpPr>
                <a:spLocks noChangeArrowheads="1"/>
              </p:cNvSpPr>
              <p:nvPr/>
            </p:nvSpPr>
            <p:spPr bwMode="auto">
              <a:xfrm>
                <a:off x="2352" y="2352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65" name="Rectangle 101"/>
              <p:cNvSpPr>
                <a:spLocks noChangeArrowheads="1"/>
              </p:cNvSpPr>
              <p:nvPr/>
            </p:nvSpPr>
            <p:spPr bwMode="auto">
              <a:xfrm>
                <a:off x="2352" y="2640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66" name="Rectangle 102"/>
              <p:cNvSpPr>
                <a:spLocks noChangeArrowheads="1"/>
              </p:cNvSpPr>
              <p:nvPr/>
            </p:nvSpPr>
            <p:spPr bwMode="auto">
              <a:xfrm>
                <a:off x="2352" y="2928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67" name="Rectangle 103"/>
              <p:cNvSpPr>
                <a:spLocks noChangeArrowheads="1"/>
              </p:cNvSpPr>
              <p:nvPr/>
            </p:nvSpPr>
            <p:spPr bwMode="auto">
              <a:xfrm>
                <a:off x="2352" y="321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68" name="AutoShape 104"/>
              <p:cNvSpPr>
                <a:spLocks noChangeArrowheads="1"/>
              </p:cNvSpPr>
              <p:nvPr/>
            </p:nvSpPr>
            <p:spPr bwMode="auto">
              <a:xfrm rot="-5400000">
                <a:off x="2178" y="3288"/>
                <a:ext cx="192" cy="528"/>
              </a:xfrm>
              <a:prstGeom prst="flowChartDelay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69" name="Rectangle 105"/>
              <p:cNvSpPr>
                <a:spLocks noChangeArrowheads="1"/>
              </p:cNvSpPr>
              <p:nvPr/>
            </p:nvSpPr>
            <p:spPr bwMode="auto">
              <a:xfrm>
                <a:off x="2160" y="2160"/>
                <a:ext cx="240" cy="48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0" name="Rectangle 106"/>
              <p:cNvSpPr>
                <a:spLocks noChangeArrowheads="1"/>
              </p:cNvSpPr>
              <p:nvPr/>
            </p:nvSpPr>
            <p:spPr bwMode="auto">
              <a:xfrm>
                <a:off x="2112" y="2784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134" name="Group 156"/>
            <p:cNvGrpSpPr>
              <a:grpSpLocks/>
            </p:cNvGrpSpPr>
            <p:nvPr/>
          </p:nvGrpSpPr>
          <p:grpSpPr bwMode="auto">
            <a:xfrm>
              <a:off x="4455041" y="7347403"/>
              <a:ext cx="144462" cy="241247"/>
              <a:chOff x="1238" y="1849"/>
              <a:chExt cx="423" cy="809"/>
            </a:xfrm>
          </p:grpSpPr>
          <p:sp>
            <p:nvSpPr>
              <p:cNvPr id="144" name="Freeform 102"/>
              <p:cNvSpPr>
                <a:spLocks/>
              </p:cNvSpPr>
              <p:nvPr/>
            </p:nvSpPr>
            <p:spPr bwMode="auto">
              <a:xfrm>
                <a:off x="1329" y="2206"/>
                <a:ext cx="241" cy="392"/>
              </a:xfrm>
              <a:custGeom>
                <a:avLst/>
                <a:gdLst>
                  <a:gd name="T0" fmla="*/ 19 w 384"/>
                  <a:gd name="T1" fmla="*/ 209 h 624"/>
                  <a:gd name="T2" fmla="*/ 56 w 384"/>
                  <a:gd name="T3" fmla="*/ 0 h 624"/>
                  <a:gd name="T4" fmla="*/ 95 w 384"/>
                  <a:gd name="T5" fmla="*/ 0 h 624"/>
                  <a:gd name="T6" fmla="*/ 132 w 384"/>
                  <a:gd name="T7" fmla="*/ 209 h 624"/>
                  <a:gd name="T8" fmla="*/ 151 w 384"/>
                  <a:gd name="T9" fmla="*/ 246 h 624"/>
                  <a:gd name="T10" fmla="*/ 0 w 384"/>
                  <a:gd name="T11" fmla="*/ 246 h 624"/>
                  <a:gd name="T12" fmla="*/ 19 w 384"/>
                  <a:gd name="T13" fmla="*/ 209 h 6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84"/>
                  <a:gd name="T22" fmla="*/ 0 h 624"/>
                  <a:gd name="T23" fmla="*/ 384 w 384"/>
                  <a:gd name="T24" fmla="*/ 624 h 62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solidFill>
                <a:srgbClr val="FFFF00"/>
              </a:solidFill>
              <a:ln w="635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148" name="AutoShape 103"/>
              <p:cNvSpPr>
                <a:spLocks noChangeArrowheads="1"/>
              </p:cNvSpPr>
              <p:nvPr/>
            </p:nvSpPr>
            <p:spPr bwMode="auto">
              <a:xfrm flipV="1">
                <a:off x="1374" y="2042"/>
                <a:ext cx="134" cy="153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50" name="AutoShape 104"/>
              <p:cNvSpPr>
                <a:spLocks noChangeArrowheads="1"/>
              </p:cNvSpPr>
              <p:nvPr/>
            </p:nvSpPr>
            <p:spPr bwMode="auto">
              <a:xfrm rot="-5400000">
                <a:off x="1389" y="2386"/>
                <a:ext cx="121" cy="423"/>
              </a:xfrm>
              <a:prstGeom prst="flowChartDelay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51" name="Freeform 105"/>
              <p:cNvSpPr>
                <a:spLocks/>
              </p:cNvSpPr>
              <p:nvPr/>
            </p:nvSpPr>
            <p:spPr bwMode="auto">
              <a:xfrm>
                <a:off x="1397" y="2206"/>
                <a:ext cx="105" cy="124"/>
              </a:xfrm>
              <a:custGeom>
                <a:avLst/>
                <a:gdLst>
                  <a:gd name="T0" fmla="*/ 0 w 168"/>
                  <a:gd name="T1" fmla="*/ 78 h 198"/>
                  <a:gd name="T2" fmla="*/ 14 w 168"/>
                  <a:gd name="T3" fmla="*/ 0 h 198"/>
                  <a:gd name="T4" fmla="*/ 52 w 168"/>
                  <a:gd name="T5" fmla="*/ 0 h 198"/>
                  <a:gd name="T6" fmla="*/ 66 w 168"/>
                  <a:gd name="T7" fmla="*/ 78 h 198"/>
                  <a:gd name="T8" fmla="*/ 0 w 168"/>
                  <a:gd name="T9" fmla="*/ 78 h 1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"/>
                  <a:gd name="T16" fmla="*/ 0 h 198"/>
                  <a:gd name="T17" fmla="*/ 168 w 168"/>
                  <a:gd name="T18" fmla="*/ 198 h 1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" h="198">
                    <a:moveTo>
                      <a:pt x="0" y="198"/>
                    </a:moveTo>
                    <a:lnTo>
                      <a:pt x="36" y="0"/>
                    </a:lnTo>
                    <a:lnTo>
                      <a:pt x="132" y="0"/>
                    </a:lnTo>
                    <a:lnTo>
                      <a:pt x="168" y="198"/>
                    </a:lnTo>
                    <a:lnTo>
                      <a:pt x="0" y="198"/>
                    </a:lnTo>
                    <a:close/>
                  </a:path>
                </a:pathLst>
              </a:custGeom>
              <a:solidFill>
                <a:schemeClr val="tx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152" name="AutoShape 125"/>
              <p:cNvSpPr>
                <a:spLocks noChangeArrowheads="1"/>
              </p:cNvSpPr>
              <p:nvPr/>
            </p:nvSpPr>
            <p:spPr bwMode="auto">
              <a:xfrm>
                <a:off x="1382" y="1849"/>
                <a:ext cx="134" cy="153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135" name="226 Grupo"/>
            <p:cNvGrpSpPr>
              <a:grpSpLocks/>
            </p:cNvGrpSpPr>
            <p:nvPr/>
          </p:nvGrpSpPr>
          <p:grpSpPr bwMode="auto">
            <a:xfrm>
              <a:off x="3573014" y="7308302"/>
              <a:ext cx="882025" cy="323165"/>
              <a:chOff x="3944490" y="4702385"/>
              <a:chExt cx="984176" cy="323124"/>
            </a:xfrm>
          </p:grpSpPr>
          <p:sp>
            <p:nvSpPr>
              <p:cNvPr id="137" name="Text Box 215"/>
              <p:cNvSpPr txBox="1">
                <a:spLocks noChangeArrowheads="1"/>
              </p:cNvSpPr>
              <p:nvPr/>
            </p:nvSpPr>
            <p:spPr bwMode="auto">
              <a:xfrm>
                <a:off x="3944490" y="4702385"/>
                <a:ext cx="790497" cy="32312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ES_tradnl" sz="500" dirty="0" smtClean="0">
                    <a:latin typeface="Arial" charset="0"/>
                  </a:rPr>
                  <a:t>Bo. Peligroso</a:t>
                </a:r>
              </a:p>
              <a:p>
                <a:pPr algn="ctr"/>
                <a:r>
                  <a:rPr lang="es-ES_tradnl" sz="500" dirty="0" err="1" smtClean="0">
                    <a:latin typeface="Arial" charset="0"/>
                  </a:rPr>
                  <a:t>GrD</a:t>
                </a:r>
                <a:r>
                  <a:rPr lang="es-ES_tradnl" sz="500" dirty="0" smtClean="0">
                    <a:latin typeface="Arial" charset="0"/>
                  </a:rPr>
                  <a:t>(3)10s           </a:t>
                </a:r>
                <a:r>
                  <a:rPr lang="es-ES_tradnl" sz="500" dirty="0" err="1">
                    <a:latin typeface="Arial" charset="0"/>
                  </a:rPr>
                  <a:t>Sñ</a:t>
                </a:r>
                <a:r>
                  <a:rPr lang="es-ES_tradnl" sz="500" dirty="0">
                    <a:latin typeface="Arial" charset="0"/>
                  </a:rPr>
                  <a:t> Cardinal </a:t>
                </a:r>
                <a:r>
                  <a:rPr lang="es-ES_tradnl" sz="500" dirty="0" smtClean="0">
                    <a:latin typeface="Arial" charset="0"/>
                  </a:rPr>
                  <a:t>Este</a:t>
                </a:r>
                <a:endParaRPr lang="es-ES_tradnl" sz="500" dirty="0">
                  <a:latin typeface="Arial" charset="0"/>
                </a:endParaRPr>
              </a:p>
            </p:txBody>
          </p:sp>
          <p:cxnSp>
            <p:nvCxnSpPr>
              <p:cNvPr id="139" name="229 Conector recto de flecha"/>
              <p:cNvCxnSpPr>
                <a:cxnSpLocks noChangeShapeType="1"/>
              </p:cNvCxnSpPr>
              <p:nvPr/>
            </p:nvCxnSpPr>
            <p:spPr bwMode="auto">
              <a:xfrm>
                <a:off x="4762403" y="4877053"/>
                <a:ext cx="166263" cy="41331"/>
              </a:xfrm>
              <a:prstGeom prst="straightConnector1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</p:grpSp>
    </p:spTree>
    <p:extLst>
      <p:ext uri="{BB962C8B-B14F-4D97-AF65-F5344CB8AC3E}">
        <p14:creationId xmlns:p14="http://schemas.microsoft.com/office/powerpoint/2010/main" xmlns="" val="2267491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296605"/>
            <a:ext cx="6858000" cy="6550789"/>
          </a:xfrm>
          <a:ln w="12700">
            <a:solidFill>
              <a:schemeClr val="tx1"/>
            </a:solidFill>
          </a:ln>
        </p:spPr>
      </p:pic>
      <p:cxnSp>
        <p:nvCxnSpPr>
          <p:cNvPr id="10" name="9 Conector recto"/>
          <p:cNvCxnSpPr/>
          <p:nvPr/>
        </p:nvCxnSpPr>
        <p:spPr>
          <a:xfrm flipH="1" flipV="1">
            <a:off x="2124511" y="1227533"/>
            <a:ext cx="57825" cy="3279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>
            <a:cxnSpLocks noChangeAspect="1"/>
          </p:cNvCxnSpPr>
          <p:nvPr/>
        </p:nvCxnSpPr>
        <p:spPr>
          <a:xfrm flipH="1" flipV="1">
            <a:off x="2182336" y="1555474"/>
            <a:ext cx="1217090" cy="154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>
            <a:off x="3399426" y="3103474"/>
            <a:ext cx="133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rot="7320000">
            <a:off x="4960399" y="2976553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 rot="9360000">
            <a:off x="5537131" y="3316018"/>
            <a:ext cx="0" cy="1746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 flipV="1">
            <a:off x="5189372" y="4986544"/>
            <a:ext cx="702842" cy="5097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rot="4800000">
            <a:off x="3622111" y="4187354"/>
            <a:ext cx="0" cy="316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 rot="12300000">
            <a:off x="1780711" y="5984014"/>
            <a:ext cx="0" cy="13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"/>
          <p:cNvCxnSpPr/>
          <p:nvPr/>
        </p:nvCxnSpPr>
        <p:spPr>
          <a:xfrm rot="9720000">
            <a:off x="1582682" y="7240400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CuadroTexto"/>
          <p:cNvSpPr txBox="1"/>
          <p:nvPr/>
        </p:nvSpPr>
        <p:spPr>
          <a:xfrm>
            <a:off x="3709137" y="1462944"/>
            <a:ext cx="727975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270°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26 CuadroTexto"/>
          <p:cNvSpPr txBox="1"/>
          <p:nvPr/>
        </p:nvSpPr>
        <p:spPr>
          <a:xfrm>
            <a:off x="1116849" y="2618492"/>
            <a:ext cx="727975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322°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5682409" y="2354353"/>
            <a:ext cx="727975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302°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6119743" y="3743002"/>
            <a:ext cx="727975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336°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5981469" y="5760160"/>
            <a:ext cx="727975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055°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30 CuadroTexto"/>
          <p:cNvSpPr txBox="1"/>
          <p:nvPr/>
        </p:nvSpPr>
        <p:spPr>
          <a:xfrm>
            <a:off x="4064411" y="6605354"/>
            <a:ext cx="727975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080°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31 CuadroTexto"/>
          <p:cNvSpPr txBox="1"/>
          <p:nvPr/>
        </p:nvSpPr>
        <p:spPr>
          <a:xfrm>
            <a:off x="3399426" y="7205588"/>
            <a:ext cx="727975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026°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34 Conector recto"/>
          <p:cNvCxnSpPr/>
          <p:nvPr/>
        </p:nvCxnSpPr>
        <p:spPr>
          <a:xfrm>
            <a:off x="3408355" y="1645872"/>
            <a:ext cx="288000" cy="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"/>
          <p:cNvCxnSpPr>
            <a:cxnSpLocks noChangeAspect="1"/>
          </p:cNvCxnSpPr>
          <p:nvPr/>
        </p:nvCxnSpPr>
        <p:spPr>
          <a:xfrm flipH="1" flipV="1">
            <a:off x="1247418" y="2381030"/>
            <a:ext cx="194734" cy="24768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"/>
          <p:cNvCxnSpPr/>
          <p:nvPr/>
        </p:nvCxnSpPr>
        <p:spPr>
          <a:xfrm rot="7320000">
            <a:off x="5924278" y="2134044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"/>
          <p:cNvCxnSpPr/>
          <p:nvPr/>
        </p:nvCxnSpPr>
        <p:spPr>
          <a:xfrm rot="9360000">
            <a:off x="6528198" y="3467451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>
            <a:cxnSpLocks noChangeAspect="1"/>
          </p:cNvCxnSpPr>
          <p:nvPr/>
        </p:nvCxnSpPr>
        <p:spPr>
          <a:xfrm flipV="1">
            <a:off x="6345457" y="5559591"/>
            <a:ext cx="276548" cy="200569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"/>
          <p:cNvCxnSpPr/>
          <p:nvPr/>
        </p:nvCxnSpPr>
        <p:spPr>
          <a:xfrm rot="4800000">
            <a:off x="4969652" y="6578763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Conector recto"/>
          <p:cNvCxnSpPr/>
          <p:nvPr/>
        </p:nvCxnSpPr>
        <p:spPr>
          <a:xfrm rot="12300000">
            <a:off x="3775988" y="6862452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41 CuadroTexto"/>
          <p:cNvSpPr txBox="1"/>
          <p:nvPr/>
        </p:nvSpPr>
        <p:spPr>
          <a:xfrm>
            <a:off x="5073449" y="1391503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TIMONEL</a:t>
            </a: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53333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291570"/>
            <a:ext cx="6858000" cy="6550789"/>
          </a:xfrm>
          <a:ln w="12700">
            <a:solidFill>
              <a:schemeClr val="tx1"/>
            </a:solidFill>
          </a:ln>
        </p:spPr>
      </p:pic>
      <p:cxnSp>
        <p:nvCxnSpPr>
          <p:cNvPr id="10" name="9 Conector recto"/>
          <p:cNvCxnSpPr/>
          <p:nvPr/>
        </p:nvCxnSpPr>
        <p:spPr>
          <a:xfrm flipH="1" flipV="1">
            <a:off x="2063754" y="1227533"/>
            <a:ext cx="57825" cy="3279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>
            <a:cxnSpLocks noChangeAspect="1"/>
          </p:cNvCxnSpPr>
          <p:nvPr/>
        </p:nvCxnSpPr>
        <p:spPr>
          <a:xfrm flipH="1" flipV="1">
            <a:off x="2136417" y="1555475"/>
            <a:ext cx="1196827" cy="152222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>
            <a:off x="3271974" y="3103474"/>
            <a:ext cx="14594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rot="7320000">
            <a:off x="4925157" y="2984012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 rot="9360000">
            <a:off x="5476623" y="3316018"/>
            <a:ext cx="0" cy="1746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 flipV="1">
            <a:off x="5154130" y="4960640"/>
            <a:ext cx="702842" cy="5097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rot="4800000">
            <a:off x="3622111" y="4187354"/>
            <a:ext cx="0" cy="316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 rot="12300000">
            <a:off x="1780711" y="5984014"/>
            <a:ext cx="0" cy="13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"/>
          <p:cNvCxnSpPr/>
          <p:nvPr/>
        </p:nvCxnSpPr>
        <p:spPr>
          <a:xfrm rot="9720000">
            <a:off x="1582682" y="7240400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6 CuadroTexto"/>
          <p:cNvSpPr txBox="1"/>
          <p:nvPr/>
        </p:nvSpPr>
        <p:spPr>
          <a:xfrm>
            <a:off x="692696" y="2200110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322°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6151200" y="207845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6324233" y="3472331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336°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6324233" y="620180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055°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30 CuadroTexto"/>
          <p:cNvSpPr txBox="1"/>
          <p:nvPr/>
        </p:nvSpPr>
        <p:spPr>
          <a:xfrm>
            <a:off x="4642047" y="6471564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080°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31 CuadroTexto"/>
          <p:cNvSpPr txBox="1"/>
          <p:nvPr/>
        </p:nvSpPr>
        <p:spPr>
          <a:xfrm>
            <a:off x="3249032" y="6876256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026°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34 Conector recto"/>
          <p:cNvCxnSpPr/>
          <p:nvPr/>
        </p:nvCxnSpPr>
        <p:spPr>
          <a:xfrm>
            <a:off x="3441268" y="2100933"/>
            <a:ext cx="288000" cy="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"/>
          <p:cNvCxnSpPr>
            <a:cxnSpLocks noChangeAspect="1"/>
          </p:cNvCxnSpPr>
          <p:nvPr/>
        </p:nvCxnSpPr>
        <p:spPr>
          <a:xfrm flipH="1" flipV="1">
            <a:off x="731962" y="1951112"/>
            <a:ext cx="194734" cy="24768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"/>
          <p:cNvCxnSpPr/>
          <p:nvPr/>
        </p:nvCxnSpPr>
        <p:spPr>
          <a:xfrm rot="7320000">
            <a:off x="6216790" y="1854643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"/>
          <p:cNvCxnSpPr/>
          <p:nvPr/>
        </p:nvCxnSpPr>
        <p:spPr>
          <a:xfrm rot="9360000">
            <a:off x="6480925" y="3194096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>
            <a:cxnSpLocks noChangeAspect="1"/>
          </p:cNvCxnSpPr>
          <p:nvPr/>
        </p:nvCxnSpPr>
        <p:spPr>
          <a:xfrm flipV="1">
            <a:off x="6480926" y="6001234"/>
            <a:ext cx="276548" cy="200569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"/>
          <p:cNvCxnSpPr/>
          <p:nvPr/>
        </p:nvCxnSpPr>
        <p:spPr>
          <a:xfrm rot="4800000">
            <a:off x="5283452" y="6394576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Conector recto"/>
          <p:cNvCxnSpPr/>
          <p:nvPr/>
        </p:nvCxnSpPr>
        <p:spPr>
          <a:xfrm rot="12300000">
            <a:off x="3583722" y="6539788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41 CuadroTexto"/>
          <p:cNvSpPr txBox="1"/>
          <p:nvPr/>
        </p:nvSpPr>
        <p:spPr>
          <a:xfrm>
            <a:off x="5373216" y="1291570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OP</a:t>
            </a:r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/ BM</a:t>
            </a: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2 Conector recto"/>
          <p:cNvCxnSpPr/>
          <p:nvPr/>
        </p:nvCxnSpPr>
        <p:spPr>
          <a:xfrm rot="8520000">
            <a:off x="2980580" y="1365730"/>
            <a:ext cx="0" cy="72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4 Conector recto"/>
          <p:cNvCxnSpPr/>
          <p:nvPr/>
        </p:nvCxnSpPr>
        <p:spPr>
          <a:xfrm rot="5400000">
            <a:off x="4276360" y="3003874"/>
            <a:ext cx="0" cy="5439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"/>
          <p:cNvCxnSpPr/>
          <p:nvPr/>
        </p:nvCxnSpPr>
        <p:spPr>
          <a:xfrm rot="7320000">
            <a:off x="4758670" y="3391540"/>
            <a:ext cx="0" cy="3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"/>
          <p:cNvCxnSpPr/>
          <p:nvPr/>
        </p:nvCxnSpPr>
        <p:spPr>
          <a:xfrm rot="7320000">
            <a:off x="5342349" y="2676576"/>
            <a:ext cx="0" cy="46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Conector recto"/>
          <p:cNvCxnSpPr/>
          <p:nvPr/>
        </p:nvCxnSpPr>
        <p:spPr>
          <a:xfrm rot="9360000">
            <a:off x="5981486" y="3980316"/>
            <a:ext cx="0" cy="3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42 Conector recto"/>
          <p:cNvCxnSpPr/>
          <p:nvPr/>
        </p:nvCxnSpPr>
        <p:spPr>
          <a:xfrm flipH="1" flipV="1">
            <a:off x="4895270" y="4074519"/>
            <a:ext cx="196557" cy="5097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Conector recto"/>
          <p:cNvCxnSpPr/>
          <p:nvPr/>
        </p:nvCxnSpPr>
        <p:spPr>
          <a:xfrm rot="14100000">
            <a:off x="5388585" y="4670463"/>
            <a:ext cx="0" cy="3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1 Conector recto"/>
          <p:cNvCxnSpPr/>
          <p:nvPr/>
        </p:nvCxnSpPr>
        <p:spPr>
          <a:xfrm flipV="1">
            <a:off x="4548343" y="5013556"/>
            <a:ext cx="491612" cy="1105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43 Conector recto"/>
          <p:cNvCxnSpPr/>
          <p:nvPr/>
        </p:nvCxnSpPr>
        <p:spPr>
          <a:xfrm rot="15600000">
            <a:off x="4807380" y="5527819"/>
            <a:ext cx="0" cy="7920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44 Conector recto"/>
          <p:cNvCxnSpPr/>
          <p:nvPr/>
        </p:nvCxnSpPr>
        <p:spPr>
          <a:xfrm rot="15600000">
            <a:off x="3285251" y="6286831"/>
            <a:ext cx="0" cy="432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45 Conector recto"/>
          <p:cNvCxnSpPr/>
          <p:nvPr/>
        </p:nvCxnSpPr>
        <p:spPr>
          <a:xfrm rot="15600000">
            <a:off x="2408138" y="5195790"/>
            <a:ext cx="0" cy="57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Conector recto"/>
          <p:cNvCxnSpPr/>
          <p:nvPr/>
        </p:nvCxnSpPr>
        <p:spPr>
          <a:xfrm rot="12300000">
            <a:off x="2820831" y="6504924"/>
            <a:ext cx="0" cy="75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46 Conector recto"/>
          <p:cNvCxnSpPr/>
          <p:nvPr/>
        </p:nvCxnSpPr>
        <p:spPr>
          <a:xfrm rot="5400000">
            <a:off x="3915024" y="2538000"/>
            <a:ext cx="0" cy="54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47 CuadroTexto"/>
          <p:cNvSpPr txBox="1"/>
          <p:nvPr/>
        </p:nvSpPr>
        <p:spPr>
          <a:xfrm>
            <a:off x="2690523" y="183569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2,6c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48 CuadroTexto"/>
          <p:cNvSpPr txBox="1"/>
          <p:nvPr/>
        </p:nvSpPr>
        <p:spPr>
          <a:xfrm>
            <a:off x="3698635" y="2803747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3916698" y="305983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0,8c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50 CuadroTexto"/>
          <p:cNvSpPr txBox="1"/>
          <p:nvPr/>
        </p:nvSpPr>
        <p:spPr>
          <a:xfrm>
            <a:off x="4941168" y="291581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2,4c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51 CuadroTexto"/>
          <p:cNvSpPr txBox="1"/>
          <p:nvPr/>
        </p:nvSpPr>
        <p:spPr>
          <a:xfrm>
            <a:off x="5597624" y="413995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2,2c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52 CuadroTexto"/>
          <p:cNvSpPr txBox="1"/>
          <p:nvPr/>
        </p:nvSpPr>
        <p:spPr>
          <a:xfrm>
            <a:off x="5076604" y="407461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2,7c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53 CuadroTexto"/>
          <p:cNvSpPr txBox="1"/>
          <p:nvPr/>
        </p:nvSpPr>
        <p:spPr>
          <a:xfrm>
            <a:off x="5257662" y="493594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54 CuadroTexto"/>
          <p:cNvSpPr txBox="1"/>
          <p:nvPr/>
        </p:nvSpPr>
        <p:spPr>
          <a:xfrm>
            <a:off x="4582157" y="514806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2,2c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55 CuadroTexto"/>
          <p:cNvSpPr txBox="1"/>
          <p:nvPr/>
        </p:nvSpPr>
        <p:spPr>
          <a:xfrm>
            <a:off x="4365104" y="570932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56 CuadroTexto"/>
          <p:cNvSpPr txBox="1"/>
          <p:nvPr/>
        </p:nvSpPr>
        <p:spPr>
          <a:xfrm>
            <a:off x="2276872" y="56373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2,1c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57 CuadroTexto"/>
          <p:cNvSpPr txBox="1"/>
          <p:nvPr/>
        </p:nvSpPr>
        <p:spPr>
          <a:xfrm>
            <a:off x="2980580" y="608416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58 CuadroTexto"/>
          <p:cNvSpPr txBox="1"/>
          <p:nvPr/>
        </p:nvSpPr>
        <p:spPr>
          <a:xfrm>
            <a:off x="2132856" y="678944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9" name="68 Conector recto de flecha"/>
          <p:cNvCxnSpPr/>
          <p:nvPr/>
        </p:nvCxnSpPr>
        <p:spPr>
          <a:xfrm flipH="1">
            <a:off x="3285251" y="3103474"/>
            <a:ext cx="298473" cy="500055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72 Conector recto de flecha"/>
          <p:cNvCxnSpPr/>
          <p:nvPr/>
        </p:nvCxnSpPr>
        <p:spPr>
          <a:xfrm flipH="1" flipV="1">
            <a:off x="4546598" y="2452110"/>
            <a:ext cx="331760" cy="754436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76 Conector recto de flecha"/>
          <p:cNvCxnSpPr/>
          <p:nvPr/>
        </p:nvCxnSpPr>
        <p:spPr>
          <a:xfrm>
            <a:off x="4993073" y="5533801"/>
            <a:ext cx="1743269" cy="218927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78 Conector recto de flecha"/>
          <p:cNvCxnSpPr/>
          <p:nvPr/>
        </p:nvCxnSpPr>
        <p:spPr>
          <a:xfrm flipV="1">
            <a:off x="5745036" y="4830832"/>
            <a:ext cx="636292" cy="263692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85 Arco de bloque"/>
          <p:cNvSpPr>
            <a:spLocks noChangeAspect="1"/>
          </p:cNvSpPr>
          <p:nvPr/>
        </p:nvSpPr>
        <p:spPr>
          <a:xfrm rot="20838382">
            <a:off x="4031927" y="2438432"/>
            <a:ext cx="983981" cy="983981"/>
          </a:xfrm>
          <a:prstGeom prst="blockArc">
            <a:avLst>
              <a:gd name="adj1" fmla="val 11259181"/>
              <a:gd name="adj2" fmla="val 19942776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90" name="89 Arco de bloque"/>
          <p:cNvSpPr>
            <a:spLocks noChangeAspect="1"/>
          </p:cNvSpPr>
          <p:nvPr/>
        </p:nvSpPr>
        <p:spPr>
          <a:xfrm rot="5400000">
            <a:off x="5354543" y="4844112"/>
            <a:ext cx="1338206" cy="1338206"/>
          </a:xfrm>
          <a:prstGeom prst="blockArc">
            <a:avLst>
              <a:gd name="adj1" fmla="val 13085254"/>
              <a:gd name="adj2" fmla="val 18411559"/>
              <a:gd name="adj3" fmla="val 253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92" name="91 Arco de bloque"/>
          <p:cNvSpPr>
            <a:spLocks noChangeAspect="1"/>
          </p:cNvSpPr>
          <p:nvPr/>
        </p:nvSpPr>
        <p:spPr>
          <a:xfrm rot="3185359">
            <a:off x="5426645" y="4265389"/>
            <a:ext cx="986870" cy="986870"/>
          </a:xfrm>
          <a:prstGeom prst="blockArc">
            <a:avLst>
              <a:gd name="adj1" fmla="val 14581290"/>
              <a:gd name="adj2" fmla="val 19972564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96" name="95 CuadroTexto"/>
          <p:cNvSpPr txBox="1"/>
          <p:nvPr/>
        </p:nvSpPr>
        <p:spPr>
          <a:xfrm>
            <a:off x="3064907" y="359043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96 CuadroTexto"/>
          <p:cNvSpPr txBox="1"/>
          <p:nvPr/>
        </p:nvSpPr>
        <p:spPr>
          <a:xfrm>
            <a:off x="4283897" y="2240177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97 CuadroTexto"/>
          <p:cNvSpPr txBox="1"/>
          <p:nvPr/>
        </p:nvSpPr>
        <p:spPr>
          <a:xfrm>
            <a:off x="5419213" y="256861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98 CuadroTexto"/>
          <p:cNvSpPr txBox="1"/>
          <p:nvPr/>
        </p:nvSpPr>
        <p:spPr>
          <a:xfrm>
            <a:off x="5642851" y="550810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8,3c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99 CuadroTexto"/>
          <p:cNvSpPr txBox="1"/>
          <p:nvPr/>
        </p:nvSpPr>
        <p:spPr>
          <a:xfrm>
            <a:off x="5877272" y="484522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4,4c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79 CuadroTexto"/>
          <p:cNvSpPr txBox="1"/>
          <p:nvPr/>
        </p:nvSpPr>
        <p:spPr>
          <a:xfrm>
            <a:off x="4541884" y="331857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84 Arco de bloque"/>
          <p:cNvSpPr>
            <a:spLocks noChangeAspect="1"/>
          </p:cNvSpPr>
          <p:nvPr/>
        </p:nvSpPr>
        <p:spPr>
          <a:xfrm rot="21314085">
            <a:off x="1346490" y="5490141"/>
            <a:ext cx="1338206" cy="1338206"/>
          </a:xfrm>
          <a:prstGeom prst="blockArc">
            <a:avLst>
              <a:gd name="adj1" fmla="val 13085254"/>
              <a:gd name="adj2" fmla="val 18411559"/>
              <a:gd name="adj3" fmla="val 253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cxnSp>
        <p:nvCxnSpPr>
          <p:cNvPr id="87" name="86 Conector recto de flecha"/>
          <p:cNvCxnSpPr/>
          <p:nvPr/>
        </p:nvCxnSpPr>
        <p:spPr>
          <a:xfrm flipH="1" flipV="1">
            <a:off x="1851688" y="5513215"/>
            <a:ext cx="140311" cy="685588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92 Arco de bloque"/>
          <p:cNvSpPr>
            <a:spLocks noChangeAspect="1"/>
          </p:cNvSpPr>
          <p:nvPr/>
        </p:nvSpPr>
        <p:spPr>
          <a:xfrm rot="21364896">
            <a:off x="4379548" y="2777956"/>
            <a:ext cx="1680601" cy="1680601"/>
          </a:xfrm>
          <a:prstGeom prst="blockArc">
            <a:avLst>
              <a:gd name="adj1" fmla="val 15088251"/>
              <a:gd name="adj2" fmla="val 19562578"/>
              <a:gd name="adj3" fmla="val 405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cxnSp>
        <p:nvCxnSpPr>
          <p:cNvPr id="94" name="93 Conector recto de flecha"/>
          <p:cNvCxnSpPr/>
          <p:nvPr/>
        </p:nvCxnSpPr>
        <p:spPr>
          <a:xfrm flipV="1">
            <a:off x="5278496" y="2915816"/>
            <a:ext cx="310363" cy="674640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100 Arco de bloque"/>
          <p:cNvSpPr>
            <a:spLocks noChangeAspect="1"/>
          </p:cNvSpPr>
          <p:nvPr/>
        </p:nvSpPr>
        <p:spPr>
          <a:xfrm rot="14418300">
            <a:off x="2628976" y="2220023"/>
            <a:ext cx="1312550" cy="1371412"/>
          </a:xfrm>
          <a:prstGeom prst="blockArc">
            <a:avLst>
              <a:gd name="adj1" fmla="val 11259181"/>
              <a:gd name="adj2" fmla="val 18627373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109" name="108 CuadroTexto"/>
          <p:cNvSpPr txBox="1"/>
          <p:nvPr/>
        </p:nvSpPr>
        <p:spPr>
          <a:xfrm>
            <a:off x="1754419" y="572412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3,6c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2" name="71 Conector recto"/>
          <p:cNvCxnSpPr/>
          <p:nvPr/>
        </p:nvCxnSpPr>
        <p:spPr>
          <a:xfrm flipH="1" flipV="1">
            <a:off x="4659522" y="3531213"/>
            <a:ext cx="8189" cy="193119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73 Conector recto"/>
          <p:cNvCxnSpPr/>
          <p:nvPr/>
        </p:nvCxnSpPr>
        <p:spPr>
          <a:xfrm flipV="1">
            <a:off x="4767107" y="3127476"/>
            <a:ext cx="65655" cy="158137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74 CuadroTexto"/>
          <p:cNvSpPr txBox="1"/>
          <p:nvPr/>
        </p:nvSpPr>
        <p:spPr>
          <a:xfrm>
            <a:off x="4832762" y="3045025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196°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6" name="75 Conector recto"/>
          <p:cNvCxnSpPr/>
          <p:nvPr/>
        </p:nvCxnSpPr>
        <p:spPr>
          <a:xfrm rot="15720000">
            <a:off x="4724847" y="3431544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77 Conector recto"/>
          <p:cNvCxnSpPr/>
          <p:nvPr/>
        </p:nvCxnSpPr>
        <p:spPr>
          <a:xfrm rot="15720000">
            <a:off x="5269592" y="3405529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80 CuadroTexto"/>
          <p:cNvSpPr txBox="1"/>
          <p:nvPr/>
        </p:nvSpPr>
        <p:spPr>
          <a:xfrm>
            <a:off x="5315570" y="347001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266°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3" name="82 Conector recto"/>
          <p:cNvCxnSpPr/>
          <p:nvPr/>
        </p:nvCxnSpPr>
        <p:spPr>
          <a:xfrm rot="18840000">
            <a:off x="5057985" y="4271330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83 Conector recto"/>
          <p:cNvCxnSpPr/>
          <p:nvPr/>
        </p:nvCxnSpPr>
        <p:spPr>
          <a:xfrm rot="18840000">
            <a:off x="5705393" y="4932523"/>
            <a:ext cx="0" cy="324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87 CuadroTexto"/>
          <p:cNvSpPr txBox="1"/>
          <p:nvPr/>
        </p:nvSpPr>
        <p:spPr>
          <a:xfrm>
            <a:off x="5664457" y="5131783"/>
            <a:ext cx="577453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310°(N)</a:t>
            </a:r>
            <a:endParaRPr lang="es-CL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9" name="88 Conector recto"/>
          <p:cNvCxnSpPr/>
          <p:nvPr/>
        </p:nvCxnSpPr>
        <p:spPr>
          <a:xfrm flipH="1">
            <a:off x="5057986" y="4960640"/>
            <a:ext cx="37237" cy="168332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90 Conector recto"/>
          <p:cNvCxnSpPr/>
          <p:nvPr/>
        </p:nvCxnSpPr>
        <p:spPr>
          <a:xfrm flipH="1">
            <a:off x="5039955" y="5345140"/>
            <a:ext cx="66231" cy="331824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94 CuadroTexto"/>
          <p:cNvSpPr txBox="1"/>
          <p:nvPr/>
        </p:nvSpPr>
        <p:spPr>
          <a:xfrm>
            <a:off x="4845342" y="5607591"/>
            <a:ext cx="521803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018°(I)</a:t>
            </a:r>
            <a:endParaRPr lang="es-CL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2" name="101 Conector recto"/>
          <p:cNvCxnSpPr/>
          <p:nvPr/>
        </p:nvCxnSpPr>
        <p:spPr>
          <a:xfrm rot="6180000">
            <a:off x="3535397" y="6195127"/>
            <a:ext cx="0" cy="720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102 Conector recto"/>
          <p:cNvCxnSpPr/>
          <p:nvPr/>
        </p:nvCxnSpPr>
        <p:spPr>
          <a:xfrm rot="6180000">
            <a:off x="1991998" y="6054803"/>
            <a:ext cx="0" cy="288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103 CuadroTexto"/>
          <p:cNvSpPr txBox="1"/>
          <p:nvPr/>
        </p:nvSpPr>
        <p:spPr>
          <a:xfrm>
            <a:off x="3789040" y="651621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341°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110 CuadroTexto"/>
          <p:cNvSpPr txBox="1"/>
          <p:nvPr/>
        </p:nvSpPr>
        <p:spPr>
          <a:xfrm>
            <a:off x="2168896" y="5868144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86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111 CuadroTexto"/>
          <p:cNvSpPr txBox="1"/>
          <p:nvPr/>
        </p:nvSpPr>
        <p:spPr>
          <a:xfrm>
            <a:off x="1829423" y="6114365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88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162 CuadroTexto"/>
          <p:cNvSpPr txBox="1"/>
          <p:nvPr/>
        </p:nvSpPr>
        <p:spPr>
          <a:xfrm>
            <a:off x="3505607" y="2223476"/>
            <a:ext cx="292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W</a:t>
            </a:r>
          </a:p>
        </p:txBody>
      </p:sp>
      <p:sp>
        <p:nvSpPr>
          <p:cNvPr id="165" name="164 CuadroTexto"/>
          <p:cNvSpPr txBox="1"/>
          <p:nvPr/>
        </p:nvSpPr>
        <p:spPr>
          <a:xfrm>
            <a:off x="2969334" y="1606071"/>
            <a:ext cx="309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Y</a:t>
            </a:r>
          </a:p>
        </p:txBody>
      </p:sp>
      <p:sp>
        <p:nvSpPr>
          <p:cNvPr id="171" name="170 CuadroTexto"/>
          <p:cNvSpPr txBox="1"/>
          <p:nvPr/>
        </p:nvSpPr>
        <p:spPr>
          <a:xfrm>
            <a:off x="1104512" y="1698120"/>
            <a:ext cx="267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Z</a:t>
            </a:r>
          </a:p>
        </p:txBody>
      </p:sp>
      <p:sp>
        <p:nvSpPr>
          <p:cNvPr id="172" name="171 CuadroTexto"/>
          <p:cNvSpPr txBox="1"/>
          <p:nvPr/>
        </p:nvSpPr>
        <p:spPr>
          <a:xfrm>
            <a:off x="2161859" y="2754118"/>
            <a:ext cx="3156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X</a:t>
            </a:r>
          </a:p>
        </p:txBody>
      </p:sp>
      <p:sp>
        <p:nvSpPr>
          <p:cNvPr id="173" name="172 CuadroTexto"/>
          <p:cNvSpPr txBox="1"/>
          <p:nvPr/>
        </p:nvSpPr>
        <p:spPr>
          <a:xfrm>
            <a:off x="3907642" y="2414721"/>
            <a:ext cx="23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V</a:t>
            </a:r>
          </a:p>
        </p:txBody>
      </p:sp>
      <p:sp>
        <p:nvSpPr>
          <p:cNvPr id="174" name="173 CuadroTexto"/>
          <p:cNvSpPr txBox="1"/>
          <p:nvPr/>
        </p:nvSpPr>
        <p:spPr>
          <a:xfrm>
            <a:off x="4150953" y="1555474"/>
            <a:ext cx="2848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U</a:t>
            </a:r>
          </a:p>
        </p:txBody>
      </p:sp>
      <p:sp>
        <p:nvSpPr>
          <p:cNvPr id="175" name="174 CuadroTexto"/>
          <p:cNvSpPr txBox="1"/>
          <p:nvPr/>
        </p:nvSpPr>
        <p:spPr>
          <a:xfrm>
            <a:off x="5267215" y="2530137"/>
            <a:ext cx="23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T</a:t>
            </a:r>
            <a:endParaRPr lang="es-CL" sz="1400" dirty="0"/>
          </a:p>
        </p:txBody>
      </p:sp>
      <p:sp>
        <p:nvSpPr>
          <p:cNvPr id="176" name="175 CuadroTexto"/>
          <p:cNvSpPr txBox="1"/>
          <p:nvPr/>
        </p:nvSpPr>
        <p:spPr>
          <a:xfrm>
            <a:off x="5899172" y="3552351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R</a:t>
            </a:r>
          </a:p>
        </p:txBody>
      </p:sp>
      <p:sp>
        <p:nvSpPr>
          <p:cNvPr id="177" name="176 CuadroTexto"/>
          <p:cNvSpPr txBox="1"/>
          <p:nvPr/>
        </p:nvSpPr>
        <p:spPr>
          <a:xfrm>
            <a:off x="5963077" y="3920631"/>
            <a:ext cx="2788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O</a:t>
            </a:r>
          </a:p>
        </p:txBody>
      </p:sp>
      <p:sp>
        <p:nvSpPr>
          <p:cNvPr id="178" name="177 CuadroTexto"/>
          <p:cNvSpPr txBox="1"/>
          <p:nvPr/>
        </p:nvSpPr>
        <p:spPr>
          <a:xfrm>
            <a:off x="5789034" y="5991254"/>
            <a:ext cx="443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K</a:t>
            </a:r>
            <a:endParaRPr lang="es-CL" sz="1400" dirty="0"/>
          </a:p>
        </p:txBody>
      </p:sp>
      <p:sp>
        <p:nvSpPr>
          <p:cNvPr id="179" name="178 CuadroTexto"/>
          <p:cNvSpPr txBox="1"/>
          <p:nvPr/>
        </p:nvSpPr>
        <p:spPr>
          <a:xfrm>
            <a:off x="4971587" y="4736974"/>
            <a:ext cx="4375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I</a:t>
            </a:r>
            <a:endParaRPr lang="es-CL" sz="1400" dirty="0"/>
          </a:p>
        </p:txBody>
      </p:sp>
      <p:sp>
        <p:nvSpPr>
          <p:cNvPr id="180" name="179 CuadroTexto"/>
          <p:cNvSpPr txBox="1"/>
          <p:nvPr/>
        </p:nvSpPr>
        <p:spPr>
          <a:xfrm>
            <a:off x="6193526" y="4126295"/>
            <a:ext cx="3338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M</a:t>
            </a:r>
          </a:p>
        </p:txBody>
      </p:sp>
      <p:sp>
        <p:nvSpPr>
          <p:cNvPr id="181" name="180 CuadroTexto"/>
          <p:cNvSpPr txBox="1"/>
          <p:nvPr/>
        </p:nvSpPr>
        <p:spPr>
          <a:xfrm>
            <a:off x="4243282" y="3257793"/>
            <a:ext cx="3064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S</a:t>
            </a:r>
          </a:p>
        </p:txBody>
      </p:sp>
      <p:sp>
        <p:nvSpPr>
          <p:cNvPr id="182" name="181 CuadroTexto"/>
          <p:cNvSpPr txBox="1"/>
          <p:nvPr/>
        </p:nvSpPr>
        <p:spPr>
          <a:xfrm>
            <a:off x="4084797" y="3800289"/>
            <a:ext cx="2716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P</a:t>
            </a:r>
          </a:p>
        </p:txBody>
      </p:sp>
      <p:sp>
        <p:nvSpPr>
          <p:cNvPr id="183" name="182 CuadroTexto"/>
          <p:cNvSpPr txBox="1"/>
          <p:nvPr/>
        </p:nvSpPr>
        <p:spPr>
          <a:xfrm>
            <a:off x="4840753" y="4389511"/>
            <a:ext cx="303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N</a:t>
            </a:r>
          </a:p>
        </p:txBody>
      </p:sp>
      <p:sp>
        <p:nvSpPr>
          <p:cNvPr id="184" name="183 CuadroTexto"/>
          <p:cNvSpPr txBox="1"/>
          <p:nvPr/>
        </p:nvSpPr>
        <p:spPr>
          <a:xfrm>
            <a:off x="6604465" y="4984139"/>
            <a:ext cx="2786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L</a:t>
            </a:r>
          </a:p>
        </p:txBody>
      </p:sp>
      <p:sp>
        <p:nvSpPr>
          <p:cNvPr id="185" name="184 CuadroTexto"/>
          <p:cNvSpPr txBox="1"/>
          <p:nvPr/>
        </p:nvSpPr>
        <p:spPr>
          <a:xfrm>
            <a:off x="5194853" y="4674211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b="1" dirty="0"/>
              <a:t>J</a:t>
            </a:r>
          </a:p>
        </p:txBody>
      </p:sp>
      <p:sp>
        <p:nvSpPr>
          <p:cNvPr id="186" name="185 CuadroTexto"/>
          <p:cNvSpPr txBox="1"/>
          <p:nvPr/>
        </p:nvSpPr>
        <p:spPr>
          <a:xfrm>
            <a:off x="4795581" y="5894026"/>
            <a:ext cx="299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H</a:t>
            </a:r>
          </a:p>
        </p:txBody>
      </p:sp>
      <p:sp>
        <p:nvSpPr>
          <p:cNvPr id="187" name="186 CuadroTexto"/>
          <p:cNvSpPr txBox="1"/>
          <p:nvPr/>
        </p:nvSpPr>
        <p:spPr>
          <a:xfrm>
            <a:off x="2168896" y="4724871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F</a:t>
            </a:r>
          </a:p>
        </p:txBody>
      </p:sp>
      <p:sp>
        <p:nvSpPr>
          <p:cNvPr id="188" name="187 CuadroTexto"/>
          <p:cNvSpPr txBox="1"/>
          <p:nvPr/>
        </p:nvSpPr>
        <p:spPr>
          <a:xfrm>
            <a:off x="980728" y="5053169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D</a:t>
            </a:r>
          </a:p>
        </p:txBody>
      </p:sp>
      <p:sp>
        <p:nvSpPr>
          <p:cNvPr id="189" name="188 CuadroTexto"/>
          <p:cNvSpPr txBox="1"/>
          <p:nvPr/>
        </p:nvSpPr>
        <p:spPr>
          <a:xfrm>
            <a:off x="3663850" y="462816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G</a:t>
            </a:r>
          </a:p>
        </p:txBody>
      </p:sp>
      <p:sp>
        <p:nvSpPr>
          <p:cNvPr id="190" name="189 CuadroTexto"/>
          <p:cNvSpPr txBox="1"/>
          <p:nvPr/>
        </p:nvSpPr>
        <p:spPr>
          <a:xfrm>
            <a:off x="2074284" y="5191252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E</a:t>
            </a:r>
          </a:p>
        </p:txBody>
      </p:sp>
      <p:sp>
        <p:nvSpPr>
          <p:cNvPr id="191" name="190 CuadroTexto"/>
          <p:cNvSpPr txBox="1"/>
          <p:nvPr/>
        </p:nvSpPr>
        <p:spPr>
          <a:xfrm>
            <a:off x="3136452" y="6443675"/>
            <a:ext cx="48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C</a:t>
            </a:r>
          </a:p>
        </p:txBody>
      </p:sp>
      <p:sp>
        <p:nvSpPr>
          <p:cNvPr id="192" name="191 CuadroTexto"/>
          <p:cNvSpPr txBox="1"/>
          <p:nvPr/>
        </p:nvSpPr>
        <p:spPr>
          <a:xfrm>
            <a:off x="2636912" y="7144543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A</a:t>
            </a:r>
            <a:endParaRPr lang="es-CL" sz="1400" dirty="0"/>
          </a:p>
        </p:txBody>
      </p:sp>
      <p:sp>
        <p:nvSpPr>
          <p:cNvPr id="193" name="192 CuadroTexto"/>
          <p:cNvSpPr txBox="1"/>
          <p:nvPr/>
        </p:nvSpPr>
        <p:spPr>
          <a:xfrm>
            <a:off x="2758941" y="683676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B</a:t>
            </a:r>
            <a:endParaRPr lang="es-CL" sz="1400" dirty="0"/>
          </a:p>
        </p:txBody>
      </p:sp>
      <p:sp>
        <p:nvSpPr>
          <p:cNvPr id="194" name="193 CuadroTexto"/>
          <p:cNvSpPr txBox="1"/>
          <p:nvPr/>
        </p:nvSpPr>
        <p:spPr>
          <a:xfrm>
            <a:off x="4495291" y="3552351"/>
            <a:ext cx="31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Q</a:t>
            </a:r>
            <a:endParaRPr lang="es-CL" sz="1400" dirty="0"/>
          </a:p>
        </p:txBody>
      </p:sp>
      <p:cxnSp>
        <p:nvCxnSpPr>
          <p:cNvPr id="4" name="3 Conector recto de flecha"/>
          <p:cNvCxnSpPr>
            <a:endCxn id="193" idx="1"/>
          </p:cNvCxnSpPr>
          <p:nvPr/>
        </p:nvCxnSpPr>
        <p:spPr>
          <a:xfrm>
            <a:off x="1921843" y="6605833"/>
            <a:ext cx="837098" cy="38482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133 Conector recto de flecha"/>
          <p:cNvCxnSpPr>
            <a:endCxn id="52" idx="3"/>
          </p:cNvCxnSpPr>
          <p:nvPr/>
        </p:nvCxnSpPr>
        <p:spPr>
          <a:xfrm flipV="1">
            <a:off x="5656558" y="4255368"/>
            <a:ext cx="391511" cy="14186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134 Conector recto de flecha"/>
          <p:cNvCxnSpPr/>
          <p:nvPr/>
        </p:nvCxnSpPr>
        <p:spPr>
          <a:xfrm flipV="1">
            <a:off x="5043845" y="4228408"/>
            <a:ext cx="439040" cy="13511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135 Conector recto de flecha"/>
          <p:cNvCxnSpPr/>
          <p:nvPr/>
        </p:nvCxnSpPr>
        <p:spPr>
          <a:xfrm>
            <a:off x="5200415" y="4962678"/>
            <a:ext cx="289633" cy="26765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136 Conector recto de flecha"/>
          <p:cNvCxnSpPr/>
          <p:nvPr/>
        </p:nvCxnSpPr>
        <p:spPr>
          <a:xfrm>
            <a:off x="4667710" y="5590143"/>
            <a:ext cx="49311" cy="33372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137 Conector recto de flecha"/>
          <p:cNvCxnSpPr/>
          <p:nvPr/>
        </p:nvCxnSpPr>
        <p:spPr>
          <a:xfrm>
            <a:off x="2421182" y="5513215"/>
            <a:ext cx="53941" cy="45359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138 Conector recto de flecha"/>
          <p:cNvCxnSpPr/>
          <p:nvPr/>
        </p:nvCxnSpPr>
        <p:spPr>
          <a:xfrm>
            <a:off x="3271974" y="5889258"/>
            <a:ext cx="122540" cy="57606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149 Conector recto"/>
          <p:cNvCxnSpPr/>
          <p:nvPr/>
        </p:nvCxnSpPr>
        <p:spPr>
          <a:xfrm flipV="1">
            <a:off x="1979641" y="6001233"/>
            <a:ext cx="1031621" cy="20057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151 Conector recto de flecha"/>
          <p:cNvCxnSpPr/>
          <p:nvPr/>
        </p:nvCxnSpPr>
        <p:spPr>
          <a:xfrm>
            <a:off x="2967701" y="6058486"/>
            <a:ext cx="86536" cy="415658"/>
          </a:xfrm>
          <a:prstGeom prst="straightConnector1">
            <a:avLst/>
          </a:prstGeom>
          <a:ln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153 CuadroTexto"/>
          <p:cNvSpPr txBox="1"/>
          <p:nvPr/>
        </p:nvSpPr>
        <p:spPr>
          <a:xfrm>
            <a:off x="2622087" y="616641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6" name="65 Grupo"/>
          <p:cNvGrpSpPr/>
          <p:nvPr/>
        </p:nvGrpSpPr>
        <p:grpSpPr>
          <a:xfrm>
            <a:off x="3458240" y="4860034"/>
            <a:ext cx="607179" cy="849286"/>
            <a:chOff x="2272538" y="5636190"/>
            <a:chExt cx="607179" cy="849286"/>
          </a:xfrm>
        </p:grpSpPr>
        <p:cxnSp>
          <p:nvCxnSpPr>
            <p:cNvPr id="155" name="154 Conector recto"/>
            <p:cNvCxnSpPr/>
            <p:nvPr/>
          </p:nvCxnSpPr>
          <p:spPr>
            <a:xfrm rot="15600000">
              <a:off x="2560538" y="5348190"/>
              <a:ext cx="0" cy="576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155 CuadroTexto"/>
            <p:cNvSpPr txBox="1"/>
            <p:nvPr/>
          </p:nvSpPr>
          <p:spPr>
            <a:xfrm>
              <a:off x="2429272" y="5789712"/>
              <a:ext cx="450445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3,9c</a:t>
              </a:r>
              <a:endParaRPr lang="es-C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95" name="194 Conector recto de flecha"/>
            <p:cNvCxnSpPr/>
            <p:nvPr/>
          </p:nvCxnSpPr>
          <p:spPr>
            <a:xfrm>
              <a:off x="2573582" y="5665615"/>
              <a:ext cx="126887" cy="819861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6" name="195 Conector recto de flecha"/>
          <p:cNvCxnSpPr/>
          <p:nvPr/>
        </p:nvCxnSpPr>
        <p:spPr>
          <a:xfrm flipV="1">
            <a:off x="4787014" y="3313695"/>
            <a:ext cx="154154" cy="25466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" name="132 Grupo"/>
          <p:cNvGrpSpPr/>
          <p:nvPr/>
        </p:nvGrpSpPr>
        <p:grpSpPr>
          <a:xfrm>
            <a:off x="3262997" y="2648614"/>
            <a:ext cx="823823" cy="819966"/>
            <a:chOff x="4913496" y="5193045"/>
            <a:chExt cx="716597" cy="819966"/>
          </a:xfrm>
        </p:grpSpPr>
        <p:cxnSp>
          <p:nvCxnSpPr>
            <p:cNvPr id="197" name="196 Conector recto"/>
            <p:cNvCxnSpPr/>
            <p:nvPr/>
          </p:nvCxnSpPr>
          <p:spPr>
            <a:xfrm flipH="1">
              <a:off x="5435299" y="5193045"/>
              <a:ext cx="194794" cy="270549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197 Conector recto"/>
            <p:cNvCxnSpPr/>
            <p:nvPr/>
          </p:nvCxnSpPr>
          <p:spPr>
            <a:xfrm flipH="1">
              <a:off x="5087131" y="5575663"/>
              <a:ext cx="164669" cy="175312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9" name="198 CuadroTexto"/>
            <p:cNvSpPr txBox="1"/>
            <p:nvPr/>
          </p:nvSpPr>
          <p:spPr>
            <a:xfrm>
              <a:off x="4913496" y="579756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060°(v)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25 CuadroTexto"/>
          <p:cNvSpPr txBox="1"/>
          <p:nvPr/>
        </p:nvSpPr>
        <p:spPr>
          <a:xfrm>
            <a:off x="3603971" y="197493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270°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0" name="199 Conector recto de flecha"/>
          <p:cNvCxnSpPr/>
          <p:nvPr/>
        </p:nvCxnSpPr>
        <p:spPr>
          <a:xfrm flipV="1">
            <a:off x="2636912" y="1820288"/>
            <a:ext cx="343668" cy="28064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200 Conector recto"/>
          <p:cNvCxnSpPr/>
          <p:nvPr/>
        </p:nvCxnSpPr>
        <p:spPr>
          <a:xfrm rot="8520000">
            <a:off x="2255843" y="2269441"/>
            <a:ext cx="0" cy="72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201 Conector recto de flecha"/>
          <p:cNvCxnSpPr/>
          <p:nvPr/>
        </p:nvCxnSpPr>
        <p:spPr>
          <a:xfrm flipV="1">
            <a:off x="2168896" y="2198792"/>
            <a:ext cx="343668" cy="28064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3" name="202 CuadroTexto"/>
          <p:cNvSpPr txBox="1"/>
          <p:nvPr/>
        </p:nvSpPr>
        <p:spPr>
          <a:xfrm>
            <a:off x="2332715" y="2341831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5" name="144 Grupo"/>
          <p:cNvGrpSpPr/>
          <p:nvPr/>
        </p:nvGrpSpPr>
        <p:grpSpPr>
          <a:xfrm>
            <a:off x="926696" y="1391503"/>
            <a:ext cx="1903495" cy="300177"/>
            <a:chOff x="4271564" y="5068277"/>
            <a:chExt cx="1903495" cy="300177"/>
          </a:xfrm>
        </p:grpSpPr>
        <p:cxnSp>
          <p:nvCxnSpPr>
            <p:cNvPr id="204" name="203 Conector recto"/>
            <p:cNvCxnSpPr/>
            <p:nvPr/>
          </p:nvCxnSpPr>
          <p:spPr>
            <a:xfrm>
              <a:off x="4271564" y="5368454"/>
              <a:ext cx="572551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204 Conector recto"/>
            <p:cNvCxnSpPr/>
            <p:nvPr/>
          </p:nvCxnSpPr>
          <p:spPr>
            <a:xfrm>
              <a:off x="5266712" y="5282845"/>
              <a:ext cx="499338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205 CuadroTexto"/>
            <p:cNvSpPr txBox="1"/>
            <p:nvPr/>
          </p:nvSpPr>
          <p:spPr>
            <a:xfrm>
              <a:off x="5653256" y="506827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273°(</a:t>
              </a:r>
              <a:r>
                <a:rPr lang="es-CL" sz="800" dirty="0">
                  <a:latin typeface="Arial" panose="020B0604020202020204" pitchFamily="34" charset="0"/>
                  <a:cs typeface="Arial" panose="020B0604020202020204" pitchFamily="34" charset="0"/>
                </a:rPr>
                <a:t>z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459686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3056"/>
            <a:ext cx="6857999" cy="8406909"/>
          </a:xfrm>
          <a:ln w="12700">
            <a:solidFill>
              <a:schemeClr val="tx1"/>
            </a:solidFill>
          </a:ln>
        </p:spPr>
      </p:pic>
      <p:cxnSp>
        <p:nvCxnSpPr>
          <p:cNvPr id="19" name="18 Conector recto"/>
          <p:cNvCxnSpPr/>
          <p:nvPr/>
        </p:nvCxnSpPr>
        <p:spPr>
          <a:xfrm rot="8280000">
            <a:off x="3485104" y="3967578"/>
            <a:ext cx="0" cy="126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"/>
          <p:cNvCxnSpPr/>
          <p:nvPr/>
        </p:nvCxnSpPr>
        <p:spPr>
          <a:xfrm flipH="1" flipV="1">
            <a:off x="3906670" y="5065760"/>
            <a:ext cx="49196" cy="15224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"/>
          <p:cNvCxnSpPr>
            <a:cxnSpLocks noChangeAspect="1"/>
          </p:cNvCxnSpPr>
          <p:nvPr/>
        </p:nvCxnSpPr>
        <p:spPr>
          <a:xfrm flipH="1" flipV="1">
            <a:off x="3955867" y="6588224"/>
            <a:ext cx="895414" cy="9361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/>
          <p:nvPr/>
        </p:nvCxnSpPr>
        <p:spPr>
          <a:xfrm flipH="1" flipV="1">
            <a:off x="4870035" y="7520201"/>
            <a:ext cx="143781" cy="8154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recto"/>
          <p:cNvCxnSpPr/>
          <p:nvPr/>
        </p:nvCxnSpPr>
        <p:spPr>
          <a:xfrm rot="8520000">
            <a:off x="5211068" y="8192856"/>
            <a:ext cx="0" cy="68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recto"/>
          <p:cNvCxnSpPr/>
          <p:nvPr/>
        </p:nvCxnSpPr>
        <p:spPr>
          <a:xfrm rot="7380000">
            <a:off x="1559350" y="1349032"/>
            <a:ext cx="0" cy="360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4966745" y="899592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COMANDANTE</a:t>
            </a: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639085" y="442242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303°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11 Conector recto"/>
          <p:cNvCxnSpPr/>
          <p:nvPr/>
        </p:nvCxnSpPr>
        <p:spPr>
          <a:xfrm rot="7380000">
            <a:off x="726629" y="4005371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4773552" y="3149032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14 Conector recto"/>
          <p:cNvCxnSpPr/>
          <p:nvPr/>
        </p:nvCxnSpPr>
        <p:spPr>
          <a:xfrm rot="8280000">
            <a:off x="4844959" y="2688093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5985336" y="547212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19 Conector recto"/>
          <p:cNvCxnSpPr>
            <a:cxnSpLocks noChangeAspect="1"/>
          </p:cNvCxnSpPr>
          <p:nvPr/>
        </p:nvCxnSpPr>
        <p:spPr>
          <a:xfrm flipH="1" flipV="1">
            <a:off x="6219336" y="5035707"/>
            <a:ext cx="14226" cy="440291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CuadroTexto"/>
          <p:cNvSpPr txBox="1"/>
          <p:nvPr/>
        </p:nvSpPr>
        <p:spPr>
          <a:xfrm>
            <a:off x="1536786" y="7468974"/>
            <a:ext cx="468000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21 Conector recto"/>
          <p:cNvCxnSpPr>
            <a:cxnSpLocks noChangeAspect="1"/>
          </p:cNvCxnSpPr>
          <p:nvPr/>
        </p:nvCxnSpPr>
        <p:spPr>
          <a:xfrm flipH="1" flipV="1">
            <a:off x="1534852" y="7179096"/>
            <a:ext cx="258264" cy="27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22 CuadroTexto"/>
          <p:cNvSpPr txBox="1"/>
          <p:nvPr/>
        </p:nvSpPr>
        <p:spPr>
          <a:xfrm>
            <a:off x="5943972" y="7670465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24 Conector recto"/>
          <p:cNvCxnSpPr>
            <a:cxnSpLocks noChangeAspect="1"/>
          </p:cNvCxnSpPr>
          <p:nvPr/>
        </p:nvCxnSpPr>
        <p:spPr>
          <a:xfrm flipH="1" flipV="1">
            <a:off x="6084264" y="7168639"/>
            <a:ext cx="86269" cy="489252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25 Conector recto"/>
          <p:cNvCxnSpPr/>
          <p:nvPr/>
        </p:nvCxnSpPr>
        <p:spPr>
          <a:xfrm rot="7380000">
            <a:off x="930759" y="1512783"/>
            <a:ext cx="0" cy="61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Conector recto"/>
          <p:cNvCxnSpPr/>
          <p:nvPr/>
        </p:nvCxnSpPr>
        <p:spPr>
          <a:xfrm rot="7380000">
            <a:off x="2258731" y="3909785"/>
            <a:ext cx="0" cy="50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Conector recto"/>
          <p:cNvCxnSpPr/>
          <p:nvPr/>
        </p:nvCxnSpPr>
        <p:spPr>
          <a:xfrm flipH="1" flipV="1">
            <a:off x="3619644" y="3351860"/>
            <a:ext cx="466626" cy="55726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4 Conector recto"/>
          <p:cNvCxnSpPr/>
          <p:nvPr/>
        </p:nvCxnSpPr>
        <p:spPr>
          <a:xfrm rot="10680000">
            <a:off x="3536035" y="5170307"/>
            <a:ext cx="0" cy="4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Conector recto"/>
          <p:cNvCxnSpPr/>
          <p:nvPr/>
        </p:nvCxnSpPr>
        <p:spPr>
          <a:xfrm rot="10680000">
            <a:off x="4213549" y="5580291"/>
            <a:ext cx="0" cy="4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 rot="8160000">
            <a:off x="4791881" y="6882325"/>
            <a:ext cx="0" cy="4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rot="10200000">
            <a:off x="5182764" y="7903850"/>
            <a:ext cx="0" cy="57600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35 CuadroTexto"/>
          <p:cNvSpPr txBox="1"/>
          <p:nvPr/>
        </p:nvSpPr>
        <p:spPr>
          <a:xfrm>
            <a:off x="422640" y="2053265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3,2c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3482611" y="376510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37 CuadroTexto"/>
          <p:cNvSpPr txBox="1"/>
          <p:nvPr/>
        </p:nvSpPr>
        <p:spPr>
          <a:xfrm>
            <a:off x="2258732" y="390912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39 Conector recto"/>
          <p:cNvCxnSpPr/>
          <p:nvPr/>
        </p:nvCxnSpPr>
        <p:spPr>
          <a:xfrm rot="7380000">
            <a:off x="2673705" y="2284785"/>
            <a:ext cx="0" cy="61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40 CuadroTexto"/>
          <p:cNvSpPr txBox="1"/>
          <p:nvPr/>
        </p:nvSpPr>
        <p:spPr>
          <a:xfrm>
            <a:off x="2361881" y="2842677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42 CuadroTexto"/>
          <p:cNvSpPr txBox="1"/>
          <p:nvPr/>
        </p:nvSpPr>
        <p:spPr>
          <a:xfrm>
            <a:off x="2611053" y="4461095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43 CuadroTexto"/>
          <p:cNvSpPr txBox="1"/>
          <p:nvPr/>
        </p:nvSpPr>
        <p:spPr>
          <a:xfrm>
            <a:off x="3501008" y="542128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1,6c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44 CuadroTexto"/>
          <p:cNvSpPr txBox="1"/>
          <p:nvPr/>
        </p:nvSpPr>
        <p:spPr>
          <a:xfrm>
            <a:off x="3861048" y="573792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45 CuadroTexto"/>
          <p:cNvSpPr txBox="1"/>
          <p:nvPr/>
        </p:nvSpPr>
        <p:spPr>
          <a:xfrm>
            <a:off x="4365104" y="694826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46 CuadroTexto"/>
          <p:cNvSpPr txBox="1"/>
          <p:nvPr/>
        </p:nvSpPr>
        <p:spPr>
          <a:xfrm>
            <a:off x="4167947" y="811356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6,8c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12 Conector recto de flecha"/>
          <p:cNvCxnSpPr/>
          <p:nvPr/>
        </p:nvCxnSpPr>
        <p:spPr>
          <a:xfrm flipV="1">
            <a:off x="3212976" y="2483768"/>
            <a:ext cx="46886" cy="1791603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54 Conector recto de flecha"/>
          <p:cNvCxnSpPr/>
          <p:nvPr/>
        </p:nvCxnSpPr>
        <p:spPr>
          <a:xfrm flipV="1">
            <a:off x="3931268" y="3635896"/>
            <a:ext cx="577852" cy="1669976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60 Arco de bloque"/>
          <p:cNvSpPr>
            <a:spLocks noChangeAspect="1"/>
          </p:cNvSpPr>
          <p:nvPr/>
        </p:nvSpPr>
        <p:spPr>
          <a:xfrm rot="20661306">
            <a:off x="2690905" y="2365695"/>
            <a:ext cx="2080304" cy="2080304"/>
          </a:xfrm>
          <a:prstGeom prst="blockArc">
            <a:avLst>
              <a:gd name="adj1" fmla="val 13661905"/>
              <a:gd name="adj2" fmla="val 16709022"/>
              <a:gd name="adj3" fmla="val 562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62" name="61 Arco de bloque"/>
          <p:cNvSpPr>
            <a:spLocks noChangeAspect="1"/>
          </p:cNvSpPr>
          <p:nvPr/>
        </p:nvSpPr>
        <p:spPr>
          <a:xfrm rot="20746560">
            <a:off x="3567024" y="3597638"/>
            <a:ext cx="1470102" cy="1470102"/>
          </a:xfrm>
          <a:prstGeom prst="blockArc">
            <a:avLst>
              <a:gd name="adj1" fmla="val 14975598"/>
              <a:gd name="adj2" fmla="val 19625641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64" name="63 CuadroTexto"/>
          <p:cNvSpPr txBox="1"/>
          <p:nvPr/>
        </p:nvSpPr>
        <p:spPr>
          <a:xfrm>
            <a:off x="4077072" y="426916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7,5c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64 CuadroTexto"/>
          <p:cNvSpPr txBox="1"/>
          <p:nvPr/>
        </p:nvSpPr>
        <p:spPr>
          <a:xfrm>
            <a:off x="4130159" y="519045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67 CuadroTexto"/>
          <p:cNvSpPr txBox="1"/>
          <p:nvPr/>
        </p:nvSpPr>
        <p:spPr>
          <a:xfrm>
            <a:off x="3212976" y="6805679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9" name="68 Conector recto"/>
          <p:cNvCxnSpPr/>
          <p:nvPr/>
        </p:nvCxnSpPr>
        <p:spPr>
          <a:xfrm rot="10200000">
            <a:off x="3564061" y="7445789"/>
            <a:ext cx="0" cy="72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69 CuadroTexto"/>
          <p:cNvSpPr txBox="1"/>
          <p:nvPr/>
        </p:nvSpPr>
        <p:spPr>
          <a:xfrm>
            <a:off x="3986667" y="773960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70 Arco de bloque"/>
          <p:cNvSpPr>
            <a:spLocks noChangeAspect="1"/>
          </p:cNvSpPr>
          <p:nvPr/>
        </p:nvSpPr>
        <p:spPr>
          <a:xfrm>
            <a:off x="4311493" y="7098325"/>
            <a:ext cx="1066932" cy="1066932"/>
          </a:xfrm>
          <a:prstGeom prst="blockArc">
            <a:avLst>
              <a:gd name="adj1" fmla="val 14975598"/>
              <a:gd name="adj2" fmla="val 19625641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cxnSp>
        <p:nvCxnSpPr>
          <p:cNvPr id="72" name="71 Conector recto de flecha"/>
          <p:cNvCxnSpPr/>
          <p:nvPr/>
        </p:nvCxnSpPr>
        <p:spPr>
          <a:xfrm flipV="1">
            <a:off x="4941928" y="7179099"/>
            <a:ext cx="215265" cy="585938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75 Arco de bloque"/>
          <p:cNvSpPr>
            <a:spLocks noChangeAspect="1"/>
          </p:cNvSpPr>
          <p:nvPr/>
        </p:nvSpPr>
        <p:spPr>
          <a:xfrm rot="18347767">
            <a:off x="3163380" y="5941306"/>
            <a:ext cx="840530" cy="840530"/>
          </a:xfrm>
          <a:prstGeom prst="blockArc">
            <a:avLst>
              <a:gd name="adj1" fmla="val 12310305"/>
              <a:gd name="adj2" fmla="val 19625641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cxnSp>
        <p:nvCxnSpPr>
          <p:cNvPr id="77" name="76 Conector recto de flecha"/>
          <p:cNvCxnSpPr/>
          <p:nvPr/>
        </p:nvCxnSpPr>
        <p:spPr>
          <a:xfrm flipH="1" flipV="1">
            <a:off x="3212976" y="6156176"/>
            <a:ext cx="873294" cy="576764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91 CuadroTexto"/>
          <p:cNvSpPr txBox="1"/>
          <p:nvPr/>
        </p:nvSpPr>
        <p:spPr>
          <a:xfrm>
            <a:off x="2790144" y="6081526"/>
            <a:ext cx="51883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4,75c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93 CuadroTexto"/>
          <p:cNvSpPr txBox="1"/>
          <p:nvPr/>
        </p:nvSpPr>
        <p:spPr>
          <a:xfrm>
            <a:off x="3050563" y="332414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,9c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8" name="57 Conector recto"/>
          <p:cNvCxnSpPr/>
          <p:nvPr/>
        </p:nvCxnSpPr>
        <p:spPr>
          <a:xfrm rot="16800000">
            <a:off x="2027967" y="3796845"/>
            <a:ext cx="0" cy="540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58 Conector recto"/>
          <p:cNvCxnSpPr/>
          <p:nvPr/>
        </p:nvCxnSpPr>
        <p:spPr>
          <a:xfrm rot="16800000">
            <a:off x="3143056" y="4047758"/>
            <a:ext cx="0" cy="432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59 CuadroTexto"/>
          <p:cNvSpPr txBox="1"/>
          <p:nvPr/>
        </p:nvSpPr>
        <p:spPr>
          <a:xfrm>
            <a:off x="1394379" y="3882899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270°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3" name="62 Conector recto"/>
          <p:cNvCxnSpPr>
            <a:stCxn id="74" idx="3"/>
          </p:cNvCxnSpPr>
          <p:nvPr/>
        </p:nvCxnSpPr>
        <p:spPr>
          <a:xfrm flipV="1">
            <a:off x="3271016" y="5282322"/>
            <a:ext cx="764923" cy="26505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66 Conector recto"/>
          <p:cNvCxnSpPr/>
          <p:nvPr/>
        </p:nvCxnSpPr>
        <p:spPr>
          <a:xfrm rot="3780000">
            <a:off x="4905416" y="6134520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72 Conector recto"/>
          <p:cNvCxnSpPr/>
          <p:nvPr/>
        </p:nvCxnSpPr>
        <p:spPr>
          <a:xfrm rot="3780000">
            <a:off x="4119548" y="6552939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73 CuadroTexto"/>
          <p:cNvSpPr txBox="1"/>
          <p:nvPr/>
        </p:nvSpPr>
        <p:spPr>
          <a:xfrm>
            <a:off x="2820571" y="5193411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252°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74 CuadroTexto"/>
          <p:cNvSpPr txBox="1"/>
          <p:nvPr/>
        </p:nvSpPr>
        <p:spPr>
          <a:xfrm>
            <a:off x="5007552" y="60903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061°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8" name="77 Conector recto"/>
          <p:cNvCxnSpPr/>
          <p:nvPr/>
        </p:nvCxnSpPr>
        <p:spPr>
          <a:xfrm rot="16680000">
            <a:off x="3452505" y="7384163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78 Conector recto"/>
          <p:cNvCxnSpPr/>
          <p:nvPr/>
        </p:nvCxnSpPr>
        <p:spPr>
          <a:xfrm rot="16680000">
            <a:off x="4896317" y="7641078"/>
            <a:ext cx="0" cy="288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79 CuadroTexto"/>
          <p:cNvSpPr txBox="1"/>
          <p:nvPr/>
        </p:nvSpPr>
        <p:spPr>
          <a:xfrm>
            <a:off x="2924944" y="74375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278°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76 CuadroTexto"/>
          <p:cNvSpPr txBox="1"/>
          <p:nvPr/>
        </p:nvSpPr>
        <p:spPr>
          <a:xfrm>
            <a:off x="44623" y="3059832"/>
            <a:ext cx="455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p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7" name="77 CuadroTexto"/>
          <p:cNvSpPr txBox="1"/>
          <p:nvPr/>
        </p:nvSpPr>
        <p:spPr>
          <a:xfrm>
            <a:off x="908720" y="3635896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n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8" name="79 CuadroTexto"/>
          <p:cNvSpPr txBox="1"/>
          <p:nvPr/>
        </p:nvSpPr>
        <p:spPr>
          <a:xfrm>
            <a:off x="2121067" y="1652123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o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9" name="80 CuadroTexto"/>
          <p:cNvSpPr txBox="1"/>
          <p:nvPr/>
        </p:nvSpPr>
        <p:spPr>
          <a:xfrm>
            <a:off x="1916831" y="4147378"/>
            <a:ext cx="50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l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0" name="81 CuadroTexto"/>
          <p:cNvSpPr txBox="1"/>
          <p:nvPr/>
        </p:nvSpPr>
        <p:spPr>
          <a:xfrm>
            <a:off x="2137013" y="4413434"/>
            <a:ext cx="416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k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3" name="83 CuadroTexto"/>
          <p:cNvSpPr txBox="1"/>
          <p:nvPr/>
        </p:nvSpPr>
        <p:spPr>
          <a:xfrm>
            <a:off x="2708920" y="2444994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m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5" name="85 CuadroTexto"/>
          <p:cNvSpPr txBox="1"/>
          <p:nvPr/>
        </p:nvSpPr>
        <p:spPr>
          <a:xfrm>
            <a:off x="4557296" y="4813489"/>
            <a:ext cx="516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i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6" name="86 CuadroTexto"/>
          <p:cNvSpPr txBox="1"/>
          <p:nvPr/>
        </p:nvSpPr>
        <p:spPr>
          <a:xfrm>
            <a:off x="3124086" y="5029981"/>
            <a:ext cx="3396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h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9" name="89 CuadroTexto"/>
          <p:cNvSpPr txBox="1"/>
          <p:nvPr/>
        </p:nvSpPr>
        <p:spPr>
          <a:xfrm>
            <a:off x="2994418" y="5814863"/>
            <a:ext cx="4840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g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0" name="90 CuadroTexto"/>
          <p:cNvSpPr txBox="1"/>
          <p:nvPr/>
        </p:nvSpPr>
        <p:spPr>
          <a:xfrm>
            <a:off x="4221088" y="5724128"/>
            <a:ext cx="3692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e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1" name="92 CuadroTexto"/>
          <p:cNvSpPr txBox="1"/>
          <p:nvPr/>
        </p:nvSpPr>
        <p:spPr>
          <a:xfrm>
            <a:off x="2930928" y="6318712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f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2" name="93 CuadroTexto"/>
          <p:cNvSpPr txBox="1"/>
          <p:nvPr/>
        </p:nvSpPr>
        <p:spPr>
          <a:xfrm>
            <a:off x="3230960" y="7547243"/>
            <a:ext cx="441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b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3" name="94 CuadroTexto"/>
          <p:cNvSpPr txBox="1"/>
          <p:nvPr/>
        </p:nvSpPr>
        <p:spPr>
          <a:xfrm>
            <a:off x="3286872" y="7805789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a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4" name="95 CuadroTexto"/>
          <p:cNvSpPr txBox="1"/>
          <p:nvPr/>
        </p:nvSpPr>
        <p:spPr>
          <a:xfrm>
            <a:off x="3789040" y="8440687"/>
            <a:ext cx="441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 smtClean="0"/>
              <a:t>Z</a:t>
            </a:r>
            <a:endParaRPr lang="es-CL" sz="1400" dirty="0"/>
          </a:p>
        </p:txBody>
      </p:sp>
      <p:sp>
        <p:nvSpPr>
          <p:cNvPr id="105" name="96 CuadroTexto"/>
          <p:cNvSpPr txBox="1"/>
          <p:nvPr/>
        </p:nvSpPr>
        <p:spPr>
          <a:xfrm>
            <a:off x="4725144" y="6856511"/>
            <a:ext cx="4320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c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6" name="97 CuadroTexto"/>
          <p:cNvSpPr txBox="1"/>
          <p:nvPr/>
        </p:nvSpPr>
        <p:spPr>
          <a:xfrm>
            <a:off x="4797152" y="6280447"/>
            <a:ext cx="3980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d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9" name="108 CuadroTexto"/>
          <p:cNvSpPr txBox="1"/>
          <p:nvPr/>
        </p:nvSpPr>
        <p:spPr>
          <a:xfrm>
            <a:off x="5949280" y="8296671"/>
            <a:ext cx="462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Y</a:t>
            </a:r>
            <a:endParaRPr lang="es-CL" sz="1400" dirty="0"/>
          </a:p>
        </p:txBody>
      </p:sp>
      <p:sp>
        <p:nvSpPr>
          <p:cNvPr id="111" name="75 CuadroTexto"/>
          <p:cNvSpPr txBox="1"/>
          <p:nvPr/>
        </p:nvSpPr>
        <p:spPr>
          <a:xfrm>
            <a:off x="1484784" y="683568"/>
            <a:ext cx="482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r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12" name="75 CuadroTexto"/>
          <p:cNvSpPr txBox="1"/>
          <p:nvPr/>
        </p:nvSpPr>
        <p:spPr>
          <a:xfrm>
            <a:off x="908720" y="1547664"/>
            <a:ext cx="482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q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grpSp>
        <p:nvGrpSpPr>
          <p:cNvPr id="113" name="112 Grupo"/>
          <p:cNvGrpSpPr/>
          <p:nvPr/>
        </p:nvGrpSpPr>
        <p:grpSpPr>
          <a:xfrm>
            <a:off x="3753072" y="8150382"/>
            <a:ext cx="1903495" cy="300177"/>
            <a:chOff x="4271564" y="5068277"/>
            <a:chExt cx="1903495" cy="300177"/>
          </a:xfrm>
        </p:grpSpPr>
        <p:cxnSp>
          <p:nvCxnSpPr>
            <p:cNvPr id="114" name="113 Conector recto"/>
            <p:cNvCxnSpPr/>
            <p:nvPr/>
          </p:nvCxnSpPr>
          <p:spPr>
            <a:xfrm>
              <a:off x="4271564" y="5368454"/>
              <a:ext cx="572551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114 Conector recto"/>
            <p:cNvCxnSpPr/>
            <p:nvPr/>
          </p:nvCxnSpPr>
          <p:spPr>
            <a:xfrm>
              <a:off x="5266712" y="5282845"/>
              <a:ext cx="499338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115 CuadroTexto"/>
            <p:cNvSpPr txBox="1"/>
            <p:nvPr/>
          </p:nvSpPr>
          <p:spPr>
            <a:xfrm>
              <a:off x="5653256" y="506827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273°(</a:t>
              </a:r>
              <a:r>
                <a:rPr lang="es-CL" sz="800" dirty="0">
                  <a:latin typeface="Arial" panose="020B0604020202020204" pitchFamily="34" charset="0"/>
                  <a:cs typeface="Arial" panose="020B0604020202020204" pitchFamily="34" charset="0"/>
                </a:rPr>
                <a:t>z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7" name="6 Conector recto de flecha"/>
          <p:cNvCxnSpPr/>
          <p:nvPr/>
        </p:nvCxnSpPr>
        <p:spPr>
          <a:xfrm>
            <a:off x="3626575" y="8113566"/>
            <a:ext cx="1506178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116 Conector recto de flecha"/>
          <p:cNvCxnSpPr/>
          <p:nvPr/>
        </p:nvCxnSpPr>
        <p:spPr>
          <a:xfrm flipV="1">
            <a:off x="3597958" y="7927911"/>
            <a:ext cx="1307458" cy="186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117 Conector recto"/>
          <p:cNvCxnSpPr>
            <a:endCxn id="119" idx="1"/>
          </p:cNvCxnSpPr>
          <p:nvPr/>
        </p:nvCxnSpPr>
        <p:spPr>
          <a:xfrm flipH="1" flipV="1">
            <a:off x="3160330" y="7268892"/>
            <a:ext cx="570353" cy="51618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118 CuadroTexto"/>
          <p:cNvSpPr txBox="1"/>
          <p:nvPr/>
        </p:nvSpPr>
        <p:spPr>
          <a:xfrm>
            <a:off x="3160330" y="715347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0" name="119 Conector recto de flecha"/>
          <p:cNvCxnSpPr/>
          <p:nvPr/>
        </p:nvCxnSpPr>
        <p:spPr>
          <a:xfrm flipV="1">
            <a:off x="3392960" y="6856511"/>
            <a:ext cx="777378" cy="61741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120 Conector recto de flecha"/>
          <p:cNvCxnSpPr/>
          <p:nvPr/>
        </p:nvCxnSpPr>
        <p:spPr>
          <a:xfrm flipV="1">
            <a:off x="4678889" y="7179099"/>
            <a:ext cx="191146" cy="17670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121 CuadroTexto"/>
          <p:cNvSpPr txBox="1"/>
          <p:nvPr/>
        </p:nvSpPr>
        <p:spPr>
          <a:xfrm>
            <a:off x="5055663" y="700725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3" name="122 Conector recto"/>
          <p:cNvCxnSpPr/>
          <p:nvPr/>
        </p:nvCxnSpPr>
        <p:spPr>
          <a:xfrm flipH="1" flipV="1">
            <a:off x="4119548" y="6012160"/>
            <a:ext cx="26695" cy="72296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123 CuadroTexto"/>
          <p:cNvSpPr txBox="1"/>
          <p:nvPr/>
        </p:nvSpPr>
        <p:spPr>
          <a:xfrm>
            <a:off x="3904936" y="6232481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85 CuadroTexto"/>
          <p:cNvSpPr txBox="1"/>
          <p:nvPr/>
        </p:nvSpPr>
        <p:spPr>
          <a:xfrm>
            <a:off x="3895604" y="3275032"/>
            <a:ext cx="516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 smtClean="0"/>
              <a:t>j’</a:t>
            </a:r>
            <a:endParaRPr lang="es-CL" sz="1400" dirty="0"/>
          </a:p>
        </p:txBody>
      </p:sp>
      <p:cxnSp>
        <p:nvCxnSpPr>
          <p:cNvPr id="126" name="125 Conector recto"/>
          <p:cNvCxnSpPr/>
          <p:nvPr/>
        </p:nvCxnSpPr>
        <p:spPr>
          <a:xfrm flipH="1" flipV="1">
            <a:off x="2312301" y="4356038"/>
            <a:ext cx="396619" cy="61133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126 Conector recto de flecha"/>
          <p:cNvCxnSpPr/>
          <p:nvPr/>
        </p:nvCxnSpPr>
        <p:spPr>
          <a:xfrm flipV="1">
            <a:off x="2661658" y="4499992"/>
            <a:ext cx="537357" cy="3553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127 Conector recto de flecha"/>
          <p:cNvCxnSpPr>
            <a:endCxn id="44" idx="3"/>
          </p:cNvCxnSpPr>
          <p:nvPr/>
        </p:nvCxnSpPr>
        <p:spPr>
          <a:xfrm>
            <a:off x="3548913" y="5515408"/>
            <a:ext cx="402540" cy="2129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129 Conector recto de flecha"/>
          <p:cNvCxnSpPr/>
          <p:nvPr/>
        </p:nvCxnSpPr>
        <p:spPr>
          <a:xfrm>
            <a:off x="3918278" y="5764230"/>
            <a:ext cx="287732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132 Conector recto de flecha"/>
          <p:cNvCxnSpPr/>
          <p:nvPr/>
        </p:nvCxnSpPr>
        <p:spPr>
          <a:xfrm flipV="1">
            <a:off x="3288196" y="3833928"/>
            <a:ext cx="698471" cy="51893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135 Conector recto de flecha"/>
          <p:cNvCxnSpPr/>
          <p:nvPr/>
        </p:nvCxnSpPr>
        <p:spPr>
          <a:xfrm flipV="1">
            <a:off x="2072321" y="2651681"/>
            <a:ext cx="617247" cy="77723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137 Conector recto de flecha"/>
          <p:cNvCxnSpPr/>
          <p:nvPr/>
        </p:nvCxnSpPr>
        <p:spPr>
          <a:xfrm flipV="1">
            <a:off x="2361881" y="3880520"/>
            <a:ext cx="249172" cy="32170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3" name="142 Grupo"/>
          <p:cNvGrpSpPr/>
          <p:nvPr/>
        </p:nvGrpSpPr>
        <p:grpSpPr>
          <a:xfrm>
            <a:off x="867725" y="3158743"/>
            <a:ext cx="691625" cy="524527"/>
            <a:chOff x="867725" y="3158743"/>
            <a:chExt cx="691625" cy="524527"/>
          </a:xfrm>
        </p:grpSpPr>
        <p:cxnSp>
          <p:nvCxnSpPr>
            <p:cNvPr id="140" name="139 Conector recto"/>
            <p:cNvCxnSpPr/>
            <p:nvPr/>
          </p:nvCxnSpPr>
          <p:spPr>
            <a:xfrm rot="7380000">
              <a:off x="1173725" y="3377269"/>
              <a:ext cx="0" cy="612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140 CuadroTexto"/>
            <p:cNvSpPr txBox="1"/>
            <p:nvPr/>
          </p:nvSpPr>
          <p:spPr>
            <a:xfrm>
              <a:off x="962170" y="3158743"/>
              <a:ext cx="450445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3,1c</a:t>
              </a:r>
              <a:endParaRPr lang="es-C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2" name="141 Conector recto de flecha"/>
            <p:cNvCxnSpPr/>
            <p:nvPr/>
          </p:nvCxnSpPr>
          <p:spPr>
            <a:xfrm flipV="1">
              <a:off x="1228162" y="3225909"/>
              <a:ext cx="331188" cy="457361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5" name="144 Conector recto"/>
          <p:cNvCxnSpPr/>
          <p:nvPr/>
        </p:nvCxnSpPr>
        <p:spPr>
          <a:xfrm rot="7380000">
            <a:off x="2179751" y="1573537"/>
            <a:ext cx="0" cy="61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145 CuadroTexto"/>
          <p:cNvSpPr txBox="1"/>
          <p:nvPr/>
        </p:nvSpPr>
        <p:spPr>
          <a:xfrm>
            <a:off x="1701908" y="244499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7" name="146 Conector recto de flecha"/>
          <p:cNvCxnSpPr/>
          <p:nvPr/>
        </p:nvCxnSpPr>
        <p:spPr>
          <a:xfrm flipV="1">
            <a:off x="1412348" y="1985443"/>
            <a:ext cx="767403" cy="104579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148 Conector recto de flecha"/>
          <p:cNvCxnSpPr/>
          <p:nvPr/>
        </p:nvCxnSpPr>
        <p:spPr>
          <a:xfrm flipV="1">
            <a:off x="508510" y="1879537"/>
            <a:ext cx="422249" cy="61058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9" name="128 Grupo"/>
          <p:cNvGrpSpPr/>
          <p:nvPr/>
        </p:nvGrpSpPr>
        <p:grpSpPr>
          <a:xfrm>
            <a:off x="1340768" y="773386"/>
            <a:ext cx="3258735" cy="6858081"/>
            <a:chOff x="1340768" y="773386"/>
            <a:chExt cx="3258735" cy="6858081"/>
          </a:xfrm>
        </p:grpSpPr>
        <p:grpSp>
          <p:nvGrpSpPr>
            <p:cNvPr id="131" name="Group 88"/>
            <p:cNvGrpSpPr>
              <a:grpSpLocks/>
            </p:cNvGrpSpPr>
            <p:nvPr/>
          </p:nvGrpSpPr>
          <p:grpSpPr bwMode="auto">
            <a:xfrm>
              <a:off x="1340768" y="773386"/>
              <a:ext cx="107950" cy="252412"/>
              <a:chOff x="2010" y="2160"/>
              <a:chExt cx="528" cy="1488"/>
            </a:xfrm>
          </p:grpSpPr>
          <p:sp>
            <p:nvSpPr>
              <p:cNvPr id="171" name="Rectangle 89"/>
              <p:cNvSpPr>
                <a:spLocks noChangeArrowheads="1"/>
              </p:cNvSpPr>
              <p:nvPr/>
            </p:nvSpPr>
            <p:spPr bwMode="auto">
              <a:xfrm>
                <a:off x="2112" y="2208"/>
                <a:ext cx="336" cy="1392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2" name="Rectangle 90"/>
              <p:cNvSpPr>
                <a:spLocks noChangeArrowheads="1"/>
              </p:cNvSpPr>
              <p:nvPr/>
            </p:nvSpPr>
            <p:spPr bwMode="auto">
              <a:xfrm>
                <a:off x="2112" y="2352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3" name="Rectangle 91"/>
              <p:cNvSpPr>
                <a:spLocks noChangeArrowheads="1"/>
              </p:cNvSpPr>
              <p:nvPr/>
            </p:nvSpPr>
            <p:spPr bwMode="auto">
              <a:xfrm>
                <a:off x="2112" y="2496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4" name="Rectangle 92"/>
              <p:cNvSpPr>
                <a:spLocks noChangeArrowheads="1"/>
              </p:cNvSpPr>
              <p:nvPr/>
            </p:nvSpPr>
            <p:spPr bwMode="auto">
              <a:xfrm>
                <a:off x="2208" y="2496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5" name="Rectangle 93"/>
              <p:cNvSpPr>
                <a:spLocks noChangeArrowheads="1"/>
              </p:cNvSpPr>
              <p:nvPr/>
            </p:nvSpPr>
            <p:spPr bwMode="auto">
              <a:xfrm>
                <a:off x="2112" y="2640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6" name="Rectangle 94"/>
              <p:cNvSpPr>
                <a:spLocks noChangeArrowheads="1"/>
              </p:cNvSpPr>
              <p:nvPr/>
            </p:nvSpPr>
            <p:spPr bwMode="auto">
              <a:xfrm>
                <a:off x="2112" y="2928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>
                  <a:solidFill>
                    <a:schemeClr val="bg1"/>
                  </a:solidFill>
                </a:endParaRPr>
              </a:p>
            </p:txBody>
          </p:sp>
          <p:sp>
            <p:nvSpPr>
              <p:cNvPr id="177" name="Rectangle 95"/>
              <p:cNvSpPr>
                <a:spLocks noChangeArrowheads="1"/>
              </p:cNvSpPr>
              <p:nvPr/>
            </p:nvSpPr>
            <p:spPr bwMode="auto">
              <a:xfrm>
                <a:off x="2112" y="321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8" name="Rectangle 96"/>
              <p:cNvSpPr>
                <a:spLocks noChangeArrowheads="1"/>
              </p:cNvSpPr>
              <p:nvPr/>
            </p:nvSpPr>
            <p:spPr bwMode="auto">
              <a:xfrm>
                <a:off x="2208" y="2784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9" name="Rectangle 97"/>
              <p:cNvSpPr>
                <a:spLocks noChangeArrowheads="1"/>
              </p:cNvSpPr>
              <p:nvPr/>
            </p:nvSpPr>
            <p:spPr bwMode="auto">
              <a:xfrm>
                <a:off x="2208" y="307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80" name="Rectangle 98"/>
              <p:cNvSpPr>
                <a:spLocks noChangeArrowheads="1"/>
              </p:cNvSpPr>
              <p:nvPr/>
            </p:nvSpPr>
            <p:spPr bwMode="auto">
              <a:xfrm>
                <a:off x="2208" y="3360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81" name="Rectangle 99"/>
              <p:cNvSpPr>
                <a:spLocks noChangeArrowheads="1"/>
              </p:cNvSpPr>
              <p:nvPr/>
            </p:nvSpPr>
            <p:spPr bwMode="auto">
              <a:xfrm>
                <a:off x="2208" y="2208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82" name="Rectangle 100"/>
              <p:cNvSpPr>
                <a:spLocks noChangeArrowheads="1"/>
              </p:cNvSpPr>
              <p:nvPr/>
            </p:nvSpPr>
            <p:spPr bwMode="auto">
              <a:xfrm>
                <a:off x="2352" y="2352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83" name="Rectangle 101"/>
              <p:cNvSpPr>
                <a:spLocks noChangeArrowheads="1"/>
              </p:cNvSpPr>
              <p:nvPr/>
            </p:nvSpPr>
            <p:spPr bwMode="auto">
              <a:xfrm>
                <a:off x="2352" y="2640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84" name="Rectangle 102"/>
              <p:cNvSpPr>
                <a:spLocks noChangeArrowheads="1"/>
              </p:cNvSpPr>
              <p:nvPr/>
            </p:nvSpPr>
            <p:spPr bwMode="auto">
              <a:xfrm>
                <a:off x="2352" y="2928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85" name="Rectangle 103"/>
              <p:cNvSpPr>
                <a:spLocks noChangeArrowheads="1"/>
              </p:cNvSpPr>
              <p:nvPr/>
            </p:nvSpPr>
            <p:spPr bwMode="auto">
              <a:xfrm>
                <a:off x="2352" y="321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86" name="AutoShape 104"/>
              <p:cNvSpPr>
                <a:spLocks noChangeArrowheads="1"/>
              </p:cNvSpPr>
              <p:nvPr/>
            </p:nvSpPr>
            <p:spPr bwMode="auto">
              <a:xfrm rot="-5400000">
                <a:off x="2178" y="3288"/>
                <a:ext cx="192" cy="528"/>
              </a:xfrm>
              <a:prstGeom prst="flowChartDelay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87" name="Rectangle 105"/>
              <p:cNvSpPr>
                <a:spLocks noChangeArrowheads="1"/>
              </p:cNvSpPr>
              <p:nvPr/>
            </p:nvSpPr>
            <p:spPr bwMode="auto">
              <a:xfrm>
                <a:off x="2160" y="2160"/>
                <a:ext cx="240" cy="48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88" name="Rectangle 106"/>
              <p:cNvSpPr>
                <a:spLocks noChangeArrowheads="1"/>
              </p:cNvSpPr>
              <p:nvPr/>
            </p:nvSpPr>
            <p:spPr bwMode="auto">
              <a:xfrm>
                <a:off x="2112" y="2784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132" name="Group 88"/>
            <p:cNvGrpSpPr>
              <a:grpSpLocks/>
            </p:cNvGrpSpPr>
            <p:nvPr/>
          </p:nvGrpSpPr>
          <p:grpSpPr bwMode="auto">
            <a:xfrm>
              <a:off x="3377154" y="5134178"/>
              <a:ext cx="107950" cy="252412"/>
              <a:chOff x="2010" y="2160"/>
              <a:chExt cx="528" cy="1488"/>
            </a:xfrm>
          </p:grpSpPr>
          <p:sp>
            <p:nvSpPr>
              <p:cNvPr id="153" name="Rectangle 89"/>
              <p:cNvSpPr>
                <a:spLocks noChangeArrowheads="1"/>
              </p:cNvSpPr>
              <p:nvPr/>
            </p:nvSpPr>
            <p:spPr bwMode="auto">
              <a:xfrm>
                <a:off x="2112" y="2208"/>
                <a:ext cx="336" cy="1392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54" name="Rectangle 90"/>
              <p:cNvSpPr>
                <a:spLocks noChangeArrowheads="1"/>
              </p:cNvSpPr>
              <p:nvPr/>
            </p:nvSpPr>
            <p:spPr bwMode="auto">
              <a:xfrm>
                <a:off x="2112" y="235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55" name="Rectangle 91"/>
              <p:cNvSpPr>
                <a:spLocks noChangeArrowheads="1"/>
              </p:cNvSpPr>
              <p:nvPr/>
            </p:nvSpPr>
            <p:spPr bwMode="auto">
              <a:xfrm>
                <a:off x="2112" y="249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56" name="Rectangle 92"/>
              <p:cNvSpPr>
                <a:spLocks noChangeArrowheads="1"/>
              </p:cNvSpPr>
              <p:nvPr/>
            </p:nvSpPr>
            <p:spPr bwMode="auto">
              <a:xfrm>
                <a:off x="2208" y="249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57" name="Rectangle 93"/>
              <p:cNvSpPr>
                <a:spLocks noChangeArrowheads="1"/>
              </p:cNvSpPr>
              <p:nvPr/>
            </p:nvSpPr>
            <p:spPr bwMode="auto">
              <a:xfrm>
                <a:off x="2112" y="2640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58" name="Rectangle 94"/>
              <p:cNvSpPr>
                <a:spLocks noChangeArrowheads="1"/>
              </p:cNvSpPr>
              <p:nvPr/>
            </p:nvSpPr>
            <p:spPr bwMode="auto">
              <a:xfrm>
                <a:off x="2112" y="2928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59" name="Rectangle 95"/>
              <p:cNvSpPr>
                <a:spLocks noChangeArrowheads="1"/>
              </p:cNvSpPr>
              <p:nvPr/>
            </p:nvSpPr>
            <p:spPr bwMode="auto">
              <a:xfrm>
                <a:off x="2112" y="321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60" name="Rectangle 96"/>
              <p:cNvSpPr>
                <a:spLocks noChangeArrowheads="1"/>
              </p:cNvSpPr>
              <p:nvPr/>
            </p:nvSpPr>
            <p:spPr bwMode="auto">
              <a:xfrm>
                <a:off x="2208" y="2784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61" name="Rectangle 97"/>
              <p:cNvSpPr>
                <a:spLocks noChangeArrowheads="1"/>
              </p:cNvSpPr>
              <p:nvPr/>
            </p:nvSpPr>
            <p:spPr bwMode="auto">
              <a:xfrm>
                <a:off x="2208" y="307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62" name="Rectangle 98"/>
              <p:cNvSpPr>
                <a:spLocks noChangeArrowheads="1"/>
              </p:cNvSpPr>
              <p:nvPr/>
            </p:nvSpPr>
            <p:spPr bwMode="auto">
              <a:xfrm>
                <a:off x="2208" y="3360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63" name="Rectangle 99"/>
              <p:cNvSpPr>
                <a:spLocks noChangeArrowheads="1"/>
              </p:cNvSpPr>
              <p:nvPr/>
            </p:nvSpPr>
            <p:spPr bwMode="auto">
              <a:xfrm>
                <a:off x="2208" y="2208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64" name="Rectangle 100"/>
              <p:cNvSpPr>
                <a:spLocks noChangeArrowheads="1"/>
              </p:cNvSpPr>
              <p:nvPr/>
            </p:nvSpPr>
            <p:spPr bwMode="auto">
              <a:xfrm>
                <a:off x="2352" y="2352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65" name="Rectangle 101"/>
              <p:cNvSpPr>
                <a:spLocks noChangeArrowheads="1"/>
              </p:cNvSpPr>
              <p:nvPr/>
            </p:nvSpPr>
            <p:spPr bwMode="auto">
              <a:xfrm>
                <a:off x="2352" y="2640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66" name="Rectangle 102"/>
              <p:cNvSpPr>
                <a:spLocks noChangeArrowheads="1"/>
              </p:cNvSpPr>
              <p:nvPr/>
            </p:nvSpPr>
            <p:spPr bwMode="auto">
              <a:xfrm>
                <a:off x="2352" y="2928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67" name="Rectangle 103"/>
              <p:cNvSpPr>
                <a:spLocks noChangeArrowheads="1"/>
              </p:cNvSpPr>
              <p:nvPr/>
            </p:nvSpPr>
            <p:spPr bwMode="auto">
              <a:xfrm>
                <a:off x="2352" y="321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68" name="AutoShape 104"/>
              <p:cNvSpPr>
                <a:spLocks noChangeArrowheads="1"/>
              </p:cNvSpPr>
              <p:nvPr/>
            </p:nvSpPr>
            <p:spPr bwMode="auto">
              <a:xfrm rot="-5400000">
                <a:off x="2178" y="3288"/>
                <a:ext cx="192" cy="528"/>
              </a:xfrm>
              <a:prstGeom prst="flowChartDelay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69" name="Rectangle 105"/>
              <p:cNvSpPr>
                <a:spLocks noChangeArrowheads="1"/>
              </p:cNvSpPr>
              <p:nvPr/>
            </p:nvSpPr>
            <p:spPr bwMode="auto">
              <a:xfrm>
                <a:off x="2160" y="2160"/>
                <a:ext cx="240" cy="48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0" name="Rectangle 106"/>
              <p:cNvSpPr>
                <a:spLocks noChangeArrowheads="1"/>
              </p:cNvSpPr>
              <p:nvPr/>
            </p:nvSpPr>
            <p:spPr bwMode="auto">
              <a:xfrm>
                <a:off x="2112" y="2784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134" name="Group 156"/>
            <p:cNvGrpSpPr>
              <a:grpSpLocks/>
            </p:cNvGrpSpPr>
            <p:nvPr/>
          </p:nvGrpSpPr>
          <p:grpSpPr bwMode="auto">
            <a:xfrm>
              <a:off x="4455041" y="7347403"/>
              <a:ext cx="144462" cy="241247"/>
              <a:chOff x="1238" y="1849"/>
              <a:chExt cx="423" cy="809"/>
            </a:xfrm>
          </p:grpSpPr>
          <p:sp>
            <p:nvSpPr>
              <p:cNvPr id="144" name="Freeform 102"/>
              <p:cNvSpPr>
                <a:spLocks/>
              </p:cNvSpPr>
              <p:nvPr/>
            </p:nvSpPr>
            <p:spPr bwMode="auto">
              <a:xfrm>
                <a:off x="1329" y="2206"/>
                <a:ext cx="241" cy="392"/>
              </a:xfrm>
              <a:custGeom>
                <a:avLst/>
                <a:gdLst>
                  <a:gd name="T0" fmla="*/ 19 w 384"/>
                  <a:gd name="T1" fmla="*/ 209 h 624"/>
                  <a:gd name="T2" fmla="*/ 56 w 384"/>
                  <a:gd name="T3" fmla="*/ 0 h 624"/>
                  <a:gd name="T4" fmla="*/ 95 w 384"/>
                  <a:gd name="T5" fmla="*/ 0 h 624"/>
                  <a:gd name="T6" fmla="*/ 132 w 384"/>
                  <a:gd name="T7" fmla="*/ 209 h 624"/>
                  <a:gd name="T8" fmla="*/ 151 w 384"/>
                  <a:gd name="T9" fmla="*/ 246 h 624"/>
                  <a:gd name="T10" fmla="*/ 0 w 384"/>
                  <a:gd name="T11" fmla="*/ 246 h 624"/>
                  <a:gd name="T12" fmla="*/ 19 w 384"/>
                  <a:gd name="T13" fmla="*/ 209 h 6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84"/>
                  <a:gd name="T22" fmla="*/ 0 h 624"/>
                  <a:gd name="T23" fmla="*/ 384 w 384"/>
                  <a:gd name="T24" fmla="*/ 624 h 62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solidFill>
                <a:srgbClr val="FFFF00"/>
              </a:solidFill>
              <a:ln w="635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148" name="AutoShape 103"/>
              <p:cNvSpPr>
                <a:spLocks noChangeArrowheads="1"/>
              </p:cNvSpPr>
              <p:nvPr/>
            </p:nvSpPr>
            <p:spPr bwMode="auto">
              <a:xfrm flipV="1">
                <a:off x="1374" y="2042"/>
                <a:ext cx="134" cy="153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50" name="AutoShape 104"/>
              <p:cNvSpPr>
                <a:spLocks noChangeArrowheads="1"/>
              </p:cNvSpPr>
              <p:nvPr/>
            </p:nvSpPr>
            <p:spPr bwMode="auto">
              <a:xfrm rot="-5400000">
                <a:off x="1389" y="2386"/>
                <a:ext cx="121" cy="423"/>
              </a:xfrm>
              <a:prstGeom prst="flowChartDelay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51" name="Freeform 105"/>
              <p:cNvSpPr>
                <a:spLocks/>
              </p:cNvSpPr>
              <p:nvPr/>
            </p:nvSpPr>
            <p:spPr bwMode="auto">
              <a:xfrm>
                <a:off x="1397" y="2206"/>
                <a:ext cx="105" cy="124"/>
              </a:xfrm>
              <a:custGeom>
                <a:avLst/>
                <a:gdLst>
                  <a:gd name="T0" fmla="*/ 0 w 168"/>
                  <a:gd name="T1" fmla="*/ 78 h 198"/>
                  <a:gd name="T2" fmla="*/ 14 w 168"/>
                  <a:gd name="T3" fmla="*/ 0 h 198"/>
                  <a:gd name="T4" fmla="*/ 52 w 168"/>
                  <a:gd name="T5" fmla="*/ 0 h 198"/>
                  <a:gd name="T6" fmla="*/ 66 w 168"/>
                  <a:gd name="T7" fmla="*/ 78 h 198"/>
                  <a:gd name="T8" fmla="*/ 0 w 168"/>
                  <a:gd name="T9" fmla="*/ 78 h 1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"/>
                  <a:gd name="T16" fmla="*/ 0 h 198"/>
                  <a:gd name="T17" fmla="*/ 168 w 168"/>
                  <a:gd name="T18" fmla="*/ 198 h 1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" h="198">
                    <a:moveTo>
                      <a:pt x="0" y="198"/>
                    </a:moveTo>
                    <a:lnTo>
                      <a:pt x="36" y="0"/>
                    </a:lnTo>
                    <a:lnTo>
                      <a:pt x="132" y="0"/>
                    </a:lnTo>
                    <a:lnTo>
                      <a:pt x="168" y="198"/>
                    </a:lnTo>
                    <a:lnTo>
                      <a:pt x="0" y="198"/>
                    </a:lnTo>
                    <a:close/>
                  </a:path>
                </a:pathLst>
              </a:custGeom>
              <a:solidFill>
                <a:schemeClr val="tx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152" name="AutoShape 125"/>
              <p:cNvSpPr>
                <a:spLocks noChangeArrowheads="1"/>
              </p:cNvSpPr>
              <p:nvPr/>
            </p:nvSpPr>
            <p:spPr bwMode="auto">
              <a:xfrm>
                <a:off x="1382" y="1849"/>
                <a:ext cx="134" cy="153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135" name="226 Grupo"/>
            <p:cNvGrpSpPr>
              <a:grpSpLocks/>
            </p:cNvGrpSpPr>
            <p:nvPr/>
          </p:nvGrpSpPr>
          <p:grpSpPr bwMode="auto">
            <a:xfrm>
              <a:off x="3573014" y="7308302"/>
              <a:ext cx="882025" cy="323165"/>
              <a:chOff x="3944490" y="4702385"/>
              <a:chExt cx="984176" cy="323124"/>
            </a:xfrm>
          </p:grpSpPr>
          <p:sp>
            <p:nvSpPr>
              <p:cNvPr id="137" name="Text Box 215"/>
              <p:cNvSpPr txBox="1">
                <a:spLocks noChangeArrowheads="1"/>
              </p:cNvSpPr>
              <p:nvPr/>
            </p:nvSpPr>
            <p:spPr bwMode="auto">
              <a:xfrm>
                <a:off x="3944490" y="4702385"/>
                <a:ext cx="790497" cy="32312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ES_tradnl" sz="500" dirty="0" smtClean="0">
                    <a:latin typeface="Arial" charset="0"/>
                  </a:rPr>
                  <a:t>Bo. Peligroso</a:t>
                </a:r>
              </a:p>
              <a:p>
                <a:pPr algn="ctr"/>
                <a:r>
                  <a:rPr lang="es-ES_tradnl" sz="500" dirty="0" err="1" smtClean="0">
                    <a:latin typeface="Arial" charset="0"/>
                  </a:rPr>
                  <a:t>GrD</a:t>
                </a:r>
                <a:r>
                  <a:rPr lang="es-ES_tradnl" sz="500" dirty="0" smtClean="0">
                    <a:latin typeface="Arial" charset="0"/>
                  </a:rPr>
                  <a:t>(3)10s           </a:t>
                </a:r>
                <a:r>
                  <a:rPr lang="es-ES_tradnl" sz="500" dirty="0" err="1">
                    <a:latin typeface="Arial" charset="0"/>
                  </a:rPr>
                  <a:t>Sñ</a:t>
                </a:r>
                <a:r>
                  <a:rPr lang="es-ES_tradnl" sz="500" dirty="0">
                    <a:latin typeface="Arial" charset="0"/>
                  </a:rPr>
                  <a:t> Cardinal </a:t>
                </a:r>
                <a:r>
                  <a:rPr lang="es-ES_tradnl" sz="500" dirty="0" smtClean="0">
                    <a:latin typeface="Arial" charset="0"/>
                  </a:rPr>
                  <a:t>Este</a:t>
                </a:r>
                <a:endParaRPr lang="es-ES_tradnl" sz="500" dirty="0">
                  <a:latin typeface="Arial" charset="0"/>
                </a:endParaRPr>
              </a:p>
            </p:txBody>
          </p:sp>
          <p:cxnSp>
            <p:nvCxnSpPr>
              <p:cNvPr id="139" name="229 Conector recto de flecha"/>
              <p:cNvCxnSpPr>
                <a:cxnSpLocks noChangeShapeType="1"/>
              </p:cNvCxnSpPr>
              <p:nvPr/>
            </p:nvCxnSpPr>
            <p:spPr bwMode="auto">
              <a:xfrm>
                <a:off x="4762403" y="4877053"/>
                <a:ext cx="166263" cy="41331"/>
              </a:xfrm>
              <a:prstGeom prst="straightConnector1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</p:grpSp>
    </p:spTree>
    <p:extLst>
      <p:ext uri="{BB962C8B-B14F-4D97-AF65-F5344CB8AC3E}">
        <p14:creationId xmlns:p14="http://schemas.microsoft.com/office/powerpoint/2010/main" xmlns="" val="22764183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87" y="1282652"/>
            <a:ext cx="6858000" cy="6550789"/>
          </a:xfrm>
          <a:ln w="12700">
            <a:solidFill>
              <a:schemeClr val="tx1"/>
            </a:solidFill>
          </a:ln>
        </p:spPr>
      </p:pic>
      <p:cxnSp>
        <p:nvCxnSpPr>
          <p:cNvPr id="10" name="9 Conector recto"/>
          <p:cNvCxnSpPr/>
          <p:nvPr/>
        </p:nvCxnSpPr>
        <p:spPr>
          <a:xfrm flipH="1" flipV="1">
            <a:off x="2063754" y="1227533"/>
            <a:ext cx="57825" cy="3279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>
            <a:cxnSpLocks noChangeAspect="1"/>
          </p:cNvCxnSpPr>
          <p:nvPr/>
        </p:nvCxnSpPr>
        <p:spPr>
          <a:xfrm flipH="1" flipV="1">
            <a:off x="2136417" y="1555475"/>
            <a:ext cx="1196827" cy="152222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>
            <a:off x="3271974" y="3103474"/>
            <a:ext cx="14594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rot="7320000">
            <a:off x="4925157" y="2984012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 rot="9360000">
            <a:off x="5476623" y="3316018"/>
            <a:ext cx="0" cy="1746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 flipV="1">
            <a:off x="5154130" y="4960640"/>
            <a:ext cx="702842" cy="5097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rot="4800000">
            <a:off x="3622111" y="4187354"/>
            <a:ext cx="0" cy="316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 rot="12300000">
            <a:off x="1780711" y="5984014"/>
            <a:ext cx="0" cy="13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"/>
          <p:cNvCxnSpPr/>
          <p:nvPr/>
        </p:nvCxnSpPr>
        <p:spPr>
          <a:xfrm rot="9720000">
            <a:off x="1582682" y="7240400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6 CuadroTexto"/>
          <p:cNvSpPr txBox="1"/>
          <p:nvPr/>
        </p:nvSpPr>
        <p:spPr>
          <a:xfrm>
            <a:off x="692696" y="2200110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322°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6151200" y="207845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6324233" y="3472331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336°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6324233" y="620180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055°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30 CuadroTexto"/>
          <p:cNvSpPr txBox="1"/>
          <p:nvPr/>
        </p:nvSpPr>
        <p:spPr>
          <a:xfrm>
            <a:off x="4642047" y="6471564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080°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31 CuadroTexto"/>
          <p:cNvSpPr txBox="1"/>
          <p:nvPr/>
        </p:nvSpPr>
        <p:spPr>
          <a:xfrm>
            <a:off x="3249032" y="6876256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026°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34 Conector recto"/>
          <p:cNvCxnSpPr/>
          <p:nvPr/>
        </p:nvCxnSpPr>
        <p:spPr>
          <a:xfrm>
            <a:off x="3441268" y="2100933"/>
            <a:ext cx="288000" cy="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"/>
          <p:cNvCxnSpPr>
            <a:cxnSpLocks noChangeAspect="1"/>
          </p:cNvCxnSpPr>
          <p:nvPr/>
        </p:nvCxnSpPr>
        <p:spPr>
          <a:xfrm flipH="1" flipV="1">
            <a:off x="731962" y="1951112"/>
            <a:ext cx="194734" cy="24768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"/>
          <p:cNvCxnSpPr/>
          <p:nvPr/>
        </p:nvCxnSpPr>
        <p:spPr>
          <a:xfrm rot="7320000">
            <a:off x="6216790" y="1854643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"/>
          <p:cNvCxnSpPr/>
          <p:nvPr/>
        </p:nvCxnSpPr>
        <p:spPr>
          <a:xfrm rot="9360000">
            <a:off x="6480925" y="3194096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>
            <a:cxnSpLocks noChangeAspect="1"/>
          </p:cNvCxnSpPr>
          <p:nvPr/>
        </p:nvCxnSpPr>
        <p:spPr>
          <a:xfrm flipV="1">
            <a:off x="6480926" y="6001234"/>
            <a:ext cx="276548" cy="200569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"/>
          <p:cNvCxnSpPr/>
          <p:nvPr/>
        </p:nvCxnSpPr>
        <p:spPr>
          <a:xfrm rot="4800000">
            <a:off x="5283452" y="6394576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Conector recto"/>
          <p:cNvCxnSpPr/>
          <p:nvPr/>
        </p:nvCxnSpPr>
        <p:spPr>
          <a:xfrm rot="12300000">
            <a:off x="3583722" y="6539788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41 CuadroTexto"/>
          <p:cNvSpPr txBox="1"/>
          <p:nvPr/>
        </p:nvSpPr>
        <p:spPr>
          <a:xfrm>
            <a:off x="5373216" y="1291570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COMANDANTE</a:t>
            </a: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2 Conector recto"/>
          <p:cNvCxnSpPr/>
          <p:nvPr/>
        </p:nvCxnSpPr>
        <p:spPr>
          <a:xfrm rot="8520000">
            <a:off x="2980580" y="1365730"/>
            <a:ext cx="0" cy="72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4 Conector recto"/>
          <p:cNvCxnSpPr/>
          <p:nvPr/>
        </p:nvCxnSpPr>
        <p:spPr>
          <a:xfrm rot="5400000">
            <a:off x="4276360" y="3003874"/>
            <a:ext cx="0" cy="5439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"/>
          <p:cNvCxnSpPr/>
          <p:nvPr/>
        </p:nvCxnSpPr>
        <p:spPr>
          <a:xfrm rot="7320000">
            <a:off x="4758670" y="3391540"/>
            <a:ext cx="0" cy="3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"/>
          <p:cNvCxnSpPr/>
          <p:nvPr/>
        </p:nvCxnSpPr>
        <p:spPr>
          <a:xfrm rot="7320000">
            <a:off x="5342349" y="2676576"/>
            <a:ext cx="0" cy="46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Conector recto"/>
          <p:cNvCxnSpPr/>
          <p:nvPr/>
        </p:nvCxnSpPr>
        <p:spPr>
          <a:xfrm rot="9360000">
            <a:off x="5981486" y="3980316"/>
            <a:ext cx="0" cy="3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42 Conector recto"/>
          <p:cNvCxnSpPr/>
          <p:nvPr/>
        </p:nvCxnSpPr>
        <p:spPr>
          <a:xfrm flipH="1" flipV="1">
            <a:off x="4895270" y="4074519"/>
            <a:ext cx="196557" cy="5097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Conector recto"/>
          <p:cNvCxnSpPr/>
          <p:nvPr/>
        </p:nvCxnSpPr>
        <p:spPr>
          <a:xfrm rot="14100000">
            <a:off x="5388585" y="4670463"/>
            <a:ext cx="0" cy="3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1 Conector recto"/>
          <p:cNvCxnSpPr/>
          <p:nvPr/>
        </p:nvCxnSpPr>
        <p:spPr>
          <a:xfrm flipV="1">
            <a:off x="4548343" y="5013556"/>
            <a:ext cx="491612" cy="1105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43 Conector recto"/>
          <p:cNvCxnSpPr/>
          <p:nvPr/>
        </p:nvCxnSpPr>
        <p:spPr>
          <a:xfrm rot="15600000">
            <a:off x="4807380" y="5527819"/>
            <a:ext cx="0" cy="7920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44 Conector recto"/>
          <p:cNvCxnSpPr/>
          <p:nvPr/>
        </p:nvCxnSpPr>
        <p:spPr>
          <a:xfrm rot="15600000">
            <a:off x="3285251" y="6286831"/>
            <a:ext cx="0" cy="432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45 Conector recto"/>
          <p:cNvCxnSpPr/>
          <p:nvPr/>
        </p:nvCxnSpPr>
        <p:spPr>
          <a:xfrm rot="15600000">
            <a:off x="2408138" y="5195790"/>
            <a:ext cx="0" cy="57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Conector recto"/>
          <p:cNvCxnSpPr/>
          <p:nvPr/>
        </p:nvCxnSpPr>
        <p:spPr>
          <a:xfrm rot="12300000">
            <a:off x="2820831" y="6504924"/>
            <a:ext cx="0" cy="75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46 Conector recto"/>
          <p:cNvCxnSpPr/>
          <p:nvPr/>
        </p:nvCxnSpPr>
        <p:spPr>
          <a:xfrm rot="5400000">
            <a:off x="3915024" y="2538000"/>
            <a:ext cx="0" cy="54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47 CuadroTexto"/>
          <p:cNvSpPr txBox="1"/>
          <p:nvPr/>
        </p:nvSpPr>
        <p:spPr>
          <a:xfrm>
            <a:off x="2690523" y="183569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2,6c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48 CuadroTexto"/>
          <p:cNvSpPr txBox="1"/>
          <p:nvPr/>
        </p:nvSpPr>
        <p:spPr>
          <a:xfrm>
            <a:off x="3698635" y="2803747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3916698" y="305983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0,8c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50 CuadroTexto"/>
          <p:cNvSpPr txBox="1"/>
          <p:nvPr/>
        </p:nvSpPr>
        <p:spPr>
          <a:xfrm>
            <a:off x="4941168" y="291581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2,4c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51 CuadroTexto"/>
          <p:cNvSpPr txBox="1"/>
          <p:nvPr/>
        </p:nvSpPr>
        <p:spPr>
          <a:xfrm>
            <a:off x="5597624" y="413995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2,2c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52 CuadroTexto"/>
          <p:cNvSpPr txBox="1"/>
          <p:nvPr/>
        </p:nvSpPr>
        <p:spPr>
          <a:xfrm>
            <a:off x="5076604" y="407461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2,7c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53 CuadroTexto"/>
          <p:cNvSpPr txBox="1"/>
          <p:nvPr/>
        </p:nvSpPr>
        <p:spPr>
          <a:xfrm>
            <a:off x="5257662" y="493594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54 CuadroTexto"/>
          <p:cNvSpPr txBox="1"/>
          <p:nvPr/>
        </p:nvSpPr>
        <p:spPr>
          <a:xfrm>
            <a:off x="4582157" y="514806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2,2c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55 CuadroTexto"/>
          <p:cNvSpPr txBox="1"/>
          <p:nvPr/>
        </p:nvSpPr>
        <p:spPr>
          <a:xfrm>
            <a:off x="4365104" y="570932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56 CuadroTexto"/>
          <p:cNvSpPr txBox="1"/>
          <p:nvPr/>
        </p:nvSpPr>
        <p:spPr>
          <a:xfrm>
            <a:off x="2276872" y="56373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2,1c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57 CuadroTexto"/>
          <p:cNvSpPr txBox="1"/>
          <p:nvPr/>
        </p:nvSpPr>
        <p:spPr>
          <a:xfrm>
            <a:off x="2980580" y="608416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58 CuadroTexto"/>
          <p:cNvSpPr txBox="1"/>
          <p:nvPr/>
        </p:nvSpPr>
        <p:spPr>
          <a:xfrm>
            <a:off x="2132856" y="678944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9" name="68 Conector recto de flecha"/>
          <p:cNvCxnSpPr/>
          <p:nvPr/>
        </p:nvCxnSpPr>
        <p:spPr>
          <a:xfrm flipH="1">
            <a:off x="3285251" y="3103474"/>
            <a:ext cx="298473" cy="500055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72 Conector recto de flecha"/>
          <p:cNvCxnSpPr/>
          <p:nvPr/>
        </p:nvCxnSpPr>
        <p:spPr>
          <a:xfrm flipH="1" flipV="1">
            <a:off x="4546598" y="2452110"/>
            <a:ext cx="331760" cy="754436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76 Conector recto de flecha"/>
          <p:cNvCxnSpPr/>
          <p:nvPr/>
        </p:nvCxnSpPr>
        <p:spPr>
          <a:xfrm>
            <a:off x="4993073" y="5533801"/>
            <a:ext cx="1743269" cy="218927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78 Conector recto de flecha"/>
          <p:cNvCxnSpPr/>
          <p:nvPr/>
        </p:nvCxnSpPr>
        <p:spPr>
          <a:xfrm flipV="1">
            <a:off x="5745036" y="4830832"/>
            <a:ext cx="636292" cy="263692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85 Arco de bloque"/>
          <p:cNvSpPr>
            <a:spLocks noChangeAspect="1"/>
          </p:cNvSpPr>
          <p:nvPr/>
        </p:nvSpPr>
        <p:spPr>
          <a:xfrm rot="20838382">
            <a:off x="4031927" y="2438432"/>
            <a:ext cx="983981" cy="983981"/>
          </a:xfrm>
          <a:prstGeom prst="blockArc">
            <a:avLst>
              <a:gd name="adj1" fmla="val 11259181"/>
              <a:gd name="adj2" fmla="val 19942776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90" name="89 Arco de bloque"/>
          <p:cNvSpPr>
            <a:spLocks noChangeAspect="1"/>
          </p:cNvSpPr>
          <p:nvPr/>
        </p:nvSpPr>
        <p:spPr>
          <a:xfrm rot="5400000">
            <a:off x="5354543" y="4844112"/>
            <a:ext cx="1338206" cy="1338206"/>
          </a:xfrm>
          <a:prstGeom prst="blockArc">
            <a:avLst>
              <a:gd name="adj1" fmla="val 13085254"/>
              <a:gd name="adj2" fmla="val 18411559"/>
              <a:gd name="adj3" fmla="val 253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92" name="91 Arco de bloque"/>
          <p:cNvSpPr>
            <a:spLocks noChangeAspect="1"/>
          </p:cNvSpPr>
          <p:nvPr/>
        </p:nvSpPr>
        <p:spPr>
          <a:xfrm rot="3185359">
            <a:off x="5426645" y="4265389"/>
            <a:ext cx="986870" cy="986870"/>
          </a:xfrm>
          <a:prstGeom prst="blockArc">
            <a:avLst>
              <a:gd name="adj1" fmla="val 14581290"/>
              <a:gd name="adj2" fmla="val 19972564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96" name="95 CuadroTexto"/>
          <p:cNvSpPr txBox="1"/>
          <p:nvPr/>
        </p:nvSpPr>
        <p:spPr>
          <a:xfrm>
            <a:off x="3064907" y="359043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96 CuadroTexto"/>
          <p:cNvSpPr txBox="1"/>
          <p:nvPr/>
        </p:nvSpPr>
        <p:spPr>
          <a:xfrm>
            <a:off x="4283897" y="2240177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97 CuadroTexto"/>
          <p:cNvSpPr txBox="1"/>
          <p:nvPr/>
        </p:nvSpPr>
        <p:spPr>
          <a:xfrm>
            <a:off x="5419213" y="256861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98 CuadroTexto"/>
          <p:cNvSpPr txBox="1"/>
          <p:nvPr/>
        </p:nvSpPr>
        <p:spPr>
          <a:xfrm>
            <a:off x="5642851" y="550810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8,3c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99 CuadroTexto"/>
          <p:cNvSpPr txBox="1"/>
          <p:nvPr/>
        </p:nvSpPr>
        <p:spPr>
          <a:xfrm>
            <a:off x="5877272" y="484522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4,4c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79 CuadroTexto"/>
          <p:cNvSpPr txBox="1"/>
          <p:nvPr/>
        </p:nvSpPr>
        <p:spPr>
          <a:xfrm>
            <a:off x="4541884" y="331857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84 Arco de bloque"/>
          <p:cNvSpPr>
            <a:spLocks noChangeAspect="1"/>
          </p:cNvSpPr>
          <p:nvPr/>
        </p:nvSpPr>
        <p:spPr>
          <a:xfrm rot="21314085">
            <a:off x="1346490" y="5490141"/>
            <a:ext cx="1338206" cy="1338206"/>
          </a:xfrm>
          <a:prstGeom prst="blockArc">
            <a:avLst>
              <a:gd name="adj1" fmla="val 13085254"/>
              <a:gd name="adj2" fmla="val 18411559"/>
              <a:gd name="adj3" fmla="val 253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cxnSp>
        <p:nvCxnSpPr>
          <p:cNvPr id="87" name="86 Conector recto de flecha"/>
          <p:cNvCxnSpPr/>
          <p:nvPr/>
        </p:nvCxnSpPr>
        <p:spPr>
          <a:xfrm flipH="1" flipV="1">
            <a:off x="1851688" y="5513215"/>
            <a:ext cx="140311" cy="685588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92 Arco de bloque"/>
          <p:cNvSpPr>
            <a:spLocks noChangeAspect="1"/>
          </p:cNvSpPr>
          <p:nvPr/>
        </p:nvSpPr>
        <p:spPr>
          <a:xfrm rot="21364896">
            <a:off x="4379548" y="2777956"/>
            <a:ext cx="1680601" cy="1680601"/>
          </a:xfrm>
          <a:prstGeom prst="blockArc">
            <a:avLst>
              <a:gd name="adj1" fmla="val 15088251"/>
              <a:gd name="adj2" fmla="val 19562578"/>
              <a:gd name="adj3" fmla="val 405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cxnSp>
        <p:nvCxnSpPr>
          <p:cNvPr id="94" name="93 Conector recto de flecha"/>
          <p:cNvCxnSpPr/>
          <p:nvPr/>
        </p:nvCxnSpPr>
        <p:spPr>
          <a:xfrm flipV="1">
            <a:off x="5278496" y="2915816"/>
            <a:ext cx="310363" cy="674640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100 Arco de bloque"/>
          <p:cNvSpPr>
            <a:spLocks noChangeAspect="1"/>
          </p:cNvSpPr>
          <p:nvPr/>
        </p:nvSpPr>
        <p:spPr>
          <a:xfrm rot="14418300">
            <a:off x="2628976" y="2220023"/>
            <a:ext cx="1312550" cy="1371412"/>
          </a:xfrm>
          <a:prstGeom prst="blockArc">
            <a:avLst>
              <a:gd name="adj1" fmla="val 11259181"/>
              <a:gd name="adj2" fmla="val 18627373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109" name="108 CuadroTexto"/>
          <p:cNvSpPr txBox="1"/>
          <p:nvPr/>
        </p:nvSpPr>
        <p:spPr>
          <a:xfrm>
            <a:off x="1754419" y="572412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3,6c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2" name="71 Conector recto"/>
          <p:cNvCxnSpPr/>
          <p:nvPr/>
        </p:nvCxnSpPr>
        <p:spPr>
          <a:xfrm flipH="1" flipV="1">
            <a:off x="4659522" y="3531213"/>
            <a:ext cx="8189" cy="193119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73 Conector recto"/>
          <p:cNvCxnSpPr/>
          <p:nvPr/>
        </p:nvCxnSpPr>
        <p:spPr>
          <a:xfrm flipV="1">
            <a:off x="4767107" y="3127476"/>
            <a:ext cx="65655" cy="158137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74 CuadroTexto"/>
          <p:cNvSpPr txBox="1"/>
          <p:nvPr/>
        </p:nvSpPr>
        <p:spPr>
          <a:xfrm>
            <a:off x="4832762" y="3045025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196°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6" name="75 Conector recto"/>
          <p:cNvCxnSpPr/>
          <p:nvPr/>
        </p:nvCxnSpPr>
        <p:spPr>
          <a:xfrm rot="15720000">
            <a:off x="4724847" y="3431544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77 Conector recto"/>
          <p:cNvCxnSpPr/>
          <p:nvPr/>
        </p:nvCxnSpPr>
        <p:spPr>
          <a:xfrm rot="15720000">
            <a:off x="5269592" y="3405529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80 CuadroTexto"/>
          <p:cNvSpPr txBox="1"/>
          <p:nvPr/>
        </p:nvSpPr>
        <p:spPr>
          <a:xfrm>
            <a:off x="5315570" y="347001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266°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3" name="82 Conector recto"/>
          <p:cNvCxnSpPr/>
          <p:nvPr/>
        </p:nvCxnSpPr>
        <p:spPr>
          <a:xfrm rot="18840000">
            <a:off x="5057985" y="4271330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83 Conector recto"/>
          <p:cNvCxnSpPr/>
          <p:nvPr/>
        </p:nvCxnSpPr>
        <p:spPr>
          <a:xfrm rot="18840000">
            <a:off x="5705393" y="4932523"/>
            <a:ext cx="0" cy="324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87 CuadroTexto"/>
          <p:cNvSpPr txBox="1"/>
          <p:nvPr/>
        </p:nvSpPr>
        <p:spPr>
          <a:xfrm>
            <a:off x="5664457" y="5131783"/>
            <a:ext cx="577453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310°(N)</a:t>
            </a:r>
            <a:endParaRPr lang="es-CL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9" name="88 Conector recto"/>
          <p:cNvCxnSpPr/>
          <p:nvPr/>
        </p:nvCxnSpPr>
        <p:spPr>
          <a:xfrm flipH="1">
            <a:off x="5057986" y="4960640"/>
            <a:ext cx="37237" cy="168332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90 Conector recto"/>
          <p:cNvCxnSpPr/>
          <p:nvPr/>
        </p:nvCxnSpPr>
        <p:spPr>
          <a:xfrm flipH="1">
            <a:off x="5039955" y="5345140"/>
            <a:ext cx="66231" cy="331824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94 CuadroTexto"/>
          <p:cNvSpPr txBox="1"/>
          <p:nvPr/>
        </p:nvSpPr>
        <p:spPr>
          <a:xfrm>
            <a:off x="4845342" y="5607591"/>
            <a:ext cx="521803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018°(I)</a:t>
            </a:r>
            <a:endParaRPr lang="es-CL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2" name="101 Conector recto"/>
          <p:cNvCxnSpPr/>
          <p:nvPr/>
        </p:nvCxnSpPr>
        <p:spPr>
          <a:xfrm rot="6180000">
            <a:off x="3535397" y="6195127"/>
            <a:ext cx="0" cy="720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102 Conector recto"/>
          <p:cNvCxnSpPr/>
          <p:nvPr/>
        </p:nvCxnSpPr>
        <p:spPr>
          <a:xfrm rot="6180000">
            <a:off x="1991998" y="6054803"/>
            <a:ext cx="0" cy="288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103 CuadroTexto"/>
          <p:cNvSpPr txBox="1"/>
          <p:nvPr/>
        </p:nvSpPr>
        <p:spPr>
          <a:xfrm>
            <a:off x="3789040" y="651621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341°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110 CuadroTexto"/>
          <p:cNvSpPr txBox="1"/>
          <p:nvPr/>
        </p:nvSpPr>
        <p:spPr>
          <a:xfrm>
            <a:off x="2168896" y="5868144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86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111 CuadroTexto"/>
          <p:cNvSpPr txBox="1"/>
          <p:nvPr/>
        </p:nvSpPr>
        <p:spPr>
          <a:xfrm>
            <a:off x="1829423" y="6114365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88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162 CuadroTexto"/>
          <p:cNvSpPr txBox="1"/>
          <p:nvPr/>
        </p:nvSpPr>
        <p:spPr>
          <a:xfrm>
            <a:off x="3505607" y="2223476"/>
            <a:ext cx="292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W</a:t>
            </a:r>
          </a:p>
        </p:txBody>
      </p:sp>
      <p:sp>
        <p:nvSpPr>
          <p:cNvPr id="165" name="164 CuadroTexto"/>
          <p:cNvSpPr txBox="1"/>
          <p:nvPr/>
        </p:nvSpPr>
        <p:spPr>
          <a:xfrm>
            <a:off x="2969334" y="1606071"/>
            <a:ext cx="309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Y</a:t>
            </a:r>
          </a:p>
        </p:txBody>
      </p:sp>
      <p:sp>
        <p:nvSpPr>
          <p:cNvPr id="171" name="170 CuadroTexto"/>
          <p:cNvSpPr txBox="1"/>
          <p:nvPr/>
        </p:nvSpPr>
        <p:spPr>
          <a:xfrm>
            <a:off x="1104512" y="1698120"/>
            <a:ext cx="267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Z</a:t>
            </a:r>
          </a:p>
        </p:txBody>
      </p:sp>
      <p:sp>
        <p:nvSpPr>
          <p:cNvPr id="172" name="171 CuadroTexto"/>
          <p:cNvSpPr txBox="1"/>
          <p:nvPr/>
        </p:nvSpPr>
        <p:spPr>
          <a:xfrm>
            <a:off x="2161859" y="2754118"/>
            <a:ext cx="3156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X</a:t>
            </a:r>
          </a:p>
        </p:txBody>
      </p:sp>
      <p:sp>
        <p:nvSpPr>
          <p:cNvPr id="173" name="172 CuadroTexto"/>
          <p:cNvSpPr txBox="1"/>
          <p:nvPr/>
        </p:nvSpPr>
        <p:spPr>
          <a:xfrm>
            <a:off x="3907642" y="2414721"/>
            <a:ext cx="23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V</a:t>
            </a:r>
          </a:p>
        </p:txBody>
      </p:sp>
      <p:sp>
        <p:nvSpPr>
          <p:cNvPr id="174" name="173 CuadroTexto"/>
          <p:cNvSpPr txBox="1"/>
          <p:nvPr/>
        </p:nvSpPr>
        <p:spPr>
          <a:xfrm>
            <a:off x="4150953" y="1555474"/>
            <a:ext cx="2848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U</a:t>
            </a:r>
          </a:p>
        </p:txBody>
      </p:sp>
      <p:sp>
        <p:nvSpPr>
          <p:cNvPr id="175" name="174 CuadroTexto"/>
          <p:cNvSpPr txBox="1"/>
          <p:nvPr/>
        </p:nvSpPr>
        <p:spPr>
          <a:xfrm>
            <a:off x="5267215" y="2530137"/>
            <a:ext cx="23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T</a:t>
            </a:r>
            <a:endParaRPr lang="es-CL" sz="1400" dirty="0"/>
          </a:p>
        </p:txBody>
      </p:sp>
      <p:sp>
        <p:nvSpPr>
          <p:cNvPr id="176" name="175 CuadroTexto"/>
          <p:cNvSpPr txBox="1"/>
          <p:nvPr/>
        </p:nvSpPr>
        <p:spPr>
          <a:xfrm>
            <a:off x="5899172" y="3552351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R</a:t>
            </a:r>
          </a:p>
        </p:txBody>
      </p:sp>
      <p:sp>
        <p:nvSpPr>
          <p:cNvPr id="177" name="176 CuadroTexto"/>
          <p:cNvSpPr txBox="1"/>
          <p:nvPr/>
        </p:nvSpPr>
        <p:spPr>
          <a:xfrm>
            <a:off x="5963077" y="3920631"/>
            <a:ext cx="2788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O</a:t>
            </a:r>
          </a:p>
        </p:txBody>
      </p:sp>
      <p:sp>
        <p:nvSpPr>
          <p:cNvPr id="178" name="177 CuadroTexto"/>
          <p:cNvSpPr txBox="1"/>
          <p:nvPr/>
        </p:nvSpPr>
        <p:spPr>
          <a:xfrm>
            <a:off x="5789034" y="5991254"/>
            <a:ext cx="443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K</a:t>
            </a:r>
            <a:endParaRPr lang="es-CL" sz="1400" dirty="0"/>
          </a:p>
        </p:txBody>
      </p:sp>
      <p:sp>
        <p:nvSpPr>
          <p:cNvPr id="179" name="178 CuadroTexto"/>
          <p:cNvSpPr txBox="1"/>
          <p:nvPr/>
        </p:nvSpPr>
        <p:spPr>
          <a:xfrm>
            <a:off x="4971587" y="4736974"/>
            <a:ext cx="4375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I</a:t>
            </a:r>
            <a:endParaRPr lang="es-CL" sz="1400" dirty="0"/>
          </a:p>
        </p:txBody>
      </p:sp>
      <p:sp>
        <p:nvSpPr>
          <p:cNvPr id="180" name="179 CuadroTexto"/>
          <p:cNvSpPr txBox="1"/>
          <p:nvPr/>
        </p:nvSpPr>
        <p:spPr>
          <a:xfrm>
            <a:off x="6193526" y="4126295"/>
            <a:ext cx="3338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M</a:t>
            </a:r>
          </a:p>
        </p:txBody>
      </p:sp>
      <p:sp>
        <p:nvSpPr>
          <p:cNvPr id="181" name="180 CuadroTexto"/>
          <p:cNvSpPr txBox="1"/>
          <p:nvPr/>
        </p:nvSpPr>
        <p:spPr>
          <a:xfrm>
            <a:off x="4243282" y="3257793"/>
            <a:ext cx="3064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S</a:t>
            </a:r>
          </a:p>
        </p:txBody>
      </p:sp>
      <p:sp>
        <p:nvSpPr>
          <p:cNvPr id="182" name="181 CuadroTexto"/>
          <p:cNvSpPr txBox="1"/>
          <p:nvPr/>
        </p:nvSpPr>
        <p:spPr>
          <a:xfrm>
            <a:off x="4084797" y="3800289"/>
            <a:ext cx="2716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P</a:t>
            </a:r>
          </a:p>
        </p:txBody>
      </p:sp>
      <p:sp>
        <p:nvSpPr>
          <p:cNvPr id="183" name="182 CuadroTexto"/>
          <p:cNvSpPr txBox="1"/>
          <p:nvPr/>
        </p:nvSpPr>
        <p:spPr>
          <a:xfrm>
            <a:off x="4840753" y="4389511"/>
            <a:ext cx="303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N</a:t>
            </a:r>
          </a:p>
        </p:txBody>
      </p:sp>
      <p:sp>
        <p:nvSpPr>
          <p:cNvPr id="184" name="183 CuadroTexto"/>
          <p:cNvSpPr txBox="1"/>
          <p:nvPr/>
        </p:nvSpPr>
        <p:spPr>
          <a:xfrm>
            <a:off x="6604465" y="4984139"/>
            <a:ext cx="2786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L</a:t>
            </a:r>
          </a:p>
        </p:txBody>
      </p:sp>
      <p:sp>
        <p:nvSpPr>
          <p:cNvPr id="185" name="184 CuadroTexto"/>
          <p:cNvSpPr txBox="1"/>
          <p:nvPr/>
        </p:nvSpPr>
        <p:spPr>
          <a:xfrm>
            <a:off x="5194853" y="4674211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b="1" dirty="0"/>
              <a:t>J</a:t>
            </a:r>
          </a:p>
        </p:txBody>
      </p:sp>
      <p:sp>
        <p:nvSpPr>
          <p:cNvPr id="186" name="185 CuadroTexto"/>
          <p:cNvSpPr txBox="1"/>
          <p:nvPr/>
        </p:nvSpPr>
        <p:spPr>
          <a:xfrm>
            <a:off x="4795581" y="5894026"/>
            <a:ext cx="299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H</a:t>
            </a:r>
          </a:p>
        </p:txBody>
      </p:sp>
      <p:sp>
        <p:nvSpPr>
          <p:cNvPr id="187" name="186 CuadroTexto"/>
          <p:cNvSpPr txBox="1"/>
          <p:nvPr/>
        </p:nvSpPr>
        <p:spPr>
          <a:xfrm>
            <a:off x="2168896" y="4724871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F</a:t>
            </a:r>
          </a:p>
        </p:txBody>
      </p:sp>
      <p:sp>
        <p:nvSpPr>
          <p:cNvPr id="188" name="187 CuadroTexto"/>
          <p:cNvSpPr txBox="1"/>
          <p:nvPr/>
        </p:nvSpPr>
        <p:spPr>
          <a:xfrm>
            <a:off x="980728" y="5053169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D</a:t>
            </a:r>
          </a:p>
        </p:txBody>
      </p:sp>
      <p:sp>
        <p:nvSpPr>
          <p:cNvPr id="189" name="188 CuadroTexto"/>
          <p:cNvSpPr txBox="1"/>
          <p:nvPr/>
        </p:nvSpPr>
        <p:spPr>
          <a:xfrm>
            <a:off x="3663850" y="462816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G</a:t>
            </a:r>
          </a:p>
        </p:txBody>
      </p:sp>
      <p:sp>
        <p:nvSpPr>
          <p:cNvPr id="190" name="189 CuadroTexto"/>
          <p:cNvSpPr txBox="1"/>
          <p:nvPr/>
        </p:nvSpPr>
        <p:spPr>
          <a:xfrm>
            <a:off x="2074284" y="5191252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E</a:t>
            </a:r>
          </a:p>
        </p:txBody>
      </p:sp>
      <p:sp>
        <p:nvSpPr>
          <p:cNvPr id="191" name="190 CuadroTexto"/>
          <p:cNvSpPr txBox="1"/>
          <p:nvPr/>
        </p:nvSpPr>
        <p:spPr>
          <a:xfrm>
            <a:off x="3136452" y="6443675"/>
            <a:ext cx="48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C</a:t>
            </a:r>
          </a:p>
        </p:txBody>
      </p:sp>
      <p:sp>
        <p:nvSpPr>
          <p:cNvPr id="192" name="191 CuadroTexto"/>
          <p:cNvSpPr txBox="1"/>
          <p:nvPr/>
        </p:nvSpPr>
        <p:spPr>
          <a:xfrm>
            <a:off x="2636912" y="7144543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A</a:t>
            </a:r>
            <a:endParaRPr lang="es-CL" sz="1400" dirty="0"/>
          </a:p>
        </p:txBody>
      </p:sp>
      <p:sp>
        <p:nvSpPr>
          <p:cNvPr id="193" name="192 CuadroTexto"/>
          <p:cNvSpPr txBox="1"/>
          <p:nvPr/>
        </p:nvSpPr>
        <p:spPr>
          <a:xfrm>
            <a:off x="2758941" y="683676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B</a:t>
            </a:r>
            <a:endParaRPr lang="es-CL" sz="1400" dirty="0"/>
          </a:p>
        </p:txBody>
      </p:sp>
      <p:sp>
        <p:nvSpPr>
          <p:cNvPr id="194" name="193 CuadroTexto"/>
          <p:cNvSpPr txBox="1"/>
          <p:nvPr/>
        </p:nvSpPr>
        <p:spPr>
          <a:xfrm>
            <a:off x="4495291" y="3552351"/>
            <a:ext cx="31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Q</a:t>
            </a:r>
            <a:endParaRPr lang="es-CL" sz="1400" dirty="0"/>
          </a:p>
        </p:txBody>
      </p:sp>
      <p:cxnSp>
        <p:nvCxnSpPr>
          <p:cNvPr id="4" name="3 Conector recto de flecha"/>
          <p:cNvCxnSpPr>
            <a:endCxn id="193" idx="1"/>
          </p:cNvCxnSpPr>
          <p:nvPr/>
        </p:nvCxnSpPr>
        <p:spPr>
          <a:xfrm>
            <a:off x="1921843" y="6605833"/>
            <a:ext cx="837098" cy="38482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133 Conector recto de flecha"/>
          <p:cNvCxnSpPr>
            <a:endCxn id="52" idx="3"/>
          </p:cNvCxnSpPr>
          <p:nvPr/>
        </p:nvCxnSpPr>
        <p:spPr>
          <a:xfrm flipV="1">
            <a:off x="5656558" y="4255368"/>
            <a:ext cx="391511" cy="14186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134 Conector recto de flecha"/>
          <p:cNvCxnSpPr/>
          <p:nvPr/>
        </p:nvCxnSpPr>
        <p:spPr>
          <a:xfrm flipV="1">
            <a:off x="5043845" y="4228408"/>
            <a:ext cx="439040" cy="13511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135 Conector recto de flecha"/>
          <p:cNvCxnSpPr/>
          <p:nvPr/>
        </p:nvCxnSpPr>
        <p:spPr>
          <a:xfrm>
            <a:off x="5200415" y="4962678"/>
            <a:ext cx="289633" cy="26765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136 Conector recto de flecha"/>
          <p:cNvCxnSpPr/>
          <p:nvPr/>
        </p:nvCxnSpPr>
        <p:spPr>
          <a:xfrm>
            <a:off x="4667710" y="5590143"/>
            <a:ext cx="49311" cy="33372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137 Conector recto de flecha"/>
          <p:cNvCxnSpPr/>
          <p:nvPr/>
        </p:nvCxnSpPr>
        <p:spPr>
          <a:xfrm>
            <a:off x="2421182" y="5513215"/>
            <a:ext cx="53941" cy="45359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138 Conector recto de flecha"/>
          <p:cNvCxnSpPr/>
          <p:nvPr/>
        </p:nvCxnSpPr>
        <p:spPr>
          <a:xfrm>
            <a:off x="3271974" y="5889258"/>
            <a:ext cx="122540" cy="57606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149 Conector recto"/>
          <p:cNvCxnSpPr/>
          <p:nvPr/>
        </p:nvCxnSpPr>
        <p:spPr>
          <a:xfrm flipV="1">
            <a:off x="1979641" y="6001233"/>
            <a:ext cx="1031621" cy="20057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151 Conector recto de flecha"/>
          <p:cNvCxnSpPr/>
          <p:nvPr/>
        </p:nvCxnSpPr>
        <p:spPr>
          <a:xfrm>
            <a:off x="2967701" y="6058486"/>
            <a:ext cx="86536" cy="415658"/>
          </a:xfrm>
          <a:prstGeom prst="straightConnector1">
            <a:avLst/>
          </a:prstGeom>
          <a:ln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153 CuadroTexto"/>
          <p:cNvSpPr txBox="1"/>
          <p:nvPr/>
        </p:nvSpPr>
        <p:spPr>
          <a:xfrm>
            <a:off x="2622087" y="616641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6" name="65 Grupo"/>
          <p:cNvGrpSpPr/>
          <p:nvPr/>
        </p:nvGrpSpPr>
        <p:grpSpPr>
          <a:xfrm>
            <a:off x="3458240" y="4860034"/>
            <a:ext cx="607179" cy="849286"/>
            <a:chOff x="2272538" y="5636190"/>
            <a:chExt cx="607179" cy="849286"/>
          </a:xfrm>
        </p:grpSpPr>
        <p:cxnSp>
          <p:nvCxnSpPr>
            <p:cNvPr id="155" name="154 Conector recto"/>
            <p:cNvCxnSpPr/>
            <p:nvPr/>
          </p:nvCxnSpPr>
          <p:spPr>
            <a:xfrm rot="15600000">
              <a:off x="2560538" y="5348190"/>
              <a:ext cx="0" cy="576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155 CuadroTexto"/>
            <p:cNvSpPr txBox="1"/>
            <p:nvPr/>
          </p:nvSpPr>
          <p:spPr>
            <a:xfrm>
              <a:off x="2429272" y="5789712"/>
              <a:ext cx="450445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3,9c</a:t>
              </a:r>
              <a:endParaRPr lang="es-C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95" name="194 Conector recto de flecha"/>
            <p:cNvCxnSpPr/>
            <p:nvPr/>
          </p:nvCxnSpPr>
          <p:spPr>
            <a:xfrm>
              <a:off x="2573582" y="5665615"/>
              <a:ext cx="126887" cy="819861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6" name="195 Conector recto de flecha"/>
          <p:cNvCxnSpPr/>
          <p:nvPr/>
        </p:nvCxnSpPr>
        <p:spPr>
          <a:xfrm flipV="1">
            <a:off x="4787014" y="3313695"/>
            <a:ext cx="154154" cy="25466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" name="132 Grupo"/>
          <p:cNvGrpSpPr/>
          <p:nvPr/>
        </p:nvGrpSpPr>
        <p:grpSpPr>
          <a:xfrm>
            <a:off x="3262997" y="2648614"/>
            <a:ext cx="823823" cy="819966"/>
            <a:chOff x="4913496" y="5193045"/>
            <a:chExt cx="716597" cy="819966"/>
          </a:xfrm>
        </p:grpSpPr>
        <p:cxnSp>
          <p:nvCxnSpPr>
            <p:cNvPr id="197" name="196 Conector recto"/>
            <p:cNvCxnSpPr/>
            <p:nvPr/>
          </p:nvCxnSpPr>
          <p:spPr>
            <a:xfrm flipH="1">
              <a:off x="5435299" y="5193045"/>
              <a:ext cx="194794" cy="270549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197 Conector recto"/>
            <p:cNvCxnSpPr/>
            <p:nvPr/>
          </p:nvCxnSpPr>
          <p:spPr>
            <a:xfrm flipH="1">
              <a:off x="5087131" y="5575663"/>
              <a:ext cx="164669" cy="175312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9" name="198 CuadroTexto"/>
            <p:cNvSpPr txBox="1"/>
            <p:nvPr/>
          </p:nvSpPr>
          <p:spPr>
            <a:xfrm>
              <a:off x="4913496" y="579756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060°(v)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25 CuadroTexto"/>
          <p:cNvSpPr txBox="1"/>
          <p:nvPr/>
        </p:nvSpPr>
        <p:spPr>
          <a:xfrm>
            <a:off x="3603971" y="197493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270°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0" name="199 Conector recto de flecha"/>
          <p:cNvCxnSpPr/>
          <p:nvPr/>
        </p:nvCxnSpPr>
        <p:spPr>
          <a:xfrm flipV="1">
            <a:off x="2636912" y="1820288"/>
            <a:ext cx="343668" cy="28064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200 Conector recto"/>
          <p:cNvCxnSpPr/>
          <p:nvPr/>
        </p:nvCxnSpPr>
        <p:spPr>
          <a:xfrm rot="8520000">
            <a:off x="2255843" y="2269441"/>
            <a:ext cx="0" cy="72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201 Conector recto de flecha"/>
          <p:cNvCxnSpPr/>
          <p:nvPr/>
        </p:nvCxnSpPr>
        <p:spPr>
          <a:xfrm flipV="1">
            <a:off x="2168896" y="2198792"/>
            <a:ext cx="343668" cy="28064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3" name="202 CuadroTexto"/>
          <p:cNvSpPr txBox="1"/>
          <p:nvPr/>
        </p:nvSpPr>
        <p:spPr>
          <a:xfrm>
            <a:off x="2332715" y="2341831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5" name="144 Grupo"/>
          <p:cNvGrpSpPr/>
          <p:nvPr/>
        </p:nvGrpSpPr>
        <p:grpSpPr>
          <a:xfrm>
            <a:off x="926696" y="1391503"/>
            <a:ext cx="1903495" cy="300177"/>
            <a:chOff x="4271564" y="5068277"/>
            <a:chExt cx="1903495" cy="300177"/>
          </a:xfrm>
        </p:grpSpPr>
        <p:cxnSp>
          <p:nvCxnSpPr>
            <p:cNvPr id="204" name="203 Conector recto"/>
            <p:cNvCxnSpPr/>
            <p:nvPr/>
          </p:nvCxnSpPr>
          <p:spPr>
            <a:xfrm>
              <a:off x="4271564" y="5368454"/>
              <a:ext cx="572551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204 Conector recto"/>
            <p:cNvCxnSpPr/>
            <p:nvPr/>
          </p:nvCxnSpPr>
          <p:spPr>
            <a:xfrm>
              <a:off x="5266712" y="5282845"/>
              <a:ext cx="499338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205 CuadroTexto"/>
            <p:cNvSpPr txBox="1"/>
            <p:nvPr/>
          </p:nvSpPr>
          <p:spPr>
            <a:xfrm>
              <a:off x="5653256" y="506827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273°(</a:t>
              </a:r>
              <a:r>
                <a:rPr lang="es-CL" sz="800" dirty="0">
                  <a:latin typeface="Arial" panose="020B0604020202020204" pitchFamily="34" charset="0"/>
                  <a:cs typeface="Arial" panose="020B0604020202020204" pitchFamily="34" charset="0"/>
                </a:rPr>
                <a:t>z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97302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68545"/>
            <a:ext cx="6857999" cy="8406909"/>
          </a:xfrm>
          <a:ln w="12700">
            <a:solidFill>
              <a:schemeClr val="tx1"/>
            </a:solidFill>
          </a:ln>
        </p:spPr>
      </p:pic>
      <p:cxnSp>
        <p:nvCxnSpPr>
          <p:cNvPr id="16" name="15 Conector recto"/>
          <p:cNvCxnSpPr/>
          <p:nvPr/>
        </p:nvCxnSpPr>
        <p:spPr>
          <a:xfrm rot="7380000">
            <a:off x="4641979" y="4926741"/>
            <a:ext cx="0" cy="432000"/>
          </a:xfrm>
          <a:prstGeom prst="line">
            <a:avLst/>
          </a:prstGeom>
          <a:ln w="12700" cap="sq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Conector recto"/>
          <p:cNvCxnSpPr/>
          <p:nvPr/>
        </p:nvCxnSpPr>
        <p:spPr>
          <a:xfrm rot="8280000">
            <a:off x="3485104" y="3967578"/>
            <a:ext cx="0" cy="126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"/>
          <p:cNvCxnSpPr/>
          <p:nvPr/>
        </p:nvCxnSpPr>
        <p:spPr>
          <a:xfrm flipH="1" flipV="1">
            <a:off x="3906670" y="5065760"/>
            <a:ext cx="49196" cy="15224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"/>
          <p:cNvCxnSpPr>
            <a:cxnSpLocks noChangeAspect="1"/>
          </p:cNvCxnSpPr>
          <p:nvPr/>
        </p:nvCxnSpPr>
        <p:spPr>
          <a:xfrm flipH="1" flipV="1">
            <a:off x="3955867" y="6588224"/>
            <a:ext cx="895414" cy="9361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/>
          <p:nvPr/>
        </p:nvCxnSpPr>
        <p:spPr>
          <a:xfrm flipH="1" flipV="1">
            <a:off x="4870035" y="7520201"/>
            <a:ext cx="143781" cy="8154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recto"/>
          <p:cNvCxnSpPr/>
          <p:nvPr/>
        </p:nvCxnSpPr>
        <p:spPr>
          <a:xfrm rot="8520000">
            <a:off x="5211068" y="8192856"/>
            <a:ext cx="0" cy="68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recto"/>
          <p:cNvCxnSpPr/>
          <p:nvPr/>
        </p:nvCxnSpPr>
        <p:spPr>
          <a:xfrm rot="7380000">
            <a:off x="1559350" y="1349032"/>
            <a:ext cx="0" cy="360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4966745" y="899592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TIMONEL SERVO</a:t>
            </a:r>
            <a:endParaRPr lang="es-CL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2510086" y="1032059"/>
            <a:ext cx="774897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303°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11 Conector recto"/>
          <p:cNvCxnSpPr/>
          <p:nvPr/>
        </p:nvCxnSpPr>
        <p:spPr>
          <a:xfrm rot="18180000">
            <a:off x="2517646" y="615006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4773552" y="3149032"/>
            <a:ext cx="815688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318°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14 Conector recto"/>
          <p:cNvCxnSpPr/>
          <p:nvPr/>
        </p:nvCxnSpPr>
        <p:spPr>
          <a:xfrm rot="19080000">
            <a:off x="4833150" y="2678383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5791572" y="5078924"/>
            <a:ext cx="805780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358°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2291204" y="7216551"/>
            <a:ext cx="777753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136°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5791571" y="7670465"/>
            <a:ext cx="659957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350°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24 Conector recto"/>
          <p:cNvCxnSpPr>
            <a:cxnSpLocks noChangeAspect="1"/>
          </p:cNvCxnSpPr>
          <p:nvPr/>
        </p:nvCxnSpPr>
        <p:spPr>
          <a:xfrm flipH="1" flipV="1">
            <a:off x="6062316" y="7178081"/>
            <a:ext cx="86269" cy="489252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 rot="21480000" flipV="1">
            <a:off x="6042883" y="4719033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rot="18960000" flipV="1">
            <a:off x="2571313" y="6907069"/>
            <a:ext cx="0" cy="360000"/>
          </a:xfrm>
          <a:prstGeom prst="line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21 Grupo"/>
          <p:cNvGrpSpPr/>
          <p:nvPr/>
        </p:nvGrpSpPr>
        <p:grpSpPr>
          <a:xfrm>
            <a:off x="1340768" y="773386"/>
            <a:ext cx="3258735" cy="6858081"/>
            <a:chOff x="1340768" y="773386"/>
            <a:chExt cx="3258735" cy="6858081"/>
          </a:xfrm>
        </p:grpSpPr>
        <p:grpSp>
          <p:nvGrpSpPr>
            <p:cNvPr id="26" name="Group 88"/>
            <p:cNvGrpSpPr>
              <a:grpSpLocks/>
            </p:cNvGrpSpPr>
            <p:nvPr/>
          </p:nvGrpSpPr>
          <p:grpSpPr bwMode="auto">
            <a:xfrm>
              <a:off x="1340768" y="773386"/>
              <a:ext cx="107950" cy="252412"/>
              <a:chOff x="2010" y="2160"/>
              <a:chExt cx="528" cy="1488"/>
            </a:xfrm>
          </p:grpSpPr>
          <p:sp>
            <p:nvSpPr>
              <p:cNvPr id="59" name="Rectangle 89"/>
              <p:cNvSpPr>
                <a:spLocks noChangeArrowheads="1"/>
              </p:cNvSpPr>
              <p:nvPr/>
            </p:nvSpPr>
            <p:spPr bwMode="auto">
              <a:xfrm>
                <a:off x="2112" y="2208"/>
                <a:ext cx="336" cy="1392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60" name="Rectangle 90"/>
              <p:cNvSpPr>
                <a:spLocks noChangeArrowheads="1"/>
              </p:cNvSpPr>
              <p:nvPr/>
            </p:nvSpPr>
            <p:spPr bwMode="auto">
              <a:xfrm>
                <a:off x="2112" y="2352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61" name="Rectangle 91"/>
              <p:cNvSpPr>
                <a:spLocks noChangeArrowheads="1"/>
              </p:cNvSpPr>
              <p:nvPr/>
            </p:nvSpPr>
            <p:spPr bwMode="auto">
              <a:xfrm>
                <a:off x="2112" y="2496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62" name="Rectangle 92"/>
              <p:cNvSpPr>
                <a:spLocks noChangeArrowheads="1"/>
              </p:cNvSpPr>
              <p:nvPr/>
            </p:nvSpPr>
            <p:spPr bwMode="auto">
              <a:xfrm>
                <a:off x="2208" y="2496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63" name="Rectangle 93"/>
              <p:cNvSpPr>
                <a:spLocks noChangeArrowheads="1"/>
              </p:cNvSpPr>
              <p:nvPr/>
            </p:nvSpPr>
            <p:spPr bwMode="auto">
              <a:xfrm>
                <a:off x="2112" y="2640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64" name="Rectangle 94"/>
              <p:cNvSpPr>
                <a:spLocks noChangeArrowheads="1"/>
              </p:cNvSpPr>
              <p:nvPr/>
            </p:nvSpPr>
            <p:spPr bwMode="auto">
              <a:xfrm>
                <a:off x="2112" y="2928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Rectangle 95"/>
              <p:cNvSpPr>
                <a:spLocks noChangeArrowheads="1"/>
              </p:cNvSpPr>
              <p:nvPr/>
            </p:nvSpPr>
            <p:spPr bwMode="auto">
              <a:xfrm>
                <a:off x="2112" y="321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66" name="Rectangle 96"/>
              <p:cNvSpPr>
                <a:spLocks noChangeArrowheads="1"/>
              </p:cNvSpPr>
              <p:nvPr/>
            </p:nvSpPr>
            <p:spPr bwMode="auto">
              <a:xfrm>
                <a:off x="2208" y="2784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67" name="Rectangle 97"/>
              <p:cNvSpPr>
                <a:spLocks noChangeArrowheads="1"/>
              </p:cNvSpPr>
              <p:nvPr/>
            </p:nvSpPr>
            <p:spPr bwMode="auto">
              <a:xfrm>
                <a:off x="2208" y="307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68" name="Rectangle 98"/>
              <p:cNvSpPr>
                <a:spLocks noChangeArrowheads="1"/>
              </p:cNvSpPr>
              <p:nvPr/>
            </p:nvSpPr>
            <p:spPr bwMode="auto">
              <a:xfrm>
                <a:off x="2208" y="3360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69" name="Rectangle 99"/>
              <p:cNvSpPr>
                <a:spLocks noChangeArrowheads="1"/>
              </p:cNvSpPr>
              <p:nvPr/>
            </p:nvSpPr>
            <p:spPr bwMode="auto">
              <a:xfrm>
                <a:off x="2208" y="2208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70" name="Rectangle 100"/>
              <p:cNvSpPr>
                <a:spLocks noChangeArrowheads="1"/>
              </p:cNvSpPr>
              <p:nvPr/>
            </p:nvSpPr>
            <p:spPr bwMode="auto">
              <a:xfrm>
                <a:off x="2352" y="2352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71" name="Rectangle 101"/>
              <p:cNvSpPr>
                <a:spLocks noChangeArrowheads="1"/>
              </p:cNvSpPr>
              <p:nvPr/>
            </p:nvSpPr>
            <p:spPr bwMode="auto">
              <a:xfrm>
                <a:off x="2352" y="2640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72" name="Rectangle 102"/>
              <p:cNvSpPr>
                <a:spLocks noChangeArrowheads="1"/>
              </p:cNvSpPr>
              <p:nvPr/>
            </p:nvSpPr>
            <p:spPr bwMode="auto">
              <a:xfrm>
                <a:off x="2352" y="2928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73" name="Rectangle 103"/>
              <p:cNvSpPr>
                <a:spLocks noChangeArrowheads="1"/>
              </p:cNvSpPr>
              <p:nvPr/>
            </p:nvSpPr>
            <p:spPr bwMode="auto">
              <a:xfrm>
                <a:off x="2352" y="321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74" name="AutoShape 104"/>
              <p:cNvSpPr>
                <a:spLocks noChangeArrowheads="1"/>
              </p:cNvSpPr>
              <p:nvPr/>
            </p:nvSpPr>
            <p:spPr bwMode="auto">
              <a:xfrm rot="-5400000">
                <a:off x="2178" y="3288"/>
                <a:ext cx="192" cy="528"/>
              </a:xfrm>
              <a:prstGeom prst="flowChartDelay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75" name="Rectangle 105"/>
              <p:cNvSpPr>
                <a:spLocks noChangeArrowheads="1"/>
              </p:cNvSpPr>
              <p:nvPr/>
            </p:nvSpPr>
            <p:spPr bwMode="auto">
              <a:xfrm>
                <a:off x="2160" y="2160"/>
                <a:ext cx="240" cy="48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76" name="Rectangle 106"/>
              <p:cNvSpPr>
                <a:spLocks noChangeArrowheads="1"/>
              </p:cNvSpPr>
              <p:nvPr/>
            </p:nvSpPr>
            <p:spPr bwMode="auto">
              <a:xfrm>
                <a:off x="2112" y="2784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27" name="Group 88"/>
            <p:cNvGrpSpPr>
              <a:grpSpLocks/>
            </p:cNvGrpSpPr>
            <p:nvPr/>
          </p:nvGrpSpPr>
          <p:grpSpPr bwMode="auto">
            <a:xfrm>
              <a:off x="3377154" y="5134178"/>
              <a:ext cx="107950" cy="252412"/>
              <a:chOff x="2010" y="2160"/>
              <a:chExt cx="528" cy="1488"/>
            </a:xfrm>
          </p:grpSpPr>
          <p:sp>
            <p:nvSpPr>
              <p:cNvPr id="38" name="Rectangle 89"/>
              <p:cNvSpPr>
                <a:spLocks noChangeArrowheads="1"/>
              </p:cNvSpPr>
              <p:nvPr/>
            </p:nvSpPr>
            <p:spPr bwMode="auto">
              <a:xfrm>
                <a:off x="2112" y="2208"/>
                <a:ext cx="336" cy="1392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40" name="Rectangle 90"/>
              <p:cNvSpPr>
                <a:spLocks noChangeArrowheads="1"/>
              </p:cNvSpPr>
              <p:nvPr/>
            </p:nvSpPr>
            <p:spPr bwMode="auto">
              <a:xfrm>
                <a:off x="2112" y="235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41" name="Rectangle 91"/>
              <p:cNvSpPr>
                <a:spLocks noChangeArrowheads="1"/>
              </p:cNvSpPr>
              <p:nvPr/>
            </p:nvSpPr>
            <p:spPr bwMode="auto">
              <a:xfrm>
                <a:off x="2112" y="249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43" name="Rectangle 92"/>
              <p:cNvSpPr>
                <a:spLocks noChangeArrowheads="1"/>
              </p:cNvSpPr>
              <p:nvPr/>
            </p:nvSpPr>
            <p:spPr bwMode="auto">
              <a:xfrm>
                <a:off x="2208" y="249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44" name="Rectangle 93"/>
              <p:cNvSpPr>
                <a:spLocks noChangeArrowheads="1"/>
              </p:cNvSpPr>
              <p:nvPr/>
            </p:nvSpPr>
            <p:spPr bwMode="auto">
              <a:xfrm>
                <a:off x="2112" y="2640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45" name="Rectangle 94"/>
              <p:cNvSpPr>
                <a:spLocks noChangeArrowheads="1"/>
              </p:cNvSpPr>
              <p:nvPr/>
            </p:nvSpPr>
            <p:spPr bwMode="auto">
              <a:xfrm>
                <a:off x="2112" y="2928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46" name="Rectangle 95"/>
              <p:cNvSpPr>
                <a:spLocks noChangeArrowheads="1"/>
              </p:cNvSpPr>
              <p:nvPr/>
            </p:nvSpPr>
            <p:spPr bwMode="auto">
              <a:xfrm>
                <a:off x="2112" y="321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47" name="Rectangle 96"/>
              <p:cNvSpPr>
                <a:spLocks noChangeArrowheads="1"/>
              </p:cNvSpPr>
              <p:nvPr/>
            </p:nvSpPr>
            <p:spPr bwMode="auto">
              <a:xfrm>
                <a:off x="2208" y="2784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49" name="Rectangle 97"/>
              <p:cNvSpPr>
                <a:spLocks noChangeArrowheads="1"/>
              </p:cNvSpPr>
              <p:nvPr/>
            </p:nvSpPr>
            <p:spPr bwMode="auto">
              <a:xfrm>
                <a:off x="2208" y="307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50" name="Rectangle 98"/>
              <p:cNvSpPr>
                <a:spLocks noChangeArrowheads="1"/>
              </p:cNvSpPr>
              <p:nvPr/>
            </p:nvSpPr>
            <p:spPr bwMode="auto">
              <a:xfrm>
                <a:off x="2208" y="3360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51" name="Rectangle 99"/>
              <p:cNvSpPr>
                <a:spLocks noChangeArrowheads="1"/>
              </p:cNvSpPr>
              <p:nvPr/>
            </p:nvSpPr>
            <p:spPr bwMode="auto">
              <a:xfrm>
                <a:off x="2208" y="2208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52" name="Rectangle 100"/>
              <p:cNvSpPr>
                <a:spLocks noChangeArrowheads="1"/>
              </p:cNvSpPr>
              <p:nvPr/>
            </p:nvSpPr>
            <p:spPr bwMode="auto">
              <a:xfrm>
                <a:off x="2352" y="2352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53" name="Rectangle 101"/>
              <p:cNvSpPr>
                <a:spLocks noChangeArrowheads="1"/>
              </p:cNvSpPr>
              <p:nvPr/>
            </p:nvSpPr>
            <p:spPr bwMode="auto">
              <a:xfrm>
                <a:off x="2352" y="2640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54" name="Rectangle 102"/>
              <p:cNvSpPr>
                <a:spLocks noChangeArrowheads="1"/>
              </p:cNvSpPr>
              <p:nvPr/>
            </p:nvSpPr>
            <p:spPr bwMode="auto">
              <a:xfrm>
                <a:off x="2352" y="2928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55" name="Rectangle 103"/>
              <p:cNvSpPr>
                <a:spLocks noChangeArrowheads="1"/>
              </p:cNvSpPr>
              <p:nvPr/>
            </p:nvSpPr>
            <p:spPr bwMode="auto">
              <a:xfrm>
                <a:off x="2352" y="321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56" name="AutoShape 104"/>
              <p:cNvSpPr>
                <a:spLocks noChangeArrowheads="1"/>
              </p:cNvSpPr>
              <p:nvPr/>
            </p:nvSpPr>
            <p:spPr bwMode="auto">
              <a:xfrm rot="-5400000">
                <a:off x="2178" y="3288"/>
                <a:ext cx="192" cy="528"/>
              </a:xfrm>
              <a:prstGeom prst="flowChartDelay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57" name="Rectangle 105"/>
              <p:cNvSpPr>
                <a:spLocks noChangeArrowheads="1"/>
              </p:cNvSpPr>
              <p:nvPr/>
            </p:nvSpPr>
            <p:spPr bwMode="auto">
              <a:xfrm>
                <a:off x="2160" y="2160"/>
                <a:ext cx="240" cy="48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58" name="Rectangle 106"/>
              <p:cNvSpPr>
                <a:spLocks noChangeArrowheads="1"/>
              </p:cNvSpPr>
              <p:nvPr/>
            </p:nvSpPr>
            <p:spPr bwMode="auto">
              <a:xfrm>
                <a:off x="2112" y="2784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28" name="Group 156"/>
            <p:cNvGrpSpPr>
              <a:grpSpLocks/>
            </p:cNvGrpSpPr>
            <p:nvPr/>
          </p:nvGrpSpPr>
          <p:grpSpPr bwMode="auto">
            <a:xfrm>
              <a:off x="4455041" y="7347403"/>
              <a:ext cx="144462" cy="241247"/>
              <a:chOff x="1238" y="1849"/>
              <a:chExt cx="423" cy="809"/>
            </a:xfrm>
          </p:grpSpPr>
          <p:sp>
            <p:nvSpPr>
              <p:cNvPr id="32" name="Freeform 102"/>
              <p:cNvSpPr>
                <a:spLocks/>
              </p:cNvSpPr>
              <p:nvPr/>
            </p:nvSpPr>
            <p:spPr bwMode="auto">
              <a:xfrm>
                <a:off x="1329" y="2206"/>
                <a:ext cx="241" cy="392"/>
              </a:xfrm>
              <a:custGeom>
                <a:avLst/>
                <a:gdLst>
                  <a:gd name="T0" fmla="*/ 19 w 384"/>
                  <a:gd name="T1" fmla="*/ 209 h 624"/>
                  <a:gd name="T2" fmla="*/ 56 w 384"/>
                  <a:gd name="T3" fmla="*/ 0 h 624"/>
                  <a:gd name="T4" fmla="*/ 95 w 384"/>
                  <a:gd name="T5" fmla="*/ 0 h 624"/>
                  <a:gd name="T6" fmla="*/ 132 w 384"/>
                  <a:gd name="T7" fmla="*/ 209 h 624"/>
                  <a:gd name="T8" fmla="*/ 151 w 384"/>
                  <a:gd name="T9" fmla="*/ 246 h 624"/>
                  <a:gd name="T10" fmla="*/ 0 w 384"/>
                  <a:gd name="T11" fmla="*/ 246 h 624"/>
                  <a:gd name="T12" fmla="*/ 19 w 384"/>
                  <a:gd name="T13" fmla="*/ 209 h 6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84"/>
                  <a:gd name="T22" fmla="*/ 0 h 624"/>
                  <a:gd name="T23" fmla="*/ 384 w 384"/>
                  <a:gd name="T24" fmla="*/ 624 h 62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solidFill>
                <a:srgbClr val="FFFF00"/>
              </a:solidFill>
              <a:ln w="635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33" name="AutoShape 103"/>
              <p:cNvSpPr>
                <a:spLocks noChangeArrowheads="1"/>
              </p:cNvSpPr>
              <p:nvPr/>
            </p:nvSpPr>
            <p:spPr bwMode="auto">
              <a:xfrm flipV="1">
                <a:off x="1374" y="2042"/>
                <a:ext cx="134" cy="153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35" name="AutoShape 104"/>
              <p:cNvSpPr>
                <a:spLocks noChangeArrowheads="1"/>
              </p:cNvSpPr>
              <p:nvPr/>
            </p:nvSpPr>
            <p:spPr bwMode="auto">
              <a:xfrm rot="-5400000">
                <a:off x="1389" y="2386"/>
                <a:ext cx="121" cy="423"/>
              </a:xfrm>
              <a:prstGeom prst="flowChartDelay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36" name="Freeform 105"/>
              <p:cNvSpPr>
                <a:spLocks/>
              </p:cNvSpPr>
              <p:nvPr/>
            </p:nvSpPr>
            <p:spPr bwMode="auto">
              <a:xfrm>
                <a:off x="1397" y="2206"/>
                <a:ext cx="105" cy="124"/>
              </a:xfrm>
              <a:custGeom>
                <a:avLst/>
                <a:gdLst>
                  <a:gd name="T0" fmla="*/ 0 w 168"/>
                  <a:gd name="T1" fmla="*/ 78 h 198"/>
                  <a:gd name="T2" fmla="*/ 14 w 168"/>
                  <a:gd name="T3" fmla="*/ 0 h 198"/>
                  <a:gd name="T4" fmla="*/ 52 w 168"/>
                  <a:gd name="T5" fmla="*/ 0 h 198"/>
                  <a:gd name="T6" fmla="*/ 66 w 168"/>
                  <a:gd name="T7" fmla="*/ 78 h 198"/>
                  <a:gd name="T8" fmla="*/ 0 w 168"/>
                  <a:gd name="T9" fmla="*/ 78 h 1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"/>
                  <a:gd name="T16" fmla="*/ 0 h 198"/>
                  <a:gd name="T17" fmla="*/ 168 w 168"/>
                  <a:gd name="T18" fmla="*/ 198 h 1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" h="198">
                    <a:moveTo>
                      <a:pt x="0" y="198"/>
                    </a:moveTo>
                    <a:lnTo>
                      <a:pt x="36" y="0"/>
                    </a:lnTo>
                    <a:lnTo>
                      <a:pt x="132" y="0"/>
                    </a:lnTo>
                    <a:lnTo>
                      <a:pt x="168" y="198"/>
                    </a:lnTo>
                    <a:lnTo>
                      <a:pt x="0" y="198"/>
                    </a:lnTo>
                    <a:close/>
                  </a:path>
                </a:pathLst>
              </a:custGeom>
              <a:solidFill>
                <a:schemeClr val="tx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37" name="AutoShape 125"/>
              <p:cNvSpPr>
                <a:spLocks noChangeArrowheads="1"/>
              </p:cNvSpPr>
              <p:nvPr/>
            </p:nvSpPr>
            <p:spPr bwMode="auto">
              <a:xfrm>
                <a:off x="1382" y="1849"/>
                <a:ext cx="134" cy="153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29" name="226 Grupo"/>
            <p:cNvGrpSpPr>
              <a:grpSpLocks/>
            </p:cNvGrpSpPr>
            <p:nvPr/>
          </p:nvGrpSpPr>
          <p:grpSpPr bwMode="auto">
            <a:xfrm>
              <a:off x="3573014" y="7308302"/>
              <a:ext cx="882025" cy="323165"/>
              <a:chOff x="3944490" y="4702385"/>
              <a:chExt cx="984176" cy="323124"/>
            </a:xfrm>
          </p:grpSpPr>
          <p:sp>
            <p:nvSpPr>
              <p:cNvPr id="30" name="Text Box 215"/>
              <p:cNvSpPr txBox="1">
                <a:spLocks noChangeArrowheads="1"/>
              </p:cNvSpPr>
              <p:nvPr/>
            </p:nvSpPr>
            <p:spPr bwMode="auto">
              <a:xfrm>
                <a:off x="3944490" y="4702385"/>
                <a:ext cx="790497" cy="32312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ES_tradnl" sz="500" dirty="0" smtClean="0">
                    <a:latin typeface="Arial" charset="0"/>
                  </a:rPr>
                  <a:t>Bo. Peligroso</a:t>
                </a:r>
              </a:p>
              <a:p>
                <a:pPr algn="ctr"/>
                <a:r>
                  <a:rPr lang="es-ES_tradnl" sz="500" dirty="0" err="1" smtClean="0">
                    <a:latin typeface="Arial" charset="0"/>
                  </a:rPr>
                  <a:t>GrD</a:t>
                </a:r>
                <a:r>
                  <a:rPr lang="es-ES_tradnl" sz="500" dirty="0" smtClean="0">
                    <a:latin typeface="Arial" charset="0"/>
                  </a:rPr>
                  <a:t>(3)10s           </a:t>
                </a:r>
                <a:r>
                  <a:rPr lang="es-ES_tradnl" sz="500" dirty="0" err="1">
                    <a:latin typeface="Arial" charset="0"/>
                  </a:rPr>
                  <a:t>Sñ</a:t>
                </a:r>
                <a:r>
                  <a:rPr lang="es-ES_tradnl" sz="500" dirty="0">
                    <a:latin typeface="Arial" charset="0"/>
                  </a:rPr>
                  <a:t> Cardinal </a:t>
                </a:r>
                <a:r>
                  <a:rPr lang="es-ES_tradnl" sz="500" dirty="0" smtClean="0">
                    <a:latin typeface="Arial" charset="0"/>
                  </a:rPr>
                  <a:t>Este</a:t>
                </a:r>
                <a:endParaRPr lang="es-ES_tradnl" sz="500" dirty="0">
                  <a:latin typeface="Arial" charset="0"/>
                </a:endParaRPr>
              </a:p>
            </p:txBody>
          </p:sp>
          <p:cxnSp>
            <p:nvCxnSpPr>
              <p:cNvPr id="31" name="229 Conector recto de flecha"/>
              <p:cNvCxnSpPr>
                <a:cxnSpLocks noChangeShapeType="1"/>
              </p:cNvCxnSpPr>
              <p:nvPr/>
            </p:nvCxnSpPr>
            <p:spPr bwMode="auto">
              <a:xfrm>
                <a:off x="4762403" y="4877053"/>
                <a:ext cx="166263" cy="41331"/>
              </a:xfrm>
              <a:prstGeom prst="straightConnector1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</p:grpSp>
    </p:spTree>
    <p:extLst>
      <p:ext uri="{BB962C8B-B14F-4D97-AF65-F5344CB8AC3E}">
        <p14:creationId xmlns:p14="http://schemas.microsoft.com/office/powerpoint/2010/main" xmlns="" val="4023548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296605"/>
            <a:ext cx="6858000" cy="6550789"/>
          </a:xfrm>
          <a:ln w="12700">
            <a:solidFill>
              <a:schemeClr val="tx1"/>
            </a:solidFill>
          </a:ln>
        </p:spPr>
      </p:pic>
      <p:cxnSp>
        <p:nvCxnSpPr>
          <p:cNvPr id="10" name="9 Conector recto"/>
          <p:cNvCxnSpPr/>
          <p:nvPr/>
        </p:nvCxnSpPr>
        <p:spPr>
          <a:xfrm flipH="1" flipV="1">
            <a:off x="2124511" y="1227533"/>
            <a:ext cx="57825" cy="3279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>
            <a:cxnSpLocks noChangeAspect="1"/>
          </p:cNvCxnSpPr>
          <p:nvPr/>
        </p:nvCxnSpPr>
        <p:spPr>
          <a:xfrm flipH="1" flipV="1">
            <a:off x="2182336" y="1555474"/>
            <a:ext cx="1217090" cy="154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>
            <a:off x="3399426" y="3103474"/>
            <a:ext cx="133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rot="7320000">
            <a:off x="4960399" y="2976553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 rot="9360000">
            <a:off x="5537131" y="3316018"/>
            <a:ext cx="0" cy="1746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 flipV="1">
            <a:off x="5189372" y="4986544"/>
            <a:ext cx="702842" cy="5097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rot="4800000">
            <a:off x="3622111" y="4187354"/>
            <a:ext cx="0" cy="316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 rot="12300000">
            <a:off x="1780711" y="5984014"/>
            <a:ext cx="0" cy="13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"/>
          <p:cNvCxnSpPr/>
          <p:nvPr/>
        </p:nvCxnSpPr>
        <p:spPr>
          <a:xfrm rot="9720000">
            <a:off x="1582682" y="7240400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CuadroTexto"/>
          <p:cNvSpPr txBox="1"/>
          <p:nvPr/>
        </p:nvSpPr>
        <p:spPr>
          <a:xfrm>
            <a:off x="3709137" y="1462944"/>
            <a:ext cx="727975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270°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26 CuadroTexto"/>
          <p:cNvSpPr txBox="1"/>
          <p:nvPr/>
        </p:nvSpPr>
        <p:spPr>
          <a:xfrm>
            <a:off x="1116849" y="2618492"/>
            <a:ext cx="727975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322°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5682409" y="2354353"/>
            <a:ext cx="727975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302°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6119743" y="3743002"/>
            <a:ext cx="727975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336°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5981469" y="5760160"/>
            <a:ext cx="727975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055°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30 CuadroTexto"/>
          <p:cNvSpPr txBox="1"/>
          <p:nvPr/>
        </p:nvSpPr>
        <p:spPr>
          <a:xfrm>
            <a:off x="4064411" y="6605354"/>
            <a:ext cx="727975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080°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31 CuadroTexto"/>
          <p:cNvSpPr txBox="1"/>
          <p:nvPr/>
        </p:nvSpPr>
        <p:spPr>
          <a:xfrm>
            <a:off x="3399426" y="7205588"/>
            <a:ext cx="727975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026°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34 Conector recto"/>
          <p:cNvCxnSpPr/>
          <p:nvPr/>
        </p:nvCxnSpPr>
        <p:spPr>
          <a:xfrm>
            <a:off x="3408355" y="1645872"/>
            <a:ext cx="288000" cy="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"/>
          <p:cNvCxnSpPr>
            <a:cxnSpLocks noChangeAspect="1"/>
          </p:cNvCxnSpPr>
          <p:nvPr/>
        </p:nvCxnSpPr>
        <p:spPr>
          <a:xfrm flipH="1" flipV="1">
            <a:off x="1247418" y="2381030"/>
            <a:ext cx="194734" cy="24768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"/>
          <p:cNvCxnSpPr/>
          <p:nvPr/>
        </p:nvCxnSpPr>
        <p:spPr>
          <a:xfrm rot="7320000">
            <a:off x="5924278" y="2134044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"/>
          <p:cNvCxnSpPr/>
          <p:nvPr/>
        </p:nvCxnSpPr>
        <p:spPr>
          <a:xfrm rot="9360000">
            <a:off x="6528198" y="3467451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>
            <a:cxnSpLocks noChangeAspect="1"/>
          </p:cNvCxnSpPr>
          <p:nvPr/>
        </p:nvCxnSpPr>
        <p:spPr>
          <a:xfrm flipV="1">
            <a:off x="6345457" y="5559591"/>
            <a:ext cx="276548" cy="200569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"/>
          <p:cNvCxnSpPr/>
          <p:nvPr/>
        </p:nvCxnSpPr>
        <p:spPr>
          <a:xfrm rot="4800000">
            <a:off x="4969652" y="6578763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Conector recto"/>
          <p:cNvCxnSpPr/>
          <p:nvPr/>
        </p:nvCxnSpPr>
        <p:spPr>
          <a:xfrm rot="12300000">
            <a:off x="3775988" y="6862452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41 CuadroTexto"/>
          <p:cNvSpPr txBox="1"/>
          <p:nvPr/>
        </p:nvSpPr>
        <p:spPr>
          <a:xfrm>
            <a:off x="5073449" y="1391503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TIMONEL SERVO</a:t>
            </a:r>
            <a:endParaRPr lang="es-CL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4454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68545"/>
            <a:ext cx="6857999" cy="8406909"/>
          </a:xfrm>
          <a:ln w="12700">
            <a:solidFill>
              <a:schemeClr val="tx1"/>
            </a:solidFill>
          </a:ln>
        </p:spPr>
      </p:pic>
      <p:cxnSp>
        <p:nvCxnSpPr>
          <p:cNvPr id="16" name="15 Conector recto"/>
          <p:cNvCxnSpPr/>
          <p:nvPr/>
        </p:nvCxnSpPr>
        <p:spPr>
          <a:xfrm rot="7380000">
            <a:off x="4641979" y="4926741"/>
            <a:ext cx="0" cy="432000"/>
          </a:xfrm>
          <a:prstGeom prst="line">
            <a:avLst/>
          </a:prstGeom>
          <a:ln w="12700" cap="sq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Conector recto"/>
          <p:cNvCxnSpPr/>
          <p:nvPr/>
        </p:nvCxnSpPr>
        <p:spPr>
          <a:xfrm rot="8280000">
            <a:off x="3485104" y="3967578"/>
            <a:ext cx="0" cy="126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"/>
          <p:cNvCxnSpPr/>
          <p:nvPr/>
        </p:nvCxnSpPr>
        <p:spPr>
          <a:xfrm flipH="1" flipV="1">
            <a:off x="3906670" y="5065760"/>
            <a:ext cx="49196" cy="15224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"/>
          <p:cNvCxnSpPr>
            <a:cxnSpLocks noChangeAspect="1"/>
          </p:cNvCxnSpPr>
          <p:nvPr/>
        </p:nvCxnSpPr>
        <p:spPr>
          <a:xfrm flipH="1" flipV="1">
            <a:off x="3955867" y="6588224"/>
            <a:ext cx="895414" cy="9361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/>
          <p:nvPr/>
        </p:nvCxnSpPr>
        <p:spPr>
          <a:xfrm flipH="1" flipV="1">
            <a:off x="4870035" y="7520201"/>
            <a:ext cx="143781" cy="8154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recto"/>
          <p:cNvCxnSpPr/>
          <p:nvPr/>
        </p:nvCxnSpPr>
        <p:spPr>
          <a:xfrm rot="8520000">
            <a:off x="5211068" y="8192856"/>
            <a:ext cx="0" cy="68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recto"/>
          <p:cNvCxnSpPr/>
          <p:nvPr/>
        </p:nvCxnSpPr>
        <p:spPr>
          <a:xfrm rot="7380000">
            <a:off x="1559350" y="1349032"/>
            <a:ext cx="0" cy="360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4966745" y="899592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CASTILLO</a:t>
            </a: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2510087" y="1032059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303°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11 Conector recto"/>
          <p:cNvCxnSpPr/>
          <p:nvPr/>
        </p:nvCxnSpPr>
        <p:spPr>
          <a:xfrm rot="18180000">
            <a:off x="2517646" y="615006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4773552" y="3149032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14 Conector recto"/>
          <p:cNvCxnSpPr/>
          <p:nvPr/>
        </p:nvCxnSpPr>
        <p:spPr>
          <a:xfrm rot="19080000">
            <a:off x="4833150" y="2678383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5791572" y="5078924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2462351" y="7216551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136°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5943972" y="7670465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24 Conector recto"/>
          <p:cNvCxnSpPr>
            <a:cxnSpLocks noChangeAspect="1"/>
          </p:cNvCxnSpPr>
          <p:nvPr/>
        </p:nvCxnSpPr>
        <p:spPr>
          <a:xfrm flipH="1" flipV="1">
            <a:off x="6062316" y="7178081"/>
            <a:ext cx="86269" cy="489252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 rot="21480000" flipV="1">
            <a:off x="6042883" y="4719033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rot="18960000" flipV="1">
            <a:off x="2571313" y="6907069"/>
            <a:ext cx="0" cy="360000"/>
          </a:xfrm>
          <a:prstGeom prst="line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21 CuadroTexto"/>
          <p:cNvSpPr txBox="1"/>
          <p:nvPr/>
        </p:nvSpPr>
        <p:spPr>
          <a:xfrm>
            <a:off x="2456928" y="3743928"/>
            <a:ext cx="324000" cy="18000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3068960" y="4214874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48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26 CuadroTexto"/>
          <p:cNvSpPr txBox="1"/>
          <p:nvPr/>
        </p:nvSpPr>
        <p:spPr>
          <a:xfrm>
            <a:off x="3753072" y="5402986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65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4581128" y="7278107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63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4797152" y="7956376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0" name="29 Grupo"/>
          <p:cNvGrpSpPr/>
          <p:nvPr/>
        </p:nvGrpSpPr>
        <p:grpSpPr>
          <a:xfrm>
            <a:off x="1340768" y="773386"/>
            <a:ext cx="3258735" cy="6858081"/>
            <a:chOff x="1340768" y="773386"/>
            <a:chExt cx="3258735" cy="6858081"/>
          </a:xfrm>
        </p:grpSpPr>
        <p:grpSp>
          <p:nvGrpSpPr>
            <p:cNvPr id="31" name="Group 88"/>
            <p:cNvGrpSpPr>
              <a:grpSpLocks/>
            </p:cNvGrpSpPr>
            <p:nvPr/>
          </p:nvGrpSpPr>
          <p:grpSpPr bwMode="auto">
            <a:xfrm>
              <a:off x="1340768" y="773386"/>
              <a:ext cx="107950" cy="252412"/>
              <a:chOff x="2010" y="2160"/>
              <a:chExt cx="528" cy="1488"/>
            </a:xfrm>
          </p:grpSpPr>
          <p:sp>
            <p:nvSpPr>
              <p:cNvPr id="64" name="Rectangle 89"/>
              <p:cNvSpPr>
                <a:spLocks noChangeArrowheads="1"/>
              </p:cNvSpPr>
              <p:nvPr/>
            </p:nvSpPr>
            <p:spPr bwMode="auto">
              <a:xfrm>
                <a:off x="2112" y="2208"/>
                <a:ext cx="336" cy="1392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65" name="Rectangle 90"/>
              <p:cNvSpPr>
                <a:spLocks noChangeArrowheads="1"/>
              </p:cNvSpPr>
              <p:nvPr/>
            </p:nvSpPr>
            <p:spPr bwMode="auto">
              <a:xfrm>
                <a:off x="2112" y="2352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66" name="Rectangle 91"/>
              <p:cNvSpPr>
                <a:spLocks noChangeArrowheads="1"/>
              </p:cNvSpPr>
              <p:nvPr/>
            </p:nvSpPr>
            <p:spPr bwMode="auto">
              <a:xfrm>
                <a:off x="2112" y="2496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67" name="Rectangle 92"/>
              <p:cNvSpPr>
                <a:spLocks noChangeArrowheads="1"/>
              </p:cNvSpPr>
              <p:nvPr/>
            </p:nvSpPr>
            <p:spPr bwMode="auto">
              <a:xfrm>
                <a:off x="2208" y="2496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68" name="Rectangle 93"/>
              <p:cNvSpPr>
                <a:spLocks noChangeArrowheads="1"/>
              </p:cNvSpPr>
              <p:nvPr/>
            </p:nvSpPr>
            <p:spPr bwMode="auto">
              <a:xfrm>
                <a:off x="2112" y="2640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69" name="Rectangle 94"/>
              <p:cNvSpPr>
                <a:spLocks noChangeArrowheads="1"/>
              </p:cNvSpPr>
              <p:nvPr/>
            </p:nvSpPr>
            <p:spPr bwMode="auto">
              <a:xfrm>
                <a:off x="2112" y="2928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Rectangle 95"/>
              <p:cNvSpPr>
                <a:spLocks noChangeArrowheads="1"/>
              </p:cNvSpPr>
              <p:nvPr/>
            </p:nvSpPr>
            <p:spPr bwMode="auto">
              <a:xfrm>
                <a:off x="2112" y="321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71" name="Rectangle 96"/>
              <p:cNvSpPr>
                <a:spLocks noChangeArrowheads="1"/>
              </p:cNvSpPr>
              <p:nvPr/>
            </p:nvSpPr>
            <p:spPr bwMode="auto">
              <a:xfrm>
                <a:off x="2208" y="2784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72" name="Rectangle 97"/>
              <p:cNvSpPr>
                <a:spLocks noChangeArrowheads="1"/>
              </p:cNvSpPr>
              <p:nvPr/>
            </p:nvSpPr>
            <p:spPr bwMode="auto">
              <a:xfrm>
                <a:off x="2208" y="307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73" name="Rectangle 98"/>
              <p:cNvSpPr>
                <a:spLocks noChangeArrowheads="1"/>
              </p:cNvSpPr>
              <p:nvPr/>
            </p:nvSpPr>
            <p:spPr bwMode="auto">
              <a:xfrm>
                <a:off x="2208" y="3360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74" name="Rectangle 99"/>
              <p:cNvSpPr>
                <a:spLocks noChangeArrowheads="1"/>
              </p:cNvSpPr>
              <p:nvPr/>
            </p:nvSpPr>
            <p:spPr bwMode="auto">
              <a:xfrm>
                <a:off x="2208" y="2208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75" name="Rectangle 100"/>
              <p:cNvSpPr>
                <a:spLocks noChangeArrowheads="1"/>
              </p:cNvSpPr>
              <p:nvPr/>
            </p:nvSpPr>
            <p:spPr bwMode="auto">
              <a:xfrm>
                <a:off x="2352" y="2352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76" name="Rectangle 101"/>
              <p:cNvSpPr>
                <a:spLocks noChangeArrowheads="1"/>
              </p:cNvSpPr>
              <p:nvPr/>
            </p:nvSpPr>
            <p:spPr bwMode="auto">
              <a:xfrm>
                <a:off x="2352" y="2640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77" name="Rectangle 102"/>
              <p:cNvSpPr>
                <a:spLocks noChangeArrowheads="1"/>
              </p:cNvSpPr>
              <p:nvPr/>
            </p:nvSpPr>
            <p:spPr bwMode="auto">
              <a:xfrm>
                <a:off x="2352" y="2928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78" name="Rectangle 103"/>
              <p:cNvSpPr>
                <a:spLocks noChangeArrowheads="1"/>
              </p:cNvSpPr>
              <p:nvPr/>
            </p:nvSpPr>
            <p:spPr bwMode="auto">
              <a:xfrm>
                <a:off x="2352" y="321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79" name="AutoShape 104"/>
              <p:cNvSpPr>
                <a:spLocks noChangeArrowheads="1"/>
              </p:cNvSpPr>
              <p:nvPr/>
            </p:nvSpPr>
            <p:spPr bwMode="auto">
              <a:xfrm rot="-5400000">
                <a:off x="2178" y="3288"/>
                <a:ext cx="192" cy="528"/>
              </a:xfrm>
              <a:prstGeom prst="flowChartDelay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80" name="Rectangle 105"/>
              <p:cNvSpPr>
                <a:spLocks noChangeArrowheads="1"/>
              </p:cNvSpPr>
              <p:nvPr/>
            </p:nvSpPr>
            <p:spPr bwMode="auto">
              <a:xfrm>
                <a:off x="2160" y="2160"/>
                <a:ext cx="240" cy="48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81" name="Rectangle 106"/>
              <p:cNvSpPr>
                <a:spLocks noChangeArrowheads="1"/>
              </p:cNvSpPr>
              <p:nvPr/>
            </p:nvSpPr>
            <p:spPr bwMode="auto">
              <a:xfrm>
                <a:off x="2112" y="2784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32" name="Group 88"/>
            <p:cNvGrpSpPr>
              <a:grpSpLocks/>
            </p:cNvGrpSpPr>
            <p:nvPr/>
          </p:nvGrpSpPr>
          <p:grpSpPr bwMode="auto">
            <a:xfrm>
              <a:off x="3377154" y="5134178"/>
              <a:ext cx="107950" cy="252412"/>
              <a:chOff x="2010" y="2160"/>
              <a:chExt cx="528" cy="1488"/>
            </a:xfrm>
          </p:grpSpPr>
          <p:sp>
            <p:nvSpPr>
              <p:cNvPr id="45" name="Rectangle 89"/>
              <p:cNvSpPr>
                <a:spLocks noChangeArrowheads="1"/>
              </p:cNvSpPr>
              <p:nvPr/>
            </p:nvSpPr>
            <p:spPr bwMode="auto">
              <a:xfrm>
                <a:off x="2112" y="2208"/>
                <a:ext cx="336" cy="1392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46" name="Rectangle 90"/>
              <p:cNvSpPr>
                <a:spLocks noChangeArrowheads="1"/>
              </p:cNvSpPr>
              <p:nvPr/>
            </p:nvSpPr>
            <p:spPr bwMode="auto">
              <a:xfrm>
                <a:off x="2112" y="235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47" name="Rectangle 91"/>
              <p:cNvSpPr>
                <a:spLocks noChangeArrowheads="1"/>
              </p:cNvSpPr>
              <p:nvPr/>
            </p:nvSpPr>
            <p:spPr bwMode="auto">
              <a:xfrm>
                <a:off x="2112" y="249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49" name="Rectangle 92"/>
              <p:cNvSpPr>
                <a:spLocks noChangeArrowheads="1"/>
              </p:cNvSpPr>
              <p:nvPr/>
            </p:nvSpPr>
            <p:spPr bwMode="auto">
              <a:xfrm>
                <a:off x="2208" y="249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50" name="Rectangle 93"/>
              <p:cNvSpPr>
                <a:spLocks noChangeArrowheads="1"/>
              </p:cNvSpPr>
              <p:nvPr/>
            </p:nvSpPr>
            <p:spPr bwMode="auto">
              <a:xfrm>
                <a:off x="2112" y="2640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51" name="Rectangle 94"/>
              <p:cNvSpPr>
                <a:spLocks noChangeArrowheads="1"/>
              </p:cNvSpPr>
              <p:nvPr/>
            </p:nvSpPr>
            <p:spPr bwMode="auto">
              <a:xfrm>
                <a:off x="2112" y="2928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52" name="Rectangle 95"/>
              <p:cNvSpPr>
                <a:spLocks noChangeArrowheads="1"/>
              </p:cNvSpPr>
              <p:nvPr/>
            </p:nvSpPr>
            <p:spPr bwMode="auto">
              <a:xfrm>
                <a:off x="2112" y="321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53" name="Rectangle 96"/>
              <p:cNvSpPr>
                <a:spLocks noChangeArrowheads="1"/>
              </p:cNvSpPr>
              <p:nvPr/>
            </p:nvSpPr>
            <p:spPr bwMode="auto">
              <a:xfrm>
                <a:off x="2208" y="2784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54" name="Rectangle 97"/>
              <p:cNvSpPr>
                <a:spLocks noChangeArrowheads="1"/>
              </p:cNvSpPr>
              <p:nvPr/>
            </p:nvSpPr>
            <p:spPr bwMode="auto">
              <a:xfrm>
                <a:off x="2208" y="307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55" name="Rectangle 98"/>
              <p:cNvSpPr>
                <a:spLocks noChangeArrowheads="1"/>
              </p:cNvSpPr>
              <p:nvPr/>
            </p:nvSpPr>
            <p:spPr bwMode="auto">
              <a:xfrm>
                <a:off x="2208" y="3360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56" name="Rectangle 99"/>
              <p:cNvSpPr>
                <a:spLocks noChangeArrowheads="1"/>
              </p:cNvSpPr>
              <p:nvPr/>
            </p:nvSpPr>
            <p:spPr bwMode="auto">
              <a:xfrm>
                <a:off x="2208" y="2208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57" name="Rectangle 100"/>
              <p:cNvSpPr>
                <a:spLocks noChangeArrowheads="1"/>
              </p:cNvSpPr>
              <p:nvPr/>
            </p:nvSpPr>
            <p:spPr bwMode="auto">
              <a:xfrm>
                <a:off x="2352" y="2352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58" name="Rectangle 101"/>
              <p:cNvSpPr>
                <a:spLocks noChangeArrowheads="1"/>
              </p:cNvSpPr>
              <p:nvPr/>
            </p:nvSpPr>
            <p:spPr bwMode="auto">
              <a:xfrm>
                <a:off x="2352" y="2640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59" name="Rectangle 102"/>
              <p:cNvSpPr>
                <a:spLocks noChangeArrowheads="1"/>
              </p:cNvSpPr>
              <p:nvPr/>
            </p:nvSpPr>
            <p:spPr bwMode="auto">
              <a:xfrm>
                <a:off x="2352" y="2928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60" name="Rectangle 103"/>
              <p:cNvSpPr>
                <a:spLocks noChangeArrowheads="1"/>
              </p:cNvSpPr>
              <p:nvPr/>
            </p:nvSpPr>
            <p:spPr bwMode="auto">
              <a:xfrm>
                <a:off x="2352" y="321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61" name="AutoShape 104"/>
              <p:cNvSpPr>
                <a:spLocks noChangeArrowheads="1"/>
              </p:cNvSpPr>
              <p:nvPr/>
            </p:nvSpPr>
            <p:spPr bwMode="auto">
              <a:xfrm rot="-5400000">
                <a:off x="2178" y="3288"/>
                <a:ext cx="192" cy="528"/>
              </a:xfrm>
              <a:prstGeom prst="flowChartDelay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62" name="Rectangle 105"/>
              <p:cNvSpPr>
                <a:spLocks noChangeArrowheads="1"/>
              </p:cNvSpPr>
              <p:nvPr/>
            </p:nvSpPr>
            <p:spPr bwMode="auto">
              <a:xfrm>
                <a:off x="2160" y="2160"/>
                <a:ext cx="240" cy="48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63" name="Rectangle 106"/>
              <p:cNvSpPr>
                <a:spLocks noChangeArrowheads="1"/>
              </p:cNvSpPr>
              <p:nvPr/>
            </p:nvSpPr>
            <p:spPr bwMode="auto">
              <a:xfrm>
                <a:off x="2112" y="2784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33" name="Group 156"/>
            <p:cNvGrpSpPr>
              <a:grpSpLocks/>
            </p:cNvGrpSpPr>
            <p:nvPr/>
          </p:nvGrpSpPr>
          <p:grpSpPr bwMode="auto">
            <a:xfrm>
              <a:off x="4455041" y="7347403"/>
              <a:ext cx="144462" cy="241247"/>
              <a:chOff x="1238" y="1849"/>
              <a:chExt cx="423" cy="809"/>
            </a:xfrm>
          </p:grpSpPr>
          <p:sp>
            <p:nvSpPr>
              <p:cNvPr id="38" name="Freeform 102"/>
              <p:cNvSpPr>
                <a:spLocks/>
              </p:cNvSpPr>
              <p:nvPr/>
            </p:nvSpPr>
            <p:spPr bwMode="auto">
              <a:xfrm>
                <a:off x="1329" y="2206"/>
                <a:ext cx="241" cy="392"/>
              </a:xfrm>
              <a:custGeom>
                <a:avLst/>
                <a:gdLst>
                  <a:gd name="T0" fmla="*/ 19 w 384"/>
                  <a:gd name="T1" fmla="*/ 209 h 624"/>
                  <a:gd name="T2" fmla="*/ 56 w 384"/>
                  <a:gd name="T3" fmla="*/ 0 h 624"/>
                  <a:gd name="T4" fmla="*/ 95 w 384"/>
                  <a:gd name="T5" fmla="*/ 0 h 624"/>
                  <a:gd name="T6" fmla="*/ 132 w 384"/>
                  <a:gd name="T7" fmla="*/ 209 h 624"/>
                  <a:gd name="T8" fmla="*/ 151 w 384"/>
                  <a:gd name="T9" fmla="*/ 246 h 624"/>
                  <a:gd name="T10" fmla="*/ 0 w 384"/>
                  <a:gd name="T11" fmla="*/ 246 h 624"/>
                  <a:gd name="T12" fmla="*/ 19 w 384"/>
                  <a:gd name="T13" fmla="*/ 209 h 6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84"/>
                  <a:gd name="T22" fmla="*/ 0 h 624"/>
                  <a:gd name="T23" fmla="*/ 384 w 384"/>
                  <a:gd name="T24" fmla="*/ 624 h 62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solidFill>
                <a:srgbClr val="FFFF00"/>
              </a:solidFill>
              <a:ln w="635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40" name="AutoShape 103"/>
              <p:cNvSpPr>
                <a:spLocks noChangeArrowheads="1"/>
              </p:cNvSpPr>
              <p:nvPr/>
            </p:nvSpPr>
            <p:spPr bwMode="auto">
              <a:xfrm flipV="1">
                <a:off x="1374" y="2042"/>
                <a:ext cx="134" cy="153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41" name="AutoShape 104"/>
              <p:cNvSpPr>
                <a:spLocks noChangeArrowheads="1"/>
              </p:cNvSpPr>
              <p:nvPr/>
            </p:nvSpPr>
            <p:spPr bwMode="auto">
              <a:xfrm rot="-5400000">
                <a:off x="1389" y="2386"/>
                <a:ext cx="121" cy="423"/>
              </a:xfrm>
              <a:prstGeom prst="flowChartDelay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43" name="Freeform 105"/>
              <p:cNvSpPr>
                <a:spLocks/>
              </p:cNvSpPr>
              <p:nvPr/>
            </p:nvSpPr>
            <p:spPr bwMode="auto">
              <a:xfrm>
                <a:off x="1397" y="2206"/>
                <a:ext cx="105" cy="124"/>
              </a:xfrm>
              <a:custGeom>
                <a:avLst/>
                <a:gdLst>
                  <a:gd name="T0" fmla="*/ 0 w 168"/>
                  <a:gd name="T1" fmla="*/ 78 h 198"/>
                  <a:gd name="T2" fmla="*/ 14 w 168"/>
                  <a:gd name="T3" fmla="*/ 0 h 198"/>
                  <a:gd name="T4" fmla="*/ 52 w 168"/>
                  <a:gd name="T5" fmla="*/ 0 h 198"/>
                  <a:gd name="T6" fmla="*/ 66 w 168"/>
                  <a:gd name="T7" fmla="*/ 78 h 198"/>
                  <a:gd name="T8" fmla="*/ 0 w 168"/>
                  <a:gd name="T9" fmla="*/ 78 h 1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"/>
                  <a:gd name="T16" fmla="*/ 0 h 198"/>
                  <a:gd name="T17" fmla="*/ 168 w 168"/>
                  <a:gd name="T18" fmla="*/ 198 h 1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" h="198">
                    <a:moveTo>
                      <a:pt x="0" y="198"/>
                    </a:moveTo>
                    <a:lnTo>
                      <a:pt x="36" y="0"/>
                    </a:lnTo>
                    <a:lnTo>
                      <a:pt x="132" y="0"/>
                    </a:lnTo>
                    <a:lnTo>
                      <a:pt x="168" y="198"/>
                    </a:lnTo>
                    <a:lnTo>
                      <a:pt x="0" y="198"/>
                    </a:lnTo>
                    <a:close/>
                  </a:path>
                </a:pathLst>
              </a:custGeom>
              <a:solidFill>
                <a:schemeClr val="tx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44" name="AutoShape 125"/>
              <p:cNvSpPr>
                <a:spLocks noChangeArrowheads="1"/>
              </p:cNvSpPr>
              <p:nvPr/>
            </p:nvSpPr>
            <p:spPr bwMode="auto">
              <a:xfrm>
                <a:off x="1382" y="1849"/>
                <a:ext cx="134" cy="153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35" name="226 Grupo"/>
            <p:cNvGrpSpPr>
              <a:grpSpLocks/>
            </p:cNvGrpSpPr>
            <p:nvPr/>
          </p:nvGrpSpPr>
          <p:grpSpPr bwMode="auto">
            <a:xfrm>
              <a:off x="3573014" y="7308302"/>
              <a:ext cx="882025" cy="323165"/>
              <a:chOff x="3944490" y="4702385"/>
              <a:chExt cx="984176" cy="323124"/>
            </a:xfrm>
          </p:grpSpPr>
          <p:sp>
            <p:nvSpPr>
              <p:cNvPr id="36" name="Text Box 215"/>
              <p:cNvSpPr txBox="1">
                <a:spLocks noChangeArrowheads="1"/>
              </p:cNvSpPr>
              <p:nvPr/>
            </p:nvSpPr>
            <p:spPr bwMode="auto">
              <a:xfrm>
                <a:off x="3944490" y="4702385"/>
                <a:ext cx="790497" cy="32312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ES_tradnl" sz="500" dirty="0" smtClean="0">
                    <a:latin typeface="Arial" charset="0"/>
                  </a:rPr>
                  <a:t>Bo. Peligroso</a:t>
                </a:r>
              </a:p>
              <a:p>
                <a:pPr algn="ctr"/>
                <a:r>
                  <a:rPr lang="es-ES_tradnl" sz="500" dirty="0" err="1" smtClean="0">
                    <a:latin typeface="Arial" charset="0"/>
                  </a:rPr>
                  <a:t>GrD</a:t>
                </a:r>
                <a:r>
                  <a:rPr lang="es-ES_tradnl" sz="500" dirty="0" smtClean="0">
                    <a:latin typeface="Arial" charset="0"/>
                  </a:rPr>
                  <a:t>(3)10s           </a:t>
                </a:r>
                <a:r>
                  <a:rPr lang="es-ES_tradnl" sz="500" dirty="0" err="1">
                    <a:latin typeface="Arial" charset="0"/>
                  </a:rPr>
                  <a:t>Sñ</a:t>
                </a:r>
                <a:r>
                  <a:rPr lang="es-ES_tradnl" sz="500" dirty="0">
                    <a:latin typeface="Arial" charset="0"/>
                  </a:rPr>
                  <a:t> Cardinal </a:t>
                </a:r>
                <a:r>
                  <a:rPr lang="es-ES_tradnl" sz="500" dirty="0" smtClean="0">
                    <a:latin typeface="Arial" charset="0"/>
                  </a:rPr>
                  <a:t>Este</a:t>
                </a:r>
                <a:endParaRPr lang="es-ES_tradnl" sz="500" dirty="0">
                  <a:latin typeface="Arial" charset="0"/>
                </a:endParaRPr>
              </a:p>
            </p:txBody>
          </p:sp>
          <p:cxnSp>
            <p:nvCxnSpPr>
              <p:cNvPr id="37" name="229 Conector recto de flecha"/>
              <p:cNvCxnSpPr>
                <a:cxnSpLocks noChangeShapeType="1"/>
              </p:cNvCxnSpPr>
              <p:nvPr/>
            </p:nvCxnSpPr>
            <p:spPr bwMode="auto">
              <a:xfrm>
                <a:off x="4762403" y="4877053"/>
                <a:ext cx="166263" cy="41331"/>
              </a:xfrm>
              <a:prstGeom prst="straightConnector1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</p:grpSp>
    </p:spTree>
    <p:extLst>
      <p:ext uri="{BB962C8B-B14F-4D97-AF65-F5344CB8AC3E}">
        <p14:creationId xmlns:p14="http://schemas.microsoft.com/office/powerpoint/2010/main" xmlns="" val="2700300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296605"/>
            <a:ext cx="6858000" cy="6550789"/>
          </a:xfrm>
          <a:ln w="12700">
            <a:solidFill>
              <a:schemeClr val="tx1"/>
            </a:solidFill>
          </a:ln>
        </p:spPr>
      </p:pic>
      <p:cxnSp>
        <p:nvCxnSpPr>
          <p:cNvPr id="10" name="9 Conector recto"/>
          <p:cNvCxnSpPr/>
          <p:nvPr/>
        </p:nvCxnSpPr>
        <p:spPr>
          <a:xfrm flipH="1" flipV="1">
            <a:off x="2124511" y="1227533"/>
            <a:ext cx="57825" cy="3279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>
            <a:cxnSpLocks noChangeAspect="1"/>
          </p:cNvCxnSpPr>
          <p:nvPr/>
        </p:nvCxnSpPr>
        <p:spPr>
          <a:xfrm flipH="1" flipV="1">
            <a:off x="2182336" y="1555474"/>
            <a:ext cx="1217090" cy="154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>
            <a:off x="3399426" y="3103474"/>
            <a:ext cx="133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rot="7320000">
            <a:off x="4960399" y="2976553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 rot="9360000">
            <a:off x="5537131" y="3316018"/>
            <a:ext cx="0" cy="1746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 flipV="1">
            <a:off x="5189372" y="4986544"/>
            <a:ext cx="702842" cy="5097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rot="4800000">
            <a:off x="3622111" y="4187354"/>
            <a:ext cx="0" cy="316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 rot="12300000">
            <a:off x="1780711" y="5984014"/>
            <a:ext cx="0" cy="13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"/>
          <p:cNvCxnSpPr/>
          <p:nvPr/>
        </p:nvCxnSpPr>
        <p:spPr>
          <a:xfrm rot="9720000">
            <a:off x="1582682" y="7240400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CuadroTexto"/>
          <p:cNvSpPr txBox="1"/>
          <p:nvPr/>
        </p:nvSpPr>
        <p:spPr>
          <a:xfrm>
            <a:off x="3698016" y="1519872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270°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26 CuadroTexto"/>
          <p:cNvSpPr txBox="1"/>
          <p:nvPr/>
        </p:nvSpPr>
        <p:spPr>
          <a:xfrm>
            <a:off x="1198117" y="2628710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322°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5800342" y="2354352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6338501" y="3742787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336°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6165304" y="5760160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055°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30 CuadroTexto"/>
          <p:cNvSpPr txBox="1"/>
          <p:nvPr/>
        </p:nvSpPr>
        <p:spPr>
          <a:xfrm>
            <a:off x="4324387" y="6664020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080°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31 CuadroTexto"/>
          <p:cNvSpPr txBox="1"/>
          <p:nvPr/>
        </p:nvSpPr>
        <p:spPr>
          <a:xfrm>
            <a:off x="3462355" y="720558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025°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34 Conector recto"/>
          <p:cNvCxnSpPr/>
          <p:nvPr/>
        </p:nvCxnSpPr>
        <p:spPr>
          <a:xfrm>
            <a:off x="3408355" y="1645872"/>
            <a:ext cx="288000" cy="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"/>
          <p:cNvCxnSpPr>
            <a:cxnSpLocks noChangeAspect="1"/>
          </p:cNvCxnSpPr>
          <p:nvPr/>
        </p:nvCxnSpPr>
        <p:spPr>
          <a:xfrm flipH="1" flipV="1">
            <a:off x="1247418" y="2381030"/>
            <a:ext cx="194734" cy="24768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"/>
          <p:cNvCxnSpPr/>
          <p:nvPr/>
        </p:nvCxnSpPr>
        <p:spPr>
          <a:xfrm rot="7320000">
            <a:off x="5924278" y="2134044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"/>
          <p:cNvCxnSpPr/>
          <p:nvPr/>
        </p:nvCxnSpPr>
        <p:spPr>
          <a:xfrm rot="9360000">
            <a:off x="6528198" y="3467451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>
            <a:cxnSpLocks noChangeAspect="1"/>
          </p:cNvCxnSpPr>
          <p:nvPr/>
        </p:nvCxnSpPr>
        <p:spPr>
          <a:xfrm flipV="1">
            <a:off x="6345457" y="5559591"/>
            <a:ext cx="276548" cy="200569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"/>
          <p:cNvCxnSpPr/>
          <p:nvPr/>
        </p:nvCxnSpPr>
        <p:spPr>
          <a:xfrm rot="4800000">
            <a:off x="4969652" y="6578763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Conector recto"/>
          <p:cNvCxnSpPr/>
          <p:nvPr/>
        </p:nvCxnSpPr>
        <p:spPr>
          <a:xfrm rot="12300000">
            <a:off x="3775988" y="6862452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41 CuadroTexto"/>
          <p:cNvSpPr txBox="1"/>
          <p:nvPr/>
        </p:nvSpPr>
        <p:spPr>
          <a:xfrm>
            <a:off x="5073449" y="1391503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CASTILLO</a:t>
            </a: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32 CuadroTexto"/>
          <p:cNvSpPr txBox="1"/>
          <p:nvPr/>
        </p:nvSpPr>
        <p:spPr>
          <a:xfrm>
            <a:off x="2924944" y="2555776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51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33 CuadroTexto"/>
          <p:cNvSpPr txBox="1"/>
          <p:nvPr/>
        </p:nvSpPr>
        <p:spPr>
          <a:xfrm>
            <a:off x="3429000" y="2987824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42 CuadroTexto"/>
          <p:cNvSpPr txBox="1"/>
          <p:nvPr/>
        </p:nvSpPr>
        <p:spPr>
          <a:xfrm>
            <a:off x="4869160" y="3173651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76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43 CuadroTexto"/>
          <p:cNvSpPr txBox="1"/>
          <p:nvPr/>
        </p:nvSpPr>
        <p:spPr>
          <a:xfrm>
            <a:off x="5445224" y="4181763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76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44 CuadroTexto"/>
          <p:cNvSpPr txBox="1"/>
          <p:nvPr/>
        </p:nvSpPr>
        <p:spPr>
          <a:xfrm>
            <a:off x="5517232" y="5004048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82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45 CuadroTexto"/>
          <p:cNvSpPr txBox="1"/>
          <p:nvPr/>
        </p:nvSpPr>
        <p:spPr>
          <a:xfrm>
            <a:off x="2168896" y="5868144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86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46 CuadroTexto"/>
          <p:cNvSpPr txBox="1"/>
          <p:nvPr/>
        </p:nvSpPr>
        <p:spPr>
          <a:xfrm>
            <a:off x="1829423" y="6114365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88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4983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3056"/>
            <a:ext cx="6857999" cy="8406909"/>
          </a:xfrm>
          <a:ln w="12700">
            <a:solidFill>
              <a:schemeClr val="tx1"/>
            </a:solidFill>
          </a:ln>
        </p:spPr>
      </p:pic>
      <p:cxnSp>
        <p:nvCxnSpPr>
          <p:cNvPr id="19" name="18 Conector recto"/>
          <p:cNvCxnSpPr/>
          <p:nvPr/>
        </p:nvCxnSpPr>
        <p:spPr>
          <a:xfrm rot="8280000">
            <a:off x="3485104" y="3967578"/>
            <a:ext cx="0" cy="126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"/>
          <p:cNvCxnSpPr/>
          <p:nvPr/>
        </p:nvCxnSpPr>
        <p:spPr>
          <a:xfrm flipH="1" flipV="1">
            <a:off x="3906670" y="5065760"/>
            <a:ext cx="49196" cy="15224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"/>
          <p:cNvCxnSpPr>
            <a:cxnSpLocks noChangeAspect="1"/>
          </p:cNvCxnSpPr>
          <p:nvPr/>
        </p:nvCxnSpPr>
        <p:spPr>
          <a:xfrm flipH="1" flipV="1">
            <a:off x="3955867" y="6588224"/>
            <a:ext cx="895414" cy="9361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/>
          <p:nvPr/>
        </p:nvCxnSpPr>
        <p:spPr>
          <a:xfrm flipH="1" flipV="1">
            <a:off x="4870035" y="7520201"/>
            <a:ext cx="143781" cy="8154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recto"/>
          <p:cNvCxnSpPr/>
          <p:nvPr/>
        </p:nvCxnSpPr>
        <p:spPr>
          <a:xfrm rot="8520000">
            <a:off x="5211068" y="8192856"/>
            <a:ext cx="0" cy="68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recto"/>
          <p:cNvCxnSpPr/>
          <p:nvPr/>
        </p:nvCxnSpPr>
        <p:spPr>
          <a:xfrm rot="7380000">
            <a:off x="1559350" y="1349032"/>
            <a:ext cx="0" cy="360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4966745" y="899592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RADARISTA</a:t>
            </a: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639085" y="442242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303°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11 Conector recto"/>
          <p:cNvCxnSpPr/>
          <p:nvPr/>
        </p:nvCxnSpPr>
        <p:spPr>
          <a:xfrm rot="7380000">
            <a:off x="726629" y="4005371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4773552" y="3149032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14 Conector recto"/>
          <p:cNvCxnSpPr/>
          <p:nvPr/>
        </p:nvCxnSpPr>
        <p:spPr>
          <a:xfrm rot="8280000">
            <a:off x="4844959" y="2688093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5985336" y="547212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19 Conector recto"/>
          <p:cNvCxnSpPr>
            <a:cxnSpLocks noChangeAspect="1"/>
          </p:cNvCxnSpPr>
          <p:nvPr/>
        </p:nvCxnSpPr>
        <p:spPr>
          <a:xfrm flipH="1" flipV="1">
            <a:off x="6219336" y="5035707"/>
            <a:ext cx="14226" cy="440291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CuadroTexto"/>
          <p:cNvSpPr txBox="1"/>
          <p:nvPr/>
        </p:nvSpPr>
        <p:spPr>
          <a:xfrm>
            <a:off x="1536786" y="7468974"/>
            <a:ext cx="468000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21 Conector recto"/>
          <p:cNvCxnSpPr>
            <a:cxnSpLocks noChangeAspect="1"/>
          </p:cNvCxnSpPr>
          <p:nvPr/>
        </p:nvCxnSpPr>
        <p:spPr>
          <a:xfrm flipH="1" flipV="1">
            <a:off x="1534852" y="7179096"/>
            <a:ext cx="258264" cy="27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22 CuadroTexto"/>
          <p:cNvSpPr txBox="1"/>
          <p:nvPr/>
        </p:nvSpPr>
        <p:spPr>
          <a:xfrm>
            <a:off x="5943972" y="7670465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24 Conector recto"/>
          <p:cNvCxnSpPr>
            <a:cxnSpLocks noChangeAspect="1"/>
          </p:cNvCxnSpPr>
          <p:nvPr/>
        </p:nvCxnSpPr>
        <p:spPr>
          <a:xfrm flipH="1" flipV="1">
            <a:off x="6084264" y="7168639"/>
            <a:ext cx="86269" cy="489252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25 Conector recto"/>
          <p:cNvCxnSpPr/>
          <p:nvPr/>
        </p:nvCxnSpPr>
        <p:spPr>
          <a:xfrm rot="7380000">
            <a:off x="930759" y="1512783"/>
            <a:ext cx="0" cy="61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Conector recto"/>
          <p:cNvCxnSpPr/>
          <p:nvPr/>
        </p:nvCxnSpPr>
        <p:spPr>
          <a:xfrm rot="7380000">
            <a:off x="2258731" y="3909785"/>
            <a:ext cx="0" cy="50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Conector recto"/>
          <p:cNvCxnSpPr/>
          <p:nvPr/>
        </p:nvCxnSpPr>
        <p:spPr>
          <a:xfrm flipH="1" flipV="1">
            <a:off x="3619644" y="3351860"/>
            <a:ext cx="466626" cy="55726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4 Conector recto"/>
          <p:cNvCxnSpPr/>
          <p:nvPr/>
        </p:nvCxnSpPr>
        <p:spPr>
          <a:xfrm rot="10680000">
            <a:off x="3536035" y="5170307"/>
            <a:ext cx="0" cy="4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Conector recto"/>
          <p:cNvCxnSpPr/>
          <p:nvPr/>
        </p:nvCxnSpPr>
        <p:spPr>
          <a:xfrm rot="10680000">
            <a:off x="4213549" y="5580291"/>
            <a:ext cx="0" cy="4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 rot="8160000">
            <a:off x="4791881" y="6882325"/>
            <a:ext cx="0" cy="4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rot="10200000">
            <a:off x="5182764" y="7903850"/>
            <a:ext cx="0" cy="57600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35 CuadroTexto"/>
          <p:cNvSpPr txBox="1"/>
          <p:nvPr/>
        </p:nvSpPr>
        <p:spPr>
          <a:xfrm>
            <a:off x="422640" y="2053265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3,2c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3482611" y="376510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37 CuadroTexto"/>
          <p:cNvSpPr txBox="1"/>
          <p:nvPr/>
        </p:nvSpPr>
        <p:spPr>
          <a:xfrm>
            <a:off x="2258732" y="390912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39 Conector recto"/>
          <p:cNvCxnSpPr/>
          <p:nvPr/>
        </p:nvCxnSpPr>
        <p:spPr>
          <a:xfrm rot="7380000">
            <a:off x="2673705" y="2284785"/>
            <a:ext cx="0" cy="61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40 CuadroTexto"/>
          <p:cNvSpPr txBox="1"/>
          <p:nvPr/>
        </p:nvSpPr>
        <p:spPr>
          <a:xfrm>
            <a:off x="2361881" y="2842677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42 CuadroTexto"/>
          <p:cNvSpPr txBox="1"/>
          <p:nvPr/>
        </p:nvSpPr>
        <p:spPr>
          <a:xfrm>
            <a:off x="2611053" y="4461095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43 CuadroTexto"/>
          <p:cNvSpPr txBox="1"/>
          <p:nvPr/>
        </p:nvSpPr>
        <p:spPr>
          <a:xfrm>
            <a:off x="3501008" y="542128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1,6c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44 CuadroTexto"/>
          <p:cNvSpPr txBox="1"/>
          <p:nvPr/>
        </p:nvSpPr>
        <p:spPr>
          <a:xfrm>
            <a:off x="3861048" y="573792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45 CuadroTexto"/>
          <p:cNvSpPr txBox="1"/>
          <p:nvPr/>
        </p:nvSpPr>
        <p:spPr>
          <a:xfrm>
            <a:off x="4365104" y="694826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46 CuadroTexto"/>
          <p:cNvSpPr txBox="1"/>
          <p:nvPr/>
        </p:nvSpPr>
        <p:spPr>
          <a:xfrm>
            <a:off x="4167947" y="811356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6,8c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12 Conector recto de flecha"/>
          <p:cNvCxnSpPr/>
          <p:nvPr/>
        </p:nvCxnSpPr>
        <p:spPr>
          <a:xfrm flipV="1">
            <a:off x="3212976" y="2483768"/>
            <a:ext cx="46886" cy="1791603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54 Conector recto de flecha"/>
          <p:cNvCxnSpPr/>
          <p:nvPr/>
        </p:nvCxnSpPr>
        <p:spPr>
          <a:xfrm flipV="1">
            <a:off x="3931268" y="3635896"/>
            <a:ext cx="577852" cy="1669976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60 Arco de bloque"/>
          <p:cNvSpPr>
            <a:spLocks noChangeAspect="1"/>
          </p:cNvSpPr>
          <p:nvPr/>
        </p:nvSpPr>
        <p:spPr>
          <a:xfrm rot="20661306">
            <a:off x="2690905" y="2365695"/>
            <a:ext cx="2080304" cy="2080304"/>
          </a:xfrm>
          <a:prstGeom prst="blockArc">
            <a:avLst>
              <a:gd name="adj1" fmla="val 13661905"/>
              <a:gd name="adj2" fmla="val 16709022"/>
              <a:gd name="adj3" fmla="val 562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62" name="61 Arco de bloque"/>
          <p:cNvSpPr>
            <a:spLocks noChangeAspect="1"/>
          </p:cNvSpPr>
          <p:nvPr/>
        </p:nvSpPr>
        <p:spPr>
          <a:xfrm rot="20746560">
            <a:off x="3567024" y="3597638"/>
            <a:ext cx="1470102" cy="1470102"/>
          </a:xfrm>
          <a:prstGeom prst="blockArc">
            <a:avLst>
              <a:gd name="adj1" fmla="val 14975598"/>
              <a:gd name="adj2" fmla="val 19625641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64" name="63 CuadroTexto"/>
          <p:cNvSpPr txBox="1"/>
          <p:nvPr/>
        </p:nvSpPr>
        <p:spPr>
          <a:xfrm>
            <a:off x="4077072" y="426916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7,5c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64 CuadroTexto"/>
          <p:cNvSpPr txBox="1"/>
          <p:nvPr/>
        </p:nvSpPr>
        <p:spPr>
          <a:xfrm>
            <a:off x="4130159" y="519045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67 CuadroTexto"/>
          <p:cNvSpPr txBox="1"/>
          <p:nvPr/>
        </p:nvSpPr>
        <p:spPr>
          <a:xfrm>
            <a:off x="3212976" y="6805679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9" name="68 Conector recto"/>
          <p:cNvCxnSpPr/>
          <p:nvPr/>
        </p:nvCxnSpPr>
        <p:spPr>
          <a:xfrm rot="10200000">
            <a:off x="3564061" y="7445789"/>
            <a:ext cx="0" cy="72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69 CuadroTexto"/>
          <p:cNvSpPr txBox="1"/>
          <p:nvPr/>
        </p:nvSpPr>
        <p:spPr>
          <a:xfrm>
            <a:off x="3986667" y="773960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70 Arco de bloque"/>
          <p:cNvSpPr>
            <a:spLocks noChangeAspect="1"/>
          </p:cNvSpPr>
          <p:nvPr/>
        </p:nvSpPr>
        <p:spPr>
          <a:xfrm>
            <a:off x="4311493" y="7098325"/>
            <a:ext cx="1066932" cy="1066932"/>
          </a:xfrm>
          <a:prstGeom prst="blockArc">
            <a:avLst>
              <a:gd name="adj1" fmla="val 14975598"/>
              <a:gd name="adj2" fmla="val 19625641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cxnSp>
        <p:nvCxnSpPr>
          <p:cNvPr id="72" name="71 Conector recto de flecha"/>
          <p:cNvCxnSpPr/>
          <p:nvPr/>
        </p:nvCxnSpPr>
        <p:spPr>
          <a:xfrm flipV="1">
            <a:off x="4941928" y="7179099"/>
            <a:ext cx="215265" cy="585938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75 Arco de bloque"/>
          <p:cNvSpPr>
            <a:spLocks noChangeAspect="1"/>
          </p:cNvSpPr>
          <p:nvPr/>
        </p:nvSpPr>
        <p:spPr>
          <a:xfrm rot="18347767">
            <a:off x="3163380" y="5941306"/>
            <a:ext cx="840530" cy="840530"/>
          </a:xfrm>
          <a:prstGeom prst="blockArc">
            <a:avLst>
              <a:gd name="adj1" fmla="val 12310305"/>
              <a:gd name="adj2" fmla="val 19625641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cxnSp>
        <p:nvCxnSpPr>
          <p:cNvPr id="77" name="76 Conector recto de flecha"/>
          <p:cNvCxnSpPr/>
          <p:nvPr/>
        </p:nvCxnSpPr>
        <p:spPr>
          <a:xfrm flipH="1" flipV="1">
            <a:off x="3212976" y="6156176"/>
            <a:ext cx="873294" cy="576764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91 CuadroTexto"/>
          <p:cNvSpPr txBox="1"/>
          <p:nvPr/>
        </p:nvSpPr>
        <p:spPr>
          <a:xfrm>
            <a:off x="2790144" y="6081526"/>
            <a:ext cx="51883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4,75c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93 CuadroTexto"/>
          <p:cNvSpPr txBox="1"/>
          <p:nvPr/>
        </p:nvSpPr>
        <p:spPr>
          <a:xfrm>
            <a:off x="3050563" y="332414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,9c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76 CuadroTexto"/>
          <p:cNvSpPr txBox="1"/>
          <p:nvPr/>
        </p:nvSpPr>
        <p:spPr>
          <a:xfrm>
            <a:off x="44623" y="3059832"/>
            <a:ext cx="455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p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7" name="77 CuadroTexto"/>
          <p:cNvSpPr txBox="1"/>
          <p:nvPr/>
        </p:nvSpPr>
        <p:spPr>
          <a:xfrm>
            <a:off x="908720" y="3635896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n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8" name="79 CuadroTexto"/>
          <p:cNvSpPr txBox="1"/>
          <p:nvPr/>
        </p:nvSpPr>
        <p:spPr>
          <a:xfrm>
            <a:off x="2121067" y="1652123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o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9" name="80 CuadroTexto"/>
          <p:cNvSpPr txBox="1"/>
          <p:nvPr/>
        </p:nvSpPr>
        <p:spPr>
          <a:xfrm>
            <a:off x="1916831" y="4147378"/>
            <a:ext cx="50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l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0" name="81 CuadroTexto"/>
          <p:cNvSpPr txBox="1"/>
          <p:nvPr/>
        </p:nvSpPr>
        <p:spPr>
          <a:xfrm>
            <a:off x="2137013" y="4413434"/>
            <a:ext cx="416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k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3" name="83 CuadroTexto"/>
          <p:cNvSpPr txBox="1"/>
          <p:nvPr/>
        </p:nvSpPr>
        <p:spPr>
          <a:xfrm>
            <a:off x="2708920" y="2444994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m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5" name="85 CuadroTexto"/>
          <p:cNvSpPr txBox="1"/>
          <p:nvPr/>
        </p:nvSpPr>
        <p:spPr>
          <a:xfrm>
            <a:off x="4557296" y="4813489"/>
            <a:ext cx="516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i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6" name="86 CuadroTexto"/>
          <p:cNvSpPr txBox="1"/>
          <p:nvPr/>
        </p:nvSpPr>
        <p:spPr>
          <a:xfrm>
            <a:off x="3124086" y="5029981"/>
            <a:ext cx="3396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h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9" name="89 CuadroTexto"/>
          <p:cNvSpPr txBox="1"/>
          <p:nvPr/>
        </p:nvSpPr>
        <p:spPr>
          <a:xfrm>
            <a:off x="2994418" y="5814863"/>
            <a:ext cx="4840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g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0" name="90 CuadroTexto"/>
          <p:cNvSpPr txBox="1"/>
          <p:nvPr/>
        </p:nvSpPr>
        <p:spPr>
          <a:xfrm>
            <a:off x="4221088" y="5724128"/>
            <a:ext cx="3692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e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1" name="92 CuadroTexto"/>
          <p:cNvSpPr txBox="1"/>
          <p:nvPr/>
        </p:nvSpPr>
        <p:spPr>
          <a:xfrm>
            <a:off x="2930928" y="6318712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f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2" name="93 CuadroTexto"/>
          <p:cNvSpPr txBox="1"/>
          <p:nvPr/>
        </p:nvSpPr>
        <p:spPr>
          <a:xfrm>
            <a:off x="3275785" y="7526038"/>
            <a:ext cx="441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b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3" name="94 CuadroTexto"/>
          <p:cNvSpPr txBox="1"/>
          <p:nvPr/>
        </p:nvSpPr>
        <p:spPr>
          <a:xfrm>
            <a:off x="3286872" y="7805789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a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4" name="95 CuadroTexto"/>
          <p:cNvSpPr txBox="1"/>
          <p:nvPr/>
        </p:nvSpPr>
        <p:spPr>
          <a:xfrm>
            <a:off x="3789040" y="8440687"/>
            <a:ext cx="441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 smtClean="0"/>
              <a:t>Z</a:t>
            </a:r>
            <a:endParaRPr lang="es-CL" sz="1400" dirty="0"/>
          </a:p>
        </p:txBody>
      </p:sp>
      <p:sp>
        <p:nvSpPr>
          <p:cNvPr id="105" name="96 CuadroTexto"/>
          <p:cNvSpPr txBox="1"/>
          <p:nvPr/>
        </p:nvSpPr>
        <p:spPr>
          <a:xfrm>
            <a:off x="4725144" y="6856511"/>
            <a:ext cx="4320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c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6" name="97 CuadroTexto"/>
          <p:cNvSpPr txBox="1"/>
          <p:nvPr/>
        </p:nvSpPr>
        <p:spPr>
          <a:xfrm>
            <a:off x="4797152" y="6280447"/>
            <a:ext cx="3980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d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9" name="108 CuadroTexto"/>
          <p:cNvSpPr txBox="1"/>
          <p:nvPr/>
        </p:nvSpPr>
        <p:spPr>
          <a:xfrm>
            <a:off x="5949280" y="8296671"/>
            <a:ext cx="462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Y</a:t>
            </a:r>
            <a:endParaRPr lang="es-CL" sz="1400" dirty="0"/>
          </a:p>
        </p:txBody>
      </p:sp>
      <p:sp>
        <p:nvSpPr>
          <p:cNvPr id="111" name="75 CuadroTexto"/>
          <p:cNvSpPr txBox="1"/>
          <p:nvPr/>
        </p:nvSpPr>
        <p:spPr>
          <a:xfrm>
            <a:off x="1484784" y="683568"/>
            <a:ext cx="482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r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12" name="75 CuadroTexto"/>
          <p:cNvSpPr txBox="1"/>
          <p:nvPr/>
        </p:nvSpPr>
        <p:spPr>
          <a:xfrm>
            <a:off x="908720" y="1547664"/>
            <a:ext cx="482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q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cxnSp>
        <p:nvCxnSpPr>
          <p:cNvPr id="7" name="6 Conector recto de flecha"/>
          <p:cNvCxnSpPr/>
          <p:nvPr/>
        </p:nvCxnSpPr>
        <p:spPr>
          <a:xfrm>
            <a:off x="3626575" y="8113566"/>
            <a:ext cx="1506178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116 Conector recto de flecha"/>
          <p:cNvCxnSpPr/>
          <p:nvPr/>
        </p:nvCxnSpPr>
        <p:spPr>
          <a:xfrm flipV="1">
            <a:off x="3597958" y="7927911"/>
            <a:ext cx="1307458" cy="186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117 Conector recto"/>
          <p:cNvCxnSpPr/>
          <p:nvPr/>
        </p:nvCxnSpPr>
        <p:spPr>
          <a:xfrm flipH="1" flipV="1">
            <a:off x="3177659" y="7294834"/>
            <a:ext cx="570353" cy="51618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118 CuadroTexto"/>
          <p:cNvSpPr txBox="1"/>
          <p:nvPr/>
        </p:nvSpPr>
        <p:spPr>
          <a:xfrm>
            <a:off x="3160330" y="715347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0" name="119 Conector recto de flecha"/>
          <p:cNvCxnSpPr/>
          <p:nvPr/>
        </p:nvCxnSpPr>
        <p:spPr>
          <a:xfrm flipV="1">
            <a:off x="3392960" y="6856511"/>
            <a:ext cx="777378" cy="61741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120 Conector recto de flecha"/>
          <p:cNvCxnSpPr/>
          <p:nvPr/>
        </p:nvCxnSpPr>
        <p:spPr>
          <a:xfrm flipV="1">
            <a:off x="4678889" y="7179099"/>
            <a:ext cx="191146" cy="17670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121 CuadroTexto"/>
          <p:cNvSpPr txBox="1"/>
          <p:nvPr/>
        </p:nvSpPr>
        <p:spPr>
          <a:xfrm>
            <a:off x="5055663" y="700725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3" name="122 Conector recto"/>
          <p:cNvCxnSpPr/>
          <p:nvPr/>
        </p:nvCxnSpPr>
        <p:spPr>
          <a:xfrm flipH="1" flipV="1">
            <a:off x="4119548" y="6012160"/>
            <a:ext cx="26695" cy="72296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123 CuadroTexto"/>
          <p:cNvSpPr txBox="1"/>
          <p:nvPr/>
        </p:nvSpPr>
        <p:spPr>
          <a:xfrm>
            <a:off x="3904936" y="6232481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85 CuadroTexto"/>
          <p:cNvSpPr txBox="1"/>
          <p:nvPr/>
        </p:nvSpPr>
        <p:spPr>
          <a:xfrm>
            <a:off x="3895604" y="3275032"/>
            <a:ext cx="516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 smtClean="0"/>
              <a:t>j’</a:t>
            </a:r>
            <a:endParaRPr lang="es-CL" sz="1400" dirty="0"/>
          </a:p>
        </p:txBody>
      </p:sp>
      <p:cxnSp>
        <p:nvCxnSpPr>
          <p:cNvPr id="126" name="125 Conector recto"/>
          <p:cNvCxnSpPr/>
          <p:nvPr/>
        </p:nvCxnSpPr>
        <p:spPr>
          <a:xfrm flipH="1" flipV="1">
            <a:off x="2312301" y="4356038"/>
            <a:ext cx="396619" cy="61133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126 Conector recto de flecha"/>
          <p:cNvCxnSpPr/>
          <p:nvPr/>
        </p:nvCxnSpPr>
        <p:spPr>
          <a:xfrm flipV="1">
            <a:off x="2661658" y="4499992"/>
            <a:ext cx="537357" cy="3553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127 Conector recto de flecha"/>
          <p:cNvCxnSpPr>
            <a:endCxn id="44" idx="3"/>
          </p:cNvCxnSpPr>
          <p:nvPr/>
        </p:nvCxnSpPr>
        <p:spPr>
          <a:xfrm>
            <a:off x="3548913" y="5515408"/>
            <a:ext cx="402540" cy="2129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129 Conector recto de flecha"/>
          <p:cNvCxnSpPr/>
          <p:nvPr/>
        </p:nvCxnSpPr>
        <p:spPr>
          <a:xfrm>
            <a:off x="3918278" y="5764230"/>
            <a:ext cx="287732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132 Conector recto de flecha"/>
          <p:cNvCxnSpPr/>
          <p:nvPr/>
        </p:nvCxnSpPr>
        <p:spPr>
          <a:xfrm flipV="1">
            <a:off x="3288196" y="3833928"/>
            <a:ext cx="698471" cy="51893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135 Conector recto de flecha"/>
          <p:cNvCxnSpPr/>
          <p:nvPr/>
        </p:nvCxnSpPr>
        <p:spPr>
          <a:xfrm flipV="1">
            <a:off x="2072321" y="2651681"/>
            <a:ext cx="617247" cy="77723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137 Conector recto de flecha"/>
          <p:cNvCxnSpPr/>
          <p:nvPr/>
        </p:nvCxnSpPr>
        <p:spPr>
          <a:xfrm flipV="1">
            <a:off x="2361881" y="3880520"/>
            <a:ext cx="249172" cy="32170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3" name="142 Grupo"/>
          <p:cNvGrpSpPr/>
          <p:nvPr/>
        </p:nvGrpSpPr>
        <p:grpSpPr>
          <a:xfrm>
            <a:off x="867725" y="3158743"/>
            <a:ext cx="691625" cy="524527"/>
            <a:chOff x="867725" y="3158743"/>
            <a:chExt cx="691625" cy="524527"/>
          </a:xfrm>
        </p:grpSpPr>
        <p:cxnSp>
          <p:nvCxnSpPr>
            <p:cNvPr id="140" name="139 Conector recto"/>
            <p:cNvCxnSpPr/>
            <p:nvPr/>
          </p:nvCxnSpPr>
          <p:spPr>
            <a:xfrm rot="7380000">
              <a:off x="1173725" y="3377269"/>
              <a:ext cx="0" cy="612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140 CuadroTexto"/>
            <p:cNvSpPr txBox="1"/>
            <p:nvPr/>
          </p:nvSpPr>
          <p:spPr>
            <a:xfrm>
              <a:off x="962170" y="3158743"/>
              <a:ext cx="450445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3,1c</a:t>
              </a:r>
              <a:endParaRPr lang="es-C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2" name="141 Conector recto de flecha"/>
            <p:cNvCxnSpPr/>
            <p:nvPr/>
          </p:nvCxnSpPr>
          <p:spPr>
            <a:xfrm flipV="1">
              <a:off x="1228162" y="3225909"/>
              <a:ext cx="331188" cy="457361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5" name="144 Conector recto"/>
          <p:cNvCxnSpPr/>
          <p:nvPr/>
        </p:nvCxnSpPr>
        <p:spPr>
          <a:xfrm rot="7380000">
            <a:off x="2179751" y="1573537"/>
            <a:ext cx="0" cy="61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145 CuadroTexto"/>
          <p:cNvSpPr txBox="1"/>
          <p:nvPr/>
        </p:nvSpPr>
        <p:spPr>
          <a:xfrm>
            <a:off x="1701908" y="244499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7" name="146 Conector recto de flecha"/>
          <p:cNvCxnSpPr/>
          <p:nvPr/>
        </p:nvCxnSpPr>
        <p:spPr>
          <a:xfrm flipV="1">
            <a:off x="1412348" y="1985443"/>
            <a:ext cx="767403" cy="104579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148 Conector recto de flecha"/>
          <p:cNvCxnSpPr/>
          <p:nvPr/>
        </p:nvCxnSpPr>
        <p:spPr>
          <a:xfrm flipV="1">
            <a:off x="508510" y="1879537"/>
            <a:ext cx="422249" cy="61058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0" name="179 Grupo"/>
          <p:cNvGrpSpPr/>
          <p:nvPr/>
        </p:nvGrpSpPr>
        <p:grpSpPr>
          <a:xfrm>
            <a:off x="1340768" y="773386"/>
            <a:ext cx="3258735" cy="6858081"/>
            <a:chOff x="1340768" y="773386"/>
            <a:chExt cx="3258735" cy="6858081"/>
          </a:xfrm>
        </p:grpSpPr>
        <p:grpSp>
          <p:nvGrpSpPr>
            <p:cNvPr id="181" name="Group 88"/>
            <p:cNvGrpSpPr>
              <a:grpSpLocks/>
            </p:cNvGrpSpPr>
            <p:nvPr/>
          </p:nvGrpSpPr>
          <p:grpSpPr bwMode="auto">
            <a:xfrm>
              <a:off x="1340768" y="773386"/>
              <a:ext cx="107950" cy="252412"/>
              <a:chOff x="2010" y="2160"/>
              <a:chExt cx="528" cy="1488"/>
            </a:xfrm>
          </p:grpSpPr>
          <p:sp>
            <p:nvSpPr>
              <p:cNvPr id="210" name="Rectangle 89"/>
              <p:cNvSpPr>
                <a:spLocks noChangeArrowheads="1"/>
              </p:cNvSpPr>
              <p:nvPr/>
            </p:nvSpPr>
            <p:spPr bwMode="auto">
              <a:xfrm>
                <a:off x="2112" y="2208"/>
                <a:ext cx="336" cy="1392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211" name="Rectangle 90"/>
              <p:cNvSpPr>
                <a:spLocks noChangeArrowheads="1"/>
              </p:cNvSpPr>
              <p:nvPr/>
            </p:nvSpPr>
            <p:spPr bwMode="auto">
              <a:xfrm>
                <a:off x="2112" y="2352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212" name="Rectangle 91"/>
              <p:cNvSpPr>
                <a:spLocks noChangeArrowheads="1"/>
              </p:cNvSpPr>
              <p:nvPr/>
            </p:nvSpPr>
            <p:spPr bwMode="auto">
              <a:xfrm>
                <a:off x="2112" y="2496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213" name="Rectangle 92"/>
              <p:cNvSpPr>
                <a:spLocks noChangeArrowheads="1"/>
              </p:cNvSpPr>
              <p:nvPr/>
            </p:nvSpPr>
            <p:spPr bwMode="auto">
              <a:xfrm>
                <a:off x="2208" y="2496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214" name="Rectangle 93"/>
              <p:cNvSpPr>
                <a:spLocks noChangeArrowheads="1"/>
              </p:cNvSpPr>
              <p:nvPr/>
            </p:nvSpPr>
            <p:spPr bwMode="auto">
              <a:xfrm>
                <a:off x="2112" y="2640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215" name="Rectangle 94"/>
              <p:cNvSpPr>
                <a:spLocks noChangeArrowheads="1"/>
              </p:cNvSpPr>
              <p:nvPr/>
            </p:nvSpPr>
            <p:spPr bwMode="auto">
              <a:xfrm>
                <a:off x="2112" y="2928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>
                  <a:solidFill>
                    <a:schemeClr val="bg1"/>
                  </a:solidFill>
                </a:endParaRPr>
              </a:p>
            </p:txBody>
          </p:sp>
          <p:sp>
            <p:nvSpPr>
              <p:cNvPr id="216" name="Rectangle 95"/>
              <p:cNvSpPr>
                <a:spLocks noChangeArrowheads="1"/>
              </p:cNvSpPr>
              <p:nvPr/>
            </p:nvSpPr>
            <p:spPr bwMode="auto">
              <a:xfrm>
                <a:off x="2112" y="321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217" name="Rectangle 96"/>
              <p:cNvSpPr>
                <a:spLocks noChangeArrowheads="1"/>
              </p:cNvSpPr>
              <p:nvPr/>
            </p:nvSpPr>
            <p:spPr bwMode="auto">
              <a:xfrm>
                <a:off x="2208" y="2784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218" name="Rectangle 97"/>
              <p:cNvSpPr>
                <a:spLocks noChangeArrowheads="1"/>
              </p:cNvSpPr>
              <p:nvPr/>
            </p:nvSpPr>
            <p:spPr bwMode="auto">
              <a:xfrm>
                <a:off x="2208" y="307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219" name="Rectangle 98"/>
              <p:cNvSpPr>
                <a:spLocks noChangeArrowheads="1"/>
              </p:cNvSpPr>
              <p:nvPr/>
            </p:nvSpPr>
            <p:spPr bwMode="auto">
              <a:xfrm>
                <a:off x="2208" y="3360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220" name="Rectangle 99"/>
              <p:cNvSpPr>
                <a:spLocks noChangeArrowheads="1"/>
              </p:cNvSpPr>
              <p:nvPr/>
            </p:nvSpPr>
            <p:spPr bwMode="auto">
              <a:xfrm>
                <a:off x="2208" y="2208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221" name="Rectangle 100"/>
              <p:cNvSpPr>
                <a:spLocks noChangeArrowheads="1"/>
              </p:cNvSpPr>
              <p:nvPr/>
            </p:nvSpPr>
            <p:spPr bwMode="auto">
              <a:xfrm>
                <a:off x="2352" y="2352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222" name="Rectangle 101"/>
              <p:cNvSpPr>
                <a:spLocks noChangeArrowheads="1"/>
              </p:cNvSpPr>
              <p:nvPr/>
            </p:nvSpPr>
            <p:spPr bwMode="auto">
              <a:xfrm>
                <a:off x="2352" y="2640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223" name="Rectangle 102"/>
              <p:cNvSpPr>
                <a:spLocks noChangeArrowheads="1"/>
              </p:cNvSpPr>
              <p:nvPr/>
            </p:nvSpPr>
            <p:spPr bwMode="auto">
              <a:xfrm>
                <a:off x="2352" y="2928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224" name="Rectangle 103"/>
              <p:cNvSpPr>
                <a:spLocks noChangeArrowheads="1"/>
              </p:cNvSpPr>
              <p:nvPr/>
            </p:nvSpPr>
            <p:spPr bwMode="auto">
              <a:xfrm>
                <a:off x="2352" y="321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225" name="AutoShape 104"/>
              <p:cNvSpPr>
                <a:spLocks noChangeArrowheads="1"/>
              </p:cNvSpPr>
              <p:nvPr/>
            </p:nvSpPr>
            <p:spPr bwMode="auto">
              <a:xfrm rot="-5400000">
                <a:off x="2178" y="3288"/>
                <a:ext cx="192" cy="528"/>
              </a:xfrm>
              <a:prstGeom prst="flowChartDelay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226" name="Rectangle 105"/>
              <p:cNvSpPr>
                <a:spLocks noChangeArrowheads="1"/>
              </p:cNvSpPr>
              <p:nvPr/>
            </p:nvSpPr>
            <p:spPr bwMode="auto">
              <a:xfrm>
                <a:off x="2160" y="2160"/>
                <a:ext cx="240" cy="48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227" name="Rectangle 106"/>
              <p:cNvSpPr>
                <a:spLocks noChangeArrowheads="1"/>
              </p:cNvSpPr>
              <p:nvPr/>
            </p:nvSpPr>
            <p:spPr bwMode="auto">
              <a:xfrm>
                <a:off x="2112" y="2784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182" name="Group 88"/>
            <p:cNvGrpSpPr>
              <a:grpSpLocks/>
            </p:cNvGrpSpPr>
            <p:nvPr/>
          </p:nvGrpSpPr>
          <p:grpSpPr bwMode="auto">
            <a:xfrm>
              <a:off x="3377154" y="5134178"/>
              <a:ext cx="107950" cy="252412"/>
              <a:chOff x="2010" y="2160"/>
              <a:chExt cx="528" cy="1488"/>
            </a:xfrm>
          </p:grpSpPr>
          <p:sp>
            <p:nvSpPr>
              <p:cNvPr id="192" name="Rectangle 89"/>
              <p:cNvSpPr>
                <a:spLocks noChangeArrowheads="1"/>
              </p:cNvSpPr>
              <p:nvPr/>
            </p:nvSpPr>
            <p:spPr bwMode="auto">
              <a:xfrm>
                <a:off x="2112" y="2208"/>
                <a:ext cx="336" cy="1392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93" name="Rectangle 90"/>
              <p:cNvSpPr>
                <a:spLocks noChangeArrowheads="1"/>
              </p:cNvSpPr>
              <p:nvPr/>
            </p:nvSpPr>
            <p:spPr bwMode="auto">
              <a:xfrm>
                <a:off x="2112" y="235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94" name="Rectangle 91"/>
              <p:cNvSpPr>
                <a:spLocks noChangeArrowheads="1"/>
              </p:cNvSpPr>
              <p:nvPr/>
            </p:nvSpPr>
            <p:spPr bwMode="auto">
              <a:xfrm>
                <a:off x="2112" y="249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95" name="Rectangle 92"/>
              <p:cNvSpPr>
                <a:spLocks noChangeArrowheads="1"/>
              </p:cNvSpPr>
              <p:nvPr/>
            </p:nvSpPr>
            <p:spPr bwMode="auto">
              <a:xfrm>
                <a:off x="2208" y="249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96" name="Rectangle 93"/>
              <p:cNvSpPr>
                <a:spLocks noChangeArrowheads="1"/>
              </p:cNvSpPr>
              <p:nvPr/>
            </p:nvSpPr>
            <p:spPr bwMode="auto">
              <a:xfrm>
                <a:off x="2112" y="2640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97" name="Rectangle 94"/>
              <p:cNvSpPr>
                <a:spLocks noChangeArrowheads="1"/>
              </p:cNvSpPr>
              <p:nvPr/>
            </p:nvSpPr>
            <p:spPr bwMode="auto">
              <a:xfrm>
                <a:off x="2112" y="2928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98" name="Rectangle 95"/>
              <p:cNvSpPr>
                <a:spLocks noChangeArrowheads="1"/>
              </p:cNvSpPr>
              <p:nvPr/>
            </p:nvSpPr>
            <p:spPr bwMode="auto">
              <a:xfrm>
                <a:off x="2112" y="321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99" name="Rectangle 96"/>
              <p:cNvSpPr>
                <a:spLocks noChangeArrowheads="1"/>
              </p:cNvSpPr>
              <p:nvPr/>
            </p:nvSpPr>
            <p:spPr bwMode="auto">
              <a:xfrm>
                <a:off x="2208" y="2784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200" name="Rectangle 97"/>
              <p:cNvSpPr>
                <a:spLocks noChangeArrowheads="1"/>
              </p:cNvSpPr>
              <p:nvPr/>
            </p:nvSpPr>
            <p:spPr bwMode="auto">
              <a:xfrm>
                <a:off x="2208" y="307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201" name="Rectangle 98"/>
              <p:cNvSpPr>
                <a:spLocks noChangeArrowheads="1"/>
              </p:cNvSpPr>
              <p:nvPr/>
            </p:nvSpPr>
            <p:spPr bwMode="auto">
              <a:xfrm>
                <a:off x="2208" y="3360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202" name="Rectangle 99"/>
              <p:cNvSpPr>
                <a:spLocks noChangeArrowheads="1"/>
              </p:cNvSpPr>
              <p:nvPr/>
            </p:nvSpPr>
            <p:spPr bwMode="auto">
              <a:xfrm>
                <a:off x="2208" y="2208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203" name="Rectangle 100"/>
              <p:cNvSpPr>
                <a:spLocks noChangeArrowheads="1"/>
              </p:cNvSpPr>
              <p:nvPr/>
            </p:nvSpPr>
            <p:spPr bwMode="auto">
              <a:xfrm>
                <a:off x="2352" y="2352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204" name="Rectangle 101"/>
              <p:cNvSpPr>
                <a:spLocks noChangeArrowheads="1"/>
              </p:cNvSpPr>
              <p:nvPr/>
            </p:nvSpPr>
            <p:spPr bwMode="auto">
              <a:xfrm>
                <a:off x="2352" y="2640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205" name="Rectangle 102"/>
              <p:cNvSpPr>
                <a:spLocks noChangeArrowheads="1"/>
              </p:cNvSpPr>
              <p:nvPr/>
            </p:nvSpPr>
            <p:spPr bwMode="auto">
              <a:xfrm>
                <a:off x="2352" y="2928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206" name="Rectangle 103"/>
              <p:cNvSpPr>
                <a:spLocks noChangeArrowheads="1"/>
              </p:cNvSpPr>
              <p:nvPr/>
            </p:nvSpPr>
            <p:spPr bwMode="auto">
              <a:xfrm>
                <a:off x="2352" y="321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207" name="AutoShape 104"/>
              <p:cNvSpPr>
                <a:spLocks noChangeArrowheads="1"/>
              </p:cNvSpPr>
              <p:nvPr/>
            </p:nvSpPr>
            <p:spPr bwMode="auto">
              <a:xfrm rot="-5400000">
                <a:off x="2178" y="3288"/>
                <a:ext cx="192" cy="528"/>
              </a:xfrm>
              <a:prstGeom prst="flowChartDelay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208" name="Rectangle 105"/>
              <p:cNvSpPr>
                <a:spLocks noChangeArrowheads="1"/>
              </p:cNvSpPr>
              <p:nvPr/>
            </p:nvSpPr>
            <p:spPr bwMode="auto">
              <a:xfrm>
                <a:off x="2160" y="2160"/>
                <a:ext cx="240" cy="48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209" name="Rectangle 106"/>
              <p:cNvSpPr>
                <a:spLocks noChangeArrowheads="1"/>
              </p:cNvSpPr>
              <p:nvPr/>
            </p:nvSpPr>
            <p:spPr bwMode="auto">
              <a:xfrm>
                <a:off x="2112" y="2784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183" name="Group 156"/>
            <p:cNvGrpSpPr>
              <a:grpSpLocks/>
            </p:cNvGrpSpPr>
            <p:nvPr/>
          </p:nvGrpSpPr>
          <p:grpSpPr bwMode="auto">
            <a:xfrm>
              <a:off x="4455041" y="7347403"/>
              <a:ext cx="144462" cy="241247"/>
              <a:chOff x="1238" y="1849"/>
              <a:chExt cx="423" cy="809"/>
            </a:xfrm>
          </p:grpSpPr>
          <p:sp>
            <p:nvSpPr>
              <p:cNvPr id="187" name="Freeform 102"/>
              <p:cNvSpPr>
                <a:spLocks/>
              </p:cNvSpPr>
              <p:nvPr/>
            </p:nvSpPr>
            <p:spPr bwMode="auto">
              <a:xfrm>
                <a:off x="1329" y="2206"/>
                <a:ext cx="241" cy="392"/>
              </a:xfrm>
              <a:custGeom>
                <a:avLst/>
                <a:gdLst>
                  <a:gd name="T0" fmla="*/ 19 w 384"/>
                  <a:gd name="T1" fmla="*/ 209 h 624"/>
                  <a:gd name="T2" fmla="*/ 56 w 384"/>
                  <a:gd name="T3" fmla="*/ 0 h 624"/>
                  <a:gd name="T4" fmla="*/ 95 w 384"/>
                  <a:gd name="T5" fmla="*/ 0 h 624"/>
                  <a:gd name="T6" fmla="*/ 132 w 384"/>
                  <a:gd name="T7" fmla="*/ 209 h 624"/>
                  <a:gd name="T8" fmla="*/ 151 w 384"/>
                  <a:gd name="T9" fmla="*/ 246 h 624"/>
                  <a:gd name="T10" fmla="*/ 0 w 384"/>
                  <a:gd name="T11" fmla="*/ 246 h 624"/>
                  <a:gd name="T12" fmla="*/ 19 w 384"/>
                  <a:gd name="T13" fmla="*/ 209 h 6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84"/>
                  <a:gd name="T22" fmla="*/ 0 h 624"/>
                  <a:gd name="T23" fmla="*/ 384 w 384"/>
                  <a:gd name="T24" fmla="*/ 624 h 62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solidFill>
                <a:srgbClr val="FFFF00"/>
              </a:solidFill>
              <a:ln w="635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188" name="AutoShape 103"/>
              <p:cNvSpPr>
                <a:spLocks noChangeArrowheads="1"/>
              </p:cNvSpPr>
              <p:nvPr/>
            </p:nvSpPr>
            <p:spPr bwMode="auto">
              <a:xfrm flipV="1">
                <a:off x="1374" y="2042"/>
                <a:ext cx="134" cy="153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89" name="AutoShape 104"/>
              <p:cNvSpPr>
                <a:spLocks noChangeArrowheads="1"/>
              </p:cNvSpPr>
              <p:nvPr/>
            </p:nvSpPr>
            <p:spPr bwMode="auto">
              <a:xfrm rot="-5400000">
                <a:off x="1389" y="2386"/>
                <a:ext cx="121" cy="423"/>
              </a:xfrm>
              <a:prstGeom prst="flowChartDelay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90" name="Freeform 105"/>
              <p:cNvSpPr>
                <a:spLocks/>
              </p:cNvSpPr>
              <p:nvPr/>
            </p:nvSpPr>
            <p:spPr bwMode="auto">
              <a:xfrm>
                <a:off x="1397" y="2206"/>
                <a:ext cx="105" cy="124"/>
              </a:xfrm>
              <a:custGeom>
                <a:avLst/>
                <a:gdLst>
                  <a:gd name="T0" fmla="*/ 0 w 168"/>
                  <a:gd name="T1" fmla="*/ 78 h 198"/>
                  <a:gd name="T2" fmla="*/ 14 w 168"/>
                  <a:gd name="T3" fmla="*/ 0 h 198"/>
                  <a:gd name="T4" fmla="*/ 52 w 168"/>
                  <a:gd name="T5" fmla="*/ 0 h 198"/>
                  <a:gd name="T6" fmla="*/ 66 w 168"/>
                  <a:gd name="T7" fmla="*/ 78 h 198"/>
                  <a:gd name="T8" fmla="*/ 0 w 168"/>
                  <a:gd name="T9" fmla="*/ 78 h 1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"/>
                  <a:gd name="T16" fmla="*/ 0 h 198"/>
                  <a:gd name="T17" fmla="*/ 168 w 168"/>
                  <a:gd name="T18" fmla="*/ 198 h 1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" h="198">
                    <a:moveTo>
                      <a:pt x="0" y="198"/>
                    </a:moveTo>
                    <a:lnTo>
                      <a:pt x="36" y="0"/>
                    </a:lnTo>
                    <a:lnTo>
                      <a:pt x="132" y="0"/>
                    </a:lnTo>
                    <a:lnTo>
                      <a:pt x="168" y="198"/>
                    </a:lnTo>
                    <a:lnTo>
                      <a:pt x="0" y="198"/>
                    </a:lnTo>
                    <a:close/>
                  </a:path>
                </a:pathLst>
              </a:custGeom>
              <a:solidFill>
                <a:schemeClr val="tx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191" name="AutoShape 125"/>
              <p:cNvSpPr>
                <a:spLocks noChangeArrowheads="1"/>
              </p:cNvSpPr>
              <p:nvPr/>
            </p:nvSpPr>
            <p:spPr bwMode="auto">
              <a:xfrm>
                <a:off x="1382" y="1849"/>
                <a:ext cx="134" cy="153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184" name="226 Grupo"/>
            <p:cNvGrpSpPr>
              <a:grpSpLocks/>
            </p:cNvGrpSpPr>
            <p:nvPr/>
          </p:nvGrpSpPr>
          <p:grpSpPr bwMode="auto">
            <a:xfrm>
              <a:off x="3573014" y="7308302"/>
              <a:ext cx="882025" cy="323165"/>
              <a:chOff x="3944490" y="4702385"/>
              <a:chExt cx="984176" cy="323124"/>
            </a:xfrm>
          </p:grpSpPr>
          <p:sp>
            <p:nvSpPr>
              <p:cNvPr id="185" name="Text Box 215"/>
              <p:cNvSpPr txBox="1">
                <a:spLocks noChangeArrowheads="1"/>
              </p:cNvSpPr>
              <p:nvPr/>
            </p:nvSpPr>
            <p:spPr bwMode="auto">
              <a:xfrm>
                <a:off x="3944490" y="4702385"/>
                <a:ext cx="790497" cy="32312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ES_tradnl" sz="500" dirty="0" smtClean="0">
                    <a:latin typeface="Arial" charset="0"/>
                  </a:rPr>
                  <a:t>Bo. Peligroso</a:t>
                </a:r>
              </a:p>
              <a:p>
                <a:pPr algn="ctr"/>
                <a:r>
                  <a:rPr lang="es-ES_tradnl" sz="500" dirty="0" err="1" smtClean="0">
                    <a:latin typeface="Arial" charset="0"/>
                  </a:rPr>
                  <a:t>GrD</a:t>
                </a:r>
                <a:r>
                  <a:rPr lang="es-ES_tradnl" sz="500" dirty="0" smtClean="0">
                    <a:latin typeface="Arial" charset="0"/>
                  </a:rPr>
                  <a:t>(3)10s           </a:t>
                </a:r>
                <a:r>
                  <a:rPr lang="es-ES_tradnl" sz="500" dirty="0" err="1">
                    <a:latin typeface="Arial" charset="0"/>
                  </a:rPr>
                  <a:t>Sñ</a:t>
                </a:r>
                <a:r>
                  <a:rPr lang="es-ES_tradnl" sz="500" dirty="0">
                    <a:latin typeface="Arial" charset="0"/>
                  </a:rPr>
                  <a:t> Cardinal </a:t>
                </a:r>
                <a:r>
                  <a:rPr lang="es-ES_tradnl" sz="500" dirty="0" smtClean="0">
                    <a:latin typeface="Arial" charset="0"/>
                  </a:rPr>
                  <a:t>Este</a:t>
                </a:r>
                <a:endParaRPr lang="es-ES_tradnl" sz="500" dirty="0">
                  <a:latin typeface="Arial" charset="0"/>
                </a:endParaRPr>
              </a:p>
            </p:txBody>
          </p:sp>
          <p:cxnSp>
            <p:nvCxnSpPr>
              <p:cNvPr id="186" name="229 Conector recto de flecha"/>
              <p:cNvCxnSpPr>
                <a:cxnSpLocks noChangeShapeType="1"/>
              </p:cNvCxnSpPr>
              <p:nvPr/>
            </p:nvCxnSpPr>
            <p:spPr bwMode="auto">
              <a:xfrm>
                <a:off x="4762403" y="4877053"/>
                <a:ext cx="166263" cy="41331"/>
              </a:xfrm>
              <a:prstGeom prst="straightConnector1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</p:grpSp>
    </p:spTree>
    <p:extLst>
      <p:ext uri="{BB962C8B-B14F-4D97-AF65-F5344CB8AC3E}">
        <p14:creationId xmlns:p14="http://schemas.microsoft.com/office/powerpoint/2010/main" xmlns="" val="16119196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291570"/>
            <a:ext cx="6858000" cy="6550789"/>
          </a:xfrm>
          <a:ln w="12700">
            <a:solidFill>
              <a:schemeClr val="tx1"/>
            </a:solidFill>
          </a:ln>
        </p:spPr>
      </p:pic>
      <p:cxnSp>
        <p:nvCxnSpPr>
          <p:cNvPr id="10" name="9 Conector recto"/>
          <p:cNvCxnSpPr/>
          <p:nvPr/>
        </p:nvCxnSpPr>
        <p:spPr>
          <a:xfrm flipH="1" flipV="1">
            <a:off x="2063754" y="1227533"/>
            <a:ext cx="57825" cy="3279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>
            <a:cxnSpLocks noChangeAspect="1"/>
          </p:cNvCxnSpPr>
          <p:nvPr/>
        </p:nvCxnSpPr>
        <p:spPr>
          <a:xfrm flipH="1" flipV="1">
            <a:off x="2136417" y="1555475"/>
            <a:ext cx="1196827" cy="152222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>
            <a:off x="3271974" y="3103474"/>
            <a:ext cx="14594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rot="7320000">
            <a:off x="4925157" y="2984012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 rot="9360000">
            <a:off x="5476623" y="3316018"/>
            <a:ext cx="0" cy="1746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 flipV="1">
            <a:off x="5154130" y="4960640"/>
            <a:ext cx="702842" cy="5097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rot="4800000">
            <a:off x="3622111" y="4187354"/>
            <a:ext cx="0" cy="316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 rot="12300000">
            <a:off x="1780711" y="5984014"/>
            <a:ext cx="0" cy="13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"/>
          <p:cNvCxnSpPr/>
          <p:nvPr/>
        </p:nvCxnSpPr>
        <p:spPr>
          <a:xfrm rot="9720000">
            <a:off x="1582682" y="7240400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6 CuadroTexto"/>
          <p:cNvSpPr txBox="1"/>
          <p:nvPr/>
        </p:nvSpPr>
        <p:spPr>
          <a:xfrm>
            <a:off x="692696" y="2200110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322°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6151200" y="207845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302°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6324233" y="3472331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336°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6324233" y="620180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055°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30 CuadroTexto"/>
          <p:cNvSpPr txBox="1"/>
          <p:nvPr/>
        </p:nvSpPr>
        <p:spPr>
          <a:xfrm>
            <a:off x="4642047" y="6471564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080°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31 CuadroTexto"/>
          <p:cNvSpPr txBox="1"/>
          <p:nvPr/>
        </p:nvSpPr>
        <p:spPr>
          <a:xfrm>
            <a:off x="3249032" y="6876256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026°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34 Conector recto"/>
          <p:cNvCxnSpPr/>
          <p:nvPr/>
        </p:nvCxnSpPr>
        <p:spPr>
          <a:xfrm>
            <a:off x="3441268" y="2100933"/>
            <a:ext cx="288000" cy="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"/>
          <p:cNvCxnSpPr>
            <a:cxnSpLocks noChangeAspect="1"/>
          </p:cNvCxnSpPr>
          <p:nvPr/>
        </p:nvCxnSpPr>
        <p:spPr>
          <a:xfrm flipH="1" flipV="1">
            <a:off x="731962" y="1951112"/>
            <a:ext cx="194734" cy="24768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"/>
          <p:cNvCxnSpPr/>
          <p:nvPr/>
        </p:nvCxnSpPr>
        <p:spPr>
          <a:xfrm rot="7320000">
            <a:off x="6216790" y="1854643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"/>
          <p:cNvCxnSpPr/>
          <p:nvPr/>
        </p:nvCxnSpPr>
        <p:spPr>
          <a:xfrm rot="9360000">
            <a:off x="6480925" y="3194096"/>
            <a:ext cx="0" cy="288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>
            <a:cxnSpLocks noChangeAspect="1"/>
          </p:cNvCxnSpPr>
          <p:nvPr/>
        </p:nvCxnSpPr>
        <p:spPr>
          <a:xfrm flipV="1">
            <a:off x="6480926" y="6001234"/>
            <a:ext cx="276548" cy="200569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"/>
          <p:cNvCxnSpPr/>
          <p:nvPr/>
        </p:nvCxnSpPr>
        <p:spPr>
          <a:xfrm rot="4800000">
            <a:off x="5283452" y="6394576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Conector recto"/>
          <p:cNvCxnSpPr/>
          <p:nvPr/>
        </p:nvCxnSpPr>
        <p:spPr>
          <a:xfrm rot="12300000">
            <a:off x="3583722" y="6539788"/>
            <a:ext cx="0" cy="36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41 CuadroTexto"/>
          <p:cNvSpPr txBox="1"/>
          <p:nvPr/>
        </p:nvSpPr>
        <p:spPr>
          <a:xfrm>
            <a:off x="5373216" y="1291570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RADARISTA</a:t>
            </a: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2 Conector recto"/>
          <p:cNvCxnSpPr/>
          <p:nvPr/>
        </p:nvCxnSpPr>
        <p:spPr>
          <a:xfrm rot="8520000">
            <a:off x="2980580" y="1365730"/>
            <a:ext cx="0" cy="72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4 Conector recto"/>
          <p:cNvCxnSpPr/>
          <p:nvPr/>
        </p:nvCxnSpPr>
        <p:spPr>
          <a:xfrm rot="5400000">
            <a:off x="4276360" y="3003874"/>
            <a:ext cx="0" cy="5439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"/>
          <p:cNvCxnSpPr/>
          <p:nvPr/>
        </p:nvCxnSpPr>
        <p:spPr>
          <a:xfrm rot="7320000">
            <a:off x="4758670" y="3391540"/>
            <a:ext cx="0" cy="3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"/>
          <p:cNvCxnSpPr/>
          <p:nvPr/>
        </p:nvCxnSpPr>
        <p:spPr>
          <a:xfrm rot="7320000">
            <a:off x="5342349" y="2676576"/>
            <a:ext cx="0" cy="46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Conector recto"/>
          <p:cNvCxnSpPr/>
          <p:nvPr/>
        </p:nvCxnSpPr>
        <p:spPr>
          <a:xfrm rot="9360000">
            <a:off x="5981486" y="3980316"/>
            <a:ext cx="0" cy="3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42 Conector recto"/>
          <p:cNvCxnSpPr/>
          <p:nvPr/>
        </p:nvCxnSpPr>
        <p:spPr>
          <a:xfrm flipH="1" flipV="1">
            <a:off x="4895270" y="4074519"/>
            <a:ext cx="196557" cy="5097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Conector recto"/>
          <p:cNvCxnSpPr/>
          <p:nvPr/>
        </p:nvCxnSpPr>
        <p:spPr>
          <a:xfrm rot="14100000">
            <a:off x="5388585" y="4670463"/>
            <a:ext cx="0" cy="3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1 Conector recto"/>
          <p:cNvCxnSpPr/>
          <p:nvPr/>
        </p:nvCxnSpPr>
        <p:spPr>
          <a:xfrm flipV="1">
            <a:off x="4548343" y="5013556"/>
            <a:ext cx="491612" cy="1105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43 Conector recto"/>
          <p:cNvCxnSpPr/>
          <p:nvPr/>
        </p:nvCxnSpPr>
        <p:spPr>
          <a:xfrm rot="15600000">
            <a:off x="4807380" y="5527819"/>
            <a:ext cx="0" cy="7920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44 Conector recto"/>
          <p:cNvCxnSpPr/>
          <p:nvPr/>
        </p:nvCxnSpPr>
        <p:spPr>
          <a:xfrm rot="15600000">
            <a:off x="3285251" y="6286831"/>
            <a:ext cx="0" cy="432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45 Conector recto"/>
          <p:cNvCxnSpPr/>
          <p:nvPr/>
        </p:nvCxnSpPr>
        <p:spPr>
          <a:xfrm rot="15600000">
            <a:off x="2408138" y="5195790"/>
            <a:ext cx="0" cy="57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Conector recto"/>
          <p:cNvCxnSpPr/>
          <p:nvPr/>
        </p:nvCxnSpPr>
        <p:spPr>
          <a:xfrm rot="12300000">
            <a:off x="2820831" y="6504924"/>
            <a:ext cx="0" cy="75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46 Conector recto"/>
          <p:cNvCxnSpPr/>
          <p:nvPr/>
        </p:nvCxnSpPr>
        <p:spPr>
          <a:xfrm rot="5400000">
            <a:off x="3915024" y="2538000"/>
            <a:ext cx="0" cy="54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47 CuadroTexto"/>
          <p:cNvSpPr txBox="1"/>
          <p:nvPr/>
        </p:nvSpPr>
        <p:spPr>
          <a:xfrm>
            <a:off x="2690523" y="183569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2,6c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48 CuadroTexto"/>
          <p:cNvSpPr txBox="1"/>
          <p:nvPr/>
        </p:nvSpPr>
        <p:spPr>
          <a:xfrm>
            <a:off x="3698635" y="2803747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3916698" y="305983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0,8c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50 CuadroTexto"/>
          <p:cNvSpPr txBox="1"/>
          <p:nvPr/>
        </p:nvSpPr>
        <p:spPr>
          <a:xfrm>
            <a:off x="4941168" y="2915816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2,4c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51 CuadroTexto"/>
          <p:cNvSpPr txBox="1"/>
          <p:nvPr/>
        </p:nvSpPr>
        <p:spPr>
          <a:xfrm>
            <a:off x="5597624" y="413995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2,2c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52 CuadroTexto"/>
          <p:cNvSpPr txBox="1"/>
          <p:nvPr/>
        </p:nvSpPr>
        <p:spPr>
          <a:xfrm>
            <a:off x="5076604" y="407461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2,7c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53 CuadroTexto"/>
          <p:cNvSpPr txBox="1"/>
          <p:nvPr/>
        </p:nvSpPr>
        <p:spPr>
          <a:xfrm>
            <a:off x="5257662" y="493594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54 CuadroTexto"/>
          <p:cNvSpPr txBox="1"/>
          <p:nvPr/>
        </p:nvSpPr>
        <p:spPr>
          <a:xfrm>
            <a:off x="4582157" y="514806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2,2c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55 CuadroTexto"/>
          <p:cNvSpPr txBox="1"/>
          <p:nvPr/>
        </p:nvSpPr>
        <p:spPr>
          <a:xfrm>
            <a:off x="4365104" y="570932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56 CuadroTexto"/>
          <p:cNvSpPr txBox="1"/>
          <p:nvPr/>
        </p:nvSpPr>
        <p:spPr>
          <a:xfrm>
            <a:off x="2276872" y="56373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2,1c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57 CuadroTexto"/>
          <p:cNvSpPr txBox="1"/>
          <p:nvPr/>
        </p:nvSpPr>
        <p:spPr>
          <a:xfrm>
            <a:off x="2980580" y="608416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58 CuadroTexto"/>
          <p:cNvSpPr txBox="1"/>
          <p:nvPr/>
        </p:nvSpPr>
        <p:spPr>
          <a:xfrm>
            <a:off x="2132856" y="678944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9" name="68 Conector recto de flecha"/>
          <p:cNvCxnSpPr/>
          <p:nvPr/>
        </p:nvCxnSpPr>
        <p:spPr>
          <a:xfrm flipH="1">
            <a:off x="3285251" y="3103474"/>
            <a:ext cx="298473" cy="500055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72 Conector recto de flecha"/>
          <p:cNvCxnSpPr/>
          <p:nvPr/>
        </p:nvCxnSpPr>
        <p:spPr>
          <a:xfrm flipH="1" flipV="1">
            <a:off x="4546598" y="2452110"/>
            <a:ext cx="331760" cy="754436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76 Conector recto de flecha"/>
          <p:cNvCxnSpPr/>
          <p:nvPr/>
        </p:nvCxnSpPr>
        <p:spPr>
          <a:xfrm>
            <a:off x="4993073" y="5533801"/>
            <a:ext cx="1743269" cy="218927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78 Conector recto de flecha"/>
          <p:cNvCxnSpPr/>
          <p:nvPr/>
        </p:nvCxnSpPr>
        <p:spPr>
          <a:xfrm flipV="1">
            <a:off x="5745036" y="4830832"/>
            <a:ext cx="636292" cy="263692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85 Arco de bloque"/>
          <p:cNvSpPr>
            <a:spLocks noChangeAspect="1"/>
          </p:cNvSpPr>
          <p:nvPr/>
        </p:nvSpPr>
        <p:spPr>
          <a:xfrm rot="20838382">
            <a:off x="4031927" y="2438432"/>
            <a:ext cx="983981" cy="983981"/>
          </a:xfrm>
          <a:prstGeom prst="blockArc">
            <a:avLst>
              <a:gd name="adj1" fmla="val 11259181"/>
              <a:gd name="adj2" fmla="val 19942776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90" name="89 Arco de bloque"/>
          <p:cNvSpPr>
            <a:spLocks noChangeAspect="1"/>
          </p:cNvSpPr>
          <p:nvPr/>
        </p:nvSpPr>
        <p:spPr>
          <a:xfrm rot="5400000">
            <a:off x="5354543" y="4844112"/>
            <a:ext cx="1338206" cy="1338206"/>
          </a:xfrm>
          <a:prstGeom prst="blockArc">
            <a:avLst>
              <a:gd name="adj1" fmla="val 13085254"/>
              <a:gd name="adj2" fmla="val 18411559"/>
              <a:gd name="adj3" fmla="val 253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92" name="91 Arco de bloque"/>
          <p:cNvSpPr>
            <a:spLocks noChangeAspect="1"/>
          </p:cNvSpPr>
          <p:nvPr/>
        </p:nvSpPr>
        <p:spPr>
          <a:xfrm rot="3185359">
            <a:off x="5426645" y="4265389"/>
            <a:ext cx="986870" cy="986870"/>
          </a:xfrm>
          <a:prstGeom prst="blockArc">
            <a:avLst>
              <a:gd name="adj1" fmla="val 14581290"/>
              <a:gd name="adj2" fmla="val 19972564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96" name="95 CuadroTexto"/>
          <p:cNvSpPr txBox="1"/>
          <p:nvPr/>
        </p:nvSpPr>
        <p:spPr>
          <a:xfrm>
            <a:off x="3064907" y="359043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96 CuadroTexto"/>
          <p:cNvSpPr txBox="1"/>
          <p:nvPr/>
        </p:nvSpPr>
        <p:spPr>
          <a:xfrm>
            <a:off x="4283897" y="2240177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97 CuadroTexto"/>
          <p:cNvSpPr txBox="1"/>
          <p:nvPr/>
        </p:nvSpPr>
        <p:spPr>
          <a:xfrm>
            <a:off x="5419213" y="256861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98 CuadroTexto"/>
          <p:cNvSpPr txBox="1"/>
          <p:nvPr/>
        </p:nvSpPr>
        <p:spPr>
          <a:xfrm>
            <a:off x="5642851" y="550810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8,3c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99 CuadroTexto"/>
          <p:cNvSpPr txBox="1"/>
          <p:nvPr/>
        </p:nvSpPr>
        <p:spPr>
          <a:xfrm>
            <a:off x="5877272" y="484522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4,4c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79 CuadroTexto"/>
          <p:cNvSpPr txBox="1"/>
          <p:nvPr/>
        </p:nvSpPr>
        <p:spPr>
          <a:xfrm>
            <a:off x="4541884" y="331857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84 Arco de bloque"/>
          <p:cNvSpPr>
            <a:spLocks noChangeAspect="1"/>
          </p:cNvSpPr>
          <p:nvPr/>
        </p:nvSpPr>
        <p:spPr>
          <a:xfrm rot="21314085">
            <a:off x="1346490" y="5490141"/>
            <a:ext cx="1338206" cy="1338206"/>
          </a:xfrm>
          <a:prstGeom prst="blockArc">
            <a:avLst>
              <a:gd name="adj1" fmla="val 13085254"/>
              <a:gd name="adj2" fmla="val 18411559"/>
              <a:gd name="adj3" fmla="val 253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cxnSp>
        <p:nvCxnSpPr>
          <p:cNvPr id="87" name="86 Conector recto de flecha"/>
          <p:cNvCxnSpPr/>
          <p:nvPr/>
        </p:nvCxnSpPr>
        <p:spPr>
          <a:xfrm flipH="1" flipV="1">
            <a:off x="1851688" y="5513215"/>
            <a:ext cx="140311" cy="685588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92 Arco de bloque"/>
          <p:cNvSpPr>
            <a:spLocks noChangeAspect="1"/>
          </p:cNvSpPr>
          <p:nvPr/>
        </p:nvSpPr>
        <p:spPr>
          <a:xfrm rot="21364896">
            <a:off x="4379548" y="2777956"/>
            <a:ext cx="1680601" cy="1680601"/>
          </a:xfrm>
          <a:prstGeom prst="blockArc">
            <a:avLst>
              <a:gd name="adj1" fmla="val 15088251"/>
              <a:gd name="adj2" fmla="val 19562578"/>
              <a:gd name="adj3" fmla="val 405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cxnSp>
        <p:nvCxnSpPr>
          <p:cNvPr id="94" name="93 Conector recto de flecha"/>
          <p:cNvCxnSpPr/>
          <p:nvPr/>
        </p:nvCxnSpPr>
        <p:spPr>
          <a:xfrm flipV="1">
            <a:off x="5278496" y="2915816"/>
            <a:ext cx="310363" cy="674640"/>
          </a:xfrm>
          <a:prstGeom prst="straightConnector1">
            <a:avLst/>
          </a:prstGeom>
          <a:ln w="12700"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100 Arco de bloque"/>
          <p:cNvSpPr>
            <a:spLocks noChangeAspect="1"/>
          </p:cNvSpPr>
          <p:nvPr/>
        </p:nvSpPr>
        <p:spPr>
          <a:xfrm rot="14418300">
            <a:off x="2628976" y="2220023"/>
            <a:ext cx="1312550" cy="1371412"/>
          </a:xfrm>
          <a:prstGeom prst="blockArc">
            <a:avLst>
              <a:gd name="adj1" fmla="val 11259181"/>
              <a:gd name="adj2" fmla="val 18627373"/>
              <a:gd name="adj3" fmla="val 0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109" name="108 CuadroTexto"/>
          <p:cNvSpPr txBox="1"/>
          <p:nvPr/>
        </p:nvSpPr>
        <p:spPr>
          <a:xfrm>
            <a:off x="1754419" y="5724128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3,6c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2" name="71 Conector recto"/>
          <p:cNvCxnSpPr/>
          <p:nvPr/>
        </p:nvCxnSpPr>
        <p:spPr>
          <a:xfrm flipH="1" flipV="1">
            <a:off x="4659522" y="3531213"/>
            <a:ext cx="8189" cy="193119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73 Conector recto"/>
          <p:cNvCxnSpPr/>
          <p:nvPr/>
        </p:nvCxnSpPr>
        <p:spPr>
          <a:xfrm flipV="1">
            <a:off x="4767107" y="3127476"/>
            <a:ext cx="65655" cy="158137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74 CuadroTexto"/>
          <p:cNvSpPr txBox="1"/>
          <p:nvPr/>
        </p:nvSpPr>
        <p:spPr>
          <a:xfrm>
            <a:off x="4832762" y="3045025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196°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110 CuadroTexto"/>
          <p:cNvSpPr txBox="1"/>
          <p:nvPr/>
        </p:nvSpPr>
        <p:spPr>
          <a:xfrm>
            <a:off x="2168896" y="5868144"/>
            <a:ext cx="324000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86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162 CuadroTexto"/>
          <p:cNvSpPr txBox="1"/>
          <p:nvPr/>
        </p:nvSpPr>
        <p:spPr>
          <a:xfrm>
            <a:off x="3505607" y="2223476"/>
            <a:ext cx="292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W</a:t>
            </a:r>
          </a:p>
        </p:txBody>
      </p:sp>
      <p:sp>
        <p:nvSpPr>
          <p:cNvPr id="165" name="164 CuadroTexto"/>
          <p:cNvSpPr txBox="1"/>
          <p:nvPr/>
        </p:nvSpPr>
        <p:spPr>
          <a:xfrm>
            <a:off x="2969334" y="1606071"/>
            <a:ext cx="309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Y</a:t>
            </a:r>
          </a:p>
        </p:txBody>
      </p:sp>
      <p:sp>
        <p:nvSpPr>
          <p:cNvPr id="171" name="170 CuadroTexto"/>
          <p:cNvSpPr txBox="1"/>
          <p:nvPr/>
        </p:nvSpPr>
        <p:spPr>
          <a:xfrm>
            <a:off x="1104512" y="1698120"/>
            <a:ext cx="267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Z</a:t>
            </a:r>
          </a:p>
        </p:txBody>
      </p:sp>
      <p:sp>
        <p:nvSpPr>
          <p:cNvPr id="172" name="171 CuadroTexto"/>
          <p:cNvSpPr txBox="1"/>
          <p:nvPr/>
        </p:nvSpPr>
        <p:spPr>
          <a:xfrm>
            <a:off x="2161859" y="2754118"/>
            <a:ext cx="3156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X</a:t>
            </a:r>
          </a:p>
        </p:txBody>
      </p:sp>
      <p:sp>
        <p:nvSpPr>
          <p:cNvPr id="173" name="172 CuadroTexto"/>
          <p:cNvSpPr txBox="1"/>
          <p:nvPr/>
        </p:nvSpPr>
        <p:spPr>
          <a:xfrm>
            <a:off x="3907642" y="2414721"/>
            <a:ext cx="23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V</a:t>
            </a:r>
          </a:p>
        </p:txBody>
      </p:sp>
      <p:sp>
        <p:nvSpPr>
          <p:cNvPr id="174" name="173 CuadroTexto"/>
          <p:cNvSpPr txBox="1"/>
          <p:nvPr/>
        </p:nvSpPr>
        <p:spPr>
          <a:xfrm>
            <a:off x="4150953" y="1555474"/>
            <a:ext cx="2848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U</a:t>
            </a:r>
          </a:p>
        </p:txBody>
      </p:sp>
      <p:sp>
        <p:nvSpPr>
          <p:cNvPr id="175" name="174 CuadroTexto"/>
          <p:cNvSpPr txBox="1"/>
          <p:nvPr/>
        </p:nvSpPr>
        <p:spPr>
          <a:xfrm>
            <a:off x="5267215" y="2530137"/>
            <a:ext cx="238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T</a:t>
            </a:r>
            <a:endParaRPr lang="es-CL" sz="1400" dirty="0"/>
          </a:p>
        </p:txBody>
      </p:sp>
      <p:sp>
        <p:nvSpPr>
          <p:cNvPr id="176" name="175 CuadroTexto"/>
          <p:cNvSpPr txBox="1"/>
          <p:nvPr/>
        </p:nvSpPr>
        <p:spPr>
          <a:xfrm>
            <a:off x="5899172" y="3552351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R</a:t>
            </a:r>
          </a:p>
        </p:txBody>
      </p:sp>
      <p:sp>
        <p:nvSpPr>
          <p:cNvPr id="177" name="176 CuadroTexto"/>
          <p:cNvSpPr txBox="1"/>
          <p:nvPr/>
        </p:nvSpPr>
        <p:spPr>
          <a:xfrm>
            <a:off x="5963077" y="3920631"/>
            <a:ext cx="2788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O</a:t>
            </a:r>
          </a:p>
        </p:txBody>
      </p:sp>
      <p:sp>
        <p:nvSpPr>
          <p:cNvPr id="178" name="177 CuadroTexto"/>
          <p:cNvSpPr txBox="1"/>
          <p:nvPr/>
        </p:nvSpPr>
        <p:spPr>
          <a:xfrm>
            <a:off x="5789034" y="5991254"/>
            <a:ext cx="443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K</a:t>
            </a:r>
            <a:endParaRPr lang="es-CL" sz="1400" dirty="0"/>
          </a:p>
        </p:txBody>
      </p:sp>
      <p:sp>
        <p:nvSpPr>
          <p:cNvPr id="179" name="178 CuadroTexto"/>
          <p:cNvSpPr txBox="1"/>
          <p:nvPr/>
        </p:nvSpPr>
        <p:spPr>
          <a:xfrm>
            <a:off x="4971587" y="4736974"/>
            <a:ext cx="4375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I</a:t>
            </a:r>
            <a:endParaRPr lang="es-CL" sz="1400" dirty="0"/>
          </a:p>
        </p:txBody>
      </p:sp>
      <p:sp>
        <p:nvSpPr>
          <p:cNvPr id="180" name="179 CuadroTexto"/>
          <p:cNvSpPr txBox="1"/>
          <p:nvPr/>
        </p:nvSpPr>
        <p:spPr>
          <a:xfrm>
            <a:off x="6193526" y="4126295"/>
            <a:ext cx="3338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M</a:t>
            </a:r>
          </a:p>
        </p:txBody>
      </p:sp>
      <p:sp>
        <p:nvSpPr>
          <p:cNvPr id="181" name="180 CuadroTexto"/>
          <p:cNvSpPr txBox="1"/>
          <p:nvPr/>
        </p:nvSpPr>
        <p:spPr>
          <a:xfrm>
            <a:off x="4243282" y="3257793"/>
            <a:ext cx="3064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S</a:t>
            </a:r>
          </a:p>
        </p:txBody>
      </p:sp>
      <p:sp>
        <p:nvSpPr>
          <p:cNvPr id="182" name="181 CuadroTexto"/>
          <p:cNvSpPr txBox="1"/>
          <p:nvPr/>
        </p:nvSpPr>
        <p:spPr>
          <a:xfrm>
            <a:off x="4084797" y="3800289"/>
            <a:ext cx="2716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P</a:t>
            </a:r>
          </a:p>
        </p:txBody>
      </p:sp>
      <p:sp>
        <p:nvSpPr>
          <p:cNvPr id="183" name="182 CuadroTexto"/>
          <p:cNvSpPr txBox="1"/>
          <p:nvPr/>
        </p:nvSpPr>
        <p:spPr>
          <a:xfrm>
            <a:off x="4840753" y="4389511"/>
            <a:ext cx="303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N</a:t>
            </a:r>
          </a:p>
        </p:txBody>
      </p:sp>
      <p:sp>
        <p:nvSpPr>
          <p:cNvPr id="184" name="183 CuadroTexto"/>
          <p:cNvSpPr txBox="1"/>
          <p:nvPr/>
        </p:nvSpPr>
        <p:spPr>
          <a:xfrm>
            <a:off x="6604465" y="4984139"/>
            <a:ext cx="2786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L</a:t>
            </a:r>
          </a:p>
        </p:txBody>
      </p:sp>
      <p:sp>
        <p:nvSpPr>
          <p:cNvPr id="185" name="184 CuadroTexto"/>
          <p:cNvSpPr txBox="1"/>
          <p:nvPr/>
        </p:nvSpPr>
        <p:spPr>
          <a:xfrm>
            <a:off x="5194853" y="4674211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b="1" dirty="0"/>
              <a:t>J</a:t>
            </a:r>
          </a:p>
        </p:txBody>
      </p:sp>
      <p:sp>
        <p:nvSpPr>
          <p:cNvPr id="186" name="185 CuadroTexto"/>
          <p:cNvSpPr txBox="1"/>
          <p:nvPr/>
        </p:nvSpPr>
        <p:spPr>
          <a:xfrm>
            <a:off x="4795581" y="5894026"/>
            <a:ext cx="299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H</a:t>
            </a:r>
          </a:p>
        </p:txBody>
      </p:sp>
      <p:sp>
        <p:nvSpPr>
          <p:cNvPr id="187" name="186 CuadroTexto"/>
          <p:cNvSpPr txBox="1"/>
          <p:nvPr/>
        </p:nvSpPr>
        <p:spPr>
          <a:xfrm>
            <a:off x="2168896" y="4724871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F</a:t>
            </a:r>
          </a:p>
        </p:txBody>
      </p:sp>
      <p:sp>
        <p:nvSpPr>
          <p:cNvPr id="188" name="187 CuadroTexto"/>
          <p:cNvSpPr txBox="1"/>
          <p:nvPr/>
        </p:nvSpPr>
        <p:spPr>
          <a:xfrm>
            <a:off x="980728" y="5053169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D</a:t>
            </a:r>
          </a:p>
        </p:txBody>
      </p:sp>
      <p:sp>
        <p:nvSpPr>
          <p:cNvPr id="189" name="188 CuadroTexto"/>
          <p:cNvSpPr txBox="1"/>
          <p:nvPr/>
        </p:nvSpPr>
        <p:spPr>
          <a:xfrm>
            <a:off x="3663850" y="462816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G</a:t>
            </a:r>
          </a:p>
        </p:txBody>
      </p:sp>
      <p:sp>
        <p:nvSpPr>
          <p:cNvPr id="190" name="189 CuadroTexto"/>
          <p:cNvSpPr txBox="1"/>
          <p:nvPr/>
        </p:nvSpPr>
        <p:spPr>
          <a:xfrm>
            <a:off x="2074284" y="5191252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E</a:t>
            </a:r>
          </a:p>
        </p:txBody>
      </p:sp>
      <p:sp>
        <p:nvSpPr>
          <p:cNvPr id="191" name="190 CuadroTexto"/>
          <p:cNvSpPr txBox="1"/>
          <p:nvPr/>
        </p:nvSpPr>
        <p:spPr>
          <a:xfrm>
            <a:off x="3136452" y="6443675"/>
            <a:ext cx="48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C</a:t>
            </a:r>
          </a:p>
        </p:txBody>
      </p:sp>
      <p:sp>
        <p:nvSpPr>
          <p:cNvPr id="192" name="191 CuadroTexto"/>
          <p:cNvSpPr txBox="1"/>
          <p:nvPr/>
        </p:nvSpPr>
        <p:spPr>
          <a:xfrm>
            <a:off x="2636912" y="7144543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A</a:t>
            </a:r>
            <a:endParaRPr lang="es-CL" sz="1400" dirty="0"/>
          </a:p>
        </p:txBody>
      </p:sp>
      <p:sp>
        <p:nvSpPr>
          <p:cNvPr id="193" name="192 CuadroTexto"/>
          <p:cNvSpPr txBox="1"/>
          <p:nvPr/>
        </p:nvSpPr>
        <p:spPr>
          <a:xfrm>
            <a:off x="2758941" y="683676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B</a:t>
            </a:r>
            <a:endParaRPr lang="es-CL" sz="1400" dirty="0"/>
          </a:p>
        </p:txBody>
      </p:sp>
      <p:sp>
        <p:nvSpPr>
          <p:cNvPr id="194" name="193 CuadroTexto"/>
          <p:cNvSpPr txBox="1"/>
          <p:nvPr/>
        </p:nvSpPr>
        <p:spPr>
          <a:xfrm>
            <a:off x="4495291" y="3552351"/>
            <a:ext cx="31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Q</a:t>
            </a:r>
            <a:endParaRPr lang="es-CL" sz="1400" dirty="0"/>
          </a:p>
        </p:txBody>
      </p:sp>
      <p:cxnSp>
        <p:nvCxnSpPr>
          <p:cNvPr id="4" name="3 Conector recto de flecha"/>
          <p:cNvCxnSpPr>
            <a:endCxn id="193" idx="1"/>
          </p:cNvCxnSpPr>
          <p:nvPr/>
        </p:nvCxnSpPr>
        <p:spPr>
          <a:xfrm>
            <a:off x="1921843" y="6605833"/>
            <a:ext cx="837098" cy="38482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133 Conector recto de flecha"/>
          <p:cNvCxnSpPr>
            <a:endCxn id="52" idx="3"/>
          </p:cNvCxnSpPr>
          <p:nvPr/>
        </p:nvCxnSpPr>
        <p:spPr>
          <a:xfrm flipV="1">
            <a:off x="5656558" y="4255368"/>
            <a:ext cx="391511" cy="14186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134 Conector recto de flecha"/>
          <p:cNvCxnSpPr/>
          <p:nvPr/>
        </p:nvCxnSpPr>
        <p:spPr>
          <a:xfrm flipV="1">
            <a:off x="5043845" y="4228408"/>
            <a:ext cx="439040" cy="13511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135 Conector recto de flecha"/>
          <p:cNvCxnSpPr/>
          <p:nvPr/>
        </p:nvCxnSpPr>
        <p:spPr>
          <a:xfrm>
            <a:off x="5200415" y="4962678"/>
            <a:ext cx="289633" cy="26765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136 Conector recto de flecha"/>
          <p:cNvCxnSpPr/>
          <p:nvPr/>
        </p:nvCxnSpPr>
        <p:spPr>
          <a:xfrm>
            <a:off x="4667710" y="5590143"/>
            <a:ext cx="49311" cy="33372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137 Conector recto de flecha"/>
          <p:cNvCxnSpPr/>
          <p:nvPr/>
        </p:nvCxnSpPr>
        <p:spPr>
          <a:xfrm>
            <a:off x="2421182" y="5513215"/>
            <a:ext cx="53941" cy="45359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138 Conector recto de flecha"/>
          <p:cNvCxnSpPr/>
          <p:nvPr/>
        </p:nvCxnSpPr>
        <p:spPr>
          <a:xfrm>
            <a:off x="3271974" y="5889258"/>
            <a:ext cx="122540" cy="57606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149 Conector recto"/>
          <p:cNvCxnSpPr/>
          <p:nvPr/>
        </p:nvCxnSpPr>
        <p:spPr>
          <a:xfrm flipV="1">
            <a:off x="1979641" y="6001233"/>
            <a:ext cx="1031621" cy="20057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151 Conector recto de flecha"/>
          <p:cNvCxnSpPr/>
          <p:nvPr/>
        </p:nvCxnSpPr>
        <p:spPr>
          <a:xfrm>
            <a:off x="2967701" y="6058486"/>
            <a:ext cx="86536" cy="415658"/>
          </a:xfrm>
          <a:prstGeom prst="straightConnector1">
            <a:avLst/>
          </a:prstGeom>
          <a:ln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153 CuadroTexto"/>
          <p:cNvSpPr txBox="1"/>
          <p:nvPr/>
        </p:nvSpPr>
        <p:spPr>
          <a:xfrm>
            <a:off x="2622087" y="6166410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6" name="65 Grupo"/>
          <p:cNvGrpSpPr/>
          <p:nvPr/>
        </p:nvGrpSpPr>
        <p:grpSpPr>
          <a:xfrm>
            <a:off x="3458240" y="4860034"/>
            <a:ext cx="607179" cy="849286"/>
            <a:chOff x="2272538" y="5636190"/>
            <a:chExt cx="607179" cy="849286"/>
          </a:xfrm>
        </p:grpSpPr>
        <p:cxnSp>
          <p:nvCxnSpPr>
            <p:cNvPr id="155" name="154 Conector recto"/>
            <p:cNvCxnSpPr/>
            <p:nvPr/>
          </p:nvCxnSpPr>
          <p:spPr>
            <a:xfrm rot="15600000">
              <a:off x="2560538" y="5348190"/>
              <a:ext cx="0" cy="576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155 CuadroTexto"/>
            <p:cNvSpPr txBox="1"/>
            <p:nvPr/>
          </p:nvSpPr>
          <p:spPr>
            <a:xfrm>
              <a:off x="2429272" y="5789712"/>
              <a:ext cx="450445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3,9c</a:t>
              </a:r>
              <a:endParaRPr lang="es-CL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95" name="194 Conector recto de flecha"/>
            <p:cNvCxnSpPr/>
            <p:nvPr/>
          </p:nvCxnSpPr>
          <p:spPr>
            <a:xfrm>
              <a:off x="2573582" y="5665615"/>
              <a:ext cx="126887" cy="819861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6" name="195 Conector recto de flecha"/>
          <p:cNvCxnSpPr/>
          <p:nvPr/>
        </p:nvCxnSpPr>
        <p:spPr>
          <a:xfrm flipV="1">
            <a:off x="4787014" y="3313695"/>
            <a:ext cx="154154" cy="25466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CuadroTexto"/>
          <p:cNvSpPr txBox="1"/>
          <p:nvPr/>
        </p:nvSpPr>
        <p:spPr>
          <a:xfrm>
            <a:off x="3603971" y="197493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270°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0" name="199 Conector recto de flecha"/>
          <p:cNvCxnSpPr/>
          <p:nvPr/>
        </p:nvCxnSpPr>
        <p:spPr>
          <a:xfrm flipV="1">
            <a:off x="2636912" y="1820288"/>
            <a:ext cx="343668" cy="28064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200 Conector recto"/>
          <p:cNvCxnSpPr/>
          <p:nvPr/>
        </p:nvCxnSpPr>
        <p:spPr>
          <a:xfrm rot="8520000">
            <a:off x="2255843" y="2269441"/>
            <a:ext cx="0" cy="72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201 Conector recto de flecha"/>
          <p:cNvCxnSpPr/>
          <p:nvPr/>
        </p:nvCxnSpPr>
        <p:spPr>
          <a:xfrm flipV="1">
            <a:off x="2168896" y="2198792"/>
            <a:ext cx="343668" cy="28064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3" name="202 CuadroTexto"/>
          <p:cNvSpPr txBox="1"/>
          <p:nvPr/>
        </p:nvSpPr>
        <p:spPr>
          <a:xfrm>
            <a:off x="2332715" y="2341831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51560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3056"/>
            <a:ext cx="6857999" cy="8406909"/>
          </a:xfrm>
          <a:ln w="12700">
            <a:solidFill>
              <a:schemeClr val="tx1"/>
            </a:solidFill>
          </a:ln>
        </p:spPr>
      </p:pic>
      <p:cxnSp>
        <p:nvCxnSpPr>
          <p:cNvPr id="19" name="18 Conector recto"/>
          <p:cNvCxnSpPr/>
          <p:nvPr/>
        </p:nvCxnSpPr>
        <p:spPr>
          <a:xfrm rot="8280000">
            <a:off x="3485104" y="3967578"/>
            <a:ext cx="0" cy="126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"/>
          <p:cNvCxnSpPr/>
          <p:nvPr/>
        </p:nvCxnSpPr>
        <p:spPr>
          <a:xfrm flipH="1" flipV="1">
            <a:off x="3906670" y="5065760"/>
            <a:ext cx="49196" cy="15224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"/>
          <p:cNvCxnSpPr>
            <a:cxnSpLocks noChangeAspect="1"/>
          </p:cNvCxnSpPr>
          <p:nvPr/>
        </p:nvCxnSpPr>
        <p:spPr>
          <a:xfrm flipH="1" flipV="1">
            <a:off x="3955867" y="6588224"/>
            <a:ext cx="895414" cy="9361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/>
          <p:nvPr/>
        </p:nvCxnSpPr>
        <p:spPr>
          <a:xfrm flipH="1" flipV="1">
            <a:off x="4870035" y="7520201"/>
            <a:ext cx="143781" cy="8154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recto"/>
          <p:cNvCxnSpPr/>
          <p:nvPr/>
        </p:nvCxnSpPr>
        <p:spPr>
          <a:xfrm rot="8520000">
            <a:off x="5211068" y="8192856"/>
            <a:ext cx="0" cy="68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recto"/>
          <p:cNvCxnSpPr/>
          <p:nvPr/>
        </p:nvCxnSpPr>
        <p:spPr>
          <a:xfrm rot="7380000">
            <a:off x="1559350" y="1349032"/>
            <a:ext cx="0" cy="360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4966745" y="899592"/>
            <a:ext cx="148478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VIGÍA / ALIDADA</a:t>
            </a:r>
          </a:p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S-N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639085" y="4422423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303°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11 Conector recto"/>
          <p:cNvCxnSpPr/>
          <p:nvPr/>
        </p:nvCxnSpPr>
        <p:spPr>
          <a:xfrm rot="7380000">
            <a:off x="726629" y="4005371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4773552" y="3149032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14 Conector recto"/>
          <p:cNvCxnSpPr/>
          <p:nvPr/>
        </p:nvCxnSpPr>
        <p:spPr>
          <a:xfrm rot="8280000">
            <a:off x="4844959" y="2688093"/>
            <a:ext cx="0" cy="54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5985336" y="5472128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358°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19 Conector recto"/>
          <p:cNvCxnSpPr>
            <a:cxnSpLocks noChangeAspect="1"/>
          </p:cNvCxnSpPr>
          <p:nvPr/>
        </p:nvCxnSpPr>
        <p:spPr>
          <a:xfrm flipH="1" flipV="1">
            <a:off x="6219336" y="5035707"/>
            <a:ext cx="14226" cy="440291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CuadroTexto"/>
          <p:cNvSpPr txBox="1"/>
          <p:nvPr/>
        </p:nvSpPr>
        <p:spPr>
          <a:xfrm>
            <a:off x="1536786" y="7468974"/>
            <a:ext cx="468000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316°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21 Conector recto"/>
          <p:cNvCxnSpPr>
            <a:cxnSpLocks noChangeAspect="1"/>
          </p:cNvCxnSpPr>
          <p:nvPr/>
        </p:nvCxnSpPr>
        <p:spPr>
          <a:xfrm flipH="1" flipV="1">
            <a:off x="1534852" y="7179096"/>
            <a:ext cx="258264" cy="27000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22 CuadroTexto"/>
          <p:cNvSpPr txBox="1"/>
          <p:nvPr/>
        </p:nvSpPr>
        <p:spPr>
          <a:xfrm>
            <a:off x="5943972" y="7670465"/>
            <a:ext cx="468000" cy="25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350°</a:t>
            </a:r>
            <a:endParaRPr lang="es-C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24 Conector recto"/>
          <p:cNvCxnSpPr>
            <a:cxnSpLocks noChangeAspect="1"/>
          </p:cNvCxnSpPr>
          <p:nvPr/>
        </p:nvCxnSpPr>
        <p:spPr>
          <a:xfrm flipH="1" flipV="1">
            <a:off x="6084264" y="7168639"/>
            <a:ext cx="86269" cy="489252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Conector recto"/>
          <p:cNvCxnSpPr/>
          <p:nvPr/>
        </p:nvCxnSpPr>
        <p:spPr>
          <a:xfrm rot="7380000">
            <a:off x="2258731" y="3909785"/>
            <a:ext cx="0" cy="50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60 Arco de bloque"/>
          <p:cNvSpPr>
            <a:spLocks noChangeAspect="1"/>
          </p:cNvSpPr>
          <p:nvPr/>
        </p:nvSpPr>
        <p:spPr>
          <a:xfrm rot="20661306">
            <a:off x="2690905" y="2365695"/>
            <a:ext cx="2080304" cy="2080304"/>
          </a:xfrm>
          <a:prstGeom prst="blockArc">
            <a:avLst>
              <a:gd name="adj1" fmla="val 13661905"/>
              <a:gd name="adj2" fmla="val 16709022"/>
              <a:gd name="adj3" fmla="val 562"/>
            </a:avLst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68" name="67 CuadroTexto"/>
          <p:cNvSpPr txBox="1"/>
          <p:nvPr/>
        </p:nvSpPr>
        <p:spPr>
          <a:xfrm>
            <a:off x="3212976" y="6805679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69 CuadroTexto"/>
          <p:cNvSpPr txBox="1"/>
          <p:nvPr/>
        </p:nvSpPr>
        <p:spPr>
          <a:xfrm>
            <a:off x="3986667" y="773960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5,8c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93 CuadroTexto"/>
          <p:cNvSpPr txBox="1"/>
          <p:nvPr/>
        </p:nvSpPr>
        <p:spPr>
          <a:xfrm>
            <a:off x="3050563" y="3324144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,9c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8" name="57 Conector recto"/>
          <p:cNvCxnSpPr/>
          <p:nvPr/>
        </p:nvCxnSpPr>
        <p:spPr>
          <a:xfrm rot="16800000">
            <a:off x="2027967" y="3796845"/>
            <a:ext cx="0" cy="540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58 Conector recto"/>
          <p:cNvCxnSpPr/>
          <p:nvPr/>
        </p:nvCxnSpPr>
        <p:spPr>
          <a:xfrm rot="16800000">
            <a:off x="3143056" y="4047758"/>
            <a:ext cx="0" cy="432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59 CuadroTexto"/>
          <p:cNvSpPr txBox="1"/>
          <p:nvPr/>
        </p:nvSpPr>
        <p:spPr>
          <a:xfrm>
            <a:off x="1394379" y="3882899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270°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3" name="62 Conector recto"/>
          <p:cNvCxnSpPr>
            <a:stCxn id="74" idx="3"/>
          </p:cNvCxnSpPr>
          <p:nvPr/>
        </p:nvCxnSpPr>
        <p:spPr>
          <a:xfrm flipV="1">
            <a:off x="3271016" y="5282322"/>
            <a:ext cx="764923" cy="26505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66 Conector recto"/>
          <p:cNvCxnSpPr/>
          <p:nvPr/>
        </p:nvCxnSpPr>
        <p:spPr>
          <a:xfrm rot="3780000">
            <a:off x="4905416" y="6134520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72 Conector recto"/>
          <p:cNvCxnSpPr/>
          <p:nvPr/>
        </p:nvCxnSpPr>
        <p:spPr>
          <a:xfrm rot="3780000">
            <a:off x="4119548" y="6552939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73 CuadroTexto"/>
          <p:cNvSpPr txBox="1"/>
          <p:nvPr/>
        </p:nvSpPr>
        <p:spPr>
          <a:xfrm>
            <a:off x="2820571" y="5193411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252°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74 CuadroTexto"/>
          <p:cNvSpPr txBox="1"/>
          <p:nvPr/>
        </p:nvSpPr>
        <p:spPr>
          <a:xfrm>
            <a:off x="5007552" y="60903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061°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8" name="77 Conector recto"/>
          <p:cNvCxnSpPr/>
          <p:nvPr/>
        </p:nvCxnSpPr>
        <p:spPr>
          <a:xfrm rot="16680000">
            <a:off x="3452505" y="7384163"/>
            <a:ext cx="0" cy="396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78 Conector recto"/>
          <p:cNvCxnSpPr/>
          <p:nvPr/>
        </p:nvCxnSpPr>
        <p:spPr>
          <a:xfrm rot="16680000">
            <a:off x="4896317" y="7641078"/>
            <a:ext cx="0" cy="288000"/>
          </a:xfrm>
          <a:prstGeom prst="line">
            <a:avLst/>
          </a:prstGeom>
          <a:ln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79 CuadroTexto"/>
          <p:cNvSpPr txBox="1"/>
          <p:nvPr/>
        </p:nvSpPr>
        <p:spPr>
          <a:xfrm>
            <a:off x="2924944" y="7437512"/>
            <a:ext cx="45044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278°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76 CuadroTexto"/>
          <p:cNvSpPr txBox="1"/>
          <p:nvPr/>
        </p:nvSpPr>
        <p:spPr>
          <a:xfrm>
            <a:off x="44623" y="3059832"/>
            <a:ext cx="455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p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7" name="77 CuadroTexto"/>
          <p:cNvSpPr txBox="1"/>
          <p:nvPr/>
        </p:nvSpPr>
        <p:spPr>
          <a:xfrm>
            <a:off x="908720" y="3635896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n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8" name="79 CuadroTexto"/>
          <p:cNvSpPr txBox="1"/>
          <p:nvPr/>
        </p:nvSpPr>
        <p:spPr>
          <a:xfrm>
            <a:off x="2121067" y="1652123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o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89" name="80 CuadroTexto"/>
          <p:cNvSpPr txBox="1"/>
          <p:nvPr/>
        </p:nvSpPr>
        <p:spPr>
          <a:xfrm>
            <a:off x="1916831" y="4147378"/>
            <a:ext cx="50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l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0" name="81 CuadroTexto"/>
          <p:cNvSpPr txBox="1"/>
          <p:nvPr/>
        </p:nvSpPr>
        <p:spPr>
          <a:xfrm>
            <a:off x="2137013" y="4413434"/>
            <a:ext cx="416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k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3" name="83 CuadroTexto"/>
          <p:cNvSpPr txBox="1"/>
          <p:nvPr/>
        </p:nvSpPr>
        <p:spPr>
          <a:xfrm>
            <a:off x="2708920" y="2444994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m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5" name="85 CuadroTexto"/>
          <p:cNvSpPr txBox="1"/>
          <p:nvPr/>
        </p:nvSpPr>
        <p:spPr>
          <a:xfrm>
            <a:off x="4557296" y="4813489"/>
            <a:ext cx="516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i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6" name="86 CuadroTexto"/>
          <p:cNvSpPr txBox="1"/>
          <p:nvPr/>
        </p:nvSpPr>
        <p:spPr>
          <a:xfrm>
            <a:off x="3124086" y="5029981"/>
            <a:ext cx="3396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h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99" name="89 CuadroTexto"/>
          <p:cNvSpPr txBox="1"/>
          <p:nvPr/>
        </p:nvSpPr>
        <p:spPr>
          <a:xfrm>
            <a:off x="2994418" y="5814863"/>
            <a:ext cx="4840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g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0" name="90 CuadroTexto"/>
          <p:cNvSpPr txBox="1"/>
          <p:nvPr/>
        </p:nvSpPr>
        <p:spPr>
          <a:xfrm>
            <a:off x="4221088" y="5724128"/>
            <a:ext cx="3692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e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1" name="92 CuadroTexto"/>
          <p:cNvSpPr txBox="1"/>
          <p:nvPr/>
        </p:nvSpPr>
        <p:spPr>
          <a:xfrm>
            <a:off x="2930928" y="6318712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f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2" name="93 CuadroTexto"/>
          <p:cNvSpPr txBox="1"/>
          <p:nvPr/>
        </p:nvSpPr>
        <p:spPr>
          <a:xfrm>
            <a:off x="3230960" y="7547243"/>
            <a:ext cx="441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b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3" name="94 CuadroTexto"/>
          <p:cNvSpPr txBox="1"/>
          <p:nvPr/>
        </p:nvSpPr>
        <p:spPr>
          <a:xfrm>
            <a:off x="3286872" y="7805789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a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4" name="95 CuadroTexto"/>
          <p:cNvSpPr txBox="1"/>
          <p:nvPr/>
        </p:nvSpPr>
        <p:spPr>
          <a:xfrm>
            <a:off x="3789040" y="8440687"/>
            <a:ext cx="441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 smtClean="0"/>
              <a:t>Z</a:t>
            </a:r>
            <a:endParaRPr lang="es-CL" sz="1400" dirty="0"/>
          </a:p>
        </p:txBody>
      </p:sp>
      <p:sp>
        <p:nvSpPr>
          <p:cNvPr id="105" name="96 CuadroTexto"/>
          <p:cNvSpPr txBox="1"/>
          <p:nvPr/>
        </p:nvSpPr>
        <p:spPr>
          <a:xfrm>
            <a:off x="4725144" y="6856511"/>
            <a:ext cx="4320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c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6" name="97 CuadroTexto"/>
          <p:cNvSpPr txBox="1"/>
          <p:nvPr/>
        </p:nvSpPr>
        <p:spPr>
          <a:xfrm>
            <a:off x="4797152" y="6280447"/>
            <a:ext cx="3980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d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09" name="108 CuadroTexto"/>
          <p:cNvSpPr txBox="1"/>
          <p:nvPr/>
        </p:nvSpPr>
        <p:spPr>
          <a:xfrm>
            <a:off x="5949280" y="8296671"/>
            <a:ext cx="462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/>
              <a:t>Y</a:t>
            </a:r>
            <a:endParaRPr lang="es-CL" sz="1400" dirty="0"/>
          </a:p>
        </p:txBody>
      </p:sp>
      <p:sp>
        <p:nvSpPr>
          <p:cNvPr id="111" name="75 CuadroTexto"/>
          <p:cNvSpPr txBox="1"/>
          <p:nvPr/>
        </p:nvSpPr>
        <p:spPr>
          <a:xfrm>
            <a:off x="1484784" y="683568"/>
            <a:ext cx="482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r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sp>
        <p:nvSpPr>
          <p:cNvPr id="112" name="75 CuadroTexto"/>
          <p:cNvSpPr txBox="1"/>
          <p:nvPr/>
        </p:nvSpPr>
        <p:spPr>
          <a:xfrm>
            <a:off x="908720" y="1547664"/>
            <a:ext cx="482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/>
              <a:t>q</a:t>
            </a:r>
            <a:r>
              <a:rPr lang="es-CL" sz="1400" dirty="0" smtClean="0"/>
              <a:t>’</a:t>
            </a:r>
            <a:endParaRPr lang="es-CL" sz="1400" dirty="0"/>
          </a:p>
        </p:txBody>
      </p:sp>
      <p:grpSp>
        <p:nvGrpSpPr>
          <p:cNvPr id="113" name="112 Grupo"/>
          <p:cNvGrpSpPr/>
          <p:nvPr/>
        </p:nvGrpSpPr>
        <p:grpSpPr>
          <a:xfrm>
            <a:off x="3753072" y="8150382"/>
            <a:ext cx="1903495" cy="300177"/>
            <a:chOff x="4271564" y="5068277"/>
            <a:chExt cx="1903495" cy="300177"/>
          </a:xfrm>
        </p:grpSpPr>
        <p:cxnSp>
          <p:nvCxnSpPr>
            <p:cNvPr id="114" name="113 Conector recto"/>
            <p:cNvCxnSpPr/>
            <p:nvPr/>
          </p:nvCxnSpPr>
          <p:spPr>
            <a:xfrm>
              <a:off x="4271564" y="5368454"/>
              <a:ext cx="572551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114 Conector recto"/>
            <p:cNvCxnSpPr/>
            <p:nvPr/>
          </p:nvCxnSpPr>
          <p:spPr>
            <a:xfrm>
              <a:off x="5266712" y="5282845"/>
              <a:ext cx="499338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115 CuadroTexto"/>
            <p:cNvSpPr txBox="1"/>
            <p:nvPr/>
          </p:nvSpPr>
          <p:spPr>
            <a:xfrm>
              <a:off x="5653256" y="5068277"/>
              <a:ext cx="52180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273°(</a:t>
              </a:r>
              <a:r>
                <a:rPr lang="es-CL" sz="800" dirty="0">
                  <a:latin typeface="Arial" panose="020B0604020202020204" pitchFamily="34" charset="0"/>
                  <a:cs typeface="Arial" panose="020B0604020202020204" pitchFamily="34" charset="0"/>
                </a:rPr>
                <a:t>z</a:t>
              </a:r>
              <a:r>
                <a:rPr lang="es-CL" sz="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s-CL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5" name="85 CuadroTexto"/>
          <p:cNvSpPr txBox="1"/>
          <p:nvPr/>
        </p:nvSpPr>
        <p:spPr>
          <a:xfrm>
            <a:off x="3895604" y="3275032"/>
            <a:ext cx="516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400" dirty="0" smtClean="0"/>
              <a:t>j’</a:t>
            </a:r>
            <a:endParaRPr lang="es-CL" sz="1400" dirty="0"/>
          </a:p>
        </p:txBody>
      </p:sp>
      <p:grpSp>
        <p:nvGrpSpPr>
          <p:cNvPr id="62" name="61 Grupo"/>
          <p:cNvGrpSpPr/>
          <p:nvPr/>
        </p:nvGrpSpPr>
        <p:grpSpPr>
          <a:xfrm>
            <a:off x="1340768" y="773386"/>
            <a:ext cx="3258735" cy="6858081"/>
            <a:chOff x="1340768" y="773386"/>
            <a:chExt cx="3258735" cy="6858081"/>
          </a:xfrm>
        </p:grpSpPr>
        <p:grpSp>
          <p:nvGrpSpPr>
            <p:cNvPr id="64" name="Group 88"/>
            <p:cNvGrpSpPr>
              <a:grpSpLocks/>
            </p:cNvGrpSpPr>
            <p:nvPr/>
          </p:nvGrpSpPr>
          <p:grpSpPr bwMode="auto">
            <a:xfrm>
              <a:off x="1340768" y="773386"/>
              <a:ext cx="107950" cy="252412"/>
              <a:chOff x="2010" y="2160"/>
              <a:chExt cx="528" cy="1488"/>
            </a:xfrm>
          </p:grpSpPr>
          <p:sp>
            <p:nvSpPr>
              <p:cNvPr id="127" name="Rectangle 89"/>
              <p:cNvSpPr>
                <a:spLocks noChangeArrowheads="1"/>
              </p:cNvSpPr>
              <p:nvPr/>
            </p:nvSpPr>
            <p:spPr bwMode="auto">
              <a:xfrm>
                <a:off x="2112" y="2208"/>
                <a:ext cx="336" cy="1392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28" name="Rectangle 90"/>
              <p:cNvSpPr>
                <a:spLocks noChangeArrowheads="1"/>
              </p:cNvSpPr>
              <p:nvPr/>
            </p:nvSpPr>
            <p:spPr bwMode="auto">
              <a:xfrm>
                <a:off x="2112" y="2352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29" name="Rectangle 91"/>
              <p:cNvSpPr>
                <a:spLocks noChangeArrowheads="1"/>
              </p:cNvSpPr>
              <p:nvPr/>
            </p:nvSpPr>
            <p:spPr bwMode="auto">
              <a:xfrm>
                <a:off x="2112" y="2496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0" name="Rectangle 92"/>
              <p:cNvSpPr>
                <a:spLocks noChangeArrowheads="1"/>
              </p:cNvSpPr>
              <p:nvPr/>
            </p:nvSpPr>
            <p:spPr bwMode="auto">
              <a:xfrm>
                <a:off x="2208" y="2496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1" name="Rectangle 93"/>
              <p:cNvSpPr>
                <a:spLocks noChangeArrowheads="1"/>
              </p:cNvSpPr>
              <p:nvPr/>
            </p:nvSpPr>
            <p:spPr bwMode="auto">
              <a:xfrm>
                <a:off x="2112" y="2640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2" name="Rectangle 94"/>
              <p:cNvSpPr>
                <a:spLocks noChangeArrowheads="1"/>
              </p:cNvSpPr>
              <p:nvPr/>
            </p:nvSpPr>
            <p:spPr bwMode="auto">
              <a:xfrm>
                <a:off x="2112" y="2928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>
                  <a:solidFill>
                    <a:schemeClr val="bg1"/>
                  </a:solidFill>
                </a:endParaRPr>
              </a:p>
            </p:txBody>
          </p:sp>
          <p:sp>
            <p:nvSpPr>
              <p:cNvPr id="133" name="Rectangle 95"/>
              <p:cNvSpPr>
                <a:spLocks noChangeArrowheads="1"/>
              </p:cNvSpPr>
              <p:nvPr/>
            </p:nvSpPr>
            <p:spPr bwMode="auto">
              <a:xfrm>
                <a:off x="2112" y="321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4" name="Rectangle 96"/>
              <p:cNvSpPr>
                <a:spLocks noChangeArrowheads="1"/>
              </p:cNvSpPr>
              <p:nvPr/>
            </p:nvSpPr>
            <p:spPr bwMode="auto">
              <a:xfrm>
                <a:off x="2208" y="2784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5" name="Rectangle 97"/>
              <p:cNvSpPr>
                <a:spLocks noChangeArrowheads="1"/>
              </p:cNvSpPr>
              <p:nvPr/>
            </p:nvSpPr>
            <p:spPr bwMode="auto">
              <a:xfrm>
                <a:off x="2208" y="307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6" name="Rectangle 98"/>
              <p:cNvSpPr>
                <a:spLocks noChangeArrowheads="1"/>
              </p:cNvSpPr>
              <p:nvPr/>
            </p:nvSpPr>
            <p:spPr bwMode="auto">
              <a:xfrm>
                <a:off x="2208" y="3360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7" name="Rectangle 99"/>
              <p:cNvSpPr>
                <a:spLocks noChangeArrowheads="1"/>
              </p:cNvSpPr>
              <p:nvPr/>
            </p:nvSpPr>
            <p:spPr bwMode="auto">
              <a:xfrm>
                <a:off x="2208" y="2208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8" name="Rectangle 100"/>
              <p:cNvSpPr>
                <a:spLocks noChangeArrowheads="1"/>
              </p:cNvSpPr>
              <p:nvPr/>
            </p:nvSpPr>
            <p:spPr bwMode="auto">
              <a:xfrm>
                <a:off x="2352" y="2352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39" name="Rectangle 101"/>
              <p:cNvSpPr>
                <a:spLocks noChangeArrowheads="1"/>
              </p:cNvSpPr>
              <p:nvPr/>
            </p:nvSpPr>
            <p:spPr bwMode="auto">
              <a:xfrm>
                <a:off x="2352" y="2640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40" name="Rectangle 102"/>
              <p:cNvSpPr>
                <a:spLocks noChangeArrowheads="1"/>
              </p:cNvSpPr>
              <p:nvPr/>
            </p:nvSpPr>
            <p:spPr bwMode="auto">
              <a:xfrm>
                <a:off x="2352" y="2928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41" name="Rectangle 103"/>
              <p:cNvSpPr>
                <a:spLocks noChangeArrowheads="1"/>
              </p:cNvSpPr>
              <p:nvPr/>
            </p:nvSpPr>
            <p:spPr bwMode="auto">
              <a:xfrm>
                <a:off x="2352" y="321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42" name="AutoShape 104"/>
              <p:cNvSpPr>
                <a:spLocks noChangeArrowheads="1"/>
              </p:cNvSpPr>
              <p:nvPr/>
            </p:nvSpPr>
            <p:spPr bwMode="auto">
              <a:xfrm rot="-5400000">
                <a:off x="2178" y="3288"/>
                <a:ext cx="192" cy="528"/>
              </a:xfrm>
              <a:prstGeom prst="flowChartDelay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43" name="Rectangle 105"/>
              <p:cNvSpPr>
                <a:spLocks noChangeArrowheads="1"/>
              </p:cNvSpPr>
              <p:nvPr/>
            </p:nvSpPr>
            <p:spPr bwMode="auto">
              <a:xfrm>
                <a:off x="2160" y="2160"/>
                <a:ext cx="240" cy="48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44" name="Rectangle 106"/>
              <p:cNvSpPr>
                <a:spLocks noChangeArrowheads="1"/>
              </p:cNvSpPr>
              <p:nvPr/>
            </p:nvSpPr>
            <p:spPr bwMode="auto">
              <a:xfrm>
                <a:off x="2112" y="2784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65" name="Group 88"/>
            <p:cNvGrpSpPr>
              <a:grpSpLocks/>
            </p:cNvGrpSpPr>
            <p:nvPr/>
          </p:nvGrpSpPr>
          <p:grpSpPr bwMode="auto">
            <a:xfrm>
              <a:off x="3377154" y="5134178"/>
              <a:ext cx="107950" cy="252412"/>
              <a:chOff x="2010" y="2160"/>
              <a:chExt cx="528" cy="1488"/>
            </a:xfrm>
          </p:grpSpPr>
          <p:sp>
            <p:nvSpPr>
              <p:cNvPr id="84" name="Rectangle 89"/>
              <p:cNvSpPr>
                <a:spLocks noChangeArrowheads="1"/>
              </p:cNvSpPr>
              <p:nvPr/>
            </p:nvSpPr>
            <p:spPr bwMode="auto">
              <a:xfrm>
                <a:off x="2112" y="2208"/>
                <a:ext cx="336" cy="1392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85" name="Rectangle 90"/>
              <p:cNvSpPr>
                <a:spLocks noChangeArrowheads="1"/>
              </p:cNvSpPr>
              <p:nvPr/>
            </p:nvSpPr>
            <p:spPr bwMode="auto">
              <a:xfrm>
                <a:off x="2112" y="235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91" name="Rectangle 91"/>
              <p:cNvSpPr>
                <a:spLocks noChangeArrowheads="1"/>
              </p:cNvSpPr>
              <p:nvPr/>
            </p:nvSpPr>
            <p:spPr bwMode="auto">
              <a:xfrm>
                <a:off x="2112" y="249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92" name="Rectangle 92"/>
              <p:cNvSpPr>
                <a:spLocks noChangeArrowheads="1"/>
              </p:cNvSpPr>
              <p:nvPr/>
            </p:nvSpPr>
            <p:spPr bwMode="auto">
              <a:xfrm>
                <a:off x="2208" y="249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97" name="Rectangle 93"/>
              <p:cNvSpPr>
                <a:spLocks noChangeArrowheads="1"/>
              </p:cNvSpPr>
              <p:nvPr/>
            </p:nvSpPr>
            <p:spPr bwMode="auto">
              <a:xfrm>
                <a:off x="2112" y="2640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98" name="Rectangle 94"/>
              <p:cNvSpPr>
                <a:spLocks noChangeArrowheads="1"/>
              </p:cNvSpPr>
              <p:nvPr/>
            </p:nvSpPr>
            <p:spPr bwMode="auto">
              <a:xfrm>
                <a:off x="2112" y="2928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07" name="Rectangle 95"/>
              <p:cNvSpPr>
                <a:spLocks noChangeArrowheads="1"/>
              </p:cNvSpPr>
              <p:nvPr/>
            </p:nvSpPr>
            <p:spPr bwMode="auto">
              <a:xfrm>
                <a:off x="2112" y="3216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08" name="Rectangle 96"/>
              <p:cNvSpPr>
                <a:spLocks noChangeArrowheads="1"/>
              </p:cNvSpPr>
              <p:nvPr/>
            </p:nvSpPr>
            <p:spPr bwMode="auto">
              <a:xfrm>
                <a:off x="2208" y="2784"/>
                <a:ext cx="240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10" name="Rectangle 97"/>
              <p:cNvSpPr>
                <a:spLocks noChangeArrowheads="1"/>
              </p:cNvSpPr>
              <p:nvPr/>
            </p:nvSpPr>
            <p:spPr bwMode="auto">
              <a:xfrm>
                <a:off x="2208" y="3072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17" name="Rectangle 98"/>
              <p:cNvSpPr>
                <a:spLocks noChangeArrowheads="1"/>
              </p:cNvSpPr>
              <p:nvPr/>
            </p:nvSpPr>
            <p:spPr bwMode="auto">
              <a:xfrm>
                <a:off x="2208" y="3360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18" name="Rectangle 99"/>
              <p:cNvSpPr>
                <a:spLocks noChangeArrowheads="1"/>
              </p:cNvSpPr>
              <p:nvPr/>
            </p:nvSpPr>
            <p:spPr bwMode="auto">
              <a:xfrm>
                <a:off x="2208" y="2208"/>
                <a:ext cx="240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19" name="Rectangle 100"/>
              <p:cNvSpPr>
                <a:spLocks noChangeArrowheads="1"/>
              </p:cNvSpPr>
              <p:nvPr/>
            </p:nvSpPr>
            <p:spPr bwMode="auto">
              <a:xfrm>
                <a:off x="2352" y="2352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20" name="Rectangle 101"/>
              <p:cNvSpPr>
                <a:spLocks noChangeArrowheads="1"/>
              </p:cNvSpPr>
              <p:nvPr/>
            </p:nvSpPr>
            <p:spPr bwMode="auto">
              <a:xfrm>
                <a:off x="2352" y="2640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21" name="Rectangle 102"/>
              <p:cNvSpPr>
                <a:spLocks noChangeArrowheads="1"/>
              </p:cNvSpPr>
              <p:nvPr/>
            </p:nvSpPr>
            <p:spPr bwMode="auto">
              <a:xfrm>
                <a:off x="2352" y="2928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22" name="Rectangle 103"/>
              <p:cNvSpPr>
                <a:spLocks noChangeArrowheads="1"/>
              </p:cNvSpPr>
              <p:nvPr/>
            </p:nvSpPr>
            <p:spPr bwMode="auto">
              <a:xfrm>
                <a:off x="2352" y="321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23" name="AutoShape 104"/>
              <p:cNvSpPr>
                <a:spLocks noChangeArrowheads="1"/>
              </p:cNvSpPr>
              <p:nvPr/>
            </p:nvSpPr>
            <p:spPr bwMode="auto">
              <a:xfrm rot="-5400000">
                <a:off x="2178" y="3288"/>
                <a:ext cx="192" cy="528"/>
              </a:xfrm>
              <a:prstGeom prst="flowChartDelay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24" name="Rectangle 105"/>
              <p:cNvSpPr>
                <a:spLocks noChangeArrowheads="1"/>
              </p:cNvSpPr>
              <p:nvPr/>
            </p:nvSpPr>
            <p:spPr bwMode="auto">
              <a:xfrm>
                <a:off x="2160" y="2160"/>
                <a:ext cx="240" cy="48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26" name="Rectangle 106"/>
              <p:cNvSpPr>
                <a:spLocks noChangeArrowheads="1"/>
              </p:cNvSpPr>
              <p:nvPr/>
            </p:nvSpPr>
            <p:spPr bwMode="auto">
              <a:xfrm>
                <a:off x="2112" y="2784"/>
                <a:ext cx="96" cy="144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66" name="Group 156"/>
            <p:cNvGrpSpPr>
              <a:grpSpLocks/>
            </p:cNvGrpSpPr>
            <p:nvPr/>
          </p:nvGrpSpPr>
          <p:grpSpPr bwMode="auto">
            <a:xfrm>
              <a:off x="4455041" y="7347403"/>
              <a:ext cx="144462" cy="241247"/>
              <a:chOff x="1238" y="1849"/>
              <a:chExt cx="423" cy="809"/>
            </a:xfrm>
          </p:grpSpPr>
          <p:sp>
            <p:nvSpPr>
              <p:cNvPr id="76" name="Freeform 102"/>
              <p:cNvSpPr>
                <a:spLocks/>
              </p:cNvSpPr>
              <p:nvPr/>
            </p:nvSpPr>
            <p:spPr bwMode="auto">
              <a:xfrm>
                <a:off x="1329" y="2206"/>
                <a:ext cx="241" cy="392"/>
              </a:xfrm>
              <a:custGeom>
                <a:avLst/>
                <a:gdLst>
                  <a:gd name="T0" fmla="*/ 19 w 384"/>
                  <a:gd name="T1" fmla="*/ 209 h 624"/>
                  <a:gd name="T2" fmla="*/ 56 w 384"/>
                  <a:gd name="T3" fmla="*/ 0 h 624"/>
                  <a:gd name="T4" fmla="*/ 95 w 384"/>
                  <a:gd name="T5" fmla="*/ 0 h 624"/>
                  <a:gd name="T6" fmla="*/ 132 w 384"/>
                  <a:gd name="T7" fmla="*/ 209 h 624"/>
                  <a:gd name="T8" fmla="*/ 151 w 384"/>
                  <a:gd name="T9" fmla="*/ 246 h 624"/>
                  <a:gd name="T10" fmla="*/ 0 w 384"/>
                  <a:gd name="T11" fmla="*/ 246 h 624"/>
                  <a:gd name="T12" fmla="*/ 19 w 384"/>
                  <a:gd name="T13" fmla="*/ 209 h 6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84"/>
                  <a:gd name="T22" fmla="*/ 0 h 624"/>
                  <a:gd name="T23" fmla="*/ 384 w 384"/>
                  <a:gd name="T24" fmla="*/ 624 h 62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solidFill>
                <a:srgbClr val="FFFF00"/>
              </a:solidFill>
              <a:ln w="635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77" name="AutoShape 103"/>
              <p:cNvSpPr>
                <a:spLocks noChangeArrowheads="1"/>
              </p:cNvSpPr>
              <p:nvPr/>
            </p:nvSpPr>
            <p:spPr bwMode="auto">
              <a:xfrm flipV="1">
                <a:off x="1374" y="2042"/>
                <a:ext cx="134" cy="153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81" name="AutoShape 104"/>
              <p:cNvSpPr>
                <a:spLocks noChangeArrowheads="1"/>
              </p:cNvSpPr>
              <p:nvPr/>
            </p:nvSpPr>
            <p:spPr bwMode="auto">
              <a:xfrm rot="-5400000">
                <a:off x="1389" y="2386"/>
                <a:ext cx="121" cy="423"/>
              </a:xfrm>
              <a:prstGeom prst="flowChartDelay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82" name="Freeform 105"/>
              <p:cNvSpPr>
                <a:spLocks/>
              </p:cNvSpPr>
              <p:nvPr/>
            </p:nvSpPr>
            <p:spPr bwMode="auto">
              <a:xfrm>
                <a:off x="1397" y="2206"/>
                <a:ext cx="105" cy="124"/>
              </a:xfrm>
              <a:custGeom>
                <a:avLst/>
                <a:gdLst>
                  <a:gd name="T0" fmla="*/ 0 w 168"/>
                  <a:gd name="T1" fmla="*/ 78 h 198"/>
                  <a:gd name="T2" fmla="*/ 14 w 168"/>
                  <a:gd name="T3" fmla="*/ 0 h 198"/>
                  <a:gd name="T4" fmla="*/ 52 w 168"/>
                  <a:gd name="T5" fmla="*/ 0 h 198"/>
                  <a:gd name="T6" fmla="*/ 66 w 168"/>
                  <a:gd name="T7" fmla="*/ 78 h 198"/>
                  <a:gd name="T8" fmla="*/ 0 w 168"/>
                  <a:gd name="T9" fmla="*/ 78 h 1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"/>
                  <a:gd name="T16" fmla="*/ 0 h 198"/>
                  <a:gd name="T17" fmla="*/ 168 w 168"/>
                  <a:gd name="T18" fmla="*/ 198 h 1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" h="198">
                    <a:moveTo>
                      <a:pt x="0" y="198"/>
                    </a:moveTo>
                    <a:lnTo>
                      <a:pt x="36" y="0"/>
                    </a:lnTo>
                    <a:lnTo>
                      <a:pt x="132" y="0"/>
                    </a:lnTo>
                    <a:lnTo>
                      <a:pt x="168" y="198"/>
                    </a:lnTo>
                    <a:lnTo>
                      <a:pt x="0" y="198"/>
                    </a:lnTo>
                    <a:close/>
                  </a:path>
                </a:pathLst>
              </a:custGeom>
              <a:solidFill>
                <a:schemeClr val="tx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83" name="AutoShape 125"/>
              <p:cNvSpPr>
                <a:spLocks noChangeArrowheads="1"/>
              </p:cNvSpPr>
              <p:nvPr/>
            </p:nvSpPr>
            <p:spPr bwMode="auto">
              <a:xfrm>
                <a:off x="1382" y="1849"/>
                <a:ext cx="134" cy="153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  <p:grpSp>
          <p:nvGrpSpPr>
            <p:cNvPr id="69" name="226 Grupo"/>
            <p:cNvGrpSpPr>
              <a:grpSpLocks/>
            </p:cNvGrpSpPr>
            <p:nvPr/>
          </p:nvGrpSpPr>
          <p:grpSpPr bwMode="auto">
            <a:xfrm>
              <a:off x="3573014" y="7308302"/>
              <a:ext cx="882025" cy="323165"/>
              <a:chOff x="3944490" y="4702385"/>
              <a:chExt cx="984176" cy="323124"/>
            </a:xfrm>
          </p:grpSpPr>
          <p:sp>
            <p:nvSpPr>
              <p:cNvPr id="71" name="Text Box 215"/>
              <p:cNvSpPr txBox="1">
                <a:spLocks noChangeArrowheads="1"/>
              </p:cNvSpPr>
              <p:nvPr/>
            </p:nvSpPr>
            <p:spPr bwMode="auto">
              <a:xfrm>
                <a:off x="3944490" y="4702385"/>
                <a:ext cx="790497" cy="32312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ES_tradnl" sz="500" dirty="0" smtClean="0">
                    <a:latin typeface="Arial" charset="0"/>
                  </a:rPr>
                  <a:t>Bo. Peligroso</a:t>
                </a:r>
              </a:p>
              <a:p>
                <a:pPr algn="ctr"/>
                <a:r>
                  <a:rPr lang="es-ES_tradnl" sz="500" dirty="0" err="1" smtClean="0">
                    <a:latin typeface="Arial" charset="0"/>
                  </a:rPr>
                  <a:t>GrD</a:t>
                </a:r>
                <a:r>
                  <a:rPr lang="es-ES_tradnl" sz="500" dirty="0" smtClean="0">
                    <a:latin typeface="Arial" charset="0"/>
                  </a:rPr>
                  <a:t>(3)10s           </a:t>
                </a:r>
                <a:r>
                  <a:rPr lang="es-ES_tradnl" sz="500" dirty="0" err="1">
                    <a:latin typeface="Arial" charset="0"/>
                  </a:rPr>
                  <a:t>Sñ</a:t>
                </a:r>
                <a:r>
                  <a:rPr lang="es-ES_tradnl" sz="500" dirty="0">
                    <a:latin typeface="Arial" charset="0"/>
                  </a:rPr>
                  <a:t> Cardinal </a:t>
                </a:r>
                <a:r>
                  <a:rPr lang="es-ES_tradnl" sz="500" dirty="0" smtClean="0">
                    <a:latin typeface="Arial" charset="0"/>
                  </a:rPr>
                  <a:t>Este</a:t>
                </a:r>
                <a:endParaRPr lang="es-ES_tradnl" sz="500" dirty="0">
                  <a:latin typeface="Arial" charset="0"/>
                </a:endParaRPr>
              </a:p>
            </p:txBody>
          </p:sp>
          <p:cxnSp>
            <p:nvCxnSpPr>
              <p:cNvPr id="72" name="229 Conector recto de flecha"/>
              <p:cNvCxnSpPr>
                <a:cxnSpLocks noChangeShapeType="1"/>
              </p:cNvCxnSpPr>
              <p:nvPr/>
            </p:nvCxnSpPr>
            <p:spPr bwMode="auto">
              <a:xfrm>
                <a:off x="4762403" y="4877053"/>
                <a:ext cx="166263" cy="41331"/>
              </a:xfrm>
              <a:prstGeom prst="straightConnector1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</p:grpSp>
    </p:spTree>
    <p:extLst>
      <p:ext uri="{BB962C8B-B14F-4D97-AF65-F5344CB8AC3E}">
        <p14:creationId xmlns:p14="http://schemas.microsoft.com/office/powerpoint/2010/main" xmlns="" val="22764183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3779</TotalTime>
  <Words>1366</Words>
  <Application>Microsoft Office PowerPoint</Application>
  <PresentationFormat>Presentación en pantalla (4:3)</PresentationFormat>
  <Paragraphs>854</Paragraphs>
  <Slides>22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3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168118880</dc:creator>
  <cp:lastModifiedBy>105918003</cp:lastModifiedBy>
  <cp:revision>67</cp:revision>
  <dcterms:created xsi:type="dcterms:W3CDTF">2014-05-01T03:14:27Z</dcterms:created>
  <dcterms:modified xsi:type="dcterms:W3CDTF">2016-05-04T14:26:36Z</dcterms:modified>
</cp:coreProperties>
</file>