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1" r:id="rId4"/>
    <p:sldId id="282" r:id="rId5"/>
    <p:sldId id="267" r:id="rId6"/>
    <p:sldId id="268" r:id="rId7"/>
    <p:sldId id="271" r:id="rId8"/>
    <p:sldId id="272" r:id="rId9"/>
    <p:sldId id="273" r:id="rId10"/>
    <p:sldId id="274" r:id="rId11"/>
    <p:sldId id="283" r:id="rId12"/>
    <p:sldId id="284" r:id="rId13"/>
    <p:sldId id="285" r:id="rId14"/>
    <p:sldId id="286" r:id="rId15"/>
    <p:sldId id="287" r:id="rId16"/>
    <p:sldId id="288" r:id="rId17"/>
    <p:sldId id="275" r:id="rId18"/>
    <p:sldId id="276" r:id="rId19"/>
    <p:sldId id="279" r:id="rId20"/>
    <p:sldId id="280" r:id="rId21"/>
    <p:sldId id="277" r:id="rId22"/>
    <p:sldId id="278" r:id="rId23"/>
  </p:sldIdLst>
  <p:sldSz cx="6858000" cy="9144000" type="screen4x3"/>
  <p:notesSz cx="9144000" cy="6858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563" autoAdjust="0"/>
  </p:normalViewPr>
  <p:slideViewPr>
    <p:cSldViewPr>
      <p:cViewPr>
        <p:scale>
          <a:sx n="75" d="100"/>
          <a:sy n="75" d="100"/>
        </p:scale>
        <p:origin x="-2898" y="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5000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66089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430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293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7910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2451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60049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93739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3417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707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667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9FDA5-71F8-489F-BC51-091B7D7C284B}" type="datetimeFigureOut">
              <a:rPr lang="es-CL" smtClean="0"/>
              <a:pPr/>
              <a:t>03-05-2016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6615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5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6" name="15 Conector recto"/>
          <p:cNvCxnSpPr/>
          <p:nvPr/>
        </p:nvCxnSpPr>
        <p:spPr>
          <a:xfrm rot="7380000">
            <a:off x="4641979" y="4926741"/>
            <a:ext cx="0" cy="432000"/>
          </a:xfrm>
          <a:prstGeom prst="line">
            <a:avLst/>
          </a:prstGeom>
          <a:ln w="12700" cap="sq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0086" y="1032059"/>
            <a:ext cx="7748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8180000">
            <a:off x="2517646" y="615006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815688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19080000">
            <a:off x="4833150" y="267838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91572" y="5078924"/>
            <a:ext cx="805780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291204" y="7216551"/>
            <a:ext cx="777753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136°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791571" y="7670465"/>
            <a:ext cx="65995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62316" y="7178081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21480000" flipV="1">
            <a:off x="6042883" y="4719033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8960000" flipV="1">
            <a:off x="2571313" y="6907069"/>
            <a:ext cx="0" cy="36000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463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" y="1282063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30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</p:spTree>
    <p:extLst>
      <p:ext uri="{BB962C8B-B14F-4D97-AF65-F5344CB8AC3E}">
        <p14:creationId xmlns:p14="http://schemas.microsoft.com/office/powerpoint/2010/main" val="1702997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1" y="1286023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39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</p:spTree>
    <p:extLst>
      <p:ext uri="{BB962C8B-B14F-4D97-AF65-F5344CB8AC3E}">
        <p14:creationId xmlns:p14="http://schemas.microsoft.com/office/powerpoint/2010/main" val="1702997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6023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39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</p:spTree>
    <p:extLst>
      <p:ext uri="{BB962C8B-B14F-4D97-AF65-F5344CB8AC3E}">
        <p14:creationId xmlns:p14="http://schemas.microsoft.com/office/powerpoint/2010/main" val="1702997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7139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39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>
            <a:endCxn id="119" idx="1"/>
          </p:cNvCxnSpPr>
          <p:nvPr/>
        </p:nvCxnSpPr>
        <p:spPr>
          <a:xfrm flipH="1" flipV="1">
            <a:off x="3160330" y="7268892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418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6" y="1291570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302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>
            <a:endCxn id="119" idx="1"/>
          </p:cNvCxnSpPr>
          <p:nvPr/>
        </p:nvCxnSpPr>
        <p:spPr>
          <a:xfrm flipH="1" flipV="1">
            <a:off x="3160330" y="7268892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49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605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124511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82336" y="1555474"/>
            <a:ext cx="1217090" cy="15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399426" y="3103474"/>
            <a:ext cx="13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60399" y="2976553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537131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89372" y="4986544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709137" y="146294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1116849" y="261849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682409" y="2354353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119743" y="374300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981469" y="5760160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064411" y="660535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399426" y="7205588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08355" y="1645872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1247418" y="2381030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5924278" y="2134044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528198" y="3467451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345457" y="5559591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4969652" y="6578763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775988" y="6862452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073449" y="139150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3333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1570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5968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COMANDANTE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>
            <a:endCxn id="119" idx="1"/>
          </p:cNvCxnSpPr>
          <p:nvPr/>
        </p:nvCxnSpPr>
        <p:spPr>
          <a:xfrm flipH="1" flipV="1">
            <a:off x="3160330" y="7268892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418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" y="1282652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COMANDANTE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302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5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6" name="15 Conector recto"/>
          <p:cNvCxnSpPr/>
          <p:nvPr/>
        </p:nvCxnSpPr>
        <p:spPr>
          <a:xfrm rot="7380000">
            <a:off x="4641979" y="4926741"/>
            <a:ext cx="0" cy="432000"/>
          </a:xfrm>
          <a:prstGeom prst="line">
            <a:avLst/>
          </a:prstGeom>
          <a:ln w="12700" cap="sq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0086" y="1032059"/>
            <a:ext cx="7748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8180000">
            <a:off x="2517646" y="615006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815688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19080000">
            <a:off x="4833150" y="267838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91572" y="5078924"/>
            <a:ext cx="805780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291204" y="7216551"/>
            <a:ext cx="777753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136°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791571" y="7670465"/>
            <a:ext cx="65995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62316" y="7178081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21480000" flipV="1">
            <a:off x="6042883" y="4719033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8960000" flipV="1">
            <a:off x="2571313" y="6907069"/>
            <a:ext cx="0" cy="36000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548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605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124511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82336" y="1555474"/>
            <a:ext cx="1217090" cy="15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399426" y="3103474"/>
            <a:ext cx="13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60399" y="2976553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537131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89372" y="4986544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709137" y="146294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1116849" y="261849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682409" y="2354353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119743" y="374300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981469" y="5760160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064411" y="660535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399426" y="7205588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08355" y="1645872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1247418" y="2381030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5924278" y="2134044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528198" y="3467451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345457" y="5559591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4969652" y="6578763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775988" y="6862452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073449" y="139150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45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5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6" name="15 Conector recto"/>
          <p:cNvCxnSpPr/>
          <p:nvPr/>
        </p:nvCxnSpPr>
        <p:spPr>
          <a:xfrm rot="7380000">
            <a:off x="4641979" y="4926741"/>
            <a:ext cx="0" cy="432000"/>
          </a:xfrm>
          <a:prstGeom prst="line">
            <a:avLst/>
          </a:prstGeom>
          <a:ln w="12700" cap="sq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CASTILLO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0087" y="1032059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8180000">
            <a:off x="2517646" y="615006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19080000">
            <a:off x="4833150" y="267838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91572" y="507892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462351" y="721655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62316" y="7178081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21480000" flipV="1">
            <a:off x="6042883" y="4719033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8960000" flipV="1">
            <a:off x="2571313" y="6907069"/>
            <a:ext cx="0" cy="36000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2456928" y="3743928"/>
            <a:ext cx="324000" cy="1800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3068960" y="421487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3753072" y="5402986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581128" y="7278107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4797152" y="7956376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30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605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124511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82336" y="1555474"/>
            <a:ext cx="1217090" cy="15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399426" y="3103474"/>
            <a:ext cx="13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60399" y="2976553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537131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89372" y="4986544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698016" y="151987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1198117" y="26287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800342" y="235435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38501" y="3742787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165304" y="576016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324387" y="666402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462355" y="720558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08355" y="1645872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1247418" y="2381030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5924278" y="2134044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528198" y="3467451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345457" y="5559591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4969652" y="6578763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775988" y="6862452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073449" y="139150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CASTILLO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2924944" y="2555776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3429000" y="298782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4869160" y="3173651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5445224" y="4181763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5517232" y="5004048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98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RADARISTA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75785" y="7526038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/>
          <p:nvPr/>
        </p:nvCxnSpPr>
        <p:spPr>
          <a:xfrm flipH="1" flipV="1">
            <a:off x="3177659" y="7294834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919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1570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RADARISTA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</a:t>
              </a:r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156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</a:t>
            </a:r>
            <a:r>
              <a:rPr lang="es-CL" sz="1400" dirty="0" smtClean="0"/>
              <a:t>’</a:t>
            </a:r>
            <a:endParaRPr lang="es-CL" sz="1400" dirty="0"/>
          </a:p>
        </p:txBody>
      </p:sp>
    </p:spTree>
    <p:extLst>
      <p:ext uri="{BB962C8B-B14F-4D97-AF65-F5344CB8AC3E}">
        <p14:creationId xmlns:p14="http://schemas.microsoft.com/office/powerpoint/2010/main" val="22764183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3756</TotalTime>
  <Words>1287</Words>
  <Application>Microsoft Office PowerPoint</Application>
  <PresentationFormat>Presentación en pantalla (4:3)</PresentationFormat>
  <Paragraphs>832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168118880</dc:creator>
  <cp:lastModifiedBy>raofoper</cp:lastModifiedBy>
  <cp:revision>64</cp:revision>
  <dcterms:created xsi:type="dcterms:W3CDTF">2014-05-01T03:14:27Z</dcterms:created>
  <dcterms:modified xsi:type="dcterms:W3CDTF">2016-05-04T00:56:27Z</dcterms:modified>
</cp:coreProperties>
</file>