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E3CB2B3-414A-4664-9275-704B344FB0DE}" type="datetimeFigureOut">
              <a:rPr lang="es-CL" smtClean="0"/>
              <a:t>06-06-2022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8848AE-C2AA-4AF7-8EEA-2221085FD1F1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CL" dirty="0"/>
              <a:t>“</a:t>
            </a:r>
            <a:r>
              <a:rPr lang="es-CL" u="sng" dirty="0"/>
              <a:t>yo en la escuela naval”</a:t>
            </a:r>
            <a:r>
              <a:rPr lang="es-CL" dirty="0"/>
              <a:t/>
            </a:r>
            <a:br>
              <a:rPr lang="es-CL" dirty="0"/>
            </a:b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Nombre: Camila González </a:t>
            </a:r>
          </a:p>
          <a:p>
            <a:r>
              <a:rPr lang="es-CL" dirty="0" smtClean="0"/>
              <a:t>Curso: 1°C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Ingreso reclutas 2022</a:t>
            </a:r>
            <a:endParaRPr lang="es-CL" dirty="0"/>
          </a:p>
        </p:txBody>
      </p:sp>
      <p:pic>
        <p:nvPicPr>
          <p:cNvPr id="4" name="3 Marcador de contenido" descr="ENTRADA-RECLUTAS-2022-42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714488"/>
            <a:ext cx="2890980" cy="1928826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050" name="Picture 2" descr="https://escuelanaval.cl/wp-content/uploads/2022/01/ENTRADA-RECLUTAS-2022-4189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1714488"/>
            <a:ext cx="2857500" cy="1905000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052" name="Picture 4" descr="https://escuelanaval.cl/wp-content/uploads/2022/01/ENTRADA-RECLUTAS-2022-41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4214818"/>
            <a:ext cx="3106967" cy="20729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Primera visita </a:t>
            </a:r>
            <a:endParaRPr lang="es-CL" dirty="0"/>
          </a:p>
        </p:txBody>
      </p:sp>
      <p:pic>
        <p:nvPicPr>
          <p:cNvPr id="4" name="3 Marcador de contenido" descr="FOTO-PRIMERA-VISITA-RECLUTAS-2022-12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357298"/>
            <a:ext cx="4068774" cy="4068774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46</TotalTime>
  <Words>19</Words>
  <Application>Microsoft Office PowerPoint</Application>
  <PresentationFormat>Presentación en pantalla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Vértice</vt:lpstr>
      <vt:lpstr>“yo en la escuela naval” </vt:lpstr>
      <vt:lpstr>Ingreso reclutas 2022</vt:lpstr>
      <vt:lpstr>Primera visita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5</cp:revision>
  <dcterms:created xsi:type="dcterms:W3CDTF">2022-06-06T16:05:49Z</dcterms:created>
  <dcterms:modified xsi:type="dcterms:W3CDTF">2022-06-06T16:52:15Z</dcterms:modified>
</cp:coreProperties>
</file>