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7"/>
  </p:notesMasterIdLst>
  <p:sldIdLst>
    <p:sldId id="452" r:id="rId5"/>
    <p:sldId id="536" r:id="rId6"/>
    <p:sldId id="543" r:id="rId8"/>
    <p:sldId id="544" r:id="rId9"/>
    <p:sldId id="545" r:id="rId10"/>
    <p:sldId id="546" r:id="rId11"/>
    <p:sldId id="561" r:id="rId12"/>
    <p:sldId id="550" r:id="rId13"/>
    <p:sldId id="565" r:id="rId14"/>
    <p:sldId id="562" r:id="rId15"/>
    <p:sldId id="564" r:id="rId16"/>
    <p:sldId id="568" r:id="rId17"/>
    <p:sldId id="563" r:id="rId18"/>
    <p:sldId id="566" r:id="rId19"/>
    <p:sldId id="357" r:id="rId20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9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60349"/>
    <a:srgbClr val="CCECFF"/>
    <a:srgbClr val="CCFFFF"/>
    <a:srgbClr val="CCFFCC"/>
    <a:srgbClr val="99CCFF"/>
    <a:srgbClr val="00CCFF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1446" y="66"/>
      </p:cViewPr>
      <p:guideLst>
        <p:guide orient="horz" pos="216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9A84B05-CB84-4109-ABE9-BB88F46EE724}" type="slidenum">
              <a:rPr kumimoji="0" lang="es-ES" altLang="es-CL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921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2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921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2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921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2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921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2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2133600" y="685800"/>
            <a:ext cx="2971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5257800" y="685800"/>
            <a:ext cx="2971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Font typeface="Wingdings" panose="05000000000000000000" pitchFamily="2" charset="2"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35725" y="685800"/>
            <a:ext cx="1885950" cy="5105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777875" y="685800"/>
            <a:ext cx="5505450" cy="5105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138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80604020202020204" pitchFamily="34" charset="0"/>
                <a:ea typeface="MS PGothic" pitchFamily="34" charset="-128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205547A-A30B-42AF-8345-CCFDDF468AA9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8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80604020202020204" pitchFamily="34" charset="0"/>
                <a:ea typeface="MS PGothic" pitchFamily="34" charset="-128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8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33312C-EEDF-4ADD-BCB0-377E8CFE8D8D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8E3D9-8B59-4DEE-887F-C881077C454C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1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84" name="Title Placeholder 1"/>
          <p:cNvSpPr>
            <a:spLocks noGrp="1"/>
          </p:cNvSpPr>
          <p:nvPr>
            <p:ph type="title"/>
          </p:nvPr>
        </p:nvSpPr>
        <p:spPr>
          <a:xfrm>
            <a:off x="777875" y="4876800"/>
            <a:ext cx="7543800" cy="9144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es-ES" altLang="es-CL" dirty="0"/>
              <a:t>Haga clic para modificar el estilo de título del patrón</a:t>
            </a:r>
            <a:endParaRPr lang="en-US" altLang="es-CL" dirty="0"/>
          </a:p>
        </p:txBody>
      </p:sp>
      <p:sp>
        <p:nvSpPr>
          <p:cNvPr id="3085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0"/>
            <a:ext cx="6096000" cy="3657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n-US" altLang="es-C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rgbClr val="FFFFFF">
                    <a:alpha val="60000"/>
                  </a:srgb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D434CC0-6371-4B7A-B4C1-2E75CEDE58B9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325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rgbClr val="FFFFFF">
                    <a:alpha val="60000"/>
                  </a:srgb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325" y="5842000"/>
            <a:ext cx="2133600" cy="304800"/>
          </a:xfrm>
          <a:prstGeom prst="rect">
            <a:avLst/>
          </a:prstGeom>
        </p:spPr>
        <p:txBody>
          <a:bodyPr vert="horz" wrap="square" lIns="91440" tIns="45720" rIns="91440" bIns="9144" numCol="1" anchor="b" anchorCtr="0" compatLnSpc="1"/>
          <a:lstStyle>
            <a:lvl1pPr eaLnBrk="1" hangingPunct="1">
              <a:defRPr sz="1600">
                <a:solidFill>
                  <a:srgbClr val="FFFFFF"/>
                </a:solidFill>
                <a:latin typeface="Palatino Linotype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56545C-8252-4F5C-B39E-07E9024617A4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9pPr>
    </p:titleStyle>
    <p:bodyStyle>
      <a:lvl1pPr marL="27305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"/>
        <a:defRPr sz="1900">
          <a:solidFill>
            <a:schemeClr val="tx1"/>
          </a:solidFill>
          <a:latin typeface="+mn-lt"/>
        </a:defRPr>
      </a:lvl2pPr>
      <a:lvl3pPr marL="1005205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"/>
        <a:defRPr sz="1700">
          <a:solidFill>
            <a:schemeClr val="tx1"/>
          </a:solidFill>
          <a:latin typeface="+mn-lt"/>
        </a:defRPr>
      </a:lvl3pPr>
      <a:lvl4pPr marL="137160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"/>
        <a:defRPr sz="1600">
          <a:solidFill>
            <a:schemeClr val="tx1"/>
          </a:solidFill>
          <a:latin typeface="+mn-lt"/>
        </a:defRPr>
      </a:lvl4pPr>
      <a:lvl5pPr marL="164465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5pPr>
      <a:lvl6pPr marL="21018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6pPr>
      <a:lvl7pPr marL="25590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7pPr>
      <a:lvl8pPr marL="30162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8pPr>
      <a:lvl9pPr marL="34734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11.jpeg"/><Relationship Id="rId7" Type="http://schemas.openxmlformats.org/officeDocument/2006/relationships/image" Target="../media/image10.jpeg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18.xml"/><Relationship Id="rId7" Type="http://schemas.openxmlformats.org/officeDocument/2006/relationships/image" Target="../media/image18.jpeg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29.pn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35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39.jpe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3 Rectángulo"/>
          <p:cNvSpPr/>
          <p:nvPr/>
        </p:nvSpPr>
        <p:spPr>
          <a:xfrm>
            <a:off x="5219700" y="1588"/>
            <a:ext cx="3924300" cy="685641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1 Título"/>
          <p:cNvSpPr txBox="1"/>
          <p:nvPr/>
        </p:nvSpPr>
        <p:spPr>
          <a:xfrm>
            <a:off x="1547663" y="3933056"/>
            <a:ext cx="8064896" cy="792087"/>
          </a:xfrm>
          <a:prstGeom prst="rect">
            <a:avLst/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CL" sz="48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Presentación S</a:t>
            </a:r>
            <a:r>
              <a:rPr kumimoji="0" lang="x-none" altLang="es-CL" sz="48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egundo AB</a:t>
            </a:r>
            <a:endParaRPr kumimoji="0" lang="x-none" altLang="es-CL" sz="4800" b="1" kern="0" cap="none" spc="0" normalizeH="0" baseline="0" noProof="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rgbClr val="EBFD3F"/>
              </a:solidFill>
              <a:latin typeface="Arial" panose="02080604020202020204" pitchFamily="34" charset="0"/>
              <a:ea typeface="+mj-ea"/>
              <a:cs typeface="Arial" panose="02080604020202020204" pitchFamily="34" charset="0"/>
            </a:endParaRPr>
          </a:p>
        </p:txBody>
      </p:sp>
      <p:sp>
        <p:nvSpPr>
          <p:cNvPr id="8" name="1 Título"/>
          <p:cNvSpPr txBox="1"/>
          <p:nvPr/>
        </p:nvSpPr>
        <p:spPr>
          <a:xfrm>
            <a:off x="395288" y="6021388"/>
            <a:ext cx="8713788" cy="792163"/>
          </a:xfrm>
          <a:prstGeom prst="rect">
            <a:avLst/>
          </a:prstGeom>
        </p:spPr>
        <p:txBody>
          <a:bodyPr anchor="ctr"/>
          <a:p>
            <a:pPr algn="r" eaLnBrk="1" hangingPunct="1"/>
            <a:r>
              <a:rPr lang="es-CL" altLang="x-none" sz="2000" b="1" dirty="0">
                <a:solidFill>
                  <a:srgbClr val="4A8EF2"/>
                </a:solidFill>
                <a:latin typeface="Arial" panose="02080604020202020204" pitchFamily="34" charset="0"/>
                <a:cs typeface="Arial" panose="02080604020202020204" pitchFamily="34" charset="0"/>
              </a:rPr>
              <a:t>Christopher HERNÁNDEZ Pedreros</a:t>
            </a:r>
            <a:endParaRPr lang="es-CL" altLang="x-none" sz="2000" b="1" dirty="0">
              <a:solidFill>
                <a:srgbClr val="4A8EF2"/>
              </a:solidFill>
              <a:latin typeface="Arial" panose="02080604020202020204" pitchFamily="34" charset="0"/>
              <a:cs typeface="Arial" panose="02080604020202020204" pitchFamily="34" charset="0"/>
            </a:endParaRPr>
          </a:p>
          <a:p>
            <a:pPr lvl="8" algn="r" eaLnBrk="1" hangingPunct="1"/>
            <a:r>
              <a:rPr lang="es-CL" altLang="x-none" sz="2000" b="1" dirty="0">
                <a:solidFill>
                  <a:srgbClr val="4A8EF2"/>
                </a:solidFill>
                <a:latin typeface="Arial" panose="02080604020202020204" pitchFamily="34" charset="0"/>
                <a:cs typeface="Arial" panose="02080604020202020204" pitchFamily="34" charset="0"/>
              </a:rPr>
              <a:t>Teniente 1</a:t>
            </a:r>
            <a:r>
              <a:rPr lang="x-none" altLang="es-CL" sz="2000" b="1" dirty="0">
                <a:solidFill>
                  <a:srgbClr val="4A8EF2"/>
                </a:solidFill>
                <a:latin typeface="Arial" panose="02080604020202020204" pitchFamily="34" charset="0"/>
                <a:cs typeface="Arial" panose="02080604020202020204" pitchFamily="34" charset="0"/>
              </a:rPr>
              <a:t>º </a:t>
            </a:r>
            <a:r>
              <a:rPr lang="es-CL" altLang="x-none" sz="2000" b="1" dirty="0">
                <a:solidFill>
                  <a:srgbClr val="4A8EF2"/>
                </a:solidFill>
                <a:latin typeface="Arial" panose="02080604020202020204" pitchFamily="34" charset="0"/>
                <a:cs typeface="Arial" panose="02080604020202020204" pitchFamily="34" charset="0"/>
              </a:rPr>
              <a:t>AB</a:t>
            </a:r>
            <a:endParaRPr lang="es-CL" altLang="x-none" sz="2000" b="1" dirty="0">
              <a:solidFill>
                <a:srgbClr val="4A8EF2"/>
              </a:solidFill>
              <a:latin typeface="Arial" panose="02080604020202020204" pitchFamily="34" charset="0"/>
              <a:ea typeface="Arial" panose="0208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Char char="-"/>
            </a:pPr>
            <a:r>
              <a:rPr lang="es-CL" altLang="es-CL" sz="2000" b="1" dirty="0">
                <a:solidFill>
                  <a:schemeClr val="bg1"/>
                </a:solidFill>
              </a:rPr>
              <a:t>2010: Ingreso ESNAVAL.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800100" lvl="1" indent="-342900" algn="just" eaLnBrk="1" hangingPunct="1">
              <a:buChar char="-"/>
            </a:pPr>
            <a:r>
              <a:rPr lang="es-CL" altLang="es-CL" sz="1600" dirty="0">
                <a:solidFill>
                  <a:schemeClr val="bg1"/>
                </a:solidFill>
              </a:rPr>
              <a:t>Seleccionado Básquetbol</a:t>
            </a:r>
            <a:r>
              <a:rPr lang="x-none" altLang="es-CL" sz="1600" dirty="0">
                <a:solidFill>
                  <a:schemeClr val="bg1"/>
                </a:solidFill>
              </a:rPr>
              <a:t>/Atletismo</a:t>
            </a:r>
            <a:endParaRPr lang="es-CL" altLang="es-CL" sz="1600" dirty="0">
              <a:solidFill>
                <a:schemeClr val="bg1"/>
              </a:solidFill>
            </a:endParaRPr>
          </a:p>
          <a:p>
            <a:pPr marL="800100" lvl="1" indent="-342900" algn="just" eaLnBrk="1" hangingPunct="1">
              <a:buChar char="-"/>
            </a:pPr>
            <a:r>
              <a:rPr lang="x-none" altLang="es-CL" sz="1600" dirty="0">
                <a:solidFill>
                  <a:schemeClr val="bg1"/>
                </a:solidFill>
              </a:rPr>
              <a:t>Círculo de Teatro</a:t>
            </a:r>
            <a:endParaRPr lang="es-CL" altLang="es-CL" sz="1600" dirty="0">
              <a:solidFill>
                <a:schemeClr val="bg1"/>
              </a:solidFill>
            </a:endParaRPr>
          </a:p>
          <a:p>
            <a:pPr marL="0" lvl="0" indent="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291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2" name="Picture 1" descr="drag14720710211138605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50" y="2788285"/>
            <a:ext cx="2475865" cy="1447800"/>
          </a:xfrm>
          <a:prstGeom prst="rect">
            <a:avLst/>
          </a:prstGeom>
        </p:spPr>
      </p:pic>
      <p:pic>
        <p:nvPicPr>
          <p:cNvPr id="3" name="Picture 2" descr="drag14909038642071637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00" y="4443730"/>
            <a:ext cx="2505075" cy="1880870"/>
          </a:xfrm>
          <a:prstGeom prst="rect">
            <a:avLst/>
          </a:prstGeom>
        </p:spPr>
      </p:pic>
      <p:pic>
        <p:nvPicPr>
          <p:cNvPr id="4" name="Picture 3" descr="drag63975736799149419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1575" y="2204720"/>
            <a:ext cx="2602230" cy="1951990"/>
          </a:xfrm>
          <a:prstGeom prst="rect">
            <a:avLst/>
          </a:prstGeom>
        </p:spPr>
      </p:pic>
      <p:pic>
        <p:nvPicPr>
          <p:cNvPr id="10" name="Picture 9" descr="drag65989764655510125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71645" y="2885440"/>
            <a:ext cx="1766570" cy="2144395"/>
          </a:xfrm>
          <a:prstGeom prst="rect">
            <a:avLst/>
          </a:prstGeom>
        </p:spPr>
      </p:pic>
      <p:pic>
        <p:nvPicPr>
          <p:cNvPr id="15" name="Picture 14" descr="drag54006578585472640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4500" y="4580255"/>
            <a:ext cx="2324100" cy="16567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7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Char char="-"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6" name="Picture 5" descr="drag55880618363040130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6650" y="4077335"/>
            <a:ext cx="3295650" cy="2190750"/>
          </a:xfrm>
          <a:prstGeom prst="rect">
            <a:avLst/>
          </a:prstGeom>
        </p:spPr>
      </p:pic>
      <p:pic>
        <p:nvPicPr>
          <p:cNvPr id="11" name="Picture 10" descr="drag21320665773452660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2965" y="1530985"/>
            <a:ext cx="2686050" cy="2038985"/>
          </a:xfrm>
          <a:prstGeom prst="rect">
            <a:avLst/>
          </a:prstGeom>
        </p:spPr>
      </p:pic>
      <p:pic>
        <p:nvPicPr>
          <p:cNvPr id="12" name="Picture 11" descr="drag60372673478773829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5785" y="1485265"/>
            <a:ext cx="2778760" cy="20847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buNone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7" name="Picture 6" descr="drag70135565890061834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2488" y="4004945"/>
            <a:ext cx="2914015" cy="2185670"/>
          </a:xfrm>
          <a:prstGeom prst="rect">
            <a:avLst/>
          </a:prstGeom>
        </p:spPr>
      </p:pic>
      <p:pic>
        <p:nvPicPr>
          <p:cNvPr id="13" name="Picture 12" descr="drag52493983606236051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1050" y="1628775"/>
            <a:ext cx="2954020" cy="1969770"/>
          </a:xfrm>
          <a:prstGeom prst="rect">
            <a:avLst/>
          </a:prstGeom>
        </p:spPr>
      </p:pic>
      <p:pic>
        <p:nvPicPr>
          <p:cNvPr id="16" name="Picture 15" descr="drag21756102057603774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5732145" y="3997960"/>
            <a:ext cx="2826385" cy="2120265"/>
          </a:xfrm>
          <a:prstGeom prst="rect">
            <a:avLst/>
          </a:prstGeom>
        </p:spPr>
      </p:pic>
      <p:pic>
        <p:nvPicPr>
          <p:cNvPr id="17" name="Picture 16" descr="drag75408003136355586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5630" y="1371600"/>
            <a:ext cx="2785110" cy="20891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Char char="-"/>
            </a:pPr>
            <a:r>
              <a:rPr lang="es-CL" altLang="es-CL" sz="2000" b="1" dirty="0">
                <a:solidFill>
                  <a:schemeClr val="bg1"/>
                </a:solidFill>
              </a:rPr>
              <a:t>2013: Egreso ESNAVAL. 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5" name="Picture 4" descr="drag89269682945675743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190" y="1628775"/>
            <a:ext cx="3039110" cy="2026285"/>
          </a:xfrm>
          <a:prstGeom prst="rect">
            <a:avLst/>
          </a:prstGeom>
        </p:spPr>
      </p:pic>
      <p:pic>
        <p:nvPicPr>
          <p:cNvPr id="14" name="Picture 13" descr="drag20876430962297423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7540" y="2132965"/>
            <a:ext cx="2225675" cy="3954780"/>
          </a:xfrm>
          <a:prstGeom prst="rect">
            <a:avLst/>
          </a:prstGeom>
        </p:spPr>
      </p:pic>
      <p:pic>
        <p:nvPicPr>
          <p:cNvPr id="17" name="Picture 16" descr="drag502407521686458727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3800" y="4045585"/>
            <a:ext cx="3203575" cy="21361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Char char="-"/>
            </a:pPr>
            <a:r>
              <a:rPr lang="es-CL" altLang="es-CL" sz="2000" b="1" dirty="0">
                <a:solidFill>
                  <a:schemeClr val="bg1"/>
                </a:solidFill>
              </a:rPr>
              <a:t>2014: B.E. Esmeralda.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18" name="Picture 17" descr="drag774933216002208538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35" y="1666875"/>
            <a:ext cx="2406650" cy="2420620"/>
          </a:xfrm>
          <a:prstGeom prst="rect">
            <a:avLst/>
          </a:prstGeom>
        </p:spPr>
      </p:pic>
      <p:pic>
        <p:nvPicPr>
          <p:cNvPr id="17" name="Picture 16" descr="drag21988587441364414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8175" y="2132965"/>
            <a:ext cx="2614930" cy="3503930"/>
          </a:xfrm>
          <a:prstGeom prst="rect">
            <a:avLst/>
          </a:prstGeom>
        </p:spPr>
      </p:pic>
      <p:pic>
        <p:nvPicPr>
          <p:cNvPr id="20" name="Picture 19" descr="drag175641137444878578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6830" y="4436745"/>
            <a:ext cx="3477260" cy="19577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Char char="-"/>
            </a:pPr>
            <a:r>
              <a:rPr lang="es-CL" altLang="es-CL" sz="2000" b="1" dirty="0">
                <a:solidFill>
                  <a:schemeClr val="bg1"/>
                </a:solidFill>
              </a:rPr>
              <a:t>2015: Oficial Materiales AO-5</a:t>
            </a:r>
            <a:r>
              <a:rPr lang="x-none" altLang="es-CL" sz="2000" b="1" dirty="0">
                <a:solidFill>
                  <a:schemeClr val="bg1"/>
                </a:solidFill>
              </a:rPr>
              <a:t>3</a:t>
            </a:r>
            <a:r>
              <a:rPr lang="es-CL" altLang="es-CL" sz="2000" b="1" dirty="0">
                <a:solidFill>
                  <a:schemeClr val="bg1"/>
                </a:solidFill>
              </a:rPr>
              <a:t> “Araucano”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800100" lvl="1" indent="-342900" algn="just" eaLnBrk="1" hangingPunct="1">
              <a:buChar char="-"/>
            </a:pPr>
            <a:r>
              <a:rPr lang="es-CL" altLang="es-CL" sz="1600" dirty="0">
                <a:solidFill>
                  <a:schemeClr val="bg1"/>
                </a:solidFill>
              </a:rPr>
              <a:t>Jefe Partida Sanidad (Estado 1)</a:t>
            </a:r>
            <a:r>
              <a:rPr lang="x-none" altLang="es-CL" sz="1600" dirty="0">
                <a:solidFill>
                  <a:schemeClr val="bg1"/>
                </a:solidFill>
              </a:rPr>
              <a:t>/ O.C.V. 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800100" lvl="1" indent="-342900" algn="just" eaLnBrk="1" hangingPunct="1">
              <a:buChar char="-"/>
            </a:pPr>
            <a:r>
              <a:rPr lang="es-CL" altLang="es-CL" sz="1600" dirty="0">
                <a:solidFill>
                  <a:schemeClr val="bg1"/>
                </a:solidFill>
              </a:rPr>
              <a:t>Matrimonio.</a:t>
            </a:r>
            <a:endParaRPr lang="es-CL" altLang="es-CL" sz="1600" dirty="0">
              <a:solidFill>
                <a:schemeClr val="bg1"/>
              </a:solidFill>
            </a:endParaRPr>
          </a:p>
          <a:p>
            <a:pPr marL="0" lvl="0" indent="0" algn="just" eaLnBrk="1" hangingPunct="1">
              <a:buNone/>
            </a:pPr>
            <a:endParaRPr lang="es-CL" altLang="es-CL" sz="2400" b="1" dirty="0">
              <a:solidFill>
                <a:schemeClr val="bg1"/>
              </a:solidFill>
            </a:endParaRPr>
          </a:p>
          <a:p>
            <a:pPr marL="0" lvl="0" indent="0" algn="just" eaLnBrk="1" hangingPunct="1">
              <a:buNone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5" name="Picture 4" descr="drag526402524337910368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0850" y="3141980"/>
            <a:ext cx="3308350" cy="2101850"/>
          </a:xfrm>
          <a:prstGeom prst="rect">
            <a:avLst/>
          </a:prstGeom>
        </p:spPr>
      </p:pic>
      <p:pic>
        <p:nvPicPr>
          <p:cNvPr id="2" name="Picture 1" descr="drag281568445271260898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150" y="3141980"/>
            <a:ext cx="3405505" cy="21012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7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buNone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291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3" name="Picture 2" descr="drag6815652304873672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116195" y="2496820"/>
            <a:ext cx="3990340" cy="2629535"/>
          </a:xfrm>
          <a:prstGeom prst="rect">
            <a:avLst/>
          </a:prstGeom>
        </p:spPr>
      </p:pic>
      <p:pic>
        <p:nvPicPr>
          <p:cNvPr id="7" name="Picture 6" descr="drag56210311990140070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534795" y="2579370"/>
            <a:ext cx="4032885" cy="2421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Char char="-"/>
            </a:pPr>
            <a:r>
              <a:rPr lang="es-CL" altLang="es-CL" sz="2000" b="1" dirty="0">
                <a:solidFill>
                  <a:schemeClr val="bg1"/>
                </a:solidFill>
              </a:rPr>
              <a:t>2016: Oficial Materiales AGS-61 “Cabo de Hornos”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800100" lvl="1" indent="-342900" algn="just" eaLnBrk="1" hangingPunct="1">
              <a:buChar char="-"/>
            </a:pPr>
            <a:r>
              <a:rPr lang="es-CL" altLang="es-CL" sz="1600" dirty="0">
                <a:solidFill>
                  <a:schemeClr val="bg1"/>
                </a:solidFill>
              </a:rPr>
              <a:t>Jefe Partida Sanidad (Estado 1)</a:t>
            </a:r>
            <a:r>
              <a:rPr lang="x-none" altLang="es-CL" sz="1600" dirty="0">
                <a:solidFill>
                  <a:schemeClr val="bg1"/>
                </a:solidFill>
              </a:rPr>
              <a:t>/ O.C. V.</a:t>
            </a:r>
            <a:endParaRPr lang="es-CL" altLang="es-CL" sz="2400" b="1" dirty="0">
              <a:solidFill>
                <a:schemeClr val="bg1"/>
              </a:solidFill>
            </a:endParaRPr>
          </a:p>
          <a:p>
            <a:pPr marL="0" lvl="0" indent="0" algn="just" eaLnBrk="1" hangingPunct="1">
              <a:buNone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6" name="Picture 5" descr="Picture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4210" y="2885440"/>
            <a:ext cx="3950335" cy="2399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</a:rPr>
              <a:t>Christopher HERNÁNDEZ Pedreros</a:t>
            </a:r>
            <a:endParaRPr lang="x-none" altLang="es-CL" sz="1000" b="1" dirty="0">
              <a:solidFill>
                <a:srgbClr val="F8F8F8"/>
              </a:solidFill>
            </a:endParaRPr>
          </a:p>
        </p:txBody>
      </p:sp>
      <p:sp>
        <p:nvSpPr>
          <p:cNvPr id="37899" name="Rectangle 6"/>
          <p:cNvSpPr/>
          <p:nvPr/>
        </p:nvSpPr>
        <p:spPr>
          <a:xfrm>
            <a:off x="1547813" y="1557338"/>
            <a:ext cx="7143750" cy="4464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Char char="-"/>
            </a:pPr>
            <a:r>
              <a:rPr lang="es-CL" altLang="es-CL" sz="2000" b="1" dirty="0">
                <a:solidFill>
                  <a:schemeClr val="bg1"/>
                </a:solidFill>
              </a:rPr>
              <a:t>2017: Oficial de Alimentación Base de Infantería Concón / Oficial de Vestuario ESNAVAL.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r>
              <a:rPr lang="es-CL" altLang="es-CL" sz="2000" b="1" dirty="0">
                <a:solidFill>
                  <a:schemeClr val="bg1"/>
                </a:solidFill>
              </a:rPr>
              <a:t>2018: APOLINAV, Curso Especialidad AB.</a:t>
            </a:r>
            <a:endParaRPr lang="es-CL" altLang="es-CL" sz="2000" b="1" dirty="0">
              <a:solidFill>
                <a:schemeClr val="bg1"/>
              </a:solidFill>
            </a:endParaRPr>
          </a:p>
          <a:p>
            <a:pPr marL="800100" lvl="1" indent="-342900" algn="just" eaLnBrk="1" hangingPunct="1">
              <a:buChar char="-"/>
            </a:pPr>
            <a:r>
              <a:rPr lang="es-CL" altLang="es-CL" sz="1600" b="1" dirty="0">
                <a:solidFill>
                  <a:schemeClr val="bg1"/>
                </a:solidFill>
              </a:rPr>
              <a:t>Trío Abanderado Bicentenario</a:t>
            </a:r>
            <a:endParaRPr lang="es-CL" altLang="es-CL" sz="16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CL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Char char="-"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dirty="0">
              <a:solidFill>
                <a:schemeClr val="bg1"/>
              </a:solidFill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6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</a:t>
            </a:r>
            <a:r>
              <a:rPr lang="x-none" altLang="es-CL" sz="1000" b="1" dirty="0">
                <a:solidFill>
                  <a:srgbClr val="FF0000"/>
                </a:solidFill>
              </a:rPr>
              <a:t> </a:t>
            </a:r>
            <a:r>
              <a:rPr lang="es-CL" altLang="es-CL" sz="1000" b="1" dirty="0">
                <a:solidFill>
                  <a:srgbClr val="FF0000"/>
                </a:solidFill>
              </a:rPr>
              <a:t>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2" name="Picture 1" descr="drag35998366081700083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4670" y="3114675"/>
            <a:ext cx="2358390" cy="3146425"/>
          </a:xfrm>
          <a:prstGeom prst="rect">
            <a:avLst/>
          </a:prstGeom>
        </p:spPr>
      </p:pic>
      <p:pic>
        <p:nvPicPr>
          <p:cNvPr id="4" name="Picture 3" descr="drag35032135991083858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1095" y="3114675"/>
            <a:ext cx="2376170" cy="31248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7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7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  <a:sym typeface="+mn-ea"/>
              </a:rPr>
              <a:t>Christopher HERNÁNDEZ Pedreros</a:t>
            </a:r>
            <a:endParaRPr lang="es-CL" altLang="es-CL" sz="1000" b="1" dirty="0">
              <a:solidFill>
                <a:srgbClr val="F8F8F8"/>
              </a:solidFill>
            </a:endParaRPr>
          </a:p>
        </p:txBody>
      </p:sp>
      <p:sp>
        <p:nvSpPr>
          <p:cNvPr id="6153" name="Rectangle 6"/>
          <p:cNvSpPr>
            <a:spLocks noChangeArrowheads="1"/>
          </p:cNvSpPr>
          <p:nvPr/>
        </p:nvSpPr>
        <p:spPr bwMode="auto">
          <a:xfrm>
            <a:off x="1619250" y="1484313"/>
            <a:ext cx="7143750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2019-2020: Oficial Materiales FFG-18 “Almirante Riveros”</a:t>
            </a:r>
            <a:endParaRPr kumimoji="0" lang="es-CL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800100" marR="0" lvl="1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es-CL" altLang="es-CL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Pandemia a bordo</a:t>
            </a:r>
            <a:endParaRPr kumimoji="0" lang="es-CL" altLang="es-CL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800100" marR="0" lvl="1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lang="es-CL" altLang="es-CL" sz="1425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+mn-ea"/>
              </a:rPr>
              <a:t>FLYCO ( Oficial Comunicaciones Aéreas)</a:t>
            </a:r>
            <a:endParaRPr kumimoji="0" lang="es-CL" altLang="es-CL" sz="1425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20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4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 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4" name="Picture 3" descr="drag507378479356483956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600" y="2925445"/>
            <a:ext cx="3363595" cy="2891790"/>
          </a:xfrm>
          <a:prstGeom prst="rect">
            <a:avLst/>
          </a:prstGeom>
        </p:spPr>
      </p:pic>
      <p:pic>
        <p:nvPicPr>
          <p:cNvPr id="5" name="Picture 4" descr="drag84823082651918273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480" y="2924810"/>
            <a:ext cx="3535045" cy="286766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5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charRg st="5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53">
                                            <p:txEl>
                                              <p:charRg st="57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15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  <a:sym typeface="+mn-ea"/>
              </a:rPr>
              <a:t>Christopher HERNÁNDEZ Pedreros</a:t>
            </a:r>
            <a:endParaRPr lang="es-CL" altLang="es-CL" sz="1000" b="1" dirty="0">
              <a:solidFill>
                <a:srgbClr val="F8F8F8"/>
              </a:solidFill>
            </a:endParaRPr>
          </a:p>
        </p:txBody>
      </p:sp>
      <p:sp>
        <p:nvSpPr>
          <p:cNvPr id="6153" name="Rectangle 6"/>
          <p:cNvSpPr>
            <a:spLocks noChangeArrowheads="1"/>
          </p:cNvSpPr>
          <p:nvPr/>
        </p:nvSpPr>
        <p:spPr bwMode="auto">
          <a:xfrm>
            <a:off x="1619250" y="1484313"/>
            <a:ext cx="7143750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20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4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 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2" name="Picture 1" descr="drag25358065478854876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9520" y="1939290"/>
            <a:ext cx="2661285" cy="354901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  <a:sym typeface="+mn-ea"/>
              </a:rPr>
              <a:t>Christopher HERNÁNDEZ Pedreros</a:t>
            </a:r>
            <a:endParaRPr lang="es-CL" altLang="es-CL" sz="1000" b="1" dirty="0">
              <a:solidFill>
                <a:srgbClr val="F8F8F8"/>
              </a:solidFill>
            </a:endParaRPr>
          </a:p>
        </p:txBody>
      </p:sp>
      <p:sp>
        <p:nvSpPr>
          <p:cNvPr id="6153" name="Rectangle 6"/>
          <p:cNvSpPr>
            <a:spLocks noChangeArrowheads="1"/>
          </p:cNvSpPr>
          <p:nvPr/>
        </p:nvSpPr>
        <p:spPr bwMode="auto">
          <a:xfrm>
            <a:off x="1619250" y="1484313"/>
            <a:ext cx="7143750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es-ES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2021-2023: Jefe Depto. AB y Finanzas Comandancia General del Cuerpo IM.</a:t>
            </a: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2023-2025: Jefe Depto. Abastecimiento Comandancia en Jefe de la Primera Zona Naval.</a:t>
            </a:r>
            <a:endParaRPr kumimoji="0" lang="es-CL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20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4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 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2" name="Picture 1" descr="drag89920801315874068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0465" y="44450"/>
            <a:ext cx="2722245" cy="3629660"/>
          </a:xfrm>
          <a:prstGeom prst="rect">
            <a:avLst/>
          </a:prstGeom>
        </p:spPr>
      </p:pic>
      <p:pic>
        <p:nvPicPr>
          <p:cNvPr id="5" name="Picture 4" descr="drag55157774391590296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4030" y="3443605"/>
            <a:ext cx="3495040" cy="2563495"/>
          </a:xfrm>
          <a:prstGeom prst="rect">
            <a:avLst/>
          </a:prstGeom>
        </p:spPr>
      </p:pic>
      <p:pic>
        <p:nvPicPr>
          <p:cNvPr id="6" name="Picture 5" descr="drag50868171357641029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2180" y="2931795"/>
            <a:ext cx="2418715" cy="322516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18"/>
          <p:cNvSpPr txBox="1"/>
          <p:nvPr/>
        </p:nvSpPr>
        <p:spPr>
          <a:xfrm>
            <a:off x="5535613" y="260350"/>
            <a:ext cx="33559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OFICIAL DE DIVISIÓN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rgbClr val="0603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14 CuadroTexto"/>
          <p:cNvSpPr txBox="1"/>
          <p:nvPr/>
        </p:nvSpPr>
        <p:spPr>
          <a:xfrm>
            <a:off x="-25400" y="6611938"/>
            <a:ext cx="254127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8F8F8"/>
                </a:solidFill>
              </a:rPr>
              <a:t>T1° AB </a:t>
            </a:r>
            <a:r>
              <a:rPr lang="x-none" altLang="es-CL" sz="1000" b="1" dirty="0">
                <a:solidFill>
                  <a:srgbClr val="F8F8F8"/>
                </a:solidFill>
                <a:sym typeface="+mn-ea"/>
              </a:rPr>
              <a:t>Christopher HERNÁNDEZ Pedreros</a:t>
            </a:r>
            <a:endParaRPr lang="es-CL" altLang="es-CL" sz="1000" b="1" dirty="0">
              <a:solidFill>
                <a:srgbClr val="F8F8F8"/>
              </a:solidFill>
            </a:endParaRPr>
          </a:p>
        </p:txBody>
      </p:sp>
      <p:sp>
        <p:nvSpPr>
          <p:cNvPr id="6153" name="Rectangle 6"/>
          <p:cNvSpPr>
            <a:spLocks noChangeArrowheads="1"/>
          </p:cNvSpPr>
          <p:nvPr/>
        </p:nvSpPr>
        <p:spPr bwMode="auto">
          <a:xfrm>
            <a:off x="1619250" y="1484313"/>
            <a:ext cx="7143750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80604020202020204" pitchFamily="34" charset="0"/>
                <a:ea typeface="MS PGothic" pitchFamily="34" charset="-128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20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4" name="7 CuadroTexto"/>
          <p:cNvSpPr txBox="1"/>
          <p:nvPr/>
        </p:nvSpPr>
        <p:spPr>
          <a:xfrm>
            <a:off x="0" y="1285875"/>
            <a:ext cx="1714500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 OFICIAL DE DIVISIÓN.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800" dirty="0">
                <a:solidFill>
                  <a:srgbClr val="FF0000"/>
                </a:solidFill>
              </a:rPr>
              <a:t>T1 AB C. HERNÁNDEZ P.</a:t>
            </a:r>
            <a:endParaRPr lang="es-CL" altLang="es-CL" sz="10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  <p:sp>
        <p:nvSpPr>
          <p:cNvPr id="19" name="18 Rectángulo"/>
          <p:cNvSpPr/>
          <p:nvPr/>
        </p:nvSpPr>
        <p:spPr>
          <a:xfrm>
            <a:off x="1504853" y="836712"/>
            <a:ext cx="7639147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400" b="1" i="0" u="none" strike="noStrike" kern="1200" cap="none" spc="0" normalizeH="0" baseline="0" noProof="0" dirty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T1°AB CHRISTOPHER HERNÁNDEZ PEDREROS</a:t>
            </a:r>
            <a:endParaRPr kumimoji="0" lang="es-ES" sz="2400" b="1" i="0" u="none" strike="noStrike" kern="1200" cap="none" spc="0" normalizeH="0" baseline="0" noProof="0" dirty="0">
              <a:ln w="31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4" name="Picture 3" descr="drag86438412984595896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4585" y="1645285"/>
            <a:ext cx="3053715" cy="407225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395288" y="4581525"/>
            <a:ext cx="3568700" cy="45720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chemeClr val="bg1"/>
                </a:solidFill>
                <a:ea typeface="MS PGothic" pitchFamily="34" charset="-128"/>
              </a:rPr>
              <a:t>TÉRMINO EXPOSICIÓN</a:t>
            </a:r>
            <a:endParaRPr lang="es-ES" altLang="es-CL" sz="2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1187450" y="4868863"/>
            <a:ext cx="2738438" cy="3667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800" dirty="0">
                <a:solidFill>
                  <a:srgbClr val="FFCC00"/>
                </a:solidFill>
                <a:latin typeface="Calibri" pitchFamily="34" charset="0"/>
                <a:ea typeface="MS PGothic" pitchFamily="34" charset="-128"/>
              </a:rPr>
              <a:t>Escuela Naval “Arturo Prat”</a:t>
            </a:r>
            <a:endParaRPr lang="es-ES" altLang="es-CL" sz="1800" dirty="0">
              <a:solidFill>
                <a:srgbClr val="FFCC00"/>
              </a:solidFill>
              <a:latin typeface="Calibri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rectorio Corporación Arturo Prat">
  <a:themeElements>
    <a:clrScheme name="Directorio Corporación Arturo Prat 1">
      <a:dk1>
        <a:srgbClr val="242852"/>
      </a:dk1>
      <a:lt1>
        <a:srgbClr val="FFFFFF"/>
      </a:lt1>
      <a:dk2>
        <a:srgbClr val="000000"/>
      </a:dk2>
      <a:lt2>
        <a:srgbClr val="ACCBF9"/>
      </a:lt2>
      <a:accent1>
        <a:srgbClr val="629DD1"/>
      </a:accent1>
      <a:accent2>
        <a:srgbClr val="297FD5"/>
      </a:accent2>
      <a:accent3>
        <a:srgbClr val="AAAAAA"/>
      </a:accent3>
      <a:accent4>
        <a:srgbClr val="DADADA"/>
      </a:accent4>
      <a:accent5>
        <a:srgbClr val="B7CCE5"/>
      </a:accent5>
      <a:accent6>
        <a:srgbClr val="2472C1"/>
      </a:accent6>
      <a:hlink>
        <a:srgbClr val="9454C3"/>
      </a:hlink>
      <a:folHlink>
        <a:srgbClr val="3EBBF0"/>
      </a:folHlink>
    </a:clrScheme>
    <a:fontScheme name="Directorio Corporación Arturo Prat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irectorio Corporación Arturo Prat 1">
        <a:dk1>
          <a:srgbClr val="242852"/>
        </a:dk1>
        <a:lt1>
          <a:srgbClr val="FFFFFF"/>
        </a:lt1>
        <a:dk2>
          <a:srgbClr val="000000"/>
        </a:dk2>
        <a:lt2>
          <a:srgbClr val="ACCBF9"/>
        </a:lt2>
        <a:accent1>
          <a:srgbClr val="629DD1"/>
        </a:accent1>
        <a:accent2>
          <a:srgbClr val="297FD5"/>
        </a:accent2>
        <a:accent3>
          <a:srgbClr val="AAAAAA"/>
        </a:accent3>
        <a:accent4>
          <a:srgbClr val="DADADA"/>
        </a:accent4>
        <a:accent5>
          <a:srgbClr val="B7CCE5"/>
        </a:accent5>
        <a:accent6>
          <a:srgbClr val="2472C1"/>
        </a:accent6>
        <a:hlink>
          <a:srgbClr val="9454C3"/>
        </a:hlink>
        <a:folHlink>
          <a:srgbClr val="3EBBF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2701</Words>
  <Application>WPS Presentation</Application>
  <PresentationFormat>Presentación en pantalla (4:3)</PresentationFormat>
  <Paragraphs>290</Paragraphs>
  <Slides>15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15</vt:i4>
      </vt:variant>
    </vt:vector>
  </HeadingPairs>
  <TitlesOfParts>
    <vt:vector size="33" baseType="lpstr">
      <vt:lpstr>Arial</vt:lpstr>
      <vt:lpstr>SimSun</vt:lpstr>
      <vt:lpstr>Wingdings</vt:lpstr>
      <vt:lpstr>Source Sans Pro SemiBold</vt:lpstr>
      <vt:lpstr>MS PGothic</vt:lpstr>
      <vt:lpstr>书宋-简</vt:lpstr>
      <vt:lpstr>Palatino Linotype</vt:lpstr>
      <vt:lpstr>HarmonyOS Sans SC Light</vt:lpstr>
      <vt:lpstr>Emoji icon</vt:lpstr>
      <vt:lpstr>Microsoft YaHei</vt:lpstr>
      <vt:lpstr>文泉驿微米黑</vt:lpstr>
      <vt:lpstr>Arial Unicode MS</vt:lpstr>
      <vt:lpstr>Calibri</vt:lpstr>
      <vt:lpstr>MS PGothic</vt:lpstr>
      <vt:lpstr>文泉驿正黑</vt:lpstr>
      <vt:lpstr>Diseño predeterminado</vt:lpstr>
      <vt:lpstr>3_Diseño predeterminado</vt:lpstr>
      <vt:lpstr>Directorio Corporación Arturo Prat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759</cp:revision>
  <dcterms:created xsi:type="dcterms:W3CDTF">2026-07-06T05:07:10Z</dcterms:created>
  <dcterms:modified xsi:type="dcterms:W3CDTF">2026-07-06T05:07:10Z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722FBACDE1636463863692699D847F64_42</vt:lpwstr>
  </property>
  <property fmtid="{D5CDD505-2E9C-101B-9397-08002B2CF9AE}" pid="3" name="KSOProductBuildVer">
    <vt:lpwstr>2058-12.1.2.24819</vt:lpwstr>
  </property>
</Properties>
</file>