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 snapToObjects="1">
      <p:cViewPr varScale="1">
        <p:scale>
          <a:sx n="104" d="100"/>
          <a:sy n="104" d="100"/>
        </p:scale>
        <p:origin x="232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0BCED4-4198-FB4B-B401-D12DD270DB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5991236-A013-5246-9214-AFA13D78C6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89D1DCA-AEA4-6B45-BF3B-B8BF3E68A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BD22A-A1A1-FB4B-B8C1-F6556909E368}" type="datetimeFigureOut">
              <a:rPr lang="es-CL" smtClean="0"/>
              <a:t>04-07-21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49C37AE-5BA6-1244-9372-D5A23F840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1CD3830-8691-BF4C-94CC-538EAE6EF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26AC7-A4F5-5B44-A53E-C928E0F415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00843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BE0A6C-2F91-864E-9C85-0358DFD9F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01C0816-FE87-364E-A343-2C2CFBA802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48A170D-54AB-5C44-A101-20C35A745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BD22A-A1A1-FB4B-B8C1-F6556909E368}" type="datetimeFigureOut">
              <a:rPr lang="es-CL" smtClean="0"/>
              <a:t>04-07-21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DD8CD63-C6C7-7941-8E52-AD887B447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E62D4B9-CBBE-824D-81F7-6B77D2FD5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26AC7-A4F5-5B44-A53E-C928E0F415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53296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FAB43E-B63C-E041-ADE0-EB755B930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FF9F1C6-A1BD-4940-986F-C510B6E030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62D4FE6-5082-854E-9E58-2EAB11EB4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BD22A-A1A1-FB4B-B8C1-F6556909E368}" type="datetimeFigureOut">
              <a:rPr lang="es-CL" smtClean="0"/>
              <a:t>04-07-21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821B7E0-5F58-904E-88AF-7A7CE4B5B3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E398CFC-DEBC-B94E-8819-4092612AE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26AC7-A4F5-5B44-A53E-C928E0F415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61519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2937AE-E327-FB4A-8A2A-94F02CB13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C1710BA-02E4-F241-82C4-75626A41A7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5ABF662-7DA8-274A-883E-CB16B67D73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FB92D1F-2AA6-184C-9D27-6535B38989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BD22A-A1A1-FB4B-B8C1-F6556909E368}" type="datetimeFigureOut">
              <a:rPr lang="es-CL" smtClean="0"/>
              <a:t>04-07-21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C9F3C8A-51C3-8940-BEE9-A0EC20AA30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00554CE-1A04-5543-ABC1-C369632A08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26AC7-A4F5-5B44-A53E-C928E0F415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18640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B5C537D-36C1-6544-AD70-0A21AFBF4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253300F-F271-0F49-B8C1-447DC6AEBE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71136C2-1EE8-EA49-9B1A-A4DCFEB5EE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7937815-C68A-8946-A29C-E460291662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A3FB658-E4CE-AD49-B577-1806D865B0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3001889-5C8C-5E44-B629-0E3619916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BD22A-A1A1-FB4B-B8C1-F6556909E368}" type="datetimeFigureOut">
              <a:rPr lang="es-CL" smtClean="0"/>
              <a:t>04-07-21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771FAE6-39B4-D64A-B60D-919260BB6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A3D74592-2647-B949-B722-4D186E7C6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26AC7-A4F5-5B44-A53E-C928E0F415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49546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0BA244-5C03-724D-AA64-1FE9FBDE2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D0EFD59-0DC0-2F4F-8627-994C32E48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BD22A-A1A1-FB4B-B8C1-F6556909E368}" type="datetimeFigureOut">
              <a:rPr lang="es-CL" smtClean="0"/>
              <a:t>04-07-21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51E2CFB-C0E1-4941-A9DE-0A5BFD6B0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86DA74A-11B2-994C-A520-AB16AF2C70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26AC7-A4F5-5B44-A53E-C928E0F415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5653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3D8999B-BC31-8248-A73F-012D3BE0E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BD22A-A1A1-FB4B-B8C1-F6556909E368}" type="datetimeFigureOut">
              <a:rPr lang="es-CL" smtClean="0"/>
              <a:t>04-07-21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8E0EFE5-EAF7-6F44-8F1B-D3AB8F60C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4503367-514C-264D-8BD1-EE69F904E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26AC7-A4F5-5B44-A53E-C928E0F415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01678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8B798C-2540-7E4E-BB95-C7460F0EC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3C687A3-5D3D-5E44-91EB-64242F8E33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0E1C8F6-1E75-BA4B-8331-E69BAC6306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1A4891B-FB20-2F4C-912D-22B21F073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BD22A-A1A1-FB4B-B8C1-F6556909E368}" type="datetimeFigureOut">
              <a:rPr lang="es-CL" smtClean="0"/>
              <a:t>04-07-21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CCE1130-DD59-9849-9DA8-BCD41E99F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4A3A05B-BB0A-7E43-ABBA-4DCE20685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26AC7-A4F5-5B44-A53E-C928E0F415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40996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17327F-7BE4-7E48-8E38-5219CA311B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1E2B933-793D-9349-8014-87C8756231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96C5F25-D013-DA42-8287-67AA1EA6A1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68A268D-9B75-FE4F-88B4-FA9B5A325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BD22A-A1A1-FB4B-B8C1-F6556909E368}" type="datetimeFigureOut">
              <a:rPr lang="es-CL" smtClean="0"/>
              <a:t>04-07-21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98193DC-1E6B-9D4D-A801-62A70FA24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6F201D3-8FE1-924C-A8D5-BE9A55326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26AC7-A4F5-5B44-A53E-C928E0F415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74135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8DF43C-2BBD-9C46-9626-D136D74A3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9B9C563-C8C7-4D49-A0DB-69706B7F45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46972F6-6521-F348-A843-3B31C4798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BD22A-A1A1-FB4B-B8C1-F6556909E368}" type="datetimeFigureOut">
              <a:rPr lang="es-CL" smtClean="0"/>
              <a:t>04-07-21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946E6EE-0283-F443-8C4D-70F653A5E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9824102-12AE-C045-8B8B-E87C18769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26AC7-A4F5-5B44-A53E-C928E0F415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4801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ADE6155-2150-6040-BD02-63EB412795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71206CE-65B4-F541-A14F-62D58554B6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123CF7E-9E22-124E-BDD6-14DE934B9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BD22A-A1A1-FB4B-B8C1-F6556909E368}" type="datetimeFigureOut">
              <a:rPr lang="es-CL" smtClean="0"/>
              <a:t>04-07-21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535F92D-5621-5546-A6E9-96E99203B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81FCF84-261C-B346-8497-9308AACC8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B26AC7-A4F5-5B44-A53E-C928E0F415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37708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DB6F2F5-54A2-974A-B2A4-1B58EAC454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4ACD6B4-89B2-524A-9180-5507B875C0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13A52CB-6422-404C-8B0B-DDA4E575CE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1BD22A-A1A1-FB4B-B8C1-F6556909E368}" type="datetimeFigureOut">
              <a:rPr lang="es-CL" smtClean="0"/>
              <a:t>04-07-21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29A6CE5-F1CD-054E-AE6C-FCCFF18B7B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0454223-FE4E-C549-85B1-62EBE6EE25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B26AC7-A4F5-5B44-A53E-C928E0F4154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84335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D4A7BC-DFC0-3148-B02F-E0AF2E61035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/>
              <a:t>Fuerza eléctrica 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FE62917-302C-9B4A-AD1A-4B98FCBCFE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/>
              <a:t>Escuela Naval Arturo Prat</a:t>
            </a:r>
          </a:p>
          <a:p>
            <a:r>
              <a:rPr lang="es-CL" dirty="0"/>
              <a:t>2do semestre 2021</a:t>
            </a:r>
          </a:p>
        </p:txBody>
      </p:sp>
    </p:spTree>
    <p:extLst>
      <p:ext uri="{BB962C8B-B14F-4D97-AF65-F5344CB8AC3E}">
        <p14:creationId xmlns:p14="http://schemas.microsoft.com/office/powerpoint/2010/main" val="325489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D40D171-C833-9044-9B3D-7C4A5BDC4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3584" y="612260"/>
            <a:ext cx="4598773" cy="1325563"/>
          </a:xfrm>
        </p:spPr>
        <p:txBody>
          <a:bodyPr/>
          <a:lstStyle/>
          <a:p>
            <a:r>
              <a:rPr lang="es-CL" dirty="0"/>
              <a:t>Fuerza eléctrica </a:t>
            </a:r>
          </a:p>
        </p:txBody>
      </p:sp>
      <p:pic>
        <p:nvPicPr>
          <p:cNvPr id="1026" name="Picture 2" descr="Charged Objects and the Electric Force">
            <a:extLst>
              <a:ext uri="{FF2B5EF4-FFF2-40B4-BE49-F238E27FC236}">
                <a16:creationId xmlns:a16="http://schemas.microsoft.com/office/drawing/2014/main" id="{E33C50A4-97A4-3142-9484-B53C57E9AF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932" y="191529"/>
            <a:ext cx="2209800" cy="66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2140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499C4E-26D6-A142-A313-8944C5F70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Ley de Coulomb</a:t>
            </a:r>
          </a:p>
        </p:txBody>
      </p:sp>
      <p:pic>
        <p:nvPicPr>
          <p:cNvPr id="2054" name="Picture 6" descr="100cia Química - Biografía de científicos - Cavendish">
            <a:extLst>
              <a:ext uri="{FF2B5EF4-FFF2-40B4-BE49-F238E27FC236}">
                <a16:creationId xmlns:a16="http://schemas.microsoft.com/office/drawing/2014/main" id="{3DA8F41F-C0B3-2B44-8D5B-1E9543BCF9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232" y="1511729"/>
            <a:ext cx="2800792" cy="3295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7154425-9058-9C49-841E-567A0AC54F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1768" y="1511729"/>
            <a:ext cx="508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4152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A91355-0259-3B46-832B-E37B3ED26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Ley de Coulomb</a:t>
            </a:r>
          </a:p>
        </p:txBody>
      </p:sp>
      <p:pic>
        <p:nvPicPr>
          <p:cNvPr id="4" name="Picture 4" descr="Coulomb&amp;#39;s law">
            <a:extLst>
              <a:ext uri="{FF2B5EF4-FFF2-40B4-BE49-F238E27FC236}">
                <a16:creationId xmlns:a16="http://schemas.microsoft.com/office/drawing/2014/main" id="{D0B564A3-F884-9647-955A-DFC5B1273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901" y="2330621"/>
            <a:ext cx="5544751" cy="4435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66715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9565A5-E994-3146-95FE-CEBB3D4F7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Ejemplo: Determinar la magnitud y dirección de la fuerza eléctrica sobre las cargas Q</a:t>
            </a:r>
            <a:r>
              <a:rPr lang="es-CL" baseline="-25000" dirty="0"/>
              <a:t>1 </a:t>
            </a:r>
            <a:r>
              <a:rPr lang="es-CL" dirty="0"/>
              <a:t>y</a:t>
            </a:r>
            <a:r>
              <a:rPr lang="es-CL" baseline="-25000" dirty="0"/>
              <a:t> </a:t>
            </a:r>
            <a:r>
              <a:rPr lang="es-CL" dirty="0"/>
              <a:t>Q</a:t>
            </a:r>
            <a:r>
              <a:rPr lang="es-CL" baseline="-25000" dirty="0"/>
              <a:t>2</a:t>
            </a:r>
          </a:p>
        </p:txBody>
      </p:sp>
      <p:pic>
        <p:nvPicPr>
          <p:cNvPr id="3074" name="Picture 2" descr="Coulomb&amp;#39;s law | Electrostatics | Siyavula">
            <a:extLst>
              <a:ext uri="{FF2B5EF4-FFF2-40B4-BE49-F238E27FC236}">
                <a16:creationId xmlns:a16="http://schemas.microsoft.com/office/drawing/2014/main" id="{D4845135-01EF-944C-A2AC-21BED04F68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3493" y="2133008"/>
            <a:ext cx="6807200" cy="162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0750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95FEA0-D5CE-D840-8899-DF97884B4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Ejemplo: Determina la distancia entre las cargas de la figura si la fuerza eléctrica entre ellas es         1,6 x10</a:t>
            </a:r>
            <a:r>
              <a:rPr lang="es-CL" baseline="30000" dirty="0"/>
              <a:t>-6</a:t>
            </a:r>
            <a:r>
              <a:rPr lang="es-CL" dirty="0"/>
              <a:t> N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FFACEAE8-7015-854F-9340-05DAE437ED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0" y="2082800"/>
            <a:ext cx="8881762" cy="2353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2327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4EB9C1-75A3-E64E-93DA-8E12149A5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Principio de superposición: fuerza eléctrica entre tres o más cargas puntuales </a:t>
            </a:r>
          </a:p>
        </p:txBody>
      </p:sp>
      <p:pic>
        <p:nvPicPr>
          <p:cNvPr id="5122" name="Picture 2" descr="Coulomb&amp;#39;s Law">
            <a:extLst>
              <a:ext uri="{FF2B5EF4-FFF2-40B4-BE49-F238E27FC236}">
                <a16:creationId xmlns:a16="http://schemas.microsoft.com/office/drawing/2014/main" id="{225C3925-4DD5-6C46-BBF5-F109176FB9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255"/>
          <a:stretch/>
        </p:blipFill>
        <p:spPr bwMode="auto">
          <a:xfrm>
            <a:off x="1079499" y="2609849"/>
            <a:ext cx="4925884" cy="2277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06855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5C5383-F0DB-994D-B80D-E7FF60005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Ejercicio: determine la fuerza eléctrica neta sobre cada una de las cargas de siguiente sistema.</a:t>
            </a:r>
          </a:p>
        </p:txBody>
      </p:sp>
      <p:pic>
        <p:nvPicPr>
          <p:cNvPr id="6146" name="Picture 2" descr="Calculate the magnitude and direction of the Coulomb force on each of the  three charges shown in Figure P15.10. | bartleby">
            <a:extLst>
              <a:ext uri="{FF2B5EF4-FFF2-40B4-BE49-F238E27FC236}">
                <a16:creationId xmlns:a16="http://schemas.microsoft.com/office/drawing/2014/main" id="{96ED147F-6807-2C46-A10D-1CB1C99791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81"/>
          <a:stretch/>
        </p:blipFill>
        <p:spPr bwMode="auto">
          <a:xfrm>
            <a:off x="3130550" y="1905000"/>
            <a:ext cx="5930900" cy="2481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09241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1812</TotalTime>
  <Words>84</Words>
  <Application>Microsoft Macintosh PowerPoint</Application>
  <PresentationFormat>Panorámica</PresentationFormat>
  <Paragraphs>10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Tema de Office</vt:lpstr>
      <vt:lpstr>Fuerza eléctrica </vt:lpstr>
      <vt:lpstr>Fuerza eléctrica </vt:lpstr>
      <vt:lpstr>Ley de Coulomb</vt:lpstr>
      <vt:lpstr>Ley de Coulomb</vt:lpstr>
      <vt:lpstr>Ejemplo: Determinar la magnitud y dirección de la fuerza eléctrica sobre las cargas Q1 y Q2</vt:lpstr>
      <vt:lpstr>Ejemplo: Determina la distancia entre las cargas de la figura si la fuerza eléctrica entre ellas es         1,6 x10-6 N</vt:lpstr>
      <vt:lpstr>Principio de superposición: fuerza eléctrica entre tres o más cargas puntuales </vt:lpstr>
      <vt:lpstr>Ejercicio: determine la fuerza eléctrica neta sobre cada una de las cargas de siguiente sistema.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Cristian Romanque</dc:creator>
  <cp:lastModifiedBy>Cristian Romanque</cp:lastModifiedBy>
  <cp:revision>5</cp:revision>
  <dcterms:created xsi:type="dcterms:W3CDTF">2021-07-04T23:07:43Z</dcterms:created>
  <dcterms:modified xsi:type="dcterms:W3CDTF">2021-07-06T05:20:08Z</dcterms:modified>
</cp:coreProperties>
</file>