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theme/theme2.xml" ContentType="application/vnd.openxmlformats-officedocument.theme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61" r:id="rId2"/>
    <p:sldMasterId id="2147483773" r:id="rId3"/>
  </p:sldMasterIdLst>
  <p:notesMasterIdLst>
    <p:notesMasterId r:id="rId33"/>
  </p:notesMasterIdLst>
  <p:sldIdLst>
    <p:sldId id="290" r:id="rId4"/>
    <p:sldId id="343" r:id="rId5"/>
    <p:sldId id="305" r:id="rId6"/>
    <p:sldId id="306" r:id="rId7"/>
    <p:sldId id="307" r:id="rId8"/>
    <p:sldId id="262" r:id="rId9"/>
    <p:sldId id="309" r:id="rId10"/>
    <p:sldId id="318" r:id="rId11"/>
    <p:sldId id="323" r:id="rId12"/>
    <p:sldId id="319" r:id="rId13"/>
    <p:sldId id="315" r:id="rId14"/>
    <p:sldId id="320" r:id="rId15"/>
    <p:sldId id="316" r:id="rId16"/>
    <p:sldId id="317" r:id="rId17"/>
    <p:sldId id="293" r:id="rId18"/>
    <p:sldId id="324" r:id="rId19"/>
    <p:sldId id="325" r:id="rId20"/>
    <p:sldId id="326" r:id="rId21"/>
    <p:sldId id="327" r:id="rId22"/>
    <p:sldId id="344" r:id="rId23"/>
    <p:sldId id="337" r:id="rId24"/>
    <p:sldId id="339" r:id="rId25"/>
    <p:sldId id="329" r:id="rId26"/>
    <p:sldId id="338" r:id="rId27"/>
    <p:sldId id="340" r:id="rId28"/>
    <p:sldId id="341" r:id="rId29"/>
    <p:sldId id="342" r:id="rId30"/>
    <p:sldId id="283" r:id="rId31"/>
    <p:sldId id="346" r:id="rId32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7375D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8474" autoAdjust="0"/>
    <p:restoredTop sz="96362" autoAdjust="0"/>
  </p:normalViewPr>
  <p:slideViewPr>
    <p:cSldViewPr snapToGrid="0">
      <p:cViewPr varScale="1">
        <p:scale>
          <a:sx n="101" d="100"/>
          <a:sy n="101" d="100"/>
        </p:scale>
        <p:origin x="138" y="7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34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viewProps" Target="viewProps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F742E95-46B4-48A6-9F9E-D0C82BBE8AC8}" type="doc">
      <dgm:prSet loTypeId="urn:microsoft.com/office/officeart/2005/8/layout/lProcess3" loCatId="process" qsTypeId="urn:microsoft.com/office/officeart/2005/8/quickstyle/simple2" qsCatId="simple" csTypeId="urn:microsoft.com/office/officeart/2005/8/colors/accent6_2" csCatId="accent6" phldr="1"/>
      <dgm:spPr/>
      <dgm:t>
        <a:bodyPr/>
        <a:lstStyle/>
        <a:p>
          <a:endParaRPr lang="es-ES"/>
        </a:p>
      </dgm:t>
    </dgm:pt>
    <dgm:pt modelId="{025BA3E9-9C33-43E4-8A2F-CF47BEBE44DB}">
      <dgm:prSet phldrT="[Texto]" custT="1"/>
      <dgm:spPr/>
      <dgm:t>
        <a:bodyPr/>
        <a:lstStyle/>
        <a:p>
          <a:r>
            <a:rPr lang="es-ES" sz="2400" dirty="0" smtClean="0">
              <a:latin typeface="+mj-lt"/>
            </a:rPr>
            <a:t>2008</a:t>
          </a:r>
          <a:endParaRPr lang="es-ES" sz="2400" dirty="0">
            <a:latin typeface="+mj-lt"/>
          </a:endParaRPr>
        </a:p>
      </dgm:t>
    </dgm:pt>
    <dgm:pt modelId="{1BAEF510-DCA8-4EE7-BFC4-E2AAC08671D1}" type="parTrans" cxnId="{5A30C0CD-BFBC-4AAD-8A24-28303891CAB8}">
      <dgm:prSet/>
      <dgm:spPr/>
      <dgm:t>
        <a:bodyPr/>
        <a:lstStyle/>
        <a:p>
          <a:endParaRPr lang="es-ES"/>
        </a:p>
      </dgm:t>
    </dgm:pt>
    <dgm:pt modelId="{A81384CF-70FC-4C49-BA13-99D22907F04C}" type="sibTrans" cxnId="{5A30C0CD-BFBC-4AAD-8A24-28303891CAB8}">
      <dgm:prSet/>
      <dgm:spPr/>
      <dgm:t>
        <a:bodyPr/>
        <a:lstStyle/>
        <a:p>
          <a:endParaRPr lang="es-ES"/>
        </a:p>
      </dgm:t>
    </dgm:pt>
    <dgm:pt modelId="{2A81566E-3F53-49F0-828E-F104A10EB219}">
      <dgm:prSet phldrT="[Texto]" custT="1"/>
      <dgm:spPr/>
      <dgm:t>
        <a:bodyPr/>
        <a:lstStyle/>
        <a:p>
          <a:pPr>
            <a:lnSpc>
              <a:spcPct val="150000"/>
            </a:lnSpc>
            <a:spcAft>
              <a:spcPts val="0"/>
            </a:spcAft>
          </a:pPr>
          <a:r>
            <a:rPr lang="es-ES" sz="1200" dirty="0" smtClean="0"/>
            <a:t>DOCENCIA DE </a:t>
          </a:r>
          <a:r>
            <a:rPr lang="es-ES" sz="1200" dirty="0" smtClean="0"/>
            <a:t>PREGRADO</a:t>
          </a:r>
          <a:endParaRPr lang="es-ES" sz="1200" dirty="0" smtClean="0"/>
        </a:p>
        <a:p>
          <a:pPr>
            <a:lnSpc>
              <a:spcPct val="150000"/>
            </a:lnSpc>
            <a:spcAft>
              <a:spcPts val="0"/>
            </a:spcAft>
          </a:pPr>
          <a:r>
            <a:rPr lang="es-ES" sz="1200" dirty="0" smtClean="0"/>
            <a:t>GESTIÓN INSTITUCIONAL</a:t>
          </a:r>
          <a:endParaRPr lang="es-ES" sz="1200" dirty="0"/>
        </a:p>
      </dgm:t>
    </dgm:pt>
    <dgm:pt modelId="{C200E521-A8BB-4272-984F-CF049C754FDA}" type="parTrans" cxnId="{F917B6E6-7D97-499C-A898-95AF6F233257}">
      <dgm:prSet/>
      <dgm:spPr/>
      <dgm:t>
        <a:bodyPr/>
        <a:lstStyle/>
        <a:p>
          <a:endParaRPr lang="es-ES"/>
        </a:p>
      </dgm:t>
    </dgm:pt>
    <dgm:pt modelId="{CCFF6CFD-EF13-438E-987D-A361BB3FB584}" type="sibTrans" cxnId="{F917B6E6-7D97-499C-A898-95AF6F233257}">
      <dgm:prSet/>
      <dgm:spPr/>
      <dgm:t>
        <a:bodyPr/>
        <a:lstStyle/>
        <a:p>
          <a:endParaRPr lang="es-ES"/>
        </a:p>
      </dgm:t>
    </dgm:pt>
    <dgm:pt modelId="{B5785DA0-CF30-4B84-8D53-ADE165A7D33F}">
      <dgm:prSet phldrT="[Texto]" custT="1"/>
      <dgm:spPr/>
      <dgm:t>
        <a:bodyPr/>
        <a:lstStyle/>
        <a:p>
          <a:r>
            <a:rPr lang="es-ES" sz="2400" dirty="0" smtClean="0"/>
            <a:t>5 AÑOS</a:t>
          </a:r>
          <a:endParaRPr lang="es-ES" sz="2400" dirty="0"/>
        </a:p>
      </dgm:t>
    </dgm:pt>
    <dgm:pt modelId="{37541BEC-DAD3-4330-BD1A-4F14F5DBB911}" type="parTrans" cxnId="{405A7AF1-544A-44C0-8E6F-F3BDC0F60AF7}">
      <dgm:prSet/>
      <dgm:spPr/>
      <dgm:t>
        <a:bodyPr/>
        <a:lstStyle/>
        <a:p>
          <a:endParaRPr lang="es-ES"/>
        </a:p>
      </dgm:t>
    </dgm:pt>
    <dgm:pt modelId="{F77EBC48-66F2-4F81-9BE5-E75E6918A043}" type="sibTrans" cxnId="{405A7AF1-544A-44C0-8E6F-F3BDC0F60AF7}">
      <dgm:prSet/>
      <dgm:spPr/>
      <dgm:t>
        <a:bodyPr/>
        <a:lstStyle/>
        <a:p>
          <a:endParaRPr lang="es-ES"/>
        </a:p>
      </dgm:t>
    </dgm:pt>
    <dgm:pt modelId="{C9D83CB2-B6B5-41FA-9979-52E0D16FC958}">
      <dgm:prSet phldrT="[Texto]" custT="1"/>
      <dgm:spPr/>
      <dgm:t>
        <a:bodyPr/>
        <a:lstStyle/>
        <a:p>
          <a:r>
            <a:rPr lang="es-ES" sz="2400" dirty="0" smtClean="0">
              <a:latin typeface="+mj-lt"/>
            </a:rPr>
            <a:t>2013</a:t>
          </a:r>
          <a:endParaRPr lang="es-ES" sz="2400" dirty="0">
            <a:latin typeface="+mj-lt"/>
          </a:endParaRPr>
        </a:p>
      </dgm:t>
    </dgm:pt>
    <dgm:pt modelId="{0574487B-638D-4A60-BFED-9044A228A088}" type="parTrans" cxnId="{F647A01F-217B-4F13-B441-54B9594AAE90}">
      <dgm:prSet/>
      <dgm:spPr/>
      <dgm:t>
        <a:bodyPr/>
        <a:lstStyle/>
        <a:p>
          <a:endParaRPr lang="es-ES"/>
        </a:p>
      </dgm:t>
    </dgm:pt>
    <dgm:pt modelId="{E70FA319-AC9D-4E35-9218-7DEBC3C42F09}" type="sibTrans" cxnId="{F647A01F-217B-4F13-B441-54B9594AAE90}">
      <dgm:prSet/>
      <dgm:spPr/>
      <dgm:t>
        <a:bodyPr/>
        <a:lstStyle/>
        <a:p>
          <a:endParaRPr lang="es-ES"/>
        </a:p>
      </dgm:t>
    </dgm:pt>
    <dgm:pt modelId="{7E2561BF-94DB-43DC-96FF-F145FCE18BA3}">
      <dgm:prSet phldrT="[Texto]" custT="1"/>
      <dgm:spPr/>
      <dgm:t>
        <a:bodyPr/>
        <a:lstStyle/>
        <a:p>
          <a:pPr>
            <a:lnSpc>
              <a:spcPct val="150000"/>
            </a:lnSpc>
            <a:spcAft>
              <a:spcPts val="0"/>
            </a:spcAft>
          </a:pPr>
          <a:r>
            <a:rPr lang="es-ES" sz="1200" dirty="0" smtClean="0"/>
            <a:t>DOCENCIA DE </a:t>
          </a:r>
          <a:r>
            <a:rPr lang="es-ES" sz="1200" dirty="0" smtClean="0"/>
            <a:t>PREGRADO</a:t>
          </a:r>
          <a:endParaRPr lang="es-ES" sz="1200" dirty="0" smtClean="0"/>
        </a:p>
        <a:p>
          <a:pPr>
            <a:lnSpc>
              <a:spcPct val="150000"/>
            </a:lnSpc>
            <a:spcAft>
              <a:spcPts val="0"/>
            </a:spcAft>
          </a:pPr>
          <a:r>
            <a:rPr lang="es-ES" sz="1200" dirty="0" smtClean="0"/>
            <a:t>GESTIÓN INSTITUCIONAL</a:t>
          </a:r>
          <a:endParaRPr lang="es-ES" sz="1200" dirty="0"/>
        </a:p>
      </dgm:t>
    </dgm:pt>
    <dgm:pt modelId="{53219C33-C23C-45EF-912C-E8A92547B577}" type="parTrans" cxnId="{0F8E0B3B-0DB3-4F08-8159-96DA4948E402}">
      <dgm:prSet/>
      <dgm:spPr/>
      <dgm:t>
        <a:bodyPr/>
        <a:lstStyle/>
        <a:p>
          <a:endParaRPr lang="es-ES"/>
        </a:p>
      </dgm:t>
    </dgm:pt>
    <dgm:pt modelId="{D7D54964-55B6-4364-B854-6B425DC06667}" type="sibTrans" cxnId="{0F8E0B3B-0DB3-4F08-8159-96DA4948E402}">
      <dgm:prSet/>
      <dgm:spPr/>
      <dgm:t>
        <a:bodyPr/>
        <a:lstStyle/>
        <a:p>
          <a:endParaRPr lang="es-ES"/>
        </a:p>
      </dgm:t>
    </dgm:pt>
    <dgm:pt modelId="{6C53CDFD-3A92-4B98-B6A0-78FE0D3AFCFC}">
      <dgm:prSet phldrT="[Texto]" custT="1"/>
      <dgm:spPr/>
      <dgm:t>
        <a:bodyPr/>
        <a:lstStyle/>
        <a:p>
          <a:r>
            <a:rPr lang="es-ES" sz="2400" dirty="0" smtClean="0"/>
            <a:t>5 AÑOS</a:t>
          </a:r>
          <a:endParaRPr lang="es-ES" sz="2400" dirty="0"/>
        </a:p>
      </dgm:t>
    </dgm:pt>
    <dgm:pt modelId="{3B191B48-545D-4508-A8FC-E8441B666F2E}" type="parTrans" cxnId="{49A9FFB8-D42E-48C1-9D03-2F825A729FEE}">
      <dgm:prSet/>
      <dgm:spPr/>
      <dgm:t>
        <a:bodyPr/>
        <a:lstStyle/>
        <a:p>
          <a:endParaRPr lang="es-ES"/>
        </a:p>
      </dgm:t>
    </dgm:pt>
    <dgm:pt modelId="{493BFA92-DFA8-4896-BD5D-90CCC3FA5485}" type="sibTrans" cxnId="{49A9FFB8-D42E-48C1-9D03-2F825A729FEE}">
      <dgm:prSet/>
      <dgm:spPr/>
      <dgm:t>
        <a:bodyPr/>
        <a:lstStyle/>
        <a:p>
          <a:endParaRPr lang="es-ES"/>
        </a:p>
      </dgm:t>
    </dgm:pt>
    <dgm:pt modelId="{463F46D2-D03A-4691-9E56-7014349D213A}">
      <dgm:prSet phldrT="[Texto]" custT="1"/>
      <dgm:spPr/>
      <dgm:t>
        <a:bodyPr/>
        <a:lstStyle/>
        <a:p>
          <a:r>
            <a:rPr lang="es-ES" sz="2400" dirty="0" smtClean="0">
              <a:latin typeface="+mj-lt"/>
            </a:rPr>
            <a:t>2018</a:t>
          </a:r>
          <a:endParaRPr lang="es-ES" sz="2400" dirty="0">
            <a:latin typeface="+mj-lt"/>
          </a:endParaRPr>
        </a:p>
      </dgm:t>
    </dgm:pt>
    <dgm:pt modelId="{6E1865F2-A645-4886-B0CB-DEA1D0D1189D}" type="parTrans" cxnId="{0C549533-52E2-4246-BA04-1E7ED76041D6}">
      <dgm:prSet/>
      <dgm:spPr/>
      <dgm:t>
        <a:bodyPr/>
        <a:lstStyle/>
        <a:p>
          <a:endParaRPr lang="es-ES"/>
        </a:p>
      </dgm:t>
    </dgm:pt>
    <dgm:pt modelId="{39F33A3D-5BC4-416C-9C81-6B38C5C93E6E}" type="sibTrans" cxnId="{0C549533-52E2-4246-BA04-1E7ED76041D6}">
      <dgm:prSet/>
      <dgm:spPr/>
      <dgm:t>
        <a:bodyPr/>
        <a:lstStyle/>
        <a:p>
          <a:endParaRPr lang="es-ES"/>
        </a:p>
      </dgm:t>
    </dgm:pt>
    <dgm:pt modelId="{50576689-EF95-4336-A094-A2018B1A9891}">
      <dgm:prSet phldrT="[Texto]" custT="1"/>
      <dgm:spPr/>
      <dgm:t>
        <a:bodyPr/>
        <a:lstStyle/>
        <a:p>
          <a:r>
            <a:rPr lang="es-ES" sz="2400" dirty="0" smtClean="0"/>
            <a:t>6 AÑOS</a:t>
          </a:r>
          <a:endParaRPr lang="es-ES" sz="2400" dirty="0"/>
        </a:p>
      </dgm:t>
    </dgm:pt>
    <dgm:pt modelId="{A568EC86-A43D-4310-88C1-5BFBE7BCE80D}" type="parTrans" cxnId="{E81BD43F-E136-45A8-A880-949882814E87}">
      <dgm:prSet/>
      <dgm:spPr/>
      <dgm:t>
        <a:bodyPr/>
        <a:lstStyle/>
        <a:p>
          <a:endParaRPr lang="es-ES"/>
        </a:p>
      </dgm:t>
    </dgm:pt>
    <dgm:pt modelId="{77A690A9-1AD7-4967-90FB-4F6DC09812A9}" type="sibTrans" cxnId="{E81BD43F-E136-45A8-A880-949882814E87}">
      <dgm:prSet/>
      <dgm:spPr/>
      <dgm:t>
        <a:bodyPr/>
        <a:lstStyle/>
        <a:p>
          <a:endParaRPr lang="es-ES"/>
        </a:p>
      </dgm:t>
    </dgm:pt>
    <dgm:pt modelId="{92154A14-B8B3-4EAD-8156-651C4204D1E2}">
      <dgm:prSet custT="1"/>
      <dgm:spPr/>
      <dgm:t>
        <a:bodyPr/>
        <a:lstStyle/>
        <a:p>
          <a:pPr>
            <a:lnSpc>
              <a:spcPct val="150000"/>
            </a:lnSpc>
            <a:spcAft>
              <a:spcPts val="0"/>
            </a:spcAft>
          </a:pPr>
          <a:r>
            <a:rPr lang="es-ES" sz="1200" dirty="0" smtClean="0"/>
            <a:t>DOCENCIA DE </a:t>
          </a:r>
          <a:r>
            <a:rPr lang="es-ES" sz="1200" dirty="0" smtClean="0"/>
            <a:t>PREGRADO</a:t>
          </a:r>
          <a:endParaRPr lang="es-ES" sz="1200" dirty="0" smtClean="0"/>
        </a:p>
        <a:p>
          <a:pPr>
            <a:lnSpc>
              <a:spcPct val="150000"/>
            </a:lnSpc>
            <a:spcAft>
              <a:spcPts val="0"/>
            </a:spcAft>
          </a:pPr>
          <a:r>
            <a:rPr lang="es-ES" sz="1200" dirty="0" smtClean="0"/>
            <a:t>GESTIÓN </a:t>
          </a:r>
          <a:r>
            <a:rPr lang="es-ES" sz="1200" dirty="0" smtClean="0"/>
            <a:t>INSTITUCIONAL</a:t>
          </a:r>
          <a:endParaRPr lang="es-ES" sz="1200" dirty="0" smtClean="0"/>
        </a:p>
        <a:p>
          <a:pPr>
            <a:lnSpc>
              <a:spcPct val="150000"/>
            </a:lnSpc>
            <a:spcAft>
              <a:spcPts val="0"/>
            </a:spcAft>
          </a:pPr>
          <a:r>
            <a:rPr lang="es-ES" sz="1200" dirty="0" smtClean="0"/>
            <a:t>VINCULACIÓN CON EL MEDIO</a:t>
          </a:r>
          <a:endParaRPr lang="es-ES" sz="1200" dirty="0"/>
        </a:p>
      </dgm:t>
    </dgm:pt>
    <dgm:pt modelId="{62BC7426-761A-44F4-9F1A-323625883B8B}" type="parTrans" cxnId="{6385B4CB-7F1C-461B-92E0-33A2B8CBCB96}">
      <dgm:prSet/>
      <dgm:spPr/>
      <dgm:t>
        <a:bodyPr/>
        <a:lstStyle/>
        <a:p>
          <a:endParaRPr lang="es-ES"/>
        </a:p>
      </dgm:t>
    </dgm:pt>
    <dgm:pt modelId="{7085222A-CFF1-4BB5-AFB6-1EDA706C03EC}" type="sibTrans" cxnId="{6385B4CB-7F1C-461B-92E0-33A2B8CBCB96}">
      <dgm:prSet/>
      <dgm:spPr/>
      <dgm:t>
        <a:bodyPr/>
        <a:lstStyle/>
        <a:p>
          <a:endParaRPr lang="es-ES"/>
        </a:p>
      </dgm:t>
    </dgm:pt>
    <dgm:pt modelId="{36C12A0F-285D-4A05-A452-9991CAEB830A}">
      <dgm:prSet phldrT="[Texto]" custT="1"/>
      <dgm:spPr/>
      <dgm:t>
        <a:bodyPr/>
        <a:lstStyle/>
        <a:p>
          <a:r>
            <a:rPr lang="es-ES" sz="2400" dirty="0" smtClean="0">
              <a:latin typeface="+mj-lt"/>
            </a:rPr>
            <a:t>2025</a:t>
          </a:r>
          <a:endParaRPr lang="es-ES" sz="2400" dirty="0"/>
        </a:p>
      </dgm:t>
    </dgm:pt>
    <dgm:pt modelId="{CC715719-608B-469C-B52B-B15A56815A24}" type="parTrans" cxnId="{E094982D-0AFD-4447-B2AC-E926C5023FF4}">
      <dgm:prSet/>
      <dgm:spPr/>
      <dgm:t>
        <a:bodyPr/>
        <a:lstStyle/>
        <a:p>
          <a:endParaRPr lang="es-ES"/>
        </a:p>
      </dgm:t>
    </dgm:pt>
    <dgm:pt modelId="{7F515E93-43B8-42FA-9B05-8A60B43A3514}" type="sibTrans" cxnId="{E094982D-0AFD-4447-B2AC-E926C5023FF4}">
      <dgm:prSet/>
      <dgm:spPr/>
      <dgm:t>
        <a:bodyPr/>
        <a:lstStyle/>
        <a:p>
          <a:endParaRPr lang="es-ES"/>
        </a:p>
      </dgm:t>
    </dgm:pt>
    <dgm:pt modelId="{CA1099D9-A87C-4CC5-B7A7-838631A1D04E}">
      <dgm:prSet custT="1"/>
      <dgm:spPr/>
      <dgm:t>
        <a:bodyPr/>
        <a:lstStyle/>
        <a:p>
          <a:pPr>
            <a:lnSpc>
              <a:spcPct val="150000"/>
            </a:lnSpc>
            <a:spcAft>
              <a:spcPts val="600"/>
            </a:spcAft>
          </a:pPr>
          <a:r>
            <a:rPr lang="es-MX" sz="1000" b="0" dirty="0" smtClean="0"/>
            <a:t>DOCENCIA Y RESULTADOS DEL PROCESO DE </a:t>
          </a:r>
          <a:r>
            <a:rPr lang="es-MX" sz="1000" b="0" dirty="0" smtClean="0"/>
            <a:t>FORMACIÓN</a:t>
          </a:r>
          <a:r>
            <a:rPr lang="es-MX" sz="1000" b="0" dirty="0" smtClean="0"/>
            <a:t/>
          </a:r>
          <a:br>
            <a:rPr lang="es-MX" sz="1000" b="0" dirty="0" smtClean="0"/>
          </a:br>
          <a:r>
            <a:rPr lang="es-MX" sz="1000" b="0" dirty="0" smtClean="0"/>
            <a:t>GESTIÓN ESTRATÉGICA Y RECURSOS </a:t>
          </a:r>
          <a:r>
            <a:rPr lang="es-MX" sz="1000" b="0" dirty="0" smtClean="0"/>
            <a:t>INSTITUCIONALES</a:t>
          </a:r>
          <a:r>
            <a:rPr lang="es-MX" sz="1000" b="0" dirty="0" smtClean="0"/>
            <a:t/>
          </a:r>
          <a:br>
            <a:rPr lang="es-MX" sz="1000" b="0" dirty="0" smtClean="0"/>
          </a:br>
          <a:r>
            <a:rPr lang="es-MX" sz="1000" b="0" dirty="0" smtClean="0"/>
            <a:t>ASEGURAMIENTO INTERNO DE LA </a:t>
          </a:r>
          <a:r>
            <a:rPr lang="es-MX" sz="1000" b="0" dirty="0" smtClean="0"/>
            <a:t>CALIDAD</a:t>
          </a:r>
          <a:r>
            <a:rPr lang="es-MX" sz="1000" b="0" dirty="0" smtClean="0"/>
            <a:t/>
          </a:r>
          <a:br>
            <a:rPr lang="es-MX" sz="1000" b="0" dirty="0" smtClean="0"/>
          </a:br>
          <a:r>
            <a:rPr lang="es-ES" sz="1000" b="0" dirty="0" smtClean="0"/>
            <a:t>VINCULACIÓN CON EL </a:t>
          </a:r>
          <a:r>
            <a:rPr lang="es-ES" sz="1000" b="0" dirty="0" smtClean="0"/>
            <a:t>MEDIO</a:t>
          </a:r>
          <a:r>
            <a:rPr lang="es-ES" sz="1000" b="0" dirty="0" smtClean="0"/>
            <a:t/>
          </a:r>
          <a:br>
            <a:rPr lang="es-ES" sz="1000" b="0" dirty="0" smtClean="0"/>
          </a:br>
          <a:r>
            <a:rPr lang="es-ES" sz="1000" b="0" dirty="0" smtClean="0"/>
            <a:t>INVESTIGACIÓN, CREACIÓN Y/O INNOVACIÓN</a:t>
          </a:r>
          <a:endParaRPr lang="es-ES" sz="1000" b="0" dirty="0"/>
        </a:p>
      </dgm:t>
    </dgm:pt>
    <dgm:pt modelId="{C87CEB66-4479-471F-B923-633226E6F2F6}" type="parTrans" cxnId="{7F9E2894-2060-46A1-9E16-166170C94FEA}">
      <dgm:prSet/>
      <dgm:spPr/>
      <dgm:t>
        <a:bodyPr/>
        <a:lstStyle/>
        <a:p>
          <a:endParaRPr lang="es-ES"/>
        </a:p>
      </dgm:t>
    </dgm:pt>
    <dgm:pt modelId="{37933A12-07C4-4C06-8A77-B0483B534CDD}" type="sibTrans" cxnId="{7F9E2894-2060-46A1-9E16-166170C94FEA}">
      <dgm:prSet/>
      <dgm:spPr/>
      <dgm:t>
        <a:bodyPr/>
        <a:lstStyle/>
        <a:p>
          <a:endParaRPr lang="es-ES"/>
        </a:p>
      </dgm:t>
    </dgm:pt>
    <dgm:pt modelId="{852F7945-D819-4733-B066-A991E468EAC9}">
      <dgm:prSet custT="1"/>
      <dgm:spPr>
        <a:solidFill>
          <a:srgbClr val="FFCC00">
            <a:alpha val="90000"/>
          </a:srgbClr>
        </a:solidFill>
      </dgm:spPr>
      <dgm:t>
        <a:bodyPr/>
        <a:lstStyle/>
        <a:p>
          <a:r>
            <a:rPr lang="es-ES" sz="2000" dirty="0" smtClean="0"/>
            <a:t>EXCELENCIA </a:t>
          </a:r>
          <a:br>
            <a:rPr lang="es-ES" sz="2000" dirty="0" smtClean="0"/>
          </a:br>
          <a:r>
            <a:rPr lang="es-ES" sz="2000" dirty="0" smtClean="0"/>
            <a:t>6 AÑOS</a:t>
          </a:r>
          <a:endParaRPr lang="es-ES" sz="2000" dirty="0"/>
        </a:p>
      </dgm:t>
    </dgm:pt>
    <dgm:pt modelId="{35BB094A-484C-4851-BF59-BED856EF64BE}" type="parTrans" cxnId="{F0C08E7D-C428-4556-B675-6CAD62F8605C}">
      <dgm:prSet/>
      <dgm:spPr/>
      <dgm:t>
        <a:bodyPr/>
        <a:lstStyle/>
        <a:p>
          <a:endParaRPr lang="es-ES"/>
        </a:p>
      </dgm:t>
    </dgm:pt>
    <dgm:pt modelId="{91918221-5F03-4411-9EE8-1381CF253154}" type="sibTrans" cxnId="{F0C08E7D-C428-4556-B675-6CAD62F8605C}">
      <dgm:prSet/>
      <dgm:spPr/>
      <dgm:t>
        <a:bodyPr/>
        <a:lstStyle/>
        <a:p>
          <a:endParaRPr lang="es-ES"/>
        </a:p>
      </dgm:t>
    </dgm:pt>
    <dgm:pt modelId="{CEA76F98-93E7-41B6-AB64-B3C95C32CCB2}" type="pres">
      <dgm:prSet presAssocID="{CF742E95-46B4-48A6-9F9E-D0C82BBE8AC8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es-ES"/>
        </a:p>
      </dgm:t>
    </dgm:pt>
    <dgm:pt modelId="{11A838E2-193F-459F-A69D-D8EAADD31667}" type="pres">
      <dgm:prSet presAssocID="{025BA3E9-9C33-43E4-8A2F-CF47BEBE44DB}" presName="horFlow" presStyleCnt="0"/>
      <dgm:spPr/>
      <dgm:t>
        <a:bodyPr/>
        <a:lstStyle/>
        <a:p>
          <a:endParaRPr lang="es-ES"/>
        </a:p>
      </dgm:t>
    </dgm:pt>
    <dgm:pt modelId="{80DDF683-834B-4578-9251-31BD290E2D3A}" type="pres">
      <dgm:prSet presAssocID="{025BA3E9-9C33-43E4-8A2F-CF47BEBE44DB}" presName="bigChev" presStyleLbl="node1" presStyleIdx="0" presStyleCnt="4" custScaleX="59750" custScaleY="84217"/>
      <dgm:spPr>
        <a:prstGeom prst="homePlate">
          <a:avLst/>
        </a:prstGeom>
      </dgm:spPr>
      <dgm:t>
        <a:bodyPr/>
        <a:lstStyle/>
        <a:p>
          <a:endParaRPr lang="es-ES"/>
        </a:p>
      </dgm:t>
    </dgm:pt>
    <dgm:pt modelId="{05B11128-2735-4241-A989-100F5731652C}" type="pres">
      <dgm:prSet presAssocID="{C200E521-A8BB-4272-984F-CF049C754FDA}" presName="parTrans" presStyleCnt="0"/>
      <dgm:spPr/>
      <dgm:t>
        <a:bodyPr/>
        <a:lstStyle/>
        <a:p>
          <a:endParaRPr lang="es-ES"/>
        </a:p>
      </dgm:t>
    </dgm:pt>
    <dgm:pt modelId="{B69B942F-5555-47A8-8ED5-DFA2F36B3CF7}" type="pres">
      <dgm:prSet presAssocID="{2A81566E-3F53-49F0-828E-F104A10EB219}" presName="node" presStyleLbl="alignAccFollowNode1" presStyleIdx="0" presStyleCnt="8" custScaleX="199234" custLinFactNeighborX="1313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9A172CC6-9810-4C2A-A428-F1480323AC05}" type="pres">
      <dgm:prSet presAssocID="{CCFF6CFD-EF13-438E-987D-A361BB3FB584}" presName="sibTrans" presStyleCnt="0"/>
      <dgm:spPr/>
      <dgm:t>
        <a:bodyPr/>
        <a:lstStyle/>
        <a:p>
          <a:endParaRPr lang="es-ES"/>
        </a:p>
      </dgm:t>
    </dgm:pt>
    <dgm:pt modelId="{88D3894B-CF20-4B45-B73F-1BE929FD8C0B}" type="pres">
      <dgm:prSet presAssocID="{B5785DA0-CF30-4B84-8D53-ADE165A7D33F}" presName="node" presStyleLbl="alignAccFollowNode1" presStyleIdx="1" presStyleCnt="8" custScaleX="105863" custLinFactNeighborX="869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D9BC7E0-A267-4B69-8EA0-AB8B22C53E46}" type="pres">
      <dgm:prSet presAssocID="{025BA3E9-9C33-43E4-8A2F-CF47BEBE44DB}" presName="vSp" presStyleCnt="0"/>
      <dgm:spPr/>
      <dgm:t>
        <a:bodyPr/>
        <a:lstStyle/>
        <a:p>
          <a:endParaRPr lang="es-ES"/>
        </a:p>
      </dgm:t>
    </dgm:pt>
    <dgm:pt modelId="{EA98D446-50DB-4169-8CB9-ABCC044A0050}" type="pres">
      <dgm:prSet presAssocID="{C9D83CB2-B6B5-41FA-9979-52E0D16FC958}" presName="horFlow" presStyleCnt="0"/>
      <dgm:spPr/>
      <dgm:t>
        <a:bodyPr/>
        <a:lstStyle/>
        <a:p>
          <a:endParaRPr lang="es-ES"/>
        </a:p>
      </dgm:t>
    </dgm:pt>
    <dgm:pt modelId="{FCB7F071-885F-4C8E-AA5C-3C616698763E}" type="pres">
      <dgm:prSet presAssocID="{C9D83CB2-B6B5-41FA-9979-52E0D16FC958}" presName="bigChev" presStyleLbl="node1" presStyleIdx="1" presStyleCnt="4" custScaleX="57736" custScaleY="91405" custLinFactNeighborX="-305" custLinFactNeighborY="-500"/>
      <dgm:spPr>
        <a:prstGeom prst="homePlate">
          <a:avLst/>
        </a:prstGeom>
      </dgm:spPr>
      <dgm:t>
        <a:bodyPr/>
        <a:lstStyle/>
        <a:p>
          <a:endParaRPr lang="es-ES"/>
        </a:p>
      </dgm:t>
    </dgm:pt>
    <dgm:pt modelId="{F3A5C275-99F3-46EF-A629-6A8B733E98F0}" type="pres">
      <dgm:prSet presAssocID="{53219C33-C23C-45EF-912C-E8A92547B577}" presName="parTrans" presStyleCnt="0"/>
      <dgm:spPr/>
      <dgm:t>
        <a:bodyPr/>
        <a:lstStyle/>
        <a:p>
          <a:endParaRPr lang="es-ES"/>
        </a:p>
      </dgm:t>
    </dgm:pt>
    <dgm:pt modelId="{0C2827C4-916E-4C3C-9DB8-E7A2DB5BE4ED}" type="pres">
      <dgm:prSet presAssocID="{7E2561BF-94DB-43DC-96FF-F145FCE18BA3}" presName="node" presStyleLbl="alignAccFollowNode1" presStyleIdx="2" presStyleCnt="8" custScaleX="198335" custLinFactNeighborX="160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21D41CB-BAC5-4BA9-AE27-B9624890530F}" type="pres">
      <dgm:prSet presAssocID="{D7D54964-55B6-4364-B854-6B425DC06667}" presName="sibTrans" presStyleCnt="0"/>
      <dgm:spPr/>
      <dgm:t>
        <a:bodyPr/>
        <a:lstStyle/>
        <a:p>
          <a:endParaRPr lang="es-ES"/>
        </a:p>
      </dgm:t>
    </dgm:pt>
    <dgm:pt modelId="{D1AC2D78-93AD-42F0-B090-EC9A01E7961E}" type="pres">
      <dgm:prSet presAssocID="{6C53CDFD-3A92-4B98-B6A0-78FE0D3AFCFC}" presName="node" presStyleLbl="alignAccFollowNode1" presStyleIdx="3" presStyleCnt="8" custScaleX="110257" custLinFactNeighborX="17386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478E80C2-359F-4294-B051-352D2B320032}" type="pres">
      <dgm:prSet presAssocID="{C9D83CB2-B6B5-41FA-9979-52E0D16FC958}" presName="vSp" presStyleCnt="0"/>
      <dgm:spPr/>
      <dgm:t>
        <a:bodyPr/>
        <a:lstStyle/>
        <a:p>
          <a:endParaRPr lang="es-ES"/>
        </a:p>
      </dgm:t>
    </dgm:pt>
    <dgm:pt modelId="{9B85BF3D-8437-40AD-8A18-6E1A819247F4}" type="pres">
      <dgm:prSet presAssocID="{463F46D2-D03A-4691-9E56-7014349D213A}" presName="horFlow" presStyleCnt="0"/>
      <dgm:spPr/>
      <dgm:t>
        <a:bodyPr/>
        <a:lstStyle/>
        <a:p>
          <a:endParaRPr lang="es-ES"/>
        </a:p>
      </dgm:t>
    </dgm:pt>
    <dgm:pt modelId="{F08A6448-DA2A-42EA-900A-B3FD068170E4}" type="pres">
      <dgm:prSet presAssocID="{463F46D2-D03A-4691-9E56-7014349D213A}" presName="bigChev" presStyleLbl="node1" presStyleIdx="2" presStyleCnt="4" custScaleX="59284" custScaleY="79946" custLinFactNeighborX="6431" custLinFactNeighborY="-518"/>
      <dgm:spPr>
        <a:prstGeom prst="homePlate">
          <a:avLst/>
        </a:prstGeom>
      </dgm:spPr>
      <dgm:t>
        <a:bodyPr/>
        <a:lstStyle/>
        <a:p>
          <a:endParaRPr lang="es-ES"/>
        </a:p>
      </dgm:t>
    </dgm:pt>
    <dgm:pt modelId="{D642BA30-9B27-467A-86D3-3420D738E747}" type="pres">
      <dgm:prSet presAssocID="{62BC7426-761A-44F4-9F1A-323625883B8B}" presName="parTrans" presStyleCnt="0"/>
      <dgm:spPr/>
      <dgm:t>
        <a:bodyPr/>
        <a:lstStyle/>
        <a:p>
          <a:endParaRPr lang="es-ES"/>
        </a:p>
      </dgm:t>
    </dgm:pt>
    <dgm:pt modelId="{D6015DE6-2F59-4252-AAE6-4FAE270F3547}" type="pres">
      <dgm:prSet presAssocID="{92154A14-B8B3-4EAD-8156-651C4204D1E2}" presName="node" presStyleLbl="alignAccFollowNode1" presStyleIdx="4" presStyleCnt="8" custScaleX="196398" custLinFactNeighborX="1652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95223AFA-D05E-44F1-B7CC-E76D9CE60EF5}" type="pres">
      <dgm:prSet presAssocID="{7085222A-CFF1-4BB5-AFB6-1EDA706C03EC}" presName="sibTrans" presStyleCnt="0"/>
      <dgm:spPr/>
      <dgm:t>
        <a:bodyPr/>
        <a:lstStyle/>
        <a:p>
          <a:endParaRPr lang="es-ES"/>
        </a:p>
      </dgm:t>
    </dgm:pt>
    <dgm:pt modelId="{74544A26-29E3-4B9F-B878-07C54DBE8572}" type="pres">
      <dgm:prSet presAssocID="{50576689-EF95-4336-A094-A2018B1A9891}" presName="node" presStyleLbl="alignAccFollowNode1" presStyleIdx="5" presStyleCnt="8" custScaleX="110942" custLinFactNeighborX="13007" custLinFactNeighborY="246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B1BF0772-CFAD-41E9-9F34-38C6991DB453}" type="pres">
      <dgm:prSet presAssocID="{463F46D2-D03A-4691-9E56-7014349D213A}" presName="vSp" presStyleCnt="0"/>
      <dgm:spPr/>
      <dgm:t>
        <a:bodyPr/>
        <a:lstStyle/>
        <a:p>
          <a:endParaRPr lang="es-ES"/>
        </a:p>
      </dgm:t>
    </dgm:pt>
    <dgm:pt modelId="{EA9DD27C-8E60-4282-8632-8336F81D61CA}" type="pres">
      <dgm:prSet presAssocID="{36C12A0F-285D-4A05-A452-9991CAEB830A}" presName="horFlow" presStyleCnt="0"/>
      <dgm:spPr/>
      <dgm:t>
        <a:bodyPr/>
        <a:lstStyle/>
        <a:p>
          <a:endParaRPr lang="es-ES"/>
        </a:p>
      </dgm:t>
    </dgm:pt>
    <dgm:pt modelId="{69513C4F-6B5E-4EC8-933C-31A54464FF64}" type="pres">
      <dgm:prSet presAssocID="{36C12A0F-285D-4A05-A452-9991CAEB830A}" presName="bigChev" presStyleLbl="node1" presStyleIdx="3" presStyleCnt="4" custScaleX="68952" custScaleY="122664" custLinFactNeighborX="5554" custLinFactNeighborY="944"/>
      <dgm:spPr>
        <a:prstGeom prst="homePlate">
          <a:avLst/>
        </a:prstGeom>
      </dgm:spPr>
      <dgm:t>
        <a:bodyPr/>
        <a:lstStyle/>
        <a:p>
          <a:endParaRPr lang="es-ES"/>
        </a:p>
      </dgm:t>
    </dgm:pt>
    <dgm:pt modelId="{8292287E-A316-4D01-940C-20335A62C0A8}" type="pres">
      <dgm:prSet presAssocID="{C87CEB66-4479-471F-B923-633226E6F2F6}" presName="parTrans" presStyleCnt="0"/>
      <dgm:spPr/>
      <dgm:t>
        <a:bodyPr/>
        <a:lstStyle/>
        <a:p>
          <a:endParaRPr lang="es-ES"/>
        </a:p>
      </dgm:t>
    </dgm:pt>
    <dgm:pt modelId="{3752AD2B-86B7-40A0-98BB-5B5420FC9096}" type="pres">
      <dgm:prSet presAssocID="{CA1099D9-A87C-4CC5-B7A7-838631A1D04E}" presName="node" presStyleLbl="alignAccFollowNode1" presStyleIdx="6" presStyleCnt="8" custScaleX="203432" custScaleY="146957" custLinFactNeighborX="-51316" custLinFactNeighborY="115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6938246-35C6-4C00-9020-2764E4517835}" type="pres">
      <dgm:prSet presAssocID="{37933A12-07C4-4C06-8A77-B0483B534CDD}" presName="sibTrans" presStyleCnt="0"/>
      <dgm:spPr/>
      <dgm:t>
        <a:bodyPr/>
        <a:lstStyle/>
        <a:p>
          <a:endParaRPr lang="es-ES"/>
        </a:p>
      </dgm:t>
    </dgm:pt>
    <dgm:pt modelId="{271AAB15-62CE-4C3C-B6E4-1DD29217971C}" type="pres">
      <dgm:prSet presAssocID="{852F7945-D819-4733-B066-A991E468EAC9}" presName="node" presStyleLbl="alignAccFollowNode1" presStyleIdx="7" presStyleCnt="8" custScaleX="124462" custScaleY="157637" custLinFactX="-4994" custLinFactNeighborX="-100000" custLinFactNeighborY="1486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5037CDE7-0257-4797-A630-253EBB44EA59}" type="presOf" srcId="{C9D83CB2-B6B5-41FA-9979-52E0D16FC958}" destId="{FCB7F071-885F-4C8E-AA5C-3C616698763E}" srcOrd="0" destOrd="0" presId="urn:microsoft.com/office/officeart/2005/8/layout/lProcess3"/>
    <dgm:cxn modelId="{779FE90A-299D-41E6-8BF9-C7E748E1887E}" type="presOf" srcId="{B5785DA0-CF30-4B84-8D53-ADE165A7D33F}" destId="{88D3894B-CF20-4B45-B73F-1BE929FD8C0B}" srcOrd="0" destOrd="0" presId="urn:microsoft.com/office/officeart/2005/8/layout/lProcess3"/>
    <dgm:cxn modelId="{E999CDE5-9BCD-4CC8-AEFB-CF1A18504435}" type="presOf" srcId="{CA1099D9-A87C-4CC5-B7A7-838631A1D04E}" destId="{3752AD2B-86B7-40A0-98BB-5B5420FC9096}" srcOrd="0" destOrd="0" presId="urn:microsoft.com/office/officeart/2005/8/layout/lProcess3"/>
    <dgm:cxn modelId="{ED5788FB-424A-484E-A8C1-5A5CA94A51B1}" type="presOf" srcId="{CF742E95-46B4-48A6-9F9E-D0C82BBE8AC8}" destId="{CEA76F98-93E7-41B6-AB64-B3C95C32CCB2}" srcOrd="0" destOrd="0" presId="urn:microsoft.com/office/officeart/2005/8/layout/lProcess3"/>
    <dgm:cxn modelId="{B20FA250-2853-41DE-A17D-F2E67E983A4E}" type="presOf" srcId="{7E2561BF-94DB-43DC-96FF-F145FCE18BA3}" destId="{0C2827C4-916E-4C3C-9DB8-E7A2DB5BE4ED}" srcOrd="0" destOrd="0" presId="urn:microsoft.com/office/officeart/2005/8/layout/lProcess3"/>
    <dgm:cxn modelId="{F647A01F-217B-4F13-B441-54B9594AAE90}" srcId="{CF742E95-46B4-48A6-9F9E-D0C82BBE8AC8}" destId="{C9D83CB2-B6B5-41FA-9979-52E0D16FC958}" srcOrd="1" destOrd="0" parTransId="{0574487B-638D-4A60-BFED-9044A228A088}" sibTransId="{E70FA319-AC9D-4E35-9218-7DEBC3C42F09}"/>
    <dgm:cxn modelId="{0C549533-52E2-4246-BA04-1E7ED76041D6}" srcId="{CF742E95-46B4-48A6-9F9E-D0C82BBE8AC8}" destId="{463F46D2-D03A-4691-9E56-7014349D213A}" srcOrd="2" destOrd="0" parTransId="{6E1865F2-A645-4886-B0CB-DEA1D0D1189D}" sibTransId="{39F33A3D-5BC4-416C-9C81-6B38C5C93E6E}"/>
    <dgm:cxn modelId="{6385B4CB-7F1C-461B-92E0-33A2B8CBCB96}" srcId="{463F46D2-D03A-4691-9E56-7014349D213A}" destId="{92154A14-B8B3-4EAD-8156-651C4204D1E2}" srcOrd="0" destOrd="0" parTransId="{62BC7426-761A-44F4-9F1A-323625883B8B}" sibTransId="{7085222A-CFF1-4BB5-AFB6-1EDA706C03EC}"/>
    <dgm:cxn modelId="{405A7AF1-544A-44C0-8E6F-F3BDC0F60AF7}" srcId="{025BA3E9-9C33-43E4-8A2F-CF47BEBE44DB}" destId="{B5785DA0-CF30-4B84-8D53-ADE165A7D33F}" srcOrd="1" destOrd="0" parTransId="{37541BEC-DAD3-4330-BD1A-4F14F5DBB911}" sibTransId="{F77EBC48-66F2-4F81-9BE5-E75E6918A043}"/>
    <dgm:cxn modelId="{A835615D-5077-47B3-A2D4-BA3E2985301A}" type="presOf" srcId="{36C12A0F-285D-4A05-A452-9991CAEB830A}" destId="{69513C4F-6B5E-4EC8-933C-31A54464FF64}" srcOrd="0" destOrd="0" presId="urn:microsoft.com/office/officeart/2005/8/layout/lProcess3"/>
    <dgm:cxn modelId="{1C1D4151-EBFA-4841-8E87-8686BE64AE4E}" type="presOf" srcId="{852F7945-D819-4733-B066-A991E468EAC9}" destId="{271AAB15-62CE-4C3C-B6E4-1DD29217971C}" srcOrd="0" destOrd="0" presId="urn:microsoft.com/office/officeart/2005/8/layout/lProcess3"/>
    <dgm:cxn modelId="{3291EDE0-6C25-4D1A-9BFA-15A15132A2BD}" type="presOf" srcId="{025BA3E9-9C33-43E4-8A2F-CF47BEBE44DB}" destId="{80DDF683-834B-4578-9251-31BD290E2D3A}" srcOrd="0" destOrd="0" presId="urn:microsoft.com/office/officeart/2005/8/layout/lProcess3"/>
    <dgm:cxn modelId="{5A30C0CD-BFBC-4AAD-8A24-28303891CAB8}" srcId="{CF742E95-46B4-48A6-9F9E-D0C82BBE8AC8}" destId="{025BA3E9-9C33-43E4-8A2F-CF47BEBE44DB}" srcOrd="0" destOrd="0" parTransId="{1BAEF510-DCA8-4EE7-BFC4-E2AAC08671D1}" sibTransId="{A81384CF-70FC-4C49-BA13-99D22907F04C}"/>
    <dgm:cxn modelId="{7F9E2894-2060-46A1-9E16-166170C94FEA}" srcId="{36C12A0F-285D-4A05-A452-9991CAEB830A}" destId="{CA1099D9-A87C-4CC5-B7A7-838631A1D04E}" srcOrd="0" destOrd="0" parTransId="{C87CEB66-4479-471F-B923-633226E6F2F6}" sibTransId="{37933A12-07C4-4C06-8A77-B0483B534CDD}"/>
    <dgm:cxn modelId="{0F8E0B3B-0DB3-4F08-8159-96DA4948E402}" srcId="{C9D83CB2-B6B5-41FA-9979-52E0D16FC958}" destId="{7E2561BF-94DB-43DC-96FF-F145FCE18BA3}" srcOrd="0" destOrd="0" parTransId="{53219C33-C23C-45EF-912C-E8A92547B577}" sibTransId="{D7D54964-55B6-4364-B854-6B425DC06667}"/>
    <dgm:cxn modelId="{49A9FFB8-D42E-48C1-9D03-2F825A729FEE}" srcId="{C9D83CB2-B6B5-41FA-9979-52E0D16FC958}" destId="{6C53CDFD-3A92-4B98-B6A0-78FE0D3AFCFC}" srcOrd="1" destOrd="0" parTransId="{3B191B48-545D-4508-A8FC-E8441B666F2E}" sibTransId="{493BFA92-DFA8-4896-BD5D-90CCC3FA5485}"/>
    <dgm:cxn modelId="{F917B6E6-7D97-499C-A898-95AF6F233257}" srcId="{025BA3E9-9C33-43E4-8A2F-CF47BEBE44DB}" destId="{2A81566E-3F53-49F0-828E-F104A10EB219}" srcOrd="0" destOrd="0" parTransId="{C200E521-A8BB-4272-984F-CF049C754FDA}" sibTransId="{CCFF6CFD-EF13-438E-987D-A361BB3FB584}"/>
    <dgm:cxn modelId="{F7C339ED-1159-4E46-B0B9-EE93745AFBF3}" type="presOf" srcId="{6C53CDFD-3A92-4B98-B6A0-78FE0D3AFCFC}" destId="{D1AC2D78-93AD-42F0-B090-EC9A01E7961E}" srcOrd="0" destOrd="0" presId="urn:microsoft.com/office/officeart/2005/8/layout/lProcess3"/>
    <dgm:cxn modelId="{4E863373-D61E-41D3-8B7C-310BDA0BE99F}" type="presOf" srcId="{463F46D2-D03A-4691-9E56-7014349D213A}" destId="{F08A6448-DA2A-42EA-900A-B3FD068170E4}" srcOrd="0" destOrd="0" presId="urn:microsoft.com/office/officeart/2005/8/layout/lProcess3"/>
    <dgm:cxn modelId="{E094982D-0AFD-4447-B2AC-E926C5023FF4}" srcId="{CF742E95-46B4-48A6-9F9E-D0C82BBE8AC8}" destId="{36C12A0F-285D-4A05-A452-9991CAEB830A}" srcOrd="3" destOrd="0" parTransId="{CC715719-608B-469C-B52B-B15A56815A24}" sibTransId="{7F515E93-43B8-42FA-9B05-8A60B43A3514}"/>
    <dgm:cxn modelId="{F0C08E7D-C428-4556-B675-6CAD62F8605C}" srcId="{36C12A0F-285D-4A05-A452-9991CAEB830A}" destId="{852F7945-D819-4733-B066-A991E468EAC9}" srcOrd="1" destOrd="0" parTransId="{35BB094A-484C-4851-BF59-BED856EF64BE}" sibTransId="{91918221-5F03-4411-9EE8-1381CF253154}"/>
    <dgm:cxn modelId="{3D1A2838-8F59-47A8-AFBE-F885330C6A8F}" type="presOf" srcId="{92154A14-B8B3-4EAD-8156-651C4204D1E2}" destId="{D6015DE6-2F59-4252-AAE6-4FAE270F3547}" srcOrd="0" destOrd="0" presId="urn:microsoft.com/office/officeart/2005/8/layout/lProcess3"/>
    <dgm:cxn modelId="{E81BD43F-E136-45A8-A880-949882814E87}" srcId="{463F46D2-D03A-4691-9E56-7014349D213A}" destId="{50576689-EF95-4336-A094-A2018B1A9891}" srcOrd="1" destOrd="0" parTransId="{A568EC86-A43D-4310-88C1-5BFBE7BCE80D}" sibTransId="{77A690A9-1AD7-4967-90FB-4F6DC09812A9}"/>
    <dgm:cxn modelId="{F28B6E80-3100-449C-98F5-6A8BFAD13D06}" type="presOf" srcId="{50576689-EF95-4336-A094-A2018B1A9891}" destId="{74544A26-29E3-4B9F-B878-07C54DBE8572}" srcOrd="0" destOrd="0" presId="urn:microsoft.com/office/officeart/2005/8/layout/lProcess3"/>
    <dgm:cxn modelId="{612E7E6A-66F7-4B2C-8CD9-3B5C351E4568}" type="presOf" srcId="{2A81566E-3F53-49F0-828E-F104A10EB219}" destId="{B69B942F-5555-47A8-8ED5-DFA2F36B3CF7}" srcOrd="0" destOrd="0" presId="urn:microsoft.com/office/officeart/2005/8/layout/lProcess3"/>
    <dgm:cxn modelId="{79CED196-B9EB-4FA1-9A56-A1C7E72745DD}" type="presParOf" srcId="{CEA76F98-93E7-41B6-AB64-B3C95C32CCB2}" destId="{11A838E2-193F-459F-A69D-D8EAADD31667}" srcOrd="0" destOrd="0" presId="urn:microsoft.com/office/officeart/2005/8/layout/lProcess3"/>
    <dgm:cxn modelId="{1CC8D8A3-8C3D-4A27-B4B2-467BE316A678}" type="presParOf" srcId="{11A838E2-193F-459F-A69D-D8EAADD31667}" destId="{80DDF683-834B-4578-9251-31BD290E2D3A}" srcOrd="0" destOrd="0" presId="urn:microsoft.com/office/officeart/2005/8/layout/lProcess3"/>
    <dgm:cxn modelId="{CCA725EA-223E-4950-8500-9593A77BF810}" type="presParOf" srcId="{11A838E2-193F-459F-A69D-D8EAADD31667}" destId="{05B11128-2735-4241-A989-100F5731652C}" srcOrd="1" destOrd="0" presId="urn:microsoft.com/office/officeart/2005/8/layout/lProcess3"/>
    <dgm:cxn modelId="{7FB4C191-20D8-41FE-829A-869840390B5A}" type="presParOf" srcId="{11A838E2-193F-459F-A69D-D8EAADD31667}" destId="{B69B942F-5555-47A8-8ED5-DFA2F36B3CF7}" srcOrd="2" destOrd="0" presId="urn:microsoft.com/office/officeart/2005/8/layout/lProcess3"/>
    <dgm:cxn modelId="{6EABA812-4ADD-43DB-BC25-AFFF37DC50A0}" type="presParOf" srcId="{11A838E2-193F-459F-A69D-D8EAADD31667}" destId="{9A172CC6-9810-4C2A-A428-F1480323AC05}" srcOrd="3" destOrd="0" presId="urn:microsoft.com/office/officeart/2005/8/layout/lProcess3"/>
    <dgm:cxn modelId="{FB898198-222C-483B-8A1D-1DE6E4CA3010}" type="presParOf" srcId="{11A838E2-193F-459F-A69D-D8EAADD31667}" destId="{88D3894B-CF20-4B45-B73F-1BE929FD8C0B}" srcOrd="4" destOrd="0" presId="urn:microsoft.com/office/officeart/2005/8/layout/lProcess3"/>
    <dgm:cxn modelId="{10C56D42-AE2C-4E83-BA26-0B3A1B442643}" type="presParOf" srcId="{CEA76F98-93E7-41B6-AB64-B3C95C32CCB2}" destId="{1D9BC7E0-A267-4B69-8EA0-AB8B22C53E46}" srcOrd="1" destOrd="0" presId="urn:microsoft.com/office/officeart/2005/8/layout/lProcess3"/>
    <dgm:cxn modelId="{9F55D3A6-ACD4-425D-9436-30A01F655BCF}" type="presParOf" srcId="{CEA76F98-93E7-41B6-AB64-B3C95C32CCB2}" destId="{EA98D446-50DB-4169-8CB9-ABCC044A0050}" srcOrd="2" destOrd="0" presId="urn:microsoft.com/office/officeart/2005/8/layout/lProcess3"/>
    <dgm:cxn modelId="{CE01C49D-D017-457E-BAE4-EFD0ECD785CC}" type="presParOf" srcId="{EA98D446-50DB-4169-8CB9-ABCC044A0050}" destId="{FCB7F071-885F-4C8E-AA5C-3C616698763E}" srcOrd="0" destOrd="0" presId="urn:microsoft.com/office/officeart/2005/8/layout/lProcess3"/>
    <dgm:cxn modelId="{667102F1-76BB-4F97-86A4-FDA28CCFC97E}" type="presParOf" srcId="{EA98D446-50DB-4169-8CB9-ABCC044A0050}" destId="{F3A5C275-99F3-46EF-A629-6A8B733E98F0}" srcOrd="1" destOrd="0" presId="urn:microsoft.com/office/officeart/2005/8/layout/lProcess3"/>
    <dgm:cxn modelId="{71146C27-DAB2-4392-96C8-28966B98EC55}" type="presParOf" srcId="{EA98D446-50DB-4169-8CB9-ABCC044A0050}" destId="{0C2827C4-916E-4C3C-9DB8-E7A2DB5BE4ED}" srcOrd="2" destOrd="0" presId="urn:microsoft.com/office/officeart/2005/8/layout/lProcess3"/>
    <dgm:cxn modelId="{776D543D-2BA0-4418-9F5E-1FF575D11F7D}" type="presParOf" srcId="{EA98D446-50DB-4169-8CB9-ABCC044A0050}" destId="{E21D41CB-BAC5-4BA9-AE27-B9624890530F}" srcOrd="3" destOrd="0" presId="urn:microsoft.com/office/officeart/2005/8/layout/lProcess3"/>
    <dgm:cxn modelId="{83BD6171-B03E-4686-B60E-B62861A532F7}" type="presParOf" srcId="{EA98D446-50DB-4169-8CB9-ABCC044A0050}" destId="{D1AC2D78-93AD-42F0-B090-EC9A01E7961E}" srcOrd="4" destOrd="0" presId="urn:microsoft.com/office/officeart/2005/8/layout/lProcess3"/>
    <dgm:cxn modelId="{86870057-5375-4EBA-B0A9-A225DBB30DC2}" type="presParOf" srcId="{CEA76F98-93E7-41B6-AB64-B3C95C32CCB2}" destId="{478E80C2-359F-4294-B051-352D2B320032}" srcOrd="3" destOrd="0" presId="urn:microsoft.com/office/officeart/2005/8/layout/lProcess3"/>
    <dgm:cxn modelId="{55FAD6FF-3AE9-457A-9B16-39C7075FBE77}" type="presParOf" srcId="{CEA76F98-93E7-41B6-AB64-B3C95C32CCB2}" destId="{9B85BF3D-8437-40AD-8A18-6E1A819247F4}" srcOrd="4" destOrd="0" presId="urn:microsoft.com/office/officeart/2005/8/layout/lProcess3"/>
    <dgm:cxn modelId="{D52CA927-DDE1-4435-B585-47F2440C19E9}" type="presParOf" srcId="{9B85BF3D-8437-40AD-8A18-6E1A819247F4}" destId="{F08A6448-DA2A-42EA-900A-B3FD068170E4}" srcOrd="0" destOrd="0" presId="urn:microsoft.com/office/officeart/2005/8/layout/lProcess3"/>
    <dgm:cxn modelId="{80AF0A3D-9877-4DE2-88E1-0EB45CEA8045}" type="presParOf" srcId="{9B85BF3D-8437-40AD-8A18-6E1A819247F4}" destId="{D642BA30-9B27-467A-86D3-3420D738E747}" srcOrd="1" destOrd="0" presId="urn:microsoft.com/office/officeart/2005/8/layout/lProcess3"/>
    <dgm:cxn modelId="{AD3981A1-91B8-4D41-BCAE-E0115E217674}" type="presParOf" srcId="{9B85BF3D-8437-40AD-8A18-6E1A819247F4}" destId="{D6015DE6-2F59-4252-AAE6-4FAE270F3547}" srcOrd="2" destOrd="0" presId="urn:microsoft.com/office/officeart/2005/8/layout/lProcess3"/>
    <dgm:cxn modelId="{9F0505BA-C280-49ED-922F-457323973A1A}" type="presParOf" srcId="{9B85BF3D-8437-40AD-8A18-6E1A819247F4}" destId="{95223AFA-D05E-44F1-B7CC-E76D9CE60EF5}" srcOrd="3" destOrd="0" presId="urn:microsoft.com/office/officeart/2005/8/layout/lProcess3"/>
    <dgm:cxn modelId="{7B1A7724-8BAB-42F4-BAE5-6867498C29F4}" type="presParOf" srcId="{9B85BF3D-8437-40AD-8A18-6E1A819247F4}" destId="{74544A26-29E3-4B9F-B878-07C54DBE8572}" srcOrd="4" destOrd="0" presId="urn:microsoft.com/office/officeart/2005/8/layout/lProcess3"/>
    <dgm:cxn modelId="{EEFA0B80-A7BF-40C3-9DFA-31C0F95FFD67}" type="presParOf" srcId="{CEA76F98-93E7-41B6-AB64-B3C95C32CCB2}" destId="{B1BF0772-CFAD-41E9-9F34-38C6991DB453}" srcOrd="5" destOrd="0" presId="urn:microsoft.com/office/officeart/2005/8/layout/lProcess3"/>
    <dgm:cxn modelId="{75A18945-CCEA-4638-9139-823E0ACF27F1}" type="presParOf" srcId="{CEA76F98-93E7-41B6-AB64-B3C95C32CCB2}" destId="{EA9DD27C-8E60-4282-8632-8336F81D61CA}" srcOrd="6" destOrd="0" presId="urn:microsoft.com/office/officeart/2005/8/layout/lProcess3"/>
    <dgm:cxn modelId="{7A2D43AC-D4D5-4D1B-8099-78223D9C8124}" type="presParOf" srcId="{EA9DD27C-8E60-4282-8632-8336F81D61CA}" destId="{69513C4F-6B5E-4EC8-933C-31A54464FF64}" srcOrd="0" destOrd="0" presId="urn:microsoft.com/office/officeart/2005/8/layout/lProcess3"/>
    <dgm:cxn modelId="{7C408C06-43E7-4ABD-A3EC-D12634C09829}" type="presParOf" srcId="{EA9DD27C-8E60-4282-8632-8336F81D61CA}" destId="{8292287E-A316-4D01-940C-20335A62C0A8}" srcOrd="1" destOrd="0" presId="urn:microsoft.com/office/officeart/2005/8/layout/lProcess3"/>
    <dgm:cxn modelId="{C6862A5B-8802-401B-824E-BC29907A9FA7}" type="presParOf" srcId="{EA9DD27C-8E60-4282-8632-8336F81D61CA}" destId="{3752AD2B-86B7-40A0-98BB-5B5420FC9096}" srcOrd="2" destOrd="0" presId="urn:microsoft.com/office/officeart/2005/8/layout/lProcess3"/>
    <dgm:cxn modelId="{A6A1AC35-80BB-4417-BED6-BFAF0616FFA7}" type="presParOf" srcId="{EA9DD27C-8E60-4282-8632-8336F81D61CA}" destId="{66938246-35C6-4C00-9020-2764E4517835}" srcOrd="3" destOrd="0" presId="urn:microsoft.com/office/officeart/2005/8/layout/lProcess3"/>
    <dgm:cxn modelId="{B868AB70-6ED1-441B-A3F4-3B404522A347}" type="presParOf" srcId="{EA9DD27C-8E60-4282-8632-8336F81D61CA}" destId="{271AAB15-62CE-4C3C-B6E4-1DD29217971C}" srcOrd="4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4377113-CB19-4862-8063-51764F15BF34}" type="doc">
      <dgm:prSet loTypeId="urn:microsoft.com/office/officeart/2005/8/layout/chevron1" loCatId="process" qsTypeId="urn:microsoft.com/office/officeart/2005/8/quickstyle/simple1" qsCatId="simple" csTypeId="urn:microsoft.com/office/officeart/2005/8/colors/accent4_2" csCatId="accent4" phldr="1"/>
      <dgm:spPr/>
    </dgm:pt>
    <dgm:pt modelId="{A5F9F720-CBFD-47F6-8EC9-CD2D0852D913}">
      <dgm:prSet phldrT="[Texto]"/>
      <dgm:spPr>
        <a:solidFill>
          <a:srgbClr val="FFC000"/>
        </a:solidFill>
      </dgm:spPr>
      <dgm:t>
        <a:bodyPr/>
        <a:lstStyle/>
        <a:p>
          <a:r>
            <a:rPr lang="es-ES" dirty="0" smtClean="0">
              <a:solidFill>
                <a:schemeClr val="tx1"/>
              </a:solidFill>
            </a:rPr>
            <a:t>2018</a:t>
          </a:r>
          <a:endParaRPr lang="es-ES" dirty="0">
            <a:solidFill>
              <a:schemeClr val="tx1"/>
            </a:solidFill>
          </a:endParaRPr>
        </a:p>
      </dgm:t>
    </dgm:pt>
    <dgm:pt modelId="{7B5C70DE-AF03-4C11-8A46-2EE200D6C217}" type="parTrans" cxnId="{09559FC8-D2FC-47C2-9FB4-4E719C86EDF6}">
      <dgm:prSet/>
      <dgm:spPr/>
      <dgm:t>
        <a:bodyPr/>
        <a:lstStyle/>
        <a:p>
          <a:endParaRPr lang="es-ES"/>
        </a:p>
      </dgm:t>
    </dgm:pt>
    <dgm:pt modelId="{DC174848-31A1-4051-A3D2-CF0FAAC9176F}" type="sibTrans" cxnId="{09559FC8-D2FC-47C2-9FB4-4E719C86EDF6}">
      <dgm:prSet/>
      <dgm:spPr/>
      <dgm:t>
        <a:bodyPr/>
        <a:lstStyle/>
        <a:p>
          <a:endParaRPr lang="es-ES"/>
        </a:p>
      </dgm:t>
    </dgm:pt>
    <dgm:pt modelId="{932C9328-0D70-4B39-B167-8751C5050595}">
      <dgm:prSet phldrT="[Texto]"/>
      <dgm:spPr/>
      <dgm:t>
        <a:bodyPr/>
        <a:lstStyle/>
        <a:p>
          <a:r>
            <a:rPr lang="es-ES" dirty="0" smtClean="0"/>
            <a:t>2019</a:t>
          </a:r>
          <a:endParaRPr lang="es-ES" dirty="0"/>
        </a:p>
      </dgm:t>
    </dgm:pt>
    <dgm:pt modelId="{DED8890D-1158-45DA-AA62-A9C18E10211F}" type="parTrans" cxnId="{FF74E3DF-280A-4AEE-8DDE-FBDCC46054F0}">
      <dgm:prSet/>
      <dgm:spPr/>
      <dgm:t>
        <a:bodyPr/>
        <a:lstStyle/>
        <a:p>
          <a:endParaRPr lang="es-ES"/>
        </a:p>
      </dgm:t>
    </dgm:pt>
    <dgm:pt modelId="{5C04A29D-3484-44DE-9D1F-9B793A0B2CA8}" type="sibTrans" cxnId="{FF74E3DF-280A-4AEE-8DDE-FBDCC46054F0}">
      <dgm:prSet/>
      <dgm:spPr/>
      <dgm:t>
        <a:bodyPr/>
        <a:lstStyle/>
        <a:p>
          <a:endParaRPr lang="es-ES"/>
        </a:p>
      </dgm:t>
    </dgm:pt>
    <dgm:pt modelId="{7C9BC866-2AA4-4C99-8E03-ED698E84D7F7}">
      <dgm:prSet phldrT="[Texto]"/>
      <dgm:spPr/>
      <dgm:t>
        <a:bodyPr/>
        <a:lstStyle/>
        <a:p>
          <a:r>
            <a:rPr lang="es-ES" dirty="0" smtClean="0"/>
            <a:t>2020</a:t>
          </a:r>
          <a:endParaRPr lang="es-ES" dirty="0"/>
        </a:p>
      </dgm:t>
    </dgm:pt>
    <dgm:pt modelId="{8FC0FEB3-4037-4180-9474-748CE7399020}" type="parTrans" cxnId="{88D8BBEF-3EE0-4FDA-B62C-40265D23F6D7}">
      <dgm:prSet/>
      <dgm:spPr/>
      <dgm:t>
        <a:bodyPr/>
        <a:lstStyle/>
        <a:p>
          <a:endParaRPr lang="es-ES"/>
        </a:p>
      </dgm:t>
    </dgm:pt>
    <dgm:pt modelId="{1C12E53B-D286-423C-AD29-FDE3650B2EDA}" type="sibTrans" cxnId="{88D8BBEF-3EE0-4FDA-B62C-40265D23F6D7}">
      <dgm:prSet/>
      <dgm:spPr/>
      <dgm:t>
        <a:bodyPr/>
        <a:lstStyle/>
        <a:p>
          <a:endParaRPr lang="es-ES"/>
        </a:p>
      </dgm:t>
    </dgm:pt>
    <dgm:pt modelId="{33DDC04D-5829-4D9A-B02B-9EBC58D7548C}">
      <dgm:prSet phldrT="[Texto]"/>
      <dgm:spPr/>
      <dgm:t>
        <a:bodyPr/>
        <a:lstStyle/>
        <a:p>
          <a:r>
            <a:rPr lang="es-ES" dirty="0" smtClean="0"/>
            <a:t>2021</a:t>
          </a:r>
          <a:endParaRPr lang="es-ES" dirty="0"/>
        </a:p>
      </dgm:t>
    </dgm:pt>
    <dgm:pt modelId="{EFB64823-5624-4AB4-809D-DBAACF6C4425}" type="parTrans" cxnId="{7E70477F-5BBD-4B43-B806-B086F7FD8349}">
      <dgm:prSet/>
      <dgm:spPr/>
      <dgm:t>
        <a:bodyPr/>
        <a:lstStyle/>
        <a:p>
          <a:endParaRPr lang="es-ES"/>
        </a:p>
      </dgm:t>
    </dgm:pt>
    <dgm:pt modelId="{7220AA4C-0441-475B-8671-3DA2459E1C6C}" type="sibTrans" cxnId="{7E70477F-5BBD-4B43-B806-B086F7FD8349}">
      <dgm:prSet/>
      <dgm:spPr/>
      <dgm:t>
        <a:bodyPr/>
        <a:lstStyle/>
        <a:p>
          <a:endParaRPr lang="es-ES"/>
        </a:p>
      </dgm:t>
    </dgm:pt>
    <dgm:pt modelId="{A9C19FAB-E4E8-41EB-AEB9-E217A8C20314}">
      <dgm:prSet phldrT="[Texto]"/>
      <dgm:spPr/>
      <dgm:t>
        <a:bodyPr/>
        <a:lstStyle/>
        <a:p>
          <a:r>
            <a:rPr lang="es-ES" dirty="0" smtClean="0"/>
            <a:t>2022</a:t>
          </a:r>
          <a:endParaRPr lang="es-ES" dirty="0"/>
        </a:p>
      </dgm:t>
    </dgm:pt>
    <dgm:pt modelId="{9661D47D-146B-4A97-967D-C19E5FFFFF98}" type="parTrans" cxnId="{1B1E387A-4C7D-4BFF-90D2-9113D233D029}">
      <dgm:prSet/>
      <dgm:spPr/>
      <dgm:t>
        <a:bodyPr/>
        <a:lstStyle/>
        <a:p>
          <a:endParaRPr lang="es-ES"/>
        </a:p>
      </dgm:t>
    </dgm:pt>
    <dgm:pt modelId="{29E30DBF-018A-45A5-8C63-3AD3255C633E}" type="sibTrans" cxnId="{1B1E387A-4C7D-4BFF-90D2-9113D233D029}">
      <dgm:prSet/>
      <dgm:spPr/>
      <dgm:t>
        <a:bodyPr/>
        <a:lstStyle/>
        <a:p>
          <a:endParaRPr lang="es-ES"/>
        </a:p>
      </dgm:t>
    </dgm:pt>
    <dgm:pt modelId="{AA043F90-D863-4098-8F1F-D6B81188F894}">
      <dgm:prSet phldrT="[Texto]"/>
      <dgm:spPr/>
      <dgm:t>
        <a:bodyPr/>
        <a:lstStyle/>
        <a:p>
          <a:r>
            <a:rPr lang="es-ES" dirty="0" smtClean="0"/>
            <a:t>2023</a:t>
          </a:r>
          <a:endParaRPr lang="es-ES" dirty="0"/>
        </a:p>
      </dgm:t>
    </dgm:pt>
    <dgm:pt modelId="{90873B5C-8BDE-4226-82B5-6846124E8C90}" type="parTrans" cxnId="{CF1FF55B-5BE4-4EBF-8DE5-93AE33073AA8}">
      <dgm:prSet/>
      <dgm:spPr/>
      <dgm:t>
        <a:bodyPr/>
        <a:lstStyle/>
        <a:p>
          <a:endParaRPr lang="es-ES"/>
        </a:p>
      </dgm:t>
    </dgm:pt>
    <dgm:pt modelId="{1D303948-6CBF-43E1-857A-5F0E8B5E521E}" type="sibTrans" cxnId="{CF1FF55B-5BE4-4EBF-8DE5-93AE33073AA8}">
      <dgm:prSet/>
      <dgm:spPr/>
      <dgm:t>
        <a:bodyPr/>
        <a:lstStyle/>
        <a:p>
          <a:endParaRPr lang="es-ES"/>
        </a:p>
      </dgm:t>
    </dgm:pt>
    <dgm:pt modelId="{24F935C0-4AD2-4721-84C7-F2C51F92FD69}">
      <dgm:prSet phldrT="[Texto]"/>
      <dgm:spPr/>
      <dgm:t>
        <a:bodyPr/>
        <a:lstStyle/>
        <a:p>
          <a:r>
            <a:rPr lang="es-ES" dirty="0" smtClean="0"/>
            <a:t>2024</a:t>
          </a:r>
          <a:endParaRPr lang="es-ES" dirty="0"/>
        </a:p>
      </dgm:t>
    </dgm:pt>
    <dgm:pt modelId="{EA4262F0-205E-4553-936F-9B8EC345786D}" type="parTrans" cxnId="{0487E70F-65D7-42C6-9AFF-974AFA7A1BAE}">
      <dgm:prSet/>
      <dgm:spPr/>
      <dgm:t>
        <a:bodyPr/>
        <a:lstStyle/>
        <a:p>
          <a:endParaRPr lang="es-ES"/>
        </a:p>
      </dgm:t>
    </dgm:pt>
    <dgm:pt modelId="{7B472505-11FD-4909-B660-E39EEF7B24A8}" type="sibTrans" cxnId="{0487E70F-65D7-42C6-9AFF-974AFA7A1BAE}">
      <dgm:prSet/>
      <dgm:spPr/>
      <dgm:t>
        <a:bodyPr/>
        <a:lstStyle/>
        <a:p>
          <a:endParaRPr lang="es-ES"/>
        </a:p>
      </dgm:t>
    </dgm:pt>
    <dgm:pt modelId="{A059E453-E89A-4364-97B3-E11B71CE29A1}">
      <dgm:prSet phldrT="[Texto]"/>
      <dgm:spPr/>
      <dgm:t>
        <a:bodyPr/>
        <a:lstStyle/>
        <a:p>
          <a:r>
            <a:rPr lang="es-ES" dirty="0" smtClean="0"/>
            <a:t>2025</a:t>
          </a:r>
          <a:endParaRPr lang="es-ES" dirty="0"/>
        </a:p>
      </dgm:t>
    </dgm:pt>
    <dgm:pt modelId="{B9C2FA02-3A5F-4DE9-BF74-36815E3E12BC}" type="parTrans" cxnId="{5746741F-C2D3-40B0-8665-E58338ED2881}">
      <dgm:prSet/>
      <dgm:spPr/>
      <dgm:t>
        <a:bodyPr/>
        <a:lstStyle/>
        <a:p>
          <a:endParaRPr lang="es-ES"/>
        </a:p>
      </dgm:t>
    </dgm:pt>
    <dgm:pt modelId="{186A8E5B-55F4-4159-9916-5D4D60182203}" type="sibTrans" cxnId="{5746741F-C2D3-40B0-8665-E58338ED2881}">
      <dgm:prSet/>
      <dgm:spPr/>
      <dgm:t>
        <a:bodyPr/>
        <a:lstStyle/>
        <a:p>
          <a:endParaRPr lang="es-ES"/>
        </a:p>
      </dgm:t>
    </dgm:pt>
    <dgm:pt modelId="{1C3D81C0-34E2-40E5-BC14-E07841AA7105}" type="pres">
      <dgm:prSet presAssocID="{A4377113-CB19-4862-8063-51764F15BF34}" presName="Name0" presStyleCnt="0">
        <dgm:presLayoutVars>
          <dgm:dir/>
          <dgm:animLvl val="lvl"/>
          <dgm:resizeHandles val="exact"/>
        </dgm:presLayoutVars>
      </dgm:prSet>
      <dgm:spPr/>
    </dgm:pt>
    <dgm:pt modelId="{FAC6C00A-9031-416B-B52E-294EF40C1A14}" type="pres">
      <dgm:prSet presAssocID="{A5F9F720-CBFD-47F6-8EC9-CD2D0852D913}" presName="parTxOnly" presStyleLbl="node1" presStyleIdx="0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3632CAE-DBA8-4810-828E-9B041DA6E156}" type="pres">
      <dgm:prSet presAssocID="{DC174848-31A1-4051-A3D2-CF0FAAC9176F}" presName="parTxOnlySpace" presStyleCnt="0"/>
      <dgm:spPr/>
    </dgm:pt>
    <dgm:pt modelId="{F6371E95-1306-46A0-948B-CA6455AB4B1A}" type="pres">
      <dgm:prSet presAssocID="{932C9328-0D70-4B39-B167-8751C5050595}" presName="parTxOnly" presStyleLbl="node1" presStyleIdx="1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018BA90-3589-4D0A-9252-082D7D64820F}" type="pres">
      <dgm:prSet presAssocID="{5C04A29D-3484-44DE-9D1F-9B793A0B2CA8}" presName="parTxOnlySpace" presStyleCnt="0"/>
      <dgm:spPr/>
    </dgm:pt>
    <dgm:pt modelId="{2259E70D-F2A0-40EA-9129-F7011F97BDAF}" type="pres">
      <dgm:prSet presAssocID="{7C9BC866-2AA4-4C99-8E03-ED698E84D7F7}" presName="parTxOnly" presStyleLbl="node1" presStyleIdx="2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C710E14-80B4-4174-82D4-1A55DF584332}" type="pres">
      <dgm:prSet presAssocID="{1C12E53B-D286-423C-AD29-FDE3650B2EDA}" presName="parTxOnlySpace" presStyleCnt="0"/>
      <dgm:spPr/>
    </dgm:pt>
    <dgm:pt modelId="{EE6F775E-E9FF-4FF9-8C4C-6DB384E9780F}" type="pres">
      <dgm:prSet presAssocID="{33DDC04D-5829-4D9A-B02B-9EBC58D7548C}" presName="parTxOnly" presStyleLbl="node1" presStyleIdx="3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EAEBA04-CAF0-498F-AB88-07119B91C9DC}" type="pres">
      <dgm:prSet presAssocID="{7220AA4C-0441-475B-8671-3DA2459E1C6C}" presName="parTxOnlySpace" presStyleCnt="0"/>
      <dgm:spPr/>
    </dgm:pt>
    <dgm:pt modelId="{282BF3EE-8F30-41A1-9212-E24EDB59ED8F}" type="pres">
      <dgm:prSet presAssocID="{A9C19FAB-E4E8-41EB-AEB9-E217A8C20314}" presName="parTxOnly" presStyleLbl="node1" presStyleIdx="4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E3981DF-8A12-4ED9-89EB-98360C3BC4E3}" type="pres">
      <dgm:prSet presAssocID="{29E30DBF-018A-45A5-8C63-3AD3255C633E}" presName="parTxOnlySpace" presStyleCnt="0"/>
      <dgm:spPr/>
    </dgm:pt>
    <dgm:pt modelId="{8EF10FE6-DF49-4EEE-B05D-208B01CF1F1C}" type="pres">
      <dgm:prSet presAssocID="{AA043F90-D863-4098-8F1F-D6B81188F894}" presName="parTxOnly" presStyleLbl="node1" presStyleIdx="5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1947BF4-6C96-4D31-A528-DE899C9DBF86}" type="pres">
      <dgm:prSet presAssocID="{1D303948-6CBF-43E1-857A-5F0E8B5E521E}" presName="parTxOnlySpace" presStyleCnt="0"/>
      <dgm:spPr/>
    </dgm:pt>
    <dgm:pt modelId="{F6575625-DECC-403F-981E-68C8F28EB28B}" type="pres">
      <dgm:prSet presAssocID="{24F935C0-4AD2-4721-84C7-F2C51F92FD69}" presName="parTxOnly" presStyleLbl="node1" presStyleIdx="6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017EBED-7B91-4681-BC78-D8852C20181E}" type="pres">
      <dgm:prSet presAssocID="{7B472505-11FD-4909-B660-E39EEF7B24A8}" presName="parTxOnlySpace" presStyleCnt="0"/>
      <dgm:spPr/>
    </dgm:pt>
    <dgm:pt modelId="{ED3BE81F-160A-45B8-B889-59AEB2982371}" type="pres">
      <dgm:prSet presAssocID="{A059E453-E89A-4364-97B3-E11B71CE29A1}" presName="parTxOnly" presStyleLbl="node1" presStyleIdx="7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1B1E387A-4C7D-4BFF-90D2-9113D233D029}" srcId="{A4377113-CB19-4862-8063-51764F15BF34}" destId="{A9C19FAB-E4E8-41EB-AEB9-E217A8C20314}" srcOrd="4" destOrd="0" parTransId="{9661D47D-146B-4A97-967D-C19E5FFFFF98}" sibTransId="{29E30DBF-018A-45A5-8C63-3AD3255C633E}"/>
    <dgm:cxn modelId="{F518BC87-D728-4723-8C95-096B1DDA9429}" type="presOf" srcId="{A9C19FAB-E4E8-41EB-AEB9-E217A8C20314}" destId="{282BF3EE-8F30-41A1-9212-E24EDB59ED8F}" srcOrd="0" destOrd="0" presId="urn:microsoft.com/office/officeart/2005/8/layout/chevron1"/>
    <dgm:cxn modelId="{B42644DF-EBC2-4820-8C29-8736D26AD8F5}" type="presOf" srcId="{33DDC04D-5829-4D9A-B02B-9EBC58D7548C}" destId="{EE6F775E-E9FF-4FF9-8C4C-6DB384E9780F}" srcOrd="0" destOrd="0" presId="urn:microsoft.com/office/officeart/2005/8/layout/chevron1"/>
    <dgm:cxn modelId="{CF1FF55B-5BE4-4EBF-8DE5-93AE33073AA8}" srcId="{A4377113-CB19-4862-8063-51764F15BF34}" destId="{AA043F90-D863-4098-8F1F-D6B81188F894}" srcOrd="5" destOrd="0" parTransId="{90873B5C-8BDE-4226-82B5-6846124E8C90}" sibTransId="{1D303948-6CBF-43E1-857A-5F0E8B5E521E}"/>
    <dgm:cxn modelId="{060C79A2-AFAE-46B7-8122-97E34B2A338C}" type="presOf" srcId="{7C9BC866-2AA4-4C99-8E03-ED698E84D7F7}" destId="{2259E70D-F2A0-40EA-9129-F7011F97BDAF}" srcOrd="0" destOrd="0" presId="urn:microsoft.com/office/officeart/2005/8/layout/chevron1"/>
    <dgm:cxn modelId="{AB2467EC-CFA4-4E08-B5BD-A24826C3F22E}" type="presOf" srcId="{932C9328-0D70-4B39-B167-8751C5050595}" destId="{F6371E95-1306-46A0-948B-CA6455AB4B1A}" srcOrd="0" destOrd="0" presId="urn:microsoft.com/office/officeart/2005/8/layout/chevron1"/>
    <dgm:cxn modelId="{12A12BF4-DD0B-4336-8920-9A9BCF4390C0}" type="presOf" srcId="{A059E453-E89A-4364-97B3-E11B71CE29A1}" destId="{ED3BE81F-160A-45B8-B889-59AEB2982371}" srcOrd="0" destOrd="0" presId="urn:microsoft.com/office/officeart/2005/8/layout/chevron1"/>
    <dgm:cxn modelId="{0487E70F-65D7-42C6-9AFF-974AFA7A1BAE}" srcId="{A4377113-CB19-4862-8063-51764F15BF34}" destId="{24F935C0-4AD2-4721-84C7-F2C51F92FD69}" srcOrd="6" destOrd="0" parTransId="{EA4262F0-205E-4553-936F-9B8EC345786D}" sibTransId="{7B472505-11FD-4909-B660-E39EEF7B24A8}"/>
    <dgm:cxn modelId="{FB710856-8FD8-4D93-9AD4-68C8E0C5CAA4}" type="presOf" srcId="{A4377113-CB19-4862-8063-51764F15BF34}" destId="{1C3D81C0-34E2-40E5-BC14-E07841AA7105}" srcOrd="0" destOrd="0" presId="urn:microsoft.com/office/officeart/2005/8/layout/chevron1"/>
    <dgm:cxn modelId="{09559FC8-D2FC-47C2-9FB4-4E719C86EDF6}" srcId="{A4377113-CB19-4862-8063-51764F15BF34}" destId="{A5F9F720-CBFD-47F6-8EC9-CD2D0852D913}" srcOrd="0" destOrd="0" parTransId="{7B5C70DE-AF03-4C11-8A46-2EE200D6C217}" sibTransId="{DC174848-31A1-4051-A3D2-CF0FAAC9176F}"/>
    <dgm:cxn modelId="{C94C075E-323B-470B-86F9-A0ED407C1415}" type="presOf" srcId="{24F935C0-4AD2-4721-84C7-F2C51F92FD69}" destId="{F6575625-DECC-403F-981E-68C8F28EB28B}" srcOrd="0" destOrd="0" presId="urn:microsoft.com/office/officeart/2005/8/layout/chevron1"/>
    <dgm:cxn modelId="{7E70477F-5BBD-4B43-B806-B086F7FD8349}" srcId="{A4377113-CB19-4862-8063-51764F15BF34}" destId="{33DDC04D-5829-4D9A-B02B-9EBC58D7548C}" srcOrd="3" destOrd="0" parTransId="{EFB64823-5624-4AB4-809D-DBAACF6C4425}" sibTransId="{7220AA4C-0441-475B-8671-3DA2459E1C6C}"/>
    <dgm:cxn modelId="{88D8BBEF-3EE0-4FDA-B62C-40265D23F6D7}" srcId="{A4377113-CB19-4862-8063-51764F15BF34}" destId="{7C9BC866-2AA4-4C99-8E03-ED698E84D7F7}" srcOrd="2" destOrd="0" parTransId="{8FC0FEB3-4037-4180-9474-748CE7399020}" sibTransId="{1C12E53B-D286-423C-AD29-FDE3650B2EDA}"/>
    <dgm:cxn modelId="{5746741F-C2D3-40B0-8665-E58338ED2881}" srcId="{A4377113-CB19-4862-8063-51764F15BF34}" destId="{A059E453-E89A-4364-97B3-E11B71CE29A1}" srcOrd="7" destOrd="0" parTransId="{B9C2FA02-3A5F-4DE9-BF74-36815E3E12BC}" sibTransId="{186A8E5B-55F4-4159-9916-5D4D60182203}"/>
    <dgm:cxn modelId="{7886556F-159B-4388-A522-A1329A00A41A}" type="presOf" srcId="{A5F9F720-CBFD-47F6-8EC9-CD2D0852D913}" destId="{FAC6C00A-9031-416B-B52E-294EF40C1A14}" srcOrd="0" destOrd="0" presId="urn:microsoft.com/office/officeart/2005/8/layout/chevron1"/>
    <dgm:cxn modelId="{996CFDD8-00F7-4088-9CF7-B555089C9F8B}" type="presOf" srcId="{AA043F90-D863-4098-8F1F-D6B81188F894}" destId="{8EF10FE6-DF49-4EEE-B05D-208B01CF1F1C}" srcOrd="0" destOrd="0" presId="urn:microsoft.com/office/officeart/2005/8/layout/chevron1"/>
    <dgm:cxn modelId="{FF74E3DF-280A-4AEE-8DDE-FBDCC46054F0}" srcId="{A4377113-CB19-4862-8063-51764F15BF34}" destId="{932C9328-0D70-4B39-B167-8751C5050595}" srcOrd="1" destOrd="0" parTransId="{DED8890D-1158-45DA-AA62-A9C18E10211F}" sibTransId="{5C04A29D-3484-44DE-9D1F-9B793A0B2CA8}"/>
    <dgm:cxn modelId="{2DAACAE0-150B-4E68-98DD-131FF83326A3}" type="presParOf" srcId="{1C3D81C0-34E2-40E5-BC14-E07841AA7105}" destId="{FAC6C00A-9031-416B-B52E-294EF40C1A14}" srcOrd="0" destOrd="0" presId="urn:microsoft.com/office/officeart/2005/8/layout/chevron1"/>
    <dgm:cxn modelId="{59AD954A-DB1C-437F-A51A-9AA587101EF7}" type="presParOf" srcId="{1C3D81C0-34E2-40E5-BC14-E07841AA7105}" destId="{83632CAE-DBA8-4810-828E-9B041DA6E156}" srcOrd="1" destOrd="0" presId="urn:microsoft.com/office/officeart/2005/8/layout/chevron1"/>
    <dgm:cxn modelId="{6163E78C-EAA2-4667-9354-8E5C6E2AD0E6}" type="presParOf" srcId="{1C3D81C0-34E2-40E5-BC14-E07841AA7105}" destId="{F6371E95-1306-46A0-948B-CA6455AB4B1A}" srcOrd="2" destOrd="0" presId="urn:microsoft.com/office/officeart/2005/8/layout/chevron1"/>
    <dgm:cxn modelId="{59D0EC96-A4A2-4E11-95D9-30141751CFEF}" type="presParOf" srcId="{1C3D81C0-34E2-40E5-BC14-E07841AA7105}" destId="{5018BA90-3589-4D0A-9252-082D7D64820F}" srcOrd="3" destOrd="0" presId="urn:microsoft.com/office/officeart/2005/8/layout/chevron1"/>
    <dgm:cxn modelId="{46E98C7D-5EA4-4537-9F43-3273BE7D63C5}" type="presParOf" srcId="{1C3D81C0-34E2-40E5-BC14-E07841AA7105}" destId="{2259E70D-F2A0-40EA-9129-F7011F97BDAF}" srcOrd="4" destOrd="0" presId="urn:microsoft.com/office/officeart/2005/8/layout/chevron1"/>
    <dgm:cxn modelId="{6ABCB93B-61E8-4E4D-85A4-6D4C24DA5F3B}" type="presParOf" srcId="{1C3D81C0-34E2-40E5-BC14-E07841AA7105}" destId="{2C710E14-80B4-4174-82D4-1A55DF584332}" srcOrd="5" destOrd="0" presId="urn:microsoft.com/office/officeart/2005/8/layout/chevron1"/>
    <dgm:cxn modelId="{31736E4A-49ED-48D3-B149-F158214A8901}" type="presParOf" srcId="{1C3D81C0-34E2-40E5-BC14-E07841AA7105}" destId="{EE6F775E-E9FF-4FF9-8C4C-6DB384E9780F}" srcOrd="6" destOrd="0" presId="urn:microsoft.com/office/officeart/2005/8/layout/chevron1"/>
    <dgm:cxn modelId="{E0899F51-2B75-40F1-A325-A7BC60857941}" type="presParOf" srcId="{1C3D81C0-34E2-40E5-BC14-E07841AA7105}" destId="{2EAEBA04-CAF0-498F-AB88-07119B91C9DC}" srcOrd="7" destOrd="0" presId="urn:microsoft.com/office/officeart/2005/8/layout/chevron1"/>
    <dgm:cxn modelId="{E8267F01-DD92-4B76-91E8-4CFF81C44958}" type="presParOf" srcId="{1C3D81C0-34E2-40E5-BC14-E07841AA7105}" destId="{282BF3EE-8F30-41A1-9212-E24EDB59ED8F}" srcOrd="8" destOrd="0" presId="urn:microsoft.com/office/officeart/2005/8/layout/chevron1"/>
    <dgm:cxn modelId="{563AB58C-22C9-42AE-8D26-A3B33B74EE3B}" type="presParOf" srcId="{1C3D81C0-34E2-40E5-BC14-E07841AA7105}" destId="{6E3981DF-8A12-4ED9-89EB-98360C3BC4E3}" srcOrd="9" destOrd="0" presId="urn:microsoft.com/office/officeart/2005/8/layout/chevron1"/>
    <dgm:cxn modelId="{21280AA3-E688-4BBB-BEB3-CF20819A5D6A}" type="presParOf" srcId="{1C3D81C0-34E2-40E5-BC14-E07841AA7105}" destId="{8EF10FE6-DF49-4EEE-B05D-208B01CF1F1C}" srcOrd="10" destOrd="0" presId="urn:microsoft.com/office/officeart/2005/8/layout/chevron1"/>
    <dgm:cxn modelId="{AE0D32B3-8ABA-4403-92D3-86027E61171B}" type="presParOf" srcId="{1C3D81C0-34E2-40E5-BC14-E07841AA7105}" destId="{81947BF4-6C96-4D31-A528-DE899C9DBF86}" srcOrd="11" destOrd="0" presId="urn:microsoft.com/office/officeart/2005/8/layout/chevron1"/>
    <dgm:cxn modelId="{CADBB9A8-6682-4DAF-971A-4D4927F0CBA3}" type="presParOf" srcId="{1C3D81C0-34E2-40E5-BC14-E07841AA7105}" destId="{F6575625-DECC-403F-981E-68C8F28EB28B}" srcOrd="12" destOrd="0" presId="urn:microsoft.com/office/officeart/2005/8/layout/chevron1"/>
    <dgm:cxn modelId="{3D498AEA-190B-4C1C-B93C-9BB52EC53608}" type="presParOf" srcId="{1C3D81C0-34E2-40E5-BC14-E07841AA7105}" destId="{D017EBED-7B91-4681-BC78-D8852C20181E}" srcOrd="13" destOrd="0" presId="urn:microsoft.com/office/officeart/2005/8/layout/chevron1"/>
    <dgm:cxn modelId="{1B66E1D6-9D3F-48EF-80CD-4CC9CFD52CEA}" type="presParOf" srcId="{1C3D81C0-34E2-40E5-BC14-E07841AA7105}" destId="{ED3BE81F-160A-45B8-B889-59AEB2982371}" srcOrd="1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4377113-CB19-4862-8063-51764F15BF34}" type="doc">
      <dgm:prSet loTypeId="urn:microsoft.com/office/officeart/2005/8/layout/chevron1" loCatId="process" qsTypeId="urn:microsoft.com/office/officeart/2005/8/quickstyle/simple1" qsCatId="simple" csTypeId="urn:microsoft.com/office/officeart/2005/8/colors/accent4_2" csCatId="accent4" phldr="1"/>
      <dgm:spPr/>
    </dgm:pt>
    <dgm:pt modelId="{A5F9F720-CBFD-47F6-8EC9-CD2D0852D913}">
      <dgm:prSet phldrT="[Texto]"/>
      <dgm:spPr>
        <a:solidFill>
          <a:srgbClr val="07375D"/>
        </a:solidFill>
      </dgm:spPr>
      <dgm:t>
        <a:bodyPr/>
        <a:lstStyle/>
        <a:p>
          <a:r>
            <a:rPr lang="es-ES" dirty="0" smtClean="0"/>
            <a:t>2018</a:t>
          </a:r>
          <a:endParaRPr lang="es-ES" dirty="0"/>
        </a:p>
      </dgm:t>
    </dgm:pt>
    <dgm:pt modelId="{7B5C70DE-AF03-4C11-8A46-2EE200D6C217}" type="parTrans" cxnId="{09559FC8-D2FC-47C2-9FB4-4E719C86EDF6}">
      <dgm:prSet/>
      <dgm:spPr/>
      <dgm:t>
        <a:bodyPr/>
        <a:lstStyle/>
        <a:p>
          <a:endParaRPr lang="es-ES"/>
        </a:p>
      </dgm:t>
    </dgm:pt>
    <dgm:pt modelId="{DC174848-31A1-4051-A3D2-CF0FAAC9176F}" type="sibTrans" cxnId="{09559FC8-D2FC-47C2-9FB4-4E719C86EDF6}">
      <dgm:prSet/>
      <dgm:spPr/>
      <dgm:t>
        <a:bodyPr/>
        <a:lstStyle/>
        <a:p>
          <a:endParaRPr lang="es-ES"/>
        </a:p>
      </dgm:t>
    </dgm:pt>
    <dgm:pt modelId="{932C9328-0D70-4B39-B167-8751C5050595}">
      <dgm:prSet phldrT="[Texto]"/>
      <dgm:spPr>
        <a:solidFill>
          <a:srgbClr val="FFC000"/>
        </a:solidFill>
      </dgm:spPr>
      <dgm:t>
        <a:bodyPr/>
        <a:lstStyle/>
        <a:p>
          <a:r>
            <a:rPr lang="es-ES" dirty="0" smtClean="0">
              <a:solidFill>
                <a:schemeClr val="tx1"/>
              </a:solidFill>
            </a:rPr>
            <a:t>2019</a:t>
          </a:r>
          <a:endParaRPr lang="es-ES" dirty="0">
            <a:solidFill>
              <a:schemeClr val="tx1"/>
            </a:solidFill>
          </a:endParaRPr>
        </a:p>
      </dgm:t>
    </dgm:pt>
    <dgm:pt modelId="{DED8890D-1158-45DA-AA62-A9C18E10211F}" type="parTrans" cxnId="{FF74E3DF-280A-4AEE-8DDE-FBDCC46054F0}">
      <dgm:prSet/>
      <dgm:spPr/>
      <dgm:t>
        <a:bodyPr/>
        <a:lstStyle/>
        <a:p>
          <a:endParaRPr lang="es-ES"/>
        </a:p>
      </dgm:t>
    </dgm:pt>
    <dgm:pt modelId="{5C04A29D-3484-44DE-9D1F-9B793A0B2CA8}" type="sibTrans" cxnId="{FF74E3DF-280A-4AEE-8DDE-FBDCC46054F0}">
      <dgm:prSet/>
      <dgm:spPr/>
      <dgm:t>
        <a:bodyPr/>
        <a:lstStyle/>
        <a:p>
          <a:endParaRPr lang="es-ES"/>
        </a:p>
      </dgm:t>
    </dgm:pt>
    <dgm:pt modelId="{7C9BC866-2AA4-4C99-8E03-ED698E84D7F7}">
      <dgm:prSet phldrT="[Texto]"/>
      <dgm:spPr/>
      <dgm:t>
        <a:bodyPr/>
        <a:lstStyle/>
        <a:p>
          <a:r>
            <a:rPr lang="es-ES" dirty="0" smtClean="0"/>
            <a:t>2020</a:t>
          </a:r>
          <a:endParaRPr lang="es-ES" dirty="0"/>
        </a:p>
      </dgm:t>
    </dgm:pt>
    <dgm:pt modelId="{8FC0FEB3-4037-4180-9474-748CE7399020}" type="parTrans" cxnId="{88D8BBEF-3EE0-4FDA-B62C-40265D23F6D7}">
      <dgm:prSet/>
      <dgm:spPr/>
      <dgm:t>
        <a:bodyPr/>
        <a:lstStyle/>
        <a:p>
          <a:endParaRPr lang="es-ES"/>
        </a:p>
      </dgm:t>
    </dgm:pt>
    <dgm:pt modelId="{1C12E53B-D286-423C-AD29-FDE3650B2EDA}" type="sibTrans" cxnId="{88D8BBEF-3EE0-4FDA-B62C-40265D23F6D7}">
      <dgm:prSet/>
      <dgm:spPr/>
      <dgm:t>
        <a:bodyPr/>
        <a:lstStyle/>
        <a:p>
          <a:endParaRPr lang="es-ES"/>
        </a:p>
      </dgm:t>
    </dgm:pt>
    <dgm:pt modelId="{33DDC04D-5829-4D9A-B02B-9EBC58D7548C}">
      <dgm:prSet phldrT="[Texto]"/>
      <dgm:spPr/>
      <dgm:t>
        <a:bodyPr/>
        <a:lstStyle/>
        <a:p>
          <a:r>
            <a:rPr lang="es-ES" dirty="0" smtClean="0"/>
            <a:t>2021</a:t>
          </a:r>
          <a:endParaRPr lang="es-ES" dirty="0"/>
        </a:p>
      </dgm:t>
    </dgm:pt>
    <dgm:pt modelId="{EFB64823-5624-4AB4-809D-DBAACF6C4425}" type="parTrans" cxnId="{7E70477F-5BBD-4B43-B806-B086F7FD8349}">
      <dgm:prSet/>
      <dgm:spPr/>
      <dgm:t>
        <a:bodyPr/>
        <a:lstStyle/>
        <a:p>
          <a:endParaRPr lang="es-ES"/>
        </a:p>
      </dgm:t>
    </dgm:pt>
    <dgm:pt modelId="{7220AA4C-0441-475B-8671-3DA2459E1C6C}" type="sibTrans" cxnId="{7E70477F-5BBD-4B43-B806-B086F7FD8349}">
      <dgm:prSet/>
      <dgm:spPr/>
      <dgm:t>
        <a:bodyPr/>
        <a:lstStyle/>
        <a:p>
          <a:endParaRPr lang="es-ES"/>
        </a:p>
      </dgm:t>
    </dgm:pt>
    <dgm:pt modelId="{A9C19FAB-E4E8-41EB-AEB9-E217A8C20314}">
      <dgm:prSet phldrT="[Texto]"/>
      <dgm:spPr/>
      <dgm:t>
        <a:bodyPr/>
        <a:lstStyle/>
        <a:p>
          <a:r>
            <a:rPr lang="es-ES" dirty="0" smtClean="0"/>
            <a:t>2022</a:t>
          </a:r>
          <a:endParaRPr lang="es-ES" dirty="0"/>
        </a:p>
      </dgm:t>
    </dgm:pt>
    <dgm:pt modelId="{9661D47D-146B-4A97-967D-C19E5FFFFF98}" type="parTrans" cxnId="{1B1E387A-4C7D-4BFF-90D2-9113D233D029}">
      <dgm:prSet/>
      <dgm:spPr/>
      <dgm:t>
        <a:bodyPr/>
        <a:lstStyle/>
        <a:p>
          <a:endParaRPr lang="es-ES"/>
        </a:p>
      </dgm:t>
    </dgm:pt>
    <dgm:pt modelId="{29E30DBF-018A-45A5-8C63-3AD3255C633E}" type="sibTrans" cxnId="{1B1E387A-4C7D-4BFF-90D2-9113D233D029}">
      <dgm:prSet/>
      <dgm:spPr/>
      <dgm:t>
        <a:bodyPr/>
        <a:lstStyle/>
        <a:p>
          <a:endParaRPr lang="es-ES"/>
        </a:p>
      </dgm:t>
    </dgm:pt>
    <dgm:pt modelId="{AA043F90-D863-4098-8F1F-D6B81188F894}">
      <dgm:prSet phldrT="[Texto]"/>
      <dgm:spPr/>
      <dgm:t>
        <a:bodyPr/>
        <a:lstStyle/>
        <a:p>
          <a:r>
            <a:rPr lang="es-ES" dirty="0" smtClean="0"/>
            <a:t>2023</a:t>
          </a:r>
          <a:endParaRPr lang="es-ES" dirty="0"/>
        </a:p>
      </dgm:t>
    </dgm:pt>
    <dgm:pt modelId="{90873B5C-8BDE-4226-82B5-6846124E8C90}" type="parTrans" cxnId="{CF1FF55B-5BE4-4EBF-8DE5-93AE33073AA8}">
      <dgm:prSet/>
      <dgm:spPr/>
      <dgm:t>
        <a:bodyPr/>
        <a:lstStyle/>
        <a:p>
          <a:endParaRPr lang="es-ES"/>
        </a:p>
      </dgm:t>
    </dgm:pt>
    <dgm:pt modelId="{1D303948-6CBF-43E1-857A-5F0E8B5E521E}" type="sibTrans" cxnId="{CF1FF55B-5BE4-4EBF-8DE5-93AE33073AA8}">
      <dgm:prSet/>
      <dgm:spPr/>
      <dgm:t>
        <a:bodyPr/>
        <a:lstStyle/>
        <a:p>
          <a:endParaRPr lang="es-ES"/>
        </a:p>
      </dgm:t>
    </dgm:pt>
    <dgm:pt modelId="{24F935C0-4AD2-4721-84C7-F2C51F92FD69}">
      <dgm:prSet phldrT="[Texto]"/>
      <dgm:spPr/>
      <dgm:t>
        <a:bodyPr/>
        <a:lstStyle/>
        <a:p>
          <a:r>
            <a:rPr lang="es-ES" dirty="0" smtClean="0"/>
            <a:t>2024</a:t>
          </a:r>
          <a:endParaRPr lang="es-ES" dirty="0"/>
        </a:p>
      </dgm:t>
    </dgm:pt>
    <dgm:pt modelId="{EA4262F0-205E-4553-936F-9B8EC345786D}" type="parTrans" cxnId="{0487E70F-65D7-42C6-9AFF-974AFA7A1BAE}">
      <dgm:prSet/>
      <dgm:spPr/>
      <dgm:t>
        <a:bodyPr/>
        <a:lstStyle/>
        <a:p>
          <a:endParaRPr lang="es-ES"/>
        </a:p>
      </dgm:t>
    </dgm:pt>
    <dgm:pt modelId="{7B472505-11FD-4909-B660-E39EEF7B24A8}" type="sibTrans" cxnId="{0487E70F-65D7-42C6-9AFF-974AFA7A1BAE}">
      <dgm:prSet/>
      <dgm:spPr/>
      <dgm:t>
        <a:bodyPr/>
        <a:lstStyle/>
        <a:p>
          <a:endParaRPr lang="es-ES"/>
        </a:p>
      </dgm:t>
    </dgm:pt>
    <dgm:pt modelId="{A059E453-E89A-4364-97B3-E11B71CE29A1}">
      <dgm:prSet phldrT="[Texto]"/>
      <dgm:spPr/>
      <dgm:t>
        <a:bodyPr/>
        <a:lstStyle/>
        <a:p>
          <a:r>
            <a:rPr lang="es-ES" dirty="0" smtClean="0"/>
            <a:t>2025</a:t>
          </a:r>
          <a:endParaRPr lang="es-ES" dirty="0"/>
        </a:p>
      </dgm:t>
    </dgm:pt>
    <dgm:pt modelId="{B9C2FA02-3A5F-4DE9-BF74-36815E3E12BC}" type="parTrans" cxnId="{5746741F-C2D3-40B0-8665-E58338ED2881}">
      <dgm:prSet/>
      <dgm:spPr/>
      <dgm:t>
        <a:bodyPr/>
        <a:lstStyle/>
        <a:p>
          <a:endParaRPr lang="es-ES"/>
        </a:p>
      </dgm:t>
    </dgm:pt>
    <dgm:pt modelId="{186A8E5B-55F4-4159-9916-5D4D60182203}" type="sibTrans" cxnId="{5746741F-C2D3-40B0-8665-E58338ED2881}">
      <dgm:prSet/>
      <dgm:spPr/>
      <dgm:t>
        <a:bodyPr/>
        <a:lstStyle/>
        <a:p>
          <a:endParaRPr lang="es-ES"/>
        </a:p>
      </dgm:t>
    </dgm:pt>
    <dgm:pt modelId="{1C3D81C0-34E2-40E5-BC14-E07841AA7105}" type="pres">
      <dgm:prSet presAssocID="{A4377113-CB19-4862-8063-51764F15BF34}" presName="Name0" presStyleCnt="0">
        <dgm:presLayoutVars>
          <dgm:dir/>
          <dgm:animLvl val="lvl"/>
          <dgm:resizeHandles val="exact"/>
        </dgm:presLayoutVars>
      </dgm:prSet>
      <dgm:spPr/>
    </dgm:pt>
    <dgm:pt modelId="{FAC6C00A-9031-416B-B52E-294EF40C1A14}" type="pres">
      <dgm:prSet presAssocID="{A5F9F720-CBFD-47F6-8EC9-CD2D0852D913}" presName="parTxOnly" presStyleLbl="node1" presStyleIdx="0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3632CAE-DBA8-4810-828E-9B041DA6E156}" type="pres">
      <dgm:prSet presAssocID="{DC174848-31A1-4051-A3D2-CF0FAAC9176F}" presName="parTxOnlySpace" presStyleCnt="0"/>
      <dgm:spPr/>
    </dgm:pt>
    <dgm:pt modelId="{F6371E95-1306-46A0-948B-CA6455AB4B1A}" type="pres">
      <dgm:prSet presAssocID="{932C9328-0D70-4B39-B167-8751C5050595}" presName="parTxOnly" presStyleLbl="node1" presStyleIdx="1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018BA90-3589-4D0A-9252-082D7D64820F}" type="pres">
      <dgm:prSet presAssocID="{5C04A29D-3484-44DE-9D1F-9B793A0B2CA8}" presName="parTxOnlySpace" presStyleCnt="0"/>
      <dgm:spPr/>
    </dgm:pt>
    <dgm:pt modelId="{2259E70D-F2A0-40EA-9129-F7011F97BDAF}" type="pres">
      <dgm:prSet presAssocID="{7C9BC866-2AA4-4C99-8E03-ED698E84D7F7}" presName="parTxOnly" presStyleLbl="node1" presStyleIdx="2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C710E14-80B4-4174-82D4-1A55DF584332}" type="pres">
      <dgm:prSet presAssocID="{1C12E53B-D286-423C-AD29-FDE3650B2EDA}" presName="parTxOnlySpace" presStyleCnt="0"/>
      <dgm:spPr/>
    </dgm:pt>
    <dgm:pt modelId="{EE6F775E-E9FF-4FF9-8C4C-6DB384E9780F}" type="pres">
      <dgm:prSet presAssocID="{33DDC04D-5829-4D9A-B02B-9EBC58D7548C}" presName="parTxOnly" presStyleLbl="node1" presStyleIdx="3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EAEBA04-CAF0-498F-AB88-07119B91C9DC}" type="pres">
      <dgm:prSet presAssocID="{7220AA4C-0441-475B-8671-3DA2459E1C6C}" presName="parTxOnlySpace" presStyleCnt="0"/>
      <dgm:spPr/>
    </dgm:pt>
    <dgm:pt modelId="{282BF3EE-8F30-41A1-9212-E24EDB59ED8F}" type="pres">
      <dgm:prSet presAssocID="{A9C19FAB-E4E8-41EB-AEB9-E217A8C20314}" presName="parTxOnly" presStyleLbl="node1" presStyleIdx="4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E3981DF-8A12-4ED9-89EB-98360C3BC4E3}" type="pres">
      <dgm:prSet presAssocID="{29E30DBF-018A-45A5-8C63-3AD3255C633E}" presName="parTxOnlySpace" presStyleCnt="0"/>
      <dgm:spPr/>
    </dgm:pt>
    <dgm:pt modelId="{8EF10FE6-DF49-4EEE-B05D-208B01CF1F1C}" type="pres">
      <dgm:prSet presAssocID="{AA043F90-D863-4098-8F1F-D6B81188F894}" presName="parTxOnly" presStyleLbl="node1" presStyleIdx="5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1947BF4-6C96-4D31-A528-DE899C9DBF86}" type="pres">
      <dgm:prSet presAssocID="{1D303948-6CBF-43E1-857A-5F0E8B5E521E}" presName="parTxOnlySpace" presStyleCnt="0"/>
      <dgm:spPr/>
    </dgm:pt>
    <dgm:pt modelId="{F6575625-DECC-403F-981E-68C8F28EB28B}" type="pres">
      <dgm:prSet presAssocID="{24F935C0-4AD2-4721-84C7-F2C51F92FD69}" presName="parTxOnly" presStyleLbl="node1" presStyleIdx="6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017EBED-7B91-4681-BC78-D8852C20181E}" type="pres">
      <dgm:prSet presAssocID="{7B472505-11FD-4909-B660-E39EEF7B24A8}" presName="parTxOnlySpace" presStyleCnt="0"/>
      <dgm:spPr/>
    </dgm:pt>
    <dgm:pt modelId="{ED3BE81F-160A-45B8-B889-59AEB2982371}" type="pres">
      <dgm:prSet presAssocID="{A059E453-E89A-4364-97B3-E11B71CE29A1}" presName="parTxOnly" presStyleLbl="node1" presStyleIdx="7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1B1E387A-4C7D-4BFF-90D2-9113D233D029}" srcId="{A4377113-CB19-4862-8063-51764F15BF34}" destId="{A9C19FAB-E4E8-41EB-AEB9-E217A8C20314}" srcOrd="4" destOrd="0" parTransId="{9661D47D-146B-4A97-967D-C19E5FFFFF98}" sibTransId="{29E30DBF-018A-45A5-8C63-3AD3255C633E}"/>
    <dgm:cxn modelId="{F518BC87-D728-4723-8C95-096B1DDA9429}" type="presOf" srcId="{A9C19FAB-E4E8-41EB-AEB9-E217A8C20314}" destId="{282BF3EE-8F30-41A1-9212-E24EDB59ED8F}" srcOrd="0" destOrd="0" presId="urn:microsoft.com/office/officeart/2005/8/layout/chevron1"/>
    <dgm:cxn modelId="{B42644DF-EBC2-4820-8C29-8736D26AD8F5}" type="presOf" srcId="{33DDC04D-5829-4D9A-B02B-9EBC58D7548C}" destId="{EE6F775E-E9FF-4FF9-8C4C-6DB384E9780F}" srcOrd="0" destOrd="0" presId="urn:microsoft.com/office/officeart/2005/8/layout/chevron1"/>
    <dgm:cxn modelId="{CF1FF55B-5BE4-4EBF-8DE5-93AE33073AA8}" srcId="{A4377113-CB19-4862-8063-51764F15BF34}" destId="{AA043F90-D863-4098-8F1F-D6B81188F894}" srcOrd="5" destOrd="0" parTransId="{90873B5C-8BDE-4226-82B5-6846124E8C90}" sibTransId="{1D303948-6CBF-43E1-857A-5F0E8B5E521E}"/>
    <dgm:cxn modelId="{060C79A2-AFAE-46B7-8122-97E34B2A338C}" type="presOf" srcId="{7C9BC866-2AA4-4C99-8E03-ED698E84D7F7}" destId="{2259E70D-F2A0-40EA-9129-F7011F97BDAF}" srcOrd="0" destOrd="0" presId="urn:microsoft.com/office/officeart/2005/8/layout/chevron1"/>
    <dgm:cxn modelId="{AB2467EC-CFA4-4E08-B5BD-A24826C3F22E}" type="presOf" srcId="{932C9328-0D70-4B39-B167-8751C5050595}" destId="{F6371E95-1306-46A0-948B-CA6455AB4B1A}" srcOrd="0" destOrd="0" presId="urn:microsoft.com/office/officeart/2005/8/layout/chevron1"/>
    <dgm:cxn modelId="{12A12BF4-DD0B-4336-8920-9A9BCF4390C0}" type="presOf" srcId="{A059E453-E89A-4364-97B3-E11B71CE29A1}" destId="{ED3BE81F-160A-45B8-B889-59AEB2982371}" srcOrd="0" destOrd="0" presId="urn:microsoft.com/office/officeart/2005/8/layout/chevron1"/>
    <dgm:cxn modelId="{0487E70F-65D7-42C6-9AFF-974AFA7A1BAE}" srcId="{A4377113-CB19-4862-8063-51764F15BF34}" destId="{24F935C0-4AD2-4721-84C7-F2C51F92FD69}" srcOrd="6" destOrd="0" parTransId="{EA4262F0-205E-4553-936F-9B8EC345786D}" sibTransId="{7B472505-11FD-4909-B660-E39EEF7B24A8}"/>
    <dgm:cxn modelId="{FB710856-8FD8-4D93-9AD4-68C8E0C5CAA4}" type="presOf" srcId="{A4377113-CB19-4862-8063-51764F15BF34}" destId="{1C3D81C0-34E2-40E5-BC14-E07841AA7105}" srcOrd="0" destOrd="0" presId="urn:microsoft.com/office/officeart/2005/8/layout/chevron1"/>
    <dgm:cxn modelId="{09559FC8-D2FC-47C2-9FB4-4E719C86EDF6}" srcId="{A4377113-CB19-4862-8063-51764F15BF34}" destId="{A5F9F720-CBFD-47F6-8EC9-CD2D0852D913}" srcOrd="0" destOrd="0" parTransId="{7B5C70DE-AF03-4C11-8A46-2EE200D6C217}" sibTransId="{DC174848-31A1-4051-A3D2-CF0FAAC9176F}"/>
    <dgm:cxn modelId="{C94C075E-323B-470B-86F9-A0ED407C1415}" type="presOf" srcId="{24F935C0-4AD2-4721-84C7-F2C51F92FD69}" destId="{F6575625-DECC-403F-981E-68C8F28EB28B}" srcOrd="0" destOrd="0" presId="urn:microsoft.com/office/officeart/2005/8/layout/chevron1"/>
    <dgm:cxn modelId="{7E70477F-5BBD-4B43-B806-B086F7FD8349}" srcId="{A4377113-CB19-4862-8063-51764F15BF34}" destId="{33DDC04D-5829-4D9A-B02B-9EBC58D7548C}" srcOrd="3" destOrd="0" parTransId="{EFB64823-5624-4AB4-809D-DBAACF6C4425}" sibTransId="{7220AA4C-0441-475B-8671-3DA2459E1C6C}"/>
    <dgm:cxn modelId="{88D8BBEF-3EE0-4FDA-B62C-40265D23F6D7}" srcId="{A4377113-CB19-4862-8063-51764F15BF34}" destId="{7C9BC866-2AA4-4C99-8E03-ED698E84D7F7}" srcOrd="2" destOrd="0" parTransId="{8FC0FEB3-4037-4180-9474-748CE7399020}" sibTransId="{1C12E53B-D286-423C-AD29-FDE3650B2EDA}"/>
    <dgm:cxn modelId="{5746741F-C2D3-40B0-8665-E58338ED2881}" srcId="{A4377113-CB19-4862-8063-51764F15BF34}" destId="{A059E453-E89A-4364-97B3-E11B71CE29A1}" srcOrd="7" destOrd="0" parTransId="{B9C2FA02-3A5F-4DE9-BF74-36815E3E12BC}" sibTransId="{186A8E5B-55F4-4159-9916-5D4D60182203}"/>
    <dgm:cxn modelId="{7886556F-159B-4388-A522-A1329A00A41A}" type="presOf" srcId="{A5F9F720-CBFD-47F6-8EC9-CD2D0852D913}" destId="{FAC6C00A-9031-416B-B52E-294EF40C1A14}" srcOrd="0" destOrd="0" presId="urn:microsoft.com/office/officeart/2005/8/layout/chevron1"/>
    <dgm:cxn modelId="{996CFDD8-00F7-4088-9CF7-B555089C9F8B}" type="presOf" srcId="{AA043F90-D863-4098-8F1F-D6B81188F894}" destId="{8EF10FE6-DF49-4EEE-B05D-208B01CF1F1C}" srcOrd="0" destOrd="0" presId="urn:microsoft.com/office/officeart/2005/8/layout/chevron1"/>
    <dgm:cxn modelId="{FF74E3DF-280A-4AEE-8DDE-FBDCC46054F0}" srcId="{A4377113-CB19-4862-8063-51764F15BF34}" destId="{932C9328-0D70-4B39-B167-8751C5050595}" srcOrd="1" destOrd="0" parTransId="{DED8890D-1158-45DA-AA62-A9C18E10211F}" sibTransId="{5C04A29D-3484-44DE-9D1F-9B793A0B2CA8}"/>
    <dgm:cxn modelId="{2DAACAE0-150B-4E68-98DD-131FF83326A3}" type="presParOf" srcId="{1C3D81C0-34E2-40E5-BC14-E07841AA7105}" destId="{FAC6C00A-9031-416B-B52E-294EF40C1A14}" srcOrd="0" destOrd="0" presId="urn:microsoft.com/office/officeart/2005/8/layout/chevron1"/>
    <dgm:cxn modelId="{59AD954A-DB1C-437F-A51A-9AA587101EF7}" type="presParOf" srcId="{1C3D81C0-34E2-40E5-BC14-E07841AA7105}" destId="{83632CAE-DBA8-4810-828E-9B041DA6E156}" srcOrd="1" destOrd="0" presId="urn:microsoft.com/office/officeart/2005/8/layout/chevron1"/>
    <dgm:cxn modelId="{6163E78C-EAA2-4667-9354-8E5C6E2AD0E6}" type="presParOf" srcId="{1C3D81C0-34E2-40E5-BC14-E07841AA7105}" destId="{F6371E95-1306-46A0-948B-CA6455AB4B1A}" srcOrd="2" destOrd="0" presId="urn:microsoft.com/office/officeart/2005/8/layout/chevron1"/>
    <dgm:cxn modelId="{59D0EC96-A4A2-4E11-95D9-30141751CFEF}" type="presParOf" srcId="{1C3D81C0-34E2-40E5-BC14-E07841AA7105}" destId="{5018BA90-3589-4D0A-9252-082D7D64820F}" srcOrd="3" destOrd="0" presId="urn:microsoft.com/office/officeart/2005/8/layout/chevron1"/>
    <dgm:cxn modelId="{46E98C7D-5EA4-4537-9F43-3273BE7D63C5}" type="presParOf" srcId="{1C3D81C0-34E2-40E5-BC14-E07841AA7105}" destId="{2259E70D-F2A0-40EA-9129-F7011F97BDAF}" srcOrd="4" destOrd="0" presId="urn:microsoft.com/office/officeart/2005/8/layout/chevron1"/>
    <dgm:cxn modelId="{6ABCB93B-61E8-4E4D-85A4-6D4C24DA5F3B}" type="presParOf" srcId="{1C3D81C0-34E2-40E5-BC14-E07841AA7105}" destId="{2C710E14-80B4-4174-82D4-1A55DF584332}" srcOrd="5" destOrd="0" presId="urn:microsoft.com/office/officeart/2005/8/layout/chevron1"/>
    <dgm:cxn modelId="{31736E4A-49ED-48D3-B149-F158214A8901}" type="presParOf" srcId="{1C3D81C0-34E2-40E5-BC14-E07841AA7105}" destId="{EE6F775E-E9FF-4FF9-8C4C-6DB384E9780F}" srcOrd="6" destOrd="0" presId="urn:microsoft.com/office/officeart/2005/8/layout/chevron1"/>
    <dgm:cxn modelId="{E0899F51-2B75-40F1-A325-A7BC60857941}" type="presParOf" srcId="{1C3D81C0-34E2-40E5-BC14-E07841AA7105}" destId="{2EAEBA04-CAF0-498F-AB88-07119B91C9DC}" srcOrd="7" destOrd="0" presId="urn:microsoft.com/office/officeart/2005/8/layout/chevron1"/>
    <dgm:cxn modelId="{E8267F01-DD92-4B76-91E8-4CFF81C44958}" type="presParOf" srcId="{1C3D81C0-34E2-40E5-BC14-E07841AA7105}" destId="{282BF3EE-8F30-41A1-9212-E24EDB59ED8F}" srcOrd="8" destOrd="0" presId="urn:microsoft.com/office/officeart/2005/8/layout/chevron1"/>
    <dgm:cxn modelId="{563AB58C-22C9-42AE-8D26-A3B33B74EE3B}" type="presParOf" srcId="{1C3D81C0-34E2-40E5-BC14-E07841AA7105}" destId="{6E3981DF-8A12-4ED9-89EB-98360C3BC4E3}" srcOrd="9" destOrd="0" presId="urn:microsoft.com/office/officeart/2005/8/layout/chevron1"/>
    <dgm:cxn modelId="{21280AA3-E688-4BBB-BEB3-CF20819A5D6A}" type="presParOf" srcId="{1C3D81C0-34E2-40E5-BC14-E07841AA7105}" destId="{8EF10FE6-DF49-4EEE-B05D-208B01CF1F1C}" srcOrd="10" destOrd="0" presId="urn:microsoft.com/office/officeart/2005/8/layout/chevron1"/>
    <dgm:cxn modelId="{AE0D32B3-8ABA-4403-92D3-86027E61171B}" type="presParOf" srcId="{1C3D81C0-34E2-40E5-BC14-E07841AA7105}" destId="{81947BF4-6C96-4D31-A528-DE899C9DBF86}" srcOrd="11" destOrd="0" presId="urn:microsoft.com/office/officeart/2005/8/layout/chevron1"/>
    <dgm:cxn modelId="{CADBB9A8-6682-4DAF-971A-4D4927F0CBA3}" type="presParOf" srcId="{1C3D81C0-34E2-40E5-BC14-E07841AA7105}" destId="{F6575625-DECC-403F-981E-68C8F28EB28B}" srcOrd="12" destOrd="0" presId="urn:microsoft.com/office/officeart/2005/8/layout/chevron1"/>
    <dgm:cxn modelId="{3D498AEA-190B-4C1C-B93C-9BB52EC53608}" type="presParOf" srcId="{1C3D81C0-34E2-40E5-BC14-E07841AA7105}" destId="{D017EBED-7B91-4681-BC78-D8852C20181E}" srcOrd="13" destOrd="0" presId="urn:microsoft.com/office/officeart/2005/8/layout/chevron1"/>
    <dgm:cxn modelId="{1B66E1D6-9D3F-48EF-80CD-4CC9CFD52CEA}" type="presParOf" srcId="{1C3D81C0-34E2-40E5-BC14-E07841AA7105}" destId="{ED3BE81F-160A-45B8-B889-59AEB2982371}" srcOrd="1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4377113-CB19-4862-8063-51764F15BF34}" type="doc">
      <dgm:prSet loTypeId="urn:microsoft.com/office/officeart/2005/8/layout/chevron1" loCatId="process" qsTypeId="urn:microsoft.com/office/officeart/2005/8/quickstyle/simple1" qsCatId="simple" csTypeId="urn:microsoft.com/office/officeart/2005/8/colors/accent4_2" csCatId="accent4" phldr="1"/>
      <dgm:spPr/>
    </dgm:pt>
    <dgm:pt modelId="{A5F9F720-CBFD-47F6-8EC9-CD2D0852D913}">
      <dgm:prSet phldrT="[Texto]"/>
      <dgm:spPr/>
      <dgm:t>
        <a:bodyPr/>
        <a:lstStyle/>
        <a:p>
          <a:r>
            <a:rPr lang="es-ES" smtClean="0"/>
            <a:t>2018</a:t>
          </a:r>
          <a:endParaRPr lang="es-ES" dirty="0"/>
        </a:p>
      </dgm:t>
    </dgm:pt>
    <dgm:pt modelId="{7B5C70DE-AF03-4C11-8A46-2EE200D6C217}" type="parTrans" cxnId="{09559FC8-D2FC-47C2-9FB4-4E719C86EDF6}">
      <dgm:prSet/>
      <dgm:spPr/>
      <dgm:t>
        <a:bodyPr/>
        <a:lstStyle/>
        <a:p>
          <a:endParaRPr lang="es-ES"/>
        </a:p>
      </dgm:t>
    </dgm:pt>
    <dgm:pt modelId="{DC174848-31A1-4051-A3D2-CF0FAAC9176F}" type="sibTrans" cxnId="{09559FC8-D2FC-47C2-9FB4-4E719C86EDF6}">
      <dgm:prSet/>
      <dgm:spPr/>
      <dgm:t>
        <a:bodyPr/>
        <a:lstStyle/>
        <a:p>
          <a:endParaRPr lang="es-ES"/>
        </a:p>
      </dgm:t>
    </dgm:pt>
    <dgm:pt modelId="{932C9328-0D70-4B39-B167-8751C5050595}">
      <dgm:prSet phldrT="[Texto]"/>
      <dgm:spPr>
        <a:solidFill>
          <a:srgbClr val="07375D"/>
        </a:solidFill>
      </dgm:spPr>
      <dgm:t>
        <a:bodyPr/>
        <a:lstStyle/>
        <a:p>
          <a:r>
            <a:rPr lang="es-ES" dirty="0" smtClean="0">
              <a:solidFill>
                <a:schemeClr val="bg1"/>
              </a:solidFill>
            </a:rPr>
            <a:t>2019</a:t>
          </a:r>
          <a:endParaRPr lang="es-ES" dirty="0">
            <a:solidFill>
              <a:schemeClr val="bg1"/>
            </a:solidFill>
          </a:endParaRPr>
        </a:p>
      </dgm:t>
    </dgm:pt>
    <dgm:pt modelId="{DED8890D-1158-45DA-AA62-A9C18E10211F}" type="parTrans" cxnId="{FF74E3DF-280A-4AEE-8DDE-FBDCC46054F0}">
      <dgm:prSet/>
      <dgm:spPr/>
      <dgm:t>
        <a:bodyPr/>
        <a:lstStyle/>
        <a:p>
          <a:endParaRPr lang="es-ES"/>
        </a:p>
      </dgm:t>
    </dgm:pt>
    <dgm:pt modelId="{5C04A29D-3484-44DE-9D1F-9B793A0B2CA8}" type="sibTrans" cxnId="{FF74E3DF-280A-4AEE-8DDE-FBDCC46054F0}">
      <dgm:prSet/>
      <dgm:spPr/>
      <dgm:t>
        <a:bodyPr/>
        <a:lstStyle/>
        <a:p>
          <a:endParaRPr lang="es-ES"/>
        </a:p>
      </dgm:t>
    </dgm:pt>
    <dgm:pt modelId="{7C9BC866-2AA4-4C99-8E03-ED698E84D7F7}">
      <dgm:prSet phldrT="[Texto]"/>
      <dgm:spPr>
        <a:solidFill>
          <a:srgbClr val="FFC000"/>
        </a:solidFill>
      </dgm:spPr>
      <dgm:t>
        <a:bodyPr/>
        <a:lstStyle/>
        <a:p>
          <a:r>
            <a:rPr lang="es-ES" dirty="0" smtClean="0">
              <a:solidFill>
                <a:schemeClr val="tx1"/>
              </a:solidFill>
            </a:rPr>
            <a:t>2020</a:t>
          </a:r>
          <a:endParaRPr lang="es-ES" dirty="0">
            <a:solidFill>
              <a:schemeClr val="tx1"/>
            </a:solidFill>
          </a:endParaRPr>
        </a:p>
      </dgm:t>
    </dgm:pt>
    <dgm:pt modelId="{8FC0FEB3-4037-4180-9474-748CE7399020}" type="parTrans" cxnId="{88D8BBEF-3EE0-4FDA-B62C-40265D23F6D7}">
      <dgm:prSet/>
      <dgm:spPr/>
      <dgm:t>
        <a:bodyPr/>
        <a:lstStyle/>
        <a:p>
          <a:endParaRPr lang="es-ES"/>
        </a:p>
      </dgm:t>
    </dgm:pt>
    <dgm:pt modelId="{1C12E53B-D286-423C-AD29-FDE3650B2EDA}" type="sibTrans" cxnId="{88D8BBEF-3EE0-4FDA-B62C-40265D23F6D7}">
      <dgm:prSet/>
      <dgm:spPr/>
      <dgm:t>
        <a:bodyPr/>
        <a:lstStyle/>
        <a:p>
          <a:endParaRPr lang="es-ES"/>
        </a:p>
      </dgm:t>
    </dgm:pt>
    <dgm:pt modelId="{33DDC04D-5829-4D9A-B02B-9EBC58D7548C}">
      <dgm:prSet phldrT="[Texto]"/>
      <dgm:spPr/>
      <dgm:t>
        <a:bodyPr/>
        <a:lstStyle/>
        <a:p>
          <a:r>
            <a:rPr lang="es-ES" dirty="0" smtClean="0"/>
            <a:t>2021</a:t>
          </a:r>
          <a:endParaRPr lang="es-ES" dirty="0"/>
        </a:p>
      </dgm:t>
    </dgm:pt>
    <dgm:pt modelId="{EFB64823-5624-4AB4-809D-DBAACF6C4425}" type="parTrans" cxnId="{7E70477F-5BBD-4B43-B806-B086F7FD8349}">
      <dgm:prSet/>
      <dgm:spPr/>
      <dgm:t>
        <a:bodyPr/>
        <a:lstStyle/>
        <a:p>
          <a:endParaRPr lang="es-ES"/>
        </a:p>
      </dgm:t>
    </dgm:pt>
    <dgm:pt modelId="{7220AA4C-0441-475B-8671-3DA2459E1C6C}" type="sibTrans" cxnId="{7E70477F-5BBD-4B43-B806-B086F7FD8349}">
      <dgm:prSet/>
      <dgm:spPr/>
      <dgm:t>
        <a:bodyPr/>
        <a:lstStyle/>
        <a:p>
          <a:endParaRPr lang="es-ES"/>
        </a:p>
      </dgm:t>
    </dgm:pt>
    <dgm:pt modelId="{A9C19FAB-E4E8-41EB-AEB9-E217A8C20314}">
      <dgm:prSet phldrT="[Texto]"/>
      <dgm:spPr/>
      <dgm:t>
        <a:bodyPr/>
        <a:lstStyle/>
        <a:p>
          <a:r>
            <a:rPr lang="es-ES" dirty="0" smtClean="0"/>
            <a:t>2022</a:t>
          </a:r>
          <a:endParaRPr lang="es-ES" dirty="0"/>
        </a:p>
      </dgm:t>
    </dgm:pt>
    <dgm:pt modelId="{9661D47D-146B-4A97-967D-C19E5FFFFF98}" type="parTrans" cxnId="{1B1E387A-4C7D-4BFF-90D2-9113D233D029}">
      <dgm:prSet/>
      <dgm:spPr/>
      <dgm:t>
        <a:bodyPr/>
        <a:lstStyle/>
        <a:p>
          <a:endParaRPr lang="es-ES"/>
        </a:p>
      </dgm:t>
    </dgm:pt>
    <dgm:pt modelId="{29E30DBF-018A-45A5-8C63-3AD3255C633E}" type="sibTrans" cxnId="{1B1E387A-4C7D-4BFF-90D2-9113D233D029}">
      <dgm:prSet/>
      <dgm:spPr/>
      <dgm:t>
        <a:bodyPr/>
        <a:lstStyle/>
        <a:p>
          <a:endParaRPr lang="es-ES"/>
        </a:p>
      </dgm:t>
    </dgm:pt>
    <dgm:pt modelId="{AA043F90-D863-4098-8F1F-D6B81188F894}">
      <dgm:prSet phldrT="[Texto]"/>
      <dgm:spPr/>
      <dgm:t>
        <a:bodyPr/>
        <a:lstStyle/>
        <a:p>
          <a:r>
            <a:rPr lang="es-ES" dirty="0" smtClean="0"/>
            <a:t>2023</a:t>
          </a:r>
          <a:endParaRPr lang="es-ES" dirty="0"/>
        </a:p>
      </dgm:t>
    </dgm:pt>
    <dgm:pt modelId="{90873B5C-8BDE-4226-82B5-6846124E8C90}" type="parTrans" cxnId="{CF1FF55B-5BE4-4EBF-8DE5-93AE33073AA8}">
      <dgm:prSet/>
      <dgm:spPr/>
      <dgm:t>
        <a:bodyPr/>
        <a:lstStyle/>
        <a:p>
          <a:endParaRPr lang="es-ES"/>
        </a:p>
      </dgm:t>
    </dgm:pt>
    <dgm:pt modelId="{1D303948-6CBF-43E1-857A-5F0E8B5E521E}" type="sibTrans" cxnId="{CF1FF55B-5BE4-4EBF-8DE5-93AE33073AA8}">
      <dgm:prSet/>
      <dgm:spPr/>
      <dgm:t>
        <a:bodyPr/>
        <a:lstStyle/>
        <a:p>
          <a:endParaRPr lang="es-ES"/>
        </a:p>
      </dgm:t>
    </dgm:pt>
    <dgm:pt modelId="{24F935C0-4AD2-4721-84C7-F2C51F92FD69}">
      <dgm:prSet phldrT="[Texto]"/>
      <dgm:spPr/>
      <dgm:t>
        <a:bodyPr/>
        <a:lstStyle/>
        <a:p>
          <a:r>
            <a:rPr lang="es-ES" dirty="0" smtClean="0"/>
            <a:t>2024</a:t>
          </a:r>
          <a:endParaRPr lang="es-ES" dirty="0"/>
        </a:p>
      </dgm:t>
    </dgm:pt>
    <dgm:pt modelId="{EA4262F0-205E-4553-936F-9B8EC345786D}" type="parTrans" cxnId="{0487E70F-65D7-42C6-9AFF-974AFA7A1BAE}">
      <dgm:prSet/>
      <dgm:spPr/>
      <dgm:t>
        <a:bodyPr/>
        <a:lstStyle/>
        <a:p>
          <a:endParaRPr lang="es-ES"/>
        </a:p>
      </dgm:t>
    </dgm:pt>
    <dgm:pt modelId="{7B472505-11FD-4909-B660-E39EEF7B24A8}" type="sibTrans" cxnId="{0487E70F-65D7-42C6-9AFF-974AFA7A1BAE}">
      <dgm:prSet/>
      <dgm:spPr/>
      <dgm:t>
        <a:bodyPr/>
        <a:lstStyle/>
        <a:p>
          <a:endParaRPr lang="es-ES"/>
        </a:p>
      </dgm:t>
    </dgm:pt>
    <dgm:pt modelId="{A059E453-E89A-4364-97B3-E11B71CE29A1}">
      <dgm:prSet phldrT="[Texto]"/>
      <dgm:spPr/>
      <dgm:t>
        <a:bodyPr/>
        <a:lstStyle/>
        <a:p>
          <a:r>
            <a:rPr lang="es-ES" dirty="0" smtClean="0"/>
            <a:t>2025</a:t>
          </a:r>
          <a:endParaRPr lang="es-ES" dirty="0"/>
        </a:p>
      </dgm:t>
    </dgm:pt>
    <dgm:pt modelId="{B9C2FA02-3A5F-4DE9-BF74-36815E3E12BC}" type="parTrans" cxnId="{5746741F-C2D3-40B0-8665-E58338ED2881}">
      <dgm:prSet/>
      <dgm:spPr/>
      <dgm:t>
        <a:bodyPr/>
        <a:lstStyle/>
        <a:p>
          <a:endParaRPr lang="es-ES"/>
        </a:p>
      </dgm:t>
    </dgm:pt>
    <dgm:pt modelId="{186A8E5B-55F4-4159-9916-5D4D60182203}" type="sibTrans" cxnId="{5746741F-C2D3-40B0-8665-E58338ED2881}">
      <dgm:prSet/>
      <dgm:spPr/>
      <dgm:t>
        <a:bodyPr/>
        <a:lstStyle/>
        <a:p>
          <a:endParaRPr lang="es-ES"/>
        </a:p>
      </dgm:t>
    </dgm:pt>
    <dgm:pt modelId="{1C3D81C0-34E2-40E5-BC14-E07841AA7105}" type="pres">
      <dgm:prSet presAssocID="{A4377113-CB19-4862-8063-51764F15BF34}" presName="Name0" presStyleCnt="0">
        <dgm:presLayoutVars>
          <dgm:dir/>
          <dgm:animLvl val="lvl"/>
          <dgm:resizeHandles val="exact"/>
        </dgm:presLayoutVars>
      </dgm:prSet>
      <dgm:spPr/>
    </dgm:pt>
    <dgm:pt modelId="{FAC6C00A-9031-416B-B52E-294EF40C1A14}" type="pres">
      <dgm:prSet presAssocID="{A5F9F720-CBFD-47F6-8EC9-CD2D0852D913}" presName="parTxOnly" presStyleLbl="node1" presStyleIdx="0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3632CAE-DBA8-4810-828E-9B041DA6E156}" type="pres">
      <dgm:prSet presAssocID="{DC174848-31A1-4051-A3D2-CF0FAAC9176F}" presName="parTxOnlySpace" presStyleCnt="0"/>
      <dgm:spPr/>
    </dgm:pt>
    <dgm:pt modelId="{F6371E95-1306-46A0-948B-CA6455AB4B1A}" type="pres">
      <dgm:prSet presAssocID="{932C9328-0D70-4B39-B167-8751C5050595}" presName="parTxOnly" presStyleLbl="node1" presStyleIdx="1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018BA90-3589-4D0A-9252-082D7D64820F}" type="pres">
      <dgm:prSet presAssocID="{5C04A29D-3484-44DE-9D1F-9B793A0B2CA8}" presName="parTxOnlySpace" presStyleCnt="0"/>
      <dgm:spPr/>
    </dgm:pt>
    <dgm:pt modelId="{2259E70D-F2A0-40EA-9129-F7011F97BDAF}" type="pres">
      <dgm:prSet presAssocID="{7C9BC866-2AA4-4C99-8E03-ED698E84D7F7}" presName="parTxOnly" presStyleLbl="node1" presStyleIdx="2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C710E14-80B4-4174-82D4-1A55DF584332}" type="pres">
      <dgm:prSet presAssocID="{1C12E53B-D286-423C-AD29-FDE3650B2EDA}" presName="parTxOnlySpace" presStyleCnt="0"/>
      <dgm:spPr/>
    </dgm:pt>
    <dgm:pt modelId="{EE6F775E-E9FF-4FF9-8C4C-6DB384E9780F}" type="pres">
      <dgm:prSet presAssocID="{33DDC04D-5829-4D9A-B02B-9EBC58D7548C}" presName="parTxOnly" presStyleLbl="node1" presStyleIdx="3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EAEBA04-CAF0-498F-AB88-07119B91C9DC}" type="pres">
      <dgm:prSet presAssocID="{7220AA4C-0441-475B-8671-3DA2459E1C6C}" presName="parTxOnlySpace" presStyleCnt="0"/>
      <dgm:spPr/>
    </dgm:pt>
    <dgm:pt modelId="{282BF3EE-8F30-41A1-9212-E24EDB59ED8F}" type="pres">
      <dgm:prSet presAssocID="{A9C19FAB-E4E8-41EB-AEB9-E217A8C20314}" presName="parTxOnly" presStyleLbl="node1" presStyleIdx="4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E3981DF-8A12-4ED9-89EB-98360C3BC4E3}" type="pres">
      <dgm:prSet presAssocID="{29E30DBF-018A-45A5-8C63-3AD3255C633E}" presName="parTxOnlySpace" presStyleCnt="0"/>
      <dgm:spPr/>
    </dgm:pt>
    <dgm:pt modelId="{8EF10FE6-DF49-4EEE-B05D-208B01CF1F1C}" type="pres">
      <dgm:prSet presAssocID="{AA043F90-D863-4098-8F1F-D6B81188F894}" presName="parTxOnly" presStyleLbl="node1" presStyleIdx="5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1947BF4-6C96-4D31-A528-DE899C9DBF86}" type="pres">
      <dgm:prSet presAssocID="{1D303948-6CBF-43E1-857A-5F0E8B5E521E}" presName="parTxOnlySpace" presStyleCnt="0"/>
      <dgm:spPr/>
    </dgm:pt>
    <dgm:pt modelId="{F6575625-DECC-403F-981E-68C8F28EB28B}" type="pres">
      <dgm:prSet presAssocID="{24F935C0-4AD2-4721-84C7-F2C51F92FD69}" presName="parTxOnly" presStyleLbl="node1" presStyleIdx="6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017EBED-7B91-4681-BC78-D8852C20181E}" type="pres">
      <dgm:prSet presAssocID="{7B472505-11FD-4909-B660-E39EEF7B24A8}" presName="parTxOnlySpace" presStyleCnt="0"/>
      <dgm:spPr/>
    </dgm:pt>
    <dgm:pt modelId="{ED3BE81F-160A-45B8-B889-59AEB2982371}" type="pres">
      <dgm:prSet presAssocID="{A059E453-E89A-4364-97B3-E11B71CE29A1}" presName="parTxOnly" presStyleLbl="node1" presStyleIdx="7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1B1E387A-4C7D-4BFF-90D2-9113D233D029}" srcId="{A4377113-CB19-4862-8063-51764F15BF34}" destId="{A9C19FAB-E4E8-41EB-AEB9-E217A8C20314}" srcOrd="4" destOrd="0" parTransId="{9661D47D-146B-4A97-967D-C19E5FFFFF98}" sibTransId="{29E30DBF-018A-45A5-8C63-3AD3255C633E}"/>
    <dgm:cxn modelId="{F518BC87-D728-4723-8C95-096B1DDA9429}" type="presOf" srcId="{A9C19FAB-E4E8-41EB-AEB9-E217A8C20314}" destId="{282BF3EE-8F30-41A1-9212-E24EDB59ED8F}" srcOrd="0" destOrd="0" presId="urn:microsoft.com/office/officeart/2005/8/layout/chevron1"/>
    <dgm:cxn modelId="{B42644DF-EBC2-4820-8C29-8736D26AD8F5}" type="presOf" srcId="{33DDC04D-5829-4D9A-B02B-9EBC58D7548C}" destId="{EE6F775E-E9FF-4FF9-8C4C-6DB384E9780F}" srcOrd="0" destOrd="0" presId="urn:microsoft.com/office/officeart/2005/8/layout/chevron1"/>
    <dgm:cxn modelId="{CF1FF55B-5BE4-4EBF-8DE5-93AE33073AA8}" srcId="{A4377113-CB19-4862-8063-51764F15BF34}" destId="{AA043F90-D863-4098-8F1F-D6B81188F894}" srcOrd="5" destOrd="0" parTransId="{90873B5C-8BDE-4226-82B5-6846124E8C90}" sibTransId="{1D303948-6CBF-43E1-857A-5F0E8B5E521E}"/>
    <dgm:cxn modelId="{060C79A2-AFAE-46B7-8122-97E34B2A338C}" type="presOf" srcId="{7C9BC866-2AA4-4C99-8E03-ED698E84D7F7}" destId="{2259E70D-F2A0-40EA-9129-F7011F97BDAF}" srcOrd="0" destOrd="0" presId="urn:microsoft.com/office/officeart/2005/8/layout/chevron1"/>
    <dgm:cxn modelId="{AB2467EC-CFA4-4E08-B5BD-A24826C3F22E}" type="presOf" srcId="{932C9328-0D70-4B39-B167-8751C5050595}" destId="{F6371E95-1306-46A0-948B-CA6455AB4B1A}" srcOrd="0" destOrd="0" presId="urn:microsoft.com/office/officeart/2005/8/layout/chevron1"/>
    <dgm:cxn modelId="{12A12BF4-DD0B-4336-8920-9A9BCF4390C0}" type="presOf" srcId="{A059E453-E89A-4364-97B3-E11B71CE29A1}" destId="{ED3BE81F-160A-45B8-B889-59AEB2982371}" srcOrd="0" destOrd="0" presId="urn:microsoft.com/office/officeart/2005/8/layout/chevron1"/>
    <dgm:cxn modelId="{0487E70F-65D7-42C6-9AFF-974AFA7A1BAE}" srcId="{A4377113-CB19-4862-8063-51764F15BF34}" destId="{24F935C0-4AD2-4721-84C7-F2C51F92FD69}" srcOrd="6" destOrd="0" parTransId="{EA4262F0-205E-4553-936F-9B8EC345786D}" sibTransId="{7B472505-11FD-4909-B660-E39EEF7B24A8}"/>
    <dgm:cxn modelId="{FB710856-8FD8-4D93-9AD4-68C8E0C5CAA4}" type="presOf" srcId="{A4377113-CB19-4862-8063-51764F15BF34}" destId="{1C3D81C0-34E2-40E5-BC14-E07841AA7105}" srcOrd="0" destOrd="0" presId="urn:microsoft.com/office/officeart/2005/8/layout/chevron1"/>
    <dgm:cxn modelId="{09559FC8-D2FC-47C2-9FB4-4E719C86EDF6}" srcId="{A4377113-CB19-4862-8063-51764F15BF34}" destId="{A5F9F720-CBFD-47F6-8EC9-CD2D0852D913}" srcOrd="0" destOrd="0" parTransId="{7B5C70DE-AF03-4C11-8A46-2EE200D6C217}" sibTransId="{DC174848-31A1-4051-A3D2-CF0FAAC9176F}"/>
    <dgm:cxn modelId="{C94C075E-323B-470B-86F9-A0ED407C1415}" type="presOf" srcId="{24F935C0-4AD2-4721-84C7-F2C51F92FD69}" destId="{F6575625-DECC-403F-981E-68C8F28EB28B}" srcOrd="0" destOrd="0" presId="urn:microsoft.com/office/officeart/2005/8/layout/chevron1"/>
    <dgm:cxn modelId="{7E70477F-5BBD-4B43-B806-B086F7FD8349}" srcId="{A4377113-CB19-4862-8063-51764F15BF34}" destId="{33DDC04D-5829-4D9A-B02B-9EBC58D7548C}" srcOrd="3" destOrd="0" parTransId="{EFB64823-5624-4AB4-809D-DBAACF6C4425}" sibTransId="{7220AA4C-0441-475B-8671-3DA2459E1C6C}"/>
    <dgm:cxn modelId="{88D8BBEF-3EE0-4FDA-B62C-40265D23F6D7}" srcId="{A4377113-CB19-4862-8063-51764F15BF34}" destId="{7C9BC866-2AA4-4C99-8E03-ED698E84D7F7}" srcOrd="2" destOrd="0" parTransId="{8FC0FEB3-4037-4180-9474-748CE7399020}" sibTransId="{1C12E53B-D286-423C-AD29-FDE3650B2EDA}"/>
    <dgm:cxn modelId="{5746741F-C2D3-40B0-8665-E58338ED2881}" srcId="{A4377113-CB19-4862-8063-51764F15BF34}" destId="{A059E453-E89A-4364-97B3-E11B71CE29A1}" srcOrd="7" destOrd="0" parTransId="{B9C2FA02-3A5F-4DE9-BF74-36815E3E12BC}" sibTransId="{186A8E5B-55F4-4159-9916-5D4D60182203}"/>
    <dgm:cxn modelId="{7886556F-159B-4388-A522-A1329A00A41A}" type="presOf" srcId="{A5F9F720-CBFD-47F6-8EC9-CD2D0852D913}" destId="{FAC6C00A-9031-416B-B52E-294EF40C1A14}" srcOrd="0" destOrd="0" presId="urn:microsoft.com/office/officeart/2005/8/layout/chevron1"/>
    <dgm:cxn modelId="{996CFDD8-00F7-4088-9CF7-B555089C9F8B}" type="presOf" srcId="{AA043F90-D863-4098-8F1F-D6B81188F894}" destId="{8EF10FE6-DF49-4EEE-B05D-208B01CF1F1C}" srcOrd="0" destOrd="0" presId="urn:microsoft.com/office/officeart/2005/8/layout/chevron1"/>
    <dgm:cxn modelId="{FF74E3DF-280A-4AEE-8DDE-FBDCC46054F0}" srcId="{A4377113-CB19-4862-8063-51764F15BF34}" destId="{932C9328-0D70-4B39-B167-8751C5050595}" srcOrd="1" destOrd="0" parTransId="{DED8890D-1158-45DA-AA62-A9C18E10211F}" sibTransId="{5C04A29D-3484-44DE-9D1F-9B793A0B2CA8}"/>
    <dgm:cxn modelId="{2DAACAE0-150B-4E68-98DD-131FF83326A3}" type="presParOf" srcId="{1C3D81C0-34E2-40E5-BC14-E07841AA7105}" destId="{FAC6C00A-9031-416B-B52E-294EF40C1A14}" srcOrd="0" destOrd="0" presId="urn:microsoft.com/office/officeart/2005/8/layout/chevron1"/>
    <dgm:cxn modelId="{59AD954A-DB1C-437F-A51A-9AA587101EF7}" type="presParOf" srcId="{1C3D81C0-34E2-40E5-BC14-E07841AA7105}" destId="{83632CAE-DBA8-4810-828E-9B041DA6E156}" srcOrd="1" destOrd="0" presId="urn:microsoft.com/office/officeart/2005/8/layout/chevron1"/>
    <dgm:cxn modelId="{6163E78C-EAA2-4667-9354-8E5C6E2AD0E6}" type="presParOf" srcId="{1C3D81C0-34E2-40E5-BC14-E07841AA7105}" destId="{F6371E95-1306-46A0-948B-CA6455AB4B1A}" srcOrd="2" destOrd="0" presId="urn:microsoft.com/office/officeart/2005/8/layout/chevron1"/>
    <dgm:cxn modelId="{59D0EC96-A4A2-4E11-95D9-30141751CFEF}" type="presParOf" srcId="{1C3D81C0-34E2-40E5-BC14-E07841AA7105}" destId="{5018BA90-3589-4D0A-9252-082D7D64820F}" srcOrd="3" destOrd="0" presId="urn:microsoft.com/office/officeart/2005/8/layout/chevron1"/>
    <dgm:cxn modelId="{46E98C7D-5EA4-4537-9F43-3273BE7D63C5}" type="presParOf" srcId="{1C3D81C0-34E2-40E5-BC14-E07841AA7105}" destId="{2259E70D-F2A0-40EA-9129-F7011F97BDAF}" srcOrd="4" destOrd="0" presId="urn:microsoft.com/office/officeart/2005/8/layout/chevron1"/>
    <dgm:cxn modelId="{6ABCB93B-61E8-4E4D-85A4-6D4C24DA5F3B}" type="presParOf" srcId="{1C3D81C0-34E2-40E5-BC14-E07841AA7105}" destId="{2C710E14-80B4-4174-82D4-1A55DF584332}" srcOrd="5" destOrd="0" presId="urn:microsoft.com/office/officeart/2005/8/layout/chevron1"/>
    <dgm:cxn modelId="{31736E4A-49ED-48D3-B149-F158214A8901}" type="presParOf" srcId="{1C3D81C0-34E2-40E5-BC14-E07841AA7105}" destId="{EE6F775E-E9FF-4FF9-8C4C-6DB384E9780F}" srcOrd="6" destOrd="0" presId="urn:microsoft.com/office/officeart/2005/8/layout/chevron1"/>
    <dgm:cxn modelId="{E0899F51-2B75-40F1-A325-A7BC60857941}" type="presParOf" srcId="{1C3D81C0-34E2-40E5-BC14-E07841AA7105}" destId="{2EAEBA04-CAF0-498F-AB88-07119B91C9DC}" srcOrd="7" destOrd="0" presId="urn:microsoft.com/office/officeart/2005/8/layout/chevron1"/>
    <dgm:cxn modelId="{E8267F01-DD92-4B76-91E8-4CFF81C44958}" type="presParOf" srcId="{1C3D81C0-34E2-40E5-BC14-E07841AA7105}" destId="{282BF3EE-8F30-41A1-9212-E24EDB59ED8F}" srcOrd="8" destOrd="0" presId="urn:microsoft.com/office/officeart/2005/8/layout/chevron1"/>
    <dgm:cxn modelId="{563AB58C-22C9-42AE-8D26-A3B33B74EE3B}" type="presParOf" srcId="{1C3D81C0-34E2-40E5-BC14-E07841AA7105}" destId="{6E3981DF-8A12-4ED9-89EB-98360C3BC4E3}" srcOrd="9" destOrd="0" presId="urn:microsoft.com/office/officeart/2005/8/layout/chevron1"/>
    <dgm:cxn modelId="{21280AA3-E688-4BBB-BEB3-CF20819A5D6A}" type="presParOf" srcId="{1C3D81C0-34E2-40E5-BC14-E07841AA7105}" destId="{8EF10FE6-DF49-4EEE-B05D-208B01CF1F1C}" srcOrd="10" destOrd="0" presId="urn:microsoft.com/office/officeart/2005/8/layout/chevron1"/>
    <dgm:cxn modelId="{AE0D32B3-8ABA-4403-92D3-86027E61171B}" type="presParOf" srcId="{1C3D81C0-34E2-40E5-BC14-E07841AA7105}" destId="{81947BF4-6C96-4D31-A528-DE899C9DBF86}" srcOrd="11" destOrd="0" presId="urn:microsoft.com/office/officeart/2005/8/layout/chevron1"/>
    <dgm:cxn modelId="{CADBB9A8-6682-4DAF-971A-4D4927F0CBA3}" type="presParOf" srcId="{1C3D81C0-34E2-40E5-BC14-E07841AA7105}" destId="{F6575625-DECC-403F-981E-68C8F28EB28B}" srcOrd="12" destOrd="0" presId="urn:microsoft.com/office/officeart/2005/8/layout/chevron1"/>
    <dgm:cxn modelId="{3D498AEA-190B-4C1C-B93C-9BB52EC53608}" type="presParOf" srcId="{1C3D81C0-34E2-40E5-BC14-E07841AA7105}" destId="{D017EBED-7B91-4681-BC78-D8852C20181E}" srcOrd="13" destOrd="0" presId="urn:microsoft.com/office/officeart/2005/8/layout/chevron1"/>
    <dgm:cxn modelId="{1B66E1D6-9D3F-48EF-80CD-4CC9CFD52CEA}" type="presParOf" srcId="{1C3D81C0-34E2-40E5-BC14-E07841AA7105}" destId="{ED3BE81F-160A-45B8-B889-59AEB2982371}" srcOrd="1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4377113-CB19-4862-8063-51764F15BF34}" type="doc">
      <dgm:prSet loTypeId="urn:microsoft.com/office/officeart/2005/8/layout/chevron1" loCatId="process" qsTypeId="urn:microsoft.com/office/officeart/2005/8/quickstyle/simple1" qsCatId="simple" csTypeId="urn:microsoft.com/office/officeart/2005/8/colors/accent4_2" csCatId="accent4" phldr="1"/>
      <dgm:spPr/>
    </dgm:pt>
    <dgm:pt modelId="{A5F9F720-CBFD-47F6-8EC9-CD2D0852D913}">
      <dgm:prSet phldrT="[Texto]"/>
      <dgm:spPr/>
      <dgm:t>
        <a:bodyPr/>
        <a:lstStyle/>
        <a:p>
          <a:r>
            <a:rPr lang="es-ES" smtClean="0"/>
            <a:t>2018</a:t>
          </a:r>
          <a:endParaRPr lang="es-ES" dirty="0"/>
        </a:p>
      </dgm:t>
    </dgm:pt>
    <dgm:pt modelId="{7B5C70DE-AF03-4C11-8A46-2EE200D6C217}" type="parTrans" cxnId="{09559FC8-D2FC-47C2-9FB4-4E719C86EDF6}">
      <dgm:prSet/>
      <dgm:spPr/>
      <dgm:t>
        <a:bodyPr/>
        <a:lstStyle/>
        <a:p>
          <a:endParaRPr lang="es-ES"/>
        </a:p>
      </dgm:t>
    </dgm:pt>
    <dgm:pt modelId="{DC174848-31A1-4051-A3D2-CF0FAAC9176F}" type="sibTrans" cxnId="{09559FC8-D2FC-47C2-9FB4-4E719C86EDF6}">
      <dgm:prSet/>
      <dgm:spPr/>
      <dgm:t>
        <a:bodyPr/>
        <a:lstStyle/>
        <a:p>
          <a:endParaRPr lang="es-ES"/>
        </a:p>
      </dgm:t>
    </dgm:pt>
    <dgm:pt modelId="{932C9328-0D70-4B39-B167-8751C5050595}">
      <dgm:prSet phldrT="[Texto]"/>
      <dgm:spPr/>
      <dgm:t>
        <a:bodyPr/>
        <a:lstStyle/>
        <a:p>
          <a:r>
            <a:rPr lang="es-ES" dirty="0" smtClean="0"/>
            <a:t>2019</a:t>
          </a:r>
          <a:endParaRPr lang="es-ES" dirty="0"/>
        </a:p>
      </dgm:t>
    </dgm:pt>
    <dgm:pt modelId="{DED8890D-1158-45DA-AA62-A9C18E10211F}" type="parTrans" cxnId="{FF74E3DF-280A-4AEE-8DDE-FBDCC46054F0}">
      <dgm:prSet/>
      <dgm:spPr/>
      <dgm:t>
        <a:bodyPr/>
        <a:lstStyle/>
        <a:p>
          <a:endParaRPr lang="es-ES"/>
        </a:p>
      </dgm:t>
    </dgm:pt>
    <dgm:pt modelId="{5C04A29D-3484-44DE-9D1F-9B793A0B2CA8}" type="sibTrans" cxnId="{FF74E3DF-280A-4AEE-8DDE-FBDCC46054F0}">
      <dgm:prSet/>
      <dgm:spPr/>
      <dgm:t>
        <a:bodyPr/>
        <a:lstStyle/>
        <a:p>
          <a:endParaRPr lang="es-ES"/>
        </a:p>
      </dgm:t>
    </dgm:pt>
    <dgm:pt modelId="{7C9BC866-2AA4-4C99-8E03-ED698E84D7F7}">
      <dgm:prSet phldrT="[Texto]"/>
      <dgm:spPr>
        <a:solidFill>
          <a:srgbClr val="07375D"/>
        </a:solidFill>
      </dgm:spPr>
      <dgm:t>
        <a:bodyPr/>
        <a:lstStyle/>
        <a:p>
          <a:r>
            <a:rPr lang="es-ES" dirty="0" smtClean="0">
              <a:solidFill>
                <a:schemeClr val="bg1"/>
              </a:solidFill>
            </a:rPr>
            <a:t>2020</a:t>
          </a:r>
          <a:endParaRPr lang="es-ES" dirty="0">
            <a:solidFill>
              <a:schemeClr val="bg1"/>
            </a:solidFill>
          </a:endParaRPr>
        </a:p>
      </dgm:t>
    </dgm:pt>
    <dgm:pt modelId="{8FC0FEB3-4037-4180-9474-748CE7399020}" type="parTrans" cxnId="{88D8BBEF-3EE0-4FDA-B62C-40265D23F6D7}">
      <dgm:prSet/>
      <dgm:spPr/>
      <dgm:t>
        <a:bodyPr/>
        <a:lstStyle/>
        <a:p>
          <a:endParaRPr lang="es-ES"/>
        </a:p>
      </dgm:t>
    </dgm:pt>
    <dgm:pt modelId="{1C12E53B-D286-423C-AD29-FDE3650B2EDA}" type="sibTrans" cxnId="{88D8BBEF-3EE0-4FDA-B62C-40265D23F6D7}">
      <dgm:prSet/>
      <dgm:spPr/>
      <dgm:t>
        <a:bodyPr/>
        <a:lstStyle/>
        <a:p>
          <a:endParaRPr lang="es-ES"/>
        </a:p>
      </dgm:t>
    </dgm:pt>
    <dgm:pt modelId="{33DDC04D-5829-4D9A-B02B-9EBC58D7548C}">
      <dgm:prSet phldrT="[Texto]"/>
      <dgm:spPr>
        <a:solidFill>
          <a:srgbClr val="FFC000"/>
        </a:solidFill>
      </dgm:spPr>
      <dgm:t>
        <a:bodyPr/>
        <a:lstStyle/>
        <a:p>
          <a:r>
            <a:rPr lang="es-ES" dirty="0" smtClean="0">
              <a:solidFill>
                <a:schemeClr val="tx1"/>
              </a:solidFill>
            </a:rPr>
            <a:t>2021</a:t>
          </a:r>
          <a:endParaRPr lang="es-ES" dirty="0">
            <a:solidFill>
              <a:schemeClr val="tx1"/>
            </a:solidFill>
          </a:endParaRPr>
        </a:p>
      </dgm:t>
    </dgm:pt>
    <dgm:pt modelId="{EFB64823-5624-4AB4-809D-DBAACF6C4425}" type="parTrans" cxnId="{7E70477F-5BBD-4B43-B806-B086F7FD8349}">
      <dgm:prSet/>
      <dgm:spPr/>
      <dgm:t>
        <a:bodyPr/>
        <a:lstStyle/>
        <a:p>
          <a:endParaRPr lang="es-ES"/>
        </a:p>
      </dgm:t>
    </dgm:pt>
    <dgm:pt modelId="{7220AA4C-0441-475B-8671-3DA2459E1C6C}" type="sibTrans" cxnId="{7E70477F-5BBD-4B43-B806-B086F7FD8349}">
      <dgm:prSet/>
      <dgm:spPr/>
      <dgm:t>
        <a:bodyPr/>
        <a:lstStyle/>
        <a:p>
          <a:endParaRPr lang="es-ES"/>
        </a:p>
      </dgm:t>
    </dgm:pt>
    <dgm:pt modelId="{A9C19FAB-E4E8-41EB-AEB9-E217A8C20314}">
      <dgm:prSet phldrT="[Texto]"/>
      <dgm:spPr/>
      <dgm:t>
        <a:bodyPr/>
        <a:lstStyle/>
        <a:p>
          <a:r>
            <a:rPr lang="es-ES" dirty="0" smtClean="0"/>
            <a:t>2022</a:t>
          </a:r>
          <a:endParaRPr lang="es-ES" dirty="0"/>
        </a:p>
      </dgm:t>
    </dgm:pt>
    <dgm:pt modelId="{9661D47D-146B-4A97-967D-C19E5FFFFF98}" type="parTrans" cxnId="{1B1E387A-4C7D-4BFF-90D2-9113D233D029}">
      <dgm:prSet/>
      <dgm:spPr/>
      <dgm:t>
        <a:bodyPr/>
        <a:lstStyle/>
        <a:p>
          <a:endParaRPr lang="es-ES"/>
        </a:p>
      </dgm:t>
    </dgm:pt>
    <dgm:pt modelId="{29E30DBF-018A-45A5-8C63-3AD3255C633E}" type="sibTrans" cxnId="{1B1E387A-4C7D-4BFF-90D2-9113D233D029}">
      <dgm:prSet/>
      <dgm:spPr/>
      <dgm:t>
        <a:bodyPr/>
        <a:lstStyle/>
        <a:p>
          <a:endParaRPr lang="es-ES"/>
        </a:p>
      </dgm:t>
    </dgm:pt>
    <dgm:pt modelId="{AA043F90-D863-4098-8F1F-D6B81188F894}">
      <dgm:prSet phldrT="[Texto]"/>
      <dgm:spPr/>
      <dgm:t>
        <a:bodyPr/>
        <a:lstStyle/>
        <a:p>
          <a:r>
            <a:rPr lang="es-ES" dirty="0" smtClean="0"/>
            <a:t>2023</a:t>
          </a:r>
          <a:endParaRPr lang="es-ES" dirty="0"/>
        </a:p>
      </dgm:t>
    </dgm:pt>
    <dgm:pt modelId="{90873B5C-8BDE-4226-82B5-6846124E8C90}" type="parTrans" cxnId="{CF1FF55B-5BE4-4EBF-8DE5-93AE33073AA8}">
      <dgm:prSet/>
      <dgm:spPr/>
      <dgm:t>
        <a:bodyPr/>
        <a:lstStyle/>
        <a:p>
          <a:endParaRPr lang="es-ES"/>
        </a:p>
      </dgm:t>
    </dgm:pt>
    <dgm:pt modelId="{1D303948-6CBF-43E1-857A-5F0E8B5E521E}" type="sibTrans" cxnId="{CF1FF55B-5BE4-4EBF-8DE5-93AE33073AA8}">
      <dgm:prSet/>
      <dgm:spPr/>
      <dgm:t>
        <a:bodyPr/>
        <a:lstStyle/>
        <a:p>
          <a:endParaRPr lang="es-ES"/>
        </a:p>
      </dgm:t>
    </dgm:pt>
    <dgm:pt modelId="{24F935C0-4AD2-4721-84C7-F2C51F92FD69}">
      <dgm:prSet phldrT="[Texto]"/>
      <dgm:spPr/>
      <dgm:t>
        <a:bodyPr/>
        <a:lstStyle/>
        <a:p>
          <a:r>
            <a:rPr lang="es-ES" dirty="0" smtClean="0"/>
            <a:t>2024</a:t>
          </a:r>
          <a:endParaRPr lang="es-ES" dirty="0"/>
        </a:p>
      </dgm:t>
    </dgm:pt>
    <dgm:pt modelId="{EA4262F0-205E-4553-936F-9B8EC345786D}" type="parTrans" cxnId="{0487E70F-65D7-42C6-9AFF-974AFA7A1BAE}">
      <dgm:prSet/>
      <dgm:spPr/>
      <dgm:t>
        <a:bodyPr/>
        <a:lstStyle/>
        <a:p>
          <a:endParaRPr lang="es-ES"/>
        </a:p>
      </dgm:t>
    </dgm:pt>
    <dgm:pt modelId="{7B472505-11FD-4909-B660-E39EEF7B24A8}" type="sibTrans" cxnId="{0487E70F-65D7-42C6-9AFF-974AFA7A1BAE}">
      <dgm:prSet/>
      <dgm:spPr/>
      <dgm:t>
        <a:bodyPr/>
        <a:lstStyle/>
        <a:p>
          <a:endParaRPr lang="es-ES"/>
        </a:p>
      </dgm:t>
    </dgm:pt>
    <dgm:pt modelId="{A059E453-E89A-4364-97B3-E11B71CE29A1}">
      <dgm:prSet phldrT="[Texto]"/>
      <dgm:spPr/>
      <dgm:t>
        <a:bodyPr/>
        <a:lstStyle/>
        <a:p>
          <a:r>
            <a:rPr lang="es-ES" dirty="0" smtClean="0"/>
            <a:t>2025</a:t>
          </a:r>
          <a:endParaRPr lang="es-ES" dirty="0"/>
        </a:p>
      </dgm:t>
    </dgm:pt>
    <dgm:pt modelId="{B9C2FA02-3A5F-4DE9-BF74-36815E3E12BC}" type="parTrans" cxnId="{5746741F-C2D3-40B0-8665-E58338ED2881}">
      <dgm:prSet/>
      <dgm:spPr/>
      <dgm:t>
        <a:bodyPr/>
        <a:lstStyle/>
        <a:p>
          <a:endParaRPr lang="es-ES"/>
        </a:p>
      </dgm:t>
    </dgm:pt>
    <dgm:pt modelId="{186A8E5B-55F4-4159-9916-5D4D60182203}" type="sibTrans" cxnId="{5746741F-C2D3-40B0-8665-E58338ED2881}">
      <dgm:prSet/>
      <dgm:spPr/>
      <dgm:t>
        <a:bodyPr/>
        <a:lstStyle/>
        <a:p>
          <a:endParaRPr lang="es-ES"/>
        </a:p>
      </dgm:t>
    </dgm:pt>
    <dgm:pt modelId="{1C3D81C0-34E2-40E5-BC14-E07841AA7105}" type="pres">
      <dgm:prSet presAssocID="{A4377113-CB19-4862-8063-51764F15BF34}" presName="Name0" presStyleCnt="0">
        <dgm:presLayoutVars>
          <dgm:dir/>
          <dgm:animLvl val="lvl"/>
          <dgm:resizeHandles val="exact"/>
        </dgm:presLayoutVars>
      </dgm:prSet>
      <dgm:spPr/>
    </dgm:pt>
    <dgm:pt modelId="{FAC6C00A-9031-416B-B52E-294EF40C1A14}" type="pres">
      <dgm:prSet presAssocID="{A5F9F720-CBFD-47F6-8EC9-CD2D0852D913}" presName="parTxOnly" presStyleLbl="node1" presStyleIdx="0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3632CAE-DBA8-4810-828E-9B041DA6E156}" type="pres">
      <dgm:prSet presAssocID="{DC174848-31A1-4051-A3D2-CF0FAAC9176F}" presName="parTxOnlySpace" presStyleCnt="0"/>
      <dgm:spPr/>
    </dgm:pt>
    <dgm:pt modelId="{F6371E95-1306-46A0-948B-CA6455AB4B1A}" type="pres">
      <dgm:prSet presAssocID="{932C9328-0D70-4B39-B167-8751C5050595}" presName="parTxOnly" presStyleLbl="node1" presStyleIdx="1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018BA90-3589-4D0A-9252-082D7D64820F}" type="pres">
      <dgm:prSet presAssocID="{5C04A29D-3484-44DE-9D1F-9B793A0B2CA8}" presName="parTxOnlySpace" presStyleCnt="0"/>
      <dgm:spPr/>
    </dgm:pt>
    <dgm:pt modelId="{2259E70D-F2A0-40EA-9129-F7011F97BDAF}" type="pres">
      <dgm:prSet presAssocID="{7C9BC866-2AA4-4C99-8E03-ED698E84D7F7}" presName="parTxOnly" presStyleLbl="node1" presStyleIdx="2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C710E14-80B4-4174-82D4-1A55DF584332}" type="pres">
      <dgm:prSet presAssocID="{1C12E53B-D286-423C-AD29-FDE3650B2EDA}" presName="parTxOnlySpace" presStyleCnt="0"/>
      <dgm:spPr/>
    </dgm:pt>
    <dgm:pt modelId="{EE6F775E-E9FF-4FF9-8C4C-6DB384E9780F}" type="pres">
      <dgm:prSet presAssocID="{33DDC04D-5829-4D9A-B02B-9EBC58D7548C}" presName="parTxOnly" presStyleLbl="node1" presStyleIdx="3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EAEBA04-CAF0-498F-AB88-07119B91C9DC}" type="pres">
      <dgm:prSet presAssocID="{7220AA4C-0441-475B-8671-3DA2459E1C6C}" presName="parTxOnlySpace" presStyleCnt="0"/>
      <dgm:spPr/>
    </dgm:pt>
    <dgm:pt modelId="{282BF3EE-8F30-41A1-9212-E24EDB59ED8F}" type="pres">
      <dgm:prSet presAssocID="{A9C19FAB-E4E8-41EB-AEB9-E217A8C20314}" presName="parTxOnly" presStyleLbl="node1" presStyleIdx="4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E3981DF-8A12-4ED9-89EB-98360C3BC4E3}" type="pres">
      <dgm:prSet presAssocID="{29E30DBF-018A-45A5-8C63-3AD3255C633E}" presName="parTxOnlySpace" presStyleCnt="0"/>
      <dgm:spPr/>
    </dgm:pt>
    <dgm:pt modelId="{8EF10FE6-DF49-4EEE-B05D-208B01CF1F1C}" type="pres">
      <dgm:prSet presAssocID="{AA043F90-D863-4098-8F1F-D6B81188F894}" presName="parTxOnly" presStyleLbl="node1" presStyleIdx="5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1947BF4-6C96-4D31-A528-DE899C9DBF86}" type="pres">
      <dgm:prSet presAssocID="{1D303948-6CBF-43E1-857A-5F0E8B5E521E}" presName="parTxOnlySpace" presStyleCnt="0"/>
      <dgm:spPr/>
    </dgm:pt>
    <dgm:pt modelId="{F6575625-DECC-403F-981E-68C8F28EB28B}" type="pres">
      <dgm:prSet presAssocID="{24F935C0-4AD2-4721-84C7-F2C51F92FD69}" presName="parTxOnly" presStyleLbl="node1" presStyleIdx="6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017EBED-7B91-4681-BC78-D8852C20181E}" type="pres">
      <dgm:prSet presAssocID="{7B472505-11FD-4909-B660-E39EEF7B24A8}" presName="parTxOnlySpace" presStyleCnt="0"/>
      <dgm:spPr/>
    </dgm:pt>
    <dgm:pt modelId="{ED3BE81F-160A-45B8-B889-59AEB2982371}" type="pres">
      <dgm:prSet presAssocID="{A059E453-E89A-4364-97B3-E11B71CE29A1}" presName="parTxOnly" presStyleLbl="node1" presStyleIdx="7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1B1E387A-4C7D-4BFF-90D2-9113D233D029}" srcId="{A4377113-CB19-4862-8063-51764F15BF34}" destId="{A9C19FAB-E4E8-41EB-AEB9-E217A8C20314}" srcOrd="4" destOrd="0" parTransId="{9661D47D-146B-4A97-967D-C19E5FFFFF98}" sibTransId="{29E30DBF-018A-45A5-8C63-3AD3255C633E}"/>
    <dgm:cxn modelId="{F518BC87-D728-4723-8C95-096B1DDA9429}" type="presOf" srcId="{A9C19FAB-E4E8-41EB-AEB9-E217A8C20314}" destId="{282BF3EE-8F30-41A1-9212-E24EDB59ED8F}" srcOrd="0" destOrd="0" presId="urn:microsoft.com/office/officeart/2005/8/layout/chevron1"/>
    <dgm:cxn modelId="{B42644DF-EBC2-4820-8C29-8736D26AD8F5}" type="presOf" srcId="{33DDC04D-5829-4D9A-B02B-9EBC58D7548C}" destId="{EE6F775E-E9FF-4FF9-8C4C-6DB384E9780F}" srcOrd="0" destOrd="0" presId="urn:microsoft.com/office/officeart/2005/8/layout/chevron1"/>
    <dgm:cxn modelId="{CF1FF55B-5BE4-4EBF-8DE5-93AE33073AA8}" srcId="{A4377113-CB19-4862-8063-51764F15BF34}" destId="{AA043F90-D863-4098-8F1F-D6B81188F894}" srcOrd="5" destOrd="0" parTransId="{90873B5C-8BDE-4226-82B5-6846124E8C90}" sibTransId="{1D303948-6CBF-43E1-857A-5F0E8B5E521E}"/>
    <dgm:cxn modelId="{060C79A2-AFAE-46B7-8122-97E34B2A338C}" type="presOf" srcId="{7C9BC866-2AA4-4C99-8E03-ED698E84D7F7}" destId="{2259E70D-F2A0-40EA-9129-F7011F97BDAF}" srcOrd="0" destOrd="0" presId="urn:microsoft.com/office/officeart/2005/8/layout/chevron1"/>
    <dgm:cxn modelId="{AB2467EC-CFA4-4E08-B5BD-A24826C3F22E}" type="presOf" srcId="{932C9328-0D70-4B39-B167-8751C5050595}" destId="{F6371E95-1306-46A0-948B-CA6455AB4B1A}" srcOrd="0" destOrd="0" presId="urn:microsoft.com/office/officeart/2005/8/layout/chevron1"/>
    <dgm:cxn modelId="{12A12BF4-DD0B-4336-8920-9A9BCF4390C0}" type="presOf" srcId="{A059E453-E89A-4364-97B3-E11B71CE29A1}" destId="{ED3BE81F-160A-45B8-B889-59AEB2982371}" srcOrd="0" destOrd="0" presId="urn:microsoft.com/office/officeart/2005/8/layout/chevron1"/>
    <dgm:cxn modelId="{0487E70F-65D7-42C6-9AFF-974AFA7A1BAE}" srcId="{A4377113-CB19-4862-8063-51764F15BF34}" destId="{24F935C0-4AD2-4721-84C7-F2C51F92FD69}" srcOrd="6" destOrd="0" parTransId="{EA4262F0-205E-4553-936F-9B8EC345786D}" sibTransId="{7B472505-11FD-4909-B660-E39EEF7B24A8}"/>
    <dgm:cxn modelId="{FB710856-8FD8-4D93-9AD4-68C8E0C5CAA4}" type="presOf" srcId="{A4377113-CB19-4862-8063-51764F15BF34}" destId="{1C3D81C0-34E2-40E5-BC14-E07841AA7105}" srcOrd="0" destOrd="0" presId="urn:microsoft.com/office/officeart/2005/8/layout/chevron1"/>
    <dgm:cxn modelId="{09559FC8-D2FC-47C2-9FB4-4E719C86EDF6}" srcId="{A4377113-CB19-4862-8063-51764F15BF34}" destId="{A5F9F720-CBFD-47F6-8EC9-CD2D0852D913}" srcOrd="0" destOrd="0" parTransId="{7B5C70DE-AF03-4C11-8A46-2EE200D6C217}" sibTransId="{DC174848-31A1-4051-A3D2-CF0FAAC9176F}"/>
    <dgm:cxn modelId="{C94C075E-323B-470B-86F9-A0ED407C1415}" type="presOf" srcId="{24F935C0-4AD2-4721-84C7-F2C51F92FD69}" destId="{F6575625-DECC-403F-981E-68C8F28EB28B}" srcOrd="0" destOrd="0" presId="urn:microsoft.com/office/officeart/2005/8/layout/chevron1"/>
    <dgm:cxn modelId="{7E70477F-5BBD-4B43-B806-B086F7FD8349}" srcId="{A4377113-CB19-4862-8063-51764F15BF34}" destId="{33DDC04D-5829-4D9A-B02B-9EBC58D7548C}" srcOrd="3" destOrd="0" parTransId="{EFB64823-5624-4AB4-809D-DBAACF6C4425}" sibTransId="{7220AA4C-0441-475B-8671-3DA2459E1C6C}"/>
    <dgm:cxn modelId="{88D8BBEF-3EE0-4FDA-B62C-40265D23F6D7}" srcId="{A4377113-CB19-4862-8063-51764F15BF34}" destId="{7C9BC866-2AA4-4C99-8E03-ED698E84D7F7}" srcOrd="2" destOrd="0" parTransId="{8FC0FEB3-4037-4180-9474-748CE7399020}" sibTransId="{1C12E53B-D286-423C-AD29-FDE3650B2EDA}"/>
    <dgm:cxn modelId="{5746741F-C2D3-40B0-8665-E58338ED2881}" srcId="{A4377113-CB19-4862-8063-51764F15BF34}" destId="{A059E453-E89A-4364-97B3-E11B71CE29A1}" srcOrd="7" destOrd="0" parTransId="{B9C2FA02-3A5F-4DE9-BF74-36815E3E12BC}" sibTransId="{186A8E5B-55F4-4159-9916-5D4D60182203}"/>
    <dgm:cxn modelId="{7886556F-159B-4388-A522-A1329A00A41A}" type="presOf" srcId="{A5F9F720-CBFD-47F6-8EC9-CD2D0852D913}" destId="{FAC6C00A-9031-416B-B52E-294EF40C1A14}" srcOrd="0" destOrd="0" presId="urn:microsoft.com/office/officeart/2005/8/layout/chevron1"/>
    <dgm:cxn modelId="{996CFDD8-00F7-4088-9CF7-B555089C9F8B}" type="presOf" srcId="{AA043F90-D863-4098-8F1F-D6B81188F894}" destId="{8EF10FE6-DF49-4EEE-B05D-208B01CF1F1C}" srcOrd="0" destOrd="0" presId="urn:microsoft.com/office/officeart/2005/8/layout/chevron1"/>
    <dgm:cxn modelId="{FF74E3DF-280A-4AEE-8DDE-FBDCC46054F0}" srcId="{A4377113-CB19-4862-8063-51764F15BF34}" destId="{932C9328-0D70-4B39-B167-8751C5050595}" srcOrd="1" destOrd="0" parTransId="{DED8890D-1158-45DA-AA62-A9C18E10211F}" sibTransId="{5C04A29D-3484-44DE-9D1F-9B793A0B2CA8}"/>
    <dgm:cxn modelId="{2DAACAE0-150B-4E68-98DD-131FF83326A3}" type="presParOf" srcId="{1C3D81C0-34E2-40E5-BC14-E07841AA7105}" destId="{FAC6C00A-9031-416B-B52E-294EF40C1A14}" srcOrd="0" destOrd="0" presId="urn:microsoft.com/office/officeart/2005/8/layout/chevron1"/>
    <dgm:cxn modelId="{59AD954A-DB1C-437F-A51A-9AA587101EF7}" type="presParOf" srcId="{1C3D81C0-34E2-40E5-BC14-E07841AA7105}" destId="{83632CAE-DBA8-4810-828E-9B041DA6E156}" srcOrd="1" destOrd="0" presId="urn:microsoft.com/office/officeart/2005/8/layout/chevron1"/>
    <dgm:cxn modelId="{6163E78C-EAA2-4667-9354-8E5C6E2AD0E6}" type="presParOf" srcId="{1C3D81C0-34E2-40E5-BC14-E07841AA7105}" destId="{F6371E95-1306-46A0-948B-CA6455AB4B1A}" srcOrd="2" destOrd="0" presId="urn:microsoft.com/office/officeart/2005/8/layout/chevron1"/>
    <dgm:cxn modelId="{59D0EC96-A4A2-4E11-95D9-30141751CFEF}" type="presParOf" srcId="{1C3D81C0-34E2-40E5-BC14-E07841AA7105}" destId="{5018BA90-3589-4D0A-9252-082D7D64820F}" srcOrd="3" destOrd="0" presId="urn:microsoft.com/office/officeart/2005/8/layout/chevron1"/>
    <dgm:cxn modelId="{46E98C7D-5EA4-4537-9F43-3273BE7D63C5}" type="presParOf" srcId="{1C3D81C0-34E2-40E5-BC14-E07841AA7105}" destId="{2259E70D-F2A0-40EA-9129-F7011F97BDAF}" srcOrd="4" destOrd="0" presId="urn:microsoft.com/office/officeart/2005/8/layout/chevron1"/>
    <dgm:cxn modelId="{6ABCB93B-61E8-4E4D-85A4-6D4C24DA5F3B}" type="presParOf" srcId="{1C3D81C0-34E2-40E5-BC14-E07841AA7105}" destId="{2C710E14-80B4-4174-82D4-1A55DF584332}" srcOrd="5" destOrd="0" presId="urn:microsoft.com/office/officeart/2005/8/layout/chevron1"/>
    <dgm:cxn modelId="{31736E4A-49ED-48D3-B149-F158214A8901}" type="presParOf" srcId="{1C3D81C0-34E2-40E5-BC14-E07841AA7105}" destId="{EE6F775E-E9FF-4FF9-8C4C-6DB384E9780F}" srcOrd="6" destOrd="0" presId="urn:microsoft.com/office/officeart/2005/8/layout/chevron1"/>
    <dgm:cxn modelId="{E0899F51-2B75-40F1-A325-A7BC60857941}" type="presParOf" srcId="{1C3D81C0-34E2-40E5-BC14-E07841AA7105}" destId="{2EAEBA04-CAF0-498F-AB88-07119B91C9DC}" srcOrd="7" destOrd="0" presId="urn:microsoft.com/office/officeart/2005/8/layout/chevron1"/>
    <dgm:cxn modelId="{E8267F01-DD92-4B76-91E8-4CFF81C44958}" type="presParOf" srcId="{1C3D81C0-34E2-40E5-BC14-E07841AA7105}" destId="{282BF3EE-8F30-41A1-9212-E24EDB59ED8F}" srcOrd="8" destOrd="0" presId="urn:microsoft.com/office/officeart/2005/8/layout/chevron1"/>
    <dgm:cxn modelId="{563AB58C-22C9-42AE-8D26-A3B33B74EE3B}" type="presParOf" srcId="{1C3D81C0-34E2-40E5-BC14-E07841AA7105}" destId="{6E3981DF-8A12-4ED9-89EB-98360C3BC4E3}" srcOrd="9" destOrd="0" presId="urn:microsoft.com/office/officeart/2005/8/layout/chevron1"/>
    <dgm:cxn modelId="{21280AA3-E688-4BBB-BEB3-CF20819A5D6A}" type="presParOf" srcId="{1C3D81C0-34E2-40E5-BC14-E07841AA7105}" destId="{8EF10FE6-DF49-4EEE-B05D-208B01CF1F1C}" srcOrd="10" destOrd="0" presId="urn:microsoft.com/office/officeart/2005/8/layout/chevron1"/>
    <dgm:cxn modelId="{AE0D32B3-8ABA-4403-92D3-86027E61171B}" type="presParOf" srcId="{1C3D81C0-34E2-40E5-BC14-E07841AA7105}" destId="{81947BF4-6C96-4D31-A528-DE899C9DBF86}" srcOrd="11" destOrd="0" presId="urn:microsoft.com/office/officeart/2005/8/layout/chevron1"/>
    <dgm:cxn modelId="{CADBB9A8-6682-4DAF-971A-4D4927F0CBA3}" type="presParOf" srcId="{1C3D81C0-34E2-40E5-BC14-E07841AA7105}" destId="{F6575625-DECC-403F-981E-68C8F28EB28B}" srcOrd="12" destOrd="0" presId="urn:microsoft.com/office/officeart/2005/8/layout/chevron1"/>
    <dgm:cxn modelId="{3D498AEA-190B-4C1C-B93C-9BB52EC53608}" type="presParOf" srcId="{1C3D81C0-34E2-40E5-BC14-E07841AA7105}" destId="{D017EBED-7B91-4681-BC78-D8852C20181E}" srcOrd="13" destOrd="0" presId="urn:microsoft.com/office/officeart/2005/8/layout/chevron1"/>
    <dgm:cxn modelId="{1B66E1D6-9D3F-48EF-80CD-4CC9CFD52CEA}" type="presParOf" srcId="{1C3D81C0-34E2-40E5-BC14-E07841AA7105}" destId="{ED3BE81F-160A-45B8-B889-59AEB2982371}" srcOrd="1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4377113-CB19-4862-8063-51764F15BF34}" type="doc">
      <dgm:prSet loTypeId="urn:microsoft.com/office/officeart/2005/8/layout/chevron1" loCatId="process" qsTypeId="urn:microsoft.com/office/officeart/2005/8/quickstyle/simple1" qsCatId="simple" csTypeId="urn:microsoft.com/office/officeart/2005/8/colors/accent4_2" csCatId="accent4" phldr="1"/>
      <dgm:spPr/>
    </dgm:pt>
    <dgm:pt modelId="{A5F9F720-CBFD-47F6-8EC9-CD2D0852D913}">
      <dgm:prSet phldrT="[Texto]"/>
      <dgm:spPr/>
      <dgm:t>
        <a:bodyPr/>
        <a:lstStyle/>
        <a:p>
          <a:r>
            <a:rPr lang="es-ES" smtClean="0"/>
            <a:t>2018</a:t>
          </a:r>
          <a:endParaRPr lang="es-ES" dirty="0"/>
        </a:p>
      </dgm:t>
    </dgm:pt>
    <dgm:pt modelId="{7B5C70DE-AF03-4C11-8A46-2EE200D6C217}" type="parTrans" cxnId="{09559FC8-D2FC-47C2-9FB4-4E719C86EDF6}">
      <dgm:prSet/>
      <dgm:spPr/>
      <dgm:t>
        <a:bodyPr/>
        <a:lstStyle/>
        <a:p>
          <a:endParaRPr lang="es-ES"/>
        </a:p>
      </dgm:t>
    </dgm:pt>
    <dgm:pt modelId="{DC174848-31A1-4051-A3D2-CF0FAAC9176F}" type="sibTrans" cxnId="{09559FC8-D2FC-47C2-9FB4-4E719C86EDF6}">
      <dgm:prSet/>
      <dgm:spPr/>
      <dgm:t>
        <a:bodyPr/>
        <a:lstStyle/>
        <a:p>
          <a:endParaRPr lang="es-ES"/>
        </a:p>
      </dgm:t>
    </dgm:pt>
    <dgm:pt modelId="{932C9328-0D70-4B39-B167-8751C5050595}">
      <dgm:prSet phldrT="[Texto]"/>
      <dgm:spPr/>
      <dgm:t>
        <a:bodyPr/>
        <a:lstStyle/>
        <a:p>
          <a:r>
            <a:rPr lang="es-ES" dirty="0" smtClean="0"/>
            <a:t>2019</a:t>
          </a:r>
          <a:endParaRPr lang="es-ES" dirty="0"/>
        </a:p>
      </dgm:t>
    </dgm:pt>
    <dgm:pt modelId="{DED8890D-1158-45DA-AA62-A9C18E10211F}" type="parTrans" cxnId="{FF74E3DF-280A-4AEE-8DDE-FBDCC46054F0}">
      <dgm:prSet/>
      <dgm:spPr/>
      <dgm:t>
        <a:bodyPr/>
        <a:lstStyle/>
        <a:p>
          <a:endParaRPr lang="es-ES"/>
        </a:p>
      </dgm:t>
    </dgm:pt>
    <dgm:pt modelId="{5C04A29D-3484-44DE-9D1F-9B793A0B2CA8}" type="sibTrans" cxnId="{FF74E3DF-280A-4AEE-8DDE-FBDCC46054F0}">
      <dgm:prSet/>
      <dgm:spPr/>
      <dgm:t>
        <a:bodyPr/>
        <a:lstStyle/>
        <a:p>
          <a:endParaRPr lang="es-ES"/>
        </a:p>
      </dgm:t>
    </dgm:pt>
    <dgm:pt modelId="{7C9BC866-2AA4-4C99-8E03-ED698E84D7F7}">
      <dgm:prSet phldrT="[Texto]"/>
      <dgm:spPr/>
      <dgm:t>
        <a:bodyPr/>
        <a:lstStyle/>
        <a:p>
          <a:r>
            <a:rPr lang="es-ES" dirty="0" smtClean="0"/>
            <a:t>2020</a:t>
          </a:r>
          <a:endParaRPr lang="es-ES" dirty="0"/>
        </a:p>
      </dgm:t>
    </dgm:pt>
    <dgm:pt modelId="{8FC0FEB3-4037-4180-9474-748CE7399020}" type="parTrans" cxnId="{88D8BBEF-3EE0-4FDA-B62C-40265D23F6D7}">
      <dgm:prSet/>
      <dgm:spPr/>
      <dgm:t>
        <a:bodyPr/>
        <a:lstStyle/>
        <a:p>
          <a:endParaRPr lang="es-ES"/>
        </a:p>
      </dgm:t>
    </dgm:pt>
    <dgm:pt modelId="{1C12E53B-D286-423C-AD29-FDE3650B2EDA}" type="sibTrans" cxnId="{88D8BBEF-3EE0-4FDA-B62C-40265D23F6D7}">
      <dgm:prSet/>
      <dgm:spPr/>
      <dgm:t>
        <a:bodyPr/>
        <a:lstStyle/>
        <a:p>
          <a:endParaRPr lang="es-ES"/>
        </a:p>
      </dgm:t>
    </dgm:pt>
    <dgm:pt modelId="{33DDC04D-5829-4D9A-B02B-9EBC58D7548C}">
      <dgm:prSet phldrT="[Texto]"/>
      <dgm:spPr>
        <a:solidFill>
          <a:srgbClr val="07375D"/>
        </a:solidFill>
      </dgm:spPr>
      <dgm:t>
        <a:bodyPr/>
        <a:lstStyle/>
        <a:p>
          <a:r>
            <a:rPr lang="es-ES" dirty="0" smtClean="0">
              <a:solidFill>
                <a:schemeClr val="bg1"/>
              </a:solidFill>
            </a:rPr>
            <a:t>2021</a:t>
          </a:r>
          <a:endParaRPr lang="es-ES" dirty="0">
            <a:solidFill>
              <a:schemeClr val="bg1"/>
            </a:solidFill>
          </a:endParaRPr>
        </a:p>
      </dgm:t>
    </dgm:pt>
    <dgm:pt modelId="{EFB64823-5624-4AB4-809D-DBAACF6C4425}" type="parTrans" cxnId="{7E70477F-5BBD-4B43-B806-B086F7FD8349}">
      <dgm:prSet/>
      <dgm:spPr/>
      <dgm:t>
        <a:bodyPr/>
        <a:lstStyle/>
        <a:p>
          <a:endParaRPr lang="es-ES"/>
        </a:p>
      </dgm:t>
    </dgm:pt>
    <dgm:pt modelId="{7220AA4C-0441-475B-8671-3DA2459E1C6C}" type="sibTrans" cxnId="{7E70477F-5BBD-4B43-B806-B086F7FD8349}">
      <dgm:prSet/>
      <dgm:spPr/>
      <dgm:t>
        <a:bodyPr/>
        <a:lstStyle/>
        <a:p>
          <a:endParaRPr lang="es-ES"/>
        </a:p>
      </dgm:t>
    </dgm:pt>
    <dgm:pt modelId="{A9C19FAB-E4E8-41EB-AEB9-E217A8C20314}">
      <dgm:prSet phldrT="[Texto]"/>
      <dgm:spPr>
        <a:solidFill>
          <a:srgbClr val="FFC000"/>
        </a:solidFill>
      </dgm:spPr>
      <dgm:t>
        <a:bodyPr/>
        <a:lstStyle/>
        <a:p>
          <a:r>
            <a:rPr lang="es-ES" dirty="0" smtClean="0">
              <a:solidFill>
                <a:schemeClr val="tx1"/>
              </a:solidFill>
            </a:rPr>
            <a:t>2022</a:t>
          </a:r>
          <a:endParaRPr lang="es-ES" dirty="0">
            <a:solidFill>
              <a:schemeClr val="tx1"/>
            </a:solidFill>
          </a:endParaRPr>
        </a:p>
      </dgm:t>
    </dgm:pt>
    <dgm:pt modelId="{9661D47D-146B-4A97-967D-C19E5FFFFF98}" type="parTrans" cxnId="{1B1E387A-4C7D-4BFF-90D2-9113D233D029}">
      <dgm:prSet/>
      <dgm:spPr/>
      <dgm:t>
        <a:bodyPr/>
        <a:lstStyle/>
        <a:p>
          <a:endParaRPr lang="es-ES"/>
        </a:p>
      </dgm:t>
    </dgm:pt>
    <dgm:pt modelId="{29E30DBF-018A-45A5-8C63-3AD3255C633E}" type="sibTrans" cxnId="{1B1E387A-4C7D-4BFF-90D2-9113D233D029}">
      <dgm:prSet/>
      <dgm:spPr/>
      <dgm:t>
        <a:bodyPr/>
        <a:lstStyle/>
        <a:p>
          <a:endParaRPr lang="es-ES"/>
        </a:p>
      </dgm:t>
    </dgm:pt>
    <dgm:pt modelId="{AA043F90-D863-4098-8F1F-D6B81188F894}">
      <dgm:prSet phldrT="[Texto]"/>
      <dgm:spPr/>
      <dgm:t>
        <a:bodyPr/>
        <a:lstStyle/>
        <a:p>
          <a:r>
            <a:rPr lang="es-ES" dirty="0" smtClean="0"/>
            <a:t>2023</a:t>
          </a:r>
          <a:endParaRPr lang="es-ES" dirty="0"/>
        </a:p>
      </dgm:t>
    </dgm:pt>
    <dgm:pt modelId="{90873B5C-8BDE-4226-82B5-6846124E8C90}" type="parTrans" cxnId="{CF1FF55B-5BE4-4EBF-8DE5-93AE33073AA8}">
      <dgm:prSet/>
      <dgm:spPr/>
      <dgm:t>
        <a:bodyPr/>
        <a:lstStyle/>
        <a:p>
          <a:endParaRPr lang="es-ES"/>
        </a:p>
      </dgm:t>
    </dgm:pt>
    <dgm:pt modelId="{1D303948-6CBF-43E1-857A-5F0E8B5E521E}" type="sibTrans" cxnId="{CF1FF55B-5BE4-4EBF-8DE5-93AE33073AA8}">
      <dgm:prSet/>
      <dgm:spPr/>
      <dgm:t>
        <a:bodyPr/>
        <a:lstStyle/>
        <a:p>
          <a:endParaRPr lang="es-ES"/>
        </a:p>
      </dgm:t>
    </dgm:pt>
    <dgm:pt modelId="{24F935C0-4AD2-4721-84C7-F2C51F92FD69}">
      <dgm:prSet phldrT="[Texto]"/>
      <dgm:spPr/>
      <dgm:t>
        <a:bodyPr/>
        <a:lstStyle/>
        <a:p>
          <a:r>
            <a:rPr lang="es-ES" dirty="0" smtClean="0"/>
            <a:t>2024</a:t>
          </a:r>
          <a:endParaRPr lang="es-ES" dirty="0"/>
        </a:p>
      </dgm:t>
    </dgm:pt>
    <dgm:pt modelId="{EA4262F0-205E-4553-936F-9B8EC345786D}" type="parTrans" cxnId="{0487E70F-65D7-42C6-9AFF-974AFA7A1BAE}">
      <dgm:prSet/>
      <dgm:spPr/>
      <dgm:t>
        <a:bodyPr/>
        <a:lstStyle/>
        <a:p>
          <a:endParaRPr lang="es-ES"/>
        </a:p>
      </dgm:t>
    </dgm:pt>
    <dgm:pt modelId="{7B472505-11FD-4909-B660-E39EEF7B24A8}" type="sibTrans" cxnId="{0487E70F-65D7-42C6-9AFF-974AFA7A1BAE}">
      <dgm:prSet/>
      <dgm:spPr/>
      <dgm:t>
        <a:bodyPr/>
        <a:lstStyle/>
        <a:p>
          <a:endParaRPr lang="es-ES"/>
        </a:p>
      </dgm:t>
    </dgm:pt>
    <dgm:pt modelId="{A059E453-E89A-4364-97B3-E11B71CE29A1}">
      <dgm:prSet phldrT="[Texto]"/>
      <dgm:spPr/>
      <dgm:t>
        <a:bodyPr/>
        <a:lstStyle/>
        <a:p>
          <a:r>
            <a:rPr lang="es-ES" dirty="0" smtClean="0"/>
            <a:t>2025</a:t>
          </a:r>
          <a:endParaRPr lang="es-ES" dirty="0"/>
        </a:p>
      </dgm:t>
    </dgm:pt>
    <dgm:pt modelId="{B9C2FA02-3A5F-4DE9-BF74-36815E3E12BC}" type="parTrans" cxnId="{5746741F-C2D3-40B0-8665-E58338ED2881}">
      <dgm:prSet/>
      <dgm:spPr/>
      <dgm:t>
        <a:bodyPr/>
        <a:lstStyle/>
        <a:p>
          <a:endParaRPr lang="es-ES"/>
        </a:p>
      </dgm:t>
    </dgm:pt>
    <dgm:pt modelId="{186A8E5B-55F4-4159-9916-5D4D60182203}" type="sibTrans" cxnId="{5746741F-C2D3-40B0-8665-E58338ED2881}">
      <dgm:prSet/>
      <dgm:spPr/>
      <dgm:t>
        <a:bodyPr/>
        <a:lstStyle/>
        <a:p>
          <a:endParaRPr lang="es-ES"/>
        </a:p>
      </dgm:t>
    </dgm:pt>
    <dgm:pt modelId="{1C3D81C0-34E2-40E5-BC14-E07841AA7105}" type="pres">
      <dgm:prSet presAssocID="{A4377113-CB19-4862-8063-51764F15BF34}" presName="Name0" presStyleCnt="0">
        <dgm:presLayoutVars>
          <dgm:dir/>
          <dgm:animLvl val="lvl"/>
          <dgm:resizeHandles val="exact"/>
        </dgm:presLayoutVars>
      </dgm:prSet>
      <dgm:spPr/>
    </dgm:pt>
    <dgm:pt modelId="{FAC6C00A-9031-416B-B52E-294EF40C1A14}" type="pres">
      <dgm:prSet presAssocID="{A5F9F720-CBFD-47F6-8EC9-CD2D0852D913}" presName="parTxOnly" presStyleLbl="node1" presStyleIdx="0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3632CAE-DBA8-4810-828E-9B041DA6E156}" type="pres">
      <dgm:prSet presAssocID="{DC174848-31A1-4051-A3D2-CF0FAAC9176F}" presName="parTxOnlySpace" presStyleCnt="0"/>
      <dgm:spPr/>
    </dgm:pt>
    <dgm:pt modelId="{F6371E95-1306-46A0-948B-CA6455AB4B1A}" type="pres">
      <dgm:prSet presAssocID="{932C9328-0D70-4B39-B167-8751C5050595}" presName="parTxOnly" presStyleLbl="node1" presStyleIdx="1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018BA90-3589-4D0A-9252-082D7D64820F}" type="pres">
      <dgm:prSet presAssocID="{5C04A29D-3484-44DE-9D1F-9B793A0B2CA8}" presName="parTxOnlySpace" presStyleCnt="0"/>
      <dgm:spPr/>
    </dgm:pt>
    <dgm:pt modelId="{2259E70D-F2A0-40EA-9129-F7011F97BDAF}" type="pres">
      <dgm:prSet presAssocID="{7C9BC866-2AA4-4C99-8E03-ED698E84D7F7}" presName="parTxOnly" presStyleLbl="node1" presStyleIdx="2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C710E14-80B4-4174-82D4-1A55DF584332}" type="pres">
      <dgm:prSet presAssocID="{1C12E53B-D286-423C-AD29-FDE3650B2EDA}" presName="parTxOnlySpace" presStyleCnt="0"/>
      <dgm:spPr/>
    </dgm:pt>
    <dgm:pt modelId="{EE6F775E-E9FF-4FF9-8C4C-6DB384E9780F}" type="pres">
      <dgm:prSet presAssocID="{33DDC04D-5829-4D9A-B02B-9EBC58D7548C}" presName="parTxOnly" presStyleLbl="node1" presStyleIdx="3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EAEBA04-CAF0-498F-AB88-07119B91C9DC}" type="pres">
      <dgm:prSet presAssocID="{7220AA4C-0441-475B-8671-3DA2459E1C6C}" presName="parTxOnlySpace" presStyleCnt="0"/>
      <dgm:spPr/>
    </dgm:pt>
    <dgm:pt modelId="{282BF3EE-8F30-41A1-9212-E24EDB59ED8F}" type="pres">
      <dgm:prSet presAssocID="{A9C19FAB-E4E8-41EB-AEB9-E217A8C20314}" presName="parTxOnly" presStyleLbl="node1" presStyleIdx="4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E3981DF-8A12-4ED9-89EB-98360C3BC4E3}" type="pres">
      <dgm:prSet presAssocID="{29E30DBF-018A-45A5-8C63-3AD3255C633E}" presName="parTxOnlySpace" presStyleCnt="0"/>
      <dgm:spPr/>
    </dgm:pt>
    <dgm:pt modelId="{8EF10FE6-DF49-4EEE-B05D-208B01CF1F1C}" type="pres">
      <dgm:prSet presAssocID="{AA043F90-D863-4098-8F1F-D6B81188F894}" presName="parTxOnly" presStyleLbl="node1" presStyleIdx="5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1947BF4-6C96-4D31-A528-DE899C9DBF86}" type="pres">
      <dgm:prSet presAssocID="{1D303948-6CBF-43E1-857A-5F0E8B5E521E}" presName="parTxOnlySpace" presStyleCnt="0"/>
      <dgm:spPr/>
    </dgm:pt>
    <dgm:pt modelId="{F6575625-DECC-403F-981E-68C8F28EB28B}" type="pres">
      <dgm:prSet presAssocID="{24F935C0-4AD2-4721-84C7-F2C51F92FD69}" presName="parTxOnly" presStyleLbl="node1" presStyleIdx="6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017EBED-7B91-4681-BC78-D8852C20181E}" type="pres">
      <dgm:prSet presAssocID="{7B472505-11FD-4909-B660-E39EEF7B24A8}" presName="parTxOnlySpace" presStyleCnt="0"/>
      <dgm:spPr/>
    </dgm:pt>
    <dgm:pt modelId="{ED3BE81F-160A-45B8-B889-59AEB2982371}" type="pres">
      <dgm:prSet presAssocID="{A059E453-E89A-4364-97B3-E11B71CE29A1}" presName="parTxOnly" presStyleLbl="node1" presStyleIdx="7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1B1E387A-4C7D-4BFF-90D2-9113D233D029}" srcId="{A4377113-CB19-4862-8063-51764F15BF34}" destId="{A9C19FAB-E4E8-41EB-AEB9-E217A8C20314}" srcOrd="4" destOrd="0" parTransId="{9661D47D-146B-4A97-967D-C19E5FFFFF98}" sibTransId="{29E30DBF-018A-45A5-8C63-3AD3255C633E}"/>
    <dgm:cxn modelId="{F518BC87-D728-4723-8C95-096B1DDA9429}" type="presOf" srcId="{A9C19FAB-E4E8-41EB-AEB9-E217A8C20314}" destId="{282BF3EE-8F30-41A1-9212-E24EDB59ED8F}" srcOrd="0" destOrd="0" presId="urn:microsoft.com/office/officeart/2005/8/layout/chevron1"/>
    <dgm:cxn modelId="{B42644DF-EBC2-4820-8C29-8736D26AD8F5}" type="presOf" srcId="{33DDC04D-5829-4D9A-B02B-9EBC58D7548C}" destId="{EE6F775E-E9FF-4FF9-8C4C-6DB384E9780F}" srcOrd="0" destOrd="0" presId="urn:microsoft.com/office/officeart/2005/8/layout/chevron1"/>
    <dgm:cxn modelId="{CF1FF55B-5BE4-4EBF-8DE5-93AE33073AA8}" srcId="{A4377113-CB19-4862-8063-51764F15BF34}" destId="{AA043F90-D863-4098-8F1F-D6B81188F894}" srcOrd="5" destOrd="0" parTransId="{90873B5C-8BDE-4226-82B5-6846124E8C90}" sibTransId="{1D303948-6CBF-43E1-857A-5F0E8B5E521E}"/>
    <dgm:cxn modelId="{060C79A2-AFAE-46B7-8122-97E34B2A338C}" type="presOf" srcId="{7C9BC866-2AA4-4C99-8E03-ED698E84D7F7}" destId="{2259E70D-F2A0-40EA-9129-F7011F97BDAF}" srcOrd="0" destOrd="0" presId="urn:microsoft.com/office/officeart/2005/8/layout/chevron1"/>
    <dgm:cxn modelId="{AB2467EC-CFA4-4E08-B5BD-A24826C3F22E}" type="presOf" srcId="{932C9328-0D70-4B39-B167-8751C5050595}" destId="{F6371E95-1306-46A0-948B-CA6455AB4B1A}" srcOrd="0" destOrd="0" presId="urn:microsoft.com/office/officeart/2005/8/layout/chevron1"/>
    <dgm:cxn modelId="{12A12BF4-DD0B-4336-8920-9A9BCF4390C0}" type="presOf" srcId="{A059E453-E89A-4364-97B3-E11B71CE29A1}" destId="{ED3BE81F-160A-45B8-B889-59AEB2982371}" srcOrd="0" destOrd="0" presId="urn:microsoft.com/office/officeart/2005/8/layout/chevron1"/>
    <dgm:cxn modelId="{0487E70F-65D7-42C6-9AFF-974AFA7A1BAE}" srcId="{A4377113-CB19-4862-8063-51764F15BF34}" destId="{24F935C0-4AD2-4721-84C7-F2C51F92FD69}" srcOrd="6" destOrd="0" parTransId="{EA4262F0-205E-4553-936F-9B8EC345786D}" sibTransId="{7B472505-11FD-4909-B660-E39EEF7B24A8}"/>
    <dgm:cxn modelId="{FB710856-8FD8-4D93-9AD4-68C8E0C5CAA4}" type="presOf" srcId="{A4377113-CB19-4862-8063-51764F15BF34}" destId="{1C3D81C0-34E2-40E5-BC14-E07841AA7105}" srcOrd="0" destOrd="0" presId="urn:microsoft.com/office/officeart/2005/8/layout/chevron1"/>
    <dgm:cxn modelId="{09559FC8-D2FC-47C2-9FB4-4E719C86EDF6}" srcId="{A4377113-CB19-4862-8063-51764F15BF34}" destId="{A5F9F720-CBFD-47F6-8EC9-CD2D0852D913}" srcOrd="0" destOrd="0" parTransId="{7B5C70DE-AF03-4C11-8A46-2EE200D6C217}" sibTransId="{DC174848-31A1-4051-A3D2-CF0FAAC9176F}"/>
    <dgm:cxn modelId="{C94C075E-323B-470B-86F9-A0ED407C1415}" type="presOf" srcId="{24F935C0-4AD2-4721-84C7-F2C51F92FD69}" destId="{F6575625-DECC-403F-981E-68C8F28EB28B}" srcOrd="0" destOrd="0" presId="urn:microsoft.com/office/officeart/2005/8/layout/chevron1"/>
    <dgm:cxn modelId="{7E70477F-5BBD-4B43-B806-B086F7FD8349}" srcId="{A4377113-CB19-4862-8063-51764F15BF34}" destId="{33DDC04D-5829-4D9A-B02B-9EBC58D7548C}" srcOrd="3" destOrd="0" parTransId="{EFB64823-5624-4AB4-809D-DBAACF6C4425}" sibTransId="{7220AA4C-0441-475B-8671-3DA2459E1C6C}"/>
    <dgm:cxn modelId="{88D8BBEF-3EE0-4FDA-B62C-40265D23F6D7}" srcId="{A4377113-CB19-4862-8063-51764F15BF34}" destId="{7C9BC866-2AA4-4C99-8E03-ED698E84D7F7}" srcOrd="2" destOrd="0" parTransId="{8FC0FEB3-4037-4180-9474-748CE7399020}" sibTransId="{1C12E53B-D286-423C-AD29-FDE3650B2EDA}"/>
    <dgm:cxn modelId="{5746741F-C2D3-40B0-8665-E58338ED2881}" srcId="{A4377113-CB19-4862-8063-51764F15BF34}" destId="{A059E453-E89A-4364-97B3-E11B71CE29A1}" srcOrd="7" destOrd="0" parTransId="{B9C2FA02-3A5F-4DE9-BF74-36815E3E12BC}" sibTransId="{186A8E5B-55F4-4159-9916-5D4D60182203}"/>
    <dgm:cxn modelId="{7886556F-159B-4388-A522-A1329A00A41A}" type="presOf" srcId="{A5F9F720-CBFD-47F6-8EC9-CD2D0852D913}" destId="{FAC6C00A-9031-416B-B52E-294EF40C1A14}" srcOrd="0" destOrd="0" presId="urn:microsoft.com/office/officeart/2005/8/layout/chevron1"/>
    <dgm:cxn modelId="{996CFDD8-00F7-4088-9CF7-B555089C9F8B}" type="presOf" srcId="{AA043F90-D863-4098-8F1F-D6B81188F894}" destId="{8EF10FE6-DF49-4EEE-B05D-208B01CF1F1C}" srcOrd="0" destOrd="0" presId="urn:microsoft.com/office/officeart/2005/8/layout/chevron1"/>
    <dgm:cxn modelId="{FF74E3DF-280A-4AEE-8DDE-FBDCC46054F0}" srcId="{A4377113-CB19-4862-8063-51764F15BF34}" destId="{932C9328-0D70-4B39-B167-8751C5050595}" srcOrd="1" destOrd="0" parTransId="{DED8890D-1158-45DA-AA62-A9C18E10211F}" sibTransId="{5C04A29D-3484-44DE-9D1F-9B793A0B2CA8}"/>
    <dgm:cxn modelId="{2DAACAE0-150B-4E68-98DD-131FF83326A3}" type="presParOf" srcId="{1C3D81C0-34E2-40E5-BC14-E07841AA7105}" destId="{FAC6C00A-9031-416B-B52E-294EF40C1A14}" srcOrd="0" destOrd="0" presId="urn:microsoft.com/office/officeart/2005/8/layout/chevron1"/>
    <dgm:cxn modelId="{59AD954A-DB1C-437F-A51A-9AA587101EF7}" type="presParOf" srcId="{1C3D81C0-34E2-40E5-BC14-E07841AA7105}" destId="{83632CAE-DBA8-4810-828E-9B041DA6E156}" srcOrd="1" destOrd="0" presId="urn:microsoft.com/office/officeart/2005/8/layout/chevron1"/>
    <dgm:cxn modelId="{6163E78C-EAA2-4667-9354-8E5C6E2AD0E6}" type="presParOf" srcId="{1C3D81C0-34E2-40E5-BC14-E07841AA7105}" destId="{F6371E95-1306-46A0-948B-CA6455AB4B1A}" srcOrd="2" destOrd="0" presId="urn:microsoft.com/office/officeart/2005/8/layout/chevron1"/>
    <dgm:cxn modelId="{59D0EC96-A4A2-4E11-95D9-30141751CFEF}" type="presParOf" srcId="{1C3D81C0-34E2-40E5-BC14-E07841AA7105}" destId="{5018BA90-3589-4D0A-9252-082D7D64820F}" srcOrd="3" destOrd="0" presId="urn:microsoft.com/office/officeart/2005/8/layout/chevron1"/>
    <dgm:cxn modelId="{46E98C7D-5EA4-4537-9F43-3273BE7D63C5}" type="presParOf" srcId="{1C3D81C0-34E2-40E5-BC14-E07841AA7105}" destId="{2259E70D-F2A0-40EA-9129-F7011F97BDAF}" srcOrd="4" destOrd="0" presId="urn:microsoft.com/office/officeart/2005/8/layout/chevron1"/>
    <dgm:cxn modelId="{6ABCB93B-61E8-4E4D-85A4-6D4C24DA5F3B}" type="presParOf" srcId="{1C3D81C0-34E2-40E5-BC14-E07841AA7105}" destId="{2C710E14-80B4-4174-82D4-1A55DF584332}" srcOrd="5" destOrd="0" presId="urn:microsoft.com/office/officeart/2005/8/layout/chevron1"/>
    <dgm:cxn modelId="{31736E4A-49ED-48D3-B149-F158214A8901}" type="presParOf" srcId="{1C3D81C0-34E2-40E5-BC14-E07841AA7105}" destId="{EE6F775E-E9FF-4FF9-8C4C-6DB384E9780F}" srcOrd="6" destOrd="0" presId="urn:microsoft.com/office/officeart/2005/8/layout/chevron1"/>
    <dgm:cxn modelId="{E0899F51-2B75-40F1-A325-A7BC60857941}" type="presParOf" srcId="{1C3D81C0-34E2-40E5-BC14-E07841AA7105}" destId="{2EAEBA04-CAF0-498F-AB88-07119B91C9DC}" srcOrd="7" destOrd="0" presId="urn:microsoft.com/office/officeart/2005/8/layout/chevron1"/>
    <dgm:cxn modelId="{E8267F01-DD92-4B76-91E8-4CFF81C44958}" type="presParOf" srcId="{1C3D81C0-34E2-40E5-BC14-E07841AA7105}" destId="{282BF3EE-8F30-41A1-9212-E24EDB59ED8F}" srcOrd="8" destOrd="0" presId="urn:microsoft.com/office/officeart/2005/8/layout/chevron1"/>
    <dgm:cxn modelId="{563AB58C-22C9-42AE-8D26-A3B33B74EE3B}" type="presParOf" srcId="{1C3D81C0-34E2-40E5-BC14-E07841AA7105}" destId="{6E3981DF-8A12-4ED9-89EB-98360C3BC4E3}" srcOrd="9" destOrd="0" presId="urn:microsoft.com/office/officeart/2005/8/layout/chevron1"/>
    <dgm:cxn modelId="{21280AA3-E688-4BBB-BEB3-CF20819A5D6A}" type="presParOf" srcId="{1C3D81C0-34E2-40E5-BC14-E07841AA7105}" destId="{8EF10FE6-DF49-4EEE-B05D-208B01CF1F1C}" srcOrd="10" destOrd="0" presId="urn:microsoft.com/office/officeart/2005/8/layout/chevron1"/>
    <dgm:cxn modelId="{AE0D32B3-8ABA-4403-92D3-86027E61171B}" type="presParOf" srcId="{1C3D81C0-34E2-40E5-BC14-E07841AA7105}" destId="{81947BF4-6C96-4D31-A528-DE899C9DBF86}" srcOrd="11" destOrd="0" presId="urn:microsoft.com/office/officeart/2005/8/layout/chevron1"/>
    <dgm:cxn modelId="{CADBB9A8-6682-4DAF-971A-4D4927F0CBA3}" type="presParOf" srcId="{1C3D81C0-34E2-40E5-BC14-E07841AA7105}" destId="{F6575625-DECC-403F-981E-68C8F28EB28B}" srcOrd="12" destOrd="0" presId="urn:microsoft.com/office/officeart/2005/8/layout/chevron1"/>
    <dgm:cxn modelId="{3D498AEA-190B-4C1C-B93C-9BB52EC53608}" type="presParOf" srcId="{1C3D81C0-34E2-40E5-BC14-E07841AA7105}" destId="{D017EBED-7B91-4681-BC78-D8852C20181E}" srcOrd="13" destOrd="0" presId="urn:microsoft.com/office/officeart/2005/8/layout/chevron1"/>
    <dgm:cxn modelId="{1B66E1D6-9D3F-48EF-80CD-4CC9CFD52CEA}" type="presParOf" srcId="{1C3D81C0-34E2-40E5-BC14-E07841AA7105}" destId="{ED3BE81F-160A-45B8-B889-59AEB2982371}" srcOrd="1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A4377113-CB19-4862-8063-51764F15BF34}" type="doc">
      <dgm:prSet loTypeId="urn:microsoft.com/office/officeart/2005/8/layout/chevron1" loCatId="process" qsTypeId="urn:microsoft.com/office/officeart/2005/8/quickstyle/simple1" qsCatId="simple" csTypeId="urn:microsoft.com/office/officeart/2005/8/colors/accent4_2" csCatId="accent4" phldr="1"/>
      <dgm:spPr/>
    </dgm:pt>
    <dgm:pt modelId="{A5F9F720-CBFD-47F6-8EC9-CD2D0852D913}">
      <dgm:prSet phldrT="[Texto]"/>
      <dgm:spPr/>
      <dgm:t>
        <a:bodyPr/>
        <a:lstStyle/>
        <a:p>
          <a:r>
            <a:rPr lang="es-ES" smtClean="0"/>
            <a:t>2018</a:t>
          </a:r>
          <a:endParaRPr lang="es-ES" dirty="0"/>
        </a:p>
      </dgm:t>
    </dgm:pt>
    <dgm:pt modelId="{7B5C70DE-AF03-4C11-8A46-2EE200D6C217}" type="parTrans" cxnId="{09559FC8-D2FC-47C2-9FB4-4E719C86EDF6}">
      <dgm:prSet/>
      <dgm:spPr/>
      <dgm:t>
        <a:bodyPr/>
        <a:lstStyle/>
        <a:p>
          <a:endParaRPr lang="es-ES"/>
        </a:p>
      </dgm:t>
    </dgm:pt>
    <dgm:pt modelId="{DC174848-31A1-4051-A3D2-CF0FAAC9176F}" type="sibTrans" cxnId="{09559FC8-D2FC-47C2-9FB4-4E719C86EDF6}">
      <dgm:prSet/>
      <dgm:spPr/>
      <dgm:t>
        <a:bodyPr/>
        <a:lstStyle/>
        <a:p>
          <a:endParaRPr lang="es-ES"/>
        </a:p>
      </dgm:t>
    </dgm:pt>
    <dgm:pt modelId="{932C9328-0D70-4B39-B167-8751C5050595}">
      <dgm:prSet phldrT="[Texto]"/>
      <dgm:spPr/>
      <dgm:t>
        <a:bodyPr/>
        <a:lstStyle/>
        <a:p>
          <a:r>
            <a:rPr lang="es-ES" dirty="0" smtClean="0"/>
            <a:t>2019</a:t>
          </a:r>
          <a:endParaRPr lang="es-ES" dirty="0"/>
        </a:p>
      </dgm:t>
    </dgm:pt>
    <dgm:pt modelId="{DED8890D-1158-45DA-AA62-A9C18E10211F}" type="parTrans" cxnId="{FF74E3DF-280A-4AEE-8DDE-FBDCC46054F0}">
      <dgm:prSet/>
      <dgm:spPr/>
      <dgm:t>
        <a:bodyPr/>
        <a:lstStyle/>
        <a:p>
          <a:endParaRPr lang="es-ES"/>
        </a:p>
      </dgm:t>
    </dgm:pt>
    <dgm:pt modelId="{5C04A29D-3484-44DE-9D1F-9B793A0B2CA8}" type="sibTrans" cxnId="{FF74E3DF-280A-4AEE-8DDE-FBDCC46054F0}">
      <dgm:prSet/>
      <dgm:spPr/>
      <dgm:t>
        <a:bodyPr/>
        <a:lstStyle/>
        <a:p>
          <a:endParaRPr lang="es-ES"/>
        </a:p>
      </dgm:t>
    </dgm:pt>
    <dgm:pt modelId="{7C9BC866-2AA4-4C99-8E03-ED698E84D7F7}">
      <dgm:prSet phldrT="[Texto]"/>
      <dgm:spPr/>
      <dgm:t>
        <a:bodyPr/>
        <a:lstStyle/>
        <a:p>
          <a:r>
            <a:rPr lang="es-ES" dirty="0" smtClean="0"/>
            <a:t>2020</a:t>
          </a:r>
          <a:endParaRPr lang="es-ES" dirty="0"/>
        </a:p>
      </dgm:t>
    </dgm:pt>
    <dgm:pt modelId="{8FC0FEB3-4037-4180-9474-748CE7399020}" type="parTrans" cxnId="{88D8BBEF-3EE0-4FDA-B62C-40265D23F6D7}">
      <dgm:prSet/>
      <dgm:spPr/>
      <dgm:t>
        <a:bodyPr/>
        <a:lstStyle/>
        <a:p>
          <a:endParaRPr lang="es-ES"/>
        </a:p>
      </dgm:t>
    </dgm:pt>
    <dgm:pt modelId="{1C12E53B-D286-423C-AD29-FDE3650B2EDA}" type="sibTrans" cxnId="{88D8BBEF-3EE0-4FDA-B62C-40265D23F6D7}">
      <dgm:prSet/>
      <dgm:spPr/>
      <dgm:t>
        <a:bodyPr/>
        <a:lstStyle/>
        <a:p>
          <a:endParaRPr lang="es-ES"/>
        </a:p>
      </dgm:t>
    </dgm:pt>
    <dgm:pt modelId="{33DDC04D-5829-4D9A-B02B-9EBC58D7548C}">
      <dgm:prSet phldrT="[Texto]"/>
      <dgm:spPr/>
      <dgm:t>
        <a:bodyPr/>
        <a:lstStyle/>
        <a:p>
          <a:r>
            <a:rPr lang="es-ES" dirty="0" smtClean="0"/>
            <a:t>2021</a:t>
          </a:r>
          <a:endParaRPr lang="es-ES" dirty="0"/>
        </a:p>
      </dgm:t>
    </dgm:pt>
    <dgm:pt modelId="{EFB64823-5624-4AB4-809D-DBAACF6C4425}" type="parTrans" cxnId="{7E70477F-5BBD-4B43-B806-B086F7FD8349}">
      <dgm:prSet/>
      <dgm:spPr/>
      <dgm:t>
        <a:bodyPr/>
        <a:lstStyle/>
        <a:p>
          <a:endParaRPr lang="es-ES"/>
        </a:p>
      </dgm:t>
    </dgm:pt>
    <dgm:pt modelId="{7220AA4C-0441-475B-8671-3DA2459E1C6C}" type="sibTrans" cxnId="{7E70477F-5BBD-4B43-B806-B086F7FD8349}">
      <dgm:prSet/>
      <dgm:spPr/>
      <dgm:t>
        <a:bodyPr/>
        <a:lstStyle/>
        <a:p>
          <a:endParaRPr lang="es-ES"/>
        </a:p>
      </dgm:t>
    </dgm:pt>
    <dgm:pt modelId="{A9C19FAB-E4E8-41EB-AEB9-E217A8C20314}">
      <dgm:prSet phldrT="[Texto]"/>
      <dgm:spPr>
        <a:solidFill>
          <a:srgbClr val="07375D"/>
        </a:solidFill>
      </dgm:spPr>
      <dgm:t>
        <a:bodyPr/>
        <a:lstStyle/>
        <a:p>
          <a:r>
            <a:rPr lang="es-ES" dirty="0" smtClean="0">
              <a:solidFill>
                <a:schemeClr val="bg1"/>
              </a:solidFill>
            </a:rPr>
            <a:t>2022</a:t>
          </a:r>
          <a:endParaRPr lang="es-ES" dirty="0">
            <a:solidFill>
              <a:schemeClr val="bg1"/>
            </a:solidFill>
          </a:endParaRPr>
        </a:p>
      </dgm:t>
    </dgm:pt>
    <dgm:pt modelId="{9661D47D-146B-4A97-967D-C19E5FFFFF98}" type="parTrans" cxnId="{1B1E387A-4C7D-4BFF-90D2-9113D233D029}">
      <dgm:prSet/>
      <dgm:spPr/>
      <dgm:t>
        <a:bodyPr/>
        <a:lstStyle/>
        <a:p>
          <a:endParaRPr lang="es-ES"/>
        </a:p>
      </dgm:t>
    </dgm:pt>
    <dgm:pt modelId="{29E30DBF-018A-45A5-8C63-3AD3255C633E}" type="sibTrans" cxnId="{1B1E387A-4C7D-4BFF-90D2-9113D233D029}">
      <dgm:prSet/>
      <dgm:spPr/>
      <dgm:t>
        <a:bodyPr/>
        <a:lstStyle/>
        <a:p>
          <a:endParaRPr lang="es-ES"/>
        </a:p>
      </dgm:t>
    </dgm:pt>
    <dgm:pt modelId="{AA043F90-D863-4098-8F1F-D6B81188F894}">
      <dgm:prSet phldrT="[Texto]"/>
      <dgm:spPr>
        <a:solidFill>
          <a:srgbClr val="FFC000"/>
        </a:solidFill>
      </dgm:spPr>
      <dgm:t>
        <a:bodyPr/>
        <a:lstStyle/>
        <a:p>
          <a:r>
            <a:rPr lang="es-ES" dirty="0" smtClean="0">
              <a:solidFill>
                <a:schemeClr val="tx1"/>
              </a:solidFill>
            </a:rPr>
            <a:t>2023</a:t>
          </a:r>
          <a:endParaRPr lang="es-ES" dirty="0">
            <a:solidFill>
              <a:schemeClr val="tx1"/>
            </a:solidFill>
          </a:endParaRPr>
        </a:p>
      </dgm:t>
    </dgm:pt>
    <dgm:pt modelId="{90873B5C-8BDE-4226-82B5-6846124E8C90}" type="parTrans" cxnId="{CF1FF55B-5BE4-4EBF-8DE5-93AE33073AA8}">
      <dgm:prSet/>
      <dgm:spPr/>
      <dgm:t>
        <a:bodyPr/>
        <a:lstStyle/>
        <a:p>
          <a:endParaRPr lang="es-ES"/>
        </a:p>
      </dgm:t>
    </dgm:pt>
    <dgm:pt modelId="{1D303948-6CBF-43E1-857A-5F0E8B5E521E}" type="sibTrans" cxnId="{CF1FF55B-5BE4-4EBF-8DE5-93AE33073AA8}">
      <dgm:prSet/>
      <dgm:spPr/>
      <dgm:t>
        <a:bodyPr/>
        <a:lstStyle/>
        <a:p>
          <a:endParaRPr lang="es-ES"/>
        </a:p>
      </dgm:t>
    </dgm:pt>
    <dgm:pt modelId="{24F935C0-4AD2-4721-84C7-F2C51F92FD69}">
      <dgm:prSet phldrT="[Texto]"/>
      <dgm:spPr/>
      <dgm:t>
        <a:bodyPr/>
        <a:lstStyle/>
        <a:p>
          <a:r>
            <a:rPr lang="es-ES" dirty="0" smtClean="0"/>
            <a:t>2024</a:t>
          </a:r>
          <a:endParaRPr lang="es-ES" dirty="0"/>
        </a:p>
      </dgm:t>
    </dgm:pt>
    <dgm:pt modelId="{EA4262F0-205E-4553-936F-9B8EC345786D}" type="parTrans" cxnId="{0487E70F-65D7-42C6-9AFF-974AFA7A1BAE}">
      <dgm:prSet/>
      <dgm:spPr/>
      <dgm:t>
        <a:bodyPr/>
        <a:lstStyle/>
        <a:p>
          <a:endParaRPr lang="es-ES"/>
        </a:p>
      </dgm:t>
    </dgm:pt>
    <dgm:pt modelId="{7B472505-11FD-4909-B660-E39EEF7B24A8}" type="sibTrans" cxnId="{0487E70F-65D7-42C6-9AFF-974AFA7A1BAE}">
      <dgm:prSet/>
      <dgm:spPr/>
      <dgm:t>
        <a:bodyPr/>
        <a:lstStyle/>
        <a:p>
          <a:endParaRPr lang="es-ES"/>
        </a:p>
      </dgm:t>
    </dgm:pt>
    <dgm:pt modelId="{A059E453-E89A-4364-97B3-E11B71CE29A1}">
      <dgm:prSet phldrT="[Texto]"/>
      <dgm:spPr/>
      <dgm:t>
        <a:bodyPr/>
        <a:lstStyle/>
        <a:p>
          <a:r>
            <a:rPr lang="es-ES" dirty="0" smtClean="0"/>
            <a:t>2025</a:t>
          </a:r>
          <a:endParaRPr lang="es-ES" dirty="0"/>
        </a:p>
      </dgm:t>
    </dgm:pt>
    <dgm:pt modelId="{B9C2FA02-3A5F-4DE9-BF74-36815E3E12BC}" type="parTrans" cxnId="{5746741F-C2D3-40B0-8665-E58338ED2881}">
      <dgm:prSet/>
      <dgm:spPr/>
      <dgm:t>
        <a:bodyPr/>
        <a:lstStyle/>
        <a:p>
          <a:endParaRPr lang="es-ES"/>
        </a:p>
      </dgm:t>
    </dgm:pt>
    <dgm:pt modelId="{186A8E5B-55F4-4159-9916-5D4D60182203}" type="sibTrans" cxnId="{5746741F-C2D3-40B0-8665-E58338ED2881}">
      <dgm:prSet/>
      <dgm:spPr/>
      <dgm:t>
        <a:bodyPr/>
        <a:lstStyle/>
        <a:p>
          <a:endParaRPr lang="es-ES"/>
        </a:p>
      </dgm:t>
    </dgm:pt>
    <dgm:pt modelId="{1C3D81C0-34E2-40E5-BC14-E07841AA7105}" type="pres">
      <dgm:prSet presAssocID="{A4377113-CB19-4862-8063-51764F15BF34}" presName="Name0" presStyleCnt="0">
        <dgm:presLayoutVars>
          <dgm:dir/>
          <dgm:animLvl val="lvl"/>
          <dgm:resizeHandles val="exact"/>
        </dgm:presLayoutVars>
      </dgm:prSet>
      <dgm:spPr/>
    </dgm:pt>
    <dgm:pt modelId="{FAC6C00A-9031-416B-B52E-294EF40C1A14}" type="pres">
      <dgm:prSet presAssocID="{A5F9F720-CBFD-47F6-8EC9-CD2D0852D913}" presName="parTxOnly" presStyleLbl="node1" presStyleIdx="0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3632CAE-DBA8-4810-828E-9B041DA6E156}" type="pres">
      <dgm:prSet presAssocID="{DC174848-31A1-4051-A3D2-CF0FAAC9176F}" presName="parTxOnlySpace" presStyleCnt="0"/>
      <dgm:spPr/>
    </dgm:pt>
    <dgm:pt modelId="{F6371E95-1306-46A0-948B-CA6455AB4B1A}" type="pres">
      <dgm:prSet presAssocID="{932C9328-0D70-4B39-B167-8751C5050595}" presName="parTxOnly" presStyleLbl="node1" presStyleIdx="1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018BA90-3589-4D0A-9252-082D7D64820F}" type="pres">
      <dgm:prSet presAssocID="{5C04A29D-3484-44DE-9D1F-9B793A0B2CA8}" presName="parTxOnlySpace" presStyleCnt="0"/>
      <dgm:spPr/>
    </dgm:pt>
    <dgm:pt modelId="{2259E70D-F2A0-40EA-9129-F7011F97BDAF}" type="pres">
      <dgm:prSet presAssocID="{7C9BC866-2AA4-4C99-8E03-ED698E84D7F7}" presName="parTxOnly" presStyleLbl="node1" presStyleIdx="2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C710E14-80B4-4174-82D4-1A55DF584332}" type="pres">
      <dgm:prSet presAssocID="{1C12E53B-D286-423C-AD29-FDE3650B2EDA}" presName="parTxOnlySpace" presStyleCnt="0"/>
      <dgm:spPr/>
    </dgm:pt>
    <dgm:pt modelId="{EE6F775E-E9FF-4FF9-8C4C-6DB384E9780F}" type="pres">
      <dgm:prSet presAssocID="{33DDC04D-5829-4D9A-B02B-9EBC58D7548C}" presName="parTxOnly" presStyleLbl="node1" presStyleIdx="3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EAEBA04-CAF0-498F-AB88-07119B91C9DC}" type="pres">
      <dgm:prSet presAssocID="{7220AA4C-0441-475B-8671-3DA2459E1C6C}" presName="parTxOnlySpace" presStyleCnt="0"/>
      <dgm:spPr/>
    </dgm:pt>
    <dgm:pt modelId="{282BF3EE-8F30-41A1-9212-E24EDB59ED8F}" type="pres">
      <dgm:prSet presAssocID="{A9C19FAB-E4E8-41EB-AEB9-E217A8C20314}" presName="parTxOnly" presStyleLbl="node1" presStyleIdx="4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E3981DF-8A12-4ED9-89EB-98360C3BC4E3}" type="pres">
      <dgm:prSet presAssocID="{29E30DBF-018A-45A5-8C63-3AD3255C633E}" presName="parTxOnlySpace" presStyleCnt="0"/>
      <dgm:spPr/>
    </dgm:pt>
    <dgm:pt modelId="{8EF10FE6-DF49-4EEE-B05D-208B01CF1F1C}" type="pres">
      <dgm:prSet presAssocID="{AA043F90-D863-4098-8F1F-D6B81188F894}" presName="parTxOnly" presStyleLbl="node1" presStyleIdx="5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1947BF4-6C96-4D31-A528-DE899C9DBF86}" type="pres">
      <dgm:prSet presAssocID="{1D303948-6CBF-43E1-857A-5F0E8B5E521E}" presName="parTxOnlySpace" presStyleCnt="0"/>
      <dgm:spPr/>
    </dgm:pt>
    <dgm:pt modelId="{F6575625-DECC-403F-981E-68C8F28EB28B}" type="pres">
      <dgm:prSet presAssocID="{24F935C0-4AD2-4721-84C7-F2C51F92FD69}" presName="parTxOnly" presStyleLbl="node1" presStyleIdx="6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017EBED-7B91-4681-BC78-D8852C20181E}" type="pres">
      <dgm:prSet presAssocID="{7B472505-11FD-4909-B660-E39EEF7B24A8}" presName="parTxOnlySpace" presStyleCnt="0"/>
      <dgm:spPr/>
    </dgm:pt>
    <dgm:pt modelId="{ED3BE81F-160A-45B8-B889-59AEB2982371}" type="pres">
      <dgm:prSet presAssocID="{A059E453-E89A-4364-97B3-E11B71CE29A1}" presName="parTxOnly" presStyleLbl="node1" presStyleIdx="7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1B1E387A-4C7D-4BFF-90D2-9113D233D029}" srcId="{A4377113-CB19-4862-8063-51764F15BF34}" destId="{A9C19FAB-E4E8-41EB-AEB9-E217A8C20314}" srcOrd="4" destOrd="0" parTransId="{9661D47D-146B-4A97-967D-C19E5FFFFF98}" sibTransId="{29E30DBF-018A-45A5-8C63-3AD3255C633E}"/>
    <dgm:cxn modelId="{F518BC87-D728-4723-8C95-096B1DDA9429}" type="presOf" srcId="{A9C19FAB-E4E8-41EB-AEB9-E217A8C20314}" destId="{282BF3EE-8F30-41A1-9212-E24EDB59ED8F}" srcOrd="0" destOrd="0" presId="urn:microsoft.com/office/officeart/2005/8/layout/chevron1"/>
    <dgm:cxn modelId="{B42644DF-EBC2-4820-8C29-8736D26AD8F5}" type="presOf" srcId="{33DDC04D-5829-4D9A-B02B-9EBC58D7548C}" destId="{EE6F775E-E9FF-4FF9-8C4C-6DB384E9780F}" srcOrd="0" destOrd="0" presId="urn:microsoft.com/office/officeart/2005/8/layout/chevron1"/>
    <dgm:cxn modelId="{CF1FF55B-5BE4-4EBF-8DE5-93AE33073AA8}" srcId="{A4377113-CB19-4862-8063-51764F15BF34}" destId="{AA043F90-D863-4098-8F1F-D6B81188F894}" srcOrd="5" destOrd="0" parTransId="{90873B5C-8BDE-4226-82B5-6846124E8C90}" sibTransId="{1D303948-6CBF-43E1-857A-5F0E8B5E521E}"/>
    <dgm:cxn modelId="{060C79A2-AFAE-46B7-8122-97E34B2A338C}" type="presOf" srcId="{7C9BC866-2AA4-4C99-8E03-ED698E84D7F7}" destId="{2259E70D-F2A0-40EA-9129-F7011F97BDAF}" srcOrd="0" destOrd="0" presId="urn:microsoft.com/office/officeart/2005/8/layout/chevron1"/>
    <dgm:cxn modelId="{AB2467EC-CFA4-4E08-B5BD-A24826C3F22E}" type="presOf" srcId="{932C9328-0D70-4B39-B167-8751C5050595}" destId="{F6371E95-1306-46A0-948B-CA6455AB4B1A}" srcOrd="0" destOrd="0" presId="urn:microsoft.com/office/officeart/2005/8/layout/chevron1"/>
    <dgm:cxn modelId="{12A12BF4-DD0B-4336-8920-9A9BCF4390C0}" type="presOf" srcId="{A059E453-E89A-4364-97B3-E11B71CE29A1}" destId="{ED3BE81F-160A-45B8-B889-59AEB2982371}" srcOrd="0" destOrd="0" presId="urn:microsoft.com/office/officeart/2005/8/layout/chevron1"/>
    <dgm:cxn modelId="{0487E70F-65D7-42C6-9AFF-974AFA7A1BAE}" srcId="{A4377113-CB19-4862-8063-51764F15BF34}" destId="{24F935C0-4AD2-4721-84C7-F2C51F92FD69}" srcOrd="6" destOrd="0" parTransId="{EA4262F0-205E-4553-936F-9B8EC345786D}" sibTransId="{7B472505-11FD-4909-B660-E39EEF7B24A8}"/>
    <dgm:cxn modelId="{FB710856-8FD8-4D93-9AD4-68C8E0C5CAA4}" type="presOf" srcId="{A4377113-CB19-4862-8063-51764F15BF34}" destId="{1C3D81C0-34E2-40E5-BC14-E07841AA7105}" srcOrd="0" destOrd="0" presId="urn:microsoft.com/office/officeart/2005/8/layout/chevron1"/>
    <dgm:cxn modelId="{09559FC8-D2FC-47C2-9FB4-4E719C86EDF6}" srcId="{A4377113-CB19-4862-8063-51764F15BF34}" destId="{A5F9F720-CBFD-47F6-8EC9-CD2D0852D913}" srcOrd="0" destOrd="0" parTransId="{7B5C70DE-AF03-4C11-8A46-2EE200D6C217}" sibTransId="{DC174848-31A1-4051-A3D2-CF0FAAC9176F}"/>
    <dgm:cxn modelId="{C94C075E-323B-470B-86F9-A0ED407C1415}" type="presOf" srcId="{24F935C0-4AD2-4721-84C7-F2C51F92FD69}" destId="{F6575625-DECC-403F-981E-68C8F28EB28B}" srcOrd="0" destOrd="0" presId="urn:microsoft.com/office/officeart/2005/8/layout/chevron1"/>
    <dgm:cxn modelId="{7E70477F-5BBD-4B43-B806-B086F7FD8349}" srcId="{A4377113-CB19-4862-8063-51764F15BF34}" destId="{33DDC04D-5829-4D9A-B02B-9EBC58D7548C}" srcOrd="3" destOrd="0" parTransId="{EFB64823-5624-4AB4-809D-DBAACF6C4425}" sibTransId="{7220AA4C-0441-475B-8671-3DA2459E1C6C}"/>
    <dgm:cxn modelId="{88D8BBEF-3EE0-4FDA-B62C-40265D23F6D7}" srcId="{A4377113-CB19-4862-8063-51764F15BF34}" destId="{7C9BC866-2AA4-4C99-8E03-ED698E84D7F7}" srcOrd="2" destOrd="0" parTransId="{8FC0FEB3-4037-4180-9474-748CE7399020}" sibTransId="{1C12E53B-D286-423C-AD29-FDE3650B2EDA}"/>
    <dgm:cxn modelId="{5746741F-C2D3-40B0-8665-E58338ED2881}" srcId="{A4377113-CB19-4862-8063-51764F15BF34}" destId="{A059E453-E89A-4364-97B3-E11B71CE29A1}" srcOrd="7" destOrd="0" parTransId="{B9C2FA02-3A5F-4DE9-BF74-36815E3E12BC}" sibTransId="{186A8E5B-55F4-4159-9916-5D4D60182203}"/>
    <dgm:cxn modelId="{7886556F-159B-4388-A522-A1329A00A41A}" type="presOf" srcId="{A5F9F720-CBFD-47F6-8EC9-CD2D0852D913}" destId="{FAC6C00A-9031-416B-B52E-294EF40C1A14}" srcOrd="0" destOrd="0" presId="urn:microsoft.com/office/officeart/2005/8/layout/chevron1"/>
    <dgm:cxn modelId="{996CFDD8-00F7-4088-9CF7-B555089C9F8B}" type="presOf" srcId="{AA043F90-D863-4098-8F1F-D6B81188F894}" destId="{8EF10FE6-DF49-4EEE-B05D-208B01CF1F1C}" srcOrd="0" destOrd="0" presId="urn:microsoft.com/office/officeart/2005/8/layout/chevron1"/>
    <dgm:cxn modelId="{FF74E3DF-280A-4AEE-8DDE-FBDCC46054F0}" srcId="{A4377113-CB19-4862-8063-51764F15BF34}" destId="{932C9328-0D70-4B39-B167-8751C5050595}" srcOrd="1" destOrd="0" parTransId="{DED8890D-1158-45DA-AA62-A9C18E10211F}" sibTransId="{5C04A29D-3484-44DE-9D1F-9B793A0B2CA8}"/>
    <dgm:cxn modelId="{2DAACAE0-150B-4E68-98DD-131FF83326A3}" type="presParOf" srcId="{1C3D81C0-34E2-40E5-BC14-E07841AA7105}" destId="{FAC6C00A-9031-416B-B52E-294EF40C1A14}" srcOrd="0" destOrd="0" presId="urn:microsoft.com/office/officeart/2005/8/layout/chevron1"/>
    <dgm:cxn modelId="{59AD954A-DB1C-437F-A51A-9AA587101EF7}" type="presParOf" srcId="{1C3D81C0-34E2-40E5-BC14-E07841AA7105}" destId="{83632CAE-DBA8-4810-828E-9B041DA6E156}" srcOrd="1" destOrd="0" presId="urn:microsoft.com/office/officeart/2005/8/layout/chevron1"/>
    <dgm:cxn modelId="{6163E78C-EAA2-4667-9354-8E5C6E2AD0E6}" type="presParOf" srcId="{1C3D81C0-34E2-40E5-BC14-E07841AA7105}" destId="{F6371E95-1306-46A0-948B-CA6455AB4B1A}" srcOrd="2" destOrd="0" presId="urn:microsoft.com/office/officeart/2005/8/layout/chevron1"/>
    <dgm:cxn modelId="{59D0EC96-A4A2-4E11-95D9-30141751CFEF}" type="presParOf" srcId="{1C3D81C0-34E2-40E5-BC14-E07841AA7105}" destId="{5018BA90-3589-4D0A-9252-082D7D64820F}" srcOrd="3" destOrd="0" presId="urn:microsoft.com/office/officeart/2005/8/layout/chevron1"/>
    <dgm:cxn modelId="{46E98C7D-5EA4-4537-9F43-3273BE7D63C5}" type="presParOf" srcId="{1C3D81C0-34E2-40E5-BC14-E07841AA7105}" destId="{2259E70D-F2A0-40EA-9129-F7011F97BDAF}" srcOrd="4" destOrd="0" presId="urn:microsoft.com/office/officeart/2005/8/layout/chevron1"/>
    <dgm:cxn modelId="{6ABCB93B-61E8-4E4D-85A4-6D4C24DA5F3B}" type="presParOf" srcId="{1C3D81C0-34E2-40E5-BC14-E07841AA7105}" destId="{2C710E14-80B4-4174-82D4-1A55DF584332}" srcOrd="5" destOrd="0" presId="urn:microsoft.com/office/officeart/2005/8/layout/chevron1"/>
    <dgm:cxn modelId="{31736E4A-49ED-48D3-B149-F158214A8901}" type="presParOf" srcId="{1C3D81C0-34E2-40E5-BC14-E07841AA7105}" destId="{EE6F775E-E9FF-4FF9-8C4C-6DB384E9780F}" srcOrd="6" destOrd="0" presId="urn:microsoft.com/office/officeart/2005/8/layout/chevron1"/>
    <dgm:cxn modelId="{E0899F51-2B75-40F1-A325-A7BC60857941}" type="presParOf" srcId="{1C3D81C0-34E2-40E5-BC14-E07841AA7105}" destId="{2EAEBA04-CAF0-498F-AB88-07119B91C9DC}" srcOrd="7" destOrd="0" presId="urn:microsoft.com/office/officeart/2005/8/layout/chevron1"/>
    <dgm:cxn modelId="{E8267F01-DD92-4B76-91E8-4CFF81C44958}" type="presParOf" srcId="{1C3D81C0-34E2-40E5-BC14-E07841AA7105}" destId="{282BF3EE-8F30-41A1-9212-E24EDB59ED8F}" srcOrd="8" destOrd="0" presId="urn:microsoft.com/office/officeart/2005/8/layout/chevron1"/>
    <dgm:cxn modelId="{563AB58C-22C9-42AE-8D26-A3B33B74EE3B}" type="presParOf" srcId="{1C3D81C0-34E2-40E5-BC14-E07841AA7105}" destId="{6E3981DF-8A12-4ED9-89EB-98360C3BC4E3}" srcOrd="9" destOrd="0" presId="urn:microsoft.com/office/officeart/2005/8/layout/chevron1"/>
    <dgm:cxn modelId="{21280AA3-E688-4BBB-BEB3-CF20819A5D6A}" type="presParOf" srcId="{1C3D81C0-34E2-40E5-BC14-E07841AA7105}" destId="{8EF10FE6-DF49-4EEE-B05D-208B01CF1F1C}" srcOrd="10" destOrd="0" presId="urn:microsoft.com/office/officeart/2005/8/layout/chevron1"/>
    <dgm:cxn modelId="{AE0D32B3-8ABA-4403-92D3-86027E61171B}" type="presParOf" srcId="{1C3D81C0-34E2-40E5-BC14-E07841AA7105}" destId="{81947BF4-6C96-4D31-A528-DE899C9DBF86}" srcOrd="11" destOrd="0" presId="urn:microsoft.com/office/officeart/2005/8/layout/chevron1"/>
    <dgm:cxn modelId="{CADBB9A8-6682-4DAF-971A-4D4927F0CBA3}" type="presParOf" srcId="{1C3D81C0-34E2-40E5-BC14-E07841AA7105}" destId="{F6575625-DECC-403F-981E-68C8F28EB28B}" srcOrd="12" destOrd="0" presId="urn:microsoft.com/office/officeart/2005/8/layout/chevron1"/>
    <dgm:cxn modelId="{3D498AEA-190B-4C1C-B93C-9BB52EC53608}" type="presParOf" srcId="{1C3D81C0-34E2-40E5-BC14-E07841AA7105}" destId="{D017EBED-7B91-4681-BC78-D8852C20181E}" srcOrd="13" destOrd="0" presId="urn:microsoft.com/office/officeart/2005/8/layout/chevron1"/>
    <dgm:cxn modelId="{1B66E1D6-9D3F-48EF-80CD-4CC9CFD52CEA}" type="presParOf" srcId="{1C3D81C0-34E2-40E5-BC14-E07841AA7105}" destId="{ED3BE81F-160A-45B8-B889-59AEB2982371}" srcOrd="1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A4377113-CB19-4862-8063-51764F15BF34}" type="doc">
      <dgm:prSet loTypeId="urn:microsoft.com/office/officeart/2005/8/layout/chevron1" loCatId="process" qsTypeId="urn:microsoft.com/office/officeart/2005/8/quickstyle/simple1" qsCatId="simple" csTypeId="urn:microsoft.com/office/officeart/2005/8/colors/accent4_2" csCatId="accent4" phldr="1"/>
      <dgm:spPr/>
    </dgm:pt>
    <dgm:pt modelId="{A5F9F720-CBFD-47F6-8EC9-CD2D0852D913}">
      <dgm:prSet phldrT="[Texto]"/>
      <dgm:spPr/>
      <dgm:t>
        <a:bodyPr/>
        <a:lstStyle/>
        <a:p>
          <a:r>
            <a:rPr lang="es-ES" smtClean="0"/>
            <a:t>2018</a:t>
          </a:r>
          <a:endParaRPr lang="es-ES" dirty="0"/>
        </a:p>
      </dgm:t>
    </dgm:pt>
    <dgm:pt modelId="{7B5C70DE-AF03-4C11-8A46-2EE200D6C217}" type="parTrans" cxnId="{09559FC8-D2FC-47C2-9FB4-4E719C86EDF6}">
      <dgm:prSet/>
      <dgm:spPr/>
      <dgm:t>
        <a:bodyPr/>
        <a:lstStyle/>
        <a:p>
          <a:endParaRPr lang="es-ES"/>
        </a:p>
      </dgm:t>
    </dgm:pt>
    <dgm:pt modelId="{DC174848-31A1-4051-A3D2-CF0FAAC9176F}" type="sibTrans" cxnId="{09559FC8-D2FC-47C2-9FB4-4E719C86EDF6}">
      <dgm:prSet/>
      <dgm:spPr/>
      <dgm:t>
        <a:bodyPr/>
        <a:lstStyle/>
        <a:p>
          <a:endParaRPr lang="es-ES"/>
        </a:p>
      </dgm:t>
    </dgm:pt>
    <dgm:pt modelId="{932C9328-0D70-4B39-B167-8751C5050595}">
      <dgm:prSet phldrT="[Texto]"/>
      <dgm:spPr/>
      <dgm:t>
        <a:bodyPr/>
        <a:lstStyle/>
        <a:p>
          <a:r>
            <a:rPr lang="es-ES" dirty="0" smtClean="0"/>
            <a:t>2019</a:t>
          </a:r>
          <a:endParaRPr lang="es-ES" dirty="0"/>
        </a:p>
      </dgm:t>
    </dgm:pt>
    <dgm:pt modelId="{DED8890D-1158-45DA-AA62-A9C18E10211F}" type="parTrans" cxnId="{FF74E3DF-280A-4AEE-8DDE-FBDCC46054F0}">
      <dgm:prSet/>
      <dgm:spPr/>
      <dgm:t>
        <a:bodyPr/>
        <a:lstStyle/>
        <a:p>
          <a:endParaRPr lang="es-ES"/>
        </a:p>
      </dgm:t>
    </dgm:pt>
    <dgm:pt modelId="{5C04A29D-3484-44DE-9D1F-9B793A0B2CA8}" type="sibTrans" cxnId="{FF74E3DF-280A-4AEE-8DDE-FBDCC46054F0}">
      <dgm:prSet/>
      <dgm:spPr/>
      <dgm:t>
        <a:bodyPr/>
        <a:lstStyle/>
        <a:p>
          <a:endParaRPr lang="es-ES"/>
        </a:p>
      </dgm:t>
    </dgm:pt>
    <dgm:pt modelId="{7C9BC866-2AA4-4C99-8E03-ED698E84D7F7}">
      <dgm:prSet phldrT="[Texto]"/>
      <dgm:spPr/>
      <dgm:t>
        <a:bodyPr/>
        <a:lstStyle/>
        <a:p>
          <a:r>
            <a:rPr lang="es-ES" dirty="0" smtClean="0"/>
            <a:t>2020</a:t>
          </a:r>
          <a:endParaRPr lang="es-ES" dirty="0"/>
        </a:p>
      </dgm:t>
    </dgm:pt>
    <dgm:pt modelId="{8FC0FEB3-4037-4180-9474-748CE7399020}" type="parTrans" cxnId="{88D8BBEF-3EE0-4FDA-B62C-40265D23F6D7}">
      <dgm:prSet/>
      <dgm:spPr/>
      <dgm:t>
        <a:bodyPr/>
        <a:lstStyle/>
        <a:p>
          <a:endParaRPr lang="es-ES"/>
        </a:p>
      </dgm:t>
    </dgm:pt>
    <dgm:pt modelId="{1C12E53B-D286-423C-AD29-FDE3650B2EDA}" type="sibTrans" cxnId="{88D8BBEF-3EE0-4FDA-B62C-40265D23F6D7}">
      <dgm:prSet/>
      <dgm:spPr/>
      <dgm:t>
        <a:bodyPr/>
        <a:lstStyle/>
        <a:p>
          <a:endParaRPr lang="es-ES"/>
        </a:p>
      </dgm:t>
    </dgm:pt>
    <dgm:pt modelId="{33DDC04D-5829-4D9A-B02B-9EBC58D7548C}">
      <dgm:prSet phldrT="[Texto]"/>
      <dgm:spPr/>
      <dgm:t>
        <a:bodyPr/>
        <a:lstStyle/>
        <a:p>
          <a:r>
            <a:rPr lang="es-ES" dirty="0" smtClean="0"/>
            <a:t>2021</a:t>
          </a:r>
          <a:endParaRPr lang="es-ES" dirty="0"/>
        </a:p>
      </dgm:t>
    </dgm:pt>
    <dgm:pt modelId="{EFB64823-5624-4AB4-809D-DBAACF6C4425}" type="parTrans" cxnId="{7E70477F-5BBD-4B43-B806-B086F7FD8349}">
      <dgm:prSet/>
      <dgm:spPr/>
      <dgm:t>
        <a:bodyPr/>
        <a:lstStyle/>
        <a:p>
          <a:endParaRPr lang="es-ES"/>
        </a:p>
      </dgm:t>
    </dgm:pt>
    <dgm:pt modelId="{7220AA4C-0441-475B-8671-3DA2459E1C6C}" type="sibTrans" cxnId="{7E70477F-5BBD-4B43-B806-B086F7FD8349}">
      <dgm:prSet/>
      <dgm:spPr/>
      <dgm:t>
        <a:bodyPr/>
        <a:lstStyle/>
        <a:p>
          <a:endParaRPr lang="es-ES"/>
        </a:p>
      </dgm:t>
    </dgm:pt>
    <dgm:pt modelId="{A9C19FAB-E4E8-41EB-AEB9-E217A8C20314}">
      <dgm:prSet phldrT="[Texto]"/>
      <dgm:spPr/>
      <dgm:t>
        <a:bodyPr/>
        <a:lstStyle/>
        <a:p>
          <a:r>
            <a:rPr lang="es-ES" dirty="0" smtClean="0"/>
            <a:t>2022</a:t>
          </a:r>
          <a:endParaRPr lang="es-ES" dirty="0"/>
        </a:p>
      </dgm:t>
    </dgm:pt>
    <dgm:pt modelId="{9661D47D-146B-4A97-967D-C19E5FFFFF98}" type="parTrans" cxnId="{1B1E387A-4C7D-4BFF-90D2-9113D233D029}">
      <dgm:prSet/>
      <dgm:spPr/>
      <dgm:t>
        <a:bodyPr/>
        <a:lstStyle/>
        <a:p>
          <a:endParaRPr lang="es-ES"/>
        </a:p>
      </dgm:t>
    </dgm:pt>
    <dgm:pt modelId="{29E30DBF-018A-45A5-8C63-3AD3255C633E}" type="sibTrans" cxnId="{1B1E387A-4C7D-4BFF-90D2-9113D233D029}">
      <dgm:prSet/>
      <dgm:spPr/>
      <dgm:t>
        <a:bodyPr/>
        <a:lstStyle/>
        <a:p>
          <a:endParaRPr lang="es-ES"/>
        </a:p>
      </dgm:t>
    </dgm:pt>
    <dgm:pt modelId="{AA043F90-D863-4098-8F1F-D6B81188F894}">
      <dgm:prSet phldrT="[Texto]"/>
      <dgm:spPr>
        <a:solidFill>
          <a:srgbClr val="07375D"/>
        </a:solidFill>
      </dgm:spPr>
      <dgm:t>
        <a:bodyPr/>
        <a:lstStyle/>
        <a:p>
          <a:r>
            <a:rPr lang="es-ES" dirty="0" smtClean="0">
              <a:solidFill>
                <a:schemeClr val="bg1"/>
              </a:solidFill>
            </a:rPr>
            <a:t>2023</a:t>
          </a:r>
          <a:endParaRPr lang="es-ES" dirty="0">
            <a:solidFill>
              <a:schemeClr val="bg1"/>
            </a:solidFill>
          </a:endParaRPr>
        </a:p>
      </dgm:t>
    </dgm:pt>
    <dgm:pt modelId="{90873B5C-8BDE-4226-82B5-6846124E8C90}" type="parTrans" cxnId="{CF1FF55B-5BE4-4EBF-8DE5-93AE33073AA8}">
      <dgm:prSet/>
      <dgm:spPr/>
      <dgm:t>
        <a:bodyPr/>
        <a:lstStyle/>
        <a:p>
          <a:endParaRPr lang="es-ES"/>
        </a:p>
      </dgm:t>
    </dgm:pt>
    <dgm:pt modelId="{1D303948-6CBF-43E1-857A-5F0E8B5E521E}" type="sibTrans" cxnId="{CF1FF55B-5BE4-4EBF-8DE5-93AE33073AA8}">
      <dgm:prSet/>
      <dgm:spPr/>
      <dgm:t>
        <a:bodyPr/>
        <a:lstStyle/>
        <a:p>
          <a:endParaRPr lang="es-ES"/>
        </a:p>
      </dgm:t>
    </dgm:pt>
    <dgm:pt modelId="{24F935C0-4AD2-4721-84C7-F2C51F92FD69}">
      <dgm:prSet phldrT="[Texto]"/>
      <dgm:spPr>
        <a:solidFill>
          <a:srgbClr val="FFC000"/>
        </a:solidFill>
      </dgm:spPr>
      <dgm:t>
        <a:bodyPr/>
        <a:lstStyle/>
        <a:p>
          <a:r>
            <a:rPr lang="es-ES" dirty="0" smtClean="0">
              <a:solidFill>
                <a:schemeClr val="tx1"/>
              </a:solidFill>
            </a:rPr>
            <a:t>2024</a:t>
          </a:r>
          <a:endParaRPr lang="es-ES" dirty="0">
            <a:solidFill>
              <a:schemeClr val="tx1"/>
            </a:solidFill>
          </a:endParaRPr>
        </a:p>
      </dgm:t>
    </dgm:pt>
    <dgm:pt modelId="{EA4262F0-205E-4553-936F-9B8EC345786D}" type="parTrans" cxnId="{0487E70F-65D7-42C6-9AFF-974AFA7A1BAE}">
      <dgm:prSet/>
      <dgm:spPr/>
      <dgm:t>
        <a:bodyPr/>
        <a:lstStyle/>
        <a:p>
          <a:endParaRPr lang="es-ES"/>
        </a:p>
      </dgm:t>
    </dgm:pt>
    <dgm:pt modelId="{7B472505-11FD-4909-B660-E39EEF7B24A8}" type="sibTrans" cxnId="{0487E70F-65D7-42C6-9AFF-974AFA7A1BAE}">
      <dgm:prSet/>
      <dgm:spPr/>
      <dgm:t>
        <a:bodyPr/>
        <a:lstStyle/>
        <a:p>
          <a:endParaRPr lang="es-ES"/>
        </a:p>
      </dgm:t>
    </dgm:pt>
    <dgm:pt modelId="{A059E453-E89A-4364-97B3-E11B71CE29A1}">
      <dgm:prSet phldrT="[Texto]"/>
      <dgm:spPr/>
      <dgm:t>
        <a:bodyPr/>
        <a:lstStyle/>
        <a:p>
          <a:r>
            <a:rPr lang="es-ES" dirty="0" smtClean="0"/>
            <a:t>2025</a:t>
          </a:r>
          <a:endParaRPr lang="es-ES" dirty="0"/>
        </a:p>
      </dgm:t>
    </dgm:pt>
    <dgm:pt modelId="{B9C2FA02-3A5F-4DE9-BF74-36815E3E12BC}" type="parTrans" cxnId="{5746741F-C2D3-40B0-8665-E58338ED2881}">
      <dgm:prSet/>
      <dgm:spPr/>
      <dgm:t>
        <a:bodyPr/>
        <a:lstStyle/>
        <a:p>
          <a:endParaRPr lang="es-ES"/>
        </a:p>
      </dgm:t>
    </dgm:pt>
    <dgm:pt modelId="{186A8E5B-55F4-4159-9916-5D4D60182203}" type="sibTrans" cxnId="{5746741F-C2D3-40B0-8665-E58338ED2881}">
      <dgm:prSet/>
      <dgm:spPr/>
      <dgm:t>
        <a:bodyPr/>
        <a:lstStyle/>
        <a:p>
          <a:endParaRPr lang="es-ES"/>
        </a:p>
      </dgm:t>
    </dgm:pt>
    <dgm:pt modelId="{1C3D81C0-34E2-40E5-BC14-E07841AA7105}" type="pres">
      <dgm:prSet presAssocID="{A4377113-CB19-4862-8063-51764F15BF34}" presName="Name0" presStyleCnt="0">
        <dgm:presLayoutVars>
          <dgm:dir/>
          <dgm:animLvl val="lvl"/>
          <dgm:resizeHandles val="exact"/>
        </dgm:presLayoutVars>
      </dgm:prSet>
      <dgm:spPr/>
    </dgm:pt>
    <dgm:pt modelId="{FAC6C00A-9031-416B-B52E-294EF40C1A14}" type="pres">
      <dgm:prSet presAssocID="{A5F9F720-CBFD-47F6-8EC9-CD2D0852D913}" presName="parTxOnly" presStyleLbl="node1" presStyleIdx="0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3632CAE-DBA8-4810-828E-9B041DA6E156}" type="pres">
      <dgm:prSet presAssocID="{DC174848-31A1-4051-A3D2-CF0FAAC9176F}" presName="parTxOnlySpace" presStyleCnt="0"/>
      <dgm:spPr/>
    </dgm:pt>
    <dgm:pt modelId="{F6371E95-1306-46A0-948B-CA6455AB4B1A}" type="pres">
      <dgm:prSet presAssocID="{932C9328-0D70-4B39-B167-8751C5050595}" presName="parTxOnly" presStyleLbl="node1" presStyleIdx="1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018BA90-3589-4D0A-9252-082D7D64820F}" type="pres">
      <dgm:prSet presAssocID="{5C04A29D-3484-44DE-9D1F-9B793A0B2CA8}" presName="parTxOnlySpace" presStyleCnt="0"/>
      <dgm:spPr/>
    </dgm:pt>
    <dgm:pt modelId="{2259E70D-F2A0-40EA-9129-F7011F97BDAF}" type="pres">
      <dgm:prSet presAssocID="{7C9BC866-2AA4-4C99-8E03-ED698E84D7F7}" presName="parTxOnly" presStyleLbl="node1" presStyleIdx="2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C710E14-80B4-4174-82D4-1A55DF584332}" type="pres">
      <dgm:prSet presAssocID="{1C12E53B-D286-423C-AD29-FDE3650B2EDA}" presName="parTxOnlySpace" presStyleCnt="0"/>
      <dgm:spPr/>
    </dgm:pt>
    <dgm:pt modelId="{EE6F775E-E9FF-4FF9-8C4C-6DB384E9780F}" type="pres">
      <dgm:prSet presAssocID="{33DDC04D-5829-4D9A-B02B-9EBC58D7548C}" presName="parTxOnly" presStyleLbl="node1" presStyleIdx="3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EAEBA04-CAF0-498F-AB88-07119B91C9DC}" type="pres">
      <dgm:prSet presAssocID="{7220AA4C-0441-475B-8671-3DA2459E1C6C}" presName="parTxOnlySpace" presStyleCnt="0"/>
      <dgm:spPr/>
    </dgm:pt>
    <dgm:pt modelId="{282BF3EE-8F30-41A1-9212-E24EDB59ED8F}" type="pres">
      <dgm:prSet presAssocID="{A9C19FAB-E4E8-41EB-AEB9-E217A8C20314}" presName="parTxOnly" presStyleLbl="node1" presStyleIdx="4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E3981DF-8A12-4ED9-89EB-98360C3BC4E3}" type="pres">
      <dgm:prSet presAssocID="{29E30DBF-018A-45A5-8C63-3AD3255C633E}" presName="parTxOnlySpace" presStyleCnt="0"/>
      <dgm:spPr/>
    </dgm:pt>
    <dgm:pt modelId="{8EF10FE6-DF49-4EEE-B05D-208B01CF1F1C}" type="pres">
      <dgm:prSet presAssocID="{AA043F90-D863-4098-8F1F-D6B81188F894}" presName="parTxOnly" presStyleLbl="node1" presStyleIdx="5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1947BF4-6C96-4D31-A528-DE899C9DBF86}" type="pres">
      <dgm:prSet presAssocID="{1D303948-6CBF-43E1-857A-5F0E8B5E521E}" presName="parTxOnlySpace" presStyleCnt="0"/>
      <dgm:spPr/>
    </dgm:pt>
    <dgm:pt modelId="{F6575625-DECC-403F-981E-68C8F28EB28B}" type="pres">
      <dgm:prSet presAssocID="{24F935C0-4AD2-4721-84C7-F2C51F92FD69}" presName="parTxOnly" presStyleLbl="node1" presStyleIdx="6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017EBED-7B91-4681-BC78-D8852C20181E}" type="pres">
      <dgm:prSet presAssocID="{7B472505-11FD-4909-B660-E39EEF7B24A8}" presName="parTxOnlySpace" presStyleCnt="0"/>
      <dgm:spPr/>
    </dgm:pt>
    <dgm:pt modelId="{ED3BE81F-160A-45B8-B889-59AEB2982371}" type="pres">
      <dgm:prSet presAssocID="{A059E453-E89A-4364-97B3-E11B71CE29A1}" presName="parTxOnly" presStyleLbl="node1" presStyleIdx="7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1B1E387A-4C7D-4BFF-90D2-9113D233D029}" srcId="{A4377113-CB19-4862-8063-51764F15BF34}" destId="{A9C19FAB-E4E8-41EB-AEB9-E217A8C20314}" srcOrd="4" destOrd="0" parTransId="{9661D47D-146B-4A97-967D-C19E5FFFFF98}" sibTransId="{29E30DBF-018A-45A5-8C63-3AD3255C633E}"/>
    <dgm:cxn modelId="{F518BC87-D728-4723-8C95-096B1DDA9429}" type="presOf" srcId="{A9C19FAB-E4E8-41EB-AEB9-E217A8C20314}" destId="{282BF3EE-8F30-41A1-9212-E24EDB59ED8F}" srcOrd="0" destOrd="0" presId="urn:microsoft.com/office/officeart/2005/8/layout/chevron1"/>
    <dgm:cxn modelId="{B42644DF-EBC2-4820-8C29-8736D26AD8F5}" type="presOf" srcId="{33DDC04D-5829-4D9A-B02B-9EBC58D7548C}" destId="{EE6F775E-E9FF-4FF9-8C4C-6DB384E9780F}" srcOrd="0" destOrd="0" presId="urn:microsoft.com/office/officeart/2005/8/layout/chevron1"/>
    <dgm:cxn modelId="{CF1FF55B-5BE4-4EBF-8DE5-93AE33073AA8}" srcId="{A4377113-CB19-4862-8063-51764F15BF34}" destId="{AA043F90-D863-4098-8F1F-D6B81188F894}" srcOrd="5" destOrd="0" parTransId="{90873B5C-8BDE-4226-82B5-6846124E8C90}" sibTransId="{1D303948-6CBF-43E1-857A-5F0E8B5E521E}"/>
    <dgm:cxn modelId="{060C79A2-AFAE-46B7-8122-97E34B2A338C}" type="presOf" srcId="{7C9BC866-2AA4-4C99-8E03-ED698E84D7F7}" destId="{2259E70D-F2A0-40EA-9129-F7011F97BDAF}" srcOrd="0" destOrd="0" presId="urn:microsoft.com/office/officeart/2005/8/layout/chevron1"/>
    <dgm:cxn modelId="{AB2467EC-CFA4-4E08-B5BD-A24826C3F22E}" type="presOf" srcId="{932C9328-0D70-4B39-B167-8751C5050595}" destId="{F6371E95-1306-46A0-948B-CA6455AB4B1A}" srcOrd="0" destOrd="0" presId="urn:microsoft.com/office/officeart/2005/8/layout/chevron1"/>
    <dgm:cxn modelId="{12A12BF4-DD0B-4336-8920-9A9BCF4390C0}" type="presOf" srcId="{A059E453-E89A-4364-97B3-E11B71CE29A1}" destId="{ED3BE81F-160A-45B8-B889-59AEB2982371}" srcOrd="0" destOrd="0" presId="urn:microsoft.com/office/officeart/2005/8/layout/chevron1"/>
    <dgm:cxn modelId="{0487E70F-65D7-42C6-9AFF-974AFA7A1BAE}" srcId="{A4377113-CB19-4862-8063-51764F15BF34}" destId="{24F935C0-4AD2-4721-84C7-F2C51F92FD69}" srcOrd="6" destOrd="0" parTransId="{EA4262F0-205E-4553-936F-9B8EC345786D}" sibTransId="{7B472505-11FD-4909-B660-E39EEF7B24A8}"/>
    <dgm:cxn modelId="{FB710856-8FD8-4D93-9AD4-68C8E0C5CAA4}" type="presOf" srcId="{A4377113-CB19-4862-8063-51764F15BF34}" destId="{1C3D81C0-34E2-40E5-BC14-E07841AA7105}" srcOrd="0" destOrd="0" presId="urn:microsoft.com/office/officeart/2005/8/layout/chevron1"/>
    <dgm:cxn modelId="{09559FC8-D2FC-47C2-9FB4-4E719C86EDF6}" srcId="{A4377113-CB19-4862-8063-51764F15BF34}" destId="{A5F9F720-CBFD-47F6-8EC9-CD2D0852D913}" srcOrd="0" destOrd="0" parTransId="{7B5C70DE-AF03-4C11-8A46-2EE200D6C217}" sibTransId="{DC174848-31A1-4051-A3D2-CF0FAAC9176F}"/>
    <dgm:cxn modelId="{C94C075E-323B-470B-86F9-A0ED407C1415}" type="presOf" srcId="{24F935C0-4AD2-4721-84C7-F2C51F92FD69}" destId="{F6575625-DECC-403F-981E-68C8F28EB28B}" srcOrd="0" destOrd="0" presId="urn:microsoft.com/office/officeart/2005/8/layout/chevron1"/>
    <dgm:cxn modelId="{7E70477F-5BBD-4B43-B806-B086F7FD8349}" srcId="{A4377113-CB19-4862-8063-51764F15BF34}" destId="{33DDC04D-5829-4D9A-B02B-9EBC58D7548C}" srcOrd="3" destOrd="0" parTransId="{EFB64823-5624-4AB4-809D-DBAACF6C4425}" sibTransId="{7220AA4C-0441-475B-8671-3DA2459E1C6C}"/>
    <dgm:cxn modelId="{88D8BBEF-3EE0-4FDA-B62C-40265D23F6D7}" srcId="{A4377113-CB19-4862-8063-51764F15BF34}" destId="{7C9BC866-2AA4-4C99-8E03-ED698E84D7F7}" srcOrd="2" destOrd="0" parTransId="{8FC0FEB3-4037-4180-9474-748CE7399020}" sibTransId="{1C12E53B-D286-423C-AD29-FDE3650B2EDA}"/>
    <dgm:cxn modelId="{5746741F-C2D3-40B0-8665-E58338ED2881}" srcId="{A4377113-CB19-4862-8063-51764F15BF34}" destId="{A059E453-E89A-4364-97B3-E11B71CE29A1}" srcOrd="7" destOrd="0" parTransId="{B9C2FA02-3A5F-4DE9-BF74-36815E3E12BC}" sibTransId="{186A8E5B-55F4-4159-9916-5D4D60182203}"/>
    <dgm:cxn modelId="{7886556F-159B-4388-A522-A1329A00A41A}" type="presOf" srcId="{A5F9F720-CBFD-47F6-8EC9-CD2D0852D913}" destId="{FAC6C00A-9031-416B-B52E-294EF40C1A14}" srcOrd="0" destOrd="0" presId="urn:microsoft.com/office/officeart/2005/8/layout/chevron1"/>
    <dgm:cxn modelId="{996CFDD8-00F7-4088-9CF7-B555089C9F8B}" type="presOf" srcId="{AA043F90-D863-4098-8F1F-D6B81188F894}" destId="{8EF10FE6-DF49-4EEE-B05D-208B01CF1F1C}" srcOrd="0" destOrd="0" presId="urn:microsoft.com/office/officeart/2005/8/layout/chevron1"/>
    <dgm:cxn modelId="{FF74E3DF-280A-4AEE-8DDE-FBDCC46054F0}" srcId="{A4377113-CB19-4862-8063-51764F15BF34}" destId="{932C9328-0D70-4B39-B167-8751C5050595}" srcOrd="1" destOrd="0" parTransId="{DED8890D-1158-45DA-AA62-A9C18E10211F}" sibTransId="{5C04A29D-3484-44DE-9D1F-9B793A0B2CA8}"/>
    <dgm:cxn modelId="{2DAACAE0-150B-4E68-98DD-131FF83326A3}" type="presParOf" srcId="{1C3D81C0-34E2-40E5-BC14-E07841AA7105}" destId="{FAC6C00A-9031-416B-B52E-294EF40C1A14}" srcOrd="0" destOrd="0" presId="urn:microsoft.com/office/officeart/2005/8/layout/chevron1"/>
    <dgm:cxn modelId="{59AD954A-DB1C-437F-A51A-9AA587101EF7}" type="presParOf" srcId="{1C3D81C0-34E2-40E5-BC14-E07841AA7105}" destId="{83632CAE-DBA8-4810-828E-9B041DA6E156}" srcOrd="1" destOrd="0" presId="urn:microsoft.com/office/officeart/2005/8/layout/chevron1"/>
    <dgm:cxn modelId="{6163E78C-EAA2-4667-9354-8E5C6E2AD0E6}" type="presParOf" srcId="{1C3D81C0-34E2-40E5-BC14-E07841AA7105}" destId="{F6371E95-1306-46A0-948B-CA6455AB4B1A}" srcOrd="2" destOrd="0" presId="urn:microsoft.com/office/officeart/2005/8/layout/chevron1"/>
    <dgm:cxn modelId="{59D0EC96-A4A2-4E11-95D9-30141751CFEF}" type="presParOf" srcId="{1C3D81C0-34E2-40E5-BC14-E07841AA7105}" destId="{5018BA90-3589-4D0A-9252-082D7D64820F}" srcOrd="3" destOrd="0" presId="urn:microsoft.com/office/officeart/2005/8/layout/chevron1"/>
    <dgm:cxn modelId="{46E98C7D-5EA4-4537-9F43-3273BE7D63C5}" type="presParOf" srcId="{1C3D81C0-34E2-40E5-BC14-E07841AA7105}" destId="{2259E70D-F2A0-40EA-9129-F7011F97BDAF}" srcOrd="4" destOrd="0" presId="urn:microsoft.com/office/officeart/2005/8/layout/chevron1"/>
    <dgm:cxn modelId="{6ABCB93B-61E8-4E4D-85A4-6D4C24DA5F3B}" type="presParOf" srcId="{1C3D81C0-34E2-40E5-BC14-E07841AA7105}" destId="{2C710E14-80B4-4174-82D4-1A55DF584332}" srcOrd="5" destOrd="0" presId="urn:microsoft.com/office/officeart/2005/8/layout/chevron1"/>
    <dgm:cxn modelId="{31736E4A-49ED-48D3-B149-F158214A8901}" type="presParOf" srcId="{1C3D81C0-34E2-40E5-BC14-E07841AA7105}" destId="{EE6F775E-E9FF-4FF9-8C4C-6DB384E9780F}" srcOrd="6" destOrd="0" presId="urn:microsoft.com/office/officeart/2005/8/layout/chevron1"/>
    <dgm:cxn modelId="{E0899F51-2B75-40F1-A325-A7BC60857941}" type="presParOf" srcId="{1C3D81C0-34E2-40E5-BC14-E07841AA7105}" destId="{2EAEBA04-CAF0-498F-AB88-07119B91C9DC}" srcOrd="7" destOrd="0" presId="urn:microsoft.com/office/officeart/2005/8/layout/chevron1"/>
    <dgm:cxn modelId="{E8267F01-DD92-4B76-91E8-4CFF81C44958}" type="presParOf" srcId="{1C3D81C0-34E2-40E5-BC14-E07841AA7105}" destId="{282BF3EE-8F30-41A1-9212-E24EDB59ED8F}" srcOrd="8" destOrd="0" presId="urn:microsoft.com/office/officeart/2005/8/layout/chevron1"/>
    <dgm:cxn modelId="{563AB58C-22C9-42AE-8D26-A3B33B74EE3B}" type="presParOf" srcId="{1C3D81C0-34E2-40E5-BC14-E07841AA7105}" destId="{6E3981DF-8A12-4ED9-89EB-98360C3BC4E3}" srcOrd="9" destOrd="0" presId="urn:microsoft.com/office/officeart/2005/8/layout/chevron1"/>
    <dgm:cxn modelId="{21280AA3-E688-4BBB-BEB3-CF20819A5D6A}" type="presParOf" srcId="{1C3D81C0-34E2-40E5-BC14-E07841AA7105}" destId="{8EF10FE6-DF49-4EEE-B05D-208B01CF1F1C}" srcOrd="10" destOrd="0" presId="urn:microsoft.com/office/officeart/2005/8/layout/chevron1"/>
    <dgm:cxn modelId="{AE0D32B3-8ABA-4403-92D3-86027E61171B}" type="presParOf" srcId="{1C3D81C0-34E2-40E5-BC14-E07841AA7105}" destId="{81947BF4-6C96-4D31-A528-DE899C9DBF86}" srcOrd="11" destOrd="0" presId="urn:microsoft.com/office/officeart/2005/8/layout/chevron1"/>
    <dgm:cxn modelId="{CADBB9A8-6682-4DAF-971A-4D4927F0CBA3}" type="presParOf" srcId="{1C3D81C0-34E2-40E5-BC14-E07841AA7105}" destId="{F6575625-DECC-403F-981E-68C8F28EB28B}" srcOrd="12" destOrd="0" presId="urn:microsoft.com/office/officeart/2005/8/layout/chevron1"/>
    <dgm:cxn modelId="{3D498AEA-190B-4C1C-B93C-9BB52EC53608}" type="presParOf" srcId="{1C3D81C0-34E2-40E5-BC14-E07841AA7105}" destId="{D017EBED-7B91-4681-BC78-D8852C20181E}" srcOrd="13" destOrd="0" presId="urn:microsoft.com/office/officeart/2005/8/layout/chevron1"/>
    <dgm:cxn modelId="{1B66E1D6-9D3F-48EF-80CD-4CC9CFD52CEA}" type="presParOf" srcId="{1C3D81C0-34E2-40E5-BC14-E07841AA7105}" destId="{ED3BE81F-160A-45B8-B889-59AEB2982371}" srcOrd="1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A4377113-CB19-4862-8063-51764F15BF34}" type="doc">
      <dgm:prSet loTypeId="urn:microsoft.com/office/officeart/2005/8/layout/chevron1" loCatId="process" qsTypeId="urn:microsoft.com/office/officeart/2005/8/quickstyle/simple1" qsCatId="simple" csTypeId="urn:microsoft.com/office/officeart/2005/8/colors/accent4_2" csCatId="accent4" phldr="1"/>
      <dgm:spPr/>
    </dgm:pt>
    <dgm:pt modelId="{A5F9F720-CBFD-47F6-8EC9-CD2D0852D913}">
      <dgm:prSet phldrT="[Texto]"/>
      <dgm:spPr/>
      <dgm:t>
        <a:bodyPr/>
        <a:lstStyle/>
        <a:p>
          <a:r>
            <a:rPr lang="es-ES" smtClean="0"/>
            <a:t>2018</a:t>
          </a:r>
          <a:endParaRPr lang="es-ES" dirty="0"/>
        </a:p>
      </dgm:t>
    </dgm:pt>
    <dgm:pt modelId="{7B5C70DE-AF03-4C11-8A46-2EE200D6C217}" type="parTrans" cxnId="{09559FC8-D2FC-47C2-9FB4-4E719C86EDF6}">
      <dgm:prSet/>
      <dgm:spPr/>
      <dgm:t>
        <a:bodyPr/>
        <a:lstStyle/>
        <a:p>
          <a:endParaRPr lang="es-ES"/>
        </a:p>
      </dgm:t>
    </dgm:pt>
    <dgm:pt modelId="{DC174848-31A1-4051-A3D2-CF0FAAC9176F}" type="sibTrans" cxnId="{09559FC8-D2FC-47C2-9FB4-4E719C86EDF6}">
      <dgm:prSet/>
      <dgm:spPr/>
      <dgm:t>
        <a:bodyPr/>
        <a:lstStyle/>
        <a:p>
          <a:endParaRPr lang="es-ES"/>
        </a:p>
      </dgm:t>
    </dgm:pt>
    <dgm:pt modelId="{932C9328-0D70-4B39-B167-8751C5050595}">
      <dgm:prSet phldrT="[Texto]"/>
      <dgm:spPr/>
      <dgm:t>
        <a:bodyPr/>
        <a:lstStyle/>
        <a:p>
          <a:r>
            <a:rPr lang="es-ES" dirty="0" smtClean="0"/>
            <a:t>2019</a:t>
          </a:r>
          <a:endParaRPr lang="es-ES" dirty="0"/>
        </a:p>
      </dgm:t>
    </dgm:pt>
    <dgm:pt modelId="{DED8890D-1158-45DA-AA62-A9C18E10211F}" type="parTrans" cxnId="{FF74E3DF-280A-4AEE-8DDE-FBDCC46054F0}">
      <dgm:prSet/>
      <dgm:spPr/>
      <dgm:t>
        <a:bodyPr/>
        <a:lstStyle/>
        <a:p>
          <a:endParaRPr lang="es-ES"/>
        </a:p>
      </dgm:t>
    </dgm:pt>
    <dgm:pt modelId="{5C04A29D-3484-44DE-9D1F-9B793A0B2CA8}" type="sibTrans" cxnId="{FF74E3DF-280A-4AEE-8DDE-FBDCC46054F0}">
      <dgm:prSet/>
      <dgm:spPr/>
      <dgm:t>
        <a:bodyPr/>
        <a:lstStyle/>
        <a:p>
          <a:endParaRPr lang="es-ES"/>
        </a:p>
      </dgm:t>
    </dgm:pt>
    <dgm:pt modelId="{7C9BC866-2AA4-4C99-8E03-ED698E84D7F7}">
      <dgm:prSet phldrT="[Texto]"/>
      <dgm:spPr/>
      <dgm:t>
        <a:bodyPr/>
        <a:lstStyle/>
        <a:p>
          <a:r>
            <a:rPr lang="es-ES" dirty="0" smtClean="0"/>
            <a:t>2020</a:t>
          </a:r>
          <a:endParaRPr lang="es-ES" dirty="0"/>
        </a:p>
      </dgm:t>
    </dgm:pt>
    <dgm:pt modelId="{8FC0FEB3-4037-4180-9474-748CE7399020}" type="parTrans" cxnId="{88D8BBEF-3EE0-4FDA-B62C-40265D23F6D7}">
      <dgm:prSet/>
      <dgm:spPr/>
      <dgm:t>
        <a:bodyPr/>
        <a:lstStyle/>
        <a:p>
          <a:endParaRPr lang="es-ES"/>
        </a:p>
      </dgm:t>
    </dgm:pt>
    <dgm:pt modelId="{1C12E53B-D286-423C-AD29-FDE3650B2EDA}" type="sibTrans" cxnId="{88D8BBEF-3EE0-4FDA-B62C-40265D23F6D7}">
      <dgm:prSet/>
      <dgm:spPr/>
      <dgm:t>
        <a:bodyPr/>
        <a:lstStyle/>
        <a:p>
          <a:endParaRPr lang="es-ES"/>
        </a:p>
      </dgm:t>
    </dgm:pt>
    <dgm:pt modelId="{33DDC04D-5829-4D9A-B02B-9EBC58D7548C}">
      <dgm:prSet phldrT="[Texto]"/>
      <dgm:spPr/>
      <dgm:t>
        <a:bodyPr/>
        <a:lstStyle/>
        <a:p>
          <a:r>
            <a:rPr lang="es-ES" dirty="0" smtClean="0"/>
            <a:t>2021</a:t>
          </a:r>
          <a:endParaRPr lang="es-ES" dirty="0"/>
        </a:p>
      </dgm:t>
    </dgm:pt>
    <dgm:pt modelId="{EFB64823-5624-4AB4-809D-DBAACF6C4425}" type="parTrans" cxnId="{7E70477F-5BBD-4B43-B806-B086F7FD8349}">
      <dgm:prSet/>
      <dgm:spPr/>
      <dgm:t>
        <a:bodyPr/>
        <a:lstStyle/>
        <a:p>
          <a:endParaRPr lang="es-ES"/>
        </a:p>
      </dgm:t>
    </dgm:pt>
    <dgm:pt modelId="{7220AA4C-0441-475B-8671-3DA2459E1C6C}" type="sibTrans" cxnId="{7E70477F-5BBD-4B43-B806-B086F7FD8349}">
      <dgm:prSet/>
      <dgm:spPr/>
      <dgm:t>
        <a:bodyPr/>
        <a:lstStyle/>
        <a:p>
          <a:endParaRPr lang="es-ES"/>
        </a:p>
      </dgm:t>
    </dgm:pt>
    <dgm:pt modelId="{A9C19FAB-E4E8-41EB-AEB9-E217A8C20314}">
      <dgm:prSet phldrT="[Texto]"/>
      <dgm:spPr/>
      <dgm:t>
        <a:bodyPr/>
        <a:lstStyle/>
        <a:p>
          <a:r>
            <a:rPr lang="es-ES" dirty="0" smtClean="0"/>
            <a:t>2022</a:t>
          </a:r>
          <a:endParaRPr lang="es-ES" dirty="0"/>
        </a:p>
      </dgm:t>
    </dgm:pt>
    <dgm:pt modelId="{9661D47D-146B-4A97-967D-C19E5FFFFF98}" type="parTrans" cxnId="{1B1E387A-4C7D-4BFF-90D2-9113D233D029}">
      <dgm:prSet/>
      <dgm:spPr/>
      <dgm:t>
        <a:bodyPr/>
        <a:lstStyle/>
        <a:p>
          <a:endParaRPr lang="es-ES"/>
        </a:p>
      </dgm:t>
    </dgm:pt>
    <dgm:pt modelId="{29E30DBF-018A-45A5-8C63-3AD3255C633E}" type="sibTrans" cxnId="{1B1E387A-4C7D-4BFF-90D2-9113D233D029}">
      <dgm:prSet/>
      <dgm:spPr/>
      <dgm:t>
        <a:bodyPr/>
        <a:lstStyle/>
        <a:p>
          <a:endParaRPr lang="es-ES"/>
        </a:p>
      </dgm:t>
    </dgm:pt>
    <dgm:pt modelId="{AA043F90-D863-4098-8F1F-D6B81188F894}">
      <dgm:prSet phldrT="[Texto]"/>
      <dgm:spPr/>
      <dgm:t>
        <a:bodyPr/>
        <a:lstStyle/>
        <a:p>
          <a:r>
            <a:rPr lang="es-ES" dirty="0" smtClean="0"/>
            <a:t>2023</a:t>
          </a:r>
          <a:endParaRPr lang="es-ES" dirty="0"/>
        </a:p>
      </dgm:t>
    </dgm:pt>
    <dgm:pt modelId="{90873B5C-8BDE-4226-82B5-6846124E8C90}" type="parTrans" cxnId="{CF1FF55B-5BE4-4EBF-8DE5-93AE33073AA8}">
      <dgm:prSet/>
      <dgm:spPr/>
      <dgm:t>
        <a:bodyPr/>
        <a:lstStyle/>
        <a:p>
          <a:endParaRPr lang="es-ES"/>
        </a:p>
      </dgm:t>
    </dgm:pt>
    <dgm:pt modelId="{1D303948-6CBF-43E1-857A-5F0E8B5E521E}" type="sibTrans" cxnId="{CF1FF55B-5BE4-4EBF-8DE5-93AE33073AA8}">
      <dgm:prSet/>
      <dgm:spPr/>
      <dgm:t>
        <a:bodyPr/>
        <a:lstStyle/>
        <a:p>
          <a:endParaRPr lang="es-ES"/>
        </a:p>
      </dgm:t>
    </dgm:pt>
    <dgm:pt modelId="{24F935C0-4AD2-4721-84C7-F2C51F92FD69}">
      <dgm:prSet phldrT="[Texto]"/>
      <dgm:spPr/>
      <dgm:t>
        <a:bodyPr/>
        <a:lstStyle/>
        <a:p>
          <a:r>
            <a:rPr lang="es-ES" dirty="0" smtClean="0"/>
            <a:t>2024</a:t>
          </a:r>
          <a:endParaRPr lang="es-ES" dirty="0"/>
        </a:p>
      </dgm:t>
    </dgm:pt>
    <dgm:pt modelId="{EA4262F0-205E-4553-936F-9B8EC345786D}" type="parTrans" cxnId="{0487E70F-65D7-42C6-9AFF-974AFA7A1BAE}">
      <dgm:prSet/>
      <dgm:spPr/>
      <dgm:t>
        <a:bodyPr/>
        <a:lstStyle/>
        <a:p>
          <a:endParaRPr lang="es-ES"/>
        </a:p>
      </dgm:t>
    </dgm:pt>
    <dgm:pt modelId="{7B472505-11FD-4909-B660-E39EEF7B24A8}" type="sibTrans" cxnId="{0487E70F-65D7-42C6-9AFF-974AFA7A1BAE}">
      <dgm:prSet/>
      <dgm:spPr/>
      <dgm:t>
        <a:bodyPr/>
        <a:lstStyle/>
        <a:p>
          <a:endParaRPr lang="es-ES"/>
        </a:p>
      </dgm:t>
    </dgm:pt>
    <dgm:pt modelId="{A059E453-E89A-4364-97B3-E11B71CE29A1}">
      <dgm:prSet phldrT="[Texto]"/>
      <dgm:spPr>
        <a:solidFill>
          <a:srgbClr val="FFC000"/>
        </a:solidFill>
      </dgm:spPr>
      <dgm:t>
        <a:bodyPr/>
        <a:lstStyle/>
        <a:p>
          <a:r>
            <a:rPr lang="es-ES" dirty="0" smtClean="0"/>
            <a:t>2025</a:t>
          </a:r>
          <a:endParaRPr lang="es-ES" dirty="0"/>
        </a:p>
      </dgm:t>
    </dgm:pt>
    <dgm:pt modelId="{B9C2FA02-3A5F-4DE9-BF74-36815E3E12BC}" type="parTrans" cxnId="{5746741F-C2D3-40B0-8665-E58338ED2881}">
      <dgm:prSet/>
      <dgm:spPr/>
      <dgm:t>
        <a:bodyPr/>
        <a:lstStyle/>
        <a:p>
          <a:endParaRPr lang="es-ES"/>
        </a:p>
      </dgm:t>
    </dgm:pt>
    <dgm:pt modelId="{186A8E5B-55F4-4159-9916-5D4D60182203}" type="sibTrans" cxnId="{5746741F-C2D3-40B0-8665-E58338ED2881}">
      <dgm:prSet/>
      <dgm:spPr/>
      <dgm:t>
        <a:bodyPr/>
        <a:lstStyle/>
        <a:p>
          <a:endParaRPr lang="es-ES"/>
        </a:p>
      </dgm:t>
    </dgm:pt>
    <dgm:pt modelId="{1C3D81C0-34E2-40E5-BC14-E07841AA7105}" type="pres">
      <dgm:prSet presAssocID="{A4377113-CB19-4862-8063-51764F15BF34}" presName="Name0" presStyleCnt="0">
        <dgm:presLayoutVars>
          <dgm:dir/>
          <dgm:animLvl val="lvl"/>
          <dgm:resizeHandles val="exact"/>
        </dgm:presLayoutVars>
      </dgm:prSet>
      <dgm:spPr/>
    </dgm:pt>
    <dgm:pt modelId="{FAC6C00A-9031-416B-B52E-294EF40C1A14}" type="pres">
      <dgm:prSet presAssocID="{A5F9F720-CBFD-47F6-8EC9-CD2D0852D913}" presName="parTxOnly" presStyleLbl="node1" presStyleIdx="0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3632CAE-DBA8-4810-828E-9B041DA6E156}" type="pres">
      <dgm:prSet presAssocID="{DC174848-31A1-4051-A3D2-CF0FAAC9176F}" presName="parTxOnlySpace" presStyleCnt="0"/>
      <dgm:spPr/>
    </dgm:pt>
    <dgm:pt modelId="{F6371E95-1306-46A0-948B-CA6455AB4B1A}" type="pres">
      <dgm:prSet presAssocID="{932C9328-0D70-4B39-B167-8751C5050595}" presName="parTxOnly" presStyleLbl="node1" presStyleIdx="1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018BA90-3589-4D0A-9252-082D7D64820F}" type="pres">
      <dgm:prSet presAssocID="{5C04A29D-3484-44DE-9D1F-9B793A0B2CA8}" presName="parTxOnlySpace" presStyleCnt="0"/>
      <dgm:spPr/>
    </dgm:pt>
    <dgm:pt modelId="{2259E70D-F2A0-40EA-9129-F7011F97BDAF}" type="pres">
      <dgm:prSet presAssocID="{7C9BC866-2AA4-4C99-8E03-ED698E84D7F7}" presName="parTxOnly" presStyleLbl="node1" presStyleIdx="2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C710E14-80B4-4174-82D4-1A55DF584332}" type="pres">
      <dgm:prSet presAssocID="{1C12E53B-D286-423C-AD29-FDE3650B2EDA}" presName="parTxOnlySpace" presStyleCnt="0"/>
      <dgm:spPr/>
    </dgm:pt>
    <dgm:pt modelId="{EE6F775E-E9FF-4FF9-8C4C-6DB384E9780F}" type="pres">
      <dgm:prSet presAssocID="{33DDC04D-5829-4D9A-B02B-9EBC58D7548C}" presName="parTxOnly" presStyleLbl="node1" presStyleIdx="3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EAEBA04-CAF0-498F-AB88-07119B91C9DC}" type="pres">
      <dgm:prSet presAssocID="{7220AA4C-0441-475B-8671-3DA2459E1C6C}" presName="parTxOnlySpace" presStyleCnt="0"/>
      <dgm:spPr/>
    </dgm:pt>
    <dgm:pt modelId="{282BF3EE-8F30-41A1-9212-E24EDB59ED8F}" type="pres">
      <dgm:prSet presAssocID="{A9C19FAB-E4E8-41EB-AEB9-E217A8C20314}" presName="parTxOnly" presStyleLbl="node1" presStyleIdx="4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E3981DF-8A12-4ED9-89EB-98360C3BC4E3}" type="pres">
      <dgm:prSet presAssocID="{29E30DBF-018A-45A5-8C63-3AD3255C633E}" presName="parTxOnlySpace" presStyleCnt="0"/>
      <dgm:spPr/>
    </dgm:pt>
    <dgm:pt modelId="{8EF10FE6-DF49-4EEE-B05D-208B01CF1F1C}" type="pres">
      <dgm:prSet presAssocID="{AA043F90-D863-4098-8F1F-D6B81188F894}" presName="parTxOnly" presStyleLbl="node1" presStyleIdx="5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1947BF4-6C96-4D31-A528-DE899C9DBF86}" type="pres">
      <dgm:prSet presAssocID="{1D303948-6CBF-43E1-857A-5F0E8B5E521E}" presName="parTxOnlySpace" presStyleCnt="0"/>
      <dgm:spPr/>
    </dgm:pt>
    <dgm:pt modelId="{F6575625-DECC-403F-981E-68C8F28EB28B}" type="pres">
      <dgm:prSet presAssocID="{24F935C0-4AD2-4721-84C7-F2C51F92FD69}" presName="parTxOnly" presStyleLbl="node1" presStyleIdx="6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017EBED-7B91-4681-BC78-D8852C20181E}" type="pres">
      <dgm:prSet presAssocID="{7B472505-11FD-4909-B660-E39EEF7B24A8}" presName="parTxOnlySpace" presStyleCnt="0"/>
      <dgm:spPr/>
    </dgm:pt>
    <dgm:pt modelId="{ED3BE81F-160A-45B8-B889-59AEB2982371}" type="pres">
      <dgm:prSet presAssocID="{A059E453-E89A-4364-97B3-E11B71CE29A1}" presName="parTxOnly" presStyleLbl="node1" presStyleIdx="7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1B1E387A-4C7D-4BFF-90D2-9113D233D029}" srcId="{A4377113-CB19-4862-8063-51764F15BF34}" destId="{A9C19FAB-E4E8-41EB-AEB9-E217A8C20314}" srcOrd="4" destOrd="0" parTransId="{9661D47D-146B-4A97-967D-C19E5FFFFF98}" sibTransId="{29E30DBF-018A-45A5-8C63-3AD3255C633E}"/>
    <dgm:cxn modelId="{F518BC87-D728-4723-8C95-096B1DDA9429}" type="presOf" srcId="{A9C19FAB-E4E8-41EB-AEB9-E217A8C20314}" destId="{282BF3EE-8F30-41A1-9212-E24EDB59ED8F}" srcOrd="0" destOrd="0" presId="urn:microsoft.com/office/officeart/2005/8/layout/chevron1"/>
    <dgm:cxn modelId="{B42644DF-EBC2-4820-8C29-8736D26AD8F5}" type="presOf" srcId="{33DDC04D-5829-4D9A-B02B-9EBC58D7548C}" destId="{EE6F775E-E9FF-4FF9-8C4C-6DB384E9780F}" srcOrd="0" destOrd="0" presId="urn:microsoft.com/office/officeart/2005/8/layout/chevron1"/>
    <dgm:cxn modelId="{CF1FF55B-5BE4-4EBF-8DE5-93AE33073AA8}" srcId="{A4377113-CB19-4862-8063-51764F15BF34}" destId="{AA043F90-D863-4098-8F1F-D6B81188F894}" srcOrd="5" destOrd="0" parTransId="{90873B5C-8BDE-4226-82B5-6846124E8C90}" sibTransId="{1D303948-6CBF-43E1-857A-5F0E8B5E521E}"/>
    <dgm:cxn modelId="{060C79A2-AFAE-46B7-8122-97E34B2A338C}" type="presOf" srcId="{7C9BC866-2AA4-4C99-8E03-ED698E84D7F7}" destId="{2259E70D-F2A0-40EA-9129-F7011F97BDAF}" srcOrd="0" destOrd="0" presId="urn:microsoft.com/office/officeart/2005/8/layout/chevron1"/>
    <dgm:cxn modelId="{AB2467EC-CFA4-4E08-B5BD-A24826C3F22E}" type="presOf" srcId="{932C9328-0D70-4B39-B167-8751C5050595}" destId="{F6371E95-1306-46A0-948B-CA6455AB4B1A}" srcOrd="0" destOrd="0" presId="urn:microsoft.com/office/officeart/2005/8/layout/chevron1"/>
    <dgm:cxn modelId="{12A12BF4-DD0B-4336-8920-9A9BCF4390C0}" type="presOf" srcId="{A059E453-E89A-4364-97B3-E11B71CE29A1}" destId="{ED3BE81F-160A-45B8-B889-59AEB2982371}" srcOrd="0" destOrd="0" presId="urn:microsoft.com/office/officeart/2005/8/layout/chevron1"/>
    <dgm:cxn modelId="{0487E70F-65D7-42C6-9AFF-974AFA7A1BAE}" srcId="{A4377113-CB19-4862-8063-51764F15BF34}" destId="{24F935C0-4AD2-4721-84C7-F2C51F92FD69}" srcOrd="6" destOrd="0" parTransId="{EA4262F0-205E-4553-936F-9B8EC345786D}" sibTransId="{7B472505-11FD-4909-B660-E39EEF7B24A8}"/>
    <dgm:cxn modelId="{FB710856-8FD8-4D93-9AD4-68C8E0C5CAA4}" type="presOf" srcId="{A4377113-CB19-4862-8063-51764F15BF34}" destId="{1C3D81C0-34E2-40E5-BC14-E07841AA7105}" srcOrd="0" destOrd="0" presId="urn:microsoft.com/office/officeart/2005/8/layout/chevron1"/>
    <dgm:cxn modelId="{09559FC8-D2FC-47C2-9FB4-4E719C86EDF6}" srcId="{A4377113-CB19-4862-8063-51764F15BF34}" destId="{A5F9F720-CBFD-47F6-8EC9-CD2D0852D913}" srcOrd="0" destOrd="0" parTransId="{7B5C70DE-AF03-4C11-8A46-2EE200D6C217}" sibTransId="{DC174848-31A1-4051-A3D2-CF0FAAC9176F}"/>
    <dgm:cxn modelId="{C94C075E-323B-470B-86F9-A0ED407C1415}" type="presOf" srcId="{24F935C0-4AD2-4721-84C7-F2C51F92FD69}" destId="{F6575625-DECC-403F-981E-68C8F28EB28B}" srcOrd="0" destOrd="0" presId="urn:microsoft.com/office/officeart/2005/8/layout/chevron1"/>
    <dgm:cxn modelId="{7E70477F-5BBD-4B43-B806-B086F7FD8349}" srcId="{A4377113-CB19-4862-8063-51764F15BF34}" destId="{33DDC04D-5829-4D9A-B02B-9EBC58D7548C}" srcOrd="3" destOrd="0" parTransId="{EFB64823-5624-4AB4-809D-DBAACF6C4425}" sibTransId="{7220AA4C-0441-475B-8671-3DA2459E1C6C}"/>
    <dgm:cxn modelId="{88D8BBEF-3EE0-4FDA-B62C-40265D23F6D7}" srcId="{A4377113-CB19-4862-8063-51764F15BF34}" destId="{7C9BC866-2AA4-4C99-8E03-ED698E84D7F7}" srcOrd="2" destOrd="0" parTransId="{8FC0FEB3-4037-4180-9474-748CE7399020}" sibTransId="{1C12E53B-D286-423C-AD29-FDE3650B2EDA}"/>
    <dgm:cxn modelId="{5746741F-C2D3-40B0-8665-E58338ED2881}" srcId="{A4377113-CB19-4862-8063-51764F15BF34}" destId="{A059E453-E89A-4364-97B3-E11B71CE29A1}" srcOrd="7" destOrd="0" parTransId="{B9C2FA02-3A5F-4DE9-BF74-36815E3E12BC}" sibTransId="{186A8E5B-55F4-4159-9916-5D4D60182203}"/>
    <dgm:cxn modelId="{7886556F-159B-4388-A522-A1329A00A41A}" type="presOf" srcId="{A5F9F720-CBFD-47F6-8EC9-CD2D0852D913}" destId="{FAC6C00A-9031-416B-B52E-294EF40C1A14}" srcOrd="0" destOrd="0" presId="urn:microsoft.com/office/officeart/2005/8/layout/chevron1"/>
    <dgm:cxn modelId="{996CFDD8-00F7-4088-9CF7-B555089C9F8B}" type="presOf" srcId="{AA043F90-D863-4098-8F1F-D6B81188F894}" destId="{8EF10FE6-DF49-4EEE-B05D-208B01CF1F1C}" srcOrd="0" destOrd="0" presId="urn:microsoft.com/office/officeart/2005/8/layout/chevron1"/>
    <dgm:cxn modelId="{FF74E3DF-280A-4AEE-8DDE-FBDCC46054F0}" srcId="{A4377113-CB19-4862-8063-51764F15BF34}" destId="{932C9328-0D70-4B39-B167-8751C5050595}" srcOrd="1" destOrd="0" parTransId="{DED8890D-1158-45DA-AA62-A9C18E10211F}" sibTransId="{5C04A29D-3484-44DE-9D1F-9B793A0B2CA8}"/>
    <dgm:cxn modelId="{2DAACAE0-150B-4E68-98DD-131FF83326A3}" type="presParOf" srcId="{1C3D81C0-34E2-40E5-BC14-E07841AA7105}" destId="{FAC6C00A-9031-416B-B52E-294EF40C1A14}" srcOrd="0" destOrd="0" presId="urn:microsoft.com/office/officeart/2005/8/layout/chevron1"/>
    <dgm:cxn modelId="{59AD954A-DB1C-437F-A51A-9AA587101EF7}" type="presParOf" srcId="{1C3D81C0-34E2-40E5-BC14-E07841AA7105}" destId="{83632CAE-DBA8-4810-828E-9B041DA6E156}" srcOrd="1" destOrd="0" presId="urn:microsoft.com/office/officeart/2005/8/layout/chevron1"/>
    <dgm:cxn modelId="{6163E78C-EAA2-4667-9354-8E5C6E2AD0E6}" type="presParOf" srcId="{1C3D81C0-34E2-40E5-BC14-E07841AA7105}" destId="{F6371E95-1306-46A0-948B-CA6455AB4B1A}" srcOrd="2" destOrd="0" presId="urn:microsoft.com/office/officeart/2005/8/layout/chevron1"/>
    <dgm:cxn modelId="{59D0EC96-A4A2-4E11-95D9-30141751CFEF}" type="presParOf" srcId="{1C3D81C0-34E2-40E5-BC14-E07841AA7105}" destId="{5018BA90-3589-4D0A-9252-082D7D64820F}" srcOrd="3" destOrd="0" presId="urn:microsoft.com/office/officeart/2005/8/layout/chevron1"/>
    <dgm:cxn modelId="{46E98C7D-5EA4-4537-9F43-3273BE7D63C5}" type="presParOf" srcId="{1C3D81C0-34E2-40E5-BC14-E07841AA7105}" destId="{2259E70D-F2A0-40EA-9129-F7011F97BDAF}" srcOrd="4" destOrd="0" presId="urn:microsoft.com/office/officeart/2005/8/layout/chevron1"/>
    <dgm:cxn modelId="{6ABCB93B-61E8-4E4D-85A4-6D4C24DA5F3B}" type="presParOf" srcId="{1C3D81C0-34E2-40E5-BC14-E07841AA7105}" destId="{2C710E14-80B4-4174-82D4-1A55DF584332}" srcOrd="5" destOrd="0" presId="urn:microsoft.com/office/officeart/2005/8/layout/chevron1"/>
    <dgm:cxn modelId="{31736E4A-49ED-48D3-B149-F158214A8901}" type="presParOf" srcId="{1C3D81C0-34E2-40E5-BC14-E07841AA7105}" destId="{EE6F775E-E9FF-4FF9-8C4C-6DB384E9780F}" srcOrd="6" destOrd="0" presId="urn:microsoft.com/office/officeart/2005/8/layout/chevron1"/>
    <dgm:cxn modelId="{E0899F51-2B75-40F1-A325-A7BC60857941}" type="presParOf" srcId="{1C3D81C0-34E2-40E5-BC14-E07841AA7105}" destId="{2EAEBA04-CAF0-498F-AB88-07119B91C9DC}" srcOrd="7" destOrd="0" presId="urn:microsoft.com/office/officeart/2005/8/layout/chevron1"/>
    <dgm:cxn modelId="{E8267F01-DD92-4B76-91E8-4CFF81C44958}" type="presParOf" srcId="{1C3D81C0-34E2-40E5-BC14-E07841AA7105}" destId="{282BF3EE-8F30-41A1-9212-E24EDB59ED8F}" srcOrd="8" destOrd="0" presId="urn:microsoft.com/office/officeart/2005/8/layout/chevron1"/>
    <dgm:cxn modelId="{563AB58C-22C9-42AE-8D26-A3B33B74EE3B}" type="presParOf" srcId="{1C3D81C0-34E2-40E5-BC14-E07841AA7105}" destId="{6E3981DF-8A12-4ED9-89EB-98360C3BC4E3}" srcOrd="9" destOrd="0" presId="urn:microsoft.com/office/officeart/2005/8/layout/chevron1"/>
    <dgm:cxn modelId="{21280AA3-E688-4BBB-BEB3-CF20819A5D6A}" type="presParOf" srcId="{1C3D81C0-34E2-40E5-BC14-E07841AA7105}" destId="{8EF10FE6-DF49-4EEE-B05D-208B01CF1F1C}" srcOrd="10" destOrd="0" presId="urn:microsoft.com/office/officeart/2005/8/layout/chevron1"/>
    <dgm:cxn modelId="{AE0D32B3-8ABA-4403-92D3-86027E61171B}" type="presParOf" srcId="{1C3D81C0-34E2-40E5-BC14-E07841AA7105}" destId="{81947BF4-6C96-4D31-A528-DE899C9DBF86}" srcOrd="11" destOrd="0" presId="urn:microsoft.com/office/officeart/2005/8/layout/chevron1"/>
    <dgm:cxn modelId="{CADBB9A8-6682-4DAF-971A-4D4927F0CBA3}" type="presParOf" srcId="{1C3D81C0-34E2-40E5-BC14-E07841AA7105}" destId="{F6575625-DECC-403F-981E-68C8F28EB28B}" srcOrd="12" destOrd="0" presId="urn:microsoft.com/office/officeart/2005/8/layout/chevron1"/>
    <dgm:cxn modelId="{3D498AEA-190B-4C1C-B93C-9BB52EC53608}" type="presParOf" srcId="{1C3D81C0-34E2-40E5-BC14-E07841AA7105}" destId="{D017EBED-7B91-4681-BC78-D8852C20181E}" srcOrd="13" destOrd="0" presId="urn:microsoft.com/office/officeart/2005/8/layout/chevron1"/>
    <dgm:cxn modelId="{1B66E1D6-9D3F-48EF-80CD-4CC9CFD52CEA}" type="presParOf" srcId="{1C3D81C0-34E2-40E5-BC14-E07841AA7105}" destId="{ED3BE81F-160A-45B8-B889-59AEB2982371}" srcOrd="1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DDF683-834B-4578-9251-31BD290E2D3A}">
      <dsp:nvSpPr>
        <dsp:cNvPr id="0" name=""/>
        <dsp:cNvSpPr/>
      </dsp:nvSpPr>
      <dsp:spPr>
        <a:xfrm>
          <a:off x="750" y="70768"/>
          <a:ext cx="1664711" cy="938557"/>
        </a:xfrm>
        <a:prstGeom prst="homePlat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0480" tIns="15240" rIns="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kern="1200" dirty="0" smtClean="0">
              <a:latin typeface="+mj-lt"/>
            </a:rPr>
            <a:t>2008</a:t>
          </a:r>
          <a:endParaRPr lang="es-ES" sz="2400" kern="1200" dirty="0">
            <a:latin typeface="+mj-lt"/>
          </a:endParaRPr>
        </a:p>
      </dsp:txBody>
      <dsp:txXfrm>
        <a:off x="750" y="70768"/>
        <a:ext cx="1430072" cy="938557"/>
      </dsp:txXfrm>
    </dsp:sp>
    <dsp:sp modelId="{B69B942F-5555-47A8-8ED5-DFA2F36B3CF7}">
      <dsp:nvSpPr>
        <dsp:cNvPr id="0" name=""/>
        <dsp:cNvSpPr/>
      </dsp:nvSpPr>
      <dsp:spPr>
        <a:xfrm>
          <a:off x="1345785" y="77549"/>
          <a:ext cx="4607258" cy="924994"/>
        </a:xfrm>
        <a:prstGeom prst="chevron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7620" rIns="0" bIns="7620" numCol="1" spcCol="1270" anchor="ctr" anchorCtr="0">
          <a:noAutofit/>
        </a:bodyPr>
        <a:lstStyle/>
        <a:p>
          <a:pPr lvl="0" algn="ctr" defTabSz="533400">
            <a:lnSpc>
              <a:spcPct val="150000"/>
            </a:lnSpc>
            <a:spcBef>
              <a:spcPct val="0"/>
            </a:spcBef>
            <a:spcAft>
              <a:spcPts val="0"/>
            </a:spcAft>
          </a:pPr>
          <a:r>
            <a:rPr lang="es-ES" sz="1200" kern="1200" dirty="0" smtClean="0"/>
            <a:t>DOCENCIA DE </a:t>
          </a:r>
          <a:r>
            <a:rPr lang="es-ES" sz="1200" kern="1200" dirty="0" smtClean="0"/>
            <a:t>PREGRADO</a:t>
          </a:r>
          <a:endParaRPr lang="es-ES" sz="1200" kern="1200" dirty="0" smtClean="0"/>
        </a:p>
        <a:p>
          <a:pPr lvl="0" algn="ctr" defTabSz="533400">
            <a:lnSpc>
              <a:spcPct val="150000"/>
            </a:lnSpc>
            <a:spcBef>
              <a:spcPct val="0"/>
            </a:spcBef>
            <a:spcAft>
              <a:spcPts val="0"/>
            </a:spcAft>
          </a:pPr>
          <a:r>
            <a:rPr lang="es-ES" sz="1200" kern="1200" dirty="0" smtClean="0"/>
            <a:t>GESTIÓN INSTITUCIONAL</a:t>
          </a:r>
          <a:endParaRPr lang="es-ES" sz="1200" kern="1200" dirty="0"/>
        </a:p>
      </dsp:txBody>
      <dsp:txXfrm>
        <a:off x="1808282" y="77549"/>
        <a:ext cx="3682264" cy="924994"/>
      </dsp:txXfrm>
    </dsp:sp>
    <dsp:sp modelId="{88D3894B-CF20-4B45-B73F-1BE929FD8C0B}">
      <dsp:nvSpPr>
        <dsp:cNvPr id="0" name=""/>
        <dsp:cNvSpPr/>
      </dsp:nvSpPr>
      <dsp:spPr>
        <a:xfrm>
          <a:off x="5614918" y="77549"/>
          <a:ext cx="2448066" cy="924994"/>
        </a:xfrm>
        <a:prstGeom prst="chevron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15240" rIns="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kern="1200" dirty="0" smtClean="0"/>
            <a:t>5 AÑOS</a:t>
          </a:r>
          <a:endParaRPr lang="es-ES" sz="2400" kern="1200" dirty="0"/>
        </a:p>
      </dsp:txBody>
      <dsp:txXfrm>
        <a:off x="6077415" y="77549"/>
        <a:ext cx="1523072" cy="924994"/>
      </dsp:txXfrm>
    </dsp:sp>
    <dsp:sp modelId="{FCB7F071-885F-4C8E-AA5C-3C616698763E}">
      <dsp:nvSpPr>
        <dsp:cNvPr id="0" name=""/>
        <dsp:cNvSpPr/>
      </dsp:nvSpPr>
      <dsp:spPr>
        <a:xfrm>
          <a:off x="0" y="1159776"/>
          <a:ext cx="1608598" cy="1018663"/>
        </a:xfrm>
        <a:prstGeom prst="homePlat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0480" tIns="15240" rIns="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kern="1200" dirty="0" smtClean="0">
              <a:latin typeface="+mj-lt"/>
            </a:rPr>
            <a:t>2013</a:t>
          </a:r>
          <a:endParaRPr lang="es-ES" sz="2400" kern="1200" dirty="0">
            <a:latin typeface="+mj-lt"/>
          </a:endParaRPr>
        </a:p>
      </dsp:txBody>
      <dsp:txXfrm>
        <a:off x="0" y="1159776"/>
        <a:ext cx="1353932" cy="1018663"/>
      </dsp:txXfrm>
    </dsp:sp>
    <dsp:sp modelId="{0C2827C4-916E-4C3C-9DB8-E7A2DB5BE4ED}">
      <dsp:nvSpPr>
        <dsp:cNvPr id="0" name=""/>
        <dsp:cNvSpPr/>
      </dsp:nvSpPr>
      <dsp:spPr>
        <a:xfrm>
          <a:off x="1298987" y="1212183"/>
          <a:ext cx="4586468" cy="924994"/>
        </a:xfrm>
        <a:prstGeom prst="chevron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7620" rIns="0" bIns="7620" numCol="1" spcCol="1270" anchor="ctr" anchorCtr="0">
          <a:noAutofit/>
        </a:bodyPr>
        <a:lstStyle/>
        <a:p>
          <a:pPr lvl="0" algn="ctr" defTabSz="533400">
            <a:lnSpc>
              <a:spcPct val="150000"/>
            </a:lnSpc>
            <a:spcBef>
              <a:spcPct val="0"/>
            </a:spcBef>
            <a:spcAft>
              <a:spcPts val="0"/>
            </a:spcAft>
          </a:pPr>
          <a:r>
            <a:rPr lang="es-ES" sz="1200" kern="1200" dirty="0" smtClean="0"/>
            <a:t>DOCENCIA DE </a:t>
          </a:r>
          <a:r>
            <a:rPr lang="es-ES" sz="1200" kern="1200" dirty="0" smtClean="0"/>
            <a:t>PREGRADO</a:t>
          </a:r>
          <a:endParaRPr lang="es-ES" sz="1200" kern="1200" dirty="0" smtClean="0"/>
        </a:p>
        <a:p>
          <a:pPr lvl="0" algn="ctr" defTabSz="533400">
            <a:lnSpc>
              <a:spcPct val="150000"/>
            </a:lnSpc>
            <a:spcBef>
              <a:spcPct val="0"/>
            </a:spcBef>
            <a:spcAft>
              <a:spcPts val="0"/>
            </a:spcAft>
          </a:pPr>
          <a:r>
            <a:rPr lang="es-ES" sz="1200" kern="1200" dirty="0" smtClean="0"/>
            <a:t>GESTIÓN INSTITUCIONAL</a:t>
          </a:r>
          <a:endParaRPr lang="es-ES" sz="1200" kern="1200" dirty="0"/>
        </a:p>
      </dsp:txBody>
      <dsp:txXfrm>
        <a:off x="1761484" y="1212183"/>
        <a:ext cx="3661474" cy="924994"/>
      </dsp:txXfrm>
    </dsp:sp>
    <dsp:sp modelId="{D1AC2D78-93AD-42F0-B090-EC9A01E7961E}">
      <dsp:nvSpPr>
        <dsp:cNvPr id="0" name=""/>
        <dsp:cNvSpPr/>
      </dsp:nvSpPr>
      <dsp:spPr>
        <a:xfrm>
          <a:off x="5566159" y="1212183"/>
          <a:ext cx="2549677" cy="924994"/>
        </a:xfrm>
        <a:prstGeom prst="chevron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15240" rIns="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kern="1200" dirty="0" smtClean="0"/>
            <a:t>5 AÑOS</a:t>
          </a:r>
          <a:endParaRPr lang="es-ES" sz="2400" kern="1200" dirty="0"/>
        </a:p>
      </dsp:txBody>
      <dsp:txXfrm>
        <a:off x="6028656" y="1212183"/>
        <a:ext cx="1624683" cy="924994"/>
      </dsp:txXfrm>
    </dsp:sp>
    <dsp:sp modelId="{F08A6448-DA2A-42EA-900A-B3FD068170E4}">
      <dsp:nvSpPr>
        <dsp:cNvPr id="0" name=""/>
        <dsp:cNvSpPr/>
      </dsp:nvSpPr>
      <dsp:spPr>
        <a:xfrm>
          <a:off x="24042" y="2351280"/>
          <a:ext cx="1651727" cy="890959"/>
        </a:xfrm>
        <a:prstGeom prst="homePlat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0480" tIns="15240" rIns="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kern="1200" dirty="0" smtClean="0">
              <a:latin typeface="+mj-lt"/>
            </a:rPr>
            <a:t>2018</a:t>
          </a:r>
          <a:endParaRPr lang="es-ES" sz="2400" kern="1200" dirty="0">
            <a:latin typeface="+mj-lt"/>
          </a:endParaRPr>
        </a:p>
      </dsp:txBody>
      <dsp:txXfrm>
        <a:off x="24042" y="2351280"/>
        <a:ext cx="1428987" cy="890959"/>
      </dsp:txXfrm>
    </dsp:sp>
    <dsp:sp modelId="{D6015DE6-2F59-4252-AAE6-4FAE270F3547}">
      <dsp:nvSpPr>
        <dsp:cNvPr id="0" name=""/>
        <dsp:cNvSpPr/>
      </dsp:nvSpPr>
      <dsp:spPr>
        <a:xfrm>
          <a:off x="1343780" y="2340035"/>
          <a:ext cx="4541676" cy="924994"/>
        </a:xfrm>
        <a:prstGeom prst="chevron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7620" rIns="0" bIns="7620" numCol="1" spcCol="1270" anchor="ctr" anchorCtr="0">
          <a:noAutofit/>
        </a:bodyPr>
        <a:lstStyle/>
        <a:p>
          <a:pPr lvl="0" algn="ctr" defTabSz="533400">
            <a:lnSpc>
              <a:spcPct val="150000"/>
            </a:lnSpc>
            <a:spcBef>
              <a:spcPct val="0"/>
            </a:spcBef>
            <a:spcAft>
              <a:spcPts val="0"/>
            </a:spcAft>
          </a:pPr>
          <a:r>
            <a:rPr lang="es-ES" sz="1200" kern="1200" dirty="0" smtClean="0"/>
            <a:t>DOCENCIA DE </a:t>
          </a:r>
          <a:r>
            <a:rPr lang="es-ES" sz="1200" kern="1200" dirty="0" smtClean="0"/>
            <a:t>PREGRADO</a:t>
          </a:r>
          <a:endParaRPr lang="es-ES" sz="1200" kern="1200" dirty="0" smtClean="0"/>
        </a:p>
        <a:p>
          <a:pPr lvl="0" algn="ctr" defTabSz="533400">
            <a:lnSpc>
              <a:spcPct val="150000"/>
            </a:lnSpc>
            <a:spcBef>
              <a:spcPct val="0"/>
            </a:spcBef>
            <a:spcAft>
              <a:spcPts val="0"/>
            </a:spcAft>
          </a:pPr>
          <a:r>
            <a:rPr lang="es-ES" sz="1200" kern="1200" dirty="0" smtClean="0"/>
            <a:t>GESTIÓN </a:t>
          </a:r>
          <a:r>
            <a:rPr lang="es-ES" sz="1200" kern="1200" dirty="0" smtClean="0"/>
            <a:t>INSTITUCIONAL</a:t>
          </a:r>
          <a:endParaRPr lang="es-ES" sz="1200" kern="1200" dirty="0" smtClean="0"/>
        </a:p>
        <a:p>
          <a:pPr lvl="0" algn="ctr" defTabSz="533400">
            <a:lnSpc>
              <a:spcPct val="150000"/>
            </a:lnSpc>
            <a:spcBef>
              <a:spcPct val="0"/>
            </a:spcBef>
            <a:spcAft>
              <a:spcPts val="0"/>
            </a:spcAft>
          </a:pPr>
          <a:r>
            <a:rPr lang="es-ES" sz="1200" kern="1200" dirty="0" smtClean="0"/>
            <a:t>VINCULACIÓN CON EL MEDIO</a:t>
          </a:r>
          <a:endParaRPr lang="es-ES" sz="1200" kern="1200" dirty="0"/>
        </a:p>
      </dsp:txBody>
      <dsp:txXfrm>
        <a:off x="1806277" y="2340035"/>
        <a:ext cx="3616682" cy="924994"/>
      </dsp:txXfrm>
    </dsp:sp>
    <dsp:sp modelId="{74544A26-29E3-4B9F-B878-07C54DBE8572}">
      <dsp:nvSpPr>
        <dsp:cNvPr id="0" name=""/>
        <dsp:cNvSpPr/>
      </dsp:nvSpPr>
      <dsp:spPr>
        <a:xfrm>
          <a:off x="5550319" y="2342311"/>
          <a:ext cx="2565518" cy="924994"/>
        </a:xfrm>
        <a:prstGeom prst="chevron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15240" rIns="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kern="1200" dirty="0" smtClean="0"/>
            <a:t>6 AÑOS</a:t>
          </a:r>
          <a:endParaRPr lang="es-ES" sz="2400" kern="1200" dirty="0"/>
        </a:p>
      </dsp:txBody>
      <dsp:txXfrm>
        <a:off x="6012816" y="2342311"/>
        <a:ext cx="1640524" cy="924994"/>
      </dsp:txXfrm>
    </dsp:sp>
    <dsp:sp modelId="{69513C4F-6B5E-4EC8-933C-31A54464FF64}">
      <dsp:nvSpPr>
        <dsp:cNvPr id="0" name=""/>
        <dsp:cNvSpPr/>
      </dsp:nvSpPr>
      <dsp:spPr>
        <a:xfrm>
          <a:off x="20866" y="3477125"/>
          <a:ext cx="1921090" cy="1367030"/>
        </a:xfrm>
        <a:prstGeom prst="homePlat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0480" tIns="15240" rIns="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kern="1200" dirty="0" smtClean="0">
              <a:latin typeface="+mj-lt"/>
            </a:rPr>
            <a:t>2025</a:t>
          </a:r>
          <a:endParaRPr lang="es-ES" sz="2400" kern="1200" dirty="0"/>
        </a:p>
      </dsp:txBody>
      <dsp:txXfrm>
        <a:off x="20866" y="3477125"/>
        <a:ext cx="1579333" cy="1367030"/>
      </dsp:txXfrm>
    </dsp:sp>
    <dsp:sp modelId="{3752AD2B-86B7-40A0-98BB-5B5420FC9096}">
      <dsp:nvSpPr>
        <dsp:cNvPr id="0" name=""/>
        <dsp:cNvSpPr/>
      </dsp:nvSpPr>
      <dsp:spPr>
        <a:xfrm>
          <a:off x="1393509" y="3481113"/>
          <a:ext cx="4704336" cy="1359343"/>
        </a:xfrm>
        <a:prstGeom prst="chevron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6350" rIns="0" bIns="6350" numCol="1" spcCol="1270" anchor="ctr" anchorCtr="0">
          <a:noAutofit/>
        </a:bodyPr>
        <a:lstStyle/>
        <a:p>
          <a:pPr lvl="0" algn="ctr" defTabSz="444500">
            <a:lnSpc>
              <a:spcPct val="150000"/>
            </a:lnSpc>
            <a:spcBef>
              <a:spcPct val="0"/>
            </a:spcBef>
            <a:spcAft>
              <a:spcPts val="600"/>
            </a:spcAft>
          </a:pPr>
          <a:r>
            <a:rPr lang="es-MX" sz="1000" b="0" kern="1200" dirty="0" smtClean="0"/>
            <a:t>DOCENCIA Y RESULTADOS DEL PROCESO DE </a:t>
          </a:r>
          <a:r>
            <a:rPr lang="es-MX" sz="1000" b="0" kern="1200" dirty="0" smtClean="0"/>
            <a:t>FORMACIÓN</a:t>
          </a:r>
          <a:r>
            <a:rPr lang="es-MX" sz="1000" b="0" kern="1200" dirty="0" smtClean="0"/>
            <a:t/>
          </a:r>
          <a:br>
            <a:rPr lang="es-MX" sz="1000" b="0" kern="1200" dirty="0" smtClean="0"/>
          </a:br>
          <a:r>
            <a:rPr lang="es-MX" sz="1000" b="0" kern="1200" dirty="0" smtClean="0"/>
            <a:t>GESTIÓN ESTRATÉGICA Y RECURSOS </a:t>
          </a:r>
          <a:r>
            <a:rPr lang="es-MX" sz="1000" b="0" kern="1200" dirty="0" smtClean="0"/>
            <a:t>INSTITUCIONALES</a:t>
          </a:r>
          <a:r>
            <a:rPr lang="es-MX" sz="1000" b="0" kern="1200" dirty="0" smtClean="0"/>
            <a:t/>
          </a:r>
          <a:br>
            <a:rPr lang="es-MX" sz="1000" b="0" kern="1200" dirty="0" smtClean="0"/>
          </a:br>
          <a:r>
            <a:rPr lang="es-MX" sz="1000" b="0" kern="1200" dirty="0" smtClean="0"/>
            <a:t>ASEGURAMIENTO INTERNO DE LA </a:t>
          </a:r>
          <a:r>
            <a:rPr lang="es-MX" sz="1000" b="0" kern="1200" dirty="0" smtClean="0"/>
            <a:t>CALIDAD</a:t>
          </a:r>
          <a:r>
            <a:rPr lang="es-MX" sz="1000" b="0" kern="1200" dirty="0" smtClean="0"/>
            <a:t/>
          </a:r>
          <a:br>
            <a:rPr lang="es-MX" sz="1000" b="0" kern="1200" dirty="0" smtClean="0"/>
          </a:br>
          <a:r>
            <a:rPr lang="es-ES" sz="1000" b="0" kern="1200" dirty="0" smtClean="0"/>
            <a:t>VINCULACIÓN CON EL </a:t>
          </a:r>
          <a:r>
            <a:rPr lang="es-ES" sz="1000" b="0" kern="1200" dirty="0" smtClean="0"/>
            <a:t>MEDIO</a:t>
          </a:r>
          <a:r>
            <a:rPr lang="es-ES" sz="1000" b="0" kern="1200" dirty="0" smtClean="0"/>
            <a:t/>
          </a:r>
          <a:br>
            <a:rPr lang="es-ES" sz="1000" b="0" kern="1200" dirty="0" smtClean="0"/>
          </a:br>
          <a:r>
            <a:rPr lang="es-ES" sz="1000" b="0" kern="1200" dirty="0" smtClean="0"/>
            <a:t>INVESTIGACIÓN, CREACIÓN Y/O INNOVACIÓN</a:t>
          </a:r>
          <a:endParaRPr lang="es-ES" sz="1000" b="0" kern="1200" dirty="0"/>
        </a:p>
      </dsp:txBody>
      <dsp:txXfrm>
        <a:off x="2073181" y="3481113"/>
        <a:ext cx="3344993" cy="1359343"/>
      </dsp:txXfrm>
    </dsp:sp>
    <dsp:sp modelId="{271AAB15-62CE-4C3C-B6E4-1DD29217971C}">
      <dsp:nvSpPr>
        <dsp:cNvPr id="0" name=""/>
        <dsp:cNvSpPr/>
      </dsp:nvSpPr>
      <dsp:spPr>
        <a:xfrm>
          <a:off x="5500999" y="3434798"/>
          <a:ext cx="2878166" cy="1458133"/>
        </a:xfrm>
        <a:prstGeom prst="chevron">
          <a:avLst/>
        </a:prstGeom>
        <a:solidFill>
          <a:srgbClr val="FFCC00">
            <a:alpha val="90000"/>
          </a:srgbClr>
        </a:solidFill>
        <a:ln w="12700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/>
            <a:t>EXCELENCIA </a:t>
          </a:r>
          <a:br>
            <a:rPr lang="es-ES" sz="2000" kern="1200" dirty="0" smtClean="0"/>
          </a:br>
          <a:r>
            <a:rPr lang="es-ES" sz="2000" kern="1200" dirty="0" smtClean="0"/>
            <a:t>6 AÑOS</a:t>
          </a:r>
          <a:endParaRPr lang="es-ES" sz="2000" kern="1200" dirty="0"/>
        </a:p>
      </dsp:txBody>
      <dsp:txXfrm>
        <a:off x="6230066" y="3434798"/>
        <a:ext cx="1420033" cy="145813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C6C00A-9031-416B-B52E-294EF40C1A14}">
      <dsp:nvSpPr>
        <dsp:cNvPr id="0" name=""/>
        <dsp:cNvSpPr/>
      </dsp:nvSpPr>
      <dsp:spPr>
        <a:xfrm>
          <a:off x="673" y="744373"/>
          <a:ext cx="1079865" cy="431946"/>
        </a:xfrm>
        <a:prstGeom prst="chevron">
          <a:avLst/>
        </a:prstGeom>
        <a:solidFill>
          <a:srgbClr val="FFC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>
              <a:solidFill>
                <a:schemeClr val="tx1"/>
              </a:solidFill>
            </a:rPr>
            <a:t>2018</a:t>
          </a:r>
          <a:endParaRPr lang="es-ES" sz="2000" kern="1200" dirty="0">
            <a:solidFill>
              <a:schemeClr val="tx1"/>
            </a:solidFill>
          </a:endParaRPr>
        </a:p>
      </dsp:txBody>
      <dsp:txXfrm>
        <a:off x="216646" y="744373"/>
        <a:ext cx="647919" cy="431946"/>
      </dsp:txXfrm>
    </dsp:sp>
    <dsp:sp modelId="{F6371E95-1306-46A0-948B-CA6455AB4B1A}">
      <dsp:nvSpPr>
        <dsp:cNvPr id="0" name=""/>
        <dsp:cNvSpPr/>
      </dsp:nvSpPr>
      <dsp:spPr>
        <a:xfrm>
          <a:off x="972552" y="744373"/>
          <a:ext cx="1079865" cy="431946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/>
            <a:t>2019</a:t>
          </a:r>
          <a:endParaRPr lang="es-ES" sz="2000" kern="1200" dirty="0"/>
        </a:p>
      </dsp:txBody>
      <dsp:txXfrm>
        <a:off x="1188525" y="744373"/>
        <a:ext cx="647919" cy="431946"/>
      </dsp:txXfrm>
    </dsp:sp>
    <dsp:sp modelId="{2259E70D-F2A0-40EA-9129-F7011F97BDAF}">
      <dsp:nvSpPr>
        <dsp:cNvPr id="0" name=""/>
        <dsp:cNvSpPr/>
      </dsp:nvSpPr>
      <dsp:spPr>
        <a:xfrm>
          <a:off x="1944432" y="744373"/>
          <a:ext cx="1079865" cy="431946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/>
            <a:t>2020</a:t>
          </a:r>
          <a:endParaRPr lang="es-ES" sz="2000" kern="1200" dirty="0"/>
        </a:p>
      </dsp:txBody>
      <dsp:txXfrm>
        <a:off x="2160405" y="744373"/>
        <a:ext cx="647919" cy="431946"/>
      </dsp:txXfrm>
    </dsp:sp>
    <dsp:sp modelId="{EE6F775E-E9FF-4FF9-8C4C-6DB384E9780F}">
      <dsp:nvSpPr>
        <dsp:cNvPr id="0" name=""/>
        <dsp:cNvSpPr/>
      </dsp:nvSpPr>
      <dsp:spPr>
        <a:xfrm>
          <a:off x="2916311" y="744373"/>
          <a:ext cx="1079865" cy="431946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/>
            <a:t>2021</a:t>
          </a:r>
          <a:endParaRPr lang="es-ES" sz="2000" kern="1200" dirty="0"/>
        </a:p>
      </dsp:txBody>
      <dsp:txXfrm>
        <a:off x="3132284" y="744373"/>
        <a:ext cx="647919" cy="431946"/>
      </dsp:txXfrm>
    </dsp:sp>
    <dsp:sp modelId="{282BF3EE-8F30-41A1-9212-E24EDB59ED8F}">
      <dsp:nvSpPr>
        <dsp:cNvPr id="0" name=""/>
        <dsp:cNvSpPr/>
      </dsp:nvSpPr>
      <dsp:spPr>
        <a:xfrm>
          <a:off x="3888190" y="744373"/>
          <a:ext cx="1079865" cy="431946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/>
            <a:t>2022</a:t>
          </a:r>
          <a:endParaRPr lang="es-ES" sz="2000" kern="1200" dirty="0"/>
        </a:p>
      </dsp:txBody>
      <dsp:txXfrm>
        <a:off x="4104163" y="744373"/>
        <a:ext cx="647919" cy="431946"/>
      </dsp:txXfrm>
    </dsp:sp>
    <dsp:sp modelId="{8EF10FE6-DF49-4EEE-B05D-208B01CF1F1C}">
      <dsp:nvSpPr>
        <dsp:cNvPr id="0" name=""/>
        <dsp:cNvSpPr/>
      </dsp:nvSpPr>
      <dsp:spPr>
        <a:xfrm>
          <a:off x="4860069" y="744373"/>
          <a:ext cx="1079865" cy="431946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/>
            <a:t>2023</a:t>
          </a:r>
          <a:endParaRPr lang="es-ES" sz="2000" kern="1200" dirty="0"/>
        </a:p>
      </dsp:txBody>
      <dsp:txXfrm>
        <a:off x="5076042" y="744373"/>
        <a:ext cx="647919" cy="431946"/>
      </dsp:txXfrm>
    </dsp:sp>
    <dsp:sp modelId="{F6575625-DECC-403F-981E-68C8F28EB28B}">
      <dsp:nvSpPr>
        <dsp:cNvPr id="0" name=""/>
        <dsp:cNvSpPr/>
      </dsp:nvSpPr>
      <dsp:spPr>
        <a:xfrm>
          <a:off x="5831949" y="744373"/>
          <a:ext cx="1079865" cy="431946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/>
            <a:t>2024</a:t>
          </a:r>
          <a:endParaRPr lang="es-ES" sz="2000" kern="1200" dirty="0"/>
        </a:p>
      </dsp:txBody>
      <dsp:txXfrm>
        <a:off x="6047922" y="744373"/>
        <a:ext cx="647919" cy="431946"/>
      </dsp:txXfrm>
    </dsp:sp>
    <dsp:sp modelId="{ED3BE81F-160A-45B8-B889-59AEB2982371}">
      <dsp:nvSpPr>
        <dsp:cNvPr id="0" name=""/>
        <dsp:cNvSpPr/>
      </dsp:nvSpPr>
      <dsp:spPr>
        <a:xfrm>
          <a:off x="6803828" y="744373"/>
          <a:ext cx="1079865" cy="431946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/>
            <a:t>2025</a:t>
          </a:r>
          <a:endParaRPr lang="es-ES" sz="2000" kern="1200" dirty="0"/>
        </a:p>
      </dsp:txBody>
      <dsp:txXfrm>
        <a:off x="7019801" y="744373"/>
        <a:ext cx="647919" cy="43194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C6C00A-9031-416B-B52E-294EF40C1A14}">
      <dsp:nvSpPr>
        <dsp:cNvPr id="0" name=""/>
        <dsp:cNvSpPr/>
      </dsp:nvSpPr>
      <dsp:spPr>
        <a:xfrm>
          <a:off x="673" y="744373"/>
          <a:ext cx="1079865" cy="431946"/>
        </a:xfrm>
        <a:prstGeom prst="chevron">
          <a:avLst/>
        </a:prstGeom>
        <a:solidFill>
          <a:srgbClr val="07375D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/>
            <a:t>2018</a:t>
          </a:r>
          <a:endParaRPr lang="es-ES" sz="2000" kern="1200" dirty="0"/>
        </a:p>
      </dsp:txBody>
      <dsp:txXfrm>
        <a:off x="216646" y="744373"/>
        <a:ext cx="647919" cy="431946"/>
      </dsp:txXfrm>
    </dsp:sp>
    <dsp:sp modelId="{F6371E95-1306-46A0-948B-CA6455AB4B1A}">
      <dsp:nvSpPr>
        <dsp:cNvPr id="0" name=""/>
        <dsp:cNvSpPr/>
      </dsp:nvSpPr>
      <dsp:spPr>
        <a:xfrm>
          <a:off x="972552" y="744373"/>
          <a:ext cx="1079865" cy="431946"/>
        </a:xfrm>
        <a:prstGeom prst="chevron">
          <a:avLst/>
        </a:prstGeom>
        <a:solidFill>
          <a:srgbClr val="FFC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>
              <a:solidFill>
                <a:schemeClr val="tx1"/>
              </a:solidFill>
            </a:rPr>
            <a:t>2019</a:t>
          </a:r>
          <a:endParaRPr lang="es-ES" sz="2000" kern="1200" dirty="0">
            <a:solidFill>
              <a:schemeClr val="tx1"/>
            </a:solidFill>
          </a:endParaRPr>
        </a:p>
      </dsp:txBody>
      <dsp:txXfrm>
        <a:off x="1188525" y="744373"/>
        <a:ext cx="647919" cy="431946"/>
      </dsp:txXfrm>
    </dsp:sp>
    <dsp:sp modelId="{2259E70D-F2A0-40EA-9129-F7011F97BDAF}">
      <dsp:nvSpPr>
        <dsp:cNvPr id="0" name=""/>
        <dsp:cNvSpPr/>
      </dsp:nvSpPr>
      <dsp:spPr>
        <a:xfrm>
          <a:off x="1944432" y="744373"/>
          <a:ext cx="1079865" cy="431946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/>
            <a:t>2020</a:t>
          </a:r>
          <a:endParaRPr lang="es-ES" sz="2000" kern="1200" dirty="0"/>
        </a:p>
      </dsp:txBody>
      <dsp:txXfrm>
        <a:off x="2160405" y="744373"/>
        <a:ext cx="647919" cy="431946"/>
      </dsp:txXfrm>
    </dsp:sp>
    <dsp:sp modelId="{EE6F775E-E9FF-4FF9-8C4C-6DB384E9780F}">
      <dsp:nvSpPr>
        <dsp:cNvPr id="0" name=""/>
        <dsp:cNvSpPr/>
      </dsp:nvSpPr>
      <dsp:spPr>
        <a:xfrm>
          <a:off x="2916311" y="744373"/>
          <a:ext cx="1079865" cy="431946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/>
            <a:t>2021</a:t>
          </a:r>
          <a:endParaRPr lang="es-ES" sz="2000" kern="1200" dirty="0"/>
        </a:p>
      </dsp:txBody>
      <dsp:txXfrm>
        <a:off x="3132284" y="744373"/>
        <a:ext cx="647919" cy="431946"/>
      </dsp:txXfrm>
    </dsp:sp>
    <dsp:sp modelId="{282BF3EE-8F30-41A1-9212-E24EDB59ED8F}">
      <dsp:nvSpPr>
        <dsp:cNvPr id="0" name=""/>
        <dsp:cNvSpPr/>
      </dsp:nvSpPr>
      <dsp:spPr>
        <a:xfrm>
          <a:off x="3888190" y="744373"/>
          <a:ext cx="1079865" cy="431946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/>
            <a:t>2022</a:t>
          </a:r>
          <a:endParaRPr lang="es-ES" sz="2000" kern="1200" dirty="0"/>
        </a:p>
      </dsp:txBody>
      <dsp:txXfrm>
        <a:off x="4104163" y="744373"/>
        <a:ext cx="647919" cy="431946"/>
      </dsp:txXfrm>
    </dsp:sp>
    <dsp:sp modelId="{8EF10FE6-DF49-4EEE-B05D-208B01CF1F1C}">
      <dsp:nvSpPr>
        <dsp:cNvPr id="0" name=""/>
        <dsp:cNvSpPr/>
      </dsp:nvSpPr>
      <dsp:spPr>
        <a:xfrm>
          <a:off x="4860069" y="744373"/>
          <a:ext cx="1079865" cy="431946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/>
            <a:t>2023</a:t>
          </a:r>
          <a:endParaRPr lang="es-ES" sz="2000" kern="1200" dirty="0"/>
        </a:p>
      </dsp:txBody>
      <dsp:txXfrm>
        <a:off x="5076042" y="744373"/>
        <a:ext cx="647919" cy="431946"/>
      </dsp:txXfrm>
    </dsp:sp>
    <dsp:sp modelId="{F6575625-DECC-403F-981E-68C8F28EB28B}">
      <dsp:nvSpPr>
        <dsp:cNvPr id="0" name=""/>
        <dsp:cNvSpPr/>
      </dsp:nvSpPr>
      <dsp:spPr>
        <a:xfrm>
          <a:off x="5831949" y="744373"/>
          <a:ext cx="1079865" cy="431946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/>
            <a:t>2024</a:t>
          </a:r>
          <a:endParaRPr lang="es-ES" sz="2000" kern="1200" dirty="0"/>
        </a:p>
      </dsp:txBody>
      <dsp:txXfrm>
        <a:off x="6047922" y="744373"/>
        <a:ext cx="647919" cy="431946"/>
      </dsp:txXfrm>
    </dsp:sp>
    <dsp:sp modelId="{ED3BE81F-160A-45B8-B889-59AEB2982371}">
      <dsp:nvSpPr>
        <dsp:cNvPr id="0" name=""/>
        <dsp:cNvSpPr/>
      </dsp:nvSpPr>
      <dsp:spPr>
        <a:xfrm>
          <a:off x="6803828" y="744373"/>
          <a:ext cx="1079865" cy="431946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/>
            <a:t>2025</a:t>
          </a:r>
          <a:endParaRPr lang="es-ES" sz="2000" kern="1200" dirty="0"/>
        </a:p>
      </dsp:txBody>
      <dsp:txXfrm>
        <a:off x="7019801" y="744373"/>
        <a:ext cx="647919" cy="43194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C6C00A-9031-416B-B52E-294EF40C1A14}">
      <dsp:nvSpPr>
        <dsp:cNvPr id="0" name=""/>
        <dsp:cNvSpPr/>
      </dsp:nvSpPr>
      <dsp:spPr>
        <a:xfrm>
          <a:off x="673" y="744373"/>
          <a:ext cx="1079865" cy="431946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smtClean="0"/>
            <a:t>2018</a:t>
          </a:r>
          <a:endParaRPr lang="es-ES" sz="2000" kern="1200" dirty="0"/>
        </a:p>
      </dsp:txBody>
      <dsp:txXfrm>
        <a:off x="216646" y="744373"/>
        <a:ext cx="647919" cy="431946"/>
      </dsp:txXfrm>
    </dsp:sp>
    <dsp:sp modelId="{F6371E95-1306-46A0-948B-CA6455AB4B1A}">
      <dsp:nvSpPr>
        <dsp:cNvPr id="0" name=""/>
        <dsp:cNvSpPr/>
      </dsp:nvSpPr>
      <dsp:spPr>
        <a:xfrm>
          <a:off x="972552" y="744373"/>
          <a:ext cx="1079865" cy="431946"/>
        </a:xfrm>
        <a:prstGeom prst="chevron">
          <a:avLst/>
        </a:prstGeom>
        <a:solidFill>
          <a:srgbClr val="07375D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>
              <a:solidFill>
                <a:schemeClr val="bg1"/>
              </a:solidFill>
            </a:rPr>
            <a:t>2019</a:t>
          </a:r>
          <a:endParaRPr lang="es-ES" sz="2000" kern="1200" dirty="0">
            <a:solidFill>
              <a:schemeClr val="bg1"/>
            </a:solidFill>
          </a:endParaRPr>
        </a:p>
      </dsp:txBody>
      <dsp:txXfrm>
        <a:off x="1188525" y="744373"/>
        <a:ext cx="647919" cy="431946"/>
      </dsp:txXfrm>
    </dsp:sp>
    <dsp:sp modelId="{2259E70D-F2A0-40EA-9129-F7011F97BDAF}">
      <dsp:nvSpPr>
        <dsp:cNvPr id="0" name=""/>
        <dsp:cNvSpPr/>
      </dsp:nvSpPr>
      <dsp:spPr>
        <a:xfrm>
          <a:off x="1944432" y="744373"/>
          <a:ext cx="1079865" cy="431946"/>
        </a:xfrm>
        <a:prstGeom prst="chevron">
          <a:avLst/>
        </a:prstGeom>
        <a:solidFill>
          <a:srgbClr val="FFC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>
              <a:solidFill>
                <a:schemeClr val="tx1"/>
              </a:solidFill>
            </a:rPr>
            <a:t>2020</a:t>
          </a:r>
          <a:endParaRPr lang="es-ES" sz="2000" kern="1200" dirty="0">
            <a:solidFill>
              <a:schemeClr val="tx1"/>
            </a:solidFill>
          </a:endParaRPr>
        </a:p>
      </dsp:txBody>
      <dsp:txXfrm>
        <a:off x="2160405" y="744373"/>
        <a:ext cx="647919" cy="431946"/>
      </dsp:txXfrm>
    </dsp:sp>
    <dsp:sp modelId="{EE6F775E-E9FF-4FF9-8C4C-6DB384E9780F}">
      <dsp:nvSpPr>
        <dsp:cNvPr id="0" name=""/>
        <dsp:cNvSpPr/>
      </dsp:nvSpPr>
      <dsp:spPr>
        <a:xfrm>
          <a:off x="2916311" y="744373"/>
          <a:ext cx="1079865" cy="431946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/>
            <a:t>2021</a:t>
          </a:r>
          <a:endParaRPr lang="es-ES" sz="2000" kern="1200" dirty="0"/>
        </a:p>
      </dsp:txBody>
      <dsp:txXfrm>
        <a:off x="3132284" y="744373"/>
        <a:ext cx="647919" cy="431946"/>
      </dsp:txXfrm>
    </dsp:sp>
    <dsp:sp modelId="{282BF3EE-8F30-41A1-9212-E24EDB59ED8F}">
      <dsp:nvSpPr>
        <dsp:cNvPr id="0" name=""/>
        <dsp:cNvSpPr/>
      </dsp:nvSpPr>
      <dsp:spPr>
        <a:xfrm>
          <a:off x="3888190" y="744373"/>
          <a:ext cx="1079865" cy="431946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/>
            <a:t>2022</a:t>
          </a:r>
          <a:endParaRPr lang="es-ES" sz="2000" kern="1200" dirty="0"/>
        </a:p>
      </dsp:txBody>
      <dsp:txXfrm>
        <a:off x="4104163" y="744373"/>
        <a:ext cx="647919" cy="431946"/>
      </dsp:txXfrm>
    </dsp:sp>
    <dsp:sp modelId="{8EF10FE6-DF49-4EEE-B05D-208B01CF1F1C}">
      <dsp:nvSpPr>
        <dsp:cNvPr id="0" name=""/>
        <dsp:cNvSpPr/>
      </dsp:nvSpPr>
      <dsp:spPr>
        <a:xfrm>
          <a:off x="4860069" y="744373"/>
          <a:ext cx="1079865" cy="431946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/>
            <a:t>2023</a:t>
          </a:r>
          <a:endParaRPr lang="es-ES" sz="2000" kern="1200" dirty="0"/>
        </a:p>
      </dsp:txBody>
      <dsp:txXfrm>
        <a:off x="5076042" y="744373"/>
        <a:ext cx="647919" cy="431946"/>
      </dsp:txXfrm>
    </dsp:sp>
    <dsp:sp modelId="{F6575625-DECC-403F-981E-68C8F28EB28B}">
      <dsp:nvSpPr>
        <dsp:cNvPr id="0" name=""/>
        <dsp:cNvSpPr/>
      </dsp:nvSpPr>
      <dsp:spPr>
        <a:xfrm>
          <a:off x="5831949" y="744373"/>
          <a:ext cx="1079865" cy="431946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/>
            <a:t>2024</a:t>
          </a:r>
          <a:endParaRPr lang="es-ES" sz="2000" kern="1200" dirty="0"/>
        </a:p>
      </dsp:txBody>
      <dsp:txXfrm>
        <a:off x="6047922" y="744373"/>
        <a:ext cx="647919" cy="431946"/>
      </dsp:txXfrm>
    </dsp:sp>
    <dsp:sp modelId="{ED3BE81F-160A-45B8-B889-59AEB2982371}">
      <dsp:nvSpPr>
        <dsp:cNvPr id="0" name=""/>
        <dsp:cNvSpPr/>
      </dsp:nvSpPr>
      <dsp:spPr>
        <a:xfrm>
          <a:off x="6803828" y="744373"/>
          <a:ext cx="1079865" cy="431946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/>
            <a:t>2025</a:t>
          </a:r>
          <a:endParaRPr lang="es-ES" sz="2000" kern="1200" dirty="0"/>
        </a:p>
      </dsp:txBody>
      <dsp:txXfrm>
        <a:off x="7019801" y="744373"/>
        <a:ext cx="647919" cy="43194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C6C00A-9031-416B-B52E-294EF40C1A14}">
      <dsp:nvSpPr>
        <dsp:cNvPr id="0" name=""/>
        <dsp:cNvSpPr/>
      </dsp:nvSpPr>
      <dsp:spPr>
        <a:xfrm>
          <a:off x="673" y="744373"/>
          <a:ext cx="1079865" cy="431946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smtClean="0"/>
            <a:t>2018</a:t>
          </a:r>
          <a:endParaRPr lang="es-ES" sz="2000" kern="1200" dirty="0"/>
        </a:p>
      </dsp:txBody>
      <dsp:txXfrm>
        <a:off x="216646" y="744373"/>
        <a:ext cx="647919" cy="431946"/>
      </dsp:txXfrm>
    </dsp:sp>
    <dsp:sp modelId="{F6371E95-1306-46A0-948B-CA6455AB4B1A}">
      <dsp:nvSpPr>
        <dsp:cNvPr id="0" name=""/>
        <dsp:cNvSpPr/>
      </dsp:nvSpPr>
      <dsp:spPr>
        <a:xfrm>
          <a:off x="972552" y="744373"/>
          <a:ext cx="1079865" cy="431946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/>
            <a:t>2019</a:t>
          </a:r>
          <a:endParaRPr lang="es-ES" sz="2000" kern="1200" dirty="0"/>
        </a:p>
      </dsp:txBody>
      <dsp:txXfrm>
        <a:off x="1188525" y="744373"/>
        <a:ext cx="647919" cy="431946"/>
      </dsp:txXfrm>
    </dsp:sp>
    <dsp:sp modelId="{2259E70D-F2A0-40EA-9129-F7011F97BDAF}">
      <dsp:nvSpPr>
        <dsp:cNvPr id="0" name=""/>
        <dsp:cNvSpPr/>
      </dsp:nvSpPr>
      <dsp:spPr>
        <a:xfrm>
          <a:off x="1944432" y="744373"/>
          <a:ext cx="1079865" cy="431946"/>
        </a:xfrm>
        <a:prstGeom prst="chevron">
          <a:avLst/>
        </a:prstGeom>
        <a:solidFill>
          <a:srgbClr val="07375D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>
              <a:solidFill>
                <a:schemeClr val="bg1"/>
              </a:solidFill>
            </a:rPr>
            <a:t>2020</a:t>
          </a:r>
          <a:endParaRPr lang="es-ES" sz="2000" kern="1200" dirty="0">
            <a:solidFill>
              <a:schemeClr val="bg1"/>
            </a:solidFill>
          </a:endParaRPr>
        </a:p>
      </dsp:txBody>
      <dsp:txXfrm>
        <a:off x="2160405" y="744373"/>
        <a:ext cx="647919" cy="431946"/>
      </dsp:txXfrm>
    </dsp:sp>
    <dsp:sp modelId="{EE6F775E-E9FF-4FF9-8C4C-6DB384E9780F}">
      <dsp:nvSpPr>
        <dsp:cNvPr id="0" name=""/>
        <dsp:cNvSpPr/>
      </dsp:nvSpPr>
      <dsp:spPr>
        <a:xfrm>
          <a:off x="2916311" y="744373"/>
          <a:ext cx="1079865" cy="431946"/>
        </a:xfrm>
        <a:prstGeom prst="chevron">
          <a:avLst/>
        </a:prstGeom>
        <a:solidFill>
          <a:srgbClr val="FFC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>
              <a:solidFill>
                <a:schemeClr val="tx1"/>
              </a:solidFill>
            </a:rPr>
            <a:t>2021</a:t>
          </a:r>
          <a:endParaRPr lang="es-ES" sz="2000" kern="1200" dirty="0">
            <a:solidFill>
              <a:schemeClr val="tx1"/>
            </a:solidFill>
          </a:endParaRPr>
        </a:p>
      </dsp:txBody>
      <dsp:txXfrm>
        <a:off x="3132284" y="744373"/>
        <a:ext cx="647919" cy="431946"/>
      </dsp:txXfrm>
    </dsp:sp>
    <dsp:sp modelId="{282BF3EE-8F30-41A1-9212-E24EDB59ED8F}">
      <dsp:nvSpPr>
        <dsp:cNvPr id="0" name=""/>
        <dsp:cNvSpPr/>
      </dsp:nvSpPr>
      <dsp:spPr>
        <a:xfrm>
          <a:off x="3888190" y="744373"/>
          <a:ext cx="1079865" cy="431946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/>
            <a:t>2022</a:t>
          </a:r>
          <a:endParaRPr lang="es-ES" sz="2000" kern="1200" dirty="0"/>
        </a:p>
      </dsp:txBody>
      <dsp:txXfrm>
        <a:off x="4104163" y="744373"/>
        <a:ext cx="647919" cy="431946"/>
      </dsp:txXfrm>
    </dsp:sp>
    <dsp:sp modelId="{8EF10FE6-DF49-4EEE-B05D-208B01CF1F1C}">
      <dsp:nvSpPr>
        <dsp:cNvPr id="0" name=""/>
        <dsp:cNvSpPr/>
      </dsp:nvSpPr>
      <dsp:spPr>
        <a:xfrm>
          <a:off x="4860069" y="744373"/>
          <a:ext cx="1079865" cy="431946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/>
            <a:t>2023</a:t>
          </a:r>
          <a:endParaRPr lang="es-ES" sz="2000" kern="1200" dirty="0"/>
        </a:p>
      </dsp:txBody>
      <dsp:txXfrm>
        <a:off x="5076042" y="744373"/>
        <a:ext cx="647919" cy="431946"/>
      </dsp:txXfrm>
    </dsp:sp>
    <dsp:sp modelId="{F6575625-DECC-403F-981E-68C8F28EB28B}">
      <dsp:nvSpPr>
        <dsp:cNvPr id="0" name=""/>
        <dsp:cNvSpPr/>
      </dsp:nvSpPr>
      <dsp:spPr>
        <a:xfrm>
          <a:off x="5831949" y="744373"/>
          <a:ext cx="1079865" cy="431946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/>
            <a:t>2024</a:t>
          </a:r>
          <a:endParaRPr lang="es-ES" sz="2000" kern="1200" dirty="0"/>
        </a:p>
      </dsp:txBody>
      <dsp:txXfrm>
        <a:off x="6047922" y="744373"/>
        <a:ext cx="647919" cy="431946"/>
      </dsp:txXfrm>
    </dsp:sp>
    <dsp:sp modelId="{ED3BE81F-160A-45B8-B889-59AEB2982371}">
      <dsp:nvSpPr>
        <dsp:cNvPr id="0" name=""/>
        <dsp:cNvSpPr/>
      </dsp:nvSpPr>
      <dsp:spPr>
        <a:xfrm>
          <a:off x="6803828" y="744373"/>
          <a:ext cx="1079865" cy="431946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/>
            <a:t>2025</a:t>
          </a:r>
          <a:endParaRPr lang="es-ES" sz="2000" kern="1200" dirty="0"/>
        </a:p>
      </dsp:txBody>
      <dsp:txXfrm>
        <a:off x="7019801" y="744373"/>
        <a:ext cx="647919" cy="43194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C6C00A-9031-416B-B52E-294EF40C1A14}">
      <dsp:nvSpPr>
        <dsp:cNvPr id="0" name=""/>
        <dsp:cNvSpPr/>
      </dsp:nvSpPr>
      <dsp:spPr>
        <a:xfrm>
          <a:off x="673" y="744373"/>
          <a:ext cx="1079865" cy="431946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smtClean="0"/>
            <a:t>2018</a:t>
          </a:r>
          <a:endParaRPr lang="es-ES" sz="2000" kern="1200" dirty="0"/>
        </a:p>
      </dsp:txBody>
      <dsp:txXfrm>
        <a:off x="216646" y="744373"/>
        <a:ext cx="647919" cy="431946"/>
      </dsp:txXfrm>
    </dsp:sp>
    <dsp:sp modelId="{F6371E95-1306-46A0-948B-CA6455AB4B1A}">
      <dsp:nvSpPr>
        <dsp:cNvPr id="0" name=""/>
        <dsp:cNvSpPr/>
      </dsp:nvSpPr>
      <dsp:spPr>
        <a:xfrm>
          <a:off x="972552" y="744373"/>
          <a:ext cx="1079865" cy="431946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/>
            <a:t>2019</a:t>
          </a:r>
          <a:endParaRPr lang="es-ES" sz="2000" kern="1200" dirty="0"/>
        </a:p>
      </dsp:txBody>
      <dsp:txXfrm>
        <a:off x="1188525" y="744373"/>
        <a:ext cx="647919" cy="431946"/>
      </dsp:txXfrm>
    </dsp:sp>
    <dsp:sp modelId="{2259E70D-F2A0-40EA-9129-F7011F97BDAF}">
      <dsp:nvSpPr>
        <dsp:cNvPr id="0" name=""/>
        <dsp:cNvSpPr/>
      </dsp:nvSpPr>
      <dsp:spPr>
        <a:xfrm>
          <a:off x="1944432" y="744373"/>
          <a:ext cx="1079865" cy="431946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/>
            <a:t>2020</a:t>
          </a:r>
          <a:endParaRPr lang="es-ES" sz="2000" kern="1200" dirty="0"/>
        </a:p>
      </dsp:txBody>
      <dsp:txXfrm>
        <a:off x="2160405" y="744373"/>
        <a:ext cx="647919" cy="431946"/>
      </dsp:txXfrm>
    </dsp:sp>
    <dsp:sp modelId="{EE6F775E-E9FF-4FF9-8C4C-6DB384E9780F}">
      <dsp:nvSpPr>
        <dsp:cNvPr id="0" name=""/>
        <dsp:cNvSpPr/>
      </dsp:nvSpPr>
      <dsp:spPr>
        <a:xfrm>
          <a:off x="2916311" y="744373"/>
          <a:ext cx="1079865" cy="431946"/>
        </a:xfrm>
        <a:prstGeom prst="chevron">
          <a:avLst/>
        </a:prstGeom>
        <a:solidFill>
          <a:srgbClr val="07375D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>
              <a:solidFill>
                <a:schemeClr val="bg1"/>
              </a:solidFill>
            </a:rPr>
            <a:t>2021</a:t>
          </a:r>
          <a:endParaRPr lang="es-ES" sz="2000" kern="1200" dirty="0">
            <a:solidFill>
              <a:schemeClr val="bg1"/>
            </a:solidFill>
          </a:endParaRPr>
        </a:p>
      </dsp:txBody>
      <dsp:txXfrm>
        <a:off x="3132284" y="744373"/>
        <a:ext cx="647919" cy="431946"/>
      </dsp:txXfrm>
    </dsp:sp>
    <dsp:sp modelId="{282BF3EE-8F30-41A1-9212-E24EDB59ED8F}">
      <dsp:nvSpPr>
        <dsp:cNvPr id="0" name=""/>
        <dsp:cNvSpPr/>
      </dsp:nvSpPr>
      <dsp:spPr>
        <a:xfrm>
          <a:off x="3888190" y="744373"/>
          <a:ext cx="1079865" cy="431946"/>
        </a:xfrm>
        <a:prstGeom prst="chevron">
          <a:avLst/>
        </a:prstGeom>
        <a:solidFill>
          <a:srgbClr val="FFC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>
              <a:solidFill>
                <a:schemeClr val="tx1"/>
              </a:solidFill>
            </a:rPr>
            <a:t>2022</a:t>
          </a:r>
          <a:endParaRPr lang="es-ES" sz="2000" kern="1200" dirty="0">
            <a:solidFill>
              <a:schemeClr val="tx1"/>
            </a:solidFill>
          </a:endParaRPr>
        </a:p>
      </dsp:txBody>
      <dsp:txXfrm>
        <a:off x="4104163" y="744373"/>
        <a:ext cx="647919" cy="431946"/>
      </dsp:txXfrm>
    </dsp:sp>
    <dsp:sp modelId="{8EF10FE6-DF49-4EEE-B05D-208B01CF1F1C}">
      <dsp:nvSpPr>
        <dsp:cNvPr id="0" name=""/>
        <dsp:cNvSpPr/>
      </dsp:nvSpPr>
      <dsp:spPr>
        <a:xfrm>
          <a:off x="4860069" y="744373"/>
          <a:ext cx="1079865" cy="431946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/>
            <a:t>2023</a:t>
          </a:r>
          <a:endParaRPr lang="es-ES" sz="2000" kern="1200" dirty="0"/>
        </a:p>
      </dsp:txBody>
      <dsp:txXfrm>
        <a:off x="5076042" y="744373"/>
        <a:ext cx="647919" cy="431946"/>
      </dsp:txXfrm>
    </dsp:sp>
    <dsp:sp modelId="{F6575625-DECC-403F-981E-68C8F28EB28B}">
      <dsp:nvSpPr>
        <dsp:cNvPr id="0" name=""/>
        <dsp:cNvSpPr/>
      </dsp:nvSpPr>
      <dsp:spPr>
        <a:xfrm>
          <a:off x="5831949" y="744373"/>
          <a:ext cx="1079865" cy="431946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/>
            <a:t>2024</a:t>
          </a:r>
          <a:endParaRPr lang="es-ES" sz="2000" kern="1200" dirty="0"/>
        </a:p>
      </dsp:txBody>
      <dsp:txXfrm>
        <a:off x="6047922" y="744373"/>
        <a:ext cx="647919" cy="431946"/>
      </dsp:txXfrm>
    </dsp:sp>
    <dsp:sp modelId="{ED3BE81F-160A-45B8-B889-59AEB2982371}">
      <dsp:nvSpPr>
        <dsp:cNvPr id="0" name=""/>
        <dsp:cNvSpPr/>
      </dsp:nvSpPr>
      <dsp:spPr>
        <a:xfrm>
          <a:off x="6803828" y="744373"/>
          <a:ext cx="1079865" cy="431946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/>
            <a:t>2025</a:t>
          </a:r>
          <a:endParaRPr lang="es-ES" sz="2000" kern="1200" dirty="0"/>
        </a:p>
      </dsp:txBody>
      <dsp:txXfrm>
        <a:off x="7019801" y="744373"/>
        <a:ext cx="647919" cy="431946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C6C00A-9031-416B-B52E-294EF40C1A14}">
      <dsp:nvSpPr>
        <dsp:cNvPr id="0" name=""/>
        <dsp:cNvSpPr/>
      </dsp:nvSpPr>
      <dsp:spPr>
        <a:xfrm>
          <a:off x="673" y="744373"/>
          <a:ext cx="1079865" cy="431946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smtClean="0"/>
            <a:t>2018</a:t>
          </a:r>
          <a:endParaRPr lang="es-ES" sz="2000" kern="1200" dirty="0"/>
        </a:p>
      </dsp:txBody>
      <dsp:txXfrm>
        <a:off x="216646" y="744373"/>
        <a:ext cx="647919" cy="431946"/>
      </dsp:txXfrm>
    </dsp:sp>
    <dsp:sp modelId="{F6371E95-1306-46A0-948B-CA6455AB4B1A}">
      <dsp:nvSpPr>
        <dsp:cNvPr id="0" name=""/>
        <dsp:cNvSpPr/>
      </dsp:nvSpPr>
      <dsp:spPr>
        <a:xfrm>
          <a:off x="972552" y="744373"/>
          <a:ext cx="1079865" cy="431946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/>
            <a:t>2019</a:t>
          </a:r>
          <a:endParaRPr lang="es-ES" sz="2000" kern="1200" dirty="0"/>
        </a:p>
      </dsp:txBody>
      <dsp:txXfrm>
        <a:off x="1188525" y="744373"/>
        <a:ext cx="647919" cy="431946"/>
      </dsp:txXfrm>
    </dsp:sp>
    <dsp:sp modelId="{2259E70D-F2A0-40EA-9129-F7011F97BDAF}">
      <dsp:nvSpPr>
        <dsp:cNvPr id="0" name=""/>
        <dsp:cNvSpPr/>
      </dsp:nvSpPr>
      <dsp:spPr>
        <a:xfrm>
          <a:off x="1944432" y="744373"/>
          <a:ext cx="1079865" cy="431946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/>
            <a:t>2020</a:t>
          </a:r>
          <a:endParaRPr lang="es-ES" sz="2000" kern="1200" dirty="0"/>
        </a:p>
      </dsp:txBody>
      <dsp:txXfrm>
        <a:off x="2160405" y="744373"/>
        <a:ext cx="647919" cy="431946"/>
      </dsp:txXfrm>
    </dsp:sp>
    <dsp:sp modelId="{EE6F775E-E9FF-4FF9-8C4C-6DB384E9780F}">
      <dsp:nvSpPr>
        <dsp:cNvPr id="0" name=""/>
        <dsp:cNvSpPr/>
      </dsp:nvSpPr>
      <dsp:spPr>
        <a:xfrm>
          <a:off x="2916311" y="744373"/>
          <a:ext cx="1079865" cy="431946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/>
            <a:t>2021</a:t>
          </a:r>
          <a:endParaRPr lang="es-ES" sz="2000" kern="1200" dirty="0"/>
        </a:p>
      </dsp:txBody>
      <dsp:txXfrm>
        <a:off x="3132284" y="744373"/>
        <a:ext cx="647919" cy="431946"/>
      </dsp:txXfrm>
    </dsp:sp>
    <dsp:sp modelId="{282BF3EE-8F30-41A1-9212-E24EDB59ED8F}">
      <dsp:nvSpPr>
        <dsp:cNvPr id="0" name=""/>
        <dsp:cNvSpPr/>
      </dsp:nvSpPr>
      <dsp:spPr>
        <a:xfrm>
          <a:off x="3888190" y="744373"/>
          <a:ext cx="1079865" cy="431946"/>
        </a:xfrm>
        <a:prstGeom prst="chevron">
          <a:avLst/>
        </a:prstGeom>
        <a:solidFill>
          <a:srgbClr val="07375D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>
              <a:solidFill>
                <a:schemeClr val="bg1"/>
              </a:solidFill>
            </a:rPr>
            <a:t>2022</a:t>
          </a:r>
          <a:endParaRPr lang="es-ES" sz="2000" kern="1200" dirty="0">
            <a:solidFill>
              <a:schemeClr val="bg1"/>
            </a:solidFill>
          </a:endParaRPr>
        </a:p>
      </dsp:txBody>
      <dsp:txXfrm>
        <a:off x="4104163" y="744373"/>
        <a:ext cx="647919" cy="431946"/>
      </dsp:txXfrm>
    </dsp:sp>
    <dsp:sp modelId="{8EF10FE6-DF49-4EEE-B05D-208B01CF1F1C}">
      <dsp:nvSpPr>
        <dsp:cNvPr id="0" name=""/>
        <dsp:cNvSpPr/>
      </dsp:nvSpPr>
      <dsp:spPr>
        <a:xfrm>
          <a:off x="4860069" y="744373"/>
          <a:ext cx="1079865" cy="431946"/>
        </a:xfrm>
        <a:prstGeom prst="chevron">
          <a:avLst/>
        </a:prstGeom>
        <a:solidFill>
          <a:srgbClr val="FFC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>
              <a:solidFill>
                <a:schemeClr val="tx1"/>
              </a:solidFill>
            </a:rPr>
            <a:t>2023</a:t>
          </a:r>
          <a:endParaRPr lang="es-ES" sz="2000" kern="1200" dirty="0">
            <a:solidFill>
              <a:schemeClr val="tx1"/>
            </a:solidFill>
          </a:endParaRPr>
        </a:p>
      </dsp:txBody>
      <dsp:txXfrm>
        <a:off x="5076042" y="744373"/>
        <a:ext cx="647919" cy="431946"/>
      </dsp:txXfrm>
    </dsp:sp>
    <dsp:sp modelId="{F6575625-DECC-403F-981E-68C8F28EB28B}">
      <dsp:nvSpPr>
        <dsp:cNvPr id="0" name=""/>
        <dsp:cNvSpPr/>
      </dsp:nvSpPr>
      <dsp:spPr>
        <a:xfrm>
          <a:off x="5831949" y="744373"/>
          <a:ext cx="1079865" cy="431946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/>
            <a:t>2024</a:t>
          </a:r>
          <a:endParaRPr lang="es-ES" sz="2000" kern="1200" dirty="0"/>
        </a:p>
      </dsp:txBody>
      <dsp:txXfrm>
        <a:off x="6047922" y="744373"/>
        <a:ext cx="647919" cy="431946"/>
      </dsp:txXfrm>
    </dsp:sp>
    <dsp:sp modelId="{ED3BE81F-160A-45B8-B889-59AEB2982371}">
      <dsp:nvSpPr>
        <dsp:cNvPr id="0" name=""/>
        <dsp:cNvSpPr/>
      </dsp:nvSpPr>
      <dsp:spPr>
        <a:xfrm>
          <a:off x="6803828" y="744373"/>
          <a:ext cx="1079865" cy="431946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/>
            <a:t>2025</a:t>
          </a:r>
          <a:endParaRPr lang="es-ES" sz="2000" kern="1200" dirty="0"/>
        </a:p>
      </dsp:txBody>
      <dsp:txXfrm>
        <a:off x="7019801" y="744373"/>
        <a:ext cx="647919" cy="431946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C6C00A-9031-416B-B52E-294EF40C1A14}">
      <dsp:nvSpPr>
        <dsp:cNvPr id="0" name=""/>
        <dsp:cNvSpPr/>
      </dsp:nvSpPr>
      <dsp:spPr>
        <a:xfrm>
          <a:off x="673" y="744373"/>
          <a:ext cx="1079865" cy="431946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smtClean="0"/>
            <a:t>2018</a:t>
          </a:r>
          <a:endParaRPr lang="es-ES" sz="2000" kern="1200" dirty="0"/>
        </a:p>
      </dsp:txBody>
      <dsp:txXfrm>
        <a:off x="216646" y="744373"/>
        <a:ext cx="647919" cy="431946"/>
      </dsp:txXfrm>
    </dsp:sp>
    <dsp:sp modelId="{F6371E95-1306-46A0-948B-CA6455AB4B1A}">
      <dsp:nvSpPr>
        <dsp:cNvPr id="0" name=""/>
        <dsp:cNvSpPr/>
      </dsp:nvSpPr>
      <dsp:spPr>
        <a:xfrm>
          <a:off x="972552" y="744373"/>
          <a:ext cx="1079865" cy="431946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/>
            <a:t>2019</a:t>
          </a:r>
          <a:endParaRPr lang="es-ES" sz="2000" kern="1200" dirty="0"/>
        </a:p>
      </dsp:txBody>
      <dsp:txXfrm>
        <a:off x="1188525" y="744373"/>
        <a:ext cx="647919" cy="431946"/>
      </dsp:txXfrm>
    </dsp:sp>
    <dsp:sp modelId="{2259E70D-F2A0-40EA-9129-F7011F97BDAF}">
      <dsp:nvSpPr>
        <dsp:cNvPr id="0" name=""/>
        <dsp:cNvSpPr/>
      </dsp:nvSpPr>
      <dsp:spPr>
        <a:xfrm>
          <a:off x="1944432" y="744373"/>
          <a:ext cx="1079865" cy="431946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/>
            <a:t>2020</a:t>
          </a:r>
          <a:endParaRPr lang="es-ES" sz="2000" kern="1200" dirty="0"/>
        </a:p>
      </dsp:txBody>
      <dsp:txXfrm>
        <a:off x="2160405" y="744373"/>
        <a:ext cx="647919" cy="431946"/>
      </dsp:txXfrm>
    </dsp:sp>
    <dsp:sp modelId="{EE6F775E-E9FF-4FF9-8C4C-6DB384E9780F}">
      <dsp:nvSpPr>
        <dsp:cNvPr id="0" name=""/>
        <dsp:cNvSpPr/>
      </dsp:nvSpPr>
      <dsp:spPr>
        <a:xfrm>
          <a:off x="2916311" y="744373"/>
          <a:ext cx="1079865" cy="431946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/>
            <a:t>2021</a:t>
          </a:r>
          <a:endParaRPr lang="es-ES" sz="2000" kern="1200" dirty="0"/>
        </a:p>
      </dsp:txBody>
      <dsp:txXfrm>
        <a:off x="3132284" y="744373"/>
        <a:ext cx="647919" cy="431946"/>
      </dsp:txXfrm>
    </dsp:sp>
    <dsp:sp modelId="{282BF3EE-8F30-41A1-9212-E24EDB59ED8F}">
      <dsp:nvSpPr>
        <dsp:cNvPr id="0" name=""/>
        <dsp:cNvSpPr/>
      </dsp:nvSpPr>
      <dsp:spPr>
        <a:xfrm>
          <a:off x="3888190" y="744373"/>
          <a:ext cx="1079865" cy="431946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/>
            <a:t>2022</a:t>
          </a:r>
          <a:endParaRPr lang="es-ES" sz="2000" kern="1200" dirty="0"/>
        </a:p>
      </dsp:txBody>
      <dsp:txXfrm>
        <a:off x="4104163" y="744373"/>
        <a:ext cx="647919" cy="431946"/>
      </dsp:txXfrm>
    </dsp:sp>
    <dsp:sp modelId="{8EF10FE6-DF49-4EEE-B05D-208B01CF1F1C}">
      <dsp:nvSpPr>
        <dsp:cNvPr id="0" name=""/>
        <dsp:cNvSpPr/>
      </dsp:nvSpPr>
      <dsp:spPr>
        <a:xfrm>
          <a:off x="4860069" y="744373"/>
          <a:ext cx="1079865" cy="431946"/>
        </a:xfrm>
        <a:prstGeom prst="chevron">
          <a:avLst/>
        </a:prstGeom>
        <a:solidFill>
          <a:srgbClr val="07375D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>
              <a:solidFill>
                <a:schemeClr val="bg1"/>
              </a:solidFill>
            </a:rPr>
            <a:t>2023</a:t>
          </a:r>
          <a:endParaRPr lang="es-ES" sz="2000" kern="1200" dirty="0">
            <a:solidFill>
              <a:schemeClr val="bg1"/>
            </a:solidFill>
          </a:endParaRPr>
        </a:p>
      </dsp:txBody>
      <dsp:txXfrm>
        <a:off x="5076042" y="744373"/>
        <a:ext cx="647919" cy="431946"/>
      </dsp:txXfrm>
    </dsp:sp>
    <dsp:sp modelId="{F6575625-DECC-403F-981E-68C8F28EB28B}">
      <dsp:nvSpPr>
        <dsp:cNvPr id="0" name=""/>
        <dsp:cNvSpPr/>
      </dsp:nvSpPr>
      <dsp:spPr>
        <a:xfrm>
          <a:off x="5831949" y="744373"/>
          <a:ext cx="1079865" cy="431946"/>
        </a:xfrm>
        <a:prstGeom prst="chevron">
          <a:avLst/>
        </a:prstGeom>
        <a:solidFill>
          <a:srgbClr val="FFC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>
              <a:solidFill>
                <a:schemeClr val="tx1"/>
              </a:solidFill>
            </a:rPr>
            <a:t>2024</a:t>
          </a:r>
          <a:endParaRPr lang="es-ES" sz="2000" kern="1200" dirty="0">
            <a:solidFill>
              <a:schemeClr val="tx1"/>
            </a:solidFill>
          </a:endParaRPr>
        </a:p>
      </dsp:txBody>
      <dsp:txXfrm>
        <a:off x="6047922" y="744373"/>
        <a:ext cx="647919" cy="431946"/>
      </dsp:txXfrm>
    </dsp:sp>
    <dsp:sp modelId="{ED3BE81F-160A-45B8-B889-59AEB2982371}">
      <dsp:nvSpPr>
        <dsp:cNvPr id="0" name=""/>
        <dsp:cNvSpPr/>
      </dsp:nvSpPr>
      <dsp:spPr>
        <a:xfrm>
          <a:off x="6803828" y="744373"/>
          <a:ext cx="1079865" cy="431946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/>
            <a:t>2025</a:t>
          </a:r>
          <a:endParaRPr lang="es-ES" sz="2000" kern="1200" dirty="0"/>
        </a:p>
      </dsp:txBody>
      <dsp:txXfrm>
        <a:off x="7019801" y="744373"/>
        <a:ext cx="647919" cy="431946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C6C00A-9031-416B-B52E-294EF40C1A14}">
      <dsp:nvSpPr>
        <dsp:cNvPr id="0" name=""/>
        <dsp:cNvSpPr/>
      </dsp:nvSpPr>
      <dsp:spPr>
        <a:xfrm>
          <a:off x="673" y="744373"/>
          <a:ext cx="1079865" cy="431946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smtClean="0"/>
            <a:t>2018</a:t>
          </a:r>
          <a:endParaRPr lang="es-ES" sz="2000" kern="1200" dirty="0"/>
        </a:p>
      </dsp:txBody>
      <dsp:txXfrm>
        <a:off x="216646" y="744373"/>
        <a:ext cx="647919" cy="431946"/>
      </dsp:txXfrm>
    </dsp:sp>
    <dsp:sp modelId="{F6371E95-1306-46A0-948B-CA6455AB4B1A}">
      <dsp:nvSpPr>
        <dsp:cNvPr id="0" name=""/>
        <dsp:cNvSpPr/>
      </dsp:nvSpPr>
      <dsp:spPr>
        <a:xfrm>
          <a:off x="972552" y="744373"/>
          <a:ext cx="1079865" cy="431946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/>
            <a:t>2019</a:t>
          </a:r>
          <a:endParaRPr lang="es-ES" sz="2000" kern="1200" dirty="0"/>
        </a:p>
      </dsp:txBody>
      <dsp:txXfrm>
        <a:off x="1188525" y="744373"/>
        <a:ext cx="647919" cy="431946"/>
      </dsp:txXfrm>
    </dsp:sp>
    <dsp:sp modelId="{2259E70D-F2A0-40EA-9129-F7011F97BDAF}">
      <dsp:nvSpPr>
        <dsp:cNvPr id="0" name=""/>
        <dsp:cNvSpPr/>
      </dsp:nvSpPr>
      <dsp:spPr>
        <a:xfrm>
          <a:off x="1944432" y="744373"/>
          <a:ext cx="1079865" cy="431946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/>
            <a:t>2020</a:t>
          </a:r>
          <a:endParaRPr lang="es-ES" sz="2000" kern="1200" dirty="0"/>
        </a:p>
      </dsp:txBody>
      <dsp:txXfrm>
        <a:off x="2160405" y="744373"/>
        <a:ext cx="647919" cy="431946"/>
      </dsp:txXfrm>
    </dsp:sp>
    <dsp:sp modelId="{EE6F775E-E9FF-4FF9-8C4C-6DB384E9780F}">
      <dsp:nvSpPr>
        <dsp:cNvPr id="0" name=""/>
        <dsp:cNvSpPr/>
      </dsp:nvSpPr>
      <dsp:spPr>
        <a:xfrm>
          <a:off x="2916311" y="744373"/>
          <a:ext cx="1079865" cy="431946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/>
            <a:t>2021</a:t>
          </a:r>
          <a:endParaRPr lang="es-ES" sz="2000" kern="1200" dirty="0"/>
        </a:p>
      </dsp:txBody>
      <dsp:txXfrm>
        <a:off x="3132284" y="744373"/>
        <a:ext cx="647919" cy="431946"/>
      </dsp:txXfrm>
    </dsp:sp>
    <dsp:sp modelId="{282BF3EE-8F30-41A1-9212-E24EDB59ED8F}">
      <dsp:nvSpPr>
        <dsp:cNvPr id="0" name=""/>
        <dsp:cNvSpPr/>
      </dsp:nvSpPr>
      <dsp:spPr>
        <a:xfrm>
          <a:off x="3888190" y="744373"/>
          <a:ext cx="1079865" cy="431946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/>
            <a:t>2022</a:t>
          </a:r>
          <a:endParaRPr lang="es-ES" sz="2000" kern="1200" dirty="0"/>
        </a:p>
      </dsp:txBody>
      <dsp:txXfrm>
        <a:off x="4104163" y="744373"/>
        <a:ext cx="647919" cy="431946"/>
      </dsp:txXfrm>
    </dsp:sp>
    <dsp:sp modelId="{8EF10FE6-DF49-4EEE-B05D-208B01CF1F1C}">
      <dsp:nvSpPr>
        <dsp:cNvPr id="0" name=""/>
        <dsp:cNvSpPr/>
      </dsp:nvSpPr>
      <dsp:spPr>
        <a:xfrm>
          <a:off x="4860069" y="744373"/>
          <a:ext cx="1079865" cy="431946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/>
            <a:t>2023</a:t>
          </a:r>
          <a:endParaRPr lang="es-ES" sz="2000" kern="1200" dirty="0"/>
        </a:p>
      </dsp:txBody>
      <dsp:txXfrm>
        <a:off x="5076042" y="744373"/>
        <a:ext cx="647919" cy="431946"/>
      </dsp:txXfrm>
    </dsp:sp>
    <dsp:sp modelId="{F6575625-DECC-403F-981E-68C8F28EB28B}">
      <dsp:nvSpPr>
        <dsp:cNvPr id="0" name=""/>
        <dsp:cNvSpPr/>
      </dsp:nvSpPr>
      <dsp:spPr>
        <a:xfrm>
          <a:off x="5831949" y="744373"/>
          <a:ext cx="1079865" cy="431946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/>
            <a:t>2024</a:t>
          </a:r>
          <a:endParaRPr lang="es-ES" sz="2000" kern="1200" dirty="0"/>
        </a:p>
      </dsp:txBody>
      <dsp:txXfrm>
        <a:off x="6047922" y="744373"/>
        <a:ext cx="647919" cy="431946"/>
      </dsp:txXfrm>
    </dsp:sp>
    <dsp:sp modelId="{ED3BE81F-160A-45B8-B889-59AEB2982371}">
      <dsp:nvSpPr>
        <dsp:cNvPr id="0" name=""/>
        <dsp:cNvSpPr/>
      </dsp:nvSpPr>
      <dsp:spPr>
        <a:xfrm>
          <a:off x="6803828" y="744373"/>
          <a:ext cx="1079865" cy="431946"/>
        </a:xfrm>
        <a:prstGeom prst="chevron">
          <a:avLst/>
        </a:prstGeom>
        <a:solidFill>
          <a:srgbClr val="FFC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/>
            <a:t>2025</a:t>
          </a:r>
          <a:endParaRPr lang="es-ES" sz="2000" kern="1200" dirty="0"/>
        </a:p>
      </dsp:txBody>
      <dsp:txXfrm>
        <a:off x="7019801" y="744373"/>
        <a:ext cx="647919" cy="43194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C597C3-736C-4113-B4D9-2F54CF2AC505}" type="datetimeFigureOut">
              <a:rPr lang="es-CL" smtClean="0"/>
              <a:pPr/>
              <a:t>19-11-2025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4AFC87-043E-461B-A0E7-2EEA1E8C857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660098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0" name="Google Shape;1090;ga93fa33eda_4_78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91" name="Google Shape;1091;ga93fa33eda_4_78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40872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BDBEDDD-6949-4FA6-AB75-7BEA6AEED7A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833451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BDBEDDD-6949-4FA6-AB75-7BEA6AEED7A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37233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0" lang="es-ES" sz="1200" b="1" i="0" u="sng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PROYECTO EDUCATIVO, INNOVADOR Y EXIGENTE:</a:t>
            </a:r>
          </a:p>
          <a:p>
            <a:endParaRPr lang="es-ES" dirty="0" smtClean="0"/>
          </a:p>
          <a:p>
            <a:r>
              <a:rPr lang="es-ES" dirty="0" smtClean="0"/>
              <a:t>• Nuestro Modelo Educativo</a:t>
            </a:r>
            <a:r>
              <a:rPr lang="es-ES" baseline="0" dirty="0" smtClean="0"/>
              <a:t> se basa </a:t>
            </a:r>
            <a:r>
              <a:rPr lang="es-ES" dirty="0" smtClean="0"/>
              <a:t>en seis modelos de formación, lo que lo hace dinámico y único.</a:t>
            </a:r>
          </a:p>
          <a:p>
            <a:r>
              <a:rPr lang="es-ES" dirty="0" smtClean="0"/>
              <a:t>	Valórico / Cultural /</a:t>
            </a:r>
            <a:r>
              <a:rPr lang="es-ES" baseline="0" dirty="0" smtClean="0"/>
              <a:t> Académico / Físico deportivo / Profesional / Militar Naval</a:t>
            </a:r>
            <a:endParaRPr lang="es-ES" dirty="0" smtClean="0"/>
          </a:p>
          <a:p>
            <a:endParaRPr lang="es-ES" dirty="0" smtClean="0"/>
          </a:p>
          <a:p>
            <a:r>
              <a:rPr lang="es-ES" dirty="0" smtClean="0"/>
              <a:t>• Su formación de internado, incluye períodos de embarcos, campañas y experiencias prácticas a lo largo de todo su proceso educativo.</a:t>
            </a:r>
          </a:p>
          <a:p>
            <a:r>
              <a:rPr lang="es-ES" dirty="0" smtClean="0"/>
              <a:t>• Diseñado para desarrollar habilidades y competencias de liderazgo, disciplina, trabajo en equipo, lealtad y resiliencia en los cadetes.</a:t>
            </a:r>
          </a:p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BDBEDDD-6949-4FA6-AB75-7BEA6AEED7A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239453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r>
              <a:rPr lang="es-ES" sz="1200" b="1" dirty="0" smtClean="0">
                <a:solidFill>
                  <a:schemeClr val="accent2">
                    <a:lumMod val="75000"/>
                  </a:schemeClr>
                </a:solidFill>
              </a:rPr>
              <a:t>“Contribuir al desarrollo integral y sustentable de las personas e instituciones u organizaciones, en los ámbitos de su competencia”.</a:t>
            </a:r>
            <a:r>
              <a:rPr lang="es-ES" sz="1100" dirty="0" smtClean="0"/>
              <a:t>	</a:t>
            </a:r>
          </a:p>
          <a:p>
            <a:pPr algn="just"/>
            <a:endParaRPr lang="es-ES" sz="1100" dirty="0" smtClean="0"/>
          </a:p>
          <a:p>
            <a:pPr algn="just"/>
            <a:r>
              <a:rPr lang="es-ES" sz="1100" dirty="0" smtClean="0"/>
              <a:t> </a:t>
            </a:r>
            <a:r>
              <a:rPr lang="es-ES" sz="1200" b="1" dirty="0" smtClean="0">
                <a:solidFill>
                  <a:schemeClr val="accent2">
                    <a:lumMod val="75000"/>
                  </a:schemeClr>
                </a:solidFill>
              </a:rPr>
              <a:t>“Una interacción significativa, permanente y de mutuo beneficio con los principales actores públicos, privados y sociales, de carácter horizontal y bidireccional, realizada en su entorno local, regional, nacional o internacional según corresponda a su misión”</a:t>
            </a:r>
            <a:r>
              <a:rPr lang="es-ES" sz="1100" dirty="0" smtClean="0"/>
              <a:t>.</a:t>
            </a:r>
            <a:r>
              <a:rPr lang="es-CL" dirty="0" smtClean="0"/>
              <a:t> </a:t>
            </a:r>
          </a:p>
          <a:p>
            <a:pPr marL="203195" indent="0" algn="just">
              <a:buNone/>
            </a:pPr>
            <a:r>
              <a:rPr lang="es-ES" sz="1100" dirty="0" smtClean="0"/>
              <a:t> </a:t>
            </a:r>
            <a:endParaRPr lang="es-ES" dirty="0" smtClean="0"/>
          </a:p>
          <a:p>
            <a:pPr algn="just"/>
            <a:r>
              <a:rPr lang="es-CL" sz="1200" b="1" dirty="0" smtClean="0">
                <a:solidFill>
                  <a:schemeClr val="accent2">
                    <a:lumMod val="75000"/>
                  </a:schemeClr>
                </a:solidFill>
              </a:rPr>
              <a:t>La Vinculación con el Medio incluye la generación de convenios, actividades de extensión, participación en proyectos comunitarios y el establecimiento de mecanismos de evaluación de impacto de dichas acciones, que benefician a la formación de los cadetes.</a:t>
            </a:r>
          </a:p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4AFC87-043E-461B-A0E7-2EEA1E8C8571}" type="slidenum">
              <a:rPr lang="es-CL" smtClean="0"/>
              <a:pPr/>
              <a:t>6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107163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0" name="Google Shape;1090;ga93fa33eda_4_78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91" name="Google Shape;1091;ga93fa33eda_4_78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792350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0" name="Google Shape;1090;ga93fa33eda_4_78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91" name="Google Shape;1091;ga93fa33eda_4_78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689317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0" name="Google Shape;1090;ga93fa33eda_4_78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91" name="Google Shape;1091;ga93fa33eda_4_78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857935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0" name="Google Shape;1090;ga93fa33eda_4_78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91" name="Google Shape;1091;ga93fa33eda_4_78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42779107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0" name="Google Shape;1090;ga93fa33eda_4_78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91" name="Google Shape;1091;ga93fa33eda_4_78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542966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0" name="Google Shape;1090;ga93fa33eda_4_78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91" name="Google Shape;1091;ga93fa33eda_4_78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501715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0" name="Google Shape;1090;ga93fa33eda_4_78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91" name="Google Shape;1091;ga93fa33eda_4_78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7411498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0" name="Google Shape;1090;ga93fa33eda_4_78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91" name="Google Shape;1091;ga93fa33eda_4_78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6799470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0" name="Google Shape;1090;ga93fa33eda_4_78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91" name="Google Shape;1091;ga93fa33eda_4_78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21141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0" name="Google Shape;1090;ga93fa33eda_4_78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91" name="Google Shape;1091;ga93fa33eda_4_78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9152380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0" name="Google Shape;1090;ga93fa33eda_4_78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91" name="Google Shape;1091;ga93fa33eda_4_78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9760285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0" name="Google Shape;1090;ga93fa33eda_4_78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91" name="Google Shape;1091;ga93fa33eda_4_78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3893978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0" name="Google Shape;1090;ga93fa33eda_4_78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91" name="Google Shape;1091;ga93fa33eda_4_78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765118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3" Type="http://schemas.openxmlformats.org/officeDocument/2006/relationships/hyperlink" Target="http://bit.ly/2TyoMsr" TargetMode="External"/><Relationship Id="rId2" Type="http://schemas.openxmlformats.org/officeDocument/2006/relationships/hyperlink" Target="http://bit.ly/2Tynxth" TargetMode="External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bit.ly/2TtBDfr" TargetMode="Externa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 preserve="1">
  <p:cSld name="Diapositiva de título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/>
          <p:nvPr/>
        </p:nvSpPr>
        <p:spPr>
          <a:xfrm>
            <a:off x="-100200" y="-98600"/>
            <a:ext cx="12392400" cy="7055200"/>
          </a:xfrm>
          <a:prstGeom prst="rect">
            <a:avLst/>
          </a:prstGeom>
          <a:solidFill>
            <a:schemeClr val="accent4">
              <a:alpha val="3170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0" name="Google Shape;10;p2"/>
          <p:cNvSpPr/>
          <p:nvPr/>
        </p:nvSpPr>
        <p:spPr>
          <a:xfrm>
            <a:off x="1492967" y="-1190000"/>
            <a:ext cx="9238000" cy="92380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2591800" y="1970200"/>
            <a:ext cx="7008400" cy="147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40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6933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6933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6933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6933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6933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6933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6933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6933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ubTitle" idx="1"/>
          </p:nvPr>
        </p:nvSpPr>
        <p:spPr>
          <a:xfrm>
            <a:off x="2538985" y="3238600"/>
            <a:ext cx="71140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6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6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6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6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6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6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6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6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6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6223992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 preserve="1">
  <p:cSld name="Encabezado de sección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/>
          <p:nvPr/>
        </p:nvSpPr>
        <p:spPr>
          <a:xfrm>
            <a:off x="5226100" y="-1909533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5" name="Google Shape;15;p3"/>
          <p:cNvSpPr txBox="1">
            <a:spLocks noGrp="1"/>
          </p:cNvSpPr>
          <p:nvPr>
            <p:ph type="title"/>
          </p:nvPr>
        </p:nvSpPr>
        <p:spPr>
          <a:xfrm>
            <a:off x="8350267" y="3331167"/>
            <a:ext cx="28940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ubTitle" idx="1"/>
          </p:nvPr>
        </p:nvSpPr>
        <p:spPr>
          <a:xfrm>
            <a:off x="8350267" y="4138477"/>
            <a:ext cx="2762800" cy="9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title" idx="2" hasCustomPrompt="1"/>
          </p:nvPr>
        </p:nvSpPr>
        <p:spPr>
          <a:xfrm>
            <a:off x="8464980" y="2243233"/>
            <a:ext cx="1819200" cy="82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</p:spTree>
    <p:extLst>
      <p:ext uri="{BB962C8B-B14F-4D97-AF65-F5344CB8AC3E}">
        <p14:creationId xmlns:p14="http://schemas.microsoft.com/office/powerpoint/2010/main" val="12874146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 preserve="1">
  <p:cSld name="Title and body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4"/>
          <p:cNvSpPr/>
          <p:nvPr/>
        </p:nvSpPr>
        <p:spPr>
          <a:xfrm>
            <a:off x="4574400" y="16490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0" name="Google Shape;20;p4"/>
          <p:cNvSpPr txBox="1">
            <a:spLocks noGrp="1"/>
          </p:cNvSpPr>
          <p:nvPr>
            <p:ph type="ctrTitle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 dirty="0"/>
          </a:p>
        </p:txBody>
      </p:sp>
      <p:sp>
        <p:nvSpPr>
          <p:cNvPr id="21" name="Google Shape;21;p4"/>
          <p:cNvSpPr txBox="1">
            <a:spLocks noGrp="1"/>
          </p:cNvSpPr>
          <p:nvPr>
            <p:ph type="body" idx="1"/>
          </p:nvPr>
        </p:nvSpPr>
        <p:spPr>
          <a:xfrm>
            <a:off x="948967" y="1141600"/>
            <a:ext cx="9917200" cy="422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0639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Livvic"/>
              <a:buChar char="●"/>
              <a:defRPr sz="16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1219170" lvl="1" indent="-406390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○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828754" lvl="2" indent="-406390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■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2438339" lvl="3" indent="-406390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●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3047924" lvl="4" indent="-406390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○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3657509" lvl="5" indent="-406390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■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4267093" lvl="6" indent="-406390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●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4876678" lvl="7" indent="-406390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○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5486263" lvl="8" indent="-406390" rtl="0">
              <a:lnSpc>
                <a:spcPct val="115000"/>
              </a:lnSpc>
              <a:spcBef>
                <a:spcPts val="2133"/>
              </a:spcBef>
              <a:spcAft>
                <a:spcPts val="2133"/>
              </a:spcAft>
              <a:buClr>
                <a:srgbClr val="434343"/>
              </a:buClr>
              <a:buSzPts val="1200"/>
              <a:buFont typeface="Roboto Condensed Light"/>
              <a:buChar char="■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31511925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 preserve="1">
  <p:cSld name="Title and two columns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5"/>
          <p:cNvSpPr/>
          <p:nvPr/>
        </p:nvSpPr>
        <p:spPr>
          <a:xfrm>
            <a:off x="6455133" y="1015767"/>
            <a:ext cx="3061200" cy="31224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4" name="Google Shape;24;p5"/>
          <p:cNvSpPr/>
          <p:nvPr/>
        </p:nvSpPr>
        <p:spPr>
          <a:xfrm>
            <a:off x="1848467" y="1015767"/>
            <a:ext cx="3061200" cy="31224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5" name="Google Shape;25;p5"/>
          <p:cNvSpPr/>
          <p:nvPr/>
        </p:nvSpPr>
        <p:spPr>
          <a:xfrm>
            <a:off x="2725267" y="3975700"/>
            <a:ext cx="1307600" cy="360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6" name="Google Shape;26;p5"/>
          <p:cNvSpPr/>
          <p:nvPr/>
        </p:nvSpPr>
        <p:spPr>
          <a:xfrm>
            <a:off x="7331933" y="3975700"/>
            <a:ext cx="1307600" cy="360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7" name="Google Shape;27;p5"/>
          <p:cNvSpPr/>
          <p:nvPr/>
        </p:nvSpPr>
        <p:spPr>
          <a:xfrm>
            <a:off x="7447133" y="-43382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8" name="Google Shape;28;p5"/>
          <p:cNvSpPr txBox="1">
            <a:spLocks noGrp="1"/>
          </p:cNvSpPr>
          <p:nvPr>
            <p:ph type="title"/>
          </p:nvPr>
        </p:nvSpPr>
        <p:spPr>
          <a:xfrm>
            <a:off x="1798865" y="3881933"/>
            <a:ext cx="31604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subTitle" idx="1"/>
          </p:nvPr>
        </p:nvSpPr>
        <p:spPr>
          <a:xfrm>
            <a:off x="1372851" y="4460533"/>
            <a:ext cx="40124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ctrTitle" idx="2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title" idx="3"/>
          </p:nvPr>
        </p:nvSpPr>
        <p:spPr>
          <a:xfrm>
            <a:off x="6405536" y="3881933"/>
            <a:ext cx="31604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subTitle" idx="4"/>
          </p:nvPr>
        </p:nvSpPr>
        <p:spPr>
          <a:xfrm>
            <a:off x="5979549" y="4460533"/>
            <a:ext cx="40124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42537637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 preserve="1">
  <p:cSld name="Solo el título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/>
          <p:nvPr/>
        </p:nvSpPr>
        <p:spPr>
          <a:xfrm>
            <a:off x="-2838049" y="-83106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5" name="Google Shape;35;p6"/>
          <p:cNvSpPr txBox="1">
            <a:spLocks noGrp="1"/>
          </p:cNvSpPr>
          <p:nvPr>
            <p:ph type="ctrTitle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6" name="Google Shape;36;p6"/>
          <p:cNvSpPr/>
          <p:nvPr/>
        </p:nvSpPr>
        <p:spPr>
          <a:xfrm>
            <a:off x="566817" y="36704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31842024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 preserve="1">
  <p:cSld name="One column text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7"/>
          <p:cNvSpPr/>
          <p:nvPr/>
        </p:nvSpPr>
        <p:spPr>
          <a:xfrm>
            <a:off x="4574400" y="16490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9" name="Google Shape;39;p7"/>
          <p:cNvSpPr txBox="1">
            <a:spLocks noGrp="1"/>
          </p:cNvSpPr>
          <p:nvPr>
            <p:ph type="ctrTitle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body" idx="1"/>
          </p:nvPr>
        </p:nvSpPr>
        <p:spPr>
          <a:xfrm>
            <a:off x="5539500" y="2299800"/>
            <a:ext cx="4449200" cy="225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397923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●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1219170" lvl="1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○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828754" lvl="2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■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2438339" lvl="3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●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3047924" lvl="4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○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3657509" lvl="5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■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4267093" lvl="6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●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4876678" lvl="7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○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5486263" lvl="8" indent="-397923" rtl="0">
              <a:lnSpc>
                <a:spcPct val="115000"/>
              </a:lnSpc>
              <a:spcBef>
                <a:spcPts val="2133"/>
              </a:spcBef>
              <a:spcAft>
                <a:spcPts val="2133"/>
              </a:spcAft>
              <a:buClr>
                <a:srgbClr val="FFFFFF"/>
              </a:buClr>
              <a:buSzPts val="1100"/>
              <a:buFont typeface="Roboto"/>
              <a:buChar char="■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42739722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 preserve="1">
  <p:cSld name="Main point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8"/>
          <p:cNvSpPr txBox="1">
            <a:spLocks noGrp="1"/>
          </p:cNvSpPr>
          <p:nvPr>
            <p:ph type="title"/>
          </p:nvPr>
        </p:nvSpPr>
        <p:spPr>
          <a:xfrm>
            <a:off x="653667" y="600200"/>
            <a:ext cx="8490400" cy="545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2139977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 preserve="1">
  <p:cSld name="Section title and description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9"/>
          <p:cNvSpPr/>
          <p:nvPr/>
        </p:nvSpPr>
        <p:spPr>
          <a:xfrm>
            <a:off x="6096000" y="-167"/>
            <a:ext cx="6096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5" name="Google Shape;45;p9"/>
          <p:cNvSpPr txBox="1">
            <a:spLocks noGrp="1"/>
          </p:cNvSpPr>
          <p:nvPr>
            <p:ph type="title"/>
          </p:nvPr>
        </p:nvSpPr>
        <p:spPr>
          <a:xfrm>
            <a:off x="354000" y="1644233"/>
            <a:ext cx="5393600" cy="197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46" name="Google Shape;46;p9"/>
          <p:cNvSpPr txBox="1">
            <a:spLocks noGrp="1"/>
          </p:cNvSpPr>
          <p:nvPr>
            <p:ph type="subTitle" idx="1"/>
          </p:nvPr>
        </p:nvSpPr>
        <p:spPr>
          <a:xfrm>
            <a:off x="354000" y="3737433"/>
            <a:ext cx="5393600" cy="164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47" name="Google Shape;47;p9"/>
          <p:cNvSpPr txBox="1">
            <a:spLocks noGrp="1"/>
          </p:cNvSpPr>
          <p:nvPr>
            <p:ph type="body" idx="2"/>
          </p:nvPr>
        </p:nvSpPr>
        <p:spPr>
          <a:xfrm>
            <a:off x="6586000" y="965433"/>
            <a:ext cx="5116000" cy="492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609585" lvl="0" indent="-457189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32429681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3B0E2A4-2002-4649-9171-A2C2B8AF21FA}" type="datetimeFigureOut">
              <a:rPr lang="es-CL" smtClean="0"/>
              <a:pPr/>
              <a:t>19-11-2025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C26CA7C-997B-4605-80F3-9F8DB01FDC66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33276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 preserve="1">
  <p:cSld name="Caption">
    <p:bg>
      <p:bgPr>
        <a:solidFill>
          <a:schemeClr val="lt1"/>
        </a:solidFill>
        <a:effectLst/>
      </p:bgPr>
    </p:bg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0"/>
          <p:cNvSpPr txBox="1">
            <a:spLocks noGrp="1"/>
          </p:cNvSpPr>
          <p:nvPr>
            <p:ph type="ctrTitle"/>
          </p:nvPr>
        </p:nvSpPr>
        <p:spPr>
          <a:xfrm flipH="1">
            <a:off x="1081300" y="950033"/>
            <a:ext cx="3678000" cy="1908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50" name="Google Shape;50;p10"/>
          <p:cNvSpPr/>
          <p:nvPr/>
        </p:nvSpPr>
        <p:spPr>
          <a:xfrm>
            <a:off x="-57000" y="-50800"/>
            <a:ext cx="12306000" cy="6959600"/>
          </a:xfrm>
          <a:prstGeom prst="rect">
            <a:avLst/>
          </a:prstGeom>
          <a:solidFill>
            <a:schemeClr val="accent4">
              <a:alpha val="1349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12542804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 preserve="1">
  <p:cSld name="Big number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1"/>
          <p:cNvSpPr txBox="1">
            <a:spLocks noGrp="1"/>
          </p:cNvSpPr>
          <p:nvPr>
            <p:ph type="title" hasCustomPrompt="1"/>
          </p:nvPr>
        </p:nvSpPr>
        <p:spPr>
          <a:xfrm>
            <a:off x="415600" y="1474833"/>
            <a:ext cx="11360800" cy="2618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t>xx%</a:t>
            </a:r>
          </a:p>
        </p:txBody>
      </p:sp>
      <p:sp>
        <p:nvSpPr>
          <p:cNvPr id="53" name="Google Shape;53;p11"/>
          <p:cNvSpPr txBox="1">
            <a:spLocks noGrp="1"/>
          </p:cNvSpPr>
          <p:nvPr>
            <p:ph type="body" idx="1"/>
          </p:nvPr>
        </p:nvSpPr>
        <p:spPr>
          <a:xfrm>
            <a:off x="415600" y="4202967"/>
            <a:ext cx="11360800" cy="1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57189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 algn="ctr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 algn="ctr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 algn="ctr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 algn="ctr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 algn="ctr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 algn="ctr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 algn="ctr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 algn="ctr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30309971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 preserve="1">
  <p:cSld name="En blanco">
    <p:bg>
      <p:bgPr>
        <a:noFill/>
        <a:effectLst/>
      </p:bgPr>
    </p:bg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386998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 preserve="1">
  <p:cSld name="Table of Contents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3"/>
          <p:cNvSpPr/>
          <p:nvPr/>
        </p:nvSpPr>
        <p:spPr>
          <a:xfrm>
            <a:off x="-2335000" y="-1190000"/>
            <a:ext cx="9238000" cy="92380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7" name="Google Shape;57;p13"/>
          <p:cNvSpPr txBox="1">
            <a:spLocks noGrp="1"/>
          </p:cNvSpPr>
          <p:nvPr>
            <p:ph type="title" hasCustomPrompt="1"/>
          </p:nvPr>
        </p:nvSpPr>
        <p:spPr>
          <a:xfrm>
            <a:off x="2862000" y="1444200"/>
            <a:ext cx="13132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3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8" name="Google Shape;58;p13"/>
          <p:cNvSpPr txBox="1">
            <a:spLocks noGrp="1"/>
          </p:cNvSpPr>
          <p:nvPr>
            <p:ph type="title" idx="2"/>
          </p:nvPr>
        </p:nvSpPr>
        <p:spPr>
          <a:xfrm>
            <a:off x="1669400" y="2197533"/>
            <a:ext cx="36984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59" name="Google Shape;59;p13"/>
          <p:cNvSpPr txBox="1">
            <a:spLocks noGrp="1"/>
          </p:cNvSpPr>
          <p:nvPr>
            <p:ph type="subTitle" idx="1"/>
          </p:nvPr>
        </p:nvSpPr>
        <p:spPr>
          <a:xfrm>
            <a:off x="1833592" y="2674500"/>
            <a:ext cx="33700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60" name="Google Shape;60;p13"/>
          <p:cNvSpPr txBox="1">
            <a:spLocks noGrp="1"/>
          </p:cNvSpPr>
          <p:nvPr>
            <p:ph type="title" idx="3" hasCustomPrompt="1"/>
          </p:nvPr>
        </p:nvSpPr>
        <p:spPr>
          <a:xfrm>
            <a:off x="7204000" y="1444200"/>
            <a:ext cx="13132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3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61" name="Google Shape;61;p13"/>
          <p:cNvSpPr txBox="1">
            <a:spLocks noGrp="1"/>
          </p:cNvSpPr>
          <p:nvPr>
            <p:ph type="title" idx="4"/>
          </p:nvPr>
        </p:nvSpPr>
        <p:spPr>
          <a:xfrm>
            <a:off x="6011400" y="2197533"/>
            <a:ext cx="36984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62" name="Google Shape;62;p13"/>
          <p:cNvSpPr txBox="1">
            <a:spLocks noGrp="1"/>
          </p:cNvSpPr>
          <p:nvPr>
            <p:ph type="subTitle" idx="5"/>
          </p:nvPr>
        </p:nvSpPr>
        <p:spPr>
          <a:xfrm>
            <a:off x="6175592" y="2674500"/>
            <a:ext cx="33700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63" name="Google Shape;63;p13"/>
          <p:cNvSpPr txBox="1">
            <a:spLocks noGrp="1"/>
          </p:cNvSpPr>
          <p:nvPr>
            <p:ph type="title" idx="6" hasCustomPrompt="1"/>
          </p:nvPr>
        </p:nvSpPr>
        <p:spPr>
          <a:xfrm>
            <a:off x="2862000" y="3887600"/>
            <a:ext cx="13132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3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64" name="Google Shape;64;p13"/>
          <p:cNvSpPr txBox="1">
            <a:spLocks noGrp="1"/>
          </p:cNvSpPr>
          <p:nvPr>
            <p:ph type="title" idx="7"/>
          </p:nvPr>
        </p:nvSpPr>
        <p:spPr>
          <a:xfrm>
            <a:off x="1669400" y="4640933"/>
            <a:ext cx="36984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65" name="Google Shape;65;p13"/>
          <p:cNvSpPr txBox="1">
            <a:spLocks noGrp="1"/>
          </p:cNvSpPr>
          <p:nvPr>
            <p:ph type="subTitle" idx="8"/>
          </p:nvPr>
        </p:nvSpPr>
        <p:spPr>
          <a:xfrm>
            <a:off x="1833592" y="5117900"/>
            <a:ext cx="33700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66" name="Google Shape;66;p13"/>
          <p:cNvSpPr txBox="1">
            <a:spLocks noGrp="1"/>
          </p:cNvSpPr>
          <p:nvPr>
            <p:ph type="title" idx="9" hasCustomPrompt="1"/>
          </p:nvPr>
        </p:nvSpPr>
        <p:spPr>
          <a:xfrm>
            <a:off x="7204000" y="3887600"/>
            <a:ext cx="13132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3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67" name="Google Shape;67;p13"/>
          <p:cNvSpPr txBox="1">
            <a:spLocks noGrp="1"/>
          </p:cNvSpPr>
          <p:nvPr>
            <p:ph type="title" idx="13"/>
          </p:nvPr>
        </p:nvSpPr>
        <p:spPr>
          <a:xfrm>
            <a:off x="6011400" y="4640933"/>
            <a:ext cx="36984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68" name="Google Shape;68;p13"/>
          <p:cNvSpPr txBox="1">
            <a:spLocks noGrp="1"/>
          </p:cNvSpPr>
          <p:nvPr>
            <p:ph type="subTitle" idx="14"/>
          </p:nvPr>
        </p:nvSpPr>
        <p:spPr>
          <a:xfrm>
            <a:off x="6175592" y="5117900"/>
            <a:ext cx="33700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69" name="Google Shape;69;p13"/>
          <p:cNvSpPr txBox="1">
            <a:spLocks noGrp="1"/>
          </p:cNvSpPr>
          <p:nvPr>
            <p:ph type="ctrTitle" idx="15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6509493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 1" preserve="1">
  <p:cSld name="Table of Contents 1">
    <p:bg>
      <p:bgPr>
        <a:solidFill>
          <a:schemeClr val="accent4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4"/>
          <p:cNvSpPr txBox="1">
            <a:spLocks noGrp="1"/>
          </p:cNvSpPr>
          <p:nvPr>
            <p:ph type="title" hasCustomPrompt="1"/>
          </p:nvPr>
        </p:nvSpPr>
        <p:spPr>
          <a:xfrm>
            <a:off x="1354567" y="2705433"/>
            <a:ext cx="13132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3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2" name="Google Shape;72;p14"/>
          <p:cNvSpPr txBox="1">
            <a:spLocks noGrp="1"/>
          </p:cNvSpPr>
          <p:nvPr>
            <p:ph type="title" idx="2"/>
          </p:nvPr>
        </p:nvSpPr>
        <p:spPr>
          <a:xfrm>
            <a:off x="2503567" y="2564433"/>
            <a:ext cx="3698400" cy="35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73" name="Google Shape;73;p14"/>
          <p:cNvSpPr txBox="1">
            <a:spLocks noGrp="1"/>
          </p:cNvSpPr>
          <p:nvPr>
            <p:ph type="subTitle" idx="1"/>
          </p:nvPr>
        </p:nvSpPr>
        <p:spPr>
          <a:xfrm>
            <a:off x="2503567" y="2916357"/>
            <a:ext cx="3370000" cy="53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74" name="Google Shape;74;p14"/>
          <p:cNvSpPr txBox="1">
            <a:spLocks noGrp="1"/>
          </p:cNvSpPr>
          <p:nvPr>
            <p:ph type="title" idx="3" hasCustomPrompt="1"/>
          </p:nvPr>
        </p:nvSpPr>
        <p:spPr>
          <a:xfrm>
            <a:off x="5953767" y="2705433"/>
            <a:ext cx="13132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3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5" name="Google Shape;75;p14"/>
          <p:cNvSpPr txBox="1">
            <a:spLocks noGrp="1"/>
          </p:cNvSpPr>
          <p:nvPr>
            <p:ph type="title" idx="4"/>
          </p:nvPr>
        </p:nvSpPr>
        <p:spPr>
          <a:xfrm>
            <a:off x="7139033" y="2564433"/>
            <a:ext cx="3698400" cy="35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76" name="Google Shape;76;p14"/>
          <p:cNvSpPr txBox="1">
            <a:spLocks noGrp="1"/>
          </p:cNvSpPr>
          <p:nvPr>
            <p:ph type="subTitle" idx="5"/>
          </p:nvPr>
        </p:nvSpPr>
        <p:spPr>
          <a:xfrm>
            <a:off x="7139033" y="2888600"/>
            <a:ext cx="3370000" cy="53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77" name="Google Shape;77;p14"/>
          <p:cNvSpPr txBox="1">
            <a:spLocks noGrp="1"/>
          </p:cNvSpPr>
          <p:nvPr>
            <p:ph type="title" idx="6" hasCustomPrompt="1"/>
          </p:nvPr>
        </p:nvSpPr>
        <p:spPr>
          <a:xfrm>
            <a:off x="1354567" y="4064833"/>
            <a:ext cx="13132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3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8" name="Google Shape;78;p14"/>
          <p:cNvSpPr txBox="1">
            <a:spLocks noGrp="1"/>
          </p:cNvSpPr>
          <p:nvPr>
            <p:ph type="title" idx="7"/>
          </p:nvPr>
        </p:nvSpPr>
        <p:spPr>
          <a:xfrm>
            <a:off x="2461567" y="3896125"/>
            <a:ext cx="3698400" cy="35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79" name="Google Shape;79;p14"/>
          <p:cNvSpPr txBox="1">
            <a:spLocks noGrp="1"/>
          </p:cNvSpPr>
          <p:nvPr>
            <p:ph type="subTitle" idx="8"/>
          </p:nvPr>
        </p:nvSpPr>
        <p:spPr>
          <a:xfrm>
            <a:off x="2461567" y="4256876"/>
            <a:ext cx="3370000" cy="53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80" name="Google Shape;80;p14"/>
          <p:cNvSpPr txBox="1">
            <a:spLocks noGrp="1"/>
          </p:cNvSpPr>
          <p:nvPr>
            <p:ph type="title" idx="9" hasCustomPrompt="1"/>
          </p:nvPr>
        </p:nvSpPr>
        <p:spPr>
          <a:xfrm>
            <a:off x="5953767" y="4064833"/>
            <a:ext cx="13132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3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81" name="Google Shape;81;p14"/>
          <p:cNvSpPr txBox="1">
            <a:spLocks noGrp="1"/>
          </p:cNvSpPr>
          <p:nvPr>
            <p:ph type="title" idx="13"/>
          </p:nvPr>
        </p:nvSpPr>
        <p:spPr>
          <a:xfrm>
            <a:off x="7139033" y="3896125"/>
            <a:ext cx="3698400" cy="35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82" name="Google Shape;82;p14"/>
          <p:cNvSpPr txBox="1">
            <a:spLocks noGrp="1"/>
          </p:cNvSpPr>
          <p:nvPr>
            <p:ph type="subTitle" idx="14"/>
          </p:nvPr>
        </p:nvSpPr>
        <p:spPr>
          <a:xfrm>
            <a:off x="7139033" y="4256876"/>
            <a:ext cx="3370000" cy="53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83" name="Google Shape;83;p14"/>
          <p:cNvSpPr txBox="1">
            <a:spLocks noGrp="1"/>
          </p:cNvSpPr>
          <p:nvPr>
            <p:ph type="ctrTitle" idx="15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84" name="Google Shape;84;p14"/>
          <p:cNvSpPr/>
          <p:nvPr/>
        </p:nvSpPr>
        <p:spPr>
          <a:xfrm>
            <a:off x="400600" y="14287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85" name="Google Shape;85;p14"/>
          <p:cNvSpPr txBox="1">
            <a:spLocks noGrp="1"/>
          </p:cNvSpPr>
          <p:nvPr>
            <p:ph type="title" idx="16" hasCustomPrompt="1"/>
          </p:nvPr>
        </p:nvSpPr>
        <p:spPr>
          <a:xfrm>
            <a:off x="1354567" y="5410933"/>
            <a:ext cx="13132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3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86" name="Google Shape;86;p14"/>
          <p:cNvSpPr txBox="1">
            <a:spLocks noGrp="1"/>
          </p:cNvSpPr>
          <p:nvPr>
            <p:ph type="title" idx="17"/>
          </p:nvPr>
        </p:nvSpPr>
        <p:spPr>
          <a:xfrm>
            <a:off x="2461567" y="5242225"/>
            <a:ext cx="3698400" cy="35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87" name="Google Shape;87;p14"/>
          <p:cNvSpPr txBox="1">
            <a:spLocks noGrp="1"/>
          </p:cNvSpPr>
          <p:nvPr>
            <p:ph type="subTitle" idx="18"/>
          </p:nvPr>
        </p:nvSpPr>
        <p:spPr>
          <a:xfrm>
            <a:off x="2461567" y="5602976"/>
            <a:ext cx="3370000" cy="53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88" name="Google Shape;88;p14"/>
          <p:cNvSpPr txBox="1">
            <a:spLocks noGrp="1"/>
          </p:cNvSpPr>
          <p:nvPr>
            <p:ph type="title" idx="19" hasCustomPrompt="1"/>
          </p:nvPr>
        </p:nvSpPr>
        <p:spPr>
          <a:xfrm>
            <a:off x="5953767" y="5410933"/>
            <a:ext cx="13132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3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89" name="Google Shape;89;p14"/>
          <p:cNvSpPr txBox="1">
            <a:spLocks noGrp="1"/>
          </p:cNvSpPr>
          <p:nvPr>
            <p:ph type="title" idx="20"/>
          </p:nvPr>
        </p:nvSpPr>
        <p:spPr>
          <a:xfrm>
            <a:off x="7139033" y="5242225"/>
            <a:ext cx="3698400" cy="35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90" name="Google Shape;90;p14"/>
          <p:cNvSpPr txBox="1">
            <a:spLocks noGrp="1"/>
          </p:cNvSpPr>
          <p:nvPr>
            <p:ph type="subTitle" idx="21"/>
          </p:nvPr>
        </p:nvSpPr>
        <p:spPr>
          <a:xfrm>
            <a:off x="7139033" y="5602976"/>
            <a:ext cx="3370000" cy="53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3365260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 2" preserve="1">
  <p:cSld name="Table of Contents 2">
    <p:bg>
      <p:bgPr>
        <a:solidFill>
          <a:schemeClr val="accent4"/>
        </a:solidFill>
        <a:effectLst/>
      </p:bgPr>
    </p:bg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5"/>
          <p:cNvSpPr/>
          <p:nvPr/>
        </p:nvSpPr>
        <p:spPr>
          <a:xfrm>
            <a:off x="5923233" y="-73750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93" name="Google Shape;93;p15"/>
          <p:cNvSpPr/>
          <p:nvPr/>
        </p:nvSpPr>
        <p:spPr>
          <a:xfrm>
            <a:off x="-8865867" y="1648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94" name="Google Shape;94;p15"/>
          <p:cNvSpPr txBox="1">
            <a:spLocks noGrp="1"/>
          </p:cNvSpPr>
          <p:nvPr>
            <p:ph type="title" hasCustomPrompt="1"/>
          </p:nvPr>
        </p:nvSpPr>
        <p:spPr>
          <a:xfrm>
            <a:off x="7927384" y="1412767"/>
            <a:ext cx="8020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3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95" name="Google Shape;95;p15"/>
          <p:cNvSpPr txBox="1">
            <a:spLocks noGrp="1"/>
          </p:cNvSpPr>
          <p:nvPr>
            <p:ph type="title" idx="2"/>
          </p:nvPr>
        </p:nvSpPr>
        <p:spPr>
          <a:xfrm>
            <a:off x="4082833" y="1343269"/>
            <a:ext cx="3698400" cy="27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96" name="Google Shape;96;p15"/>
          <p:cNvSpPr txBox="1">
            <a:spLocks noGrp="1"/>
          </p:cNvSpPr>
          <p:nvPr>
            <p:ph type="subTitle" idx="1"/>
          </p:nvPr>
        </p:nvSpPr>
        <p:spPr>
          <a:xfrm>
            <a:off x="3356033" y="1617667"/>
            <a:ext cx="44252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97" name="Google Shape;97;p15"/>
          <p:cNvSpPr txBox="1">
            <a:spLocks noGrp="1"/>
          </p:cNvSpPr>
          <p:nvPr>
            <p:ph type="title" idx="3" hasCustomPrompt="1"/>
          </p:nvPr>
        </p:nvSpPr>
        <p:spPr>
          <a:xfrm>
            <a:off x="7927400" y="3161600"/>
            <a:ext cx="8020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3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98" name="Google Shape;98;p15"/>
          <p:cNvSpPr txBox="1">
            <a:spLocks noGrp="1"/>
          </p:cNvSpPr>
          <p:nvPr>
            <p:ph type="title" idx="4"/>
          </p:nvPr>
        </p:nvSpPr>
        <p:spPr>
          <a:xfrm>
            <a:off x="4082833" y="4846767"/>
            <a:ext cx="3698400" cy="27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99" name="Google Shape;99;p15"/>
          <p:cNvSpPr txBox="1">
            <a:spLocks noGrp="1"/>
          </p:cNvSpPr>
          <p:nvPr>
            <p:ph type="subTitle" idx="5"/>
          </p:nvPr>
        </p:nvSpPr>
        <p:spPr>
          <a:xfrm>
            <a:off x="3356033" y="5121233"/>
            <a:ext cx="44252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00" name="Google Shape;100;p15"/>
          <p:cNvSpPr txBox="1">
            <a:spLocks noGrp="1"/>
          </p:cNvSpPr>
          <p:nvPr>
            <p:ph type="title" idx="6" hasCustomPrompt="1"/>
          </p:nvPr>
        </p:nvSpPr>
        <p:spPr>
          <a:xfrm>
            <a:off x="7927400" y="4910433"/>
            <a:ext cx="8020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3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01" name="Google Shape;101;p15"/>
          <p:cNvSpPr txBox="1">
            <a:spLocks noGrp="1"/>
          </p:cNvSpPr>
          <p:nvPr>
            <p:ph type="title" idx="7"/>
          </p:nvPr>
        </p:nvSpPr>
        <p:spPr>
          <a:xfrm>
            <a:off x="4082833" y="3095019"/>
            <a:ext cx="3698400" cy="27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02" name="Google Shape;102;p15"/>
          <p:cNvSpPr txBox="1">
            <a:spLocks noGrp="1"/>
          </p:cNvSpPr>
          <p:nvPr>
            <p:ph type="subTitle" idx="8"/>
          </p:nvPr>
        </p:nvSpPr>
        <p:spPr>
          <a:xfrm>
            <a:off x="3356033" y="3369451"/>
            <a:ext cx="44252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03" name="Google Shape;103;p15"/>
          <p:cNvSpPr txBox="1">
            <a:spLocks noGrp="1"/>
          </p:cNvSpPr>
          <p:nvPr>
            <p:ph type="ctrTitle" idx="9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cxnSp>
        <p:nvCxnSpPr>
          <p:cNvPr id="14" name="Google Shape;400;p58"/>
          <p:cNvCxnSpPr/>
          <p:nvPr userDrawn="1"/>
        </p:nvCxnSpPr>
        <p:spPr>
          <a:xfrm>
            <a:off x="11399718" y="3510377"/>
            <a:ext cx="2290" cy="3347623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</p:spTree>
    <p:extLst>
      <p:ext uri="{BB962C8B-B14F-4D97-AF65-F5344CB8AC3E}">
        <p14:creationId xmlns:p14="http://schemas.microsoft.com/office/powerpoint/2010/main" val="163741423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" preserve="1">
  <p:cSld name="Título y texto"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16"/>
          <p:cNvSpPr/>
          <p:nvPr/>
        </p:nvSpPr>
        <p:spPr>
          <a:xfrm>
            <a:off x="400600" y="14287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06" name="Google Shape;106;p16"/>
          <p:cNvSpPr txBox="1">
            <a:spLocks noGrp="1"/>
          </p:cNvSpPr>
          <p:nvPr>
            <p:ph type="title"/>
          </p:nvPr>
        </p:nvSpPr>
        <p:spPr>
          <a:xfrm>
            <a:off x="6185067" y="2611300"/>
            <a:ext cx="36984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07" name="Google Shape;107;p16"/>
          <p:cNvSpPr txBox="1">
            <a:spLocks noGrp="1"/>
          </p:cNvSpPr>
          <p:nvPr>
            <p:ph type="subTitle" idx="1"/>
          </p:nvPr>
        </p:nvSpPr>
        <p:spPr>
          <a:xfrm>
            <a:off x="6185067" y="3189884"/>
            <a:ext cx="3890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08" name="Google Shape;108;p16"/>
          <p:cNvSpPr txBox="1">
            <a:spLocks noGrp="1"/>
          </p:cNvSpPr>
          <p:nvPr>
            <p:ph type="ctrTitle" idx="2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4282822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1 " preserve="1">
  <p:cSld name="Title and Text 1 ">
    <p:bg>
      <p:bgPr>
        <a:solidFill>
          <a:schemeClr val="accent4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7"/>
          <p:cNvSpPr/>
          <p:nvPr/>
        </p:nvSpPr>
        <p:spPr>
          <a:xfrm>
            <a:off x="400600" y="14287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11" name="Google Shape;111;p17"/>
          <p:cNvSpPr txBox="1">
            <a:spLocks noGrp="1"/>
          </p:cNvSpPr>
          <p:nvPr>
            <p:ph type="title"/>
          </p:nvPr>
        </p:nvSpPr>
        <p:spPr>
          <a:xfrm>
            <a:off x="1398933" y="2611300"/>
            <a:ext cx="22032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12" name="Google Shape;112;p17"/>
          <p:cNvSpPr txBox="1">
            <a:spLocks noGrp="1"/>
          </p:cNvSpPr>
          <p:nvPr>
            <p:ph type="subTitle" idx="1"/>
          </p:nvPr>
        </p:nvSpPr>
        <p:spPr>
          <a:xfrm>
            <a:off x="1398933" y="3189900"/>
            <a:ext cx="46972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13" name="Google Shape;113;p17"/>
          <p:cNvSpPr txBox="1">
            <a:spLocks noGrp="1"/>
          </p:cNvSpPr>
          <p:nvPr>
            <p:ph type="ctrTitle" idx="2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83204482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2" preserve="1">
  <p:cSld name="Title and Text 2">
    <p:bg>
      <p:bgPr>
        <a:solidFill>
          <a:schemeClr val="accent4"/>
        </a:solidFill>
        <a:effectLst/>
      </p:bgPr>
    </p:bg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18"/>
          <p:cNvSpPr/>
          <p:nvPr/>
        </p:nvSpPr>
        <p:spPr>
          <a:xfrm>
            <a:off x="-2838049" y="-83106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16" name="Google Shape;116;p18"/>
          <p:cNvSpPr/>
          <p:nvPr/>
        </p:nvSpPr>
        <p:spPr>
          <a:xfrm>
            <a:off x="566817" y="36704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17" name="Google Shape;117;p18"/>
          <p:cNvSpPr txBox="1">
            <a:spLocks noGrp="1"/>
          </p:cNvSpPr>
          <p:nvPr>
            <p:ph type="title"/>
          </p:nvPr>
        </p:nvSpPr>
        <p:spPr>
          <a:xfrm>
            <a:off x="3461400" y="2465233"/>
            <a:ext cx="5269200" cy="57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4267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18" name="Google Shape;118;p18"/>
          <p:cNvSpPr txBox="1">
            <a:spLocks noGrp="1"/>
          </p:cNvSpPr>
          <p:nvPr>
            <p:ph type="subTitle" idx="1"/>
          </p:nvPr>
        </p:nvSpPr>
        <p:spPr>
          <a:xfrm>
            <a:off x="3747400" y="3189900"/>
            <a:ext cx="4697200" cy="174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19" name="Google Shape;119;p18"/>
          <p:cNvSpPr txBox="1">
            <a:spLocks noGrp="1"/>
          </p:cNvSpPr>
          <p:nvPr>
            <p:ph type="ctrTitle" idx="2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64214029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 preserve="1">
  <p:cSld name="Quote"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9"/>
          <p:cNvSpPr txBox="1">
            <a:spLocks noGrp="1"/>
          </p:cNvSpPr>
          <p:nvPr>
            <p:ph type="title"/>
          </p:nvPr>
        </p:nvSpPr>
        <p:spPr>
          <a:xfrm>
            <a:off x="1421067" y="4436572"/>
            <a:ext cx="36984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100"/>
              <a:buFont typeface="Roboto"/>
              <a:buNone/>
              <a:defRPr sz="1467">
                <a:solidFill>
                  <a:schemeClr val="accent4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22" name="Google Shape;122;p19"/>
          <p:cNvSpPr txBox="1">
            <a:spLocks noGrp="1"/>
          </p:cNvSpPr>
          <p:nvPr>
            <p:ph type="subTitle" idx="1"/>
          </p:nvPr>
        </p:nvSpPr>
        <p:spPr>
          <a:xfrm>
            <a:off x="1238267" y="2231009"/>
            <a:ext cx="3881200" cy="1975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90134855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1" preserve="1">
  <p:cSld name="Quote 1"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0"/>
          <p:cNvSpPr txBox="1">
            <a:spLocks noGrp="1"/>
          </p:cNvSpPr>
          <p:nvPr>
            <p:ph type="title"/>
          </p:nvPr>
        </p:nvSpPr>
        <p:spPr>
          <a:xfrm>
            <a:off x="2199979" y="2540733"/>
            <a:ext cx="35828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25" name="Google Shape;125;p20"/>
          <p:cNvSpPr txBox="1">
            <a:spLocks noGrp="1"/>
          </p:cNvSpPr>
          <p:nvPr>
            <p:ph type="subTitle" idx="1"/>
          </p:nvPr>
        </p:nvSpPr>
        <p:spPr>
          <a:xfrm>
            <a:off x="2199967" y="1554800"/>
            <a:ext cx="7792800" cy="98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26" name="Google Shape;126;p20"/>
          <p:cNvSpPr/>
          <p:nvPr/>
        </p:nvSpPr>
        <p:spPr>
          <a:xfrm>
            <a:off x="4574400" y="16490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245431213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2" preserve="1">
  <p:cSld name="Quote 2"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21"/>
          <p:cNvSpPr txBox="1">
            <a:spLocks noGrp="1"/>
          </p:cNvSpPr>
          <p:nvPr>
            <p:ph type="title"/>
          </p:nvPr>
        </p:nvSpPr>
        <p:spPr>
          <a:xfrm>
            <a:off x="7496612" y="4885200"/>
            <a:ext cx="35828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29" name="Google Shape;129;p21"/>
          <p:cNvSpPr txBox="1">
            <a:spLocks noGrp="1"/>
          </p:cNvSpPr>
          <p:nvPr>
            <p:ph type="subTitle" idx="1"/>
          </p:nvPr>
        </p:nvSpPr>
        <p:spPr>
          <a:xfrm>
            <a:off x="7398700" y="2691700"/>
            <a:ext cx="3680800" cy="112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30" name="Google Shape;130;p21"/>
          <p:cNvSpPr/>
          <p:nvPr/>
        </p:nvSpPr>
        <p:spPr>
          <a:xfrm>
            <a:off x="4574400" y="16490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45762559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preserve="1">
  <p:cSld name="1_Section Header"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22"/>
          <p:cNvSpPr/>
          <p:nvPr/>
        </p:nvSpPr>
        <p:spPr>
          <a:xfrm>
            <a:off x="5923233" y="-73750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33" name="Google Shape;133;p22"/>
          <p:cNvSpPr/>
          <p:nvPr/>
        </p:nvSpPr>
        <p:spPr>
          <a:xfrm>
            <a:off x="-8865867" y="1648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34" name="Google Shape;134;p22"/>
          <p:cNvSpPr txBox="1">
            <a:spLocks noGrp="1"/>
          </p:cNvSpPr>
          <p:nvPr>
            <p:ph type="title"/>
          </p:nvPr>
        </p:nvSpPr>
        <p:spPr>
          <a:xfrm>
            <a:off x="948967" y="3657033"/>
            <a:ext cx="4231600" cy="33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 sz="24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35" name="Google Shape;135;p22"/>
          <p:cNvSpPr txBox="1">
            <a:spLocks noGrp="1"/>
          </p:cNvSpPr>
          <p:nvPr>
            <p:ph type="subTitle" idx="1"/>
          </p:nvPr>
        </p:nvSpPr>
        <p:spPr>
          <a:xfrm>
            <a:off x="948967" y="4059533"/>
            <a:ext cx="3994000" cy="41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36" name="Google Shape;136;p22"/>
          <p:cNvSpPr txBox="1">
            <a:spLocks noGrp="1"/>
          </p:cNvSpPr>
          <p:nvPr>
            <p:ph type="title" idx="2" hasCustomPrompt="1"/>
          </p:nvPr>
        </p:nvSpPr>
        <p:spPr>
          <a:xfrm>
            <a:off x="1067933" y="2495333"/>
            <a:ext cx="1819200" cy="82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</p:spTree>
    <p:extLst>
      <p:ext uri="{BB962C8B-B14F-4D97-AF65-F5344CB8AC3E}">
        <p14:creationId xmlns:p14="http://schemas.microsoft.com/office/powerpoint/2010/main" val="95313384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 1" preserve="1">
  <p:cSld name="Section Header 1"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3"/>
          <p:cNvSpPr/>
          <p:nvPr/>
        </p:nvSpPr>
        <p:spPr>
          <a:xfrm>
            <a:off x="400600" y="14287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39" name="Google Shape;139;p23"/>
          <p:cNvSpPr txBox="1">
            <a:spLocks noGrp="1"/>
          </p:cNvSpPr>
          <p:nvPr>
            <p:ph type="title"/>
          </p:nvPr>
        </p:nvSpPr>
        <p:spPr>
          <a:xfrm>
            <a:off x="3980200" y="5280300"/>
            <a:ext cx="4231600" cy="33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 sz="24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40" name="Google Shape;140;p23"/>
          <p:cNvSpPr txBox="1">
            <a:spLocks noGrp="1"/>
          </p:cNvSpPr>
          <p:nvPr>
            <p:ph type="subTitle" idx="1"/>
          </p:nvPr>
        </p:nvSpPr>
        <p:spPr>
          <a:xfrm>
            <a:off x="4099000" y="5682800"/>
            <a:ext cx="3994000" cy="41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41" name="Google Shape;141;p23"/>
          <p:cNvSpPr txBox="1">
            <a:spLocks noGrp="1"/>
          </p:cNvSpPr>
          <p:nvPr>
            <p:ph type="title" idx="2" hasCustomPrompt="1"/>
          </p:nvPr>
        </p:nvSpPr>
        <p:spPr>
          <a:xfrm>
            <a:off x="5186400" y="3972533"/>
            <a:ext cx="1819200" cy="82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</p:spTree>
    <p:extLst>
      <p:ext uri="{BB962C8B-B14F-4D97-AF65-F5344CB8AC3E}">
        <p14:creationId xmlns:p14="http://schemas.microsoft.com/office/powerpoint/2010/main" val="415754536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" preserve="1">
  <p:cSld name="Title and Three Columns"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24"/>
          <p:cNvSpPr/>
          <p:nvPr/>
        </p:nvSpPr>
        <p:spPr>
          <a:xfrm>
            <a:off x="4405000" y="-18600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44" name="Google Shape;144;p24"/>
          <p:cNvSpPr txBox="1">
            <a:spLocks noGrp="1"/>
          </p:cNvSpPr>
          <p:nvPr>
            <p:ph type="title"/>
          </p:nvPr>
        </p:nvSpPr>
        <p:spPr>
          <a:xfrm>
            <a:off x="1330016" y="4868533"/>
            <a:ext cx="2431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45" name="Google Shape;145;p24"/>
          <p:cNvSpPr txBox="1">
            <a:spLocks noGrp="1"/>
          </p:cNvSpPr>
          <p:nvPr>
            <p:ph type="subTitle" idx="1"/>
          </p:nvPr>
        </p:nvSpPr>
        <p:spPr>
          <a:xfrm>
            <a:off x="1266767" y="5447123"/>
            <a:ext cx="25580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46" name="Google Shape;146;p24"/>
          <p:cNvSpPr txBox="1">
            <a:spLocks noGrp="1"/>
          </p:cNvSpPr>
          <p:nvPr>
            <p:ph type="ctrTitle" idx="2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47" name="Google Shape;147;p24"/>
          <p:cNvSpPr txBox="1">
            <a:spLocks noGrp="1"/>
          </p:cNvSpPr>
          <p:nvPr>
            <p:ph type="title" idx="3"/>
          </p:nvPr>
        </p:nvSpPr>
        <p:spPr>
          <a:xfrm>
            <a:off x="4405016" y="4868533"/>
            <a:ext cx="2431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48" name="Google Shape;148;p24"/>
          <p:cNvSpPr txBox="1">
            <a:spLocks noGrp="1"/>
          </p:cNvSpPr>
          <p:nvPr>
            <p:ph type="subTitle" idx="4"/>
          </p:nvPr>
        </p:nvSpPr>
        <p:spPr>
          <a:xfrm>
            <a:off x="4341767" y="5447123"/>
            <a:ext cx="25580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49" name="Google Shape;149;p24"/>
          <p:cNvSpPr txBox="1">
            <a:spLocks noGrp="1"/>
          </p:cNvSpPr>
          <p:nvPr>
            <p:ph type="title" idx="5"/>
          </p:nvPr>
        </p:nvSpPr>
        <p:spPr>
          <a:xfrm>
            <a:off x="7480016" y="4868533"/>
            <a:ext cx="2431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50" name="Google Shape;150;p24"/>
          <p:cNvSpPr txBox="1">
            <a:spLocks noGrp="1"/>
          </p:cNvSpPr>
          <p:nvPr>
            <p:ph type="subTitle" idx="6"/>
          </p:nvPr>
        </p:nvSpPr>
        <p:spPr>
          <a:xfrm>
            <a:off x="7416767" y="5447123"/>
            <a:ext cx="25580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49390398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preserve="1">
  <p:cSld name="1_Title Only"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25"/>
          <p:cNvSpPr txBox="1">
            <a:spLocks noGrp="1"/>
          </p:cNvSpPr>
          <p:nvPr>
            <p:ph type="ctrTitle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53" name="Google Shape;153;p25"/>
          <p:cNvSpPr/>
          <p:nvPr/>
        </p:nvSpPr>
        <p:spPr>
          <a:xfrm>
            <a:off x="-2439583" y="2173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307316799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1" preserve="1">
  <p:cSld name="Title and Three Columns 1"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26"/>
          <p:cNvSpPr/>
          <p:nvPr/>
        </p:nvSpPr>
        <p:spPr>
          <a:xfrm>
            <a:off x="4574400" y="16490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56" name="Google Shape;156;p26"/>
          <p:cNvSpPr txBox="1">
            <a:spLocks noGrp="1"/>
          </p:cNvSpPr>
          <p:nvPr>
            <p:ph type="title"/>
          </p:nvPr>
        </p:nvSpPr>
        <p:spPr>
          <a:xfrm>
            <a:off x="1590985" y="3172267"/>
            <a:ext cx="2080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57" name="Google Shape;157;p26"/>
          <p:cNvSpPr txBox="1">
            <a:spLocks noGrp="1"/>
          </p:cNvSpPr>
          <p:nvPr>
            <p:ph type="subTitle" idx="1"/>
          </p:nvPr>
        </p:nvSpPr>
        <p:spPr>
          <a:xfrm>
            <a:off x="1536867" y="3750860"/>
            <a:ext cx="2188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58" name="Google Shape;158;p26"/>
          <p:cNvSpPr txBox="1">
            <a:spLocks noGrp="1"/>
          </p:cNvSpPr>
          <p:nvPr>
            <p:ph type="ctrTitle" idx="2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59" name="Google Shape;159;p26"/>
          <p:cNvSpPr txBox="1">
            <a:spLocks noGrp="1"/>
          </p:cNvSpPr>
          <p:nvPr>
            <p:ph type="title" idx="3"/>
          </p:nvPr>
        </p:nvSpPr>
        <p:spPr>
          <a:xfrm>
            <a:off x="4628521" y="3172267"/>
            <a:ext cx="2080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0" name="Google Shape;160;p26"/>
          <p:cNvSpPr txBox="1">
            <a:spLocks noGrp="1"/>
          </p:cNvSpPr>
          <p:nvPr>
            <p:ph type="subTitle" idx="4"/>
          </p:nvPr>
        </p:nvSpPr>
        <p:spPr>
          <a:xfrm>
            <a:off x="4574403" y="3750860"/>
            <a:ext cx="2188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61" name="Google Shape;161;p26"/>
          <p:cNvSpPr txBox="1">
            <a:spLocks noGrp="1"/>
          </p:cNvSpPr>
          <p:nvPr>
            <p:ph type="title" idx="5"/>
          </p:nvPr>
        </p:nvSpPr>
        <p:spPr>
          <a:xfrm>
            <a:off x="7666057" y="3172267"/>
            <a:ext cx="2080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2" name="Google Shape;162;p26"/>
          <p:cNvSpPr txBox="1">
            <a:spLocks noGrp="1"/>
          </p:cNvSpPr>
          <p:nvPr>
            <p:ph type="subTitle" idx="6"/>
          </p:nvPr>
        </p:nvSpPr>
        <p:spPr>
          <a:xfrm>
            <a:off x="7611937" y="3750860"/>
            <a:ext cx="2188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3766459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" preserve="1">
  <p:cSld name="Title and Four Columns"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27"/>
          <p:cNvSpPr/>
          <p:nvPr/>
        </p:nvSpPr>
        <p:spPr>
          <a:xfrm>
            <a:off x="5923233" y="-73750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65" name="Google Shape;165;p27"/>
          <p:cNvSpPr/>
          <p:nvPr/>
        </p:nvSpPr>
        <p:spPr>
          <a:xfrm>
            <a:off x="-8865867" y="1648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66" name="Google Shape;166;p27"/>
          <p:cNvSpPr txBox="1">
            <a:spLocks noGrp="1"/>
          </p:cNvSpPr>
          <p:nvPr>
            <p:ph type="title"/>
          </p:nvPr>
        </p:nvSpPr>
        <p:spPr>
          <a:xfrm>
            <a:off x="1059800" y="2682067"/>
            <a:ext cx="1188400" cy="47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7" name="Google Shape;167;p27"/>
          <p:cNvSpPr txBox="1">
            <a:spLocks noGrp="1"/>
          </p:cNvSpPr>
          <p:nvPr>
            <p:ph type="subTitle" idx="1"/>
          </p:nvPr>
        </p:nvSpPr>
        <p:spPr>
          <a:xfrm>
            <a:off x="2556667" y="2187500"/>
            <a:ext cx="2956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68" name="Google Shape;168;p27"/>
          <p:cNvSpPr txBox="1">
            <a:spLocks noGrp="1"/>
          </p:cNvSpPr>
          <p:nvPr>
            <p:ph type="ctrTitle" idx="2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9" name="Google Shape;169;p27"/>
          <p:cNvSpPr txBox="1">
            <a:spLocks noGrp="1"/>
          </p:cNvSpPr>
          <p:nvPr>
            <p:ph type="title" idx="3"/>
          </p:nvPr>
        </p:nvSpPr>
        <p:spPr>
          <a:xfrm>
            <a:off x="6205917" y="2625567"/>
            <a:ext cx="1188400" cy="47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70" name="Google Shape;170;p27"/>
          <p:cNvSpPr txBox="1">
            <a:spLocks noGrp="1"/>
          </p:cNvSpPr>
          <p:nvPr>
            <p:ph type="subTitle" idx="4"/>
          </p:nvPr>
        </p:nvSpPr>
        <p:spPr>
          <a:xfrm>
            <a:off x="7702783" y="2187500"/>
            <a:ext cx="2956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71" name="Google Shape;171;p27"/>
          <p:cNvSpPr txBox="1">
            <a:spLocks noGrp="1"/>
          </p:cNvSpPr>
          <p:nvPr>
            <p:ph type="title" idx="5"/>
          </p:nvPr>
        </p:nvSpPr>
        <p:spPr>
          <a:xfrm>
            <a:off x="1059800" y="4789317"/>
            <a:ext cx="1188400" cy="47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72" name="Google Shape;172;p27"/>
          <p:cNvSpPr txBox="1">
            <a:spLocks noGrp="1"/>
          </p:cNvSpPr>
          <p:nvPr>
            <p:ph type="subTitle" idx="6"/>
          </p:nvPr>
        </p:nvSpPr>
        <p:spPr>
          <a:xfrm>
            <a:off x="2556667" y="4323000"/>
            <a:ext cx="2956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73" name="Google Shape;173;p27"/>
          <p:cNvSpPr txBox="1">
            <a:spLocks noGrp="1"/>
          </p:cNvSpPr>
          <p:nvPr>
            <p:ph type="title" idx="7"/>
          </p:nvPr>
        </p:nvSpPr>
        <p:spPr>
          <a:xfrm>
            <a:off x="6205917" y="4789317"/>
            <a:ext cx="1188400" cy="47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74" name="Google Shape;174;p27"/>
          <p:cNvSpPr txBox="1">
            <a:spLocks noGrp="1"/>
          </p:cNvSpPr>
          <p:nvPr>
            <p:ph type="subTitle" idx="8"/>
          </p:nvPr>
        </p:nvSpPr>
        <p:spPr>
          <a:xfrm>
            <a:off x="7702783" y="4323000"/>
            <a:ext cx="2956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59689561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1" preserve="1">
  <p:cSld name="Title and Four Columns 1"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28"/>
          <p:cNvSpPr/>
          <p:nvPr/>
        </p:nvSpPr>
        <p:spPr>
          <a:xfrm>
            <a:off x="400600" y="14287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77" name="Google Shape;177;p28"/>
          <p:cNvSpPr txBox="1">
            <a:spLocks noGrp="1"/>
          </p:cNvSpPr>
          <p:nvPr>
            <p:ph type="title"/>
          </p:nvPr>
        </p:nvSpPr>
        <p:spPr>
          <a:xfrm>
            <a:off x="3253733" y="2019633"/>
            <a:ext cx="1188400" cy="26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78" name="Google Shape;178;p28"/>
          <p:cNvSpPr txBox="1">
            <a:spLocks noGrp="1"/>
          </p:cNvSpPr>
          <p:nvPr>
            <p:ph type="subTitle" idx="1"/>
          </p:nvPr>
        </p:nvSpPr>
        <p:spPr>
          <a:xfrm>
            <a:off x="2369943" y="2342833"/>
            <a:ext cx="2956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79" name="Google Shape;179;p28"/>
          <p:cNvSpPr txBox="1">
            <a:spLocks noGrp="1"/>
          </p:cNvSpPr>
          <p:nvPr>
            <p:ph type="ctrTitle" idx="2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0" name="Google Shape;180;p28"/>
          <p:cNvSpPr txBox="1">
            <a:spLocks noGrp="1"/>
          </p:cNvSpPr>
          <p:nvPr>
            <p:ph type="title" idx="3"/>
          </p:nvPr>
        </p:nvSpPr>
        <p:spPr>
          <a:xfrm>
            <a:off x="7749832" y="2019633"/>
            <a:ext cx="1188400" cy="26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1" name="Google Shape;181;p28"/>
          <p:cNvSpPr txBox="1">
            <a:spLocks noGrp="1"/>
          </p:cNvSpPr>
          <p:nvPr>
            <p:ph type="subTitle" idx="4"/>
          </p:nvPr>
        </p:nvSpPr>
        <p:spPr>
          <a:xfrm>
            <a:off x="6866057" y="2342833"/>
            <a:ext cx="2956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82" name="Google Shape;182;p28"/>
          <p:cNvSpPr txBox="1">
            <a:spLocks noGrp="1"/>
          </p:cNvSpPr>
          <p:nvPr>
            <p:ph type="title" idx="5"/>
          </p:nvPr>
        </p:nvSpPr>
        <p:spPr>
          <a:xfrm>
            <a:off x="3253733" y="4757393"/>
            <a:ext cx="1188400" cy="26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3" name="Google Shape;183;p28"/>
          <p:cNvSpPr txBox="1">
            <a:spLocks noGrp="1"/>
          </p:cNvSpPr>
          <p:nvPr>
            <p:ph type="subTitle" idx="6"/>
          </p:nvPr>
        </p:nvSpPr>
        <p:spPr>
          <a:xfrm>
            <a:off x="2369943" y="5084533"/>
            <a:ext cx="2956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84" name="Google Shape;184;p28"/>
          <p:cNvSpPr txBox="1">
            <a:spLocks noGrp="1"/>
          </p:cNvSpPr>
          <p:nvPr>
            <p:ph type="title" idx="7"/>
          </p:nvPr>
        </p:nvSpPr>
        <p:spPr>
          <a:xfrm>
            <a:off x="7749829" y="4757393"/>
            <a:ext cx="1188400" cy="26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5" name="Google Shape;185;p28"/>
          <p:cNvSpPr txBox="1">
            <a:spLocks noGrp="1"/>
          </p:cNvSpPr>
          <p:nvPr>
            <p:ph type="subTitle" idx="8"/>
          </p:nvPr>
        </p:nvSpPr>
        <p:spPr>
          <a:xfrm>
            <a:off x="6866057" y="5084533"/>
            <a:ext cx="2956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07700220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1" preserve="1">
  <p:cSld name="Title Only 1"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29"/>
          <p:cNvSpPr/>
          <p:nvPr/>
        </p:nvSpPr>
        <p:spPr>
          <a:xfrm>
            <a:off x="-5710967" y="610733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88" name="Google Shape;188;p29"/>
          <p:cNvSpPr txBox="1">
            <a:spLocks noGrp="1"/>
          </p:cNvSpPr>
          <p:nvPr>
            <p:ph type="ctrTitle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9" name="Google Shape;189;p29"/>
          <p:cNvSpPr/>
          <p:nvPr/>
        </p:nvSpPr>
        <p:spPr>
          <a:xfrm>
            <a:off x="1467833" y="577200"/>
            <a:ext cx="2668400" cy="57036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90" name="Google Shape;190;p29"/>
          <p:cNvSpPr/>
          <p:nvPr/>
        </p:nvSpPr>
        <p:spPr>
          <a:xfrm>
            <a:off x="7207033" y="577217"/>
            <a:ext cx="2668400" cy="57036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91" name="Google Shape;191;p29"/>
          <p:cNvSpPr/>
          <p:nvPr/>
        </p:nvSpPr>
        <p:spPr>
          <a:xfrm>
            <a:off x="3549233" y="1420237"/>
            <a:ext cx="2988800" cy="12612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92" name="Google Shape;192;p29"/>
          <p:cNvSpPr/>
          <p:nvPr/>
        </p:nvSpPr>
        <p:spPr>
          <a:xfrm>
            <a:off x="4783333" y="4188115"/>
            <a:ext cx="2988800" cy="12612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216782034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2" preserve="1">
  <p:cSld name="Title Only 2"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30"/>
          <p:cNvSpPr txBox="1">
            <a:spLocks noGrp="1"/>
          </p:cNvSpPr>
          <p:nvPr>
            <p:ph type="ctrTitle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95" name="Google Shape;195;p30"/>
          <p:cNvSpPr/>
          <p:nvPr/>
        </p:nvSpPr>
        <p:spPr>
          <a:xfrm>
            <a:off x="1122217" y="-9333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398812770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3" preserve="1">
  <p:cSld name="Title Only 3"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31"/>
          <p:cNvSpPr txBox="1">
            <a:spLocks noGrp="1"/>
          </p:cNvSpPr>
          <p:nvPr>
            <p:ph type="ctrTitle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98" name="Google Shape;198;p31"/>
          <p:cNvSpPr/>
          <p:nvPr/>
        </p:nvSpPr>
        <p:spPr>
          <a:xfrm>
            <a:off x="5923233" y="-73750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99" name="Google Shape;199;p31"/>
          <p:cNvSpPr/>
          <p:nvPr/>
        </p:nvSpPr>
        <p:spPr>
          <a:xfrm>
            <a:off x="-8865867" y="1648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262786270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" preserve="1">
  <p:cSld name="Title and Six Columns"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32"/>
          <p:cNvSpPr/>
          <p:nvPr/>
        </p:nvSpPr>
        <p:spPr>
          <a:xfrm>
            <a:off x="400600" y="-45328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02" name="Google Shape;202;p32"/>
          <p:cNvSpPr txBox="1">
            <a:spLocks noGrp="1"/>
          </p:cNvSpPr>
          <p:nvPr>
            <p:ph type="title"/>
          </p:nvPr>
        </p:nvSpPr>
        <p:spPr>
          <a:xfrm>
            <a:off x="1578919" y="4576133"/>
            <a:ext cx="2080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03" name="Google Shape;203;p32"/>
          <p:cNvSpPr txBox="1">
            <a:spLocks noGrp="1"/>
          </p:cNvSpPr>
          <p:nvPr>
            <p:ph type="subTitle" idx="1"/>
          </p:nvPr>
        </p:nvSpPr>
        <p:spPr>
          <a:xfrm>
            <a:off x="1524800" y="5154727"/>
            <a:ext cx="2188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04" name="Google Shape;204;p32"/>
          <p:cNvSpPr txBox="1">
            <a:spLocks noGrp="1"/>
          </p:cNvSpPr>
          <p:nvPr>
            <p:ph type="ctrTitle" idx="2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05" name="Google Shape;205;p32"/>
          <p:cNvSpPr txBox="1">
            <a:spLocks noGrp="1"/>
          </p:cNvSpPr>
          <p:nvPr>
            <p:ph type="title" idx="3"/>
          </p:nvPr>
        </p:nvSpPr>
        <p:spPr>
          <a:xfrm>
            <a:off x="4616455" y="4576133"/>
            <a:ext cx="2080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06" name="Google Shape;206;p32"/>
          <p:cNvSpPr txBox="1">
            <a:spLocks noGrp="1"/>
          </p:cNvSpPr>
          <p:nvPr>
            <p:ph type="subTitle" idx="4"/>
          </p:nvPr>
        </p:nvSpPr>
        <p:spPr>
          <a:xfrm>
            <a:off x="4562336" y="5154727"/>
            <a:ext cx="2188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07" name="Google Shape;207;p32"/>
          <p:cNvSpPr txBox="1">
            <a:spLocks noGrp="1"/>
          </p:cNvSpPr>
          <p:nvPr>
            <p:ph type="title" idx="5"/>
          </p:nvPr>
        </p:nvSpPr>
        <p:spPr>
          <a:xfrm>
            <a:off x="7653991" y="4576133"/>
            <a:ext cx="2080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08" name="Google Shape;208;p32"/>
          <p:cNvSpPr txBox="1">
            <a:spLocks noGrp="1"/>
          </p:cNvSpPr>
          <p:nvPr>
            <p:ph type="subTitle" idx="6"/>
          </p:nvPr>
        </p:nvSpPr>
        <p:spPr>
          <a:xfrm>
            <a:off x="7599871" y="5154727"/>
            <a:ext cx="2188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09" name="Google Shape;209;p32"/>
          <p:cNvSpPr txBox="1">
            <a:spLocks noGrp="1"/>
          </p:cNvSpPr>
          <p:nvPr>
            <p:ph type="title" idx="7"/>
          </p:nvPr>
        </p:nvSpPr>
        <p:spPr>
          <a:xfrm>
            <a:off x="1578919" y="1967267"/>
            <a:ext cx="2080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10" name="Google Shape;210;p32"/>
          <p:cNvSpPr txBox="1">
            <a:spLocks noGrp="1"/>
          </p:cNvSpPr>
          <p:nvPr>
            <p:ph type="subTitle" idx="8"/>
          </p:nvPr>
        </p:nvSpPr>
        <p:spPr>
          <a:xfrm>
            <a:off x="1524800" y="2545860"/>
            <a:ext cx="2188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11" name="Google Shape;211;p32"/>
          <p:cNvSpPr txBox="1">
            <a:spLocks noGrp="1"/>
          </p:cNvSpPr>
          <p:nvPr>
            <p:ph type="title" idx="9"/>
          </p:nvPr>
        </p:nvSpPr>
        <p:spPr>
          <a:xfrm>
            <a:off x="4616455" y="1967267"/>
            <a:ext cx="2080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12" name="Google Shape;212;p32"/>
          <p:cNvSpPr txBox="1">
            <a:spLocks noGrp="1"/>
          </p:cNvSpPr>
          <p:nvPr>
            <p:ph type="subTitle" idx="13"/>
          </p:nvPr>
        </p:nvSpPr>
        <p:spPr>
          <a:xfrm>
            <a:off x="4562336" y="2545860"/>
            <a:ext cx="2188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13" name="Google Shape;213;p32"/>
          <p:cNvSpPr txBox="1">
            <a:spLocks noGrp="1"/>
          </p:cNvSpPr>
          <p:nvPr>
            <p:ph type="title" idx="14"/>
          </p:nvPr>
        </p:nvSpPr>
        <p:spPr>
          <a:xfrm>
            <a:off x="7653991" y="1967267"/>
            <a:ext cx="2080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14" name="Google Shape;214;p32"/>
          <p:cNvSpPr txBox="1">
            <a:spLocks noGrp="1"/>
          </p:cNvSpPr>
          <p:nvPr>
            <p:ph type="subTitle" idx="15"/>
          </p:nvPr>
        </p:nvSpPr>
        <p:spPr>
          <a:xfrm>
            <a:off x="7599871" y="2545860"/>
            <a:ext cx="2188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8790902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 1" preserve="1">
  <p:cSld name="Title and Six Columns 1"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33"/>
          <p:cNvSpPr/>
          <p:nvPr/>
        </p:nvSpPr>
        <p:spPr>
          <a:xfrm>
            <a:off x="400600" y="-45328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17" name="Google Shape;217;p33"/>
          <p:cNvSpPr txBox="1">
            <a:spLocks noGrp="1"/>
          </p:cNvSpPr>
          <p:nvPr>
            <p:ph type="title"/>
          </p:nvPr>
        </p:nvSpPr>
        <p:spPr>
          <a:xfrm>
            <a:off x="2345933" y="2786409"/>
            <a:ext cx="20808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18" name="Google Shape;218;p33"/>
          <p:cNvSpPr txBox="1">
            <a:spLocks noGrp="1"/>
          </p:cNvSpPr>
          <p:nvPr>
            <p:ph type="subTitle" idx="1"/>
          </p:nvPr>
        </p:nvSpPr>
        <p:spPr>
          <a:xfrm>
            <a:off x="2237933" y="3365007"/>
            <a:ext cx="21888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19" name="Google Shape;219;p33"/>
          <p:cNvSpPr txBox="1">
            <a:spLocks noGrp="1"/>
          </p:cNvSpPr>
          <p:nvPr>
            <p:ph type="ctrTitle" idx="2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0" name="Google Shape;220;p33"/>
          <p:cNvSpPr txBox="1">
            <a:spLocks noGrp="1"/>
          </p:cNvSpPr>
          <p:nvPr>
            <p:ph type="title" idx="3"/>
          </p:nvPr>
        </p:nvSpPr>
        <p:spPr>
          <a:xfrm>
            <a:off x="7765267" y="4586293"/>
            <a:ext cx="20808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1" name="Google Shape;221;p33"/>
          <p:cNvSpPr txBox="1">
            <a:spLocks noGrp="1"/>
          </p:cNvSpPr>
          <p:nvPr>
            <p:ph type="subTitle" idx="4"/>
          </p:nvPr>
        </p:nvSpPr>
        <p:spPr>
          <a:xfrm>
            <a:off x="7765267" y="5164891"/>
            <a:ext cx="21888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22" name="Google Shape;222;p33"/>
          <p:cNvSpPr txBox="1">
            <a:spLocks noGrp="1"/>
          </p:cNvSpPr>
          <p:nvPr>
            <p:ph type="title" idx="5"/>
          </p:nvPr>
        </p:nvSpPr>
        <p:spPr>
          <a:xfrm>
            <a:off x="7765267" y="2786409"/>
            <a:ext cx="20808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3" name="Google Shape;223;p33"/>
          <p:cNvSpPr txBox="1">
            <a:spLocks noGrp="1"/>
          </p:cNvSpPr>
          <p:nvPr>
            <p:ph type="subTitle" idx="6"/>
          </p:nvPr>
        </p:nvSpPr>
        <p:spPr>
          <a:xfrm>
            <a:off x="7765267" y="3365007"/>
            <a:ext cx="21888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24" name="Google Shape;224;p33"/>
          <p:cNvSpPr txBox="1">
            <a:spLocks noGrp="1"/>
          </p:cNvSpPr>
          <p:nvPr>
            <p:ph type="title" idx="7"/>
          </p:nvPr>
        </p:nvSpPr>
        <p:spPr>
          <a:xfrm>
            <a:off x="2345933" y="986309"/>
            <a:ext cx="20808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5" name="Google Shape;225;p33"/>
          <p:cNvSpPr txBox="1">
            <a:spLocks noGrp="1"/>
          </p:cNvSpPr>
          <p:nvPr>
            <p:ph type="subTitle" idx="8"/>
          </p:nvPr>
        </p:nvSpPr>
        <p:spPr>
          <a:xfrm>
            <a:off x="2237933" y="1565124"/>
            <a:ext cx="21888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26" name="Google Shape;226;p33"/>
          <p:cNvSpPr txBox="1">
            <a:spLocks noGrp="1"/>
          </p:cNvSpPr>
          <p:nvPr>
            <p:ph type="title" idx="9"/>
          </p:nvPr>
        </p:nvSpPr>
        <p:spPr>
          <a:xfrm>
            <a:off x="2345933" y="4586293"/>
            <a:ext cx="20808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7" name="Google Shape;227;p33"/>
          <p:cNvSpPr txBox="1">
            <a:spLocks noGrp="1"/>
          </p:cNvSpPr>
          <p:nvPr>
            <p:ph type="subTitle" idx="13"/>
          </p:nvPr>
        </p:nvSpPr>
        <p:spPr>
          <a:xfrm>
            <a:off x="2237933" y="5164891"/>
            <a:ext cx="21888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28" name="Google Shape;228;p33"/>
          <p:cNvSpPr txBox="1">
            <a:spLocks noGrp="1"/>
          </p:cNvSpPr>
          <p:nvPr>
            <p:ph type="title" idx="14"/>
          </p:nvPr>
        </p:nvSpPr>
        <p:spPr>
          <a:xfrm>
            <a:off x="7765267" y="986309"/>
            <a:ext cx="20808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9" name="Google Shape;229;p33"/>
          <p:cNvSpPr txBox="1">
            <a:spLocks noGrp="1"/>
          </p:cNvSpPr>
          <p:nvPr>
            <p:ph type="subTitle" idx="15"/>
          </p:nvPr>
        </p:nvSpPr>
        <p:spPr>
          <a:xfrm>
            <a:off x="7765267" y="1565124"/>
            <a:ext cx="21888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99602775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ive Columns" preserve="1">
  <p:cSld name="Title and Five Columns"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34"/>
          <p:cNvSpPr/>
          <p:nvPr/>
        </p:nvSpPr>
        <p:spPr>
          <a:xfrm>
            <a:off x="4574400" y="16490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32" name="Google Shape;232;p34"/>
          <p:cNvSpPr txBox="1">
            <a:spLocks noGrp="1"/>
          </p:cNvSpPr>
          <p:nvPr>
            <p:ph type="title"/>
          </p:nvPr>
        </p:nvSpPr>
        <p:spPr>
          <a:xfrm>
            <a:off x="5028600" y="2242517"/>
            <a:ext cx="20808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33" name="Google Shape;233;p34"/>
          <p:cNvSpPr txBox="1">
            <a:spLocks noGrp="1"/>
          </p:cNvSpPr>
          <p:nvPr>
            <p:ph type="subTitle" idx="1"/>
          </p:nvPr>
        </p:nvSpPr>
        <p:spPr>
          <a:xfrm>
            <a:off x="4974600" y="2821116"/>
            <a:ext cx="21888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34" name="Google Shape;234;p34"/>
          <p:cNvSpPr txBox="1">
            <a:spLocks noGrp="1"/>
          </p:cNvSpPr>
          <p:nvPr>
            <p:ph type="ctrTitle" idx="2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35" name="Google Shape;235;p34"/>
          <p:cNvSpPr txBox="1">
            <a:spLocks noGrp="1"/>
          </p:cNvSpPr>
          <p:nvPr>
            <p:ph type="title" idx="3"/>
          </p:nvPr>
        </p:nvSpPr>
        <p:spPr>
          <a:xfrm>
            <a:off x="6705467" y="4622817"/>
            <a:ext cx="20808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36" name="Google Shape;236;p34"/>
          <p:cNvSpPr txBox="1">
            <a:spLocks noGrp="1"/>
          </p:cNvSpPr>
          <p:nvPr>
            <p:ph type="subTitle" idx="4"/>
          </p:nvPr>
        </p:nvSpPr>
        <p:spPr>
          <a:xfrm>
            <a:off x="6651467" y="5201416"/>
            <a:ext cx="21888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37" name="Google Shape;237;p34"/>
          <p:cNvSpPr txBox="1">
            <a:spLocks noGrp="1"/>
          </p:cNvSpPr>
          <p:nvPr>
            <p:ph type="title" idx="5"/>
          </p:nvPr>
        </p:nvSpPr>
        <p:spPr>
          <a:xfrm>
            <a:off x="2291933" y="2242517"/>
            <a:ext cx="20808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38" name="Google Shape;238;p34"/>
          <p:cNvSpPr txBox="1">
            <a:spLocks noGrp="1"/>
          </p:cNvSpPr>
          <p:nvPr>
            <p:ph type="subTitle" idx="6"/>
          </p:nvPr>
        </p:nvSpPr>
        <p:spPr>
          <a:xfrm>
            <a:off x="2237933" y="2821332"/>
            <a:ext cx="21888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39" name="Google Shape;239;p34"/>
          <p:cNvSpPr txBox="1">
            <a:spLocks noGrp="1"/>
          </p:cNvSpPr>
          <p:nvPr>
            <p:ph type="title" idx="7"/>
          </p:nvPr>
        </p:nvSpPr>
        <p:spPr>
          <a:xfrm>
            <a:off x="3405733" y="4622801"/>
            <a:ext cx="20808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40" name="Google Shape;240;p34"/>
          <p:cNvSpPr txBox="1">
            <a:spLocks noGrp="1"/>
          </p:cNvSpPr>
          <p:nvPr>
            <p:ph type="subTitle" idx="8"/>
          </p:nvPr>
        </p:nvSpPr>
        <p:spPr>
          <a:xfrm>
            <a:off x="3351733" y="5201399"/>
            <a:ext cx="21888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41" name="Google Shape;241;p34"/>
          <p:cNvSpPr txBox="1">
            <a:spLocks noGrp="1"/>
          </p:cNvSpPr>
          <p:nvPr>
            <p:ph type="title" idx="9"/>
          </p:nvPr>
        </p:nvSpPr>
        <p:spPr>
          <a:xfrm>
            <a:off x="7819267" y="2242517"/>
            <a:ext cx="20808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42" name="Google Shape;242;p34"/>
          <p:cNvSpPr txBox="1">
            <a:spLocks noGrp="1"/>
          </p:cNvSpPr>
          <p:nvPr>
            <p:ph type="subTitle" idx="13"/>
          </p:nvPr>
        </p:nvSpPr>
        <p:spPr>
          <a:xfrm>
            <a:off x="7765267" y="2821332"/>
            <a:ext cx="21888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55969808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preserve="1">
  <p:cSld name="1_Title and Two Columns"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35"/>
          <p:cNvSpPr/>
          <p:nvPr/>
        </p:nvSpPr>
        <p:spPr>
          <a:xfrm>
            <a:off x="5923233" y="-73750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45" name="Google Shape;245;p35"/>
          <p:cNvSpPr/>
          <p:nvPr/>
        </p:nvSpPr>
        <p:spPr>
          <a:xfrm>
            <a:off x="-8865867" y="1648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46" name="Google Shape;246;p35"/>
          <p:cNvSpPr/>
          <p:nvPr/>
        </p:nvSpPr>
        <p:spPr>
          <a:xfrm>
            <a:off x="2725267" y="3975700"/>
            <a:ext cx="1307600" cy="360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47" name="Google Shape;247;p35"/>
          <p:cNvSpPr/>
          <p:nvPr/>
        </p:nvSpPr>
        <p:spPr>
          <a:xfrm>
            <a:off x="7331933" y="3975700"/>
            <a:ext cx="1307600" cy="360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48" name="Google Shape;248;p35"/>
          <p:cNvSpPr txBox="1">
            <a:spLocks noGrp="1"/>
          </p:cNvSpPr>
          <p:nvPr>
            <p:ph type="title"/>
          </p:nvPr>
        </p:nvSpPr>
        <p:spPr>
          <a:xfrm>
            <a:off x="3003051" y="2503467"/>
            <a:ext cx="15044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49" name="Google Shape;249;p35"/>
          <p:cNvSpPr txBox="1">
            <a:spLocks noGrp="1"/>
          </p:cNvSpPr>
          <p:nvPr>
            <p:ph type="subTitle" idx="1"/>
          </p:nvPr>
        </p:nvSpPr>
        <p:spPr>
          <a:xfrm>
            <a:off x="4507451" y="1658200"/>
            <a:ext cx="4370000" cy="126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50" name="Google Shape;250;p35"/>
          <p:cNvSpPr txBox="1">
            <a:spLocks noGrp="1"/>
          </p:cNvSpPr>
          <p:nvPr>
            <p:ph type="ctrTitle" idx="2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1" name="Google Shape;251;p35"/>
          <p:cNvSpPr txBox="1">
            <a:spLocks noGrp="1"/>
          </p:cNvSpPr>
          <p:nvPr>
            <p:ph type="title" idx="3"/>
          </p:nvPr>
        </p:nvSpPr>
        <p:spPr>
          <a:xfrm>
            <a:off x="7619000" y="4815900"/>
            <a:ext cx="15044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2" name="Google Shape;252;p35"/>
          <p:cNvSpPr txBox="1">
            <a:spLocks noGrp="1"/>
          </p:cNvSpPr>
          <p:nvPr>
            <p:ph type="subTitle" idx="4"/>
          </p:nvPr>
        </p:nvSpPr>
        <p:spPr>
          <a:xfrm>
            <a:off x="3068600" y="4021600"/>
            <a:ext cx="4550400" cy="126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11381363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1" preserve="1">
  <p:cSld name="Title and Two Columns 1"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36"/>
          <p:cNvSpPr/>
          <p:nvPr/>
        </p:nvSpPr>
        <p:spPr>
          <a:xfrm>
            <a:off x="400600" y="14287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55" name="Google Shape;255;p36"/>
          <p:cNvSpPr txBox="1">
            <a:spLocks noGrp="1"/>
          </p:cNvSpPr>
          <p:nvPr>
            <p:ph type="title"/>
          </p:nvPr>
        </p:nvSpPr>
        <p:spPr>
          <a:xfrm>
            <a:off x="2412000" y="3025667"/>
            <a:ext cx="3160400" cy="60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6" name="Google Shape;256;p36"/>
          <p:cNvSpPr txBox="1">
            <a:spLocks noGrp="1"/>
          </p:cNvSpPr>
          <p:nvPr>
            <p:ph type="subTitle" idx="1"/>
          </p:nvPr>
        </p:nvSpPr>
        <p:spPr>
          <a:xfrm>
            <a:off x="1136117" y="3626217"/>
            <a:ext cx="44364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57" name="Google Shape;257;p36"/>
          <p:cNvSpPr txBox="1">
            <a:spLocks noGrp="1"/>
          </p:cNvSpPr>
          <p:nvPr>
            <p:ph type="ctrTitle" idx="2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8" name="Google Shape;258;p36"/>
          <p:cNvSpPr txBox="1">
            <a:spLocks noGrp="1"/>
          </p:cNvSpPr>
          <p:nvPr>
            <p:ph type="title" idx="3"/>
          </p:nvPr>
        </p:nvSpPr>
        <p:spPr>
          <a:xfrm>
            <a:off x="6393100" y="3025667"/>
            <a:ext cx="3160400" cy="60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9" name="Google Shape;259;p36"/>
          <p:cNvSpPr txBox="1">
            <a:spLocks noGrp="1"/>
          </p:cNvSpPr>
          <p:nvPr>
            <p:ph type="subTitle" idx="4"/>
          </p:nvPr>
        </p:nvSpPr>
        <p:spPr>
          <a:xfrm>
            <a:off x="6393081" y="3626217"/>
            <a:ext cx="44364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94781898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2" preserve="1">
  <p:cSld name="Title and Four Columns 2"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37"/>
          <p:cNvSpPr/>
          <p:nvPr/>
        </p:nvSpPr>
        <p:spPr>
          <a:xfrm>
            <a:off x="-4794016" y="-43382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62" name="Google Shape;262;p37"/>
          <p:cNvSpPr txBox="1">
            <a:spLocks noGrp="1"/>
          </p:cNvSpPr>
          <p:nvPr>
            <p:ph type="title"/>
          </p:nvPr>
        </p:nvSpPr>
        <p:spPr>
          <a:xfrm>
            <a:off x="1125567" y="4227800"/>
            <a:ext cx="2188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63" name="Google Shape;263;p37"/>
          <p:cNvSpPr txBox="1">
            <a:spLocks noGrp="1"/>
          </p:cNvSpPr>
          <p:nvPr>
            <p:ph type="subTitle" idx="1"/>
          </p:nvPr>
        </p:nvSpPr>
        <p:spPr>
          <a:xfrm>
            <a:off x="1125567" y="4806393"/>
            <a:ext cx="2188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64" name="Google Shape;264;p37"/>
          <p:cNvSpPr txBox="1">
            <a:spLocks noGrp="1"/>
          </p:cNvSpPr>
          <p:nvPr>
            <p:ph type="ctrTitle" idx="2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65" name="Google Shape;265;p37"/>
          <p:cNvSpPr txBox="1">
            <a:spLocks noGrp="1"/>
          </p:cNvSpPr>
          <p:nvPr>
            <p:ph type="title" idx="3"/>
          </p:nvPr>
        </p:nvSpPr>
        <p:spPr>
          <a:xfrm>
            <a:off x="3422123" y="3516600"/>
            <a:ext cx="2188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66" name="Google Shape;266;p37"/>
          <p:cNvSpPr txBox="1">
            <a:spLocks noGrp="1"/>
          </p:cNvSpPr>
          <p:nvPr>
            <p:ph type="subTitle" idx="4"/>
          </p:nvPr>
        </p:nvSpPr>
        <p:spPr>
          <a:xfrm>
            <a:off x="3422123" y="4095193"/>
            <a:ext cx="2188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67" name="Google Shape;267;p37"/>
          <p:cNvSpPr txBox="1">
            <a:spLocks noGrp="1"/>
          </p:cNvSpPr>
          <p:nvPr>
            <p:ph type="title" idx="5"/>
          </p:nvPr>
        </p:nvSpPr>
        <p:spPr>
          <a:xfrm>
            <a:off x="5718680" y="4227800"/>
            <a:ext cx="2188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68" name="Google Shape;268;p37"/>
          <p:cNvSpPr txBox="1">
            <a:spLocks noGrp="1"/>
          </p:cNvSpPr>
          <p:nvPr>
            <p:ph type="subTitle" idx="6"/>
          </p:nvPr>
        </p:nvSpPr>
        <p:spPr>
          <a:xfrm>
            <a:off x="5718680" y="4806393"/>
            <a:ext cx="2188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69" name="Google Shape;269;p37"/>
          <p:cNvSpPr txBox="1">
            <a:spLocks noGrp="1"/>
          </p:cNvSpPr>
          <p:nvPr>
            <p:ph type="title" idx="7"/>
          </p:nvPr>
        </p:nvSpPr>
        <p:spPr>
          <a:xfrm>
            <a:off x="8015236" y="3516600"/>
            <a:ext cx="2188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0" name="Google Shape;270;p37"/>
          <p:cNvSpPr txBox="1">
            <a:spLocks noGrp="1"/>
          </p:cNvSpPr>
          <p:nvPr>
            <p:ph type="subTitle" idx="8"/>
          </p:nvPr>
        </p:nvSpPr>
        <p:spPr>
          <a:xfrm>
            <a:off x="8015236" y="4095193"/>
            <a:ext cx="2188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08271609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3" preserve="1">
  <p:cSld name="Title and Four Columns 3"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38"/>
          <p:cNvSpPr/>
          <p:nvPr/>
        </p:nvSpPr>
        <p:spPr>
          <a:xfrm>
            <a:off x="-4794016" y="-43382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73" name="Google Shape;273;p38"/>
          <p:cNvSpPr txBox="1">
            <a:spLocks noGrp="1"/>
          </p:cNvSpPr>
          <p:nvPr>
            <p:ph type="title"/>
          </p:nvPr>
        </p:nvSpPr>
        <p:spPr>
          <a:xfrm>
            <a:off x="3371333" y="1638777"/>
            <a:ext cx="2188800" cy="57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4" name="Google Shape;274;p38"/>
          <p:cNvSpPr txBox="1">
            <a:spLocks noGrp="1"/>
          </p:cNvSpPr>
          <p:nvPr>
            <p:ph type="subTitle" idx="1"/>
          </p:nvPr>
        </p:nvSpPr>
        <p:spPr>
          <a:xfrm>
            <a:off x="3371349" y="2217367"/>
            <a:ext cx="2606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75" name="Google Shape;275;p38"/>
          <p:cNvSpPr txBox="1">
            <a:spLocks noGrp="1"/>
          </p:cNvSpPr>
          <p:nvPr>
            <p:ph type="ctrTitle" idx="2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6" name="Google Shape;276;p38"/>
          <p:cNvSpPr txBox="1">
            <a:spLocks noGrp="1"/>
          </p:cNvSpPr>
          <p:nvPr>
            <p:ph type="title" idx="3"/>
          </p:nvPr>
        </p:nvSpPr>
        <p:spPr>
          <a:xfrm>
            <a:off x="3371333" y="4351111"/>
            <a:ext cx="2188800" cy="57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7" name="Google Shape;277;p38"/>
          <p:cNvSpPr txBox="1">
            <a:spLocks noGrp="1"/>
          </p:cNvSpPr>
          <p:nvPr>
            <p:ph type="subTitle" idx="4"/>
          </p:nvPr>
        </p:nvSpPr>
        <p:spPr>
          <a:xfrm>
            <a:off x="3371349" y="4929700"/>
            <a:ext cx="2606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78" name="Google Shape;278;p38"/>
          <p:cNvSpPr txBox="1">
            <a:spLocks noGrp="1"/>
          </p:cNvSpPr>
          <p:nvPr>
            <p:ph type="title" idx="5"/>
          </p:nvPr>
        </p:nvSpPr>
        <p:spPr>
          <a:xfrm>
            <a:off x="6648916" y="1638777"/>
            <a:ext cx="2188800" cy="57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9" name="Google Shape;279;p38"/>
          <p:cNvSpPr txBox="1">
            <a:spLocks noGrp="1"/>
          </p:cNvSpPr>
          <p:nvPr>
            <p:ph type="subTitle" idx="6"/>
          </p:nvPr>
        </p:nvSpPr>
        <p:spPr>
          <a:xfrm>
            <a:off x="6230916" y="2217367"/>
            <a:ext cx="2606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80" name="Google Shape;280;p38"/>
          <p:cNvSpPr txBox="1">
            <a:spLocks noGrp="1"/>
          </p:cNvSpPr>
          <p:nvPr>
            <p:ph type="title" idx="7"/>
          </p:nvPr>
        </p:nvSpPr>
        <p:spPr>
          <a:xfrm>
            <a:off x="6648916" y="4351111"/>
            <a:ext cx="2188800" cy="57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81" name="Google Shape;281;p38"/>
          <p:cNvSpPr txBox="1">
            <a:spLocks noGrp="1"/>
          </p:cNvSpPr>
          <p:nvPr>
            <p:ph type="subTitle" idx="8"/>
          </p:nvPr>
        </p:nvSpPr>
        <p:spPr>
          <a:xfrm>
            <a:off x="6230916" y="4929700"/>
            <a:ext cx="2606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39655925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4" preserve="1">
  <p:cSld name="Title and Four Columns 4"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39"/>
          <p:cNvSpPr/>
          <p:nvPr/>
        </p:nvSpPr>
        <p:spPr>
          <a:xfrm>
            <a:off x="-4794016" y="-43382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84" name="Google Shape;284;p39"/>
          <p:cNvSpPr txBox="1">
            <a:spLocks noGrp="1"/>
          </p:cNvSpPr>
          <p:nvPr>
            <p:ph type="title"/>
          </p:nvPr>
        </p:nvSpPr>
        <p:spPr>
          <a:xfrm>
            <a:off x="1244700" y="1729267"/>
            <a:ext cx="1691600" cy="3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85" name="Google Shape;285;p39"/>
          <p:cNvSpPr txBox="1">
            <a:spLocks noGrp="1"/>
          </p:cNvSpPr>
          <p:nvPr>
            <p:ph type="subTitle" idx="1"/>
          </p:nvPr>
        </p:nvSpPr>
        <p:spPr>
          <a:xfrm>
            <a:off x="2936300" y="1503517"/>
            <a:ext cx="4164800" cy="71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86" name="Google Shape;286;p39"/>
          <p:cNvSpPr txBox="1">
            <a:spLocks noGrp="1"/>
          </p:cNvSpPr>
          <p:nvPr>
            <p:ph type="ctrTitle" idx="2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87" name="Google Shape;287;p39"/>
          <p:cNvSpPr txBox="1">
            <a:spLocks noGrp="1"/>
          </p:cNvSpPr>
          <p:nvPr>
            <p:ph type="title" idx="3"/>
          </p:nvPr>
        </p:nvSpPr>
        <p:spPr>
          <a:xfrm>
            <a:off x="9150317" y="3038200"/>
            <a:ext cx="1691600" cy="3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88" name="Google Shape;288;p39"/>
          <p:cNvSpPr txBox="1">
            <a:spLocks noGrp="1"/>
          </p:cNvSpPr>
          <p:nvPr>
            <p:ph type="subTitle" idx="4"/>
          </p:nvPr>
        </p:nvSpPr>
        <p:spPr>
          <a:xfrm>
            <a:off x="4985533" y="2797139"/>
            <a:ext cx="4164800" cy="71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89" name="Google Shape;289;p39"/>
          <p:cNvSpPr txBox="1">
            <a:spLocks noGrp="1"/>
          </p:cNvSpPr>
          <p:nvPr>
            <p:ph type="title" idx="5"/>
          </p:nvPr>
        </p:nvSpPr>
        <p:spPr>
          <a:xfrm>
            <a:off x="1244700" y="4321000"/>
            <a:ext cx="1691600" cy="3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90" name="Google Shape;290;p39"/>
          <p:cNvSpPr txBox="1">
            <a:spLocks noGrp="1"/>
          </p:cNvSpPr>
          <p:nvPr>
            <p:ph type="subTitle" idx="6"/>
          </p:nvPr>
        </p:nvSpPr>
        <p:spPr>
          <a:xfrm>
            <a:off x="2936300" y="4090761"/>
            <a:ext cx="4164800" cy="71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91" name="Google Shape;291;p39"/>
          <p:cNvSpPr txBox="1">
            <a:spLocks noGrp="1"/>
          </p:cNvSpPr>
          <p:nvPr>
            <p:ph type="title" idx="7"/>
          </p:nvPr>
        </p:nvSpPr>
        <p:spPr>
          <a:xfrm>
            <a:off x="9150317" y="5617800"/>
            <a:ext cx="1691600" cy="3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92" name="Google Shape;292;p39"/>
          <p:cNvSpPr txBox="1">
            <a:spLocks noGrp="1"/>
          </p:cNvSpPr>
          <p:nvPr>
            <p:ph type="subTitle" idx="8"/>
          </p:nvPr>
        </p:nvSpPr>
        <p:spPr>
          <a:xfrm>
            <a:off x="4985533" y="5384384"/>
            <a:ext cx="4164800" cy="71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10189061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" preserve="1">
  <p:cSld name="Numbers and Text">
    <p:spTree>
      <p:nvGrpSpPr>
        <p:cNvPr id="1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94" name="Google Shape;294;p40"/>
          <p:cNvCxnSpPr/>
          <p:nvPr/>
        </p:nvCxnSpPr>
        <p:spPr>
          <a:xfrm>
            <a:off x="1063800" y="2067023"/>
            <a:ext cx="9231200" cy="0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95" name="Google Shape;295;p40"/>
          <p:cNvCxnSpPr/>
          <p:nvPr/>
        </p:nvCxnSpPr>
        <p:spPr>
          <a:xfrm>
            <a:off x="1063800" y="4571559"/>
            <a:ext cx="9231200" cy="0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96" name="Google Shape;296;p40"/>
          <p:cNvSpPr/>
          <p:nvPr/>
        </p:nvSpPr>
        <p:spPr>
          <a:xfrm>
            <a:off x="5923233" y="-73750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97" name="Google Shape;297;p40"/>
          <p:cNvSpPr txBox="1">
            <a:spLocks noGrp="1"/>
          </p:cNvSpPr>
          <p:nvPr>
            <p:ph type="ctrTitle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98" name="Google Shape;298;p40"/>
          <p:cNvSpPr txBox="1">
            <a:spLocks noGrp="1"/>
          </p:cNvSpPr>
          <p:nvPr>
            <p:ph type="title" idx="2" hasCustomPrompt="1"/>
          </p:nvPr>
        </p:nvSpPr>
        <p:spPr>
          <a:xfrm>
            <a:off x="3928000" y="1459700"/>
            <a:ext cx="3502800" cy="11804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299" name="Google Shape;299;p40"/>
          <p:cNvSpPr txBox="1">
            <a:spLocks noGrp="1"/>
          </p:cNvSpPr>
          <p:nvPr>
            <p:ph type="title" idx="3" hasCustomPrompt="1"/>
          </p:nvPr>
        </p:nvSpPr>
        <p:spPr>
          <a:xfrm>
            <a:off x="1715700" y="4128233"/>
            <a:ext cx="3212800" cy="8392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00" name="Google Shape;300;p40"/>
          <p:cNvSpPr txBox="1">
            <a:spLocks noGrp="1"/>
          </p:cNvSpPr>
          <p:nvPr>
            <p:ph type="title" idx="4" hasCustomPrompt="1"/>
          </p:nvPr>
        </p:nvSpPr>
        <p:spPr>
          <a:xfrm>
            <a:off x="6430267" y="4128233"/>
            <a:ext cx="3212800" cy="8392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01" name="Google Shape;301;p40"/>
          <p:cNvSpPr/>
          <p:nvPr/>
        </p:nvSpPr>
        <p:spPr>
          <a:xfrm>
            <a:off x="-8865867" y="1648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02" name="Google Shape;302;p40"/>
          <p:cNvSpPr txBox="1">
            <a:spLocks noGrp="1"/>
          </p:cNvSpPr>
          <p:nvPr>
            <p:ph type="subTitle" idx="1"/>
          </p:nvPr>
        </p:nvSpPr>
        <p:spPr>
          <a:xfrm>
            <a:off x="3820400" y="2649033"/>
            <a:ext cx="37180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03" name="Google Shape;303;p40"/>
          <p:cNvSpPr txBox="1">
            <a:spLocks noGrp="1"/>
          </p:cNvSpPr>
          <p:nvPr>
            <p:ph type="subTitle" idx="5"/>
          </p:nvPr>
        </p:nvSpPr>
        <p:spPr>
          <a:xfrm>
            <a:off x="1463100" y="5010409"/>
            <a:ext cx="37180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04" name="Google Shape;304;p40"/>
          <p:cNvSpPr txBox="1">
            <a:spLocks noGrp="1"/>
          </p:cNvSpPr>
          <p:nvPr>
            <p:ph type="subTitle" idx="6"/>
          </p:nvPr>
        </p:nvSpPr>
        <p:spPr>
          <a:xfrm>
            <a:off x="6177667" y="5010409"/>
            <a:ext cx="37180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48856584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 1" preserve="1">
  <p:cSld name="Numbers and Text 1">
    <p:spTree>
      <p:nvGrpSpPr>
        <p:cNvPr id="1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p41"/>
          <p:cNvSpPr/>
          <p:nvPr/>
        </p:nvSpPr>
        <p:spPr>
          <a:xfrm>
            <a:off x="400600" y="-45328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07" name="Google Shape;307;p41"/>
          <p:cNvSpPr txBox="1">
            <a:spLocks noGrp="1"/>
          </p:cNvSpPr>
          <p:nvPr>
            <p:ph type="ctrTitle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08" name="Google Shape;308;p41"/>
          <p:cNvSpPr txBox="1">
            <a:spLocks noGrp="1"/>
          </p:cNvSpPr>
          <p:nvPr>
            <p:ph type="title" idx="2" hasCustomPrompt="1"/>
          </p:nvPr>
        </p:nvSpPr>
        <p:spPr>
          <a:xfrm>
            <a:off x="1190121" y="2742900"/>
            <a:ext cx="2947600" cy="839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6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09" name="Google Shape;309;p41"/>
          <p:cNvSpPr txBox="1">
            <a:spLocks noGrp="1"/>
          </p:cNvSpPr>
          <p:nvPr>
            <p:ph type="title" idx="3" hasCustomPrompt="1"/>
          </p:nvPr>
        </p:nvSpPr>
        <p:spPr>
          <a:xfrm>
            <a:off x="4622200" y="2742900"/>
            <a:ext cx="2947600" cy="839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10" name="Google Shape;310;p41"/>
          <p:cNvSpPr txBox="1">
            <a:spLocks noGrp="1"/>
          </p:cNvSpPr>
          <p:nvPr>
            <p:ph type="title" idx="4" hasCustomPrompt="1"/>
          </p:nvPr>
        </p:nvSpPr>
        <p:spPr>
          <a:xfrm>
            <a:off x="8054279" y="2742900"/>
            <a:ext cx="2947600" cy="839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11" name="Google Shape;311;p41"/>
          <p:cNvSpPr txBox="1">
            <a:spLocks noGrp="1"/>
          </p:cNvSpPr>
          <p:nvPr>
            <p:ph type="subTitle" idx="1"/>
          </p:nvPr>
        </p:nvSpPr>
        <p:spPr>
          <a:xfrm>
            <a:off x="1265321" y="3740100"/>
            <a:ext cx="27972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12" name="Google Shape;312;p41"/>
          <p:cNvSpPr txBox="1">
            <a:spLocks noGrp="1"/>
          </p:cNvSpPr>
          <p:nvPr>
            <p:ph type="subTitle" idx="5"/>
          </p:nvPr>
        </p:nvSpPr>
        <p:spPr>
          <a:xfrm>
            <a:off x="4697400" y="3740100"/>
            <a:ext cx="27972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13" name="Google Shape;313;p41"/>
          <p:cNvSpPr txBox="1">
            <a:spLocks noGrp="1"/>
          </p:cNvSpPr>
          <p:nvPr>
            <p:ph type="subTitle" idx="6"/>
          </p:nvPr>
        </p:nvSpPr>
        <p:spPr>
          <a:xfrm>
            <a:off x="8129479" y="3740100"/>
            <a:ext cx="27972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23752209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 2" preserve="1">
  <p:cSld name="Numbers and Text 2">
    <p:spTree>
      <p:nvGrpSpPr>
        <p:cNvPr id="1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42"/>
          <p:cNvSpPr/>
          <p:nvPr/>
        </p:nvSpPr>
        <p:spPr>
          <a:xfrm>
            <a:off x="-2838049" y="-83106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16" name="Google Shape;316;p42"/>
          <p:cNvSpPr/>
          <p:nvPr/>
        </p:nvSpPr>
        <p:spPr>
          <a:xfrm>
            <a:off x="566817" y="36704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17" name="Google Shape;317;p42"/>
          <p:cNvSpPr txBox="1">
            <a:spLocks noGrp="1"/>
          </p:cNvSpPr>
          <p:nvPr>
            <p:ph type="ctrTitle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18" name="Google Shape;318;p42"/>
          <p:cNvSpPr txBox="1">
            <a:spLocks noGrp="1"/>
          </p:cNvSpPr>
          <p:nvPr>
            <p:ph type="title" idx="2" hasCustomPrompt="1"/>
          </p:nvPr>
        </p:nvSpPr>
        <p:spPr>
          <a:xfrm>
            <a:off x="4344600" y="1310296"/>
            <a:ext cx="3502800" cy="11804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19" name="Google Shape;319;p42"/>
          <p:cNvSpPr txBox="1">
            <a:spLocks noGrp="1"/>
          </p:cNvSpPr>
          <p:nvPr>
            <p:ph type="title" idx="3" hasCustomPrompt="1"/>
          </p:nvPr>
        </p:nvSpPr>
        <p:spPr>
          <a:xfrm>
            <a:off x="4344867" y="3630329"/>
            <a:ext cx="3502800" cy="11804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96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20" name="Google Shape;320;p42"/>
          <p:cNvSpPr txBox="1">
            <a:spLocks noGrp="1"/>
          </p:cNvSpPr>
          <p:nvPr>
            <p:ph type="subTitle" idx="1"/>
          </p:nvPr>
        </p:nvSpPr>
        <p:spPr>
          <a:xfrm>
            <a:off x="4237000" y="2499633"/>
            <a:ext cx="3718000" cy="92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21" name="Google Shape;321;p42"/>
          <p:cNvSpPr txBox="1">
            <a:spLocks noGrp="1"/>
          </p:cNvSpPr>
          <p:nvPr>
            <p:ph type="subTitle" idx="4"/>
          </p:nvPr>
        </p:nvSpPr>
        <p:spPr>
          <a:xfrm>
            <a:off x="4237000" y="4853699"/>
            <a:ext cx="3718000" cy="92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412298507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 preserve="1">
  <p:cSld name="1_Caption"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43"/>
          <p:cNvSpPr txBox="1">
            <a:spLocks noGrp="1"/>
          </p:cNvSpPr>
          <p:nvPr>
            <p:ph type="ctrTitle"/>
          </p:nvPr>
        </p:nvSpPr>
        <p:spPr>
          <a:xfrm flipH="1">
            <a:off x="884000" y="1497767"/>
            <a:ext cx="3851200" cy="305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52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24" name="Google Shape;324;p43"/>
          <p:cNvSpPr/>
          <p:nvPr/>
        </p:nvSpPr>
        <p:spPr>
          <a:xfrm>
            <a:off x="-57000" y="-50800"/>
            <a:ext cx="12306000" cy="6959600"/>
          </a:xfrm>
          <a:prstGeom prst="rect">
            <a:avLst/>
          </a:prstGeom>
          <a:solidFill>
            <a:schemeClr val="accent4">
              <a:alpha val="1349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125426674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 1" preserve="1">
  <p:cSld name="Caption 1"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44"/>
          <p:cNvSpPr txBox="1">
            <a:spLocks noGrp="1"/>
          </p:cNvSpPr>
          <p:nvPr>
            <p:ph type="ctrTitle"/>
          </p:nvPr>
        </p:nvSpPr>
        <p:spPr>
          <a:xfrm flipH="1">
            <a:off x="2623400" y="2793833"/>
            <a:ext cx="6945200" cy="88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27" name="Google Shape;327;p44"/>
          <p:cNvSpPr/>
          <p:nvPr/>
        </p:nvSpPr>
        <p:spPr>
          <a:xfrm>
            <a:off x="-57000" y="-50800"/>
            <a:ext cx="12306000" cy="6959600"/>
          </a:xfrm>
          <a:prstGeom prst="rect">
            <a:avLst/>
          </a:prstGeom>
          <a:solidFill>
            <a:schemeClr val="accent4">
              <a:alpha val="1349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356525448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3" preserve="1">
  <p:cSld name="Title and Three Columns 3"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45"/>
          <p:cNvSpPr/>
          <p:nvPr/>
        </p:nvSpPr>
        <p:spPr>
          <a:xfrm>
            <a:off x="1110751" y="-33120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30" name="Google Shape;330;p45"/>
          <p:cNvSpPr txBox="1">
            <a:spLocks noGrp="1"/>
          </p:cNvSpPr>
          <p:nvPr>
            <p:ph type="ctrTitle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31" name="Google Shape;331;p45"/>
          <p:cNvSpPr txBox="1">
            <a:spLocks noGrp="1"/>
          </p:cNvSpPr>
          <p:nvPr>
            <p:ph type="title" idx="2"/>
          </p:nvPr>
        </p:nvSpPr>
        <p:spPr>
          <a:xfrm>
            <a:off x="6094733" y="1357400"/>
            <a:ext cx="34588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32" name="Google Shape;332;p45"/>
          <p:cNvSpPr txBox="1">
            <a:spLocks noGrp="1"/>
          </p:cNvSpPr>
          <p:nvPr>
            <p:ph type="subTitle" idx="1"/>
          </p:nvPr>
        </p:nvSpPr>
        <p:spPr>
          <a:xfrm>
            <a:off x="6094733" y="1834399"/>
            <a:ext cx="34588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33" name="Google Shape;333;p45"/>
          <p:cNvSpPr txBox="1">
            <a:spLocks noGrp="1"/>
          </p:cNvSpPr>
          <p:nvPr>
            <p:ph type="title" idx="3"/>
          </p:nvPr>
        </p:nvSpPr>
        <p:spPr>
          <a:xfrm>
            <a:off x="6094733" y="2879267"/>
            <a:ext cx="34588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34" name="Google Shape;334;p45"/>
          <p:cNvSpPr txBox="1">
            <a:spLocks noGrp="1"/>
          </p:cNvSpPr>
          <p:nvPr>
            <p:ph type="subTitle" idx="4"/>
          </p:nvPr>
        </p:nvSpPr>
        <p:spPr>
          <a:xfrm>
            <a:off x="6094733" y="3329499"/>
            <a:ext cx="34588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35" name="Google Shape;335;p45"/>
          <p:cNvSpPr txBox="1">
            <a:spLocks noGrp="1"/>
          </p:cNvSpPr>
          <p:nvPr>
            <p:ph type="title" idx="5"/>
          </p:nvPr>
        </p:nvSpPr>
        <p:spPr>
          <a:xfrm>
            <a:off x="6094733" y="4347601"/>
            <a:ext cx="34588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36" name="Google Shape;336;p45"/>
          <p:cNvSpPr txBox="1">
            <a:spLocks noGrp="1"/>
          </p:cNvSpPr>
          <p:nvPr>
            <p:ph type="subTitle" idx="6"/>
          </p:nvPr>
        </p:nvSpPr>
        <p:spPr>
          <a:xfrm>
            <a:off x="6094733" y="4824600"/>
            <a:ext cx="34588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89275078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7" preserve="1">
  <p:cSld name="Title and Four Columns 7">
    <p:spTree>
      <p:nvGrpSpPr>
        <p:cNvPr id="1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p46"/>
          <p:cNvSpPr/>
          <p:nvPr/>
        </p:nvSpPr>
        <p:spPr>
          <a:xfrm>
            <a:off x="4574400" y="16490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39" name="Google Shape;339;p46"/>
          <p:cNvSpPr txBox="1">
            <a:spLocks noGrp="1"/>
          </p:cNvSpPr>
          <p:nvPr>
            <p:ph type="ctrTitle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0" name="Google Shape;340;p46"/>
          <p:cNvSpPr txBox="1">
            <a:spLocks noGrp="1"/>
          </p:cNvSpPr>
          <p:nvPr>
            <p:ph type="title" idx="2"/>
          </p:nvPr>
        </p:nvSpPr>
        <p:spPr>
          <a:xfrm>
            <a:off x="2158167" y="895133"/>
            <a:ext cx="34588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1" name="Google Shape;341;p46"/>
          <p:cNvSpPr txBox="1">
            <a:spLocks noGrp="1"/>
          </p:cNvSpPr>
          <p:nvPr>
            <p:ph type="subTitle" idx="1"/>
          </p:nvPr>
        </p:nvSpPr>
        <p:spPr>
          <a:xfrm>
            <a:off x="2158167" y="1372132"/>
            <a:ext cx="34588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42" name="Google Shape;342;p46"/>
          <p:cNvSpPr txBox="1">
            <a:spLocks noGrp="1"/>
          </p:cNvSpPr>
          <p:nvPr>
            <p:ph type="title" idx="3"/>
          </p:nvPr>
        </p:nvSpPr>
        <p:spPr>
          <a:xfrm>
            <a:off x="6481833" y="921900"/>
            <a:ext cx="34588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3" name="Google Shape;343;p46"/>
          <p:cNvSpPr txBox="1">
            <a:spLocks noGrp="1"/>
          </p:cNvSpPr>
          <p:nvPr>
            <p:ph type="subTitle" idx="4"/>
          </p:nvPr>
        </p:nvSpPr>
        <p:spPr>
          <a:xfrm>
            <a:off x="6481833" y="1372132"/>
            <a:ext cx="34588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44" name="Google Shape;344;p46"/>
          <p:cNvSpPr txBox="1">
            <a:spLocks noGrp="1"/>
          </p:cNvSpPr>
          <p:nvPr>
            <p:ph type="title" idx="5"/>
          </p:nvPr>
        </p:nvSpPr>
        <p:spPr>
          <a:xfrm>
            <a:off x="2158167" y="4909935"/>
            <a:ext cx="34588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5" name="Google Shape;345;p46"/>
          <p:cNvSpPr txBox="1">
            <a:spLocks noGrp="1"/>
          </p:cNvSpPr>
          <p:nvPr>
            <p:ph type="subTitle" idx="6"/>
          </p:nvPr>
        </p:nvSpPr>
        <p:spPr>
          <a:xfrm>
            <a:off x="2158167" y="5386933"/>
            <a:ext cx="34588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46" name="Google Shape;346;p46"/>
          <p:cNvSpPr txBox="1">
            <a:spLocks noGrp="1"/>
          </p:cNvSpPr>
          <p:nvPr>
            <p:ph type="title" idx="7"/>
          </p:nvPr>
        </p:nvSpPr>
        <p:spPr>
          <a:xfrm>
            <a:off x="6481833" y="4909935"/>
            <a:ext cx="34588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7" name="Google Shape;347;p46"/>
          <p:cNvSpPr txBox="1">
            <a:spLocks noGrp="1"/>
          </p:cNvSpPr>
          <p:nvPr>
            <p:ph type="subTitle" idx="8"/>
          </p:nvPr>
        </p:nvSpPr>
        <p:spPr>
          <a:xfrm>
            <a:off x="6481833" y="5386933"/>
            <a:ext cx="34588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61057695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2" preserve="1">
  <p:cSld name="Title and Three Columns 2"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p47"/>
          <p:cNvSpPr/>
          <p:nvPr/>
        </p:nvSpPr>
        <p:spPr>
          <a:xfrm>
            <a:off x="5923233" y="-73750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50" name="Google Shape;350;p47"/>
          <p:cNvSpPr/>
          <p:nvPr/>
        </p:nvSpPr>
        <p:spPr>
          <a:xfrm>
            <a:off x="-8865867" y="1648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51" name="Google Shape;351;p47"/>
          <p:cNvSpPr txBox="1">
            <a:spLocks noGrp="1"/>
          </p:cNvSpPr>
          <p:nvPr>
            <p:ph type="ctrTitle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52" name="Google Shape;352;p47"/>
          <p:cNvSpPr txBox="1">
            <a:spLocks noGrp="1"/>
          </p:cNvSpPr>
          <p:nvPr>
            <p:ph type="title" idx="2"/>
          </p:nvPr>
        </p:nvSpPr>
        <p:spPr>
          <a:xfrm>
            <a:off x="2099367" y="1240567"/>
            <a:ext cx="12536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53" name="Google Shape;353;p47"/>
          <p:cNvSpPr txBox="1">
            <a:spLocks noGrp="1"/>
          </p:cNvSpPr>
          <p:nvPr>
            <p:ph type="subTitle" idx="1"/>
          </p:nvPr>
        </p:nvSpPr>
        <p:spPr>
          <a:xfrm>
            <a:off x="2099367" y="1717567"/>
            <a:ext cx="31224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54" name="Google Shape;354;p47"/>
          <p:cNvSpPr txBox="1">
            <a:spLocks noGrp="1"/>
          </p:cNvSpPr>
          <p:nvPr>
            <p:ph type="title" idx="3"/>
          </p:nvPr>
        </p:nvSpPr>
        <p:spPr>
          <a:xfrm>
            <a:off x="5059933" y="2852516"/>
            <a:ext cx="12536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55" name="Google Shape;355;p47"/>
          <p:cNvSpPr txBox="1">
            <a:spLocks noGrp="1"/>
          </p:cNvSpPr>
          <p:nvPr>
            <p:ph type="subTitle" idx="4"/>
          </p:nvPr>
        </p:nvSpPr>
        <p:spPr>
          <a:xfrm>
            <a:off x="5065133" y="3329684"/>
            <a:ext cx="31224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56" name="Google Shape;356;p47"/>
          <p:cNvSpPr txBox="1">
            <a:spLocks noGrp="1"/>
          </p:cNvSpPr>
          <p:nvPr>
            <p:ph type="title" idx="5"/>
          </p:nvPr>
        </p:nvSpPr>
        <p:spPr>
          <a:xfrm>
            <a:off x="7848567" y="4471767"/>
            <a:ext cx="12536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57" name="Google Shape;357;p47"/>
          <p:cNvSpPr txBox="1">
            <a:spLocks noGrp="1"/>
          </p:cNvSpPr>
          <p:nvPr>
            <p:ph type="subTitle" idx="6"/>
          </p:nvPr>
        </p:nvSpPr>
        <p:spPr>
          <a:xfrm>
            <a:off x="7848567" y="4948767"/>
            <a:ext cx="31224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07514414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 preserve="1">
  <p:cSld name="1_One Column Text"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Google Shape;359;p48"/>
          <p:cNvSpPr/>
          <p:nvPr/>
        </p:nvSpPr>
        <p:spPr>
          <a:xfrm>
            <a:off x="4574400" y="16490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60" name="Google Shape;360;p48"/>
          <p:cNvSpPr txBox="1">
            <a:spLocks noGrp="1"/>
          </p:cNvSpPr>
          <p:nvPr>
            <p:ph type="ctrTitle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61" name="Google Shape;361;p48"/>
          <p:cNvSpPr txBox="1">
            <a:spLocks noGrp="1"/>
          </p:cNvSpPr>
          <p:nvPr>
            <p:ph type="body" idx="1"/>
          </p:nvPr>
        </p:nvSpPr>
        <p:spPr>
          <a:xfrm>
            <a:off x="948967" y="4929100"/>
            <a:ext cx="9885600" cy="101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397923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Roboto"/>
              <a:buChar char="●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1219170" lvl="1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100"/>
              <a:buFont typeface="Roboto"/>
              <a:buChar char="○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828754" lvl="2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100"/>
              <a:buFont typeface="Roboto"/>
              <a:buChar char="■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2438339" lvl="3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100"/>
              <a:buFont typeface="Roboto"/>
              <a:buChar char="●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3047924" lvl="4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100"/>
              <a:buFont typeface="Roboto"/>
              <a:buChar char="○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3657509" lvl="5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100"/>
              <a:buFont typeface="Roboto"/>
              <a:buChar char="■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4267093" lvl="6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100"/>
              <a:buFont typeface="Roboto"/>
              <a:buChar char="●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4876678" lvl="7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100"/>
              <a:buFont typeface="Roboto"/>
              <a:buChar char="○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5486263" lvl="8" indent="-397923" rtl="0">
              <a:lnSpc>
                <a:spcPct val="115000"/>
              </a:lnSpc>
              <a:spcBef>
                <a:spcPts val="2133"/>
              </a:spcBef>
              <a:spcAft>
                <a:spcPts val="2133"/>
              </a:spcAft>
              <a:buSzPts val="1100"/>
              <a:buFont typeface="Roboto"/>
              <a:buChar char="■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192684656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 1" preserve="1">
  <p:cSld name="One Column Text 1">
    <p:spTree>
      <p:nvGrpSpPr>
        <p:cNvPr id="1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p49"/>
          <p:cNvSpPr/>
          <p:nvPr/>
        </p:nvSpPr>
        <p:spPr>
          <a:xfrm>
            <a:off x="4574400" y="16490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64" name="Google Shape;364;p49"/>
          <p:cNvSpPr txBox="1">
            <a:spLocks noGrp="1"/>
          </p:cNvSpPr>
          <p:nvPr>
            <p:ph type="ctrTitle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65" name="Google Shape;365;p49"/>
          <p:cNvSpPr txBox="1">
            <a:spLocks noGrp="1"/>
          </p:cNvSpPr>
          <p:nvPr>
            <p:ph type="body" idx="1"/>
          </p:nvPr>
        </p:nvSpPr>
        <p:spPr>
          <a:xfrm>
            <a:off x="1139567" y="2423967"/>
            <a:ext cx="4090000" cy="180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397923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Roboto"/>
              <a:buChar char="●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1219170" lvl="1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100"/>
              <a:buFont typeface="Roboto"/>
              <a:buChar char="○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828754" lvl="2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100"/>
              <a:buFont typeface="Roboto"/>
              <a:buChar char="■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2438339" lvl="3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100"/>
              <a:buFont typeface="Roboto"/>
              <a:buChar char="●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3047924" lvl="4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100"/>
              <a:buFont typeface="Roboto"/>
              <a:buChar char="○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3657509" lvl="5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100"/>
              <a:buFont typeface="Roboto"/>
              <a:buChar char="■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4267093" lvl="6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100"/>
              <a:buFont typeface="Roboto"/>
              <a:buChar char="●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4876678" lvl="7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100"/>
              <a:buFont typeface="Roboto"/>
              <a:buChar char="○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5486263" lvl="8" indent="-397923" rtl="0">
              <a:lnSpc>
                <a:spcPct val="115000"/>
              </a:lnSpc>
              <a:spcBef>
                <a:spcPts val="2133"/>
              </a:spcBef>
              <a:spcAft>
                <a:spcPts val="2133"/>
              </a:spcAft>
              <a:buSzPts val="1100"/>
              <a:buFont typeface="Roboto"/>
              <a:buChar char="■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3084585882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2" preserve="1">
  <p:cSld name="Title and Two Columns 2">
    <p:spTree>
      <p:nvGrpSpPr>
        <p:cNvPr id="1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Google Shape;367;p50"/>
          <p:cNvSpPr/>
          <p:nvPr/>
        </p:nvSpPr>
        <p:spPr>
          <a:xfrm>
            <a:off x="-4710467" y="12385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68" name="Google Shape;368;p50"/>
          <p:cNvSpPr txBox="1">
            <a:spLocks noGrp="1"/>
          </p:cNvSpPr>
          <p:nvPr>
            <p:ph type="ctrTitle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69" name="Google Shape;369;p50"/>
          <p:cNvSpPr txBox="1">
            <a:spLocks noGrp="1"/>
          </p:cNvSpPr>
          <p:nvPr>
            <p:ph type="body" idx="1"/>
          </p:nvPr>
        </p:nvSpPr>
        <p:spPr>
          <a:xfrm>
            <a:off x="1637700" y="1559000"/>
            <a:ext cx="3967600" cy="458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389457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000"/>
              <a:buFont typeface="Roboto"/>
              <a:buChar char="●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1219170" lvl="1" indent="-389457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000"/>
              <a:buFont typeface="Roboto"/>
              <a:buChar char="○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828754" lvl="2" indent="-389457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000"/>
              <a:buFont typeface="Roboto"/>
              <a:buChar char="■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2438339" lvl="3" indent="-389457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000"/>
              <a:buFont typeface="Roboto"/>
              <a:buChar char="●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3047924" lvl="4" indent="-389457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000"/>
              <a:buFont typeface="Roboto"/>
              <a:buChar char="○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3657509" lvl="5" indent="-389457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000"/>
              <a:buFont typeface="Roboto"/>
              <a:buChar char="■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4267093" lvl="6" indent="-389457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000"/>
              <a:buFont typeface="Roboto"/>
              <a:buChar char="●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4876678" lvl="7" indent="-389457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000"/>
              <a:buFont typeface="Roboto"/>
              <a:buChar char="○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5486263" lvl="8" indent="-389457" rtl="0">
              <a:lnSpc>
                <a:spcPct val="115000"/>
              </a:lnSpc>
              <a:spcBef>
                <a:spcPts val="2133"/>
              </a:spcBef>
              <a:spcAft>
                <a:spcPts val="2133"/>
              </a:spcAft>
              <a:buSzPts val="1000"/>
              <a:buFont typeface="Roboto"/>
              <a:buChar char="■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370" name="Google Shape;370;p50"/>
          <p:cNvSpPr txBox="1">
            <a:spLocks noGrp="1"/>
          </p:cNvSpPr>
          <p:nvPr>
            <p:ph type="body" idx="2"/>
          </p:nvPr>
        </p:nvSpPr>
        <p:spPr>
          <a:xfrm>
            <a:off x="5813400" y="1472000"/>
            <a:ext cx="5010800" cy="466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389457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000"/>
              <a:buFont typeface="Roboto"/>
              <a:buChar char="●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1219170" lvl="1" indent="-389457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000"/>
              <a:buFont typeface="Roboto"/>
              <a:buChar char="○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828754" lvl="2" indent="-389457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000"/>
              <a:buFont typeface="Roboto"/>
              <a:buChar char="■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2438339" lvl="3" indent="-389457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000"/>
              <a:buFont typeface="Roboto"/>
              <a:buChar char="●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3047924" lvl="4" indent="-389457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000"/>
              <a:buFont typeface="Roboto"/>
              <a:buChar char="○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3657509" lvl="5" indent="-389457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000"/>
              <a:buFont typeface="Roboto"/>
              <a:buChar char="■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4267093" lvl="6" indent="-389457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000"/>
              <a:buFont typeface="Roboto"/>
              <a:buChar char="●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4876678" lvl="7" indent="-389457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000"/>
              <a:buFont typeface="Roboto"/>
              <a:buChar char="○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5486263" lvl="8" indent="-389457" rtl="0">
              <a:lnSpc>
                <a:spcPct val="115000"/>
              </a:lnSpc>
              <a:spcBef>
                <a:spcPts val="2133"/>
              </a:spcBef>
              <a:spcAft>
                <a:spcPts val="2133"/>
              </a:spcAft>
              <a:buSzPts val="1000"/>
              <a:buFont typeface="Roboto"/>
              <a:buChar char="■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27970091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anks" preserve="1">
  <p:cSld name="Thanks"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Google Shape;372;p51"/>
          <p:cNvSpPr/>
          <p:nvPr/>
        </p:nvSpPr>
        <p:spPr>
          <a:xfrm>
            <a:off x="566817" y="36704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73" name="Google Shape;373;p51"/>
          <p:cNvSpPr txBox="1">
            <a:spLocks noGrp="1"/>
          </p:cNvSpPr>
          <p:nvPr>
            <p:ph type="subTitle" idx="1"/>
          </p:nvPr>
        </p:nvSpPr>
        <p:spPr>
          <a:xfrm>
            <a:off x="2372044" y="4880468"/>
            <a:ext cx="3460400" cy="9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6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6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6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6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6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6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6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6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74" name="Google Shape;374;p51"/>
          <p:cNvSpPr txBox="1"/>
          <p:nvPr/>
        </p:nvSpPr>
        <p:spPr>
          <a:xfrm>
            <a:off x="6363645" y="4880468"/>
            <a:ext cx="3624800" cy="237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CREDITS: This presentation template was created by </a:t>
            </a:r>
            <a:r>
              <a:rPr lang="en" sz="1200" b="1">
                <a:solidFill>
                  <a:schemeClr val="lt1"/>
                </a:solidFill>
                <a:uFill>
                  <a:noFill/>
                </a:uFill>
                <a:latin typeface="Roboto"/>
                <a:ea typeface="Roboto"/>
                <a:cs typeface="Roboto"/>
                <a:sym typeface="Roboto"/>
                <a:hlinkClick r:id="rId2">
                  <a:extLst>
                    <a:ext uri="{A12FA001-AC4F-418D-AE19-62706E023703}">
                      <ahyp:hlinkClr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val="tx"/>
                    </a:ext>
                  </a:extLst>
                </a:hlinkClick>
              </a:rPr>
              <a:t>Slidesgo</a:t>
            </a:r>
            <a:r>
              <a:rPr lang="en" sz="1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, including icons by </a:t>
            </a:r>
            <a:r>
              <a:rPr lang="en" sz="1200" b="1">
                <a:solidFill>
                  <a:schemeClr val="lt1"/>
                </a:solidFill>
                <a:uFill>
                  <a:noFill/>
                </a:uFill>
                <a:latin typeface="Roboto"/>
                <a:ea typeface="Roboto"/>
                <a:cs typeface="Roboto"/>
                <a:sym typeface="Roboto"/>
                <a:hlinkClick r:id="rId3">
                  <a:extLst>
                    <a:ext uri="{A12FA001-AC4F-418D-AE19-62706E023703}">
                      <ahyp:hlinkClr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val="tx"/>
                    </a:ext>
                  </a:extLst>
                </a:hlinkClick>
              </a:rPr>
              <a:t>Flaticon</a:t>
            </a:r>
            <a:r>
              <a:rPr lang="en" sz="1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, and infographics &amp; images by </a:t>
            </a:r>
            <a:r>
              <a:rPr lang="en" sz="1200" b="1">
                <a:solidFill>
                  <a:schemeClr val="lt1"/>
                </a:solidFill>
                <a:uFill>
                  <a:noFill/>
                </a:uFill>
                <a:latin typeface="Roboto"/>
                <a:ea typeface="Roboto"/>
                <a:cs typeface="Roboto"/>
                <a:sym typeface="Roboto"/>
                <a:hlinkClick r:id="rId4">
                  <a:extLst>
                    <a:ext uri="{A12FA001-AC4F-418D-AE19-62706E023703}">
                      <ahyp:hlinkClr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val="tx"/>
                    </a:ext>
                  </a:extLst>
                </a:hlinkClick>
              </a:rPr>
              <a:t>Freepik</a:t>
            </a:r>
            <a:endParaRPr sz="12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75" name="Google Shape;375;p51"/>
          <p:cNvSpPr txBox="1">
            <a:spLocks noGrp="1"/>
          </p:cNvSpPr>
          <p:nvPr>
            <p:ph type="title"/>
          </p:nvPr>
        </p:nvSpPr>
        <p:spPr>
          <a:xfrm>
            <a:off x="4283600" y="2902131"/>
            <a:ext cx="36248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882252516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4FE9E2-0747-4DD4-ACBB-01A0FEF51709}" type="datetimeFigureOut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19-11-2025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50EEF2-2A67-4F1B-9203-5363283E7F6A}" type="slidenum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53509501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4FE9E2-0747-4DD4-ACBB-01A0FEF51709}" type="datetimeFigureOut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19-11-2025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50EEF2-2A67-4F1B-9203-5363283E7F6A}" type="slidenum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30225374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4FE9E2-0747-4DD4-ACBB-01A0FEF51709}" type="datetimeFigureOut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19-11-2025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50EEF2-2A67-4F1B-9203-5363283E7F6A}" type="slidenum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18377028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200151"/>
            <a:ext cx="5384800" cy="3394075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200151"/>
            <a:ext cx="5384800" cy="3394075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4FE9E2-0747-4DD4-ACBB-01A0FEF51709}" type="datetimeFigureOut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19-11-2025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50EEF2-2A67-4F1B-9203-5363283E7F6A}" type="slidenum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4257582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4FE9E2-0747-4DD4-ACBB-01A0FEF51709}" type="datetimeFigureOut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19-11-2025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50EEF2-2A67-4F1B-9203-5363283E7F6A}" type="slidenum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44516936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4FE9E2-0747-4DD4-ACBB-01A0FEF51709}" type="datetimeFigureOut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19-11-2025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50EEF2-2A67-4F1B-9203-5363283E7F6A}" type="slidenum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35544485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4FE9E2-0747-4DD4-ACBB-01A0FEF51709}" type="datetimeFigureOut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19-11-2025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50EEF2-2A67-4F1B-9203-5363283E7F6A}" type="slidenum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23544241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2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2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2" y="1435102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4FE9E2-0747-4DD4-ACBB-01A0FEF51709}" type="datetimeFigureOut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19-11-2025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50EEF2-2A67-4F1B-9203-5363283E7F6A}" type="slidenum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07847859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4FE9E2-0747-4DD4-ACBB-01A0FEF51709}" type="datetimeFigureOut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19-11-2025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50EEF2-2A67-4F1B-9203-5363283E7F6A}" type="slidenum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64576557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4FE9E2-0747-4DD4-ACBB-01A0FEF51709}" type="datetimeFigureOut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19-11-2025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50EEF2-2A67-4F1B-9203-5363283E7F6A}" type="slidenum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03845710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06375"/>
            <a:ext cx="2743200" cy="4387851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06375"/>
            <a:ext cx="8026400" cy="438785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4FE9E2-0747-4DD4-ACBB-01A0FEF51709}" type="datetimeFigureOut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19-11-2025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50EEF2-2A67-4F1B-9203-5363283E7F6A}" type="slidenum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27823771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4FE9E2-0747-4DD4-ACBB-01A0FEF51709}" type="datetimeFigureOut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19-11-2025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50EEF2-2A67-4F1B-9203-5363283E7F6A}" type="slidenum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731900"/>
      </p:ext>
    </p:extLst>
  </p:cSld>
  <p:clrMapOvr>
    <a:masterClrMapping/>
  </p:clrMapOvr>
  <p:transition spd="slow">
    <p:push/>
  </p:transition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4FE9E2-0747-4DD4-ACBB-01A0FEF51709}" type="datetimeFigureOut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19-11-2025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50EEF2-2A67-4F1B-9203-5363283E7F6A}" type="slidenum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64735787"/>
      </p:ext>
    </p:extLst>
  </p:cSld>
  <p:clrMapOvr>
    <a:masterClrMapping/>
  </p:clrMapOvr>
  <p:transition spd="slow">
    <p:push/>
  </p:transition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4FE9E2-0747-4DD4-ACBB-01A0FEF51709}" type="datetimeFigureOut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19-11-2025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50EEF2-2A67-4F1B-9203-5363283E7F6A}" type="slidenum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91256989"/>
      </p:ext>
    </p:extLst>
  </p:cSld>
  <p:clrMapOvr>
    <a:masterClrMapping/>
  </p:clrMapOvr>
  <p:transition spd="slow">
    <p:push/>
  </p:transition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200151"/>
            <a:ext cx="5384800" cy="3394075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200151"/>
            <a:ext cx="5384800" cy="3394075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4FE9E2-0747-4DD4-ACBB-01A0FEF51709}" type="datetimeFigureOut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19-11-2025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50EEF2-2A67-4F1B-9203-5363283E7F6A}" type="slidenum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99140333"/>
      </p:ext>
    </p:extLst>
  </p:cSld>
  <p:clrMapOvr>
    <a:masterClrMapping/>
  </p:clrMapOvr>
  <p:transition spd="slow">
    <p:push/>
  </p:transition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4FE9E2-0747-4DD4-ACBB-01A0FEF51709}" type="datetimeFigureOut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19-11-2025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50EEF2-2A67-4F1B-9203-5363283E7F6A}" type="slidenum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60846037"/>
      </p:ext>
    </p:extLst>
  </p:cSld>
  <p:clrMapOvr>
    <a:masterClrMapping/>
  </p:clrMapOvr>
  <p:transition spd="slow">
    <p:push/>
  </p:transition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4FE9E2-0747-4DD4-ACBB-01A0FEF51709}" type="datetimeFigureOut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19-11-2025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50EEF2-2A67-4F1B-9203-5363283E7F6A}" type="slidenum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06640172"/>
      </p:ext>
    </p:extLst>
  </p:cSld>
  <p:clrMapOvr>
    <a:masterClrMapping/>
  </p:clrMapOvr>
  <p:transition spd="slow">
    <p:push/>
  </p:transition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4FE9E2-0747-4DD4-ACBB-01A0FEF51709}" type="datetimeFigureOut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19-11-2025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50EEF2-2A67-4F1B-9203-5363283E7F6A}" type="slidenum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45689625"/>
      </p:ext>
    </p:extLst>
  </p:cSld>
  <p:clrMapOvr>
    <a:masterClrMapping/>
  </p:clrMapOvr>
  <p:transition spd="slow">
    <p:push/>
  </p:transition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2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2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2" y="1435102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4FE9E2-0747-4DD4-ACBB-01A0FEF51709}" type="datetimeFigureOut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19-11-2025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50EEF2-2A67-4F1B-9203-5363283E7F6A}" type="slidenum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40074200"/>
      </p:ext>
    </p:extLst>
  </p:cSld>
  <p:clrMapOvr>
    <a:masterClrMapping/>
  </p:clrMapOvr>
  <p:transition spd="slow">
    <p:push/>
  </p:transition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4FE9E2-0747-4DD4-ACBB-01A0FEF51709}" type="datetimeFigureOut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19-11-2025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50EEF2-2A67-4F1B-9203-5363283E7F6A}" type="slidenum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96171700"/>
      </p:ext>
    </p:extLst>
  </p:cSld>
  <p:clrMapOvr>
    <a:masterClrMapping/>
  </p:clrMapOvr>
  <p:transition spd="slow">
    <p:push/>
  </p:transition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4FE9E2-0747-4DD4-ACBB-01A0FEF51709}" type="datetimeFigureOut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19-11-2025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50EEF2-2A67-4F1B-9203-5363283E7F6A}" type="slidenum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99689396"/>
      </p:ext>
    </p:extLst>
  </p:cSld>
  <p:clrMapOvr>
    <a:masterClrMapping/>
  </p:clrMapOvr>
  <p:transition spd="slow">
    <p:push/>
  </p:transition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06375"/>
            <a:ext cx="2743200" cy="4387851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06375"/>
            <a:ext cx="8026400" cy="438785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4FE9E2-0747-4DD4-ACBB-01A0FEF51709}" type="datetimeFigureOut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19-11-2025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50EEF2-2A67-4F1B-9203-5363283E7F6A}" type="slidenum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41124567"/>
      </p:ext>
    </p:extLst>
  </p:cSld>
  <p:clrMapOvr>
    <a:masterClrMapping/>
  </p:clrMapOvr>
  <p:transition spd="slow">
    <p:push/>
  </p:transition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9.xml"/><Relationship Id="rId3" Type="http://schemas.openxmlformats.org/officeDocument/2006/relationships/slideLayout" Target="../slideLayouts/slideLayout54.xml"/><Relationship Id="rId7" Type="http://schemas.openxmlformats.org/officeDocument/2006/relationships/slideLayout" Target="../slideLayouts/slideLayout5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53.xml"/><Relationship Id="rId1" Type="http://schemas.openxmlformats.org/officeDocument/2006/relationships/slideLayout" Target="../slideLayouts/slideLayout52.xml"/><Relationship Id="rId6" Type="http://schemas.openxmlformats.org/officeDocument/2006/relationships/slideLayout" Target="../slideLayouts/slideLayout57.xml"/><Relationship Id="rId11" Type="http://schemas.openxmlformats.org/officeDocument/2006/relationships/slideLayout" Target="../slideLayouts/slideLayout62.xml"/><Relationship Id="rId5" Type="http://schemas.openxmlformats.org/officeDocument/2006/relationships/slideLayout" Target="../slideLayouts/slideLayout56.xml"/><Relationship Id="rId10" Type="http://schemas.openxmlformats.org/officeDocument/2006/relationships/slideLayout" Target="../slideLayouts/slideLayout61.xml"/><Relationship Id="rId4" Type="http://schemas.openxmlformats.org/officeDocument/2006/relationships/slideLayout" Target="../slideLayouts/slideLayout55.xml"/><Relationship Id="rId9" Type="http://schemas.openxmlformats.org/officeDocument/2006/relationships/slideLayout" Target="../slideLayouts/slideLayout6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0.xml"/><Relationship Id="rId3" Type="http://schemas.openxmlformats.org/officeDocument/2006/relationships/slideLayout" Target="../slideLayouts/slideLayout65.xml"/><Relationship Id="rId7" Type="http://schemas.openxmlformats.org/officeDocument/2006/relationships/slideLayout" Target="../slideLayouts/slideLayout6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64.xml"/><Relationship Id="rId1" Type="http://schemas.openxmlformats.org/officeDocument/2006/relationships/slideLayout" Target="../slideLayouts/slideLayout63.xml"/><Relationship Id="rId6" Type="http://schemas.openxmlformats.org/officeDocument/2006/relationships/slideLayout" Target="../slideLayouts/slideLayout68.xml"/><Relationship Id="rId11" Type="http://schemas.openxmlformats.org/officeDocument/2006/relationships/slideLayout" Target="../slideLayouts/slideLayout73.xml"/><Relationship Id="rId5" Type="http://schemas.openxmlformats.org/officeDocument/2006/relationships/slideLayout" Target="../slideLayouts/slideLayout67.xml"/><Relationship Id="rId10" Type="http://schemas.openxmlformats.org/officeDocument/2006/relationships/slideLayout" Target="../slideLayouts/slideLayout72.xml"/><Relationship Id="rId4" Type="http://schemas.openxmlformats.org/officeDocument/2006/relationships/slideLayout" Target="../slideLayouts/slideLayout66.xml"/><Relationship Id="rId9" Type="http://schemas.openxmlformats.org/officeDocument/2006/relationships/slideLayout" Target="../slideLayouts/slideLayout7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7375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endParaRPr dirty="0"/>
          </a:p>
        </p:txBody>
      </p:sp>
      <p:sp>
        <p:nvSpPr>
          <p:cNvPr id="8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Roboto Light"/>
              <a:buChar char="●"/>
              <a:defRPr sz="180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○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■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●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○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■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●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○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400"/>
              <a:buFont typeface="Roboto Light"/>
              <a:buChar char="■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95565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649" r:id="rId9"/>
    <p:sldLayoutId id="2147483719" r:id="rId10"/>
    <p:sldLayoutId id="2147483720" r:id="rId11"/>
    <p:sldLayoutId id="2147483721" r:id="rId12"/>
    <p:sldLayoutId id="2147483722" r:id="rId13"/>
    <p:sldLayoutId id="2147483723" r:id="rId14"/>
    <p:sldLayoutId id="2147483724" r:id="rId15"/>
    <p:sldLayoutId id="2147483725" r:id="rId16"/>
    <p:sldLayoutId id="2147483726" r:id="rId17"/>
    <p:sldLayoutId id="2147483727" r:id="rId18"/>
    <p:sldLayoutId id="2147483728" r:id="rId19"/>
    <p:sldLayoutId id="2147483729" r:id="rId20"/>
    <p:sldLayoutId id="2147483730" r:id="rId21"/>
    <p:sldLayoutId id="2147483731" r:id="rId22"/>
    <p:sldLayoutId id="2147483732" r:id="rId23"/>
    <p:sldLayoutId id="2147483733" r:id="rId24"/>
    <p:sldLayoutId id="2147483734" r:id="rId25"/>
    <p:sldLayoutId id="2147483735" r:id="rId26"/>
    <p:sldLayoutId id="2147483736" r:id="rId27"/>
    <p:sldLayoutId id="2147483737" r:id="rId28"/>
    <p:sldLayoutId id="2147483738" r:id="rId29"/>
    <p:sldLayoutId id="2147483739" r:id="rId30"/>
    <p:sldLayoutId id="2147483740" r:id="rId31"/>
    <p:sldLayoutId id="2147483741" r:id="rId32"/>
    <p:sldLayoutId id="2147483742" r:id="rId33"/>
    <p:sldLayoutId id="2147483743" r:id="rId34"/>
    <p:sldLayoutId id="2147483744" r:id="rId35"/>
    <p:sldLayoutId id="2147483745" r:id="rId36"/>
    <p:sldLayoutId id="2147483746" r:id="rId37"/>
    <p:sldLayoutId id="2147483747" r:id="rId38"/>
    <p:sldLayoutId id="2147483748" r:id="rId39"/>
    <p:sldLayoutId id="2147483749" r:id="rId40"/>
    <p:sldLayoutId id="2147483750" r:id="rId41"/>
    <p:sldLayoutId id="2147483751" r:id="rId42"/>
    <p:sldLayoutId id="2147483752" r:id="rId43"/>
    <p:sldLayoutId id="2147483753" r:id="rId44"/>
    <p:sldLayoutId id="2147483754" r:id="rId45"/>
    <p:sldLayoutId id="2147483755" r:id="rId46"/>
    <p:sldLayoutId id="2147483756" r:id="rId47"/>
    <p:sldLayoutId id="2147483757" r:id="rId48"/>
    <p:sldLayoutId id="2147483758" r:id="rId49"/>
    <p:sldLayoutId id="2147483759" r:id="rId50"/>
    <p:sldLayoutId id="2147483760" r:id="rId5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4FE9E2-0747-4DD4-ACBB-01A0FEF51709}" type="datetimeFigureOut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19-11-2025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50EEF2-2A67-4F1B-9203-5363283E7F6A}" type="slidenum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535178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2" r:id="rId1"/>
    <p:sldLayoutId id="2147483763" r:id="rId2"/>
    <p:sldLayoutId id="2147483764" r:id="rId3"/>
    <p:sldLayoutId id="2147483765" r:id="rId4"/>
    <p:sldLayoutId id="2147483766" r:id="rId5"/>
    <p:sldLayoutId id="2147483767" r:id="rId6"/>
    <p:sldLayoutId id="2147483768" r:id="rId7"/>
    <p:sldLayoutId id="2147483769" r:id="rId8"/>
    <p:sldLayoutId id="2147483770" r:id="rId9"/>
    <p:sldLayoutId id="2147483771" r:id="rId10"/>
    <p:sldLayoutId id="2147483772" r:id="rId11"/>
  </p:sldLayoutIdLst>
  <p:txStyles>
    <p:titleStyle>
      <a:lvl1pPr algn="ctr" defTabSz="121917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4FE9E2-0747-4DD4-ACBB-01A0FEF51709}" type="datetimeFigureOut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19-11-2025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50EEF2-2A67-4F1B-9203-5363283E7F6A}" type="slidenum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982726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4" r:id="rId1"/>
    <p:sldLayoutId id="2147483775" r:id="rId2"/>
    <p:sldLayoutId id="2147483776" r:id="rId3"/>
    <p:sldLayoutId id="2147483777" r:id="rId4"/>
    <p:sldLayoutId id="2147483778" r:id="rId5"/>
    <p:sldLayoutId id="2147483779" r:id="rId6"/>
    <p:sldLayoutId id="2147483780" r:id="rId7"/>
    <p:sldLayoutId id="2147483781" r:id="rId8"/>
    <p:sldLayoutId id="2147483782" r:id="rId9"/>
    <p:sldLayoutId id="2147483783" r:id="rId10"/>
    <p:sldLayoutId id="2147483784" r:id="rId11"/>
  </p:sldLayoutIdLst>
  <p:transition spd="slow">
    <p:push/>
  </p:transition>
  <p:txStyles>
    <p:titleStyle>
      <a:lvl1pPr algn="ctr" defTabSz="121917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jp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9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14.jpg"/><Relationship Id="rId7" Type="http://schemas.openxmlformats.org/officeDocument/2006/relationships/diagramQuickStyle" Target="../diagrams/quickStyle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15.png"/><Relationship Id="rId9" Type="http://schemas.microsoft.com/office/2007/relationships/diagramDrawing" Target="../diagrams/drawing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Relationship Id="rId9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10" Type="http://schemas.openxmlformats.org/officeDocument/2006/relationships/image" Target="../media/image20.png"/><Relationship Id="rId4" Type="http://schemas.openxmlformats.org/officeDocument/2006/relationships/diagramLayout" Target="../diagrams/layout3.xml"/><Relationship Id="rId9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10" Type="http://schemas.openxmlformats.org/officeDocument/2006/relationships/image" Target="../media/image23.png"/><Relationship Id="rId4" Type="http://schemas.openxmlformats.org/officeDocument/2006/relationships/diagramLayout" Target="../diagrams/layout4.xml"/><Relationship Id="rId9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10" Type="http://schemas.openxmlformats.org/officeDocument/2006/relationships/image" Target="../media/image26.png"/><Relationship Id="rId4" Type="http://schemas.openxmlformats.org/officeDocument/2006/relationships/diagramLayout" Target="../diagrams/layout5.xml"/><Relationship Id="rId9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Relationship Id="rId9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10" Type="http://schemas.openxmlformats.org/officeDocument/2006/relationships/image" Target="../media/image31.png"/><Relationship Id="rId4" Type="http://schemas.openxmlformats.org/officeDocument/2006/relationships/diagramLayout" Target="../diagrams/layout7.xml"/><Relationship Id="rId9" Type="http://schemas.openxmlformats.org/officeDocument/2006/relationships/image" Target="../media/image3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4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3 CuadroTexto">
            <a:extLst>
              <a:ext uri="{FF2B5EF4-FFF2-40B4-BE49-F238E27FC236}">
                <a16:creationId xmlns:a16="http://schemas.microsoft.com/office/drawing/2014/main" id="{2B991172-6C2F-448C-BC2B-99F054E627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94357" y="5842366"/>
            <a:ext cx="176926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s-MX" altLang="es-CL" sz="1400" noProof="0" dirty="0" smtClean="0">
                <a:solidFill>
                  <a:schemeClr val="accent3">
                    <a:lumMod val="10000"/>
                  </a:schemeClr>
                </a:solidFill>
                <a:latin typeface="+mj-lt"/>
                <a:ea typeface="ＭＳ Ｐゴシック" pitchFamily="34" charset="-128"/>
              </a:rPr>
              <a:t>R</a:t>
            </a:r>
            <a:r>
              <a:rPr kumimoji="0" lang="es-MX" altLang="es-CL" sz="140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lumMod val="10000"/>
                  </a:schemeClr>
                </a:solidFill>
                <a:effectLst/>
                <a:uLnTx/>
                <a:uFillTx/>
                <a:latin typeface="+mj-lt"/>
                <a:ea typeface="ＭＳ Ｐゴシック" pitchFamily="34" charset="-128"/>
              </a:rPr>
              <a:t>ené Gallegos </a:t>
            </a:r>
            <a:r>
              <a:rPr kumimoji="0" lang="es-MX" altLang="es-CL" sz="140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accent3">
                    <a:lumMod val="10000"/>
                  </a:schemeClr>
                </a:solidFill>
                <a:effectLst/>
                <a:uLnTx/>
                <a:uFillTx/>
                <a:latin typeface="+mj-lt"/>
                <a:ea typeface="ＭＳ Ｐゴシック" pitchFamily="34" charset="-128"/>
              </a:rPr>
              <a:t>Jaccard</a:t>
            </a:r>
            <a:endParaRPr kumimoji="0" lang="es-MX" altLang="es-CL" sz="1400" i="0" u="none" strike="noStrike" kern="1200" cap="none" spc="0" normalizeH="0" baseline="0" noProof="0" dirty="0" smtClean="0">
              <a:ln>
                <a:noFill/>
              </a:ln>
              <a:solidFill>
                <a:schemeClr val="accent3">
                  <a:lumMod val="10000"/>
                </a:schemeClr>
              </a:solidFill>
              <a:effectLst/>
              <a:uLnTx/>
              <a:uFillTx/>
              <a:latin typeface="+mj-lt"/>
              <a:ea typeface="ＭＳ Ｐゴシック" pitchFamily="34" charset="-128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altLang="es-CL" sz="140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lumMod val="10000"/>
                  </a:schemeClr>
                </a:solidFill>
                <a:effectLst/>
                <a:uLnTx/>
                <a:uFillTx/>
                <a:latin typeface="+mj-lt"/>
                <a:ea typeface="ＭＳ Ｐゴシック" pitchFamily="34" charset="-128"/>
              </a:rPr>
              <a:t>Capitán de Corbeta</a:t>
            </a:r>
            <a:endParaRPr kumimoji="0" lang="es-CL" altLang="es-CL" sz="140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10000"/>
                </a:schemeClr>
              </a:solidFill>
              <a:effectLst/>
              <a:uLnTx/>
              <a:uFillTx/>
              <a:latin typeface="+mj-lt"/>
              <a:ea typeface="ＭＳ Ｐゴシック" pitchFamily="34" charset="-128"/>
            </a:endParaRPr>
          </a:p>
        </p:txBody>
      </p:sp>
      <p:pic>
        <p:nvPicPr>
          <p:cNvPr id="9" name="2 Imagen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112212" y="3761164"/>
            <a:ext cx="1485278" cy="1517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3 CuadroTexto">
            <a:extLst>
              <a:ext uri="{FF2B5EF4-FFF2-40B4-BE49-F238E27FC236}">
                <a16:creationId xmlns:a16="http://schemas.microsoft.com/office/drawing/2014/main" id="{2B991172-6C2F-448C-BC2B-99F054E627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52569" y="6530348"/>
            <a:ext cx="1704313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altLang="es-CL" sz="100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lumMod val="10000"/>
                  </a:schemeClr>
                </a:solidFill>
                <a:effectLst/>
                <a:uLnTx/>
                <a:uFillTx/>
                <a:latin typeface="+mj-lt"/>
                <a:ea typeface="ＭＳ Ｐゴシック" pitchFamily="34" charset="-128"/>
              </a:rPr>
              <a:t>Santiago, </a:t>
            </a:r>
            <a:r>
              <a:rPr lang="es-CL" altLang="es-CL" sz="1000" dirty="0" smtClean="0">
                <a:solidFill>
                  <a:schemeClr val="accent3">
                    <a:lumMod val="10000"/>
                  </a:schemeClr>
                </a:solidFill>
                <a:latin typeface="+mj-lt"/>
                <a:ea typeface="ＭＳ Ｐゴシック" pitchFamily="34" charset="-128"/>
              </a:rPr>
              <a:t>noviembre</a:t>
            </a:r>
            <a:r>
              <a:rPr kumimoji="0" lang="es-CL" altLang="es-CL" sz="100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lumMod val="10000"/>
                  </a:schemeClr>
                </a:solidFill>
                <a:effectLst/>
                <a:uLnTx/>
                <a:uFillTx/>
                <a:latin typeface="+mj-lt"/>
                <a:ea typeface="ＭＳ Ｐゴシック" pitchFamily="34" charset="-128"/>
              </a:rPr>
              <a:t> </a:t>
            </a:r>
            <a:r>
              <a:rPr kumimoji="0" lang="es-CL" altLang="es-CL" sz="1000" i="0" u="none" strike="noStrike" kern="1200" cap="none" spc="0" normalizeH="0" baseline="0" noProof="0" dirty="0">
                <a:ln>
                  <a:noFill/>
                </a:ln>
                <a:solidFill>
                  <a:schemeClr val="accent3">
                    <a:lumMod val="10000"/>
                  </a:schemeClr>
                </a:solidFill>
                <a:effectLst/>
                <a:uLnTx/>
                <a:uFillTx/>
                <a:latin typeface="+mj-lt"/>
                <a:ea typeface="ＭＳ Ｐゴシック" pitchFamily="34" charset="-128"/>
              </a:rPr>
              <a:t>de </a:t>
            </a:r>
            <a:r>
              <a:rPr kumimoji="0" lang="es-CL" altLang="es-CL" sz="100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lumMod val="10000"/>
                  </a:schemeClr>
                </a:solidFill>
                <a:effectLst/>
                <a:uLnTx/>
                <a:uFillTx/>
                <a:latin typeface="+mj-lt"/>
                <a:ea typeface="ＭＳ Ｐゴシック" pitchFamily="34" charset="-128"/>
              </a:rPr>
              <a:t>2025</a:t>
            </a:r>
            <a:endParaRPr kumimoji="0" lang="es-CL" altLang="es-CL" sz="100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10000"/>
                </a:schemeClr>
              </a:solidFill>
              <a:effectLst/>
              <a:uLnTx/>
              <a:uFillTx/>
              <a:latin typeface="+mj-lt"/>
              <a:ea typeface="ＭＳ Ｐゴシック" pitchFamily="34" charset="-128"/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8968041" y="1209177"/>
            <a:ext cx="342189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b="1" dirty="0" smtClean="0"/>
              <a:t>“EXPERIENCIAS PROCESO ACREDITACIÓN”</a:t>
            </a:r>
            <a:endParaRPr lang="es-CL" sz="3600" b="1" dirty="0"/>
          </a:p>
          <a:p>
            <a:endParaRPr lang="en-US" sz="3600" b="1" dirty="0"/>
          </a:p>
        </p:txBody>
      </p:sp>
      <p:sp>
        <p:nvSpPr>
          <p:cNvPr id="3" name="CuadroTexto 2"/>
          <p:cNvSpPr txBox="1"/>
          <p:nvPr/>
        </p:nvSpPr>
        <p:spPr>
          <a:xfrm>
            <a:off x="9224468" y="2904506"/>
            <a:ext cx="27235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 smtClean="0">
                <a:solidFill>
                  <a:schemeClr val="bg1">
                    <a:lumMod val="50000"/>
                  </a:schemeClr>
                </a:solidFill>
              </a:rPr>
              <a:t>Escuela Naval “Arturo Prat”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10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66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s-CL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ＭＳ Ｐゴシック" pitchFamily="34" charset="-128"/>
              <a:cs typeface="+mn-cs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4803063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4380664"/>
            <a:ext cx="5654781" cy="2648322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93341" y="4415047"/>
            <a:ext cx="5660409" cy="2650958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31575" y="4415047"/>
            <a:ext cx="5660409" cy="2650958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8"/>
          <a:srcRect r="8408"/>
          <a:stretch/>
        </p:blipFill>
        <p:spPr>
          <a:xfrm>
            <a:off x="6887872" y="4415047"/>
            <a:ext cx="5285931" cy="2613939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9"/>
          <a:srcRect r="29723"/>
          <a:stretch/>
        </p:blipFill>
        <p:spPr>
          <a:xfrm>
            <a:off x="8238786" y="4419810"/>
            <a:ext cx="3948666" cy="2631447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10"/>
          <a:srcRect r="61011"/>
          <a:stretch/>
        </p:blipFill>
        <p:spPr>
          <a:xfrm>
            <a:off x="9992797" y="4415047"/>
            <a:ext cx="2194654" cy="2636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16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5621462" y="0"/>
            <a:ext cx="6151437" cy="6858000"/>
          </a:xfrm>
          <a:prstGeom prst="rect">
            <a:avLst/>
          </a:prstGeom>
          <a:solidFill>
            <a:schemeClr val="tx1">
              <a:alpha val="66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s-CL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ＭＳ Ｐゴシック" pitchFamily="34" charset="-128"/>
              <a:cs typeface="+mn-cs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285709" y="190478"/>
            <a:ext cx="11715832" cy="6477045"/>
          </a:xfrm>
          <a:prstGeom prst="rect">
            <a:avLst/>
          </a:prstGeom>
          <a:noFill/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Text Box 12"/>
          <p:cNvSpPr txBox="1">
            <a:spLocks noChangeArrowheads="1"/>
          </p:cNvSpPr>
          <p:nvPr/>
        </p:nvSpPr>
        <p:spPr bwMode="auto">
          <a:xfrm>
            <a:off x="7869870" y="771338"/>
            <a:ext cx="165462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63500" dist="17961" dir="2700000" algn="ctr" rotWithShape="0">
              <a:schemeClr val="tx1">
                <a:alpha val="74998"/>
              </a:schemeClr>
            </a:outerShdw>
          </a:effectLst>
        </p:spPr>
        <p:txBody>
          <a:bodyPr wrap="none">
            <a:spAutoFit/>
          </a:bodyPr>
          <a:lstStyle/>
          <a:p>
            <a:pPr marL="457189" marR="0" lvl="0" indent="-457189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4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gency FB" panose="020B0503020202020204" pitchFamily="34" charset="0"/>
                <a:ea typeface="ＭＳ Ｐゴシック" charset="-128"/>
                <a:cs typeface="Arial" pitchFamily="34" charset="0"/>
              </a:rPr>
              <a:t>MISIÓN</a:t>
            </a:r>
            <a:endParaRPr kumimoji="0" lang="es-ES" sz="4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gency FB" panose="020B0503020202020204" pitchFamily="34" charset="0"/>
              <a:ea typeface="ＭＳ Ｐゴシック" charset="-128"/>
              <a:cs typeface="Arial" pitchFamily="34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6182592" y="2358736"/>
            <a:ext cx="1776845" cy="280554"/>
          </a:xfrm>
          <a:prstGeom prst="rect">
            <a:avLst/>
          </a:prstGeom>
          <a:solidFill>
            <a:srgbClr val="FFC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8197558" y="2358736"/>
            <a:ext cx="1362077" cy="280554"/>
          </a:xfrm>
          <a:prstGeom prst="rect">
            <a:avLst/>
          </a:prstGeom>
          <a:solidFill>
            <a:srgbClr val="FFC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5990317" y="4175844"/>
            <a:ext cx="3569319" cy="280554"/>
          </a:xfrm>
          <a:prstGeom prst="rect">
            <a:avLst/>
          </a:prstGeom>
          <a:solidFill>
            <a:srgbClr val="FFC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8478983" y="5297791"/>
            <a:ext cx="2983943" cy="280554"/>
          </a:xfrm>
          <a:prstGeom prst="rect">
            <a:avLst/>
          </a:prstGeom>
          <a:solidFill>
            <a:srgbClr val="FFC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Rectángulo 12"/>
          <p:cNvSpPr/>
          <p:nvPr/>
        </p:nvSpPr>
        <p:spPr>
          <a:xfrm>
            <a:off x="5990317" y="5650006"/>
            <a:ext cx="1106675" cy="280554"/>
          </a:xfrm>
          <a:prstGeom prst="rect">
            <a:avLst/>
          </a:prstGeom>
          <a:solidFill>
            <a:srgbClr val="FFC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Rectángulo 13"/>
          <p:cNvSpPr/>
          <p:nvPr/>
        </p:nvSpPr>
        <p:spPr>
          <a:xfrm>
            <a:off x="5996377" y="4912925"/>
            <a:ext cx="1362077" cy="280554"/>
          </a:xfrm>
          <a:prstGeom prst="rect">
            <a:avLst/>
          </a:prstGeom>
          <a:solidFill>
            <a:srgbClr val="FFC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5966254" y="2258144"/>
            <a:ext cx="5472608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numCol="1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altLang="es-CL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“</a:t>
            </a:r>
            <a:r>
              <a:rPr kumimoji="0" lang="es-CL" altLang="es-CL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SELECCIONAR</a:t>
            </a:r>
            <a:r>
              <a:rPr kumimoji="0" lang="es-CL" altLang="es-CL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y </a:t>
            </a:r>
            <a:r>
              <a:rPr kumimoji="0" lang="es-CL" altLang="es-CL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FORMAR</a:t>
            </a:r>
            <a:r>
              <a:rPr kumimoji="0" lang="es-CL" altLang="es-CL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integralmente a los futuros Oficiales de la Armada de Chile en coherencia con el proyecto educativo institucional, con el propósito de entregar al servicio hombres y mujeres LÍDERES con el carácter para asumir crecientes responsabilidades y con el </a:t>
            </a:r>
            <a:r>
              <a:rPr kumimoji="0" lang="es-CL" altLang="es-CL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potencial</a:t>
            </a:r>
            <a:r>
              <a:rPr kumimoji="0" lang="es-CL" altLang="es-CL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s-CL" altLang="es-CL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 conducir los destinos institucionales en tiempo de paz y de guerra”.</a:t>
            </a:r>
            <a:endParaRPr kumimoji="0" lang="es-ES" altLang="es-CL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3451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5621462" y="0"/>
            <a:ext cx="6151437" cy="6858000"/>
          </a:xfrm>
          <a:prstGeom prst="rect">
            <a:avLst/>
          </a:prstGeom>
          <a:solidFill>
            <a:schemeClr val="tx1">
              <a:alpha val="66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s-CL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ＭＳ Ｐゴシック" pitchFamily="34" charset="-128"/>
              <a:cs typeface="+mn-cs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285709" y="190478"/>
            <a:ext cx="11715832" cy="6477045"/>
          </a:xfrm>
          <a:prstGeom prst="rect">
            <a:avLst/>
          </a:prstGeom>
          <a:noFill/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Text Box 12"/>
          <p:cNvSpPr txBox="1">
            <a:spLocks noChangeArrowheads="1"/>
          </p:cNvSpPr>
          <p:nvPr/>
        </p:nvSpPr>
        <p:spPr bwMode="auto">
          <a:xfrm>
            <a:off x="7906031" y="832537"/>
            <a:ext cx="1588897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63500" dist="17961" dir="2700000" algn="ctr" rotWithShape="0">
              <a:schemeClr val="tx1">
                <a:alpha val="74998"/>
              </a:schemeClr>
            </a:outerShdw>
          </a:effectLst>
        </p:spPr>
        <p:txBody>
          <a:bodyPr wrap="none">
            <a:spAutoFit/>
          </a:bodyPr>
          <a:lstStyle/>
          <a:p>
            <a:pPr marL="457189" marR="0" lvl="0" indent="-457189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4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gency FB" panose="020B0503020202020204" pitchFamily="34" charset="0"/>
                <a:ea typeface="ＭＳ Ｐゴシック" charset="-128"/>
                <a:cs typeface="Arial" pitchFamily="34" charset="0"/>
              </a:rPr>
              <a:t>VISIÓN</a:t>
            </a:r>
            <a:endParaRPr kumimoji="0" lang="es-ES" sz="4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gency FB" panose="020B0503020202020204" pitchFamily="34" charset="0"/>
              <a:ea typeface="ＭＳ Ｐゴシック" charset="-128"/>
              <a:cs typeface="Arial" pitchFamily="34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7474131" y="2489199"/>
            <a:ext cx="3870144" cy="280554"/>
          </a:xfrm>
          <a:prstGeom prst="rect">
            <a:avLst/>
          </a:prstGeom>
          <a:solidFill>
            <a:srgbClr val="FFC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Rectángulo 12"/>
          <p:cNvSpPr/>
          <p:nvPr/>
        </p:nvSpPr>
        <p:spPr>
          <a:xfrm>
            <a:off x="7474131" y="5068474"/>
            <a:ext cx="2965269" cy="280554"/>
          </a:xfrm>
          <a:prstGeom prst="rect">
            <a:avLst/>
          </a:prstGeom>
          <a:solidFill>
            <a:srgbClr val="FFC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Rectángulo 14"/>
          <p:cNvSpPr/>
          <p:nvPr/>
        </p:nvSpPr>
        <p:spPr>
          <a:xfrm>
            <a:off x="6067652" y="2904698"/>
            <a:ext cx="3427276" cy="280554"/>
          </a:xfrm>
          <a:prstGeom prst="rect">
            <a:avLst/>
          </a:prstGeom>
          <a:solidFill>
            <a:srgbClr val="FFC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Rectángulo 15"/>
          <p:cNvSpPr/>
          <p:nvPr/>
        </p:nvSpPr>
        <p:spPr>
          <a:xfrm>
            <a:off x="9250976" y="3757197"/>
            <a:ext cx="1698780" cy="280554"/>
          </a:xfrm>
          <a:prstGeom prst="rect">
            <a:avLst/>
          </a:prstGeom>
          <a:solidFill>
            <a:srgbClr val="FFC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5960876" y="2354254"/>
            <a:ext cx="5472608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numCol="1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altLang="es-CL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“Ser una </a:t>
            </a:r>
            <a:r>
              <a:rPr kumimoji="0" lang="es-CL" altLang="es-CL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Institución de Educación Superior de Excelencia</a:t>
            </a:r>
            <a:r>
              <a:rPr kumimoji="0" lang="es-CL" altLang="es-CL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reconocida en el ámbito nacional e internacional como la  </a:t>
            </a:r>
            <a:r>
              <a:rPr kumimoji="0" lang="es-CL" altLang="es-CL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formadora</a:t>
            </a:r>
            <a:r>
              <a:rPr kumimoji="0" lang="es-CL" altLang="es-CL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de Oficiales de Marina íntegros, que mantiene los valores y tradiciones navales al </a:t>
            </a:r>
            <a:r>
              <a:rPr kumimoji="0" lang="es-CL" altLang="es-CL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servicio de la Patria</a:t>
            </a:r>
            <a:r>
              <a:rPr kumimoji="0" lang="es-CL" altLang="es-CL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”. </a:t>
            </a:r>
            <a:endParaRPr kumimoji="0" lang="es-ES" altLang="es-CL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26236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25302" y="3870252"/>
            <a:ext cx="6388430" cy="3551273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285709" y="190481"/>
            <a:ext cx="11715832" cy="6477045"/>
          </a:xfrm>
          <a:prstGeom prst="rect">
            <a:avLst/>
          </a:prstGeom>
          <a:noFill/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77020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ítulo 7"/>
          <p:cNvSpPr txBox="1">
            <a:spLocks/>
          </p:cNvSpPr>
          <p:nvPr/>
        </p:nvSpPr>
        <p:spPr>
          <a:xfrm>
            <a:off x="1369914" y="317600"/>
            <a:ext cx="1819200" cy="824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CL" dirty="0">
              <a:solidFill>
                <a:schemeClr val="accent1"/>
              </a:solidFill>
            </a:endParaRPr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471"/>
            <a:ext cx="3125476" cy="6858000"/>
          </a:xfrm>
          <a:prstGeom prst="rect">
            <a:avLst/>
          </a:prstGeom>
        </p:spPr>
      </p:pic>
      <p:sp>
        <p:nvSpPr>
          <p:cNvPr id="14" name="Rectangle 2"/>
          <p:cNvSpPr>
            <a:spLocks noChangeArrowheads="1"/>
          </p:cNvSpPr>
          <p:nvPr/>
        </p:nvSpPr>
        <p:spPr bwMode="auto">
          <a:xfrm>
            <a:off x="0" y="16192"/>
            <a:ext cx="12192000" cy="6858000"/>
          </a:xfrm>
          <a:prstGeom prst="rect">
            <a:avLst/>
          </a:prstGeom>
          <a:solidFill>
            <a:schemeClr val="tx1">
              <a:alpha val="66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s-CL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ＭＳ Ｐゴシック" pitchFamily="34" charset="-128"/>
              <a:cs typeface="+mn-cs"/>
            </a:endParaRPr>
          </a:p>
        </p:txBody>
      </p:sp>
      <p:graphicFrame>
        <p:nvGraphicFramePr>
          <p:cNvPr id="16" name="Diagrama 15"/>
          <p:cNvGraphicFramePr/>
          <p:nvPr>
            <p:extLst>
              <p:ext uri="{D42A27DB-BD31-4B8C-83A1-F6EECF244321}">
                <p14:modId xmlns:p14="http://schemas.microsoft.com/office/powerpoint/2010/main" val="2382658173"/>
              </p:ext>
            </p:extLst>
          </p:nvPr>
        </p:nvGraphicFramePr>
        <p:xfrm>
          <a:off x="2129588" y="1275347"/>
          <a:ext cx="8819149" cy="49499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24" name="Rectángulo 23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57752"/>
            <a:ext cx="12192000" cy="52763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25" name="Proceso alternativo 24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14167"/>
            <a:ext cx="12192000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26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2578088" y="1007017"/>
            <a:ext cx="7035825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27" name="Rectángulo 26"/>
          <p:cNvSpPr/>
          <p:nvPr/>
        </p:nvSpPr>
        <p:spPr>
          <a:xfrm>
            <a:off x="3686313" y="329246"/>
            <a:ext cx="4819375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es-CL" sz="3600" b="1" dirty="0" smtClean="0">
                <a:solidFill>
                  <a:schemeClr val="bg1">
                    <a:lumMod val="95000"/>
                  </a:schemeClr>
                </a:solidFill>
                <a:latin typeface="Agency FB" panose="020B0503020202020204" pitchFamily="34" charset="0"/>
              </a:rPr>
              <a:t>PROCESOS DE ACREDITACIÓN</a:t>
            </a:r>
            <a:endParaRPr lang="es-CL" sz="3600" b="1" dirty="0">
              <a:solidFill>
                <a:schemeClr val="bg1">
                  <a:lumMod val="95000"/>
                </a:schemeClr>
              </a:solidFill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7687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66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s-CL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ＭＳ Ｐゴシック" pitchFamily="34" charset="-128"/>
              <a:cs typeface="+mn-cs"/>
            </a:endParaRPr>
          </a:p>
        </p:txBody>
      </p:sp>
      <p:graphicFrame>
        <p:nvGraphicFramePr>
          <p:cNvPr id="4" name="Diagrama 3"/>
          <p:cNvGraphicFramePr/>
          <p:nvPr>
            <p:extLst>
              <p:ext uri="{D42A27DB-BD31-4B8C-83A1-F6EECF244321}">
                <p14:modId xmlns:p14="http://schemas.microsoft.com/office/powerpoint/2010/main" val="2869837404"/>
              </p:ext>
            </p:extLst>
          </p:nvPr>
        </p:nvGraphicFramePr>
        <p:xfrm>
          <a:off x="1817043" y="774229"/>
          <a:ext cx="7884368" cy="19206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2 Imagen" descr="DSC_3044.JPG"/>
          <p:cNvPicPr>
            <a:picLocks noChangeAspect="1"/>
          </p:cNvPicPr>
          <p:nvPr/>
        </p:nvPicPr>
        <p:blipFill>
          <a:blip r:embed="rId8" cstate="print">
            <a:grayscl/>
          </a:blip>
          <a:stretch>
            <a:fillRect/>
          </a:stretch>
        </p:blipFill>
        <p:spPr>
          <a:xfrm>
            <a:off x="6658070" y="3139905"/>
            <a:ext cx="2621944" cy="174144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249091" y="2646437"/>
            <a:ext cx="3944406" cy="278259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" name="Rectángulo 8"/>
          <p:cNvSpPr/>
          <p:nvPr/>
        </p:nvSpPr>
        <p:spPr>
          <a:xfrm>
            <a:off x="3048638" y="360686"/>
            <a:ext cx="6094723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95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+mn-ea"/>
                <a:cs typeface="+mn-cs"/>
              </a:rPr>
              <a:t>PROCESO ACREDITACIÓN </a:t>
            </a:r>
            <a:r>
              <a:rPr kumimoji="0" lang="es-CL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>
                    <a:lumMod val="95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+mn-ea"/>
                <a:cs typeface="+mn-cs"/>
              </a:rPr>
              <a:t>2018 - 2025</a:t>
            </a:r>
            <a:endParaRPr kumimoji="0" lang="es-CL" sz="3600" b="1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95000"/>
                </a:prstClr>
              </a:solidFill>
              <a:effectLst/>
              <a:uLnTx/>
              <a:uFillTx/>
              <a:latin typeface="Agency FB" panose="020B0503020202020204" pitchFamily="34" charset="0"/>
              <a:ea typeface="+mn-ea"/>
              <a:cs typeface="+mn-cs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57752"/>
            <a:ext cx="12192000" cy="52763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11" name="Proceso alternativo 10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14167"/>
            <a:ext cx="12192000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2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2578088" y="1007017"/>
            <a:ext cx="7035825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230394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-1"/>
            <a:ext cx="12192000" cy="6858000"/>
          </a:xfrm>
          <a:prstGeom prst="rect">
            <a:avLst/>
          </a:prstGeom>
          <a:solidFill>
            <a:schemeClr val="tx1">
              <a:alpha val="66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s-CL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ＭＳ Ｐゴシック" pitchFamily="34" charset="-128"/>
              <a:cs typeface="+mn-cs"/>
            </a:endParaRPr>
          </a:p>
        </p:txBody>
      </p:sp>
      <p:graphicFrame>
        <p:nvGraphicFramePr>
          <p:cNvPr id="4" name="Diagrama 3"/>
          <p:cNvGraphicFramePr/>
          <p:nvPr>
            <p:extLst>
              <p:ext uri="{D42A27DB-BD31-4B8C-83A1-F6EECF244321}">
                <p14:modId xmlns:p14="http://schemas.microsoft.com/office/powerpoint/2010/main" val="2569918289"/>
              </p:ext>
            </p:extLst>
          </p:nvPr>
        </p:nvGraphicFramePr>
        <p:xfrm>
          <a:off x="1817043" y="774229"/>
          <a:ext cx="7884368" cy="19206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Imagen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10367" y="2252433"/>
            <a:ext cx="5403546" cy="400262"/>
          </a:xfrm>
          <a:prstGeom prst="round2DiagRect">
            <a:avLst>
              <a:gd name="adj1" fmla="val 0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CuadroTexto 5"/>
          <p:cNvSpPr txBox="1"/>
          <p:nvPr/>
        </p:nvSpPr>
        <p:spPr>
          <a:xfrm>
            <a:off x="5819446" y="3258638"/>
            <a:ext cx="462178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MX" sz="1800" dirty="0" smtClean="0">
                <a:solidFill>
                  <a:srgbClr val="FFFF00"/>
                </a:solidFill>
              </a:rPr>
              <a:t>Evaluación docente.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s-MX" sz="1800" dirty="0" smtClean="0">
              <a:solidFill>
                <a:srgbClr val="FFFF00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MX" sz="1800" dirty="0" smtClean="0">
                <a:solidFill>
                  <a:srgbClr val="FFFF00"/>
                </a:solidFill>
              </a:rPr>
              <a:t>Encuesta satisfacción a los mandos.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s-MX" sz="1800" dirty="0" smtClean="0">
              <a:solidFill>
                <a:srgbClr val="FFFF00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MX" sz="1800" dirty="0" smtClean="0">
                <a:solidFill>
                  <a:srgbClr val="FFFF00"/>
                </a:solidFill>
              </a:rPr>
              <a:t>Encuestas de procesos de admisión.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s-MX" sz="1800" b="1" dirty="0" smtClean="0">
              <a:solidFill>
                <a:srgbClr val="FFC000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MX" sz="1800" b="1" dirty="0" smtClean="0">
                <a:solidFill>
                  <a:srgbClr val="FFC000"/>
                </a:solidFill>
              </a:rPr>
              <a:t>Actualización plataforma para VCM.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9"/>
          <a:srcRect l="7869" t="17801" r="75003" b="10101"/>
          <a:stretch/>
        </p:blipFill>
        <p:spPr>
          <a:xfrm>
            <a:off x="1155307" y="2123211"/>
            <a:ext cx="2205895" cy="2611577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10"/>
          <a:srcRect l="21395" t="22399" r="63711" b="11184"/>
          <a:stretch/>
        </p:blipFill>
        <p:spPr>
          <a:xfrm>
            <a:off x="2863667" y="3656898"/>
            <a:ext cx="2016224" cy="2528481"/>
          </a:xfrm>
          <a:prstGeom prst="rect">
            <a:avLst/>
          </a:prstGeom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57752"/>
            <a:ext cx="12192000" cy="52763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11" name="Proceso alternativo 10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14167"/>
            <a:ext cx="12192000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2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2578088" y="1007017"/>
            <a:ext cx="7035825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3" name="Rectángulo 12"/>
          <p:cNvSpPr/>
          <p:nvPr/>
        </p:nvSpPr>
        <p:spPr>
          <a:xfrm>
            <a:off x="3048638" y="360686"/>
            <a:ext cx="6094723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95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+mn-ea"/>
                <a:cs typeface="+mn-cs"/>
              </a:rPr>
              <a:t>PROCESO ACREDITACIÓN </a:t>
            </a:r>
            <a:r>
              <a:rPr kumimoji="0" lang="es-CL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>
                    <a:lumMod val="95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+mn-ea"/>
                <a:cs typeface="+mn-cs"/>
              </a:rPr>
              <a:t>2018 - 2025</a:t>
            </a:r>
            <a:endParaRPr kumimoji="0" lang="es-CL" sz="3600" b="1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95000"/>
                </a:prstClr>
              </a:solidFill>
              <a:effectLst/>
              <a:uLnTx/>
              <a:uFillTx/>
              <a:latin typeface="Agency FB" panose="020B0503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6147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66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s-CL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ＭＳ Ｐゴシック" pitchFamily="34" charset="-128"/>
              <a:cs typeface="+mn-cs"/>
            </a:endParaRPr>
          </a:p>
        </p:txBody>
      </p:sp>
      <p:graphicFrame>
        <p:nvGraphicFramePr>
          <p:cNvPr id="4" name="Diagrama 3"/>
          <p:cNvGraphicFramePr/>
          <p:nvPr>
            <p:extLst>
              <p:ext uri="{D42A27DB-BD31-4B8C-83A1-F6EECF244321}">
                <p14:modId xmlns:p14="http://schemas.microsoft.com/office/powerpoint/2010/main" val="3515009060"/>
              </p:ext>
            </p:extLst>
          </p:nvPr>
        </p:nvGraphicFramePr>
        <p:xfrm>
          <a:off x="1817043" y="774229"/>
          <a:ext cx="7884368" cy="19206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CuadroTexto 4"/>
          <p:cNvSpPr txBox="1"/>
          <p:nvPr/>
        </p:nvSpPr>
        <p:spPr>
          <a:xfrm>
            <a:off x="1722971" y="2323534"/>
            <a:ext cx="24883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rgbClr val="FFFF00"/>
                </a:solidFill>
              </a:rPr>
              <a:t>PANDEMIA</a:t>
            </a:r>
            <a:endParaRPr lang="es-CL" sz="4000" dirty="0">
              <a:solidFill>
                <a:srgbClr val="FFFF00"/>
              </a:solidFill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93915" y="2145297"/>
            <a:ext cx="2385221" cy="1323854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161753" y="2144175"/>
            <a:ext cx="2420796" cy="1326098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817043" y="3788724"/>
            <a:ext cx="3168352" cy="2038239"/>
          </a:xfrm>
          <a:prstGeom prst="rect">
            <a:avLst/>
          </a:prstGeom>
        </p:spPr>
      </p:pic>
      <p:sp>
        <p:nvSpPr>
          <p:cNvPr id="10" name="Rectángulo 9"/>
          <p:cNvSpPr/>
          <p:nvPr/>
        </p:nvSpPr>
        <p:spPr>
          <a:xfrm>
            <a:off x="6086151" y="4061484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es-MX" sz="1800" dirty="0" smtClean="0">
                <a:solidFill>
                  <a:srgbClr val="FFFF00"/>
                </a:solidFill>
              </a:rPr>
              <a:t>Evaluación docente.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endParaRPr lang="es-MX" sz="1800" dirty="0">
              <a:solidFill>
                <a:srgbClr val="FFFF00"/>
              </a:solidFill>
            </a:endParaRP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es-MX" sz="1800" dirty="0">
                <a:solidFill>
                  <a:srgbClr val="FFFF00"/>
                </a:solidFill>
              </a:rPr>
              <a:t>Encuesta satisfacción a los </a:t>
            </a:r>
            <a:r>
              <a:rPr lang="es-MX" sz="1800" dirty="0" smtClean="0">
                <a:solidFill>
                  <a:srgbClr val="FFFF00"/>
                </a:solidFill>
              </a:rPr>
              <a:t>mandos.</a:t>
            </a:r>
            <a:endParaRPr lang="es-MX" sz="1800" dirty="0">
              <a:solidFill>
                <a:srgbClr val="FFFF00"/>
              </a:solidFill>
            </a:endParaRP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endParaRPr lang="es-MX" sz="1800" dirty="0" smtClean="0">
              <a:solidFill>
                <a:srgbClr val="FFFF00"/>
              </a:solidFill>
            </a:endParaRP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es-MX" sz="1800" dirty="0" smtClean="0">
                <a:solidFill>
                  <a:srgbClr val="FFFF00"/>
                </a:solidFill>
              </a:rPr>
              <a:t>Encuestas </a:t>
            </a:r>
            <a:r>
              <a:rPr lang="es-MX" sz="1800" dirty="0">
                <a:solidFill>
                  <a:srgbClr val="FFFF00"/>
                </a:solidFill>
              </a:rPr>
              <a:t>de procesos de </a:t>
            </a:r>
            <a:r>
              <a:rPr lang="es-MX" sz="1800" dirty="0" smtClean="0">
                <a:solidFill>
                  <a:srgbClr val="FFFF00"/>
                </a:solidFill>
              </a:rPr>
              <a:t>admisión.</a:t>
            </a:r>
            <a:endParaRPr lang="es-MX" sz="1800" dirty="0">
              <a:solidFill>
                <a:srgbClr val="FFFF00"/>
              </a:solidFill>
            </a:endParaRP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57752"/>
            <a:ext cx="12192000" cy="52763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12" name="Proceso alternativo 11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14167"/>
            <a:ext cx="12192000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3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2578088" y="1007017"/>
            <a:ext cx="7035825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4" name="Rectángulo 13"/>
          <p:cNvSpPr/>
          <p:nvPr/>
        </p:nvSpPr>
        <p:spPr>
          <a:xfrm>
            <a:off x="3048638" y="360686"/>
            <a:ext cx="6094723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95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+mn-ea"/>
                <a:cs typeface="+mn-cs"/>
              </a:rPr>
              <a:t>PROCESO ACREDITACIÓN </a:t>
            </a:r>
            <a:r>
              <a:rPr kumimoji="0" lang="es-CL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>
                    <a:lumMod val="95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+mn-ea"/>
                <a:cs typeface="+mn-cs"/>
              </a:rPr>
              <a:t>2018 - 2025</a:t>
            </a:r>
            <a:endParaRPr kumimoji="0" lang="es-CL" sz="3600" b="1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95000"/>
                </a:prstClr>
              </a:solidFill>
              <a:effectLst/>
              <a:uLnTx/>
              <a:uFillTx/>
              <a:latin typeface="Agency FB" panose="020B0503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54363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66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s-CL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ＭＳ Ｐゴシック" pitchFamily="34" charset="-128"/>
              <a:cs typeface="+mn-cs"/>
            </a:endParaRPr>
          </a:p>
        </p:txBody>
      </p:sp>
      <p:graphicFrame>
        <p:nvGraphicFramePr>
          <p:cNvPr id="4" name="Diagrama 3"/>
          <p:cNvGraphicFramePr/>
          <p:nvPr>
            <p:extLst>
              <p:ext uri="{D42A27DB-BD31-4B8C-83A1-F6EECF244321}">
                <p14:modId xmlns:p14="http://schemas.microsoft.com/office/powerpoint/2010/main" val="588977892"/>
              </p:ext>
            </p:extLst>
          </p:nvPr>
        </p:nvGraphicFramePr>
        <p:xfrm>
          <a:off x="1817043" y="774229"/>
          <a:ext cx="7884368" cy="19206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Imagen 4" descr="C:\Users\10535182-8\Desktop\presentacionCyE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840308" y="2297365"/>
            <a:ext cx="2383282" cy="14587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ángulo 5"/>
          <p:cNvSpPr/>
          <p:nvPr/>
        </p:nvSpPr>
        <p:spPr>
          <a:xfrm>
            <a:off x="1390144" y="2524303"/>
            <a:ext cx="4237525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s-MX" sz="1800" dirty="0">
                <a:solidFill>
                  <a:srgbClr val="FFFF00"/>
                </a:solidFill>
              </a:rPr>
              <a:t>Evaluación docente en </a:t>
            </a:r>
            <a:r>
              <a:rPr lang="es-MX" sz="1800" dirty="0" smtClean="0">
                <a:solidFill>
                  <a:srgbClr val="FFFF00"/>
                </a:solidFill>
              </a:rPr>
              <a:t>aula.</a:t>
            </a:r>
            <a:endParaRPr lang="es-MX" sz="1800" dirty="0">
              <a:solidFill>
                <a:srgbClr val="FFFF00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s-MX" sz="1800" dirty="0">
              <a:solidFill>
                <a:srgbClr val="FFFF00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s-MX" sz="1800" dirty="0">
                <a:solidFill>
                  <a:srgbClr val="FFFF00"/>
                </a:solidFill>
              </a:rPr>
              <a:t>Encuesta satisfacción a los </a:t>
            </a:r>
            <a:r>
              <a:rPr lang="es-MX" sz="1800" dirty="0" smtClean="0">
                <a:solidFill>
                  <a:srgbClr val="FFFF00"/>
                </a:solidFill>
              </a:rPr>
              <a:t>mandos.</a:t>
            </a:r>
          </a:p>
          <a:p>
            <a:pPr algn="l"/>
            <a:endParaRPr lang="es-MX" sz="1800" dirty="0">
              <a:solidFill>
                <a:srgbClr val="FFFF00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s-MX" sz="1800" dirty="0">
                <a:solidFill>
                  <a:srgbClr val="FFFF00"/>
                </a:solidFill>
              </a:rPr>
              <a:t>Encuestas de procesos de </a:t>
            </a:r>
            <a:r>
              <a:rPr lang="es-MX" sz="1800" dirty="0" smtClean="0">
                <a:solidFill>
                  <a:srgbClr val="FFFF00"/>
                </a:solidFill>
              </a:rPr>
              <a:t>admisión.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s-MX" sz="1800" dirty="0">
              <a:solidFill>
                <a:srgbClr val="FFFF00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s-MX" sz="1800" b="1" dirty="0" smtClean="0">
                <a:solidFill>
                  <a:srgbClr val="FFC000"/>
                </a:solidFill>
              </a:rPr>
              <a:t>Nueva plataforma </a:t>
            </a:r>
            <a:r>
              <a:rPr lang="es-MX" sz="1800" b="1" dirty="0">
                <a:solidFill>
                  <a:srgbClr val="FFC000"/>
                </a:solidFill>
              </a:rPr>
              <a:t>control de </a:t>
            </a:r>
            <a:r>
              <a:rPr lang="es-MX" sz="1800" b="1" dirty="0" smtClean="0">
                <a:solidFill>
                  <a:srgbClr val="FFC000"/>
                </a:solidFill>
              </a:rPr>
              <a:t>gestión</a:t>
            </a:r>
            <a:r>
              <a:rPr lang="es-MX" sz="1800" b="1" dirty="0">
                <a:solidFill>
                  <a:srgbClr val="FFC000"/>
                </a:solidFill>
              </a:rPr>
              <a:t>.</a:t>
            </a:r>
            <a:r>
              <a:rPr lang="es-MX" sz="1800" dirty="0" smtClean="0">
                <a:solidFill>
                  <a:srgbClr val="FFFF00"/>
                </a:solidFill>
              </a:rPr>
              <a:t/>
            </a:r>
            <a:br>
              <a:rPr lang="es-MX" sz="1800" dirty="0" smtClean="0">
                <a:solidFill>
                  <a:srgbClr val="FFFF00"/>
                </a:solidFill>
              </a:rPr>
            </a:br>
            <a:endParaRPr lang="es-MX" sz="1800" dirty="0">
              <a:solidFill>
                <a:srgbClr val="FFFF00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s-MX" sz="1800" dirty="0">
                <a:solidFill>
                  <a:srgbClr val="FFFF00"/>
                </a:solidFill>
              </a:rPr>
              <a:t>Se retoman actividades de </a:t>
            </a:r>
            <a:r>
              <a:rPr lang="es-MX" sz="1800" dirty="0" smtClean="0">
                <a:solidFill>
                  <a:srgbClr val="FFFF00"/>
                </a:solidFill>
              </a:rPr>
              <a:t>VCM </a:t>
            </a:r>
            <a:r>
              <a:rPr lang="es-MX" sz="1800" dirty="0">
                <a:solidFill>
                  <a:srgbClr val="FFFF00"/>
                </a:solidFill>
              </a:rPr>
              <a:t>con el entorno relevante.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676421" y="2289934"/>
            <a:ext cx="2115135" cy="1439086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10"/>
          <a:srcRect t="16800" r="56294" b="6901"/>
          <a:stretch/>
        </p:blipFill>
        <p:spPr>
          <a:xfrm>
            <a:off x="6074901" y="3930026"/>
            <a:ext cx="3530814" cy="1733598"/>
          </a:xfrm>
          <a:prstGeom prst="rect">
            <a:avLst/>
          </a:prstGeom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57752"/>
            <a:ext cx="12192000" cy="52763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11" name="Proceso alternativo 10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14167"/>
            <a:ext cx="12192000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2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2578088" y="1007017"/>
            <a:ext cx="7035825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3" name="Rectángulo 12"/>
          <p:cNvSpPr/>
          <p:nvPr/>
        </p:nvSpPr>
        <p:spPr>
          <a:xfrm>
            <a:off x="3048638" y="360686"/>
            <a:ext cx="6094723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95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+mn-ea"/>
                <a:cs typeface="+mn-cs"/>
              </a:rPr>
              <a:t>PROCESO ACREDITACIÓN </a:t>
            </a:r>
            <a:r>
              <a:rPr kumimoji="0" lang="es-CL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>
                    <a:lumMod val="95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+mn-ea"/>
                <a:cs typeface="+mn-cs"/>
              </a:rPr>
              <a:t>2018 - 2025</a:t>
            </a:r>
            <a:endParaRPr kumimoji="0" lang="es-CL" sz="3600" b="1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95000"/>
                </a:prstClr>
              </a:solidFill>
              <a:effectLst/>
              <a:uLnTx/>
              <a:uFillTx/>
              <a:latin typeface="Agency FB" panose="020B0503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37999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66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s-CL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ＭＳ Ｐゴシック" pitchFamily="34" charset="-128"/>
              <a:cs typeface="+mn-cs"/>
            </a:endParaRPr>
          </a:p>
        </p:txBody>
      </p:sp>
      <p:graphicFrame>
        <p:nvGraphicFramePr>
          <p:cNvPr id="4" name="Diagrama 3"/>
          <p:cNvGraphicFramePr/>
          <p:nvPr>
            <p:extLst>
              <p:ext uri="{D42A27DB-BD31-4B8C-83A1-F6EECF244321}">
                <p14:modId xmlns:p14="http://schemas.microsoft.com/office/powerpoint/2010/main" val="1418914085"/>
              </p:ext>
            </p:extLst>
          </p:nvPr>
        </p:nvGraphicFramePr>
        <p:xfrm>
          <a:off x="1817043" y="774229"/>
          <a:ext cx="7884368" cy="19206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CuadroTexto 8"/>
          <p:cNvSpPr txBox="1"/>
          <p:nvPr/>
        </p:nvSpPr>
        <p:spPr>
          <a:xfrm>
            <a:off x="1367382" y="2435872"/>
            <a:ext cx="5156337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s-MX" sz="1800" dirty="0" smtClean="0">
                <a:solidFill>
                  <a:srgbClr val="FFFF00"/>
                </a:solidFill>
              </a:rPr>
              <a:t>Evaluaciones de gestión.</a:t>
            </a:r>
          </a:p>
          <a:p>
            <a:pPr algn="l"/>
            <a:endParaRPr lang="es-MX" sz="1800" dirty="0" smtClean="0">
              <a:solidFill>
                <a:srgbClr val="FFFF00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s-MX" sz="1800" dirty="0" smtClean="0">
                <a:solidFill>
                  <a:srgbClr val="FFFF00"/>
                </a:solidFill>
              </a:rPr>
              <a:t>Actualización de procesos internos y sistema de medición.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s-MX" sz="1800" dirty="0" smtClean="0">
              <a:solidFill>
                <a:srgbClr val="FFFF00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s-MX" sz="1800" dirty="0" smtClean="0">
                <a:solidFill>
                  <a:srgbClr val="FFFF00"/>
                </a:solidFill>
              </a:rPr>
              <a:t>Implementación y mediciones de la ley N°21.369.</a:t>
            </a:r>
          </a:p>
          <a:p>
            <a:pPr algn="l"/>
            <a:endParaRPr lang="es-MX" sz="1800" dirty="0" smtClean="0">
              <a:solidFill>
                <a:srgbClr val="FFFF00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s-MX" sz="1800" dirty="0" smtClean="0">
                <a:solidFill>
                  <a:srgbClr val="FFFF00"/>
                </a:solidFill>
              </a:rPr>
              <a:t>Actividades de VCM con el entorno relevante.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s-MX" sz="1800" dirty="0" smtClean="0">
              <a:solidFill>
                <a:srgbClr val="FFFF00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s-MX" sz="1800" b="1" dirty="0">
                <a:solidFill>
                  <a:srgbClr val="FFC000"/>
                </a:solidFill>
              </a:rPr>
              <a:t>Se publican nuevos criterios, estándares de acreditación institucional.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s-MX" sz="1400" dirty="0" smtClean="0">
              <a:solidFill>
                <a:srgbClr val="FFFF00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s-MX" sz="1400" dirty="0" smtClean="0">
              <a:solidFill>
                <a:srgbClr val="FFFF00"/>
              </a:solidFill>
            </a:endParaRPr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831891" y="2255824"/>
            <a:ext cx="3711360" cy="1768161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42308" y="4267664"/>
            <a:ext cx="3726168" cy="1802823"/>
          </a:xfrm>
          <a:prstGeom prst="rect">
            <a:avLst/>
          </a:prstGeom>
        </p:spPr>
      </p:pic>
      <p:sp>
        <p:nvSpPr>
          <p:cNvPr id="12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57752"/>
            <a:ext cx="12192000" cy="52763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13" name="Proceso alternativo 12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14167"/>
            <a:ext cx="12192000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4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2578088" y="1007017"/>
            <a:ext cx="7035825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5" name="Rectángulo 14"/>
          <p:cNvSpPr/>
          <p:nvPr/>
        </p:nvSpPr>
        <p:spPr>
          <a:xfrm>
            <a:off x="3048638" y="360686"/>
            <a:ext cx="6094723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95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+mn-ea"/>
                <a:cs typeface="+mn-cs"/>
              </a:rPr>
              <a:t>PROCESO ACREDITACIÓN </a:t>
            </a:r>
            <a:r>
              <a:rPr kumimoji="0" lang="es-CL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>
                    <a:lumMod val="95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+mn-ea"/>
                <a:cs typeface="+mn-cs"/>
              </a:rPr>
              <a:t>2018 - 2025</a:t>
            </a:r>
            <a:endParaRPr kumimoji="0" lang="es-CL" sz="3600" b="1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95000"/>
                </a:prstClr>
              </a:solidFill>
              <a:effectLst/>
              <a:uLnTx/>
              <a:uFillTx/>
              <a:latin typeface="Agency FB" panose="020B0503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82539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66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s-CL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ＭＳ Ｐゴシック" pitchFamily="34" charset="-128"/>
              <a:cs typeface="+mn-cs"/>
            </a:endParaRPr>
          </a:p>
        </p:txBody>
      </p:sp>
      <p:graphicFrame>
        <p:nvGraphicFramePr>
          <p:cNvPr id="4" name="Diagrama 3"/>
          <p:cNvGraphicFramePr/>
          <p:nvPr>
            <p:extLst>
              <p:ext uri="{D42A27DB-BD31-4B8C-83A1-F6EECF244321}">
                <p14:modId xmlns:p14="http://schemas.microsoft.com/office/powerpoint/2010/main" val="1210668274"/>
              </p:ext>
            </p:extLst>
          </p:nvPr>
        </p:nvGraphicFramePr>
        <p:xfrm>
          <a:off x="1817043" y="774229"/>
          <a:ext cx="7884368" cy="19206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CuadroTexto 4"/>
          <p:cNvSpPr txBox="1"/>
          <p:nvPr/>
        </p:nvSpPr>
        <p:spPr>
          <a:xfrm>
            <a:off x="1440949" y="2154695"/>
            <a:ext cx="5309499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s-MX" sz="1800" dirty="0">
                <a:solidFill>
                  <a:srgbClr val="FFFF00"/>
                </a:solidFill>
              </a:rPr>
              <a:t>Evaluaciones de </a:t>
            </a:r>
            <a:r>
              <a:rPr lang="es-MX" sz="1800" dirty="0" smtClean="0">
                <a:solidFill>
                  <a:srgbClr val="FFFF00"/>
                </a:solidFill>
              </a:rPr>
              <a:t>gestión.</a:t>
            </a:r>
            <a:endParaRPr lang="es-MX" sz="1800" dirty="0">
              <a:solidFill>
                <a:srgbClr val="FFFF00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s-MX" sz="1800" dirty="0">
              <a:solidFill>
                <a:srgbClr val="FFFF00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s-MX" sz="1800" dirty="0">
                <a:solidFill>
                  <a:srgbClr val="FFFF00"/>
                </a:solidFill>
              </a:rPr>
              <a:t>Actualización de procesos internos y sistema de medición (nueva plataforma control de gestión</a:t>
            </a:r>
            <a:r>
              <a:rPr lang="es-MX" sz="1800" dirty="0" smtClean="0">
                <a:solidFill>
                  <a:srgbClr val="FFFF00"/>
                </a:solidFill>
              </a:rPr>
              <a:t>).</a:t>
            </a:r>
            <a:endParaRPr lang="es-MX" sz="1800" dirty="0" smtClean="0">
              <a:solidFill>
                <a:srgbClr val="FFFF00"/>
              </a:solidFill>
            </a:endParaRPr>
          </a:p>
          <a:p>
            <a:pPr algn="l"/>
            <a:endParaRPr lang="es-MX" sz="1800" dirty="0">
              <a:solidFill>
                <a:srgbClr val="FFFF00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s-MX" sz="1800" dirty="0">
                <a:solidFill>
                  <a:srgbClr val="FFFF00"/>
                </a:solidFill>
              </a:rPr>
              <a:t>Medición de ley N°21.369</a:t>
            </a:r>
            <a:r>
              <a:rPr lang="es-MX" sz="1800" dirty="0" smtClean="0">
                <a:solidFill>
                  <a:srgbClr val="FFFF00"/>
                </a:solidFill>
              </a:rPr>
              <a:t>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s-MX" sz="1800" dirty="0">
              <a:solidFill>
                <a:srgbClr val="FFFF00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s-MX" sz="1800" dirty="0">
                <a:solidFill>
                  <a:srgbClr val="FFFF00"/>
                </a:solidFill>
              </a:rPr>
              <a:t>Actividades de </a:t>
            </a:r>
            <a:r>
              <a:rPr lang="es-MX" sz="1800" dirty="0" smtClean="0">
                <a:solidFill>
                  <a:srgbClr val="FFFF00"/>
                </a:solidFill>
              </a:rPr>
              <a:t>VCM </a:t>
            </a:r>
            <a:r>
              <a:rPr lang="es-MX" sz="1800" dirty="0">
                <a:solidFill>
                  <a:srgbClr val="FFFF00"/>
                </a:solidFill>
              </a:rPr>
              <a:t>con el entorno relevante</a:t>
            </a:r>
            <a:r>
              <a:rPr lang="es-MX" sz="1800" dirty="0" smtClean="0">
                <a:solidFill>
                  <a:srgbClr val="FFFF00"/>
                </a:solidFill>
              </a:rPr>
              <a:t>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s-MX" sz="1800" dirty="0">
              <a:solidFill>
                <a:srgbClr val="FFFF00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s-MX" sz="1800" dirty="0">
                <a:solidFill>
                  <a:srgbClr val="FFFF00"/>
                </a:solidFill>
              </a:rPr>
              <a:t>Inicio de trabajo del informe de autoevaluación Institucional</a:t>
            </a:r>
            <a:r>
              <a:rPr lang="es-MX" sz="1800" dirty="0" smtClean="0">
                <a:solidFill>
                  <a:srgbClr val="FFFF00"/>
                </a:solidFill>
              </a:rPr>
              <a:t>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s-MX" sz="1800" dirty="0">
              <a:solidFill>
                <a:srgbClr val="FFFF00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s-MX" sz="1800" b="1" dirty="0">
                <a:solidFill>
                  <a:srgbClr val="FFC000"/>
                </a:solidFill>
              </a:rPr>
              <a:t>Visita de la CNA a la Escuela Naval</a:t>
            </a:r>
            <a:r>
              <a:rPr lang="es-MX" sz="1400" b="1" dirty="0">
                <a:solidFill>
                  <a:srgbClr val="FFC000"/>
                </a:solidFill>
              </a:rPr>
              <a:t>.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005677" y="2239666"/>
            <a:ext cx="2174266" cy="1487773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740978" y="3396831"/>
            <a:ext cx="2226387" cy="1486046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891513" y="4522837"/>
            <a:ext cx="2216917" cy="1480900"/>
          </a:xfrm>
          <a:prstGeom prst="rect">
            <a:avLst/>
          </a:prstGeom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57752"/>
            <a:ext cx="12192000" cy="52763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11" name="Proceso alternativo 10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14167"/>
            <a:ext cx="12192000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2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2578088" y="1007017"/>
            <a:ext cx="7035825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3" name="Rectángulo 12"/>
          <p:cNvSpPr/>
          <p:nvPr/>
        </p:nvSpPr>
        <p:spPr>
          <a:xfrm>
            <a:off x="3048638" y="360686"/>
            <a:ext cx="6094723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95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+mn-ea"/>
                <a:cs typeface="+mn-cs"/>
              </a:rPr>
              <a:t>PROCESO ACREDITACIÓN </a:t>
            </a:r>
            <a:r>
              <a:rPr kumimoji="0" lang="es-CL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>
                    <a:lumMod val="95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+mn-ea"/>
                <a:cs typeface="+mn-cs"/>
              </a:rPr>
              <a:t>2018 - 2025</a:t>
            </a:r>
            <a:endParaRPr kumimoji="0" lang="es-CL" sz="3600" b="1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95000"/>
                </a:prstClr>
              </a:solidFill>
              <a:effectLst/>
              <a:uLnTx/>
              <a:uFillTx/>
              <a:latin typeface="Agency FB" panose="020B0503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60535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66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s-CL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ＭＳ Ｐゴシック" pitchFamily="34" charset="-128"/>
              <a:cs typeface="+mn-cs"/>
            </a:endParaRPr>
          </a:p>
        </p:txBody>
      </p:sp>
      <p:graphicFrame>
        <p:nvGraphicFramePr>
          <p:cNvPr id="4" name="Diagrama 3"/>
          <p:cNvGraphicFramePr/>
          <p:nvPr>
            <p:extLst>
              <p:ext uri="{D42A27DB-BD31-4B8C-83A1-F6EECF244321}">
                <p14:modId xmlns:p14="http://schemas.microsoft.com/office/powerpoint/2010/main" val="996280362"/>
              </p:ext>
            </p:extLst>
          </p:nvPr>
        </p:nvGraphicFramePr>
        <p:xfrm>
          <a:off x="1817043" y="774229"/>
          <a:ext cx="7884368" cy="19206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2" name="CuadroTexto 11"/>
          <p:cNvSpPr txBox="1"/>
          <p:nvPr/>
        </p:nvSpPr>
        <p:spPr>
          <a:xfrm>
            <a:off x="1494065" y="2374251"/>
            <a:ext cx="564714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s-MX" sz="1800" b="1" dirty="0">
                <a:solidFill>
                  <a:srgbClr val="FFFF00"/>
                </a:solidFill>
              </a:rPr>
              <a:t>Marzo</a:t>
            </a:r>
            <a:r>
              <a:rPr lang="es-MX" sz="1800" dirty="0">
                <a:solidFill>
                  <a:srgbClr val="FFFF00"/>
                </a:solidFill>
              </a:rPr>
              <a:t> se solicita a CNA incorporación al proceso de acreditación</a:t>
            </a:r>
            <a:r>
              <a:rPr lang="es-MX" sz="1800" dirty="0" smtClean="0">
                <a:solidFill>
                  <a:srgbClr val="FFFF00"/>
                </a:solidFill>
              </a:rPr>
              <a:t>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s-MX" sz="1800" dirty="0">
              <a:solidFill>
                <a:srgbClr val="FFFF00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s-MX" sz="1800" b="1" dirty="0">
                <a:solidFill>
                  <a:srgbClr val="FFFF00"/>
                </a:solidFill>
              </a:rPr>
              <a:t>Julio</a:t>
            </a:r>
            <a:r>
              <a:rPr lang="es-MX" sz="1800" dirty="0">
                <a:solidFill>
                  <a:srgbClr val="FFFF00"/>
                </a:solidFill>
              </a:rPr>
              <a:t> se envía informe de autoevaluación a la </a:t>
            </a:r>
            <a:r>
              <a:rPr lang="es-MX" sz="1800" dirty="0" smtClean="0">
                <a:solidFill>
                  <a:srgbClr val="FFFF00"/>
                </a:solidFill>
              </a:rPr>
              <a:t>CNA.</a:t>
            </a:r>
          </a:p>
          <a:p>
            <a:pPr algn="l"/>
            <a:endParaRPr lang="es-MX" sz="1800" dirty="0">
              <a:solidFill>
                <a:srgbClr val="FFFF00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s-MX" sz="1800" b="1" dirty="0">
                <a:solidFill>
                  <a:srgbClr val="FFFF00"/>
                </a:solidFill>
              </a:rPr>
              <a:t>Agosto</a:t>
            </a:r>
            <a:r>
              <a:rPr lang="es-MX" sz="1800" dirty="0">
                <a:solidFill>
                  <a:srgbClr val="FFFF00"/>
                </a:solidFill>
              </a:rPr>
              <a:t> se envía informe de muestra intencionada</a:t>
            </a:r>
            <a:r>
              <a:rPr lang="es-MX" sz="1800" dirty="0" smtClean="0">
                <a:solidFill>
                  <a:srgbClr val="FFFF00"/>
                </a:solidFill>
              </a:rPr>
              <a:t>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s-MX" sz="1800" dirty="0">
              <a:solidFill>
                <a:srgbClr val="FFFF00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s-MX" sz="1800" b="1" dirty="0">
                <a:solidFill>
                  <a:srgbClr val="FFFF00"/>
                </a:solidFill>
              </a:rPr>
              <a:t>Septiembre</a:t>
            </a:r>
            <a:r>
              <a:rPr lang="es-MX" sz="1800" dirty="0">
                <a:solidFill>
                  <a:srgbClr val="FFFF00"/>
                </a:solidFill>
              </a:rPr>
              <a:t> se coordina visita pares evaluadores</a:t>
            </a:r>
            <a:r>
              <a:rPr lang="es-MX" sz="1800" dirty="0" smtClean="0">
                <a:solidFill>
                  <a:srgbClr val="FFFF00"/>
                </a:solidFill>
              </a:rPr>
              <a:t>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s-MX" sz="1800" dirty="0">
              <a:solidFill>
                <a:srgbClr val="FFFF00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s-MX" sz="1800" b="1" dirty="0">
                <a:solidFill>
                  <a:srgbClr val="FFFF00"/>
                </a:solidFill>
              </a:rPr>
              <a:t>Noviembre</a:t>
            </a:r>
            <a:r>
              <a:rPr lang="es-MX" sz="1800" dirty="0">
                <a:solidFill>
                  <a:srgbClr val="FFFF00"/>
                </a:solidFill>
              </a:rPr>
              <a:t> se efectúa visita de pares evaluadores</a:t>
            </a:r>
            <a:r>
              <a:rPr lang="es-MX" sz="1800" dirty="0" smtClean="0">
                <a:solidFill>
                  <a:srgbClr val="FFFF00"/>
                </a:solidFill>
              </a:rPr>
              <a:t>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s-MX" sz="1800" dirty="0">
              <a:solidFill>
                <a:srgbClr val="FFFF00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s-MX" sz="1800" b="1" dirty="0">
                <a:solidFill>
                  <a:srgbClr val="FFFF00"/>
                </a:solidFill>
              </a:rPr>
              <a:t>27 diciembre </a:t>
            </a:r>
            <a:r>
              <a:rPr lang="es-MX" sz="1800" dirty="0">
                <a:solidFill>
                  <a:srgbClr val="FFFF00"/>
                </a:solidFill>
              </a:rPr>
              <a:t>se recibe informe de evaluación externa.</a:t>
            </a:r>
          </a:p>
        </p:txBody>
      </p:sp>
      <p:grpSp>
        <p:nvGrpSpPr>
          <p:cNvPr id="13" name="Grupo 12"/>
          <p:cNvGrpSpPr/>
          <p:nvPr/>
        </p:nvGrpSpPr>
        <p:grpSpPr>
          <a:xfrm>
            <a:off x="7010992" y="2099292"/>
            <a:ext cx="4735840" cy="4089531"/>
            <a:chOff x="6132157" y="3828708"/>
            <a:chExt cx="2098571" cy="2032964"/>
          </a:xfrm>
          <a:solidFill>
            <a:schemeClr val="accent4">
              <a:lumMod val="65000"/>
              <a:lumOff val="35000"/>
            </a:schemeClr>
          </a:solidFill>
        </p:grpSpPr>
        <p:sp>
          <p:nvSpPr>
            <p:cNvPr id="14" name="Forma libre 13"/>
            <p:cNvSpPr/>
            <p:nvPr/>
          </p:nvSpPr>
          <p:spPr>
            <a:xfrm>
              <a:off x="6132157" y="3828708"/>
              <a:ext cx="794844" cy="1135493"/>
            </a:xfrm>
            <a:custGeom>
              <a:avLst/>
              <a:gdLst>
                <a:gd name="connsiteX0" fmla="*/ 0 w 1135492"/>
                <a:gd name="connsiteY0" fmla="*/ 0 h 794844"/>
                <a:gd name="connsiteX1" fmla="*/ 738070 w 1135492"/>
                <a:gd name="connsiteY1" fmla="*/ 0 h 794844"/>
                <a:gd name="connsiteX2" fmla="*/ 1135492 w 1135492"/>
                <a:gd name="connsiteY2" fmla="*/ 397422 h 794844"/>
                <a:gd name="connsiteX3" fmla="*/ 738070 w 1135492"/>
                <a:gd name="connsiteY3" fmla="*/ 794844 h 794844"/>
                <a:gd name="connsiteX4" fmla="*/ 0 w 1135492"/>
                <a:gd name="connsiteY4" fmla="*/ 794844 h 794844"/>
                <a:gd name="connsiteX5" fmla="*/ 397422 w 1135492"/>
                <a:gd name="connsiteY5" fmla="*/ 397422 h 794844"/>
                <a:gd name="connsiteX6" fmla="*/ 0 w 1135492"/>
                <a:gd name="connsiteY6" fmla="*/ 0 h 794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35492" h="794844">
                  <a:moveTo>
                    <a:pt x="1135491" y="0"/>
                  </a:moveTo>
                  <a:lnTo>
                    <a:pt x="1135491" y="516649"/>
                  </a:lnTo>
                  <a:lnTo>
                    <a:pt x="567746" y="794844"/>
                  </a:lnTo>
                  <a:lnTo>
                    <a:pt x="1" y="516649"/>
                  </a:lnTo>
                  <a:lnTo>
                    <a:pt x="1" y="0"/>
                  </a:lnTo>
                  <a:lnTo>
                    <a:pt x="567746" y="278195"/>
                  </a:lnTo>
                  <a:lnTo>
                    <a:pt x="1135491" y="0"/>
                  </a:lnTo>
                  <a:close/>
                </a:path>
              </a:pathLst>
            </a:cu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spcFirstLastPara="0" vert="horz" wrap="square" lIns="6985" tIns="404408" rIns="6985" bIns="404407" numCol="1" spcCol="1270" anchor="ctr" anchorCtr="0">
              <a:noAutofit/>
            </a:bodyPr>
            <a:lstStyle/>
            <a:p>
              <a:pPr algn="ctr"/>
              <a:endParaRPr lang="es-CL" sz="1600" b="1" dirty="0" smtClean="0">
                <a:solidFill>
                  <a:schemeClr val="bg1"/>
                </a:solidFill>
              </a:endParaRPr>
            </a:p>
            <a:p>
              <a:pPr algn="ctr"/>
              <a:r>
                <a:rPr lang="es-CL" sz="1600" b="1" dirty="0" smtClean="0">
                  <a:solidFill>
                    <a:schemeClr val="bg1"/>
                  </a:solidFill>
                </a:rPr>
                <a:t>Informe </a:t>
              </a:r>
              <a:endParaRPr lang="es-CL" sz="1600" b="1" dirty="0">
                <a:solidFill>
                  <a:schemeClr val="bg1"/>
                </a:solidFill>
              </a:endParaRPr>
            </a:p>
            <a:p>
              <a:pPr algn="ctr"/>
              <a:r>
                <a:rPr lang="es-CL" sz="1600" b="1" dirty="0">
                  <a:solidFill>
                    <a:schemeClr val="bg1"/>
                  </a:solidFill>
                </a:rPr>
                <a:t>Autoevaluación</a:t>
              </a:r>
              <a:endParaRPr lang="en-US" sz="1600" b="1" dirty="0">
                <a:solidFill>
                  <a:schemeClr val="bg1"/>
                </a:solidFill>
              </a:endParaRPr>
            </a:p>
          </p:txBody>
        </p:sp>
        <p:sp>
          <p:nvSpPr>
            <p:cNvPr id="15" name="Forma libre 14"/>
            <p:cNvSpPr/>
            <p:nvPr/>
          </p:nvSpPr>
          <p:spPr>
            <a:xfrm>
              <a:off x="7086154" y="3877384"/>
              <a:ext cx="1128871" cy="738071"/>
            </a:xfrm>
            <a:custGeom>
              <a:avLst/>
              <a:gdLst>
                <a:gd name="connsiteX0" fmla="*/ 123014 w 738070"/>
                <a:gd name="connsiteY0" fmla="*/ 0 h 832293"/>
                <a:gd name="connsiteX1" fmla="*/ 615056 w 738070"/>
                <a:gd name="connsiteY1" fmla="*/ 0 h 832293"/>
                <a:gd name="connsiteX2" fmla="*/ 738070 w 738070"/>
                <a:gd name="connsiteY2" fmla="*/ 123014 h 832293"/>
                <a:gd name="connsiteX3" fmla="*/ 738070 w 738070"/>
                <a:gd name="connsiteY3" fmla="*/ 832293 h 832293"/>
                <a:gd name="connsiteX4" fmla="*/ 738070 w 738070"/>
                <a:gd name="connsiteY4" fmla="*/ 832293 h 832293"/>
                <a:gd name="connsiteX5" fmla="*/ 0 w 738070"/>
                <a:gd name="connsiteY5" fmla="*/ 832293 h 832293"/>
                <a:gd name="connsiteX6" fmla="*/ 0 w 738070"/>
                <a:gd name="connsiteY6" fmla="*/ 832293 h 832293"/>
                <a:gd name="connsiteX7" fmla="*/ 0 w 738070"/>
                <a:gd name="connsiteY7" fmla="*/ 123014 h 832293"/>
                <a:gd name="connsiteX8" fmla="*/ 123014 w 738070"/>
                <a:gd name="connsiteY8" fmla="*/ 0 h 8322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38070" h="832293">
                  <a:moveTo>
                    <a:pt x="738070" y="138719"/>
                  </a:moveTo>
                  <a:lnTo>
                    <a:pt x="738070" y="693574"/>
                  </a:lnTo>
                  <a:cubicBezTo>
                    <a:pt x="738070" y="770187"/>
                    <a:pt x="689230" y="832292"/>
                    <a:pt x="628982" y="832292"/>
                  </a:cubicBezTo>
                  <a:lnTo>
                    <a:pt x="0" y="832292"/>
                  </a:lnTo>
                  <a:lnTo>
                    <a:pt x="0" y="832292"/>
                  </a:lnTo>
                  <a:lnTo>
                    <a:pt x="0" y="1"/>
                  </a:lnTo>
                  <a:lnTo>
                    <a:pt x="0" y="1"/>
                  </a:lnTo>
                  <a:lnTo>
                    <a:pt x="628982" y="1"/>
                  </a:lnTo>
                  <a:cubicBezTo>
                    <a:pt x="689230" y="1"/>
                    <a:pt x="738070" y="62106"/>
                    <a:pt x="738070" y="138719"/>
                  </a:cubicBezTo>
                  <a:close/>
                </a:path>
              </a:pathLst>
            </a:cu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spcFirstLastPara="0" vert="horz" wrap="square" lIns="49785" tIns="40475" rIns="40475" bIns="40476" numCol="1" spcCol="1270" anchor="ctr" anchorCtr="0">
              <a:noAutofit/>
            </a:bodyPr>
            <a:lstStyle/>
            <a:p>
              <a:pPr marL="57150" lvl="1" indent="-57150" algn="l" defTabSz="3111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s-ES" sz="1200" kern="1200" dirty="0" smtClean="0"/>
                <a:t>Verificación de procesos</a:t>
              </a:r>
              <a:endParaRPr lang="es-ES" sz="1200" kern="1200" dirty="0"/>
            </a:p>
            <a:p>
              <a:pPr marL="57150" lvl="1" indent="-57150" algn="l" defTabSz="3111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s-ES" sz="1200" kern="1200" dirty="0" smtClean="0"/>
                <a:t>Presentación de resultados</a:t>
              </a:r>
              <a:endParaRPr lang="es-ES" sz="1200" kern="1200" dirty="0"/>
            </a:p>
            <a:p>
              <a:pPr marL="57150" lvl="1" indent="-57150" algn="l" defTabSz="3111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s-ES" sz="1200" kern="1200" dirty="0" smtClean="0"/>
                <a:t>Análisis crítico</a:t>
              </a:r>
              <a:endParaRPr lang="es-ES" sz="1200" kern="1200" dirty="0"/>
            </a:p>
            <a:p>
              <a:pPr marL="57150" lvl="1" indent="-57150" algn="l" defTabSz="3111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s-ES" sz="1200" kern="1200" dirty="0" smtClean="0"/>
                <a:t>Plan de mejoras</a:t>
              </a:r>
              <a:endParaRPr lang="es-ES" sz="1200" kern="1200" dirty="0"/>
            </a:p>
          </p:txBody>
        </p:sp>
        <p:sp>
          <p:nvSpPr>
            <p:cNvPr id="16" name="Forma libre 15"/>
            <p:cNvSpPr/>
            <p:nvPr/>
          </p:nvSpPr>
          <p:spPr>
            <a:xfrm>
              <a:off x="6132157" y="4726180"/>
              <a:ext cx="794844" cy="1135492"/>
            </a:xfrm>
            <a:custGeom>
              <a:avLst/>
              <a:gdLst>
                <a:gd name="connsiteX0" fmla="*/ 0 w 1135492"/>
                <a:gd name="connsiteY0" fmla="*/ 0 h 794844"/>
                <a:gd name="connsiteX1" fmla="*/ 738070 w 1135492"/>
                <a:gd name="connsiteY1" fmla="*/ 0 h 794844"/>
                <a:gd name="connsiteX2" fmla="*/ 1135492 w 1135492"/>
                <a:gd name="connsiteY2" fmla="*/ 397422 h 794844"/>
                <a:gd name="connsiteX3" fmla="*/ 738070 w 1135492"/>
                <a:gd name="connsiteY3" fmla="*/ 794844 h 794844"/>
                <a:gd name="connsiteX4" fmla="*/ 0 w 1135492"/>
                <a:gd name="connsiteY4" fmla="*/ 794844 h 794844"/>
                <a:gd name="connsiteX5" fmla="*/ 397422 w 1135492"/>
                <a:gd name="connsiteY5" fmla="*/ 397422 h 794844"/>
                <a:gd name="connsiteX6" fmla="*/ 0 w 1135492"/>
                <a:gd name="connsiteY6" fmla="*/ 0 h 794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35492" h="794844">
                  <a:moveTo>
                    <a:pt x="1135491" y="0"/>
                  </a:moveTo>
                  <a:lnTo>
                    <a:pt x="1135491" y="516649"/>
                  </a:lnTo>
                  <a:lnTo>
                    <a:pt x="567746" y="794844"/>
                  </a:lnTo>
                  <a:lnTo>
                    <a:pt x="1" y="516649"/>
                  </a:lnTo>
                  <a:lnTo>
                    <a:pt x="1" y="0"/>
                  </a:lnTo>
                  <a:lnTo>
                    <a:pt x="567746" y="278195"/>
                  </a:lnTo>
                  <a:lnTo>
                    <a:pt x="1135491" y="0"/>
                  </a:lnTo>
                  <a:close/>
                </a:path>
              </a:pathLst>
            </a:cu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spcFirstLastPara="0" vert="horz" wrap="square" lIns="6985" tIns="404407" rIns="6985" bIns="404407" numCol="1" spcCol="1270" anchor="ctr" anchorCtr="0">
              <a:noAutofit/>
            </a:bodyPr>
            <a:lstStyle/>
            <a:p>
              <a:pPr algn="ctr"/>
              <a:endParaRPr lang="es-CL" sz="1600" b="1" dirty="0" smtClean="0">
                <a:solidFill>
                  <a:schemeClr val="bg1"/>
                </a:solidFill>
              </a:endParaRPr>
            </a:p>
            <a:p>
              <a:pPr algn="ctr"/>
              <a:r>
                <a:rPr lang="es-CL" sz="1600" b="1" dirty="0" smtClean="0">
                  <a:solidFill>
                    <a:schemeClr val="bg1"/>
                  </a:solidFill>
                </a:rPr>
                <a:t>Informe</a:t>
              </a:r>
            </a:p>
            <a:p>
              <a:pPr algn="ctr"/>
              <a:r>
                <a:rPr lang="es-CL" sz="1600" b="1" dirty="0" smtClean="0">
                  <a:solidFill>
                    <a:schemeClr val="bg1"/>
                  </a:solidFill>
                </a:rPr>
                <a:t>Evaluación </a:t>
              </a:r>
              <a:r>
                <a:rPr lang="es-CL" sz="1600" b="1" dirty="0">
                  <a:solidFill>
                    <a:schemeClr val="bg1"/>
                  </a:solidFill>
                </a:rPr>
                <a:t>Externa</a:t>
              </a:r>
              <a:endParaRPr lang="en-US" sz="1600" b="1" dirty="0">
                <a:solidFill>
                  <a:schemeClr val="bg1"/>
                </a:solidFill>
              </a:endParaRPr>
            </a:p>
          </p:txBody>
        </p:sp>
        <p:sp>
          <p:nvSpPr>
            <p:cNvPr id="17" name="Forma libre 16"/>
            <p:cNvSpPr/>
            <p:nvPr/>
          </p:nvSpPr>
          <p:spPr>
            <a:xfrm>
              <a:off x="7094670" y="4746174"/>
              <a:ext cx="1136058" cy="738070"/>
            </a:xfrm>
            <a:custGeom>
              <a:avLst/>
              <a:gdLst>
                <a:gd name="connsiteX0" fmla="*/ 123014 w 738070"/>
                <a:gd name="connsiteY0" fmla="*/ 0 h 837592"/>
                <a:gd name="connsiteX1" fmla="*/ 615056 w 738070"/>
                <a:gd name="connsiteY1" fmla="*/ 0 h 837592"/>
                <a:gd name="connsiteX2" fmla="*/ 738070 w 738070"/>
                <a:gd name="connsiteY2" fmla="*/ 123014 h 837592"/>
                <a:gd name="connsiteX3" fmla="*/ 738070 w 738070"/>
                <a:gd name="connsiteY3" fmla="*/ 837592 h 837592"/>
                <a:gd name="connsiteX4" fmla="*/ 738070 w 738070"/>
                <a:gd name="connsiteY4" fmla="*/ 837592 h 837592"/>
                <a:gd name="connsiteX5" fmla="*/ 0 w 738070"/>
                <a:gd name="connsiteY5" fmla="*/ 837592 h 837592"/>
                <a:gd name="connsiteX6" fmla="*/ 0 w 738070"/>
                <a:gd name="connsiteY6" fmla="*/ 837592 h 837592"/>
                <a:gd name="connsiteX7" fmla="*/ 0 w 738070"/>
                <a:gd name="connsiteY7" fmla="*/ 123014 h 837592"/>
                <a:gd name="connsiteX8" fmla="*/ 123014 w 738070"/>
                <a:gd name="connsiteY8" fmla="*/ 0 h 837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38070" h="837592">
                  <a:moveTo>
                    <a:pt x="738070" y="139601"/>
                  </a:moveTo>
                  <a:lnTo>
                    <a:pt x="738070" y="697991"/>
                  </a:lnTo>
                  <a:cubicBezTo>
                    <a:pt x="738070" y="775091"/>
                    <a:pt x="689539" y="837592"/>
                    <a:pt x="629672" y="837592"/>
                  </a:cubicBezTo>
                  <a:lnTo>
                    <a:pt x="0" y="837592"/>
                  </a:lnTo>
                  <a:lnTo>
                    <a:pt x="0" y="837592"/>
                  </a:lnTo>
                  <a:lnTo>
                    <a:pt x="0" y="0"/>
                  </a:lnTo>
                  <a:lnTo>
                    <a:pt x="0" y="0"/>
                  </a:lnTo>
                  <a:lnTo>
                    <a:pt x="629672" y="0"/>
                  </a:lnTo>
                  <a:cubicBezTo>
                    <a:pt x="689539" y="0"/>
                    <a:pt x="738070" y="62501"/>
                    <a:pt x="738070" y="139601"/>
                  </a:cubicBezTo>
                  <a:close/>
                </a:path>
              </a:pathLst>
            </a:cu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spcFirstLastPara="0" vert="horz" wrap="square" lIns="49784" tIns="40475" rIns="40475" bIns="40475" numCol="1" spcCol="1270" anchor="ctr" anchorCtr="0">
              <a:noAutofit/>
            </a:bodyPr>
            <a:lstStyle/>
            <a:p>
              <a:pPr marL="57150" lvl="1" indent="-57150" algn="l" defTabSz="3111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s-ES" sz="1100" kern="1200" dirty="0" smtClean="0"/>
                <a:t>Revisión del Informe de Autoevaluación</a:t>
              </a:r>
              <a:endParaRPr lang="es-ES" sz="1100" kern="1200" dirty="0"/>
            </a:p>
            <a:p>
              <a:pPr marL="57150" lvl="1" indent="-57150" algn="l" defTabSz="3111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s-ES" sz="1100" kern="1200" dirty="0" smtClean="0"/>
                <a:t>Visita del Comité de pares externos</a:t>
              </a:r>
              <a:endParaRPr lang="es-ES" sz="1100" kern="1200" dirty="0"/>
            </a:p>
          </p:txBody>
        </p:sp>
      </p:grpSp>
      <p:sp>
        <p:nvSpPr>
          <p:cNvPr id="18" name="Rectángulo 17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57752"/>
            <a:ext cx="12192000" cy="52763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19" name="Proceso alternativo 18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14167"/>
            <a:ext cx="12192000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20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2578088" y="1007017"/>
            <a:ext cx="7035825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21" name="Rectángulo 20"/>
          <p:cNvSpPr/>
          <p:nvPr/>
        </p:nvSpPr>
        <p:spPr>
          <a:xfrm>
            <a:off x="3048638" y="360686"/>
            <a:ext cx="6094723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95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+mn-ea"/>
                <a:cs typeface="+mn-cs"/>
              </a:rPr>
              <a:t>PROCESO ACREDITACIÓN </a:t>
            </a:r>
            <a:r>
              <a:rPr kumimoji="0" lang="es-CL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>
                    <a:lumMod val="95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+mn-ea"/>
                <a:cs typeface="+mn-cs"/>
              </a:rPr>
              <a:t>2018 - 2025</a:t>
            </a:r>
            <a:endParaRPr kumimoji="0" lang="es-CL" sz="3600" b="1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95000"/>
                </a:prstClr>
              </a:solidFill>
              <a:effectLst/>
              <a:uLnTx/>
              <a:uFillTx/>
              <a:latin typeface="Agency FB" panose="020B0503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58178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66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s-CL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ＭＳ Ｐゴシック" pitchFamily="34" charset="-128"/>
              <a:cs typeface="+mn-cs"/>
            </a:endParaRPr>
          </a:p>
        </p:txBody>
      </p:sp>
      <p:graphicFrame>
        <p:nvGraphicFramePr>
          <p:cNvPr id="4" name="Diagrama 3"/>
          <p:cNvGraphicFramePr/>
          <p:nvPr>
            <p:extLst>
              <p:ext uri="{D42A27DB-BD31-4B8C-83A1-F6EECF244321}">
                <p14:modId xmlns:p14="http://schemas.microsoft.com/office/powerpoint/2010/main" val="3529379684"/>
              </p:ext>
            </p:extLst>
          </p:nvPr>
        </p:nvGraphicFramePr>
        <p:xfrm>
          <a:off x="1817043" y="774229"/>
          <a:ext cx="7884368" cy="19206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Forma libre 8"/>
          <p:cNvSpPr/>
          <p:nvPr/>
        </p:nvSpPr>
        <p:spPr>
          <a:xfrm>
            <a:off x="6919433" y="2554630"/>
            <a:ext cx="1291233" cy="1581350"/>
          </a:xfrm>
          <a:custGeom>
            <a:avLst/>
            <a:gdLst>
              <a:gd name="connsiteX0" fmla="*/ 0 w 1581349"/>
              <a:gd name="connsiteY0" fmla="*/ 0 h 1106944"/>
              <a:gd name="connsiteX1" fmla="*/ 1027877 w 1581349"/>
              <a:gd name="connsiteY1" fmla="*/ 0 h 1106944"/>
              <a:gd name="connsiteX2" fmla="*/ 1581349 w 1581349"/>
              <a:gd name="connsiteY2" fmla="*/ 553472 h 1106944"/>
              <a:gd name="connsiteX3" fmla="*/ 1027877 w 1581349"/>
              <a:gd name="connsiteY3" fmla="*/ 1106944 h 1106944"/>
              <a:gd name="connsiteX4" fmla="*/ 0 w 1581349"/>
              <a:gd name="connsiteY4" fmla="*/ 1106944 h 1106944"/>
              <a:gd name="connsiteX5" fmla="*/ 553472 w 1581349"/>
              <a:gd name="connsiteY5" fmla="*/ 553472 h 1106944"/>
              <a:gd name="connsiteX6" fmla="*/ 0 w 1581349"/>
              <a:gd name="connsiteY6" fmla="*/ 0 h 1106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581349" h="1106944">
                <a:moveTo>
                  <a:pt x="1581348" y="0"/>
                </a:moveTo>
                <a:lnTo>
                  <a:pt x="1581348" y="719514"/>
                </a:lnTo>
                <a:lnTo>
                  <a:pt x="790675" y="1106944"/>
                </a:lnTo>
                <a:lnTo>
                  <a:pt x="1" y="719514"/>
                </a:lnTo>
                <a:lnTo>
                  <a:pt x="1" y="0"/>
                </a:lnTo>
                <a:lnTo>
                  <a:pt x="790675" y="387430"/>
                </a:lnTo>
                <a:lnTo>
                  <a:pt x="1581348" y="0"/>
                </a:lnTo>
                <a:close/>
              </a:path>
            </a:pathLst>
          </a:cu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spcFirstLastPara="0" vert="horz" wrap="square" lIns="9526" tIns="562997" rIns="9525" bIns="562998" numCol="1" spcCol="1270" anchor="ctr" anchorCtr="0">
            <a:noAutofit/>
          </a:bodyPr>
          <a:lstStyle/>
          <a:p>
            <a:pPr lvl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ES" sz="1500" b="1" kern="1200" dirty="0" smtClean="0"/>
              <a:t>RESULTADO FINAL</a:t>
            </a:r>
            <a:endParaRPr lang="es-ES" sz="1500" b="1" kern="1200" dirty="0"/>
          </a:p>
        </p:txBody>
      </p:sp>
      <p:sp>
        <p:nvSpPr>
          <p:cNvPr id="10" name="Forma libre 9"/>
          <p:cNvSpPr/>
          <p:nvPr/>
        </p:nvSpPr>
        <p:spPr>
          <a:xfrm>
            <a:off x="8361432" y="2706321"/>
            <a:ext cx="3152789" cy="1027878"/>
          </a:xfrm>
          <a:custGeom>
            <a:avLst/>
            <a:gdLst>
              <a:gd name="connsiteX0" fmla="*/ 171316 w 1027877"/>
              <a:gd name="connsiteY0" fmla="*/ 0 h 2125597"/>
              <a:gd name="connsiteX1" fmla="*/ 856561 w 1027877"/>
              <a:gd name="connsiteY1" fmla="*/ 0 h 2125597"/>
              <a:gd name="connsiteX2" fmla="*/ 1027877 w 1027877"/>
              <a:gd name="connsiteY2" fmla="*/ 171316 h 2125597"/>
              <a:gd name="connsiteX3" fmla="*/ 1027877 w 1027877"/>
              <a:gd name="connsiteY3" fmla="*/ 2125597 h 2125597"/>
              <a:gd name="connsiteX4" fmla="*/ 1027877 w 1027877"/>
              <a:gd name="connsiteY4" fmla="*/ 2125597 h 2125597"/>
              <a:gd name="connsiteX5" fmla="*/ 0 w 1027877"/>
              <a:gd name="connsiteY5" fmla="*/ 2125597 h 2125597"/>
              <a:gd name="connsiteX6" fmla="*/ 0 w 1027877"/>
              <a:gd name="connsiteY6" fmla="*/ 2125597 h 2125597"/>
              <a:gd name="connsiteX7" fmla="*/ 0 w 1027877"/>
              <a:gd name="connsiteY7" fmla="*/ 171316 h 2125597"/>
              <a:gd name="connsiteX8" fmla="*/ 171316 w 1027877"/>
              <a:gd name="connsiteY8" fmla="*/ 0 h 21255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27877" h="2125597">
                <a:moveTo>
                  <a:pt x="1027877" y="354273"/>
                </a:moveTo>
                <a:lnTo>
                  <a:pt x="1027877" y="1771324"/>
                </a:lnTo>
                <a:cubicBezTo>
                  <a:pt x="1027877" y="1966983"/>
                  <a:pt x="990787" y="2125597"/>
                  <a:pt x="945034" y="2125597"/>
                </a:cubicBezTo>
                <a:lnTo>
                  <a:pt x="0" y="2125597"/>
                </a:lnTo>
                <a:lnTo>
                  <a:pt x="0" y="2125597"/>
                </a:lnTo>
                <a:lnTo>
                  <a:pt x="0" y="0"/>
                </a:lnTo>
                <a:lnTo>
                  <a:pt x="0" y="0"/>
                </a:lnTo>
                <a:lnTo>
                  <a:pt x="945034" y="0"/>
                </a:lnTo>
                <a:cubicBezTo>
                  <a:pt x="990787" y="0"/>
                  <a:pt x="1027877" y="158614"/>
                  <a:pt x="1027877" y="354273"/>
                </a:cubicBezTo>
                <a:close/>
              </a:path>
            </a:pathLst>
          </a:cu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spcFirstLastPara="0" vert="horz" wrap="square" lIns="85345" tIns="57797" rIns="57796" bIns="57798" numCol="1" spcCol="1270" anchor="ctr" anchorCtr="0">
            <a:noAutofit/>
          </a:bodyPr>
          <a:lstStyle/>
          <a:p>
            <a:pPr marL="114300" lvl="1" indent="-114300" algn="l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s-ES" sz="1200" kern="1200" dirty="0" smtClean="0"/>
              <a:t>Revisión del Informe de Autoevaluación</a:t>
            </a:r>
            <a:endParaRPr lang="es-ES" sz="1200" kern="1200" dirty="0"/>
          </a:p>
          <a:p>
            <a:pPr marL="114300" lvl="1" indent="-114300" algn="l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s-ES" sz="1200" kern="1200" dirty="0" smtClean="0"/>
              <a:t>Revisión del Informe de Evaluación Externa</a:t>
            </a:r>
            <a:endParaRPr lang="es-ES" sz="1200" kern="1200" dirty="0"/>
          </a:p>
        </p:txBody>
      </p:sp>
      <p:sp>
        <p:nvSpPr>
          <p:cNvPr id="11" name="CuadroTexto 10"/>
          <p:cNvSpPr txBox="1"/>
          <p:nvPr/>
        </p:nvSpPr>
        <p:spPr>
          <a:xfrm>
            <a:off x="1487488" y="2694922"/>
            <a:ext cx="460851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s-MX" sz="1800" b="1" dirty="0">
                <a:solidFill>
                  <a:srgbClr val="FFFF00"/>
                </a:solidFill>
              </a:rPr>
              <a:t>13 de enero </a:t>
            </a:r>
            <a:r>
              <a:rPr lang="es-MX" sz="1800" dirty="0">
                <a:solidFill>
                  <a:srgbClr val="FFFF00"/>
                </a:solidFill>
              </a:rPr>
              <a:t>se da respuesta a informe de evaluación externa</a:t>
            </a:r>
            <a:r>
              <a:rPr lang="es-MX" sz="1800" dirty="0" smtClean="0">
                <a:solidFill>
                  <a:srgbClr val="FFFF00"/>
                </a:solidFill>
              </a:rPr>
              <a:t>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s-MX" sz="1800" dirty="0">
              <a:solidFill>
                <a:srgbClr val="FFFF00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s-MX" sz="1800" b="1" dirty="0">
                <a:solidFill>
                  <a:srgbClr val="FFFF00"/>
                </a:solidFill>
              </a:rPr>
              <a:t>12 marzo </a:t>
            </a:r>
            <a:r>
              <a:rPr lang="es-MX" sz="1800" dirty="0">
                <a:solidFill>
                  <a:srgbClr val="FFFF00"/>
                </a:solidFill>
              </a:rPr>
              <a:t>Director Escuela Naval expone ante la CNA. Posteriormente se informa resolución de acreditación</a:t>
            </a:r>
            <a:r>
              <a:rPr lang="es-MX" sz="1800" dirty="0" smtClean="0">
                <a:solidFill>
                  <a:srgbClr val="FFFF00"/>
                </a:solidFill>
              </a:rPr>
              <a:t>.</a:t>
            </a:r>
            <a:br>
              <a:rPr lang="es-MX" sz="1800" dirty="0" smtClean="0">
                <a:solidFill>
                  <a:srgbClr val="FFFF00"/>
                </a:solidFill>
              </a:rPr>
            </a:br>
            <a:endParaRPr lang="es-MX" sz="1800" dirty="0">
              <a:solidFill>
                <a:srgbClr val="FFFF00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s-MX" sz="1800" b="1" dirty="0">
                <a:solidFill>
                  <a:srgbClr val="FFFF00"/>
                </a:solidFill>
              </a:rPr>
              <a:t>17 de junio </a:t>
            </a:r>
            <a:r>
              <a:rPr lang="es-MX" sz="1800" dirty="0">
                <a:solidFill>
                  <a:srgbClr val="FFFF00"/>
                </a:solidFill>
              </a:rPr>
              <a:t>se recibe Resolución Exenta de Acreditación Institucional (Informe Final</a:t>
            </a:r>
            <a:r>
              <a:rPr lang="es-MX" sz="1800" dirty="0" smtClean="0">
                <a:solidFill>
                  <a:srgbClr val="FFFF00"/>
                </a:solidFill>
              </a:rPr>
              <a:t>).</a:t>
            </a:r>
            <a:endParaRPr lang="es-MX" sz="1800" dirty="0" smtClean="0">
              <a:solidFill>
                <a:srgbClr val="FFFF00"/>
              </a:solidFill>
            </a:endParaRPr>
          </a:p>
        </p:txBody>
      </p:sp>
      <p:pic>
        <p:nvPicPr>
          <p:cNvPr id="12" name="Imagen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5523" y="4474440"/>
            <a:ext cx="3733547" cy="1561426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13" name="Rectángulo 12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57752"/>
            <a:ext cx="12192000" cy="52763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14" name="Proceso alternativo 13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14167"/>
            <a:ext cx="12192000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5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2578088" y="1007017"/>
            <a:ext cx="7035825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6" name="Rectángulo 15"/>
          <p:cNvSpPr/>
          <p:nvPr/>
        </p:nvSpPr>
        <p:spPr>
          <a:xfrm>
            <a:off x="3048638" y="360686"/>
            <a:ext cx="6094723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95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+mn-ea"/>
                <a:cs typeface="+mn-cs"/>
              </a:rPr>
              <a:t>PROCESO ACREDITACIÓN </a:t>
            </a:r>
            <a:r>
              <a:rPr kumimoji="0" lang="es-CL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>
                    <a:lumMod val="95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+mn-ea"/>
                <a:cs typeface="+mn-cs"/>
              </a:rPr>
              <a:t>2018 - 2025</a:t>
            </a:r>
            <a:endParaRPr kumimoji="0" lang="es-CL" sz="3600" b="1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95000"/>
                </a:prstClr>
              </a:solidFill>
              <a:effectLst/>
              <a:uLnTx/>
              <a:uFillTx/>
              <a:latin typeface="Agency FB" panose="020B0503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18838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10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66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s-CL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ＭＳ Ｐゴシック" pitchFamily="34" charset="-128"/>
              <a:cs typeface="+mn-cs"/>
            </a:endParaRPr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 rotWithShape="1">
          <a:blip r:embed="rId4"/>
          <a:srcRect l="5103" t="13074" r="50616" b="4500"/>
          <a:stretch/>
        </p:blipFill>
        <p:spPr>
          <a:xfrm>
            <a:off x="2292425" y="1430413"/>
            <a:ext cx="7537376" cy="3945962"/>
          </a:xfrm>
          <a:prstGeom prst="rect">
            <a:avLst/>
          </a:prstGeom>
        </p:spPr>
      </p:pic>
      <p:sp>
        <p:nvSpPr>
          <p:cNvPr id="9" name="Título 26"/>
          <p:cNvSpPr txBox="1">
            <a:spLocks/>
          </p:cNvSpPr>
          <p:nvPr/>
        </p:nvSpPr>
        <p:spPr>
          <a:xfrm>
            <a:off x="5525663" y="5625233"/>
            <a:ext cx="6176357" cy="4400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Bree Serif"/>
              <a:buNone/>
              <a:defRPr sz="3200" kern="12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Bree Serif"/>
              <a:buNone/>
              <a:defRPr sz="3200">
                <a:solidFill>
                  <a:schemeClr val="accent4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Bree Serif"/>
              <a:buNone/>
              <a:defRPr sz="3200">
                <a:solidFill>
                  <a:schemeClr val="accent4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Bree Serif"/>
              <a:buNone/>
              <a:defRPr sz="3200">
                <a:solidFill>
                  <a:schemeClr val="accent4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Bree Serif"/>
              <a:buNone/>
              <a:defRPr sz="3200">
                <a:solidFill>
                  <a:schemeClr val="accent4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Bree Serif"/>
              <a:buNone/>
              <a:defRPr sz="3200">
                <a:solidFill>
                  <a:schemeClr val="accent4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Bree Serif"/>
              <a:buNone/>
              <a:defRPr sz="3200">
                <a:solidFill>
                  <a:schemeClr val="accent4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Bree Serif"/>
              <a:buNone/>
              <a:defRPr sz="3200">
                <a:solidFill>
                  <a:schemeClr val="accent4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Bree Serif"/>
              <a:buNone/>
              <a:defRPr sz="3200">
                <a:solidFill>
                  <a:schemeClr val="accent4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pPr algn="ctr"/>
            <a:r>
              <a:rPr lang="es-ES" sz="1600" dirty="0" smtClean="0">
                <a:latin typeface="+mj-lt"/>
              </a:rPr>
              <a:t>Desarrollado por </a:t>
            </a:r>
            <a:r>
              <a:rPr lang="es-ES" sz="1600" dirty="0">
                <a:latin typeface="+mj-lt"/>
              </a:rPr>
              <a:t>d</a:t>
            </a:r>
            <a:r>
              <a:rPr lang="es-ES" sz="1600" dirty="0" smtClean="0">
                <a:latin typeface="+mj-lt"/>
              </a:rPr>
              <a:t>ivisión de Informática, Escuela Naval</a:t>
            </a:r>
            <a:endParaRPr lang="es-CL" sz="1600" dirty="0">
              <a:latin typeface="+mj-lt"/>
            </a:endParaRP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57752"/>
            <a:ext cx="12192000" cy="52763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12" name="Proceso alternativo 11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14167"/>
            <a:ext cx="12192000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7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2578088" y="1007017"/>
            <a:ext cx="7035825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8" name="Rectángulo 17"/>
          <p:cNvSpPr/>
          <p:nvPr/>
        </p:nvSpPr>
        <p:spPr>
          <a:xfrm>
            <a:off x="3048639" y="329246"/>
            <a:ext cx="6094723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>
                    <a:lumMod val="95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+mn-ea"/>
                <a:cs typeface="+mn-cs"/>
              </a:rPr>
              <a:t>APLICACIONES ESNAVAL</a:t>
            </a:r>
            <a:endParaRPr kumimoji="0" lang="es-CL" sz="3600" b="1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95000"/>
                </a:prstClr>
              </a:solidFill>
              <a:effectLst/>
              <a:uLnTx/>
              <a:uFillTx/>
              <a:latin typeface="Agency FB" panose="020B0503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54475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10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66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s-CL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ＭＳ Ｐゴシック" pitchFamily="34" charset="-128"/>
              <a:cs typeface="+mn-cs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066" y="1491390"/>
            <a:ext cx="10320050" cy="4324663"/>
          </a:xfrm>
          <a:prstGeom prst="rect">
            <a:avLst/>
          </a:prstGeom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57752"/>
            <a:ext cx="12192000" cy="52763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7" name="Proceso alternativo 6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14167"/>
            <a:ext cx="12192000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8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2578088" y="1007017"/>
            <a:ext cx="7035825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1" name="Rectángulo 10"/>
          <p:cNvSpPr/>
          <p:nvPr/>
        </p:nvSpPr>
        <p:spPr>
          <a:xfrm>
            <a:off x="3048639" y="329246"/>
            <a:ext cx="6094723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>
                    <a:lumMod val="95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+mn-ea"/>
                <a:cs typeface="+mn-cs"/>
              </a:rPr>
              <a:t>APLICACIONES ESNAVAL</a:t>
            </a:r>
            <a:endParaRPr kumimoji="0" lang="es-CL" sz="3600" b="1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95000"/>
                </a:prstClr>
              </a:solidFill>
              <a:effectLst/>
              <a:uLnTx/>
              <a:uFillTx/>
              <a:latin typeface="Agency FB" panose="020B0503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64028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10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66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s-CL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ＭＳ Ｐゴシック" pitchFamily="34" charset="-128"/>
              <a:cs typeface="+mn-cs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69883" y="1223172"/>
            <a:ext cx="4828711" cy="4828711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76737" y="1223172"/>
            <a:ext cx="4559969" cy="4828711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6"/>
          <a:srcRect l="16062" r="14848" b="10864"/>
          <a:stretch/>
        </p:blipFill>
        <p:spPr>
          <a:xfrm>
            <a:off x="1669883" y="1223172"/>
            <a:ext cx="1685022" cy="1324280"/>
          </a:xfrm>
          <a:prstGeom prst="rect">
            <a:avLst/>
          </a:prstGeom>
        </p:spPr>
      </p:pic>
      <p:sp>
        <p:nvSpPr>
          <p:cNvPr id="11" name="Rectángulo 10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57752"/>
            <a:ext cx="12192000" cy="52763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12" name="Proceso alternativo 11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14167"/>
            <a:ext cx="12192000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3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2578088" y="1007017"/>
            <a:ext cx="7035825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4" name="Rectángulo 13"/>
          <p:cNvSpPr/>
          <p:nvPr/>
        </p:nvSpPr>
        <p:spPr>
          <a:xfrm>
            <a:off x="3048639" y="329246"/>
            <a:ext cx="6094723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>
                    <a:lumMod val="95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+mn-ea"/>
                <a:cs typeface="+mn-cs"/>
              </a:rPr>
              <a:t>OEA VIRTUAL</a:t>
            </a:r>
            <a:endParaRPr kumimoji="0" lang="es-CL" sz="3600" b="1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95000"/>
                </a:prstClr>
              </a:solidFill>
              <a:effectLst/>
              <a:uLnTx/>
              <a:uFillTx/>
              <a:latin typeface="Agency FB" panose="020B0503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04739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10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66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s-CL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ＭＳ Ｐゴシック" pitchFamily="34" charset="-128"/>
              <a:cs typeface="+mn-cs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4497" y="1311442"/>
            <a:ext cx="3681662" cy="4475611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96159" y="1284058"/>
            <a:ext cx="5783761" cy="4451684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6"/>
          <a:srcRect l="56628" t="26684" r="33123" b="57772"/>
          <a:stretch/>
        </p:blipFill>
        <p:spPr>
          <a:xfrm>
            <a:off x="1214497" y="1283618"/>
            <a:ext cx="1675493" cy="1330485"/>
          </a:xfrm>
          <a:prstGeom prst="rect">
            <a:avLst/>
          </a:prstGeom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57752"/>
            <a:ext cx="12192000" cy="52763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11" name="Proceso alternativo 10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14167"/>
            <a:ext cx="12192000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2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2578088" y="1007017"/>
            <a:ext cx="7035825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3" name="Rectángulo 12"/>
          <p:cNvSpPr/>
          <p:nvPr/>
        </p:nvSpPr>
        <p:spPr>
          <a:xfrm>
            <a:off x="3048639" y="329246"/>
            <a:ext cx="6094723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>
                    <a:lumMod val="95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+mn-ea"/>
                <a:cs typeface="+mn-cs"/>
              </a:rPr>
              <a:t>VINCULACIÓN CON EL MEDIO</a:t>
            </a:r>
            <a:endParaRPr kumimoji="0" lang="es-CL" sz="3600" b="1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95000"/>
                </a:prstClr>
              </a:solidFill>
              <a:effectLst/>
              <a:uLnTx/>
              <a:uFillTx/>
              <a:latin typeface="Agency FB" panose="020B0503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12026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10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66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s-CL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ＭＳ Ｐゴシック" pitchFamily="34" charset="-128"/>
              <a:cs typeface="+mn-cs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4"/>
          <a:srcRect l="14978"/>
          <a:stretch/>
        </p:blipFill>
        <p:spPr>
          <a:xfrm>
            <a:off x="6196264" y="1199793"/>
            <a:ext cx="4186989" cy="2229207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5"/>
          <a:srcRect t="658"/>
          <a:stretch/>
        </p:blipFill>
        <p:spPr>
          <a:xfrm>
            <a:off x="1180332" y="1199793"/>
            <a:ext cx="4765909" cy="4715002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96264" y="3685588"/>
            <a:ext cx="4177383" cy="2229207"/>
          </a:xfrm>
          <a:prstGeom prst="rect">
            <a:avLst/>
          </a:prstGeom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57752"/>
            <a:ext cx="12192000" cy="52763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8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14167"/>
            <a:ext cx="12192000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9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2578088" y="1007017"/>
            <a:ext cx="7035825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1" name="Rectángulo 10"/>
          <p:cNvSpPr/>
          <p:nvPr/>
        </p:nvSpPr>
        <p:spPr>
          <a:xfrm>
            <a:off x="3048639" y="329246"/>
            <a:ext cx="6094723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>
                    <a:lumMod val="95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+mn-ea"/>
                <a:cs typeface="+mn-cs"/>
              </a:rPr>
              <a:t>PLAN</a:t>
            </a:r>
            <a:r>
              <a:rPr kumimoji="0" lang="es-CL" sz="3600" b="1" i="0" u="none" strike="noStrike" kern="1200" cap="none" spc="0" normalizeH="0" noProof="0" dirty="0" smtClean="0">
                <a:ln>
                  <a:noFill/>
                </a:ln>
                <a:solidFill>
                  <a:prstClr val="white">
                    <a:lumMod val="95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+mn-ea"/>
                <a:cs typeface="+mn-cs"/>
              </a:rPr>
              <a:t> </a:t>
            </a:r>
            <a:r>
              <a:rPr kumimoji="0" lang="es-CL" sz="3600" b="1" i="0" u="none" strike="noStrike" kern="1200" cap="none" spc="0" normalizeH="0" noProof="0" dirty="0" err="1" smtClean="0">
                <a:ln>
                  <a:noFill/>
                </a:ln>
                <a:solidFill>
                  <a:prstClr val="white">
                    <a:lumMod val="95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+mn-ea"/>
                <a:cs typeface="+mn-cs"/>
              </a:rPr>
              <a:t>ESTRATEGICO</a:t>
            </a:r>
            <a:endParaRPr kumimoji="0" lang="es-CL" sz="3600" b="1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95000"/>
                </a:prstClr>
              </a:solidFill>
              <a:effectLst/>
              <a:uLnTx/>
              <a:uFillTx/>
              <a:latin typeface="Agency FB" panose="020B0503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0331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10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66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s-CL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ＭＳ Ｐゴシック" pitchFamily="34" charset="-128"/>
              <a:cs typeface="+mn-cs"/>
            </a:endParaRPr>
          </a:p>
        </p:txBody>
      </p:sp>
      <p:sp>
        <p:nvSpPr>
          <p:cNvPr id="3" name="CuadroTexto 3"/>
          <p:cNvSpPr txBox="1"/>
          <p:nvPr/>
        </p:nvSpPr>
        <p:spPr>
          <a:xfrm>
            <a:off x="8672360" y="1308085"/>
            <a:ext cx="1032606" cy="514350"/>
          </a:xfrm>
          <a:prstGeom prst="round2DiagRect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CL" sz="1600" dirty="0"/>
              <a:t>Cadetes</a:t>
            </a:r>
          </a:p>
        </p:txBody>
      </p:sp>
      <p:sp>
        <p:nvSpPr>
          <p:cNvPr id="4" name="CuadroTexto 4"/>
          <p:cNvSpPr txBox="1"/>
          <p:nvPr/>
        </p:nvSpPr>
        <p:spPr>
          <a:xfrm>
            <a:off x="5903903" y="1311808"/>
            <a:ext cx="1931356" cy="514350"/>
          </a:xfrm>
          <a:prstGeom prst="round2DiagRect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CL" sz="1600" dirty="0"/>
              <a:t>Docentes e instructores</a:t>
            </a:r>
          </a:p>
        </p:txBody>
      </p:sp>
      <p:sp>
        <p:nvSpPr>
          <p:cNvPr id="5" name="CuadroTexto 5"/>
          <p:cNvSpPr txBox="1"/>
          <p:nvPr/>
        </p:nvSpPr>
        <p:spPr>
          <a:xfrm>
            <a:off x="5913429" y="2872886"/>
            <a:ext cx="1032606" cy="514350"/>
          </a:xfrm>
          <a:prstGeom prst="round2DiagRect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CL" sz="1600"/>
              <a:t>Titulados</a:t>
            </a:r>
          </a:p>
        </p:txBody>
      </p:sp>
      <p:sp>
        <p:nvSpPr>
          <p:cNvPr id="6" name="CuadroTexto 6"/>
          <p:cNvSpPr txBox="1"/>
          <p:nvPr/>
        </p:nvSpPr>
        <p:spPr>
          <a:xfrm>
            <a:off x="5922006" y="4411950"/>
            <a:ext cx="1580234" cy="514350"/>
          </a:xfrm>
          <a:prstGeom prst="round2DiagRect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CL" sz="1400" dirty="0"/>
              <a:t>Empleadores</a:t>
            </a:r>
          </a:p>
        </p:txBody>
      </p:sp>
      <p:sp>
        <p:nvSpPr>
          <p:cNvPr id="7" name="CuadroTexto 7"/>
          <p:cNvSpPr txBox="1"/>
          <p:nvPr/>
        </p:nvSpPr>
        <p:spPr>
          <a:xfrm>
            <a:off x="8685556" y="4411950"/>
            <a:ext cx="1032606" cy="514350"/>
          </a:xfrm>
          <a:prstGeom prst="round2DiagRect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CL" sz="1600"/>
              <a:t>Otras</a:t>
            </a:r>
          </a:p>
        </p:txBody>
      </p:sp>
      <p:sp>
        <p:nvSpPr>
          <p:cNvPr id="8" name="CuadroTexto 8"/>
          <p:cNvSpPr txBox="1"/>
          <p:nvPr/>
        </p:nvSpPr>
        <p:spPr>
          <a:xfrm>
            <a:off x="8653309" y="1831960"/>
            <a:ext cx="2462957" cy="904875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t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CL" dirty="0"/>
              <a:t>- Evaluación institucional</a:t>
            </a:r>
          </a:p>
          <a:p>
            <a:r>
              <a:rPr lang="es-CL" dirty="0"/>
              <a:t>- Evaluación docente </a:t>
            </a:r>
          </a:p>
          <a:p>
            <a:r>
              <a:rPr lang="es-CL" dirty="0"/>
              <a:t>-</a:t>
            </a:r>
            <a:r>
              <a:rPr lang="es-CL" baseline="0" dirty="0"/>
              <a:t> </a:t>
            </a:r>
            <a:r>
              <a:rPr lang="es-CL" dirty="0"/>
              <a:t>Satisfacción círculos culturales</a:t>
            </a:r>
          </a:p>
          <a:p>
            <a:r>
              <a:rPr lang="es-CL" dirty="0"/>
              <a:t>- Entrevista retiro </a:t>
            </a:r>
          </a:p>
          <a:p>
            <a:r>
              <a:rPr lang="es-CL" dirty="0"/>
              <a:t>- Ley </a:t>
            </a:r>
            <a:r>
              <a:rPr lang="es-CL" dirty="0" err="1"/>
              <a:t>N°21.369</a:t>
            </a:r>
            <a:r>
              <a:rPr lang="es-CL" dirty="0"/>
              <a:t> (Prevención del acoso) </a:t>
            </a:r>
          </a:p>
        </p:txBody>
      </p:sp>
      <p:sp>
        <p:nvSpPr>
          <p:cNvPr id="9" name="CuadroTexto 9"/>
          <p:cNvSpPr txBox="1"/>
          <p:nvPr/>
        </p:nvSpPr>
        <p:spPr>
          <a:xfrm>
            <a:off x="5899140" y="1902358"/>
            <a:ext cx="2462957" cy="904875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t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CL" dirty="0"/>
              <a:t>- Evaluación institucional</a:t>
            </a:r>
          </a:p>
          <a:p>
            <a:r>
              <a:rPr lang="es-CL" dirty="0"/>
              <a:t>- Ley </a:t>
            </a:r>
            <a:r>
              <a:rPr lang="es-CL" dirty="0" err="1"/>
              <a:t>N°21.369</a:t>
            </a:r>
            <a:r>
              <a:rPr lang="es-CL" dirty="0"/>
              <a:t> (Prevención del acoso)</a:t>
            </a:r>
          </a:p>
          <a:p>
            <a:r>
              <a:rPr lang="es-CL" dirty="0"/>
              <a:t>-</a:t>
            </a:r>
            <a:r>
              <a:rPr lang="es-CL" baseline="0" dirty="0"/>
              <a:t> </a:t>
            </a:r>
            <a:r>
              <a:rPr lang="es-CL" dirty="0"/>
              <a:t>Perfeccionamiento docente</a:t>
            </a:r>
          </a:p>
          <a:p>
            <a:r>
              <a:rPr lang="es-CL" dirty="0"/>
              <a:t>- Satisfacción actividades profesionales</a:t>
            </a:r>
          </a:p>
        </p:txBody>
      </p:sp>
      <p:sp>
        <p:nvSpPr>
          <p:cNvPr id="11" name="CuadroTexto 10"/>
          <p:cNvSpPr txBox="1"/>
          <p:nvPr/>
        </p:nvSpPr>
        <p:spPr>
          <a:xfrm>
            <a:off x="5903903" y="3396761"/>
            <a:ext cx="2462957" cy="904875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t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CL" dirty="0"/>
              <a:t>- Guardiamarinas antes del egreso</a:t>
            </a:r>
          </a:p>
          <a:p>
            <a:r>
              <a:rPr lang="es-CL" dirty="0"/>
              <a:t>- Satisfacción de titulados en </a:t>
            </a:r>
            <a:r>
              <a:rPr lang="es-CL" dirty="0" err="1"/>
              <a:t>APOLINAV</a:t>
            </a:r>
            <a:endParaRPr lang="es-CL" dirty="0"/>
          </a:p>
          <a:p>
            <a:r>
              <a:rPr lang="es-CL" dirty="0"/>
              <a:t>- Open </a:t>
            </a:r>
            <a:r>
              <a:rPr lang="es-CL" dirty="0" err="1"/>
              <a:t>day</a:t>
            </a:r>
            <a:r>
              <a:rPr lang="es-CL" dirty="0"/>
              <a:t> 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632529" y="2872886"/>
            <a:ext cx="1032606" cy="514350"/>
          </a:xfrm>
          <a:prstGeom prst="round2DiagRect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CL" sz="1600"/>
              <a:t>Dotación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632528" y="3396761"/>
            <a:ext cx="2462957" cy="904875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t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CL" dirty="0"/>
              <a:t>- Ley N°21.369 (Prevención del acoso)</a:t>
            </a:r>
          </a:p>
          <a:p>
            <a:r>
              <a:rPr lang="es-CL" dirty="0"/>
              <a:t>- Conocimiento y satisfacción personal de planta 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5918830" y="5002500"/>
            <a:ext cx="2462957" cy="904875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t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CL" dirty="0"/>
              <a:t>- Satisfacción instructores de Guardiamarinas</a:t>
            </a:r>
          </a:p>
          <a:p>
            <a:r>
              <a:rPr lang="es-CL" dirty="0"/>
              <a:t>- Satisfacción de los mandos (por escalafón)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685555" y="5002500"/>
            <a:ext cx="2417063" cy="904875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t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CL" dirty="0"/>
              <a:t>- Admisión</a:t>
            </a:r>
          </a:p>
          <a:p>
            <a:r>
              <a:rPr lang="es-CL" dirty="0"/>
              <a:t>- Satisfacción sobre actividades realizadas VCM</a:t>
            </a:r>
          </a:p>
          <a:p>
            <a:r>
              <a:rPr lang="es-CL" dirty="0"/>
              <a:t>-</a:t>
            </a:r>
            <a:r>
              <a:rPr lang="es-CL" baseline="0" dirty="0"/>
              <a:t> </a:t>
            </a:r>
            <a:r>
              <a:rPr lang="es-CL" dirty="0"/>
              <a:t>Seminario VCM Escuelas matrices </a:t>
            </a:r>
          </a:p>
        </p:txBody>
      </p:sp>
      <p:pic>
        <p:nvPicPr>
          <p:cNvPr id="16" name="Imagen 1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59"/>
          <a:stretch/>
        </p:blipFill>
        <p:spPr>
          <a:xfrm>
            <a:off x="573357" y="1273018"/>
            <a:ext cx="4039902" cy="4717344"/>
          </a:xfrm>
          <a:prstGeom prst="rect">
            <a:avLst/>
          </a:prstGeom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57752"/>
            <a:ext cx="12192000" cy="52763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18" name="Proceso alternativo 1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14167"/>
            <a:ext cx="12192000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9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2578088" y="1007017"/>
            <a:ext cx="7035825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20" name="Rectángulo 19"/>
          <p:cNvSpPr/>
          <p:nvPr/>
        </p:nvSpPr>
        <p:spPr>
          <a:xfrm>
            <a:off x="3048639" y="329246"/>
            <a:ext cx="6094723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L" sz="3600" b="1" dirty="0" smtClean="0">
                <a:solidFill>
                  <a:prstClr val="white">
                    <a:lumMod val="95000"/>
                  </a:prstClr>
                </a:solidFill>
                <a:latin typeface="Agency FB" panose="020B0503020202020204" pitchFamily="34" charset="0"/>
              </a:rPr>
              <a:t>ENCUESTAS</a:t>
            </a:r>
            <a:endParaRPr kumimoji="0" lang="es-CL" sz="3600" b="1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95000"/>
                </a:prstClr>
              </a:solidFill>
              <a:effectLst/>
              <a:uLnTx/>
              <a:uFillTx/>
              <a:latin typeface="Agency FB" panose="020B0503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09298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10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66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s-CL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ＭＳ Ｐゴシック" pitchFamily="34" charset="-128"/>
              <a:cs typeface="+mn-cs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2248399" y="271174"/>
            <a:ext cx="7683897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lumMod val="95000"/>
                  </a:srgbClr>
                </a:solidFill>
                <a:effectLst/>
                <a:uLnTx/>
                <a:uFillTx/>
                <a:latin typeface="Agency FB" panose="020B0503020202020204" pitchFamily="34" charset="0"/>
                <a:ea typeface="+mn-ea"/>
                <a:cs typeface="+mn-cs"/>
              </a:rPr>
              <a:t>EXPERIENCIAS</a:t>
            </a:r>
          </a:p>
        </p:txBody>
      </p:sp>
      <p:sp>
        <p:nvSpPr>
          <p:cNvPr id="4" name="Forma libre 3"/>
          <p:cNvSpPr/>
          <p:nvPr/>
        </p:nvSpPr>
        <p:spPr>
          <a:xfrm>
            <a:off x="2248399" y="1663560"/>
            <a:ext cx="8352928" cy="514800"/>
          </a:xfrm>
          <a:custGeom>
            <a:avLst/>
            <a:gdLst>
              <a:gd name="connsiteX0" fmla="*/ 0 w 8352928"/>
              <a:gd name="connsiteY0" fmla="*/ 85802 h 514800"/>
              <a:gd name="connsiteX1" fmla="*/ 85802 w 8352928"/>
              <a:gd name="connsiteY1" fmla="*/ 0 h 514800"/>
              <a:gd name="connsiteX2" fmla="*/ 8267126 w 8352928"/>
              <a:gd name="connsiteY2" fmla="*/ 0 h 514800"/>
              <a:gd name="connsiteX3" fmla="*/ 8352928 w 8352928"/>
              <a:gd name="connsiteY3" fmla="*/ 85802 h 514800"/>
              <a:gd name="connsiteX4" fmla="*/ 8352928 w 8352928"/>
              <a:gd name="connsiteY4" fmla="*/ 428998 h 514800"/>
              <a:gd name="connsiteX5" fmla="*/ 8267126 w 8352928"/>
              <a:gd name="connsiteY5" fmla="*/ 514800 h 514800"/>
              <a:gd name="connsiteX6" fmla="*/ 85802 w 8352928"/>
              <a:gd name="connsiteY6" fmla="*/ 514800 h 514800"/>
              <a:gd name="connsiteX7" fmla="*/ 0 w 8352928"/>
              <a:gd name="connsiteY7" fmla="*/ 428998 h 514800"/>
              <a:gd name="connsiteX8" fmla="*/ 0 w 8352928"/>
              <a:gd name="connsiteY8" fmla="*/ 85802 h 5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52928" h="514800">
                <a:moveTo>
                  <a:pt x="0" y="85802"/>
                </a:moveTo>
                <a:cubicBezTo>
                  <a:pt x="0" y="38415"/>
                  <a:pt x="38415" y="0"/>
                  <a:pt x="85802" y="0"/>
                </a:cubicBezTo>
                <a:lnTo>
                  <a:pt x="8267126" y="0"/>
                </a:lnTo>
                <a:cubicBezTo>
                  <a:pt x="8314513" y="0"/>
                  <a:pt x="8352928" y="38415"/>
                  <a:pt x="8352928" y="85802"/>
                </a:cubicBezTo>
                <a:lnTo>
                  <a:pt x="8352928" y="428998"/>
                </a:lnTo>
                <a:cubicBezTo>
                  <a:pt x="8352928" y="476385"/>
                  <a:pt x="8314513" y="514800"/>
                  <a:pt x="8267126" y="514800"/>
                </a:cubicBezTo>
                <a:lnTo>
                  <a:pt x="85802" y="514800"/>
                </a:lnTo>
                <a:cubicBezTo>
                  <a:pt x="38415" y="514800"/>
                  <a:pt x="0" y="476385"/>
                  <a:pt x="0" y="428998"/>
                </a:cubicBezTo>
                <a:lnTo>
                  <a:pt x="0" y="85802"/>
                </a:lnTo>
                <a:close/>
              </a:path>
            </a:pathLst>
          </a:custGeom>
          <a:solidFill>
            <a:srgbClr val="333399">
              <a:hueOff val="0"/>
              <a:satOff val="0"/>
              <a:lumOff val="0"/>
              <a:alphaOff val="0"/>
            </a:srgbClr>
          </a:solidFill>
          <a:ln w="254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spcFirstLastPara="0" vert="horz" wrap="square" lIns="108950" tIns="108950" rIns="108950" bIns="108950" numCol="1" spcCol="1270" anchor="ctr" anchorCtr="0">
            <a:noAutofit/>
          </a:bodyPr>
          <a:lstStyle/>
          <a:p>
            <a:pPr marL="0" marR="0" lvl="0" indent="0" algn="l" defTabSz="9779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2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Pensar en gestión y no en Acreditación.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57752"/>
            <a:ext cx="12192000" cy="52763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6" name="Proceso alternativo 5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14167"/>
            <a:ext cx="12192000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7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2578088" y="1007017"/>
            <a:ext cx="7035825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622371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10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66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s-CL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ＭＳ Ｐゴシック" pitchFamily="34" charset="-128"/>
              <a:cs typeface="+mn-cs"/>
            </a:endParaRPr>
          </a:p>
        </p:txBody>
      </p:sp>
      <p:sp>
        <p:nvSpPr>
          <p:cNvPr id="3" name="Forma libre 2"/>
          <p:cNvSpPr/>
          <p:nvPr/>
        </p:nvSpPr>
        <p:spPr>
          <a:xfrm>
            <a:off x="2248399" y="1663560"/>
            <a:ext cx="8352928" cy="514800"/>
          </a:xfrm>
          <a:custGeom>
            <a:avLst/>
            <a:gdLst>
              <a:gd name="connsiteX0" fmla="*/ 0 w 8352928"/>
              <a:gd name="connsiteY0" fmla="*/ 85802 h 514800"/>
              <a:gd name="connsiteX1" fmla="*/ 85802 w 8352928"/>
              <a:gd name="connsiteY1" fmla="*/ 0 h 514800"/>
              <a:gd name="connsiteX2" fmla="*/ 8267126 w 8352928"/>
              <a:gd name="connsiteY2" fmla="*/ 0 h 514800"/>
              <a:gd name="connsiteX3" fmla="*/ 8352928 w 8352928"/>
              <a:gd name="connsiteY3" fmla="*/ 85802 h 514800"/>
              <a:gd name="connsiteX4" fmla="*/ 8352928 w 8352928"/>
              <a:gd name="connsiteY4" fmla="*/ 428998 h 514800"/>
              <a:gd name="connsiteX5" fmla="*/ 8267126 w 8352928"/>
              <a:gd name="connsiteY5" fmla="*/ 514800 h 514800"/>
              <a:gd name="connsiteX6" fmla="*/ 85802 w 8352928"/>
              <a:gd name="connsiteY6" fmla="*/ 514800 h 514800"/>
              <a:gd name="connsiteX7" fmla="*/ 0 w 8352928"/>
              <a:gd name="connsiteY7" fmla="*/ 428998 h 514800"/>
              <a:gd name="connsiteX8" fmla="*/ 0 w 8352928"/>
              <a:gd name="connsiteY8" fmla="*/ 85802 h 5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52928" h="514800">
                <a:moveTo>
                  <a:pt x="0" y="85802"/>
                </a:moveTo>
                <a:cubicBezTo>
                  <a:pt x="0" y="38415"/>
                  <a:pt x="38415" y="0"/>
                  <a:pt x="85802" y="0"/>
                </a:cubicBezTo>
                <a:lnTo>
                  <a:pt x="8267126" y="0"/>
                </a:lnTo>
                <a:cubicBezTo>
                  <a:pt x="8314513" y="0"/>
                  <a:pt x="8352928" y="38415"/>
                  <a:pt x="8352928" y="85802"/>
                </a:cubicBezTo>
                <a:lnTo>
                  <a:pt x="8352928" y="428998"/>
                </a:lnTo>
                <a:cubicBezTo>
                  <a:pt x="8352928" y="476385"/>
                  <a:pt x="8314513" y="514800"/>
                  <a:pt x="8267126" y="514800"/>
                </a:cubicBezTo>
                <a:lnTo>
                  <a:pt x="85802" y="514800"/>
                </a:lnTo>
                <a:cubicBezTo>
                  <a:pt x="38415" y="514800"/>
                  <a:pt x="0" y="476385"/>
                  <a:pt x="0" y="428998"/>
                </a:cubicBezTo>
                <a:lnTo>
                  <a:pt x="0" y="85802"/>
                </a:lnTo>
                <a:close/>
              </a:path>
            </a:pathLst>
          </a:custGeom>
          <a:solidFill>
            <a:srgbClr val="333399">
              <a:hueOff val="0"/>
              <a:satOff val="0"/>
              <a:lumOff val="0"/>
              <a:alphaOff val="0"/>
            </a:srgbClr>
          </a:solidFill>
          <a:ln w="254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spcFirstLastPara="0" vert="horz" wrap="square" lIns="108950" tIns="108950" rIns="108950" bIns="108950" numCol="1" spcCol="1270" anchor="ctr" anchorCtr="0">
            <a:noAutofit/>
          </a:bodyPr>
          <a:lstStyle/>
          <a:p>
            <a:pPr marL="0" marR="0" lvl="0" indent="0" defTabSz="97790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2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Pensar en gestión y no en Acreditación.</a:t>
            </a:r>
          </a:p>
        </p:txBody>
      </p:sp>
      <p:sp>
        <p:nvSpPr>
          <p:cNvPr id="4" name="Forma libre 3"/>
          <p:cNvSpPr/>
          <p:nvPr/>
        </p:nvSpPr>
        <p:spPr>
          <a:xfrm>
            <a:off x="2248399" y="2241720"/>
            <a:ext cx="8352928" cy="514800"/>
          </a:xfrm>
          <a:custGeom>
            <a:avLst/>
            <a:gdLst>
              <a:gd name="connsiteX0" fmla="*/ 0 w 8352928"/>
              <a:gd name="connsiteY0" fmla="*/ 85802 h 514800"/>
              <a:gd name="connsiteX1" fmla="*/ 85802 w 8352928"/>
              <a:gd name="connsiteY1" fmla="*/ 0 h 514800"/>
              <a:gd name="connsiteX2" fmla="*/ 8267126 w 8352928"/>
              <a:gd name="connsiteY2" fmla="*/ 0 h 514800"/>
              <a:gd name="connsiteX3" fmla="*/ 8352928 w 8352928"/>
              <a:gd name="connsiteY3" fmla="*/ 85802 h 514800"/>
              <a:gd name="connsiteX4" fmla="*/ 8352928 w 8352928"/>
              <a:gd name="connsiteY4" fmla="*/ 428998 h 514800"/>
              <a:gd name="connsiteX5" fmla="*/ 8267126 w 8352928"/>
              <a:gd name="connsiteY5" fmla="*/ 514800 h 514800"/>
              <a:gd name="connsiteX6" fmla="*/ 85802 w 8352928"/>
              <a:gd name="connsiteY6" fmla="*/ 514800 h 514800"/>
              <a:gd name="connsiteX7" fmla="*/ 0 w 8352928"/>
              <a:gd name="connsiteY7" fmla="*/ 428998 h 514800"/>
              <a:gd name="connsiteX8" fmla="*/ 0 w 8352928"/>
              <a:gd name="connsiteY8" fmla="*/ 85802 h 5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52928" h="514800">
                <a:moveTo>
                  <a:pt x="0" y="85802"/>
                </a:moveTo>
                <a:cubicBezTo>
                  <a:pt x="0" y="38415"/>
                  <a:pt x="38415" y="0"/>
                  <a:pt x="85802" y="0"/>
                </a:cubicBezTo>
                <a:lnTo>
                  <a:pt x="8267126" y="0"/>
                </a:lnTo>
                <a:cubicBezTo>
                  <a:pt x="8314513" y="0"/>
                  <a:pt x="8352928" y="38415"/>
                  <a:pt x="8352928" y="85802"/>
                </a:cubicBezTo>
                <a:lnTo>
                  <a:pt x="8352928" y="428998"/>
                </a:lnTo>
                <a:cubicBezTo>
                  <a:pt x="8352928" y="476385"/>
                  <a:pt x="8314513" y="514800"/>
                  <a:pt x="8267126" y="514800"/>
                </a:cubicBezTo>
                <a:lnTo>
                  <a:pt x="85802" y="514800"/>
                </a:lnTo>
                <a:cubicBezTo>
                  <a:pt x="38415" y="514800"/>
                  <a:pt x="0" y="476385"/>
                  <a:pt x="0" y="428998"/>
                </a:cubicBezTo>
                <a:lnTo>
                  <a:pt x="0" y="85802"/>
                </a:lnTo>
                <a:close/>
              </a:path>
            </a:pathLst>
          </a:custGeom>
          <a:solidFill>
            <a:srgbClr val="FFC000"/>
          </a:solidFill>
          <a:ln w="254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spcFirstLastPara="0" vert="horz" wrap="square" lIns="108950" tIns="108950" rIns="108950" bIns="108950" numCol="1" spcCol="1270" anchor="ctr" anchorCtr="0">
            <a:noAutofit/>
          </a:bodyPr>
          <a:lstStyle/>
          <a:p>
            <a:pPr marL="0" marR="0" lvl="0" indent="0" defTabSz="97790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2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/>
                <a:ea typeface="+mn-ea"/>
                <a:cs typeface="+mn-cs"/>
              </a:rPr>
              <a:t>Todos hacemos acreditación.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57752"/>
            <a:ext cx="12192000" cy="52763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6" name="Proceso alternativo 5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14167"/>
            <a:ext cx="12192000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7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2578088" y="1007017"/>
            <a:ext cx="7035825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8" name="Rectángulo 7"/>
          <p:cNvSpPr/>
          <p:nvPr/>
        </p:nvSpPr>
        <p:spPr>
          <a:xfrm>
            <a:off x="2248399" y="271174"/>
            <a:ext cx="7683897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lumMod val="95000"/>
                  </a:srgbClr>
                </a:solidFill>
                <a:effectLst/>
                <a:uLnTx/>
                <a:uFillTx/>
                <a:latin typeface="Agency FB" panose="020B0503020202020204" pitchFamily="34" charset="0"/>
                <a:ea typeface="+mn-ea"/>
                <a:cs typeface="+mn-cs"/>
              </a:rPr>
              <a:t>EXPERIENCIAS</a:t>
            </a:r>
          </a:p>
        </p:txBody>
      </p:sp>
    </p:spTree>
    <p:extLst>
      <p:ext uri="{BB962C8B-B14F-4D97-AF65-F5344CB8AC3E}">
        <p14:creationId xmlns:p14="http://schemas.microsoft.com/office/powerpoint/2010/main" val="2766863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10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66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s-CL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ＭＳ Ｐゴシック" pitchFamily="34" charset="-128"/>
              <a:cs typeface="+mn-cs"/>
            </a:endParaRPr>
          </a:p>
        </p:txBody>
      </p:sp>
      <p:sp>
        <p:nvSpPr>
          <p:cNvPr id="3" name="Forma libre 2"/>
          <p:cNvSpPr/>
          <p:nvPr/>
        </p:nvSpPr>
        <p:spPr>
          <a:xfrm>
            <a:off x="2248399" y="1663560"/>
            <a:ext cx="8352928" cy="514800"/>
          </a:xfrm>
          <a:custGeom>
            <a:avLst/>
            <a:gdLst>
              <a:gd name="connsiteX0" fmla="*/ 0 w 8352928"/>
              <a:gd name="connsiteY0" fmla="*/ 85802 h 514800"/>
              <a:gd name="connsiteX1" fmla="*/ 85802 w 8352928"/>
              <a:gd name="connsiteY1" fmla="*/ 0 h 514800"/>
              <a:gd name="connsiteX2" fmla="*/ 8267126 w 8352928"/>
              <a:gd name="connsiteY2" fmla="*/ 0 h 514800"/>
              <a:gd name="connsiteX3" fmla="*/ 8352928 w 8352928"/>
              <a:gd name="connsiteY3" fmla="*/ 85802 h 514800"/>
              <a:gd name="connsiteX4" fmla="*/ 8352928 w 8352928"/>
              <a:gd name="connsiteY4" fmla="*/ 428998 h 514800"/>
              <a:gd name="connsiteX5" fmla="*/ 8267126 w 8352928"/>
              <a:gd name="connsiteY5" fmla="*/ 514800 h 514800"/>
              <a:gd name="connsiteX6" fmla="*/ 85802 w 8352928"/>
              <a:gd name="connsiteY6" fmla="*/ 514800 h 514800"/>
              <a:gd name="connsiteX7" fmla="*/ 0 w 8352928"/>
              <a:gd name="connsiteY7" fmla="*/ 428998 h 514800"/>
              <a:gd name="connsiteX8" fmla="*/ 0 w 8352928"/>
              <a:gd name="connsiteY8" fmla="*/ 85802 h 5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52928" h="514800">
                <a:moveTo>
                  <a:pt x="0" y="85802"/>
                </a:moveTo>
                <a:cubicBezTo>
                  <a:pt x="0" y="38415"/>
                  <a:pt x="38415" y="0"/>
                  <a:pt x="85802" y="0"/>
                </a:cubicBezTo>
                <a:lnTo>
                  <a:pt x="8267126" y="0"/>
                </a:lnTo>
                <a:cubicBezTo>
                  <a:pt x="8314513" y="0"/>
                  <a:pt x="8352928" y="38415"/>
                  <a:pt x="8352928" y="85802"/>
                </a:cubicBezTo>
                <a:lnTo>
                  <a:pt x="8352928" y="428998"/>
                </a:lnTo>
                <a:cubicBezTo>
                  <a:pt x="8352928" y="476385"/>
                  <a:pt x="8314513" y="514800"/>
                  <a:pt x="8267126" y="514800"/>
                </a:cubicBezTo>
                <a:lnTo>
                  <a:pt x="85802" y="514800"/>
                </a:lnTo>
                <a:cubicBezTo>
                  <a:pt x="38415" y="514800"/>
                  <a:pt x="0" y="476385"/>
                  <a:pt x="0" y="428998"/>
                </a:cubicBezTo>
                <a:lnTo>
                  <a:pt x="0" y="85802"/>
                </a:lnTo>
                <a:close/>
              </a:path>
            </a:pathLst>
          </a:custGeom>
          <a:solidFill>
            <a:srgbClr val="333399">
              <a:hueOff val="0"/>
              <a:satOff val="0"/>
              <a:lumOff val="0"/>
              <a:alphaOff val="0"/>
            </a:srgbClr>
          </a:solidFill>
          <a:ln w="254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spcFirstLastPara="0" vert="horz" wrap="square" lIns="108950" tIns="108950" rIns="108950" bIns="108950" numCol="1" spcCol="1270" anchor="ctr" anchorCtr="0">
            <a:noAutofit/>
          </a:bodyPr>
          <a:lstStyle/>
          <a:p>
            <a:pPr marL="0" marR="0" lvl="0" indent="0" algn="l" defTabSz="9779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2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Pensar en gestión y no en Acreditación.</a:t>
            </a:r>
          </a:p>
        </p:txBody>
      </p:sp>
      <p:sp>
        <p:nvSpPr>
          <p:cNvPr id="4" name="Forma libre 3"/>
          <p:cNvSpPr/>
          <p:nvPr/>
        </p:nvSpPr>
        <p:spPr>
          <a:xfrm>
            <a:off x="2248399" y="2241720"/>
            <a:ext cx="8352928" cy="514800"/>
          </a:xfrm>
          <a:custGeom>
            <a:avLst/>
            <a:gdLst>
              <a:gd name="connsiteX0" fmla="*/ 0 w 8352928"/>
              <a:gd name="connsiteY0" fmla="*/ 85802 h 514800"/>
              <a:gd name="connsiteX1" fmla="*/ 85802 w 8352928"/>
              <a:gd name="connsiteY1" fmla="*/ 0 h 514800"/>
              <a:gd name="connsiteX2" fmla="*/ 8267126 w 8352928"/>
              <a:gd name="connsiteY2" fmla="*/ 0 h 514800"/>
              <a:gd name="connsiteX3" fmla="*/ 8352928 w 8352928"/>
              <a:gd name="connsiteY3" fmla="*/ 85802 h 514800"/>
              <a:gd name="connsiteX4" fmla="*/ 8352928 w 8352928"/>
              <a:gd name="connsiteY4" fmla="*/ 428998 h 514800"/>
              <a:gd name="connsiteX5" fmla="*/ 8267126 w 8352928"/>
              <a:gd name="connsiteY5" fmla="*/ 514800 h 514800"/>
              <a:gd name="connsiteX6" fmla="*/ 85802 w 8352928"/>
              <a:gd name="connsiteY6" fmla="*/ 514800 h 514800"/>
              <a:gd name="connsiteX7" fmla="*/ 0 w 8352928"/>
              <a:gd name="connsiteY7" fmla="*/ 428998 h 514800"/>
              <a:gd name="connsiteX8" fmla="*/ 0 w 8352928"/>
              <a:gd name="connsiteY8" fmla="*/ 85802 h 5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52928" h="514800">
                <a:moveTo>
                  <a:pt x="0" y="85802"/>
                </a:moveTo>
                <a:cubicBezTo>
                  <a:pt x="0" y="38415"/>
                  <a:pt x="38415" y="0"/>
                  <a:pt x="85802" y="0"/>
                </a:cubicBezTo>
                <a:lnTo>
                  <a:pt x="8267126" y="0"/>
                </a:lnTo>
                <a:cubicBezTo>
                  <a:pt x="8314513" y="0"/>
                  <a:pt x="8352928" y="38415"/>
                  <a:pt x="8352928" y="85802"/>
                </a:cubicBezTo>
                <a:lnTo>
                  <a:pt x="8352928" y="428998"/>
                </a:lnTo>
                <a:cubicBezTo>
                  <a:pt x="8352928" y="476385"/>
                  <a:pt x="8314513" y="514800"/>
                  <a:pt x="8267126" y="514800"/>
                </a:cubicBezTo>
                <a:lnTo>
                  <a:pt x="85802" y="514800"/>
                </a:lnTo>
                <a:cubicBezTo>
                  <a:pt x="38415" y="514800"/>
                  <a:pt x="0" y="476385"/>
                  <a:pt x="0" y="428998"/>
                </a:cubicBezTo>
                <a:lnTo>
                  <a:pt x="0" y="85802"/>
                </a:lnTo>
                <a:close/>
              </a:path>
            </a:pathLst>
          </a:custGeom>
          <a:solidFill>
            <a:srgbClr val="333399">
              <a:hueOff val="0"/>
              <a:satOff val="0"/>
              <a:lumOff val="0"/>
              <a:alphaOff val="0"/>
            </a:srgbClr>
          </a:solidFill>
          <a:ln w="254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spcFirstLastPara="0" vert="horz" wrap="square" lIns="108950" tIns="108950" rIns="108950" bIns="108950" numCol="1" spcCol="1270" anchor="ctr" anchorCtr="0">
            <a:noAutofit/>
          </a:bodyPr>
          <a:lstStyle/>
          <a:p>
            <a:pPr marL="0" marR="0" lvl="0" indent="0" algn="l" defTabSz="9779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2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Todos hacemos acreditación.</a:t>
            </a:r>
          </a:p>
        </p:txBody>
      </p:sp>
      <p:sp>
        <p:nvSpPr>
          <p:cNvPr id="5" name="Forma libre 4"/>
          <p:cNvSpPr/>
          <p:nvPr/>
        </p:nvSpPr>
        <p:spPr>
          <a:xfrm>
            <a:off x="2248399" y="2819881"/>
            <a:ext cx="8352928" cy="514800"/>
          </a:xfrm>
          <a:custGeom>
            <a:avLst/>
            <a:gdLst>
              <a:gd name="connsiteX0" fmla="*/ 0 w 8352928"/>
              <a:gd name="connsiteY0" fmla="*/ 85802 h 514800"/>
              <a:gd name="connsiteX1" fmla="*/ 85802 w 8352928"/>
              <a:gd name="connsiteY1" fmla="*/ 0 h 514800"/>
              <a:gd name="connsiteX2" fmla="*/ 8267126 w 8352928"/>
              <a:gd name="connsiteY2" fmla="*/ 0 h 514800"/>
              <a:gd name="connsiteX3" fmla="*/ 8352928 w 8352928"/>
              <a:gd name="connsiteY3" fmla="*/ 85802 h 514800"/>
              <a:gd name="connsiteX4" fmla="*/ 8352928 w 8352928"/>
              <a:gd name="connsiteY4" fmla="*/ 428998 h 514800"/>
              <a:gd name="connsiteX5" fmla="*/ 8267126 w 8352928"/>
              <a:gd name="connsiteY5" fmla="*/ 514800 h 514800"/>
              <a:gd name="connsiteX6" fmla="*/ 85802 w 8352928"/>
              <a:gd name="connsiteY6" fmla="*/ 514800 h 514800"/>
              <a:gd name="connsiteX7" fmla="*/ 0 w 8352928"/>
              <a:gd name="connsiteY7" fmla="*/ 428998 h 514800"/>
              <a:gd name="connsiteX8" fmla="*/ 0 w 8352928"/>
              <a:gd name="connsiteY8" fmla="*/ 85802 h 5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52928" h="514800">
                <a:moveTo>
                  <a:pt x="0" y="85802"/>
                </a:moveTo>
                <a:cubicBezTo>
                  <a:pt x="0" y="38415"/>
                  <a:pt x="38415" y="0"/>
                  <a:pt x="85802" y="0"/>
                </a:cubicBezTo>
                <a:lnTo>
                  <a:pt x="8267126" y="0"/>
                </a:lnTo>
                <a:cubicBezTo>
                  <a:pt x="8314513" y="0"/>
                  <a:pt x="8352928" y="38415"/>
                  <a:pt x="8352928" y="85802"/>
                </a:cubicBezTo>
                <a:lnTo>
                  <a:pt x="8352928" y="428998"/>
                </a:lnTo>
                <a:cubicBezTo>
                  <a:pt x="8352928" y="476385"/>
                  <a:pt x="8314513" y="514800"/>
                  <a:pt x="8267126" y="514800"/>
                </a:cubicBezTo>
                <a:lnTo>
                  <a:pt x="85802" y="514800"/>
                </a:lnTo>
                <a:cubicBezTo>
                  <a:pt x="38415" y="514800"/>
                  <a:pt x="0" y="476385"/>
                  <a:pt x="0" y="428998"/>
                </a:cubicBezTo>
                <a:lnTo>
                  <a:pt x="0" y="85802"/>
                </a:lnTo>
                <a:close/>
              </a:path>
            </a:pathLst>
          </a:custGeom>
          <a:solidFill>
            <a:srgbClr val="FFC000"/>
          </a:solidFill>
          <a:ln w="254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spcFirstLastPara="0" vert="horz" wrap="square" lIns="108950" tIns="108950" rIns="108950" bIns="108950" numCol="1" spcCol="1270" anchor="ctr" anchorCtr="0">
            <a:noAutofit/>
          </a:bodyPr>
          <a:lstStyle/>
          <a:p>
            <a:pPr marL="0" marR="0" lvl="0" indent="0" algn="l" defTabSz="9779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2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/>
                <a:ea typeface="+mn-ea"/>
                <a:cs typeface="+mn-cs"/>
              </a:rPr>
              <a:t>Ingreso de data correcta y útil.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57752"/>
            <a:ext cx="12192000" cy="52763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7" name="Proceso alternativo 6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14167"/>
            <a:ext cx="12192000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8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2578088" y="1007017"/>
            <a:ext cx="7035825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9" name="Rectángulo 8"/>
          <p:cNvSpPr/>
          <p:nvPr/>
        </p:nvSpPr>
        <p:spPr>
          <a:xfrm>
            <a:off x="2248399" y="271174"/>
            <a:ext cx="7683897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lumMod val="95000"/>
                  </a:srgbClr>
                </a:solidFill>
                <a:effectLst/>
                <a:uLnTx/>
                <a:uFillTx/>
                <a:latin typeface="Agency FB" panose="020B0503020202020204" pitchFamily="34" charset="0"/>
                <a:ea typeface="+mn-ea"/>
                <a:cs typeface="+mn-cs"/>
              </a:rPr>
              <a:t>EXPERIENCIAS</a:t>
            </a:r>
          </a:p>
        </p:txBody>
      </p:sp>
    </p:spTree>
    <p:extLst>
      <p:ext uri="{BB962C8B-B14F-4D97-AF65-F5344CB8AC3E}">
        <p14:creationId xmlns:p14="http://schemas.microsoft.com/office/powerpoint/2010/main" val="3663903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10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66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s-CL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ＭＳ Ｐゴシック" pitchFamily="34" charset="-128"/>
              <a:cs typeface="+mn-cs"/>
            </a:endParaRPr>
          </a:p>
        </p:txBody>
      </p:sp>
      <p:sp>
        <p:nvSpPr>
          <p:cNvPr id="3" name="Forma libre 2"/>
          <p:cNvSpPr/>
          <p:nvPr/>
        </p:nvSpPr>
        <p:spPr>
          <a:xfrm>
            <a:off x="2248399" y="1663560"/>
            <a:ext cx="8352928" cy="514800"/>
          </a:xfrm>
          <a:custGeom>
            <a:avLst/>
            <a:gdLst>
              <a:gd name="connsiteX0" fmla="*/ 0 w 8352928"/>
              <a:gd name="connsiteY0" fmla="*/ 85802 h 514800"/>
              <a:gd name="connsiteX1" fmla="*/ 85802 w 8352928"/>
              <a:gd name="connsiteY1" fmla="*/ 0 h 514800"/>
              <a:gd name="connsiteX2" fmla="*/ 8267126 w 8352928"/>
              <a:gd name="connsiteY2" fmla="*/ 0 h 514800"/>
              <a:gd name="connsiteX3" fmla="*/ 8352928 w 8352928"/>
              <a:gd name="connsiteY3" fmla="*/ 85802 h 514800"/>
              <a:gd name="connsiteX4" fmla="*/ 8352928 w 8352928"/>
              <a:gd name="connsiteY4" fmla="*/ 428998 h 514800"/>
              <a:gd name="connsiteX5" fmla="*/ 8267126 w 8352928"/>
              <a:gd name="connsiteY5" fmla="*/ 514800 h 514800"/>
              <a:gd name="connsiteX6" fmla="*/ 85802 w 8352928"/>
              <a:gd name="connsiteY6" fmla="*/ 514800 h 514800"/>
              <a:gd name="connsiteX7" fmla="*/ 0 w 8352928"/>
              <a:gd name="connsiteY7" fmla="*/ 428998 h 514800"/>
              <a:gd name="connsiteX8" fmla="*/ 0 w 8352928"/>
              <a:gd name="connsiteY8" fmla="*/ 85802 h 5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52928" h="514800">
                <a:moveTo>
                  <a:pt x="0" y="85802"/>
                </a:moveTo>
                <a:cubicBezTo>
                  <a:pt x="0" y="38415"/>
                  <a:pt x="38415" y="0"/>
                  <a:pt x="85802" y="0"/>
                </a:cubicBezTo>
                <a:lnTo>
                  <a:pt x="8267126" y="0"/>
                </a:lnTo>
                <a:cubicBezTo>
                  <a:pt x="8314513" y="0"/>
                  <a:pt x="8352928" y="38415"/>
                  <a:pt x="8352928" y="85802"/>
                </a:cubicBezTo>
                <a:lnTo>
                  <a:pt x="8352928" y="428998"/>
                </a:lnTo>
                <a:cubicBezTo>
                  <a:pt x="8352928" y="476385"/>
                  <a:pt x="8314513" y="514800"/>
                  <a:pt x="8267126" y="514800"/>
                </a:cubicBezTo>
                <a:lnTo>
                  <a:pt x="85802" y="514800"/>
                </a:lnTo>
                <a:cubicBezTo>
                  <a:pt x="38415" y="514800"/>
                  <a:pt x="0" y="476385"/>
                  <a:pt x="0" y="428998"/>
                </a:cubicBezTo>
                <a:lnTo>
                  <a:pt x="0" y="85802"/>
                </a:lnTo>
                <a:close/>
              </a:path>
            </a:pathLst>
          </a:custGeom>
          <a:solidFill>
            <a:srgbClr val="333399">
              <a:hueOff val="0"/>
              <a:satOff val="0"/>
              <a:lumOff val="0"/>
              <a:alphaOff val="0"/>
            </a:srgbClr>
          </a:solidFill>
          <a:ln w="254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spcFirstLastPara="0" vert="horz" wrap="square" lIns="108950" tIns="108950" rIns="108950" bIns="108950" numCol="1" spcCol="1270" anchor="ctr" anchorCtr="0">
            <a:noAutofit/>
          </a:bodyPr>
          <a:lstStyle/>
          <a:p>
            <a:pPr marL="0" marR="0" lvl="0" indent="0" algn="l" defTabSz="9779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2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Pensar en gestión y no en Acreditación.</a:t>
            </a:r>
          </a:p>
        </p:txBody>
      </p:sp>
      <p:sp>
        <p:nvSpPr>
          <p:cNvPr id="4" name="Forma libre 3"/>
          <p:cNvSpPr/>
          <p:nvPr/>
        </p:nvSpPr>
        <p:spPr>
          <a:xfrm>
            <a:off x="2248399" y="2241720"/>
            <a:ext cx="8352928" cy="514800"/>
          </a:xfrm>
          <a:custGeom>
            <a:avLst/>
            <a:gdLst>
              <a:gd name="connsiteX0" fmla="*/ 0 w 8352928"/>
              <a:gd name="connsiteY0" fmla="*/ 85802 h 514800"/>
              <a:gd name="connsiteX1" fmla="*/ 85802 w 8352928"/>
              <a:gd name="connsiteY1" fmla="*/ 0 h 514800"/>
              <a:gd name="connsiteX2" fmla="*/ 8267126 w 8352928"/>
              <a:gd name="connsiteY2" fmla="*/ 0 h 514800"/>
              <a:gd name="connsiteX3" fmla="*/ 8352928 w 8352928"/>
              <a:gd name="connsiteY3" fmla="*/ 85802 h 514800"/>
              <a:gd name="connsiteX4" fmla="*/ 8352928 w 8352928"/>
              <a:gd name="connsiteY4" fmla="*/ 428998 h 514800"/>
              <a:gd name="connsiteX5" fmla="*/ 8267126 w 8352928"/>
              <a:gd name="connsiteY5" fmla="*/ 514800 h 514800"/>
              <a:gd name="connsiteX6" fmla="*/ 85802 w 8352928"/>
              <a:gd name="connsiteY6" fmla="*/ 514800 h 514800"/>
              <a:gd name="connsiteX7" fmla="*/ 0 w 8352928"/>
              <a:gd name="connsiteY7" fmla="*/ 428998 h 514800"/>
              <a:gd name="connsiteX8" fmla="*/ 0 w 8352928"/>
              <a:gd name="connsiteY8" fmla="*/ 85802 h 5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52928" h="514800">
                <a:moveTo>
                  <a:pt x="0" y="85802"/>
                </a:moveTo>
                <a:cubicBezTo>
                  <a:pt x="0" y="38415"/>
                  <a:pt x="38415" y="0"/>
                  <a:pt x="85802" y="0"/>
                </a:cubicBezTo>
                <a:lnTo>
                  <a:pt x="8267126" y="0"/>
                </a:lnTo>
                <a:cubicBezTo>
                  <a:pt x="8314513" y="0"/>
                  <a:pt x="8352928" y="38415"/>
                  <a:pt x="8352928" y="85802"/>
                </a:cubicBezTo>
                <a:lnTo>
                  <a:pt x="8352928" y="428998"/>
                </a:lnTo>
                <a:cubicBezTo>
                  <a:pt x="8352928" y="476385"/>
                  <a:pt x="8314513" y="514800"/>
                  <a:pt x="8267126" y="514800"/>
                </a:cubicBezTo>
                <a:lnTo>
                  <a:pt x="85802" y="514800"/>
                </a:lnTo>
                <a:cubicBezTo>
                  <a:pt x="38415" y="514800"/>
                  <a:pt x="0" y="476385"/>
                  <a:pt x="0" y="428998"/>
                </a:cubicBezTo>
                <a:lnTo>
                  <a:pt x="0" y="85802"/>
                </a:lnTo>
                <a:close/>
              </a:path>
            </a:pathLst>
          </a:custGeom>
          <a:solidFill>
            <a:srgbClr val="333399">
              <a:hueOff val="0"/>
              <a:satOff val="0"/>
              <a:lumOff val="0"/>
              <a:alphaOff val="0"/>
            </a:srgbClr>
          </a:solidFill>
          <a:ln w="254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spcFirstLastPara="0" vert="horz" wrap="square" lIns="108950" tIns="108950" rIns="108950" bIns="108950" numCol="1" spcCol="1270" anchor="ctr" anchorCtr="0">
            <a:noAutofit/>
          </a:bodyPr>
          <a:lstStyle/>
          <a:p>
            <a:pPr marL="0" marR="0" lvl="0" indent="0" algn="l" defTabSz="9779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2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Todos hacemos acreditación.</a:t>
            </a:r>
          </a:p>
        </p:txBody>
      </p:sp>
      <p:sp>
        <p:nvSpPr>
          <p:cNvPr id="5" name="Forma libre 4"/>
          <p:cNvSpPr/>
          <p:nvPr/>
        </p:nvSpPr>
        <p:spPr>
          <a:xfrm>
            <a:off x="2248399" y="2819881"/>
            <a:ext cx="8352928" cy="514800"/>
          </a:xfrm>
          <a:custGeom>
            <a:avLst/>
            <a:gdLst>
              <a:gd name="connsiteX0" fmla="*/ 0 w 8352928"/>
              <a:gd name="connsiteY0" fmla="*/ 85802 h 514800"/>
              <a:gd name="connsiteX1" fmla="*/ 85802 w 8352928"/>
              <a:gd name="connsiteY1" fmla="*/ 0 h 514800"/>
              <a:gd name="connsiteX2" fmla="*/ 8267126 w 8352928"/>
              <a:gd name="connsiteY2" fmla="*/ 0 h 514800"/>
              <a:gd name="connsiteX3" fmla="*/ 8352928 w 8352928"/>
              <a:gd name="connsiteY3" fmla="*/ 85802 h 514800"/>
              <a:gd name="connsiteX4" fmla="*/ 8352928 w 8352928"/>
              <a:gd name="connsiteY4" fmla="*/ 428998 h 514800"/>
              <a:gd name="connsiteX5" fmla="*/ 8267126 w 8352928"/>
              <a:gd name="connsiteY5" fmla="*/ 514800 h 514800"/>
              <a:gd name="connsiteX6" fmla="*/ 85802 w 8352928"/>
              <a:gd name="connsiteY6" fmla="*/ 514800 h 514800"/>
              <a:gd name="connsiteX7" fmla="*/ 0 w 8352928"/>
              <a:gd name="connsiteY7" fmla="*/ 428998 h 514800"/>
              <a:gd name="connsiteX8" fmla="*/ 0 w 8352928"/>
              <a:gd name="connsiteY8" fmla="*/ 85802 h 5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52928" h="514800">
                <a:moveTo>
                  <a:pt x="0" y="85802"/>
                </a:moveTo>
                <a:cubicBezTo>
                  <a:pt x="0" y="38415"/>
                  <a:pt x="38415" y="0"/>
                  <a:pt x="85802" y="0"/>
                </a:cubicBezTo>
                <a:lnTo>
                  <a:pt x="8267126" y="0"/>
                </a:lnTo>
                <a:cubicBezTo>
                  <a:pt x="8314513" y="0"/>
                  <a:pt x="8352928" y="38415"/>
                  <a:pt x="8352928" y="85802"/>
                </a:cubicBezTo>
                <a:lnTo>
                  <a:pt x="8352928" y="428998"/>
                </a:lnTo>
                <a:cubicBezTo>
                  <a:pt x="8352928" y="476385"/>
                  <a:pt x="8314513" y="514800"/>
                  <a:pt x="8267126" y="514800"/>
                </a:cubicBezTo>
                <a:lnTo>
                  <a:pt x="85802" y="514800"/>
                </a:lnTo>
                <a:cubicBezTo>
                  <a:pt x="38415" y="514800"/>
                  <a:pt x="0" y="476385"/>
                  <a:pt x="0" y="428998"/>
                </a:cubicBezTo>
                <a:lnTo>
                  <a:pt x="0" y="85802"/>
                </a:lnTo>
                <a:close/>
              </a:path>
            </a:pathLst>
          </a:custGeom>
          <a:solidFill>
            <a:srgbClr val="333399">
              <a:hueOff val="0"/>
              <a:satOff val="0"/>
              <a:lumOff val="0"/>
              <a:alphaOff val="0"/>
            </a:srgbClr>
          </a:solidFill>
          <a:ln w="254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spcFirstLastPara="0" vert="horz" wrap="square" lIns="108950" tIns="108950" rIns="108950" bIns="108950" numCol="1" spcCol="1270" anchor="ctr" anchorCtr="0">
            <a:noAutofit/>
          </a:bodyPr>
          <a:lstStyle/>
          <a:p>
            <a:pPr marL="0" marR="0" lvl="0" indent="0" algn="l" defTabSz="9779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2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Ingreso de data correcta y útil.</a:t>
            </a:r>
          </a:p>
        </p:txBody>
      </p:sp>
      <p:sp>
        <p:nvSpPr>
          <p:cNvPr id="6" name="Forma libre 5"/>
          <p:cNvSpPr/>
          <p:nvPr/>
        </p:nvSpPr>
        <p:spPr>
          <a:xfrm>
            <a:off x="2248399" y="3398041"/>
            <a:ext cx="8352928" cy="514800"/>
          </a:xfrm>
          <a:custGeom>
            <a:avLst/>
            <a:gdLst>
              <a:gd name="connsiteX0" fmla="*/ 0 w 8352928"/>
              <a:gd name="connsiteY0" fmla="*/ 85802 h 514800"/>
              <a:gd name="connsiteX1" fmla="*/ 85802 w 8352928"/>
              <a:gd name="connsiteY1" fmla="*/ 0 h 514800"/>
              <a:gd name="connsiteX2" fmla="*/ 8267126 w 8352928"/>
              <a:gd name="connsiteY2" fmla="*/ 0 h 514800"/>
              <a:gd name="connsiteX3" fmla="*/ 8352928 w 8352928"/>
              <a:gd name="connsiteY3" fmla="*/ 85802 h 514800"/>
              <a:gd name="connsiteX4" fmla="*/ 8352928 w 8352928"/>
              <a:gd name="connsiteY4" fmla="*/ 428998 h 514800"/>
              <a:gd name="connsiteX5" fmla="*/ 8267126 w 8352928"/>
              <a:gd name="connsiteY5" fmla="*/ 514800 h 514800"/>
              <a:gd name="connsiteX6" fmla="*/ 85802 w 8352928"/>
              <a:gd name="connsiteY6" fmla="*/ 514800 h 514800"/>
              <a:gd name="connsiteX7" fmla="*/ 0 w 8352928"/>
              <a:gd name="connsiteY7" fmla="*/ 428998 h 514800"/>
              <a:gd name="connsiteX8" fmla="*/ 0 w 8352928"/>
              <a:gd name="connsiteY8" fmla="*/ 85802 h 5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52928" h="514800">
                <a:moveTo>
                  <a:pt x="0" y="85802"/>
                </a:moveTo>
                <a:cubicBezTo>
                  <a:pt x="0" y="38415"/>
                  <a:pt x="38415" y="0"/>
                  <a:pt x="85802" y="0"/>
                </a:cubicBezTo>
                <a:lnTo>
                  <a:pt x="8267126" y="0"/>
                </a:lnTo>
                <a:cubicBezTo>
                  <a:pt x="8314513" y="0"/>
                  <a:pt x="8352928" y="38415"/>
                  <a:pt x="8352928" y="85802"/>
                </a:cubicBezTo>
                <a:lnTo>
                  <a:pt x="8352928" y="428998"/>
                </a:lnTo>
                <a:cubicBezTo>
                  <a:pt x="8352928" y="476385"/>
                  <a:pt x="8314513" y="514800"/>
                  <a:pt x="8267126" y="514800"/>
                </a:cubicBezTo>
                <a:lnTo>
                  <a:pt x="85802" y="514800"/>
                </a:lnTo>
                <a:cubicBezTo>
                  <a:pt x="38415" y="514800"/>
                  <a:pt x="0" y="476385"/>
                  <a:pt x="0" y="428998"/>
                </a:cubicBezTo>
                <a:lnTo>
                  <a:pt x="0" y="85802"/>
                </a:lnTo>
                <a:close/>
              </a:path>
            </a:pathLst>
          </a:custGeom>
          <a:solidFill>
            <a:srgbClr val="FFC000"/>
          </a:solidFill>
          <a:ln w="254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spcFirstLastPara="0" vert="horz" wrap="square" lIns="108950" tIns="108950" rIns="108950" bIns="108950" numCol="1" spcCol="1270" anchor="ctr" anchorCtr="0">
            <a:noAutofit/>
          </a:bodyPr>
          <a:lstStyle/>
          <a:p>
            <a:pPr marL="0" marR="0" lvl="0" indent="0" algn="l" defTabSz="9779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2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/>
                <a:ea typeface="+mn-ea"/>
                <a:cs typeface="+mn-cs"/>
              </a:rPr>
              <a:t>Actualización de planes de mejora en forma anual.</a:t>
            </a:r>
            <a:endParaRPr kumimoji="0" lang="es-ES" sz="22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57752"/>
            <a:ext cx="12192000" cy="52763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8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14167"/>
            <a:ext cx="12192000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9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2578088" y="1007017"/>
            <a:ext cx="7035825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1" name="Rectángulo 10"/>
          <p:cNvSpPr/>
          <p:nvPr/>
        </p:nvSpPr>
        <p:spPr>
          <a:xfrm>
            <a:off x="2248399" y="271174"/>
            <a:ext cx="7683897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lumMod val="95000"/>
                  </a:srgbClr>
                </a:solidFill>
                <a:effectLst/>
                <a:uLnTx/>
                <a:uFillTx/>
                <a:latin typeface="Agency FB" panose="020B0503020202020204" pitchFamily="34" charset="0"/>
                <a:ea typeface="+mn-ea"/>
                <a:cs typeface="+mn-cs"/>
              </a:rPr>
              <a:t>EXPERIENCIAS</a:t>
            </a:r>
          </a:p>
        </p:txBody>
      </p:sp>
    </p:spTree>
    <p:extLst>
      <p:ext uri="{BB962C8B-B14F-4D97-AF65-F5344CB8AC3E}">
        <p14:creationId xmlns:p14="http://schemas.microsoft.com/office/powerpoint/2010/main" val="4279542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10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66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s-CL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ＭＳ Ｐゴシック" pitchFamily="34" charset="-128"/>
              <a:cs typeface="+mn-cs"/>
            </a:endParaRPr>
          </a:p>
        </p:txBody>
      </p:sp>
      <p:sp>
        <p:nvSpPr>
          <p:cNvPr id="3" name="Forma libre 2"/>
          <p:cNvSpPr/>
          <p:nvPr/>
        </p:nvSpPr>
        <p:spPr>
          <a:xfrm>
            <a:off x="2248399" y="1663560"/>
            <a:ext cx="8352928" cy="514800"/>
          </a:xfrm>
          <a:custGeom>
            <a:avLst/>
            <a:gdLst>
              <a:gd name="connsiteX0" fmla="*/ 0 w 8352928"/>
              <a:gd name="connsiteY0" fmla="*/ 85802 h 514800"/>
              <a:gd name="connsiteX1" fmla="*/ 85802 w 8352928"/>
              <a:gd name="connsiteY1" fmla="*/ 0 h 514800"/>
              <a:gd name="connsiteX2" fmla="*/ 8267126 w 8352928"/>
              <a:gd name="connsiteY2" fmla="*/ 0 h 514800"/>
              <a:gd name="connsiteX3" fmla="*/ 8352928 w 8352928"/>
              <a:gd name="connsiteY3" fmla="*/ 85802 h 514800"/>
              <a:gd name="connsiteX4" fmla="*/ 8352928 w 8352928"/>
              <a:gd name="connsiteY4" fmla="*/ 428998 h 514800"/>
              <a:gd name="connsiteX5" fmla="*/ 8267126 w 8352928"/>
              <a:gd name="connsiteY5" fmla="*/ 514800 h 514800"/>
              <a:gd name="connsiteX6" fmla="*/ 85802 w 8352928"/>
              <a:gd name="connsiteY6" fmla="*/ 514800 h 514800"/>
              <a:gd name="connsiteX7" fmla="*/ 0 w 8352928"/>
              <a:gd name="connsiteY7" fmla="*/ 428998 h 514800"/>
              <a:gd name="connsiteX8" fmla="*/ 0 w 8352928"/>
              <a:gd name="connsiteY8" fmla="*/ 85802 h 5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52928" h="514800">
                <a:moveTo>
                  <a:pt x="0" y="85802"/>
                </a:moveTo>
                <a:cubicBezTo>
                  <a:pt x="0" y="38415"/>
                  <a:pt x="38415" y="0"/>
                  <a:pt x="85802" y="0"/>
                </a:cubicBezTo>
                <a:lnTo>
                  <a:pt x="8267126" y="0"/>
                </a:lnTo>
                <a:cubicBezTo>
                  <a:pt x="8314513" y="0"/>
                  <a:pt x="8352928" y="38415"/>
                  <a:pt x="8352928" y="85802"/>
                </a:cubicBezTo>
                <a:lnTo>
                  <a:pt x="8352928" y="428998"/>
                </a:lnTo>
                <a:cubicBezTo>
                  <a:pt x="8352928" y="476385"/>
                  <a:pt x="8314513" y="514800"/>
                  <a:pt x="8267126" y="514800"/>
                </a:cubicBezTo>
                <a:lnTo>
                  <a:pt x="85802" y="514800"/>
                </a:lnTo>
                <a:cubicBezTo>
                  <a:pt x="38415" y="514800"/>
                  <a:pt x="0" y="476385"/>
                  <a:pt x="0" y="428998"/>
                </a:cubicBezTo>
                <a:lnTo>
                  <a:pt x="0" y="85802"/>
                </a:lnTo>
                <a:close/>
              </a:path>
            </a:pathLst>
          </a:custGeom>
          <a:solidFill>
            <a:srgbClr val="333399">
              <a:hueOff val="0"/>
              <a:satOff val="0"/>
              <a:lumOff val="0"/>
              <a:alphaOff val="0"/>
            </a:srgbClr>
          </a:solidFill>
          <a:ln w="254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spcFirstLastPara="0" vert="horz" wrap="square" lIns="108950" tIns="108950" rIns="108950" bIns="108950" numCol="1" spcCol="1270" anchor="ctr" anchorCtr="0">
            <a:noAutofit/>
          </a:bodyPr>
          <a:lstStyle/>
          <a:p>
            <a:pPr marL="0" marR="0" lvl="0" indent="0" algn="l" defTabSz="9779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2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Pensar en gestión y no en Acreditación.</a:t>
            </a:r>
          </a:p>
        </p:txBody>
      </p:sp>
      <p:sp>
        <p:nvSpPr>
          <p:cNvPr id="4" name="Forma libre 3"/>
          <p:cNvSpPr/>
          <p:nvPr/>
        </p:nvSpPr>
        <p:spPr>
          <a:xfrm>
            <a:off x="2248399" y="2241720"/>
            <a:ext cx="8352928" cy="514800"/>
          </a:xfrm>
          <a:custGeom>
            <a:avLst/>
            <a:gdLst>
              <a:gd name="connsiteX0" fmla="*/ 0 w 8352928"/>
              <a:gd name="connsiteY0" fmla="*/ 85802 h 514800"/>
              <a:gd name="connsiteX1" fmla="*/ 85802 w 8352928"/>
              <a:gd name="connsiteY1" fmla="*/ 0 h 514800"/>
              <a:gd name="connsiteX2" fmla="*/ 8267126 w 8352928"/>
              <a:gd name="connsiteY2" fmla="*/ 0 h 514800"/>
              <a:gd name="connsiteX3" fmla="*/ 8352928 w 8352928"/>
              <a:gd name="connsiteY3" fmla="*/ 85802 h 514800"/>
              <a:gd name="connsiteX4" fmla="*/ 8352928 w 8352928"/>
              <a:gd name="connsiteY4" fmla="*/ 428998 h 514800"/>
              <a:gd name="connsiteX5" fmla="*/ 8267126 w 8352928"/>
              <a:gd name="connsiteY5" fmla="*/ 514800 h 514800"/>
              <a:gd name="connsiteX6" fmla="*/ 85802 w 8352928"/>
              <a:gd name="connsiteY6" fmla="*/ 514800 h 514800"/>
              <a:gd name="connsiteX7" fmla="*/ 0 w 8352928"/>
              <a:gd name="connsiteY7" fmla="*/ 428998 h 514800"/>
              <a:gd name="connsiteX8" fmla="*/ 0 w 8352928"/>
              <a:gd name="connsiteY8" fmla="*/ 85802 h 5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52928" h="514800">
                <a:moveTo>
                  <a:pt x="0" y="85802"/>
                </a:moveTo>
                <a:cubicBezTo>
                  <a:pt x="0" y="38415"/>
                  <a:pt x="38415" y="0"/>
                  <a:pt x="85802" y="0"/>
                </a:cubicBezTo>
                <a:lnTo>
                  <a:pt x="8267126" y="0"/>
                </a:lnTo>
                <a:cubicBezTo>
                  <a:pt x="8314513" y="0"/>
                  <a:pt x="8352928" y="38415"/>
                  <a:pt x="8352928" y="85802"/>
                </a:cubicBezTo>
                <a:lnTo>
                  <a:pt x="8352928" y="428998"/>
                </a:lnTo>
                <a:cubicBezTo>
                  <a:pt x="8352928" y="476385"/>
                  <a:pt x="8314513" y="514800"/>
                  <a:pt x="8267126" y="514800"/>
                </a:cubicBezTo>
                <a:lnTo>
                  <a:pt x="85802" y="514800"/>
                </a:lnTo>
                <a:cubicBezTo>
                  <a:pt x="38415" y="514800"/>
                  <a:pt x="0" y="476385"/>
                  <a:pt x="0" y="428998"/>
                </a:cubicBezTo>
                <a:lnTo>
                  <a:pt x="0" y="85802"/>
                </a:lnTo>
                <a:close/>
              </a:path>
            </a:pathLst>
          </a:custGeom>
          <a:solidFill>
            <a:srgbClr val="333399">
              <a:hueOff val="0"/>
              <a:satOff val="0"/>
              <a:lumOff val="0"/>
              <a:alphaOff val="0"/>
            </a:srgbClr>
          </a:solidFill>
          <a:ln w="254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spcFirstLastPara="0" vert="horz" wrap="square" lIns="108950" tIns="108950" rIns="108950" bIns="108950" numCol="1" spcCol="1270" anchor="ctr" anchorCtr="0">
            <a:noAutofit/>
          </a:bodyPr>
          <a:lstStyle/>
          <a:p>
            <a:pPr marL="0" marR="0" lvl="0" indent="0" algn="l" defTabSz="9779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2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Todos hacemos acreditación.</a:t>
            </a:r>
          </a:p>
        </p:txBody>
      </p:sp>
      <p:sp>
        <p:nvSpPr>
          <p:cNvPr id="5" name="Forma libre 4"/>
          <p:cNvSpPr/>
          <p:nvPr/>
        </p:nvSpPr>
        <p:spPr>
          <a:xfrm>
            <a:off x="2248399" y="2819881"/>
            <a:ext cx="8352928" cy="514800"/>
          </a:xfrm>
          <a:custGeom>
            <a:avLst/>
            <a:gdLst>
              <a:gd name="connsiteX0" fmla="*/ 0 w 8352928"/>
              <a:gd name="connsiteY0" fmla="*/ 85802 h 514800"/>
              <a:gd name="connsiteX1" fmla="*/ 85802 w 8352928"/>
              <a:gd name="connsiteY1" fmla="*/ 0 h 514800"/>
              <a:gd name="connsiteX2" fmla="*/ 8267126 w 8352928"/>
              <a:gd name="connsiteY2" fmla="*/ 0 h 514800"/>
              <a:gd name="connsiteX3" fmla="*/ 8352928 w 8352928"/>
              <a:gd name="connsiteY3" fmla="*/ 85802 h 514800"/>
              <a:gd name="connsiteX4" fmla="*/ 8352928 w 8352928"/>
              <a:gd name="connsiteY4" fmla="*/ 428998 h 514800"/>
              <a:gd name="connsiteX5" fmla="*/ 8267126 w 8352928"/>
              <a:gd name="connsiteY5" fmla="*/ 514800 h 514800"/>
              <a:gd name="connsiteX6" fmla="*/ 85802 w 8352928"/>
              <a:gd name="connsiteY6" fmla="*/ 514800 h 514800"/>
              <a:gd name="connsiteX7" fmla="*/ 0 w 8352928"/>
              <a:gd name="connsiteY7" fmla="*/ 428998 h 514800"/>
              <a:gd name="connsiteX8" fmla="*/ 0 w 8352928"/>
              <a:gd name="connsiteY8" fmla="*/ 85802 h 5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52928" h="514800">
                <a:moveTo>
                  <a:pt x="0" y="85802"/>
                </a:moveTo>
                <a:cubicBezTo>
                  <a:pt x="0" y="38415"/>
                  <a:pt x="38415" y="0"/>
                  <a:pt x="85802" y="0"/>
                </a:cubicBezTo>
                <a:lnTo>
                  <a:pt x="8267126" y="0"/>
                </a:lnTo>
                <a:cubicBezTo>
                  <a:pt x="8314513" y="0"/>
                  <a:pt x="8352928" y="38415"/>
                  <a:pt x="8352928" y="85802"/>
                </a:cubicBezTo>
                <a:lnTo>
                  <a:pt x="8352928" y="428998"/>
                </a:lnTo>
                <a:cubicBezTo>
                  <a:pt x="8352928" y="476385"/>
                  <a:pt x="8314513" y="514800"/>
                  <a:pt x="8267126" y="514800"/>
                </a:cubicBezTo>
                <a:lnTo>
                  <a:pt x="85802" y="514800"/>
                </a:lnTo>
                <a:cubicBezTo>
                  <a:pt x="38415" y="514800"/>
                  <a:pt x="0" y="476385"/>
                  <a:pt x="0" y="428998"/>
                </a:cubicBezTo>
                <a:lnTo>
                  <a:pt x="0" y="85802"/>
                </a:lnTo>
                <a:close/>
              </a:path>
            </a:pathLst>
          </a:custGeom>
          <a:solidFill>
            <a:srgbClr val="333399">
              <a:hueOff val="0"/>
              <a:satOff val="0"/>
              <a:lumOff val="0"/>
              <a:alphaOff val="0"/>
            </a:srgbClr>
          </a:solidFill>
          <a:ln w="254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spcFirstLastPara="0" vert="horz" wrap="square" lIns="108950" tIns="108950" rIns="108950" bIns="108950" numCol="1" spcCol="1270" anchor="ctr" anchorCtr="0">
            <a:noAutofit/>
          </a:bodyPr>
          <a:lstStyle/>
          <a:p>
            <a:pPr marL="0" marR="0" lvl="0" indent="0" algn="l" defTabSz="9779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2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Ingreso de data correcta y útil.</a:t>
            </a:r>
          </a:p>
        </p:txBody>
      </p:sp>
      <p:sp>
        <p:nvSpPr>
          <p:cNvPr id="6" name="Forma libre 5"/>
          <p:cNvSpPr/>
          <p:nvPr/>
        </p:nvSpPr>
        <p:spPr>
          <a:xfrm>
            <a:off x="2248399" y="3398041"/>
            <a:ext cx="8352928" cy="514800"/>
          </a:xfrm>
          <a:custGeom>
            <a:avLst/>
            <a:gdLst>
              <a:gd name="connsiteX0" fmla="*/ 0 w 8352928"/>
              <a:gd name="connsiteY0" fmla="*/ 85802 h 514800"/>
              <a:gd name="connsiteX1" fmla="*/ 85802 w 8352928"/>
              <a:gd name="connsiteY1" fmla="*/ 0 h 514800"/>
              <a:gd name="connsiteX2" fmla="*/ 8267126 w 8352928"/>
              <a:gd name="connsiteY2" fmla="*/ 0 h 514800"/>
              <a:gd name="connsiteX3" fmla="*/ 8352928 w 8352928"/>
              <a:gd name="connsiteY3" fmla="*/ 85802 h 514800"/>
              <a:gd name="connsiteX4" fmla="*/ 8352928 w 8352928"/>
              <a:gd name="connsiteY4" fmla="*/ 428998 h 514800"/>
              <a:gd name="connsiteX5" fmla="*/ 8267126 w 8352928"/>
              <a:gd name="connsiteY5" fmla="*/ 514800 h 514800"/>
              <a:gd name="connsiteX6" fmla="*/ 85802 w 8352928"/>
              <a:gd name="connsiteY6" fmla="*/ 514800 h 514800"/>
              <a:gd name="connsiteX7" fmla="*/ 0 w 8352928"/>
              <a:gd name="connsiteY7" fmla="*/ 428998 h 514800"/>
              <a:gd name="connsiteX8" fmla="*/ 0 w 8352928"/>
              <a:gd name="connsiteY8" fmla="*/ 85802 h 5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52928" h="514800">
                <a:moveTo>
                  <a:pt x="0" y="85802"/>
                </a:moveTo>
                <a:cubicBezTo>
                  <a:pt x="0" y="38415"/>
                  <a:pt x="38415" y="0"/>
                  <a:pt x="85802" y="0"/>
                </a:cubicBezTo>
                <a:lnTo>
                  <a:pt x="8267126" y="0"/>
                </a:lnTo>
                <a:cubicBezTo>
                  <a:pt x="8314513" y="0"/>
                  <a:pt x="8352928" y="38415"/>
                  <a:pt x="8352928" y="85802"/>
                </a:cubicBezTo>
                <a:lnTo>
                  <a:pt x="8352928" y="428998"/>
                </a:lnTo>
                <a:cubicBezTo>
                  <a:pt x="8352928" y="476385"/>
                  <a:pt x="8314513" y="514800"/>
                  <a:pt x="8267126" y="514800"/>
                </a:cubicBezTo>
                <a:lnTo>
                  <a:pt x="85802" y="514800"/>
                </a:lnTo>
                <a:cubicBezTo>
                  <a:pt x="38415" y="514800"/>
                  <a:pt x="0" y="476385"/>
                  <a:pt x="0" y="428998"/>
                </a:cubicBezTo>
                <a:lnTo>
                  <a:pt x="0" y="85802"/>
                </a:lnTo>
                <a:close/>
              </a:path>
            </a:pathLst>
          </a:custGeom>
          <a:solidFill>
            <a:srgbClr val="333399">
              <a:hueOff val="0"/>
              <a:satOff val="0"/>
              <a:lumOff val="0"/>
              <a:alphaOff val="0"/>
            </a:srgbClr>
          </a:solidFill>
          <a:ln w="254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spcFirstLastPara="0" vert="horz" wrap="square" lIns="108950" tIns="108950" rIns="108950" bIns="108950" numCol="1" spcCol="1270" anchor="ctr" anchorCtr="0">
            <a:noAutofit/>
          </a:bodyPr>
          <a:lstStyle/>
          <a:p>
            <a:pPr marL="0" marR="0" lvl="0" indent="0" algn="l" defTabSz="9779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2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Actualización de planes de mejora en forma anual.</a:t>
            </a:r>
            <a:endParaRPr kumimoji="0" lang="es-ES" sz="22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7" name="Forma libre 6"/>
          <p:cNvSpPr/>
          <p:nvPr/>
        </p:nvSpPr>
        <p:spPr>
          <a:xfrm>
            <a:off x="2248399" y="3976201"/>
            <a:ext cx="8352928" cy="514800"/>
          </a:xfrm>
          <a:custGeom>
            <a:avLst/>
            <a:gdLst>
              <a:gd name="connsiteX0" fmla="*/ 0 w 8352928"/>
              <a:gd name="connsiteY0" fmla="*/ 85802 h 514800"/>
              <a:gd name="connsiteX1" fmla="*/ 85802 w 8352928"/>
              <a:gd name="connsiteY1" fmla="*/ 0 h 514800"/>
              <a:gd name="connsiteX2" fmla="*/ 8267126 w 8352928"/>
              <a:gd name="connsiteY2" fmla="*/ 0 h 514800"/>
              <a:gd name="connsiteX3" fmla="*/ 8352928 w 8352928"/>
              <a:gd name="connsiteY3" fmla="*/ 85802 h 514800"/>
              <a:gd name="connsiteX4" fmla="*/ 8352928 w 8352928"/>
              <a:gd name="connsiteY4" fmla="*/ 428998 h 514800"/>
              <a:gd name="connsiteX5" fmla="*/ 8267126 w 8352928"/>
              <a:gd name="connsiteY5" fmla="*/ 514800 h 514800"/>
              <a:gd name="connsiteX6" fmla="*/ 85802 w 8352928"/>
              <a:gd name="connsiteY6" fmla="*/ 514800 h 514800"/>
              <a:gd name="connsiteX7" fmla="*/ 0 w 8352928"/>
              <a:gd name="connsiteY7" fmla="*/ 428998 h 514800"/>
              <a:gd name="connsiteX8" fmla="*/ 0 w 8352928"/>
              <a:gd name="connsiteY8" fmla="*/ 85802 h 5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52928" h="514800">
                <a:moveTo>
                  <a:pt x="0" y="85802"/>
                </a:moveTo>
                <a:cubicBezTo>
                  <a:pt x="0" y="38415"/>
                  <a:pt x="38415" y="0"/>
                  <a:pt x="85802" y="0"/>
                </a:cubicBezTo>
                <a:lnTo>
                  <a:pt x="8267126" y="0"/>
                </a:lnTo>
                <a:cubicBezTo>
                  <a:pt x="8314513" y="0"/>
                  <a:pt x="8352928" y="38415"/>
                  <a:pt x="8352928" y="85802"/>
                </a:cubicBezTo>
                <a:lnTo>
                  <a:pt x="8352928" y="428998"/>
                </a:lnTo>
                <a:cubicBezTo>
                  <a:pt x="8352928" y="476385"/>
                  <a:pt x="8314513" y="514800"/>
                  <a:pt x="8267126" y="514800"/>
                </a:cubicBezTo>
                <a:lnTo>
                  <a:pt x="85802" y="514800"/>
                </a:lnTo>
                <a:cubicBezTo>
                  <a:pt x="38415" y="514800"/>
                  <a:pt x="0" y="476385"/>
                  <a:pt x="0" y="428998"/>
                </a:cubicBezTo>
                <a:lnTo>
                  <a:pt x="0" y="85802"/>
                </a:lnTo>
                <a:close/>
              </a:path>
            </a:pathLst>
          </a:custGeom>
          <a:solidFill>
            <a:srgbClr val="FFC000"/>
          </a:solidFill>
          <a:ln w="254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spcFirstLastPara="0" vert="horz" wrap="square" lIns="108950" tIns="108950" rIns="108950" bIns="108950" numCol="1" spcCol="1270" anchor="ctr" anchorCtr="0">
            <a:noAutofit/>
          </a:bodyPr>
          <a:lstStyle/>
          <a:p>
            <a:pPr marL="0" marR="0" lvl="0" indent="0" algn="l" defTabSz="9779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2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/>
                <a:ea typeface="+mn-ea"/>
                <a:cs typeface="+mn-cs"/>
              </a:rPr>
              <a:t>Capacitar e instruir a toda la organización en forma permanente.</a:t>
            </a:r>
            <a:endParaRPr kumimoji="0" lang="es-ES" sz="22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57752"/>
            <a:ext cx="12192000" cy="52763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9" name="Proceso alternativo 8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14167"/>
            <a:ext cx="12192000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1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2578088" y="1007017"/>
            <a:ext cx="7035825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2" name="Rectángulo 11"/>
          <p:cNvSpPr/>
          <p:nvPr/>
        </p:nvSpPr>
        <p:spPr>
          <a:xfrm>
            <a:off x="2248399" y="271174"/>
            <a:ext cx="7683897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lumMod val="95000"/>
                  </a:srgbClr>
                </a:solidFill>
                <a:effectLst/>
                <a:uLnTx/>
                <a:uFillTx/>
                <a:latin typeface="Agency FB" panose="020B0503020202020204" pitchFamily="34" charset="0"/>
                <a:ea typeface="+mn-ea"/>
                <a:cs typeface="+mn-cs"/>
              </a:rPr>
              <a:t>EXPERIENCIAS</a:t>
            </a:r>
          </a:p>
        </p:txBody>
      </p:sp>
    </p:spTree>
    <p:extLst>
      <p:ext uri="{BB962C8B-B14F-4D97-AF65-F5344CB8AC3E}">
        <p14:creationId xmlns:p14="http://schemas.microsoft.com/office/powerpoint/2010/main" val="1048579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10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66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s-CL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ＭＳ Ｐゴシック" pitchFamily="34" charset="-128"/>
              <a:cs typeface="+mn-cs"/>
            </a:endParaRPr>
          </a:p>
        </p:txBody>
      </p:sp>
      <p:sp>
        <p:nvSpPr>
          <p:cNvPr id="3" name="Forma libre 2"/>
          <p:cNvSpPr/>
          <p:nvPr/>
        </p:nvSpPr>
        <p:spPr>
          <a:xfrm>
            <a:off x="2248399" y="1663560"/>
            <a:ext cx="8352928" cy="514800"/>
          </a:xfrm>
          <a:custGeom>
            <a:avLst/>
            <a:gdLst>
              <a:gd name="connsiteX0" fmla="*/ 0 w 8352928"/>
              <a:gd name="connsiteY0" fmla="*/ 85802 h 514800"/>
              <a:gd name="connsiteX1" fmla="*/ 85802 w 8352928"/>
              <a:gd name="connsiteY1" fmla="*/ 0 h 514800"/>
              <a:gd name="connsiteX2" fmla="*/ 8267126 w 8352928"/>
              <a:gd name="connsiteY2" fmla="*/ 0 h 514800"/>
              <a:gd name="connsiteX3" fmla="*/ 8352928 w 8352928"/>
              <a:gd name="connsiteY3" fmla="*/ 85802 h 514800"/>
              <a:gd name="connsiteX4" fmla="*/ 8352928 w 8352928"/>
              <a:gd name="connsiteY4" fmla="*/ 428998 h 514800"/>
              <a:gd name="connsiteX5" fmla="*/ 8267126 w 8352928"/>
              <a:gd name="connsiteY5" fmla="*/ 514800 h 514800"/>
              <a:gd name="connsiteX6" fmla="*/ 85802 w 8352928"/>
              <a:gd name="connsiteY6" fmla="*/ 514800 h 514800"/>
              <a:gd name="connsiteX7" fmla="*/ 0 w 8352928"/>
              <a:gd name="connsiteY7" fmla="*/ 428998 h 514800"/>
              <a:gd name="connsiteX8" fmla="*/ 0 w 8352928"/>
              <a:gd name="connsiteY8" fmla="*/ 85802 h 5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52928" h="514800">
                <a:moveTo>
                  <a:pt x="0" y="85802"/>
                </a:moveTo>
                <a:cubicBezTo>
                  <a:pt x="0" y="38415"/>
                  <a:pt x="38415" y="0"/>
                  <a:pt x="85802" y="0"/>
                </a:cubicBezTo>
                <a:lnTo>
                  <a:pt x="8267126" y="0"/>
                </a:lnTo>
                <a:cubicBezTo>
                  <a:pt x="8314513" y="0"/>
                  <a:pt x="8352928" y="38415"/>
                  <a:pt x="8352928" y="85802"/>
                </a:cubicBezTo>
                <a:lnTo>
                  <a:pt x="8352928" y="428998"/>
                </a:lnTo>
                <a:cubicBezTo>
                  <a:pt x="8352928" y="476385"/>
                  <a:pt x="8314513" y="514800"/>
                  <a:pt x="8267126" y="514800"/>
                </a:cubicBezTo>
                <a:lnTo>
                  <a:pt x="85802" y="514800"/>
                </a:lnTo>
                <a:cubicBezTo>
                  <a:pt x="38415" y="514800"/>
                  <a:pt x="0" y="476385"/>
                  <a:pt x="0" y="428998"/>
                </a:cubicBezTo>
                <a:lnTo>
                  <a:pt x="0" y="85802"/>
                </a:lnTo>
                <a:close/>
              </a:path>
            </a:pathLst>
          </a:custGeom>
          <a:solidFill>
            <a:srgbClr val="333399">
              <a:hueOff val="0"/>
              <a:satOff val="0"/>
              <a:lumOff val="0"/>
              <a:alphaOff val="0"/>
            </a:srgbClr>
          </a:solidFill>
          <a:ln w="254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spcFirstLastPara="0" vert="horz" wrap="square" lIns="108950" tIns="108950" rIns="108950" bIns="108950" numCol="1" spcCol="1270" anchor="ctr" anchorCtr="0">
            <a:noAutofit/>
          </a:bodyPr>
          <a:lstStyle/>
          <a:p>
            <a:pPr marL="0" marR="0" lvl="0" indent="0" algn="l" defTabSz="9779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2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Pensar en gestión y no en Acreditación.</a:t>
            </a:r>
          </a:p>
        </p:txBody>
      </p:sp>
      <p:sp>
        <p:nvSpPr>
          <p:cNvPr id="4" name="Forma libre 3"/>
          <p:cNvSpPr/>
          <p:nvPr/>
        </p:nvSpPr>
        <p:spPr>
          <a:xfrm>
            <a:off x="2248399" y="2241720"/>
            <a:ext cx="8352928" cy="514800"/>
          </a:xfrm>
          <a:custGeom>
            <a:avLst/>
            <a:gdLst>
              <a:gd name="connsiteX0" fmla="*/ 0 w 8352928"/>
              <a:gd name="connsiteY0" fmla="*/ 85802 h 514800"/>
              <a:gd name="connsiteX1" fmla="*/ 85802 w 8352928"/>
              <a:gd name="connsiteY1" fmla="*/ 0 h 514800"/>
              <a:gd name="connsiteX2" fmla="*/ 8267126 w 8352928"/>
              <a:gd name="connsiteY2" fmla="*/ 0 h 514800"/>
              <a:gd name="connsiteX3" fmla="*/ 8352928 w 8352928"/>
              <a:gd name="connsiteY3" fmla="*/ 85802 h 514800"/>
              <a:gd name="connsiteX4" fmla="*/ 8352928 w 8352928"/>
              <a:gd name="connsiteY4" fmla="*/ 428998 h 514800"/>
              <a:gd name="connsiteX5" fmla="*/ 8267126 w 8352928"/>
              <a:gd name="connsiteY5" fmla="*/ 514800 h 514800"/>
              <a:gd name="connsiteX6" fmla="*/ 85802 w 8352928"/>
              <a:gd name="connsiteY6" fmla="*/ 514800 h 514800"/>
              <a:gd name="connsiteX7" fmla="*/ 0 w 8352928"/>
              <a:gd name="connsiteY7" fmla="*/ 428998 h 514800"/>
              <a:gd name="connsiteX8" fmla="*/ 0 w 8352928"/>
              <a:gd name="connsiteY8" fmla="*/ 85802 h 5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52928" h="514800">
                <a:moveTo>
                  <a:pt x="0" y="85802"/>
                </a:moveTo>
                <a:cubicBezTo>
                  <a:pt x="0" y="38415"/>
                  <a:pt x="38415" y="0"/>
                  <a:pt x="85802" y="0"/>
                </a:cubicBezTo>
                <a:lnTo>
                  <a:pt x="8267126" y="0"/>
                </a:lnTo>
                <a:cubicBezTo>
                  <a:pt x="8314513" y="0"/>
                  <a:pt x="8352928" y="38415"/>
                  <a:pt x="8352928" y="85802"/>
                </a:cubicBezTo>
                <a:lnTo>
                  <a:pt x="8352928" y="428998"/>
                </a:lnTo>
                <a:cubicBezTo>
                  <a:pt x="8352928" y="476385"/>
                  <a:pt x="8314513" y="514800"/>
                  <a:pt x="8267126" y="514800"/>
                </a:cubicBezTo>
                <a:lnTo>
                  <a:pt x="85802" y="514800"/>
                </a:lnTo>
                <a:cubicBezTo>
                  <a:pt x="38415" y="514800"/>
                  <a:pt x="0" y="476385"/>
                  <a:pt x="0" y="428998"/>
                </a:cubicBezTo>
                <a:lnTo>
                  <a:pt x="0" y="85802"/>
                </a:lnTo>
                <a:close/>
              </a:path>
            </a:pathLst>
          </a:custGeom>
          <a:solidFill>
            <a:srgbClr val="333399">
              <a:hueOff val="0"/>
              <a:satOff val="0"/>
              <a:lumOff val="0"/>
              <a:alphaOff val="0"/>
            </a:srgbClr>
          </a:solidFill>
          <a:ln w="254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spcFirstLastPara="0" vert="horz" wrap="square" lIns="108950" tIns="108950" rIns="108950" bIns="108950" numCol="1" spcCol="1270" anchor="ctr" anchorCtr="0">
            <a:noAutofit/>
          </a:bodyPr>
          <a:lstStyle/>
          <a:p>
            <a:pPr marL="0" marR="0" lvl="0" indent="0" algn="l" defTabSz="9779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2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Todos hacemos acreditación.</a:t>
            </a:r>
          </a:p>
        </p:txBody>
      </p:sp>
      <p:sp>
        <p:nvSpPr>
          <p:cNvPr id="5" name="Forma libre 4"/>
          <p:cNvSpPr/>
          <p:nvPr/>
        </p:nvSpPr>
        <p:spPr>
          <a:xfrm>
            <a:off x="2248399" y="2819881"/>
            <a:ext cx="8352928" cy="514800"/>
          </a:xfrm>
          <a:custGeom>
            <a:avLst/>
            <a:gdLst>
              <a:gd name="connsiteX0" fmla="*/ 0 w 8352928"/>
              <a:gd name="connsiteY0" fmla="*/ 85802 h 514800"/>
              <a:gd name="connsiteX1" fmla="*/ 85802 w 8352928"/>
              <a:gd name="connsiteY1" fmla="*/ 0 h 514800"/>
              <a:gd name="connsiteX2" fmla="*/ 8267126 w 8352928"/>
              <a:gd name="connsiteY2" fmla="*/ 0 h 514800"/>
              <a:gd name="connsiteX3" fmla="*/ 8352928 w 8352928"/>
              <a:gd name="connsiteY3" fmla="*/ 85802 h 514800"/>
              <a:gd name="connsiteX4" fmla="*/ 8352928 w 8352928"/>
              <a:gd name="connsiteY4" fmla="*/ 428998 h 514800"/>
              <a:gd name="connsiteX5" fmla="*/ 8267126 w 8352928"/>
              <a:gd name="connsiteY5" fmla="*/ 514800 h 514800"/>
              <a:gd name="connsiteX6" fmla="*/ 85802 w 8352928"/>
              <a:gd name="connsiteY6" fmla="*/ 514800 h 514800"/>
              <a:gd name="connsiteX7" fmla="*/ 0 w 8352928"/>
              <a:gd name="connsiteY7" fmla="*/ 428998 h 514800"/>
              <a:gd name="connsiteX8" fmla="*/ 0 w 8352928"/>
              <a:gd name="connsiteY8" fmla="*/ 85802 h 5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52928" h="514800">
                <a:moveTo>
                  <a:pt x="0" y="85802"/>
                </a:moveTo>
                <a:cubicBezTo>
                  <a:pt x="0" y="38415"/>
                  <a:pt x="38415" y="0"/>
                  <a:pt x="85802" y="0"/>
                </a:cubicBezTo>
                <a:lnTo>
                  <a:pt x="8267126" y="0"/>
                </a:lnTo>
                <a:cubicBezTo>
                  <a:pt x="8314513" y="0"/>
                  <a:pt x="8352928" y="38415"/>
                  <a:pt x="8352928" y="85802"/>
                </a:cubicBezTo>
                <a:lnTo>
                  <a:pt x="8352928" y="428998"/>
                </a:lnTo>
                <a:cubicBezTo>
                  <a:pt x="8352928" y="476385"/>
                  <a:pt x="8314513" y="514800"/>
                  <a:pt x="8267126" y="514800"/>
                </a:cubicBezTo>
                <a:lnTo>
                  <a:pt x="85802" y="514800"/>
                </a:lnTo>
                <a:cubicBezTo>
                  <a:pt x="38415" y="514800"/>
                  <a:pt x="0" y="476385"/>
                  <a:pt x="0" y="428998"/>
                </a:cubicBezTo>
                <a:lnTo>
                  <a:pt x="0" y="85802"/>
                </a:lnTo>
                <a:close/>
              </a:path>
            </a:pathLst>
          </a:custGeom>
          <a:solidFill>
            <a:srgbClr val="333399">
              <a:hueOff val="0"/>
              <a:satOff val="0"/>
              <a:lumOff val="0"/>
              <a:alphaOff val="0"/>
            </a:srgbClr>
          </a:solidFill>
          <a:ln w="254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spcFirstLastPara="0" vert="horz" wrap="square" lIns="108950" tIns="108950" rIns="108950" bIns="108950" numCol="1" spcCol="1270" anchor="ctr" anchorCtr="0">
            <a:noAutofit/>
          </a:bodyPr>
          <a:lstStyle/>
          <a:p>
            <a:pPr marL="0" marR="0" lvl="0" indent="0" algn="l" defTabSz="9779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2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Ingreso de data correcta y útil.</a:t>
            </a:r>
          </a:p>
        </p:txBody>
      </p:sp>
      <p:sp>
        <p:nvSpPr>
          <p:cNvPr id="6" name="Forma libre 5"/>
          <p:cNvSpPr/>
          <p:nvPr/>
        </p:nvSpPr>
        <p:spPr>
          <a:xfrm>
            <a:off x="2248399" y="3398041"/>
            <a:ext cx="8352928" cy="514800"/>
          </a:xfrm>
          <a:custGeom>
            <a:avLst/>
            <a:gdLst>
              <a:gd name="connsiteX0" fmla="*/ 0 w 8352928"/>
              <a:gd name="connsiteY0" fmla="*/ 85802 h 514800"/>
              <a:gd name="connsiteX1" fmla="*/ 85802 w 8352928"/>
              <a:gd name="connsiteY1" fmla="*/ 0 h 514800"/>
              <a:gd name="connsiteX2" fmla="*/ 8267126 w 8352928"/>
              <a:gd name="connsiteY2" fmla="*/ 0 h 514800"/>
              <a:gd name="connsiteX3" fmla="*/ 8352928 w 8352928"/>
              <a:gd name="connsiteY3" fmla="*/ 85802 h 514800"/>
              <a:gd name="connsiteX4" fmla="*/ 8352928 w 8352928"/>
              <a:gd name="connsiteY4" fmla="*/ 428998 h 514800"/>
              <a:gd name="connsiteX5" fmla="*/ 8267126 w 8352928"/>
              <a:gd name="connsiteY5" fmla="*/ 514800 h 514800"/>
              <a:gd name="connsiteX6" fmla="*/ 85802 w 8352928"/>
              <a:gd name="connsiteY6" fmla="*/ 514800 h 514800"/>
              <a:gd name="connsiteX7" fmla="*/ 0 w 8352928"/>
              <a:gd name="connsiteY7" fmla="*/ 428998 h 514800"/>
              <a:gd name="connsiteX8" fmla="*/ 0 w 8352928"/>
              <a:gd name="connsiteY8" fmla="*/ 85802 h 5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52928" h="514800">
                <a:moveTo>
                  <a:pt x="0" y="85802"/>
                </a:moveTo>
                <a:cubicBezTo>
                  <a:pt x="0" y="38415"/>
                  <a:pt x="38415" y="0"/>
                  <a:pt x="85802" y="0"/>
                </a:cubicBezTo>
                <a:lnTo>
                  <a:pt x="8267126" y="0"/>
                </a:lnTo>
                <a:cubicBezTo>
                  <a:pt x="8314513" y="0"/>
                  <a:pt x="8352928" y="38415"/>
                  <a:pt x="8352928" y="85802"/>
                </a:cubicBezTo>
                <a:lnTo>
                  <a:pt x="8352928" y="428998"/>
                </a:lnTo>
                <a:cubicBezTo>
                  <a:pt x="8352928" y="476385"/>
                  <a:pt x="8314513" y="514800"/>
                  <a:pt x="8267126" y="514800"/>
                </a:cubicBezTo>
                <a:lnTo>
                  <a:pt x="85802" y="514800"/>
                </a:lnTo>
                <a:cubicBezTo>
                  <a:pt x="38415" y="514800"/>
                  <a:pt x="0" y="476385"/>
                  <a:pt x="0" y="428998"/>
                </a:cubicBezTo>
                <a:lnTo>
                  <a:pt x="0" y="85802"/>
                </a:lnTo>
                <a:close/>
              </a:path>
            </a:pathLst>
          </a:custGeom>
          <a:solidFill>
            <a:srgbClr val="333399">
              <a:hueOff val="0"/>
              <a:satOff val="0"/>
              <a:lumOff val="0"/>
              <a:alphaOff val="0"/>
            </a:srgbClr>
          </a:solidFill>
          <a:ln w="254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spcFirstLastPara="0" vert="horz" wrap="square" lIns="108950" tIns="108950" rIns="108950" bIns="108950" numCol="1" spcCol="1270" anchor="ctr" anchorCtr="0">
            <a:noAutofit/>
          </a:bodyPr>
          <a:lstStyle/>
          <a:p>
            <a:pPr marL="0" marR="0" lvl="0" indent="0" algn="l" defTabSz="9779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2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Actualización de planes de mejora en forma anual.</a:t>
            </a:r>
            <a:endParaRPr kumimoji="0" lang="es-ES" sz="22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7" name="Forma libre 6"/>
          <p:cNvSpPr/>
          <p:nvPr/>
        </p:nvSpPr>
        <p:spPr>
          <a:xfrm>
            <a:off x="2248399" y="3976201"/>
            <a:ext cx="8352928" cy="514800"/>
          </a:xfrm>
          <a:custGeom>
            <a:avLst/>
            <a:gdLst>
              <a:gd name="connsiteX0" fmla="*/ 0 w 8352928"/>
              <a:gd name="connsiteY0" fmla="*/ 85802 h 514800"/>
              <a:gd name="connsiteX1" fmla="*/ 85802 w 8352928"/>
              <a:gd name="connsiteY1" fmla="*/ 0 h 514800"/>
              <a:gd name="connsiteX2" fmla="*/ 8267126 w 8352928"/>
              <a:gd name="connsiteY2" fmla="*/ 0 h 514800"/>
              <a:gd name="connsiteX3" fmla="*/ 8352928 w 8352928"/>
              <a:gd name="connsiteY3" fmla="*/ 85802 h 514800"/>
              <a:gd name="connsiteX4" fmla="*/ 8352928 w 8352928"/>
              <a:gd name="connsiteY4" fmla="*/ 428998 h 514800"/>
              <a:gd name="connsiteX5" fmla="*/ 8267126 w 8352928"/>
              <a:gd name="connsiteY5" fmla="*/ 514800 h 514800"/>
              <a:gd name="connsiteX6" fmla="*/ 85802 w 8352928"/>
              <a:gd name="connsiteY6" fmla="*/ 514800 h 514800"/>
              <a:gd name="connsiteX7" fmla="*/ 0 w 8352928"/>
              <a:gd name="connsiteY7" fmla="*/ 428998 h 514800"/>
              <a:gd name="connsiteX8" fmla="*/ 0 w 8352928"/>
              <a:gd name="connsiteY8" fmla="*/ 85802 h 5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52928" h="514800">
                <a:moveTo>
                  <a:pt x="0" y="85802"/>
                </a:moveTo>
                <a:cubicBezTo>
                  <a:pt x="0" y="38415"/>
                  <a:pt x="38415" y="0"/>
                  <a:pt x="85802" y="0"/>
                </a:cubicBezTo>
                <a:lnTo>
                  <a:pt x="8267126" y="0"/>
                </a:lnTo>
                <a:cubicBezTo>
                  <a:pt x="8314513" y="0"/>
                  <a:pt x="8352928" y="38415"/>
                  <a:pt x="8352928" y="85802"/>
                </a:cubicBezTo>
                <a:lnTo>
                  <a:pt x="8352928" y="428998"/>
                </a:lnTo>
                <a:cubicBezTo>
                  <a:pt x="8352928" y="476385"/>
                  <a:pt x="8314513" y="514800"/>
                  <a:pt x="8267126" y="514800"/>
                </a:cubicBezTo>
                <a:lnTo>
                  <a:pt x="85802" y="514800"/>
                </a:lnTo>
                <a:cubicBezTo>
                  <a:pt x="38415" y="514800"/>
                  <a:pt x="0" y="476385"/>
                  <a:pt x="0" y="428998"/>
                </a:cubicBezTo>
                <a:lnTo>
                  <a:pt x="0" y="85802"/>
                </a:lnTo>
                <a:close/>
              </a:path>
            </a:pathLst>
          </a:custGeom>
          <a:solidFill>
            <a:srgbClr val="333399">
              <a:hueOff val="0"/>
              <a:satOff val="0"/>
              <a:lumOff val="0"/>
              <a:alphaOff val="0"/>
            </a:srgbClr>
          </a:solidFill>
          <a:ln w="254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spcFirstLastPara="0" vert="horz" wrap="square" lIns="108950" tIns="108950" rIns="108950" bIns="108950" numCol="1" spcCol="1270" anchor="ctr" anchorCtr="0">
            <a:noAutofit/>
          </a:bodyPr>
          <a:lstStyle/>
          <a:p>
            <a:pPr marL="0" marR="0" lvl="0" indent="0" algn="l" defTabSz="9779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2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Capacitar e instruir a toda la organización en forma permanente.</a:t>
            </a:r>
            <a:endParaRPr kumimoji="0" lang="es-ES" sz="22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8" name="Forma libre 7"/>
          <p:cNvSpPr/>
          <p:nvPr/>
        </p:nvSpPr>
        <p:spPr>
          <a:xfrm>
            <a:off x="2248399" y="4554361"/>
            <a:ext cx="8352928" cy="514800"/>
          </a:xfrm>
          <a:custGeom>
            <a:avLst/>
            <a:gdLst>
              <a:gd name="connsiteX0" fmla="*/ 0 w 8352928"/>
              <a:gd name="connsiteY0" fmla="*/ 85802 h 514800"/>
              <a:gd name="connsiteX1" fmla="*/ 85802 w 8352928"/>
              <a:gd name="connsiteY1" fmla="*/ 0 h 514800"/>
              <a:gd name="connsiteX2" fmla="*/ 8267126 w 8352928"/>
              <a:gd name="connsiteY2" fmla="*/ 0 h 514800"/>
              <a:gd name="connsiteX3" fmla="*/ 8352928 w 8352928"/>
              <a:gd name="connsiteY3" fmla="*/ 85802 h 514800"/>
              <a:gd name="connsiteX4" fmla="*/ 8352928 w 8352928"/>
              <a:gd name="connsiteY4" fmla="*/ 428998 h 514800"/>
              <a:gd name="connsiteX5" fmla="*/ 8267126 w 8352928"/>
              <a:gd name="connsiteY5" fmla="*/ 514800 h 514800"/>
              <a:gd name="connsiteX6" fmla="*/ 85802 w 8352928"/>
              <a:gd name="connsiteY6" fmla="*/ 514800 h 514800"/>
              <a:gd name="connsiteX7" fmla="*/ 0 w 8352928"/>
              <a:gd name="connsiteY7" fmla="*/ 428998 h 514800"/>
              <a:gd name="connsiteX8" fmla="*/ 0 w 8352928"/>
              <a:gd name="connsiteY8" fmla="*/ 85802 h 5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52928" h="514800">
                <a:moveTo>
                  <a:pt x="0" y="85802"/>
                </a:moveTo>
                <a:cubicBezTo>
                  <a:pt x="0" y="38415"/>
                  <a:pt x="38415" y="0"/>
                  <a:pt x="85802" y="0"/>
                </a:cubicBezTo>
                <a:lnTo>
                  <a:pt x="8267126" y="0"/>
                </a:lnTo>
                <a:cubicBezTo>
                  <a:pt x="8314513" y="0"/>
                  <a:pt x="8352928" y="38415"/>
                  <a:pt x="8352928" y="85802"/>
                </a:cubicBezTo>
                <a:lnTo>
                  <a:pt x="8352928" y="428998"/>
                </a:lnTo>
                <a:cubicBezTo>
                  <a:pt x="8352928" y="476385"/>
                  <a:pt x="8314513" y="514800"/>
                  <a:pt x="8267126" y="514800"/>
                </a:cubicBezTo>
                <a:lnTo>
                  <a:pt x="85802" y="514800"/>
                </a:lnTo>
                <a:cubicBezTo>
                  <a:pt x="38415" y="514800"/>
                  <a:pt x="0" y="476385"/>
                  <a:pt x="0" y="428998"/>
                </a:cubicBezTo>
                <a:lnTo>
                  <a:pt x="0" y="85802"/>
                </a:lnTo>
                <a:close/>
              </a:path>
            </a:pathLst>
          </a:custGeom>
          <a:solidFill>
            <a:srgbClr val="FFC000"/>
          </a:solidFill>
          <a:ln w="254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spcFirstLastPara="0" vert="horz" wrap="square" lIns="108950" tIns="108950" rIns="108950" bIns="108950" numCol="1" spcCol="1270" anchor="ctr" anchorCtr="0">
            <a:noAutofit/>
          </a:bodyPr>
          <a:lstStyle/>
          <a:p>
            <a:pPr marL="0" marR="0" lvl="0" indent="0" algn="l" defTabSz="9779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lang="es-MX" sz="2200" kern="0" dirty="0">
                <a:ln w="0"/>
                <a:solidFill>
                  <a:srgbClr val="000000"/>
                </a:soli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  <a:latin typeface="Arial"/>
              </a:rPr>
              <a:t>Auto evaluación y mejora continua de los procesos.</a:t>
            </a:r>
            <a:endParaRPr lang="es-ES" sz="2200" kern="0" dirty="0">
              <a:ln w="0"/>
              <a:solidFill>
                <a:srgbClr val="000000"/>
              </a:solidFill>
              <a:effectLst>
                <a:outerShdw blurRad="38100" dist="19050" dir="2700000" algn="tl" rotWithShape="0">
                  <a:srgbClr val="000000">
                    <a:alpha val="40000"/>
                  </a:srgbClr>
                </a:outerShdw>
              </a:effectLst>
              <a:latin typeface="Arial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57752"/>
            <a:ext cx="12192000" cy="52763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11" name="Proceso alternativo 10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14167"/>
            <a:ext cx="12192000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2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2578088" y="1007017"/>
            <a:ext cx="7035825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3" name="Rectángulo 12"/>
          <p:cNvSpPr/>
          <p:nvPr/>
        </p:nvSpPr>
        <p:spPr>
          <a:xfrm>
            <a:off x="2248399" y="271174"/>
            <a:ext cx="7683897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lumMod val="95000"/>
                  </a:srgbClr>
                </a:solidFill>
                <a:effectLst/>
                <a:uLnTx/>
                <a:uFillTx/>
                <a:latin typeface="Agency FB" panose="020B0503020202020204" pitchFamily="34" charset="0"/>
                <a:ea typeface="+mn-ea"/>
                <a:cs typeface="+mn-cs"/>
              </a:rPr>
              <a:t>EXPERIENCIAS</a:t>
            </a:r>
          </a:p>
        </p:txBody>
      </p:sp>
    </p:spTree>
    <p:extLst>
      <p:ext uri="{BB962C8B-B14F-4D97-AF65-F5344CB8AC3E}">
        <p14:creationId xmlns:p14="http://schemas.microsoft.com/office/powerpoint/2010/main" val="3660858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10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66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s-CL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ＭＳ Ｐゴシック" pitchFamily="34" charset="-128"/>
              <a:cs typeface="+mn-cs"/>
            </a:endParaRPr>
          </a:p>
        </p:txBody>
      </p:sp>
      <p:sp>
        <p:nvSpPr>
          <p:cNvPr id="3" name="Forma libre 2"/>
          <p:cNvSpPr/>
          <p:nvPr/>
        </p:nvSpPr>
        <p:spPr>
          <a:xfrm>
            <a:off x="2248399" y="1663560"/>
            <a:ext cx="8352928" cy="514800"/>
          </a:xfrm>
          <a:custGeom>
            <a:avLst/>
            <a:gdLst>
              <a:gd name="connsiteX0" fmla="*/ 0 w 8352928"/>
              <a:gd name="connsiteY0" fmla="*/ 85802 h 514800"/>
              <a:gd name="connsiteX1" fmla="*/ 85802 w 8352928"/>
              <a:gd name="connsiteY1" fmla="*/ 0 h 514800"/>
              <a:gd name="connsiteX2" fmla="*/ 8267126 w 8352928"/>
              <a:gd name="connsiteY2" fmla="*/ 0 h 514800"/>
              <a:gd name="connsiteX3" fmla="*/ 8352928 w 8352928"/>
              <a:gd name="connsiteY3" fmla="*/ 85802 h 514800"/>
              <a:gd name="connsiteX4" fmla="*/ 8352928 w 8352928"/>
              <a:gd name="connsiteY4" fmla="*/ 428998 h 514800"/>
              <a:gd name="connsiteX5" fmla="*/ 8267126 w 8352928"/>
              <a:gd name="connsiteY5" fmla="*/ 514800 h 514800"/>
              <a:gd name="connsiteX6" fmla="*/ 85802 w 8352928"/>
              <a:gd name="connsiteY6" fmla="*/ 514800 h 514800"/>
              <a:gd name="connsiteX7" fmla="*/ 0 w 8352928"/>
              <a:gd name="connsiteY7" fmla="*/ 428998 h 514800"/>
              <a:gd name="connsiteX8" fmla="*/ 0 w 8352928"/>
              <a:gd name="connsiteY8" fmla="*/ 85802 h 5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52928" h="514800">
                <a:moveTo>
                  <a:pt x="0" y="85802"/>
                </a:moveTo>
                <a:cubicBezTo>
                  <a:pt x="0" y="38415"/>
                  <a:pt x="38415" y="0"/>
                  <a:pt x="85802" y="0"/>
                </a:cubicBezTo>
                <a:lnTo>
                  <a:pt x="8267126" y="0"/>
                </a:lnTo>
                <a:cubicBezTo>
                  <a:pt x="8314513" y="0"/>
                  <a:pt x="8352928" y="38415"/>
                  <a:pt x="8352928" y="85802"/>
                </a:cubicBezTo>
                <a:lnTo>
                  <a:pt x="8352928" y="428998"/>
                </a:lnTo>
                <a:cubicBezTo>
                  <a:pt x="8352928" y="476385"/>
                  <a:pt x="8314513" y="514800"/>
                  <a:pt x="8267126" y="514800"/>
                </a:cubicBezTo>
                <a:lnTo>
                  <a:pt x="85802" y="514800"/>
                </a:lnTo>
                <a:cubicBezTo>
                  <a:pt x="38415" y="514800"/>
                  <a:pt x="0" y="476385"/>
                  <a:pt x="0" y="428998"/>
                </a:cubicBezTo>
                <a:lnTo>
                  <a:pt x="0" y="85802"/>
                </a:lnTo>
                <a:close/>
              </a:path>
            </a:pathLst>
          </a:custGeom>
          <a:solidFill>
            <a:srgbClr val="333399">
              <a:hueOff val="0"/>
              <a:satOff val="0"/>
              <a:lumOff val="0"/>
              <a:alphaOff val="0"/>
            </a:srgbClr>
          </a:solidFill>
          <a:ln w="254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spcFirstLastPara="0" vert="horz" wrap="square" lIns="108950" tIns="108950" rIns="108950" bIns="108950" numCol="1" spcCol="1270" anchor="ctr" anchorCtr="0">
            <a:noAutofit/>
          </a:bodyPr>
          <a:lstStyle/>
          <a:p>
            <a:pPr marL="0" marR="0" lvl="0" indent="0" algn="l" defTabSz="9779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2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Pensar en gestión y no en Acreditación.</a:t>
            </a:r>
          </a:p>
        </p:txBody>
      </p:sp>
      <p:sp>
        <p:nvSpPr>
          <p:cNvPr id="4" name="Forma libre 3"/>
          <p:cNvSpPr/>
          <p:nvPr/>
        </p:nvSpPr>
        <p:spPr>
          <a:xfrm>
            <a:off x="2248399" y="2241720"/>
            <a:ext cx="8352928" cy="514800"/>
          </a:xfrm>
          <a:custGeom>
            <a:avLst/>
            <a:gdLst>
              <a:gd name="connsiteX0" fmla="*/ 0 w 8352928"/>
              <a:gd name="connsiteY0" fmla="*/ 85802 h 514800"/>
              <a:gd name="connsiteX1" fmla="*/ 85802 w 8352928"/>
              <a:gd name="connsiteY1" fmla="*/ 0 h 514800"/>
              <a:gd name="connsiteX2" fmla="*/ 8267126 w 8352928"/>
              <a:gd name="connsiteY2" fmla="*/ 0 h 514800"/>
              <a:gd name="connsiteX3" fmla="*/ 8352928 w 8352928"/>
              <a:gd name="connsiteY3" fmla="*/ 85802 h 514800"/>
              <a:gd name="connsiteX4" fmla="*/ 8352928 w 8352928"/>
              <a:gd name="connsiteY4" fmla="*/ 428998 h 514800"/>
              <a:gd name="connsiteX5" fmla="*/ 8267126 w 8352928"/>
              <a:gd name="connsiteY5" fmla="*/ 514800 h 514800"/>
              <a:gd name="connsiteX6" fmla="*/ 85802 w 8352928"/>
              <a:gd name="connsiteY6" fmla="*/ 514800 h 514800"/>
              <a:gd name="connsiteX7" fmla="*/ 0 w 8352928"/>
              <a:gd name="connsiteY7" fmla="*/ 428998 h 514800"/>
              <a:gd name="connsiteX8" fmla="*/ 0 w 8352928"/>
              <a:gd name="connsiteY8" fmla="*/ 85802 h 5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52928" h="514800">
                <a:moveTo>
                  <a:pt x="0" y="85802"/>
                </a:moveTo>
                <a:cubicBezTo>
                  <a:pt x="0" y="38415"/>
                  <a:pt x="38415" y="0"/>
                  <a:pt x="85802" y="0"/>
                </a:cubicBezTo>
                <a:lnTo>
                  <a:pt x="8267126" y="0"/>
                </a:lnTo>
                <a:cubicBezTo>
                  <a:pt x="8314513" y="0"/>
                  <a:pt x="8352928" y="38415"/>
                  <a:pt x="8352928" y="85802"/>
                </a:cubicBezTo>
                <a:lnTo>
                  <a:pt x="8352928" y="428998"/>
                </a:lnTo>
                <a:cubicBezTo>
                  <a:pt x="8352928" y="476385"/>
                  <a:pt x="8314513" y="514800"/>
                  <a:pt x="8267126" y="514800"/>
                </a:cubicBezTo>
                <a:lnTo>
                  <a:pt x="85802" y="514800"/>
                </a:lnTo>
                <a:cubicBezTo>
                  <a:pt x="38415" y="514800"/>
                  <a:pt x="0" y="476385"/>
                  <a:pt x="0" y="428998"/>
                </a:cubicBezTo>
                <a:lnTo>
                  <a:pt x="0" y="85802"/>
                </a:lnTo>
                <a:close/>
              </a:path>
            </a:pathLst>
          </a:custGeom>
          <a:solidFill>
            <a:srgbClr val="333399">
              <a:hueOff val="0"/>
              <a:satOff val="0"/>
              <a:lumOff val="0"/>
              <a:alphaOff val="0"/>
            </a:srgbClr>
          </a:solidFill>
          <a:ln w="254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spcFirstLastPara="0" vert="horz" wrap="square" lIns="108950" tIns="108950" rIns="108950" bIns="108950" numCol="1" spcCol="1270" anchor="ctr" anchorCtr="0">
            <a:noAutofit/>
          </a:bodyPr>
          <a:lstStyle/>
          <a:p>
            <a:pPr marL="0" marR="0" lvl="0" indent="0" algn="l" defTabSz="9779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2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Todos hacemos acreditación.</a:t>
            </a:r>
          </a:p>
        </p:txBody>
      </p:sp>
      <p:sp>
        <p:nvSpPr>
          <p:cNvPr id="5" name="Forma libre 4"/>
          <p:cNvSpPr/>
          <p:nvPr/>
        </p:nvSpPr>
        <p:spPr>
          <a:xfrm>
            <a:off x="2248399" y="2819881"/>
            <a:ext cx="8352928" cy="514800"/>
          </a:xfrm>
          <a:custGeom>
            <a:avLst/>
            <a:gdLst>
              <a:gd name="connsiteX0" fmla="*/ 0 w 8352928"/>
              <a:gd name="connsiteY0" fmla="*/ 85802 h 514800"/>
              <a:gd name="connsiteX1" fmla="*/ 85802 w 8352928"/>
              <a:gd name="connsiteY1" fmla="*/ 0 h 514800"/>
              <a:gd name="connsiteX2" fmla="*/ 8267126 w 8352928"/>
              <a:gd name="connsiteY2" fmla="*/ 0 h 514800"/>
              <a:gd name="connsiteX3" fmla="*/ 8352928 w 8352928"/>
              <a:gd name="connsiteY3" fmla="*/ 85802 h 514800"/>
              <a:gd name="connsiteX4" fmla="*/ 8352928 w 8352928"/>
              <a:gd name="connsiteY4" fmla="*/ 428998 h 514800"/>
              <a:gd name="connsiteX5" fmla="*/ 8267126 w 8352928"/>
              <a:gd name="connsiteY5" fmla="*/ 514800 h 514800"/>
              <a:gd name="connsiteX6" fmla="*/ 85802 w 8352928"/>
              <a:gd name="connsiteY6" fmla="*/ 514800 h 514800"/>
              <a:gd name="connsiteX7" fmla="*/ 0 w 8352928"/>
              <a:gd name="connsiteY7" fmla="*/ 428998 h 514800"/>
              <a:gd name="connsiteX8" fmla="*/ 0 w 8352928"/>
              <a:gd name="connsiteY8" fmla="*/ 85802 h 5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52928" h="514800">
                <a:moveTo>
                  <a:pt x="0" y="85802"/>
                </a:moveTo>
                <a:cubicBezTo>
                  <a:pt x="0" y="38415"/>
                  <a:pt x="38415" y="0"/>
                  <a:pt x="85802" y="0"/>
                </a:cubicBezTo>
                <a:lnTo>
                  <a:pt x="8267126" y="0"/>
                </a:lnTo>
                <a:cubicBezTo>
                  <a:pt x="8314513" y="0"/>
                  <a:pt x="8352928" y="38415"/>
                  <a:pt x="8352928" y="85802"/>
                </a:cubicBezTo>
                <a:lnTo>
                  <a:pt x="8352928" y="428998"/>
                </a:lnTo>
                <a:cubicBezTo>
                  <a:pt x="8352928" y="476385"/>
                  <a:pt x="8314513" y="514800"/>
                  <a:pt x="8267126" y="514800"/>
                </a:cubicBezTo>
                <a:lnTo>
                  <a:pt x="85802" y="514800"/>
                </a:lnTo>
                <a:cubicBezTo>
                  <a:pt x="38415" y="514800"/>
                  <a:pt x="0" y="476385"/>
                  <a:pt x="0" y="428998"/>
                </a:cubicBezTo>
                <a:lnTo>
                  <a:pt x="0" y="85802"/>
                </a:lnTo>
                <a:close/>
              </a:path>
            </a:pathLst>
          </a:custGeom>
          <a:solidFill>
            <a:srgbClr val="333399">
              <a:hueOff val="0"/>
              <a:satOff val="0"/>
              <a:lumOff val="0"/>
              <a:alphaOff val="0"/>
            </a:srgbClr>
          </a:solidFill>
          <a:ln w="254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spcFirstLastPara="0" vert="horz" wrap="square" lIns="108950" tIns="108950" rIns="108950" bIns="108950" numCol="1" spcCol="1270" anchor="ctr" anchorCtr="0">
            <a:noAutofit/>
          </a:bodyPr>
          <a:lstStyle/>
          <a:p>
            <a:pPr marL="0" marR="0" lvl="0" indent="0" algn="l" defTabSz="9779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2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Ingreso de data correcta y útil.</a:t>
            </a:r>
          </a:p>
        </p:txBody>
      </p:sp>
      <p:sp>
        <p:nvSpPr>
          <p:cNvPr id="6" name="Forma libre 5"/>
          <p:cNvSpPr/>
          <p:nvPr/>
        </p:nvSpPr>
        <p:spPr>
          <a:xfrm>
            <a:off x="2248399" y="3398041"/>
            <a:ext cx="8352928" cy="514800"/>
          </a:xfrm>
          <a:custGeom>
            <a:avLst/>
            <a:gdLst>
              <a:gd name="connsiteX0" fmla="*/ 0 w 8352928"/>
              <a:gd name="connsiteY0" fmla="*/ 85802 h 514800"/>
              <a:gd name="connsiteX1" fmla="*/ 85802 w 8352928"/>
              <a:gd name="connsiteY1" fmla="*/ 0 h 514800"/>
              <a:gd name="connsiteX2" fmla="*/ 8267126 w 8352928"/>
              <a:gd name="connsiteY2" fmla="*/ 0 h 514800"/>
              <a:gd name="connsiteX3" fmla="*/ 8352928 w 8352928"/>
              <a:gd name="connsiteY3" fmla="*/ 85802 h 514800"/>
              <a:gd name="connsiteX4" fmla="*/ 8352928 w 8352928"/>
              <a:gd name="connsiteY4" fmla="*/ 428998 h 514800"/>
              <a:gd name="connsiteX5" fmla="*/ 8267126 w 8352928"/>
              <a:gd name="connsiteY5" fmla="*/ 514800 h 514800"/>
              <a:gd name="connsiteX6" fmla="*/ 85802 w 8352928"/>
              <a:gd name="connsiteY6" fmla="*/ 514800 h 514800"/>
              <a:gd name="connsiteX7" fmla="*/ 0 w 8352928"/>
              <a:gd name="connsiteY7" fmla="*/ 428998 h 514800"/>
              <a:gd name="connsiteX8" fmla="*/ 0 w 8352928"/>
              <a:gd name="connsiteY8" fmla="*/ 85802 h 5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52928" h="514800">
                <a:moveTo>
                  <a:pt x="0" y="85802"/>
                </a:moveTo>
                <a:cubicBezTo>
                  <a:pt x="0" y="38415"/>
                  <a:pt x="38415" y="0"/>
                  <a:pt x="85802" y="0"/>
                </a:cubicBezTo>
                <a:lnTo>
                  <a:pt x="8267126" y="0"/>
                </a:lnTo>
                <a:cubicBezTo>
                  <a:pt x="8314513" y="0"/>
                  <a:pt x="8352928" y="38415"/>
                  <a:pt x="8352928" y="85802"/>
                </a:cubicBezTo>
                <a:lnTo>
                  <a:pt x="8352928" y="428998"/>
                </a:lnTo>
                <a:cubicBezTo>
                  <a:pt x="8352928" y="476385"/>
                  <a:pt x="8314513" y="514800"/>
                  <a:pt x="8267126" y="514800"/>
                </a:cubicBezTo>
                <a:lnTo>
                  <a:pt x="85802" y="514800"/>
                </a:lnTo>
                <a:cubicBezTo>
                  <a:pt x="38415" y="514800"/>
                  <a:pt x="0" y="476385"/>
                  <a:pt x="0" y="428998"/>
                </a:cubicBezTo>
                <a:lnTo>
                  <a:pt x="0" y="85802"/>
                </a:lnTo>
                <a:close/>
              </a:path>
            </a:pathLst>
          </a:custGeom>
          <a:solidFill>
            <a:srgbClr val="333399">
              <a:hueOff val="0"/>
              <a:satOff val="0"/>
              <a:lumOff val="0"/>
              <a:alphaOff val="0"/>
            </a:srgbClr>
          </a:solidFill>
          <a:ln w="254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spcFirstLastPara="0" vert="horz" wrap="square" lIns="108950" tIns="108950" rIns="108950" bIns="108950" numCol="1" spcCol="1270" anchor="ctr" anchorCtr="0">
            <a:noAutofit/>
          </a:bodyPr>
          <a:lstStyle/>
          <a:p>
            <a:pPr marL="0" marR="0" lvl="0" indent="0" algn="l" defTabSz="9779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2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Actualización de planes de mejora en forma anual.</a:t>
            </a:r>
            <a:endParaRPr kumimoji="0" lang="es-ES" sz="22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7" name="Forma libre 6"/>
          <p:cNvSpPr/>
          <p:nvPr/>
        </p:nvSpPr>
        <p:spPr>
          <a:xfrm>
            <a:off x="2248399" y="3976201"/>
            <a:ext cx="8352928" cy="514800"/>
          </a:xfrm>
          <a:custGeom>
            <a:avLst/>
            <a:gdLst>
              <a:gd name="connsiteX0" fmla="*/ 0 w 8352928"/>
              <a:gd name="connsiteY0" fmla="*/ 85802 h 514800"/>
              <a:gd name="connsiteX1" fmla="*/ 85802 w 8352928"/>
              <a:gd name="connsiteY1" fmla="*/ 0 h 514800"/>
              <a:gd name="connsiteX2" fmla="*/ 8267126 w 8352928"/>
              <a:gd name="connsiteY2" fmla="*/ 0 h 514800"/>
              <a:gd name="connsiteX3" fmla="*/ 8352928 w 8352928"/>
              <a:gd name="connsiteY3" fmla="*/ 85802 h 514800"/>
              <a:gd name="connsiteX4" fmla="*/ 8352928 w 8352928"/>
              <a:gd name="connsiteY4" fmla="*/ 428998 h 514800"/>
              <a:gd name="connsiteX5" fmla="*/ 8267126 w 8352928"/>
              <a:gd name="connsiteY5" fmla="*/ 514800 h 514800"/>
              <a:gd name="connsiteX6" fmla="*/ 85802 w 8352928"/>
              <a:gd name="connsiteY6" fmla="*/ 514800 h 514800"/>
              <a:gd name="connsiteX7" fmla="*/ 0 w 8352928"/>
              <a:gd name="connsiteY7" fmla="*/ 428998 h 514800"/>
              <a:gd name="connsiteX8" fmla="*/ 0 w 8352928"/>
              <a:gd name="connsiteY8" fmla="*/ 85802 h 5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52928" h="514800">
                <a:moveTo>
                  <a:pt x="0" y="85802"/>
                </a:moveTo>
                <a:cubicBezTo>
                  <a:pt x="0" y="38415"/>
                  <a:pt x="38415" y="0"/>
                  <a:pt x="85802" y="0"/>
                </a:cubicBezTo>
                <a:lnTo>
                  <a:pt x="8267126" y="0"/>
                </a:lnTo>
                <a:cubicBezTo>
                  <a:pt x="8314513" y="0"/>
                  <a:pt x="8352928" y="38415"/>
                  <a:pt x="8352928" y="85802"/>
                </a:cubicBezTo>
                <a:lnTo>
                  <a:pt x="8352928" y="428998"/>
                </a:lnTo>
                <a:cubicBezTo>
                  <a:pt x="8352928" y="476385"/>
                  <a:pt x="8314513" y="514800"/>
                  <a:pt x="8267126" y="514800"/>
                </a:cubicBezTo>
                <a:lnTo>
                  <a:pt x="85802" y="514800"/>
                </a:lnTo>
                <a:cubicBezTo>
                  <a:pt x="38415" y="514800"/>
                  <a:pt x="0" y="476385"/>
                  <a:pt x="0" y="428998"/>
                </a:cubicBezTo>
                <a:lnTo>
                  <a:pt x="0" y="85802"/>
                </a:lnTo>
                <a:close/>
              </a:path>
            </a:pathLst>
          </a:custGeom>
          <a:solidFill>
            <a:srgbClr val="333399">
              <a:hueOff val="0"/>
              <a:satOff val="0"/>
              <a:lumOff val="0"/>
              <a:alphaOff val="0"/>
            </a:srgbClr>
          </a:solidFill>
          <a:ln w="254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spcFirstLastPara="0" vert="horz" wrap="square" lIns="108950" tIns="108950" rIns="108950" bIns="108950" numCol="1" spcCol="1270" anchor="ctr" anchorCtr="0">
            <a:noAutofit/>
          </a:bodyPr>
          <a:lstStyle/>
          <a:p>
            <a:pPr marL="0" marR="0" lvl="0" indent="0" algn="l" defTabSz="9779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2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Capacitar e instruir a toda la organización en forma permanente.</a:t>
            </a:r>
            <a:endParaRPr kumimoji="0" lang="es-ES" sz="22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8" name="Forma libre 7"/>
          <p:cNvSpPr/>
          <p:nvPr/>
        </p:nvSpPr>
        <p:spPr>
          <a:xfrm>
            <a:off x="2248399" y="4554361"/>
            <a:ext cx="8352928" cy="514800"/>
          </a:xfrm>
          <a:custGeom>
            <a:avLst/>
            <a:gdLst>
              <a:gd name="connsiteX0" fmla="*/ 0 w 8352928"/>
              <a:gd name="connsiteY0" fmla="*/ 85802 h 514800"/>
              <a:gd name="connsiteX1" fmla="*/ 85802 w 8352928"/>
              <a:gd name="connsiteY1" fmla="*/ 0 h 514800"/>
              <a:gd name="connsiteX2" fmla="*/ 8267126 w 8352928"/>
              <a:gd name="connsiteY2" fmla="*/ 0 h 514800"/>
              <a:gd name="connsiteX3" fmla="*/ 8352928 w 8352928"/>
              <a:gd name="connsiteY3" fmla="*/ 85802 h 514800"/>
              <a:gd name="connsiteX4" fmla="*/ 8352928 w 8352928"/>
              <a:gd name="connsiteY4" fmla="*/ 428998 h 514800"/>
              <a:gd name="connsiteX5" fmla="*/ 8267126 w 8352928"/>
              <a:gd name="connsiteY5" fmla="*/ 514800 h 514800"/>
              <a:gd name="connsiteX6" fmla="*/ 85802 w 8352928"/>
              <a:gd name="connsiteY6" fmla="*/ 514800 h 514800"/>
              <a:gd name="connsiteX7" fmla="*/ 0 w 8352928"/>
              <a:gd name="connsiteY7" fmla="*/ 428998 h 514800"/>
              <a:gd name="connsiteX8" fmla="*/ 0 w 8352928"/>
              <a:gd name="connsiteY8" fmla="*/ 85802 h 5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52928" h="514800">
                <a:moveTo>
                  <a:pt x="0" y="85802"/>
                </a:moveTo>
                <a:cubicBezTo>
                  <a:pt x="0" y="38415"/>
                  <a:pt x="38415" y="0"/>
                  <a:pt x="85802" y="0"/>
                </a:cubicBezTo>
                <a:lnTo>
                  <a:pt x="8267126" y="0"/>
                </a:lnTo>
                <a:cubicBezTo>
                  <a:pt x="8314513" y="0"/>
                  <a:pt x="8352928" y="38415"/>
                  <a:pt x="8352928" y="85802"/>
                </a:cubicBezTo>
                <a:lnTo>
                  <a:pt x="8352928" y="428998"/>
                </a:lnTo>
                <a:cubicBezTo>
                  <a:pt x="8352928" y="476385"/>
                  <a:pt x="8314513" y="514800"/>
                  <a:pt x="8267126" y="514800"/>
                </a:cubicBezTo>
                <a:lnTo>
                  <a:pt x="85802" y="514800"/>
                </a:lnTo>
                <a:cubicBezTo>
                  <a:pt x="38415" y="514800"/>
                  <a:pt x="0" y="476385"/>
                  <a:pt x="0" y="428998"/>
                </a:cubicBezTo>
                <a:lnTo>
                  <a:pt x="0" y="85802"/>
                </a:lnTo>
                <a:close/>
              </a:path>
            </a:pathLst>
          </a:custGeom>
          <a:solidFill>
            <a:srgbClr val="333399">
              <a:hueOff val="0"/>
              <a:satOff val="0"/>
              <a:lumOff val="0"/>
              <a:alphaOff val="0"/>
            </a:srgbClr>
          </a:solidFill>
          <a:ln w="254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spcFirstLastPara="0" vert="horz" wrap="square" lIns="108950" tIns="108950" rIns="108950" bIns="108950" numCol="1" spcCol="1270" anchor="ctr" anchorCtr="0">
            <a:noAutofit/>
          </a:bodyPr>
          <a:lstStyle/>
          <a:p>
            <a:pPr marL="0" marR="0" lvl="0" indent="0" algn="l" defTabSz="9779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2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Auto evaluación y mejora continua de los procesos.</a:t>
            </a:r>
            <a:endParaRPr kumimoji="0" lang="es-ES" sz="22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9" name="Forma libre 8"/>
          <p:cNvSpPr/>
          <p:nvPr/>
        </p:nvSpPr>
        <p:spPr>
          <a:xfrm>
            <a:off x="2248399" y="5128020"/>
            <a:ext cx="8352928" cy="514800"/>
          </a:xfrm>
          <a:custGeom>
            <a:avLst/>
            <a:gdLst>
              <a:gd name="connsiteX0" fmla="*/ 0 w 8352928"/>
              <a:gd name="connsiteY0" fmla="*/ 85802 h 514800"/>
              <a:gd name="connsiteX1" fmla="*/ 85802 w 8352928"/>
              <a:gd name="connsiteY1" fmla="*/ 0 h 514800"/>
              <a:gd name="connsiteX2" fmla="*/ 8267126 w 8352928"/>
              <a:gd name="connsiteY2" fmla="*/ 0 h 514800"/>
              <a:gd name="connsiteX3" fmla="*/ 8352928 w 8352928"/>
              <a:gd name="connsiteY3" fmla="*/ 85802 h 514800"/>
              <a:gd name="connsiteX4" fmla="*/ 8352928 w 8352928"/>
              <a:gd name="connsiteY4" fmla="*/ 428998 h 514800"/>
              <a:gd name="connsiteX5" fmla="*/ 8267126 w 8352928"/>
              <a:gd name="connsiteY5" fmla="*/ 514800 h 514800"/>
              <a:gd name="connsiteX6" fmla="*/ 85802 w 8352928"/>
              <a:gd name="connsiteY6" fmla="*/ 514800 h 514800"/>
              <a:gd name="connsiteX7" fmla="*/ 0 w 8352928"/>
              <a:gd name="connsiteY7" fmla="*/ 428998 h 514800"/>
              <a:gd name="connsiteX8" fmla="*/ 0 w 8352928"/>
              <a:gd name="connsiteY8" fmla="*/ 85802 h 5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52928" h="514800">
                <a:moveTo>
                  <a:pt x="0" y="85802"/>
                </a:moveTo>
                <a:cubicBezTo>
                  <a:pt x="0" y="38415"/>
                  <a:pt x="38415" y="0"/>
                  <a:pt x="85802" y="0"/>
                </a:cubicBezTo>
                <a:lnTo>
                  <a:pt x="8267126" y="0"/>
                </a:lnTo>
                <a:cubicBezTo>
                  <a:pt x="8314513" y="0"/>
                  <a:pt x="8352928" y="38415"/>
                  <a:pt x="8352928" y="85802"/>
                </a:cubicBezTo>
                <a:lnTo>
                  <a:pt x="8352928" y="428998"/>
                </a:lnTo>
                <a:cubicBezTo>
                  <a:pt x="8352928" y="476385"/>
                  <a:pt x="8314513" y="514800"/>
                  <a:pt x="8267126" y="514800"/>
                </a:cubicBezTo>
                <a:lnTo>
                  <a:pt x="85802" y="514800"/>
                </a:lnTo>
                <a:cubicBezTo>
                  <a:pt x="38415" y="514800"/>
                  <a:pt x="0" y="476385"/>
                  <a:pt x="0" y="428998"/>
                </a:cubicBezTo>
                <a:lnTo>
                  <a:pt x="0" y="85802"/>
                </a:lnTo>
                <a:close/>
              </a:path>
            </a:pathLst>
          </a:custGeom>
          <a:solidFill>
            <a:srgbClr val="FFC000"/>
          </a:solidFill>
          <a:ln w="254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spcFirstLastPara="0" vert="horz" wrap="square" lIns="108950" tIns="108950" rIns="108950" bIns="108950" numCol="1" spcCol="1270" anchor="ctr" anchorCtr="0">
            <a:noAutofit/>
          </a:bodyPr>
          <a:lstStyle/>
          <a:p>
            <a:pPr marL="0" marR="0" lvl="0" indent="0" algn="l" defTabSz="9779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200" b="0" i="0" u="none" strike="noStrike" kern="0" cap="none" spc="0" normalizeH="0" baseline="0" noProof="0" dirty="0" smtClean="0">
                <a:ln w="0"/>
                <a:solidFill>
                  <a:srgbClr val="000000"/>
                </a:soli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Arial"/>
                <a:ea typeface="+mn-ea"/>
                <a:cs typeface="+mn-cs"/>
              </a:rPr>
              <a:t>Replicar buenas prácticas de las otras instituciones.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57752"/>
            <a:ext cx="12192000" cy="52763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12" name="Proceso alternativo 11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14167"/>
            <a:ext cx="12192000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3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2578088" y="1007017"/>
            <a:ext cx="7035825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4" name="Rectángulo 13"/>
          <p:cNvSpPr/>
          <p:nvPr/>
        </p:nvSpPr>
        <p:spPr>
          <a:xfrm>
            <a:off x="2248399" y="271174"/>
            <a:ext cx="7683897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lumMod val="95000"/>
                  </a:srgbClr>
                </a:solidFill>
                <a:effectLst/>
                <a:uLnTx/>
                <a:uFillTx/>
                <a:latin typeface="Agency FB" panose="020B0503020202020204" pitchFamily="34" charset="0"/>
                <a:ea typeface="+mn-ea"/>
                <a:cs typeface="+mn-cs"/>
              </a:rPr>
              <a:t>EXPERIENCIAS</a:t>
            </a:r>
          </a:p>
        </p:txBody>
      </p:sp>
    </p:spTree>
    <p:extLst>
      <p:ext uri="{BB962C8B-B14F-4D97-AF65-F5344CB8AC3E}">
        <p14:creationId xmlns:p14="http://schemas.microsoft.com/office/powerpoint/2010/main" val="1108162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2" descr="https://escuelanaval.cl/wp-content/uploads/2024/11/vinculacion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6" name="Rectangle 2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66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s-CL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ＭＳ Ｐゴシック" pitchFamily="34" charset="-128"/>
              <a:cs typeface="+mn-cs"/>
            </a:endParaRPr>
          </a:p>
        </p:txBody>
      </p:sp>
      <p:sp>
        <p:nvSpPr>
          <p:cNvPr id="11" name="3 CuadroTexto">
            <a:extLst>
              <a:ext uri="{FF2B5EF4-FFF2-40B4-BE49-F238E27FC236}">
                <a16:creationId xmlns:a16="http://schemas.microsoft.com/office/drawing/2014/main" id="{2B991172-6C2F-448C-BC2B-99F054E627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66757" y="5075751"/>
            <a:ext cx="2115579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altLang="es-CL" sz="1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ea typeface="ＭＳ Ｐゴシック" pitchFamily="34" charset="-128"/>
                <a:cs typeface="+mn-cs"/>
              </a:rPr>
              <a:t>RENÉ GALLEGOS JACCARD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altLang="es-CL" sz="1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ea typeface="ＭＳ Ｐゴシック" pitchFamily="34" charset="-128"/>
                <a:cs typeface="+mn-cs"/>
              </a:rPr>
              <a:t>CAPITÁN DE CORBETA</a:t>
            </a:r>
            <a:endParaRPr kumimoji="0" lang="es-CL" altLang="es-CL" sz="1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ea typeface="ＭＳ Ｐゴシック" pitchFamily="34" charset="-128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CL" altLang="es-CL" sz="1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ＭＳ Ｐゴシック" pitchFamily="34" charset="-128"/>
              <a:cs typeface="+mn-cs"/>
            </a:endParaRPr>
          </a:p>
        </p:txBody>
      </p:sp>
      <p:sp>
        <p:nvSpPr>
          <p:cNvPr id="12" name="Título 1"/>
          <p:cNvSpPr txBox="1">
            <a:spLocks/>
          </p:cNvSpPr>
          <p:nvPr/>
        </p:nvSpPr>
        <p:spPr>
          <a:xfrm flipH="1">
            <a:off x="1945271" y="1853791"/>
            <a:ext cx="8316416" cy="2424103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>
            <a:lvl1pPr lvl="0" algn="ctr" defTabSz="1219170" rtl="0" eaLnBrk="1" latinLnBrk="0" hangingPunct="1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 kern="1200">
                <a:solidFill>
                  <a:schemeClr val="accent4"/>
                </a:solidFill>
                <a:latin typeface="+mj-lt"/>
                <a:ea typeface="+mj-ea"/>
                <a:cs typeface="+mj-c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9pPr>
          </a:lstStyle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064A2"/>
              </a:buClr>
              <a:buSzPts val="2400"/>
              <a:buFontTx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EXPERIENCIAS DEL PROCESO DE ACREDITACIÓN ESCUELA NAVAL “ARTURO PRAT”</a:t>
            </a:r>
            <a:endParaRPr kumimoji="0" lang="es-CL" sz="3200" b="1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  <p:pic>
        <p:nvPicPr>
          <p:cNvPr id="13" name="2 Imagen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78760" y="385600"/>
            <a:ext cx="1849437" cy="188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3 CuadroTexto">
            <a:extLst>
              <a:ext uri="{FF2B5EF4-FFF2-40B4-BE49-F238E27FC236}">
                <a16:creationId xmlns:a16="http://schemas.microsoft.com/office/drawing/2014/main" id="{2B991172-6C2F-448C-BC2B-99F054E627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53294" y="5346775"/>
            <a:ext cx="1838965" cy="253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altLang="es-CL" sz="105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ＭＳ Ｐゴシック" pitchFamily="34" charset="-128"/>
              </a:rPr>
              <a:t>Valparaíso, </a:t>
            </a:r>
            <a:r>
              <a:rPr lang="es-CL" altLang="es-CL" sz="1050" b="1" noProof="0" dirty="0" smtClean="0">
                <a:solidFill>
                  <a:schemeClr val="bg1"/>
                </a:solidFill>
                <a:latin typeface="+mj-lt"/>
                <a:ea typeface="ＭＳ Ｐゴシック" pitchFamily="34" charset="-128"/>
              </a:rPr>
              <a:t>noviembre</a:t>
            </a:r>
            <a:r>
              <a:rPr kumimoji="0" lang="es-CL" altLang="es-CL" sz="105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ＭＳ Ｐゴシック" pitchFamily="34" charset="-128"/>
              </a:rPr>
              <a:t> </a:t>
            </a:r>
            <a:r>
              <a:rPr kumimoji="0" lang="es-CL" altLang="es-CL" sz="105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ＭＳ Ｐゴシック" pitchFamily="34" charset="-128"/>
              </a:rPr>
              <a:t>de </a:t>
            </a:r>
            <a:r>
              <a:rPr kumimoji="0" lang="es-CL" altLang="es-CL" sz="105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ＭＳ Ｐゴシック" pitchFamily="34" charset="-128"/>
              </a:rPr>
              <a:t>2025</a:t>
            </a:r>
            <a:endParaRPr kumimoji="0" lang="es-CL" altLang="es-CL" sz="105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ＭＳ Ｐゴシック" pitchFamily="34" charset="-128"/>
            </a:endParaRPr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57752"/>
            <a:ext cx="12192000" cy="52763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18" name="Proceso alternativo 1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14167"/>
            <a:ext cx="12192000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634723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asted-image.tif"/>
          <p:cNvPicPr>
            <a:picLocks noChangeAspect="1"/>
          </p:cNvPicPr>
          <p:nvPr/>
        </p:nvPicPr>
        <p:blipFill rotWithShape="1">
          <a:blip r:embed="rId2" cstate="print"/>
          <a:srcRect l="6609" t="4756" r="8073"/>
          <a:stretch/>
        </p:blipFill>
        <p:spPr bwMode="auto">
          <a:xfrm>
            <a:off x="0" y="0"/>
            <a:ext cx="12191999" cy="7165076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17886750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esnaval">
      <a:dk1>
        <a:sysClr val="windowText" lastClr="000000"/>
      </a:dk1>
      <a:lt1>
        <a:sysClr val="window" lastClr="FFFFFF"/>
      </a:lt1>
      <a:dk2>
        <a:srgbClr val="595959"/>
      </a:dk2>
      <a:lt2>
        <a:srgbClr val="EEEEEE"/>
      </a:lt2>
      <a:accent1>
        <a:srgbClr val="E5BF4D"/>
      </a:accent1>
      <a:accent2>
        <a:srgbClr val="F4E4B5"/>
      </a:accent2>
      <a:accent3>
        <a:srgbClr val="FAFCFE"/>
      </a:accent3>
      <a:accent4>
        <a:srgbClr val="073763"/>
      </a:accent4>
      <a:accent5>
        <a:srgbClr val="EFD67E"/>
      </a:accent5>
      <a:accent6>
        <a:srgbClr val="0E2A47"/>
      </a:accent6>
      <a:hlink>
        <a:srgbClr val="FFFFFF"/>
      </a:hlink>
      <a:folHlink>
        <a:srgbClr val="0097A7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snaval" id="{20B0EFCF-3747-4354-AC0B-5189F3A17B7D}" vid="{228C4C9A-E423-4B72-8BD7-9DE4B945AF03}"/>
    </a:ext>
  </a:extLst>
</a:theme>
</file>

<file path=ppt/theme/theme2.xml><?xml version="1.0" encoding="utf-8"?>
<a:theme xmlns:a="http://schemas.openxmlformats.org/drawingml/2006/main" name="5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8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esnaval</Template>
  <TotalTime>9127</TotalTime>
  <Words>1748</Words>
  <Application>Microsoft Office PowerPoint</Application>
  <PresentationFormat>Panorámica</PresentationFormat>
  <Paragraphs>302</Paragraphs>
  <Slides>29</Slides>
  <Notes>18</Notes>
  <HiddenSlides>0</HiddenSlides>
  <MMClips>0</MMClips>
  <ScaleCrop>false</ScaleCrop>
  <HeadingPairs>
    <vt:vector size="6" baseType="variant">
      <vt:variant>
        <vt:lpstr>Fuentes usadas</vt:lpstr>
      </vt:variant>
      <vt:variant>
        <vt:i4>10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29</vt:i4>
      </vt:variant>
    </vt:vector>
  </HeadingPairs>
  <TitlesOfParts>
    <vt:vector size="42" baseType="lpstr">
      <vt:lpstr>ＭＳ Ｐゴシック</vt:lpstr>
      <vt:lpstr>Agency FB</vt:lpstr>
      <vt:lpstr>Arial</vt:lpstr>
      <vt:lpstr>Bree Serif</vt:lpstr>
      <vt:lpstr>Calibri</vt:lpstr>
      <vt:lpstr>Calibri Light</vt:lpstr>
      <vt:lpstr>Livvic</vt:lpstr>
      <vt:lpstr>Roboto</vt:lpstr>
      <vt:lpstr>Roboto Condensed Light</vt:lpstr>
      <vt:lpstr>Roboto Light</vt:lpstr>
      <vt:lpstr>Tema de Office</vt:lpstr>
      <vt:lpstr>5_Tema de Office</vt:lpstr>
      <vt:lpstr>8_Tema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SebFranco</dc:creator>
  <cp:lastModifiedBy>B09 Estadística Aseguramiento Calidad EC. Fernanda Zamora O.</cp:lastModifiedBy>
  <cp:revision>159</cp:revision>
  <dcterms:created xsi:type="dcterms:W3CDTF">2022-07-13T17:10:22Z</dcterms:created>
  <dcterms:modified xsi:type="dcterms:W3CDTF">2025-11-19T18:58:14Z</dcterms:modified>
</cp:coreProperties>
</file>