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19" y="-21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DA140-3DF4-46C7-90DC-43C91A1B1A84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44822-D469-4560-835D-B4EDEF66AAD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solidFill>
                  <a:schemeClr val="tx1"/>
                </a:solidFill>
              </a:rPr>
              <a:t>C. Ferrer G.</a:t>
            </a:r>
          </a:p>
          <a:p>
            <a:r>
              <a:rPr lang="es-CL" sz="2400" dirty="0" smtClean="0">
                <a:solidFill>
                  <a:schemeClr val="tx1"/>
                </a:solidFill>
              </a:rPr>
              <a:t>1 CEPO</a:t>
            </a:r>
            <a:endParaRPr lang="es-CL" sz="2400" dirty="0">
              <a:solidFill>
                <a:schemeClr val="tx1"/>
              </a:solidFill>
            </a:endParaRPr>
          </a:p>
        </p:txBody>
      </p:sp>
      <p:pic>
        <p:nvPicPr>
          <p:cNvPr id="4" name="3 Imagen" descr="ESNAV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1615440" cy="1813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PERIODO DE RECLUTAS</a:t>
            </a:r>
            <a:endParaRPr lang="es-CL" dirty="0"/>
          </a:p>
        </p:txBody>
      </p:sp>
      <p:pic>
        <p:nvPicPr>
          <p:cNvPr id="1026" name="Picture 2" descr="C:\Users\Administrador\Downloads\53500059756_57039d897f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8635" y="1142984"/>
            <a:ext cx="4335365" cy="2894122"/>
          </a:xfrm>
          <a:prstGeom prst="rect">
            <a:avLst/>
          </a:prstGeom>
          <a:noFill/>
        </p:spPr>
      </p:pic>
      <p:pic>
        <p:nvPicPr>
          <p:cNvPr id="1027" name="Picture 3" descr="C:\Users\Administrador\Downloads\53500488205_0a69ac8a4f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922614" cy="3286147"/>
          </a:xfrm>
          <a:prstGeom prst="rect">
            <a:avLst/>
          </a:prstGeom>
          <a:noFill/>
        </p:spPr>
      </p:pic>
      <p:pic>
        <p:nvPicPr>
          <p:cNvPr id="1028" name="Picture 4" descr="C:\Users\Administrador\Downloads\53515137086_aea3695e51_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142984"/>
            <a:ext cx="3913212" cy="2611526"/>
          </a:xfrm>
          <a:prstGeom prst="rect">
            <a:avLst/>
          </a:prstGeom>
          <a:noFill/>
        </p:spPr>
      </p:pic>
      <p:pic>
        <p:nvPicPr>
          <p:cNvPr id="1029" name="Picture 5" descr="C:\Users\Administrador\Downloads\53515304848_eaf2206aab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4000504"/>
            <a:ext cx="3539601" cy="2362192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VISITAS PROFECIONALES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2050" name="Picture 2" descr="C:\Users\Administrador\Downloads\53609229177_2b9520a88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4607719" cy="3071813"/>
          </a:xfrm>
          <a:prstGeom prst="rect">
            <a:avLst/>
          </a:prstGeom>
          <a:noFill/>
        </p:spPr>
      </p:pic>
      <p:pic>
        <p:nvPicPr>
          <p:cNvPr id="2051" name="Picture 3" descr="C:\Users\Administrador\Downloads\53610441244_7be32a207b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429000"/>
            <a:ext cx="5916212" cy="30659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799 0.36942 L -0.10799 0.0363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INFANTERIAS / DESFILES</a:t>
            </a:r>
            <a:endParaRPr lang="es-CL" dirty="0"/>
          </a:p>
        </p:txBody>
      </p:sp>
      <p:pic>
        <p:nvPicPr>
          <p:cNvPr id="3074" name="Picture 2" descr="C:\Users\Administrador\Downloads\53610552705_b2aec9c04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2500306"/>
            <a:ext cx="4890747" cy="3286148"/>
          </a:xfrm>
          <a:prstGeom prst="rect">
            <a:avLst/>
          </a:prstGeom>
          <a:noFill/>
          <a:scene3d>
            <a:camera prst="orthographicFront">
              <a:rot lat="0" lon="0" rev="5400000"/>
            </a:camera>
            <a:lightRig rig="threePt" dir="t"/>
          </a:scene3d>
        </p:spPr>
      </p:pic>
      <p:pic>
        <p:nvPicPr>
          <p:cNvPr id="3075" name="Picture 3" descr="C:\Users\Administrador\Downloads\53738066827_c0ba33838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357298"/>
            <a:ext cx="4314263" cy="28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decel="100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decel="100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098" name="Picture 2" descr="C:\Users\Administrador\Downloads\53737907303_cdea69099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4601974" cy="3071834"/>
          </a:xfrm>
          <a:prstGeom prst="rect">
            <a:avLst/>
          </a:prstGeom>
          <a:noFill/>
        </p:spPr>
      </p:pic>
      <p:pic>
        <p:nvPicPr>
          <p:cNvPr id="4099" name="Picture 3" descr="C:\Users\Administrador\Downloads\53609188557_e2e45e3e3f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000240"/>
            <a:ext cx="3753409" cy="2505600"/>
          </a:xfrm>
          <a:prstGeom prst="rect">
            <a:avLst/>
          </a:prstGeom>
          <a:noFill/>
        </p:spPr>
      </p:pic>
      <p:pic>
        <p:nvPicPr>
          <p:cNvPr id="4100" name="Picture 4" descr="C:\Users\Administrador\Downloads\53106915950_c50014f3c6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071810"/>
            <a:ext cx="4292968" cy="286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53389E-6 C -0.00399 -0.01596 -0.00555 -0.01249 -0.01441 -0.02105 C -0.01614 -0.0229 -0.01718 -0.02614 -0.01927 -0.02729 C -0.02378 -0.03007 -0.02934 -0.02891 -0.03368 -0.03215 C -0.04757 -0.04233 -0.03368 -0.03654 -0.05173 -0.04187 C -0.05746 -0.04695 -0.05607 -0.04672 -0.06614 -0.04672 C -0.11475 -0.04626 -0.16337 -0.04464 -0.21198 -0.04348 C -0.2217 -0.0414 -0.22968 -0.03816 -0.23975 -0.03701 C -0.24705 -0.03493 -0.25416 -0.03261 -0.26146 -0.03053 C -0.26337 -0.03007 -0.26736 -0.02891 -0.26736 -0.02891 C -0.27569 -0.02336 -0.28472 -0.02082 -0.29392 -0.01943 C -0.30573 -0.01156 -0.31979 -0.01133 -0.33246 -0.00809 C -0.34045 -0.00601 -0.34861 -0.0037 -0.35659 -0.00162 C -0.35868 -0.00115 -0.36267 -4.53389E-6 -0.36267 -4.53389E-6 C -0.36458 0.00162 -0.36701 0.00255 -0.36857 0.00463 C -0.37066 0.00741 -0.37343 0.01435 -0.37343 0.01435 C -0.37448 0.0273 -0.37552 0.03447 -0.38073 0.04488 C -0.38159 0.04974 -0.3842 0.05413 -0.38437 0.05922 C -0.38507 0.07842 -0.38402 0.0967 -0.37587 0.11219 C -0.37413 0.1189 -0.37152 0.12584 -0.36857 0.13163 C -0.36701 0.1418 -0.36215 0.158 -0.35659 0.16517 C -0.35382 0.17627 -0.34583 0.18483 -0.33854 0.19084 C -0.33819 0.19246 -0.33819 0.19454 -0.33732 0.1957 C -0.33646 0.19686 -0.33489 0.19663 -0.33368 0.19732 C -0.3283 0.20102 -0.32812 0.20472 -0.3217 0.20704 C -0.31684 0.21351 -0.3151 0.2149 -0.30833 0.21652 C -0.2967 0.226 -0.30069 0.22971 -0.28541 0.23271 C -0.27916 0.23549 -0.275 0.23919 -0.26857 0.24081 C -0.25573 0.25145 -0.23958 0.2489 -0.22517 0.25029 C -0.15625 0.24798 -0.14531 0.24682 -0.09635 0.24081 C -0.08628 0.2378 -0.07812 0.23364 -0.06857 0.22947 C -0.06319 0.2223 -0.06128 0.21791 -0.05416 0.21513 C -0.05382 0.21351 -0.05382 0.21143 -0.05295 0.21027 C -0.05208 0.20912 -0.05034 0.20958 -0.0493 0.20866 C -0.0467 0.20634 -0.04479 0.20287 -0.04218 0.20056 C -0.03941 0.19501 -0.03871 0.19107 -0.03489 0.18622 C -0.03298 0.17303 -0.03003 0.16054 -0.0276 0.14759 C -0.02639 0.13278 -0.02534 0.11728 -0.02291 0.10271 C -0.02014 0.08582 -0.02048 0.1004 -0.02048 0.09138 L -0.0059 0.04812 L 0.00729 0.04164 L 0.42049 0.62758 L 0.03386 0.02406 " pathEditMode="relative" ptsTypes="ffffffffffffffffffffffffffffffffffffffAAAAA">
                                      <p:cBhvr>
                                        <p:cTn id="1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2.11196E-6 C -0.0059 -0.0111 -0.0092 -0.01966 -0.01927 -0.02244 C -0.03281 -0.03447 -0.06354 -0.02591 -0.07222 -0.02568 C -0.07847 -0.02012 -0.08124 -0.01041 -0.08663 -0.00324 C -0.08888 0.00856 -0.09027 0.00023 -0.09392 0.00972 C -0.09635 0.01642 -0.09687 0.02313 -0.10243 0.02568 C -0.10659 0.04326 -0.10954 0.06223 -0.10121 0.07865 C -0.09965 0.08675 -0.09913 0.09369 -0.0927 0.09646 C -0.09045 0.10502 -0.09305 0.09739 -0.08784 0.10595 C -0.08194 0.11566 -0.08628 0.11312 -0.07708 0.12538 C -0.07534 0.12769 -0.06857 0.1307 -0.06614 0.13162 C -0.0519 0.13671 -0.04097 0.13995 -0.02638 0.14134 C -0.00399 0.14805 0.01077 0.1455 0.03612 0.14458 C 0.03941 0.14296 0.04306 0.14249 0.04584 0.13972 C 0.04705 0.13856 0.04723 0.13625 0.04827 0.13486 C 0.04931 0.13347 0.05087 0.13301 0.05191 0.13162 C 0.0566 0.12607 0.0599 0.11867 0.06511 0.11404 C 0.06667 0.10386 0.07066 0.09484 0.07362 0.08513 C 0.07605 0.07703 0.07605 0.06801 0.07709 0.05945 C 0.07657 0.05066 0.07865 0.03562 0.07119 0.03215 C 0.0691 0.02383 0.06146 0.02059 0.05539 0.01781 C 0.05174 0.00995 0.04619 0.00856 0.03976 0.00648 C 0.03091 0.00694 0.02205 0.00671 0.01337 0.0081 C 0.01164 0.00833 0.01025 0.01041 0.00851 0.01134 C 0.00157 0.01527 -0.0059 0.0192 -0.01319 0.02244 C -0.0184 0.02938 -0.02534 0.03354 -0.03246 0.03539 C -0.03732 0.03979 -0.04305 0.04141 -0.04809 0.04511 C -0.05347 0.04904 -0.05711 0.05367 -0.06267 0.05621 C -0.06388 0.05737 -0.06527 0.05806 -0.06614 0.05945 C -0.06701 0.06084 -0.06649 0.06315 -0.06736 0.06431 C -0.06927 0.06685 -0.07256 0.06685 -0.07465 0.06917 C -0.08072 0.07587 -0.08975 0.07981 -0.09756 0.08189 C -0.1026 0.08536 -0.10781 0.08929 -0.11319 0.0916 C -0.11406 0.09322 -0.11458 0.09507 -0.11562 0.09646 C -0.11666 0.09785 -0.1184 0.09808 -0.11927 0.0997 C -0.12656 0.11497 -0.11701 0.10502 -0.12534 0.11242 C -0.1276 0.11728 -0.12881 0.12214 -0.13124 0.127 C -0.13055 0.14897 -0.13385 0.15869 -0.12638 0.17349 C -0.12326 0.1883 -0.11684 0.20009 -0.10954 0.21189 C -0.10781 0.21467 -0.10781 0.21906 -0.1059 0.22161 C -0.10503 0.22276 -0.10364 0.22299 -0.10243 0.22323 C -0.09479 0.22461 -0.08715 0.22531 -0.07951 0.22646 C -0.0677 0.23178 -0.05486 0.23618 -0.04461 0.24566 C -0.03124 0.24358 -0.01927 0.23202 -0.0059 0.23132 C 0.02535 0.2297 0.05678 0.22924 0.08803 0.22808 C 0.09619 0.22438 0.104 0.22045 0.11216 0.21675 C 0.11285 0.21513 0.11337 0.21328 0.11441 0.21189 C 0.11546 0.2105 0.11719 0.21027 0.11806 0.20865 C 0.12014 0.20472 0.12032 0.19778 0.12292 0.19269 C 0.1224 0.18298 0.12553 0.16008 0.11563 0.15568 C 0.11251 0.1492 0.11407 0.14712 0.10851 0.14458 C 0.10695 0.14157 0.1066 0.13764 0.10487 0.13486 C 0.104 0.13324 0.10226 0.13301 0.10122 0.13162 C 0.09983 0.12977 0.09914 0.127 0.09757 0.12538 C 0.09514 0.1226 0.08994 0.12029 0.08681 0.1189 C 0.08646 0.11728 0.08646 0.1152 0.0856 0.11404 C 0.08351 0.11127 0.07969 0.1108 0.07709 0.10918 C 0.07119 0.10571 0.06528 0.10201 0.05903 0.0997 C 0.04254 0.10063 0.02622 0.10132 0.00973 0.10271 C -0.01892 0.10525 0.03021 0.10248 0.00487 0.10918 C -0.00069 0.11057 -0.00642 0.10918 -0.01197 0.10918 " pathEditMode="relative" ptsTypes="fffffffffffff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20</Words>
  <Application>Microsoft Office PowerPoint</Application>
  <PresentationFormat>Presentación en pantalla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YO EN LA ESCUELA NAVAL</vt:lpstr>
      <vt:lpstr>PERIODO DE RECLUTAS</vt:lpstr>
      <vt:lpstr>VISITAS PROFECIONALES </vt:lpstr>
      <vt:lpstr>INFANTERIAS / DESFILES</vt:lpstr>
      <vt:lpstr>Diapositiva 5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6</cp:revision>
  <dcterms:created xsi:type="dcterms:W3CDTF">2024-06-05T12:25:21Z</dcterms:created>
  <dcterms:modified xsi:type="dcterms:W3CDTF">2024-06-05T13:21:35Z</dcterms:modified>
</cp:coreProperties>
</file>