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294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A44A-A8F9-4CD9-A066-30F91D7EEF22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BFC43-59A3-42DC-9CE6-50B0C2700850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A44A-A8F9-4CD9-A066-30F91D7EEF22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BFC43-59A3-42DC-9CE6-50B0C270085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A44A-A8F9-4CD9-A066-30F91D7EEF22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F62BFC43-59A3-42DC-9CE6-50B0C2700850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A44A-A8F9-4CD9-A066-30F91D7EEF22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BFC43-59A3-42DC-9CE6-50B0C270085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A44A-A8F9-4CD9-A066-30F91D7EEF22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BFC43-59A3-42DC-9CE6-50B0C270085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A44A-A8F9-4CD9-A066-30F91D7EEF22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BFC43-59A3-42DC-9CE6-50B0C270085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A44A-A8F9-4CD9-A066-30F91D7EEF22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BFC43-59A3-42DC-9CE6-50B0C270085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A44A-A8F9-4CD9-A066-30F91D7EEF22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BFC43-59A3-42DC-9CE6-50B0C270085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s-E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Haga clic en el icono para agregar una imagen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A44A-A8F9-4CD9-A066-30F91D7EEF22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BFC43-59A3-42DC-9CE6-50B0C270085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A44A-A8F9-4CD9-A066-30F91D7EEF22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BFC43-59A3-42DC-9CE6-50B0C270085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0A44A-A8F9-4CD9-A066-30F91D7EEF22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BFC43-59A3-42DC-9CE6-50B0C2700850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0C0A44A-A8F9-4CD9-A066-30F91D7EEF22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62BFC43-59A3-42DC-9CE6-50B0C2700850}" type="slidenum">
              <a:rPr lang="es-CL" smtClean="0"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dissolve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Yo en la escuela naval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 smtClean="0"/>
              <a:t>Víctor Saldías M</a:t>
            </a:r>
          </a:p>
          <a:p>
            <a:r>
              <a:rPr lang="es-CL" dirty="0" smtClean="0"/>
              <a:t>1 Daga</a:t>
            </a:r>
          </a:p>
          <a:p>
            <a:endParaRPr lang="es-CL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fot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1571612"/>
            <a:ext cx="6806224" cy="45444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Desfilando</a:t>
            </a:r>
            <a:endParaRPr lang="es-CL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En infantería</a:t>
            </a:r>
            <a:endParaRPr lang="es-CL" dirty="0"/>
          </a:p>
        </p:txBody>
      </p:sp>
      <p:pic>
        <p:nvPicPr>
          <p:cNvPr id="4" name="3 Marcador de contenido" descr="FOTO-INFANTERÍA-RECLUTAS-728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57356" y="1357298"/>
            <a:ext cx="5140344" cy="5140344"/>
          </a:xfr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Visitas del periodo recluta</a:t>
            </a:r>
            <a:endParaRPr lang="es-CL" dirty="0"/>
          </a:p>
        </p:txBody>
      </p:sp>
      <p:pic>
        <p:nvPicPr>
          <p:cNvPr id="4" name="3 Marcador de contenido" descr="FOTO-RECLUTAS-Y-FAMILIA-PRIMERA-VISITA-RECLUTAS-2022-14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071546"/>
            <a:ext cx="2857488" cy="4286231"/>
          </a:xfrm>
        </p:spPr>
      </p:pic>
      <p:pic>
        <p:nvPicPr>
          <p:cNvPr id="5" name="4 Imagen" descr="FOTO-SEGUNDA-VISITA-RECLUTAS-2022-235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1071546"/>
            <a:ext cx="4071934" cy="2714624"/>
          </a:xfrm>
          <a:prstGeom prst="rect">
            <a:avLst/>
          </a:prstGeom>
        </p:spPr>
      </p:pic>
      <p:pic>
        <p:nvPicPr>
          <p:cNvPr id="6" name="5 Imagen" descr="IMG_645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86116" y="3786190"/>
            <a:ext cx="4095746" cy="3071810"/>
          </a:xfrm>
          <a:prstGeom prst="rect">
            <a:avLst/>
          </a:prstGeom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Revista de reclutas</a:t>
            </a:r>
            <a:endParaRPr lang="es-CL" dirty="0"/>
          </a:p>
        </p:txBody>
      </p:sp>
      <p:pic>
        <p:nvPicPr>
          <p:cNvPr id="4" name="3 Marcador de contenido" descr="DSC_829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5296" y="1600200"/>
            <a:ext cx="7053408" cy="4708525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értice">
  <a:themeElements>
    <a:clrScheme name="Vértice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értic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értice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44</TotalTime>
  <Words>20</Words>
  <Application>Microsoft Office PowerPoint</Application>
  <PresentationFormat>Presentación en pantalla (4:3)</PresentationFormat>
  <Paragraphs>7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Vértice</vt:lpstr>
      <vt:lpstr>Yo en la escuela naval</vt:lpstr>
      <vt:lpstr>Desfilando</vt:lpstr>
      <vt:lpstr>En infantería</vt:lpstr>
      <vt:lpstr>Visitas del periodo recluta</vt:lpstr>
      <vt:lpstr>Revista de reclutas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User</dc:creator>
  <cp:lastModifiedBy>User</cp:lastModifiedBy>
  <cp:revision>5</cp:revision>
  <dcterms:created xsi:type="dcterms:W3CDTF">2022-05-31T15:40:30Z</dcterms:created>
  <dcterms:modified xsi:type="dcterms:W3CDTF">2022-05-31T16:25:30Z</dcterms:modified>
</cp:coreProperties>
</file>