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1" r:id="rId5"/>
    <p:sldId id="257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306" autoAdjust="0"/>
    <p:restoredTop sz="94660"/>
  </p:normalViewPr>
  <p:slideViewPr>
    <p:cSldViewPr>
      <p:cViewPr varScale="1">
        <p:scale>
          <a:sx n="107" d="100"/>
          <a:sy n="107" d="100"/>
        </p:scale>
        <p:origin x="-96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12 Rectángulo redondeado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270D-E699-4B60-B501-261AE0323308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93CE5B7-7544-4FFB-9884-CB7601F296F4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270D-E699-4B60-B501-261AE0323308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E5B7-7544-4FFB-9884-CB7601F296F4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9 Rectángulo redondeado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270D-E699-4B60-B501-261AE0323308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93CE5B7-7544-4FFB-9884-CB7601F296F4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270D-E699-4B60-B501-261AE0323308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E5B7-7544-4FFB-9884-CB7601F296F4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270D-E699-4B60-B501-261AE0323308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E5B7-7544-4FFB-9884-CB7601F296F4}" type="slidenum">
              <a:rPr lang="es-CL" smtClean="0"/>
              <a:t>‹Nº›</a:t>
            </a:fld>
            <a:endParaRPr lang="es-CL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270D-E699-4B60-B501-261AE0323308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E5B7-7544-4FFB-9884-CB7601F296F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270D-E699-4B60-B501-261AE0323308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E5B7-7544-4FFB-9884-CB7601F296F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8 Rectángulo redondeado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270D-E699-4B60-B501-261AE0323308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E5B7-7544-4FFB-9884-CB7601F296F4}" type="slidenum">
              <a:rPr lang="es-CL" smtClean="0"/>
              <a:t>‹Nº›</a:t>
            </a:fld>
            <a:endParaRPr lang="es-CL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270D-E699-4B60-B501-261AE0323308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93CE5B7-7544-4FFB-9884-CB7601F296F4}" type="slidenum">
              <a:rPr lang="es-CL" smtClean="0"/>
              <a:t>‹Nº›</a:t>
            </a:fld>
            <a:endParaRPr lang="es-CL"/>
          </a:p>
        </p:txBody>
      </p:sp>
      <p:sp>
        <p:nvSpPr>
          <p:cNvPr id="11" name="10 Rectángulo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270D-E699-4B60-B501-261AE0323308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E5B7-7544-4FFB-9884-CB7601F296F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B270D-E699-4B60-B501-261AE0323308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CE5B7-7544-4FFB-9884-CB7601F296F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7 Rectángulo redondeado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5FB270D-E699-4B60-B501-261AE0323308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93CE5B7-7544-4FFB-9884-CB7601F296F4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85852" y="3857628"/>
            <a:ext cx="6400800" cy="1600200"/>
          </a:xfrm>
        </p:spPr>
        <p:txBody>
          <a:bodyPr/>
          <a:lstStyle/>
          <a:p>
            <a:r>
              <a:rPr lang="es-CL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Nombre: Fernanda Quijada F.</a:t>
            </a:r>
          </a:p>
          <a:p>
            <a:r>
              <a:rPr lang="es-CL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Curso: 1° Daga</a:t>
            </a:r>
          </a:p>
          <a:p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PERIODO DE RECLUTAS</a:t>
            </a:r>
            <a:endParaRPr lang="es-CL" dirty="0"/>
          </a:p>
        </p:txBody>
      </p:sp>
      <p:pic>
        <p:nvPicPr>
          <p:cNvPr id="4" name="3 Marcador de contenido" descr="descarga lo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85728"/>
            <a:ext cx="929287" cy="1071570"/>
          </a:xfrm>
          <a:prstGeom prst="rect">
            <a:avLst/>
          </a:prstGeom>
        </p:spPr>
      </p:pic>
      <p:pic>
        <p:nvPicPr>
          <p:cNvPr id="5" name="4 Imagen" descr="ENTRADA-RECLUTAS-2022-42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59" y="4500570"/>
            <a:ext cx="2783907" cy="1857388"/>
          </a:xfrm>
          <a:prstGeom prst="rect">
            <a:avLst/>
          </a:prstGeom>
        </p:spPr>
      </p:pic>
      <p:pic>
        <p:nvPicPr>
          <p:cNvPr id="6" name="5 Imagen" descr="ENTRADA-RECLUTAS-2022-4285-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4554465"/>
            <a:ext cx="2571768" cy="171585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QUE ES Y EN QUE CONSISTE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dirty="0" smtClean="0"/>
              <a:t>Este periodo consiste en que los seleccionados también llamados motes, efectuaran una serie de actividades para transformarse en cadetes navales.</a:t>
            </a:r>
          </a:p>
          <a:p>
            <a:r>
              <a:rPr lang="es-CL" dirty="0" smtClean="0"/>
              <a:t>En las actividades que realizan se encuentras visitas profesionales, a la Escuadra Nacional, Destacamentos de IM, Aviación Naval, F. Submarinos, entre otras, siendo estas complementadas con competencias deportivas denominadas “Lautaro”.</a:t>
            </a:r>
          </a:p>
          <a:p>
            <a:endParaRPr lang="es-CL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LAUTAROS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500034" y="1357298"/>
            <a:ext cx="3500462" cy="5000660"/>
          </a:xfrm>
        </p:spPr>
        <p:txBody>
          <a:bodyPr/>
          <a:lstStyle/>
          <a:p>
            <a:r>
              <a:rPr lang="es-CL" dirty="0" smtClean="0"/>
              <a:t>Estas competencias se desarrollan a lo largo de todo el período de reclutas y contempla las disciplinas deportivas de: Atletismo, Fútbol, Básquetbol, Vóleibol, Cross Country, Natación y Boga.</a:t>
            </a:r>
            <a:endParaRPr lang="es-CL" dirty="0"/>
          </a:p>
        </p:txBody>
      </p:sp>
      <p:pic>
        <p:nvPicPr>
          <p:cNvPr id="4" name="3 Imagen" descr="LAUTARO-FÚTBO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6248" y="1142984"/>
            <a:ext cx="4357718" cy="2065377"/>
          </a:xfrm>
          <a:prstGeom prst="rect">
            <a:avLst/>
          </a:prstGeom>
        </p:spPr>
      </p:pic>
      <p:pic>
        <p:nvPicPr>
          <p:cNvPr id="5" name="4 Imagen" descr="LAUTARO-ATLETISM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3714752"/>
            <a:ext cx="3452772" cy="25895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VISITAS</a:t>
            </a:r>
            <a:endParaRPr lang="es-CL" dirty="0"/>
          </a:p>
        </p:txBody>
      </p:sp>
      <p:pic>
        <p:nvPicPr>
          <p:cNvPr id="4" name="3 Imagen" descr="TERCERA VIS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86182" y="285728"/>
            <a:ext cx="2428828" cy="1821621"/>
          </a:xfrm>
          <a:prstGeom prst="rect">
            <a:avLst/>
          </a:prstGeom>
        </p:spPr>
      </p:pic>
      <p:pic>
        <p:nvPicPr>
          <p:cNvPr id="5" name="4 Marcador de contenido" descr="SEGUNDA-VISITA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428860" y="4429132"/>
            <a:ext cx="3286148" cy="2190766"/>
          </a:xfrm>
          <a:prstGeom prst="rect">
            <a:avLst/>
          </a:prstGeom>
        </p:spPr>
      </p:pic>
      <p:pic>
        <p:nvPicPr>
          <p:cNvPr id="6" name="5 Imagen" descr="PRIMERA-VISIT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388" y="1571612"/>
            <a:ext cx="2500330" cy="375049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8596" y="1928802"/>
            <a:ext cx="32861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La tradicional actividad estuvo marcada por el reencuentro de los padres e hijos, quienes además, compartieron cálidos momentos durante la jornada dominical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FIN DEL PERIODO</a:t>
            </a:r>
            <a:endParaRPr lang="es-CL" dirty="0"/>
          </a:p>
        </p:txBody>
      </p:sp>
      <p:pic>
        <p:nvPicPr>
          <p:cNvPr id="4" name="3 Imagen" descr="REVISTA GENERAL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3714752"/>
            <a:ext cx="4214842" cy="2813631"/>
          </a:xfrm>
          <a:prstGeom prst="rect">
            <a:avLst/>
          </a:prstGeom>
        </p:spPr>
      </p:pic>
      <p:pic>
        <p:nvPicPr>
          <p:cNvPr id="5" name="4 Marcador de contenido" descr="PRIMER FRANCO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5357818" y="1285860"/>
            <a:ext cx="3438732" cy="229553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14348" y="2285992"/>
            <a:ext cx="35719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CL" dirty="0"/>
              <a:t>Al termino de este periodo, de realiza la gran esperada “Revista de Reclutas” donde los motes demuestran todo lo aprendido en este tiempo, convirtiéndose así en Cadetes Navales.</a:t>
            </a:r>
          </a:p>
          <a:p>
            <a:pPr>
              <a:buFont typeface="Arial" pitchFamily="34" charset="0"/>
              <a:buChar char="•"/>
            </a:pPr>
            <a:r>
              <a:rPr lang="es-CL" dirty="0"/>
              <a:t>A contar de ese momento los ahora cadetes inician su etapa de formación durante 4 años para así convertirse en oficiales </a:t>
            </a:r>
          </a:p>
          <a:p>
            <a:endParaRPr lang="es-CL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dad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dad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dad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71</TotalTime>
  <Words>199</Words>
  <Application>Microsoft Office PowerPoint</Application>
  <PresentationFormat>Presentación en pantalla (4:3)</PresentationFormat>
  <Paragraphs>13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Equidad</vt:lpstr>
      <vt:lpstr>PERIODO DE RECLUTAS</vt:lpstr>
      <vt:lpstr>QUE ES Y EN QUE CONSISTE</vt:lpstr>
      <vt:lpstr>LAUTAROS</vt:lpstr>
      <vt:lpstr>VISITAS</vt:lpstr>
      <vt:lpstr>FIN DEL PERIODO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User</dc:creator>
  <cp:lastModifiedBy>User</cp:lastModifiedBy>
  <cp:revision>8</cp:revision>
  <dcterms:created xsi:type="dcterms:W3CDTF">2022-05-31T15:42:21Z</dcterms:created>
  <dcterms:modified xsi:type="dcterms:W3CDTF">2022-05-31T16:53:49Z</dcterms:modified>
</cp:coreProperties>
</file>