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588" autoAdjust="0"/>
    <p:restoredTop sz="94624" autoAdjust="0"/>
  </p:normalViewPr>
  <p:slideViewPr>
    <p:cSldViewPr>
      <p:cViewPr varScale="1">
        <p:scale>
          <a:sx n="65" d="100"/>
          <a:sy n="65" d="100"/>
        </p:scale>
        <p:origin x="-942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Título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cxnSp>
        <p:nvCxnSpPr>
          <p:cNvPr id="8" name="7 Conector recto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12 Conector recto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13 Elipse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58B3B-6E7D-4BBE-A1A0-816A94175D03}" type="datetimeFigureOut">
              <a:rPr lang="es-CL" smtClean="0"/>
              <a:t>06-06-2024</a:t>
            </a:fld>
            <a:endParaRPr lang="es-CL"/>
          </a:p>
        </p:txBody>
      </p:sp>
      <p:sp>
        <p:nvSpPr>
          <p:cNvPr id="16" name="15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4B91F36-C6E8-462B-94C4-5B0B19856229}" type="slidenum">
              <a:rPr lang="es-CL" smtClean="0"/>
              <a:t>‹Nº›</a:t>
            </a:fld>
            <a:endParaRPr lang="es-CL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Marcador de contenido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1E358B3B-6E7D-4BBE-A1A0-816A94175D03}" type="datetimeFigureOut">
              <a:rPr lang="es-CL" smtClean="0"/>
              <a:t>06-06-2024</a:t>
            </a:fld>
            <a:endParaRPr lang="es-CL"/>
          </a:p>
        </p:txBody>
      </p:sp>
      <p:sp>
        <p:nvSpPr>
          <p:cNvPr id="15" name="14 Marcador de número de diapositiva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64B91F36-C6E8-462B-94C4-5B0B19856229}" type="slidenum">
              <a:rPr lang="es-CL" smtClean="0"/>
              <a:t>‹Nº›</a:t>
            </a:fld>
            <a:endParaRPr lang="es-CL"/>
          </a:p>
        </p:txBody>
      </p:sp>
      <p:sp>
        <p:nvSpPr>
          <p:cNvPr id="16" name="15 Marcador de pie de página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17" name="16 Título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58B3B-6E7D-4BBE-A1A0-816A94175D03}" type="datetimeFigureOut">
              <a:rPr lang="es-CL" smtClean="0"/>
              <a:t>06-06-2024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B91F36-C6E8-462B-94C4-5B0B19856229}" type="slidenum">
              <a:rPr lang="es-CL" smtClean="0"/>
              <a:t>‹Nº›</a:t>
            </a:fld>
            <a:endParaRPr lang="es-CL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cxnSp>
        <p:nvCxnSpPr>
          <p:cNvPr id="7" name="6 Conector recto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58B3B-6E7D-4BBE-A1A0-816A94175D03}" type="datetimeFigureOut">
              <a:rPr lang="es-CL" smtClean="0"/>
              <a:t>06-06-2024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B91F36-C6E8-462B-94C4-5B0B19856229}" type="slidenum">
              <a:rPr lang="es-CL" smtClean="0"/>
              <a:t>‹Nº›</a:t>
            </a:fld>
            <a:endParaRPr lang="es-CL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B91F36-C6E8-462B-94C4-5B0B19856229}" type="slidenum">
              <a:rPr lang="es-CL" smtClean="0"/>
              <a:t>‹Nº›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58B3B-6E7D-4BBE-A1A0-816A94175D03}" type="datetimeFigureOut">
              <a:rPr lang="es-CL" smtClean="0"/>
              <a:t>06-06-2024</a:t>
            </a:fld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32" name="31 Marcador de contenido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34" name="33 Marcador de contenido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2" name="11 Marcador de texto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cxnSp>
        <p:nvCxnSpPr>
          <p:cNvPr id="10" name="9 Conector recto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16 Conector recto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58B3B-6E7D-4BBE-A1A0-816A94175D03}" type="datetimeFigureOut">
              <a:rPr lang="es-CL" smtClean="0"/>
              <a:t>06-06-2024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B91F36-C6E8-462B-94C4-5B0B19856229}" type="slidenum">
              <a:rPr lang="es-CL" smtClean="0"/>
              <a:t>‹Nº›</a:t>
            </a:fld>
            <a:endParaRPr lang="es-CL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58B3B-6E7D-4BBE-A1A0-816A94175D03}" type="datetimeFigureOut">
              <a:rPr lang="es-CL" smtClean="0"/>
              <a:t>06-06-2024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B91F36-C6E8-462B-94C4-5B0B19856229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28 Marcador de contenido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31" name="30 Título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8" name="7 Marcador de fecha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1E358B3B-6E7D-4BBE-A1A0-816A94175D03}" type="datetimeFigureOut">
              <a:rPr lang="es-CL" smtClean="0"/>
              <a:t>06-06-2024</a:t>
            </a:fld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64B91F36-C6E8-462B-94C4-5B0B19856229}" type="slidenum">
              <a:rPr lang="es-CL" smtClean="0"/>
              <a:t>‹Nº›</a:t>
            </a:fld>
            <a:endParaRPr lang="es-CL"/>
          </a:p>
        </p:txBody>
      </p:sp>
      <p:sp>
        <p:nvSpPr>
          <p:cNvPr id="10" name="9 Marcador de pie de página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8" name="7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58B3B-6E7D-4BBE-A1A0-816A94175D03}" type="datetimeFigureOut">
              <a:rPr lang="es-CL" smtClean="0"/>
              <a:t>06-06-2024</a:t>
            </a:fld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4B91F36-C6E8-462B-94C4-5B0B19856229}" type="slidenum">
              <a:rPr lang="es-CL" smtClean="0"/>
              <a:t>‹Nº›</a:t>
            </a:fld>
            <a:endParaRPr lang="es-CL"/>
          </a:p>
        </p:txBody>
      </p:sp>
      <p:sp>
        <p:nvSpPr>
          <p:cNvPr id="10" name="9 Marcador de pie de página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58B3B-6E7D-4BBE-A1A0-816A94175D03}" type="datetimeFigureOut">
              <a:rPr lang="es-CL" smtClean="0"/>
              <a:t>06-06-2024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B91F36-C6E8-462B-94C4-5B0B19856229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58B3B-6E7D-4BBE-A1A0-816A94175D03}" type="datetimeFigureOut">
              <a:rPr lang="es-CL" smtClean="0"/>
              <a:t>06-06-2024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B91F36-C6E8-462B-94C4-5B0B19856229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Marcador de texto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24" name="23 Marcador de fecha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1E358B3B-6E7D-4BBE-A1A0-816A94175D03}" type="datetimeFigureOut">
              <a:rPr lang="es-CL" smtClean="0"/>
              <a:t>06-06-2024</a:t>
            </a:fld>
            <a:endParaRPr lang="es-CL"/>
          </a:p>
        </p:txBody>
      </p:sp>
      <p:sp>
        <p:nvSpPr>
          <p:cNvPr id="10" name="9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s-CL"/>
          </a:p>
        </p:txBody>
      </p:sp>
      <p:sp>
        <p:nvSpPr>
          <p:cNvPr id="22" name="21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64B91F36-C6E8-462B-94C4-5B0B19856229}" type="slidenum">
              <a:rPr lang="es-CL" smtClean="0"/>
              <a:t>‹Nº›</a:t>
            </a:fld>
            <a:endParaRPr lang="es-CL"/>
          </a:p>
        </p:txBody>
      </p:sp>
      <p:sp>
        <p:nvSpPr>
          <p:cNvPr id="5" name="4 Marcador de título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Marcador de contenido" descr="53500487825_c7c1ec9fa4_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47554" y="1524000"/>
            <a:ext cx="6848892" cy="4572000"/>
          </a:xfrm>
        </p:spPr>
      </p:pic>
      <p:sp>
        <p:nvSpPr>
          <p:cNvPr id="4" name="3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>
                <a:latin typeface="Arial Black" pitchFamily="34" charset="0"/>
              </a:rPr>
              <a:t>YO EN LA ESNAVAL</a:t>
            </a:r>
            <a:endParaRPr lang="es-CL" dirty="0">
              <a:latin typeface="Arial Black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5" name="4 Marcador de contenido" descr="53500262135_c6c26b96ce_o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455121"/>
            <a:ext cx="4059238" cy="270975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5 Marcador de contenido" descr="53499982998_61e67027b7_o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3438" y="1714489"/>
            <a:ext cx="4064000" cy="345039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Marcador de contenido" descr="53515569175_2cdea0af54_o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285720" y="214290"/>
            <a:ext cx="4572000" cy="3051810"/>
          </a:xfrm>
        </p:spPr>
      </p:pic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7" name="6 Imagen" descr="53515457304_ba39350fb0_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0"/>
            <a:ext cx="4572000" cy="3051810"/>
          </a:xfrm>
          <a:prstGeom prst="rect">
            <a:avLst/>
          </a:prstGeom>
        </p:spPr>
      </p:pic>
      <p:pic>
        <p:nvPicPr>
          <p:cNvPr id="10" name="9 Imagen" descr="53610535300_3178675854_o.jpg"/>
          <p:cNvPicPr>
            <a:picLocks noChangeAspect="1"/>
          </p:cNvPicPr>
          <p:nvPr/>
        </p:nvPicPr>
        <p:blipFill>
          <a:blip r:embed="rId4" cstate="print"/>
          <a:srcRect l="28150" t="15780" r="23002" b="-116"/>
          <a:stretch>
            <a:fillRect/>
          </a:stretch>
        </p:blipFill>
        <p:spPr>
          <a:xfrm>
            <a:off x="4929158" y="2000216"/>
            <a:ext cx="4214842" cy="4857784"/>
          </a:xfrm>
          <a:prstGeom prst="rect">
            <a:avLst/>
          </a:prstGeom>
        </p:spPr>
      </p:pic>
      <p:pic>
        <p:nvPicPr>
          <p:cNvPr id="11" name="10 Imagen" descr="53500262135_c6c26b96ce_o.jpg"/>
          <p:cNvPicPr>
            <a:picLocks noChangeAspect="1"/>
          </p:cNvPicPr>
          <p:nvPr/>
        </p:nvPicPr>
        <p:blipFill>
          <a:blip r:embed="rId5" cstate="print"/>
          <a:srcRect t="2863" r="49999" b="38621"/>
          <a:stretch>
            <a:fillRect/>
          </a:stretch>
        </p:blipFill>
        <p:spPr>
          <a:xfrm>
            <a:off x="357158" y="3286124"/>
            <a:ext cx="4572032" cy="3571876"/>
          </a:xfrm>
          <a:prstGeom prst="rect">
            <a:avLst/>
          </a:prstGeo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el">
  <a:themeElements>
    <a:clrScheme name="Papel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el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el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42</TotalTime>
  <Words>4</Words>
  <Application>Microsoft Office PowerPoint</Application>
  <PresentationFormat>Presentación en pantalla (4:3)</PresentationFormat>
  <Paragraphs>1</Paragraphs>
  <Slides>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3</vt:i4>
      </vt:variant>
    </vt:vector>
  </HeadingPairs>
  <TitlesOfParts>
    <vt:vector size="4" baseType="lpstr">
      <vt:lpstr>Papel</vt:lpstr>
      <vt:lpstr>YO EN LA ESNAVAL</vt:lpstr>
      <vt:lpstr>Diapositiva 2</vt:lpstr>
      <vt:lpstr>Diapositiva 3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Administrador</dc:creator>
  <cp:lastModifiedBy>Administrador</cp:lastModifiedBy>
  <cp:revision>5</cp:revision>
  <dcterms:created xsi:type="dcterms:W3CDTF">2024-06-06T15:47:08Z</dcterms:created>
  <dcterms:modified xsi:type="dcterms:W3CDTF">2024-06-06T16:29:24Z</dcterms:modified>
</cp:coreProperties>
</file>