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4" r:id="rId1"/>
  </p:sldMasterIdLst>
  <p:notesMasterIdLst>
    <p:notesMasterId r:id="rId30"/>
  </p:notesMasterIdLst>
  <p:sldIdLst>
    <p:sldId id="270" r:id="rId2"/>
    <p:sldId id="303" r:id="rId3"/>
    <p:sldId id="314" r:id="rId4"/>
    <p:sldId id="306" r:id="rId5"/>
    <p:sldId id="283" r:id="rId6"/>
    <p:sldId id="305" r:id="rId7"/>
    <p:sldId id="317" r:id="rId8"/>
    <p:sldId id="273" r:id="rId9"/>
    <p:sldId id="272" r:id="rId10"/>
    <p:sldId id="285" r:id="rId11"/>
    <p:sldId id="307" r:id="rId12"/>
    <p:sldId id="275" r:id="rId13"/>
    <p:sldId id="286" r:id="rId14"/>
    <p:sldId id="276" r:id="rId15"/>
    <p:sldId id="289" r:id="rId16"/>
    <p:sldId id="277" r:id="rId17"/>
    <p:sldId id="308" r:id="rId18"/>
    <p:sldId id="304" r:id="rId19"/>
    <p:sldId id="278" r:id="rId20"/>
    <p:sldId id="294" r:id="rId21"/>
    <p:sldId id="297" r:id="rId22"/>
    <p:sldId id="313" r:id="rId23"/>
    <p:sldId id="302" r:id="rId24"/>
    <p:sldId id="292" r:id="rId25"/>
    <p:sldId id="316" r:id="rId26"/>
    <p:sldId id="293" r:id="rId27"/>
    <p:sldId id="315" r:id="rId28"/>
    <p:sldId id="299" r:id="rId29"/>
  </p:sldIdLst>
  <p:sldSz cx="9144000" cy="6858000" type="screen4x3"/>
  <p:notesSz cx="6888163" cy="100203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C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ACFD4C-D150-854C-B9C9-AD6697E30B38}" v="163" dt="2024-07-21T17:56:04.9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743" autoAdjust="0"/>
    <p:restoredTop sz="95025" autoAdjust="0"/>
  </p:normalViewPr>
  <p:slideViewPr>
    <p:cSldViewPr snapToGrid="0">
      <p:cViewPr varScale="1">
        <p:scale>
          <a:sx n="82" d="100"/>
          <a:sy n="82" d="100"/>
        </p:scale>
        <p:origin x="917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9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581B363E-31D2-40AD-9275-0F58EFC1F515}" type="pres">
      <dgm:prSet presAssocID="{7D26576C-D369-EB43-A42F-A909A090E07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</dgm:ptLst>
  <dgm:cxnLst>
    <dgm:cxn modelId="{BC78ADC8-9FB7-4646-9091-87957DF5E071}" type="presOf" srcId="{7D26576C-D369-EB43-A42F-A909A090E07C}" destId="{581B363E-31D2-40AD-9275-0F58EFC1F515}" srcOrd="0" destOrd="0" presId="urn:microsoft.com/office/officeart/2008/layout/VerticalAccent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48B4496-D0A5-0747-B6C4-4168A85C0C23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Actividades Semanales</a:t>
          </a:r>
          <a:endParaRPr lang="es-CL" dirty="0">
            <a:solidFill>
              <a:schemeClr val="bg1"/>
            </a:solidFill>
          </a:endParaRPr>
        </a:p>
      </dgm:t>
    </dgm:pt>
    <dgm:pt modelId="{02BC53B3-C480-0A42-8DEF-2646039A5C5D}" type="parTrans" cxnId="{3EF8CE5B-11F8-DB40-ABF7-2F3948583871}">
      <dgm:prSet/>
      <dgm:spPr/>
      <dgm:t>
        <a:bodyPr/>
        <a:lstStyle/>
        <a:p>
          <a:endParaRPr lang="es-MX"/>
        </a:p>
      </dgm:t>
    </dgm:pt>
    <dgm:pt modelId="{039DD7E3-FE38-DF41-92F5-75E3E3544B9C}" type="sibTrans" cxnId="{3EF8CE5B-11F8-DB40-ABF7-2F3948583871}">
      <dgm:prSet/>
      <dgm:spPr/>
      <dgm:t>
        <a:bodyPr/>
        <a:lstStyle/>
        <a:p>
          <a:endParaRPr lang="es-MX"/>
        </a:p>
      </dgm:t>
    </dgm:pt>
    <dgm:pt modelId="{D5BF850B-AD53-914F-B678-10EE51559642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Fiesta</a:t>
          </a:r>
          <a:endParaRPr lang="es-CL" dirty="0">
            <a:solidFill>
              <a:schemeClr val="bg1"/>
            </a:solidFill>
          </a:endParaRPr>
        </a:p>
      </dgm:t>
    </dgm:pt>
    <dgm:pt modelId="{3DFEDBAB-1723-2C46-B684-BF54D991C7EA}" type="parTrans" cxnId="{9D17CF92-6DAD-2F4C-B5BD-09A5A268DBA9}">
      <dgm:prSet/>
      <dgm:spPr/>
      <dgm:t>
        <a:bodyPr/>
        <a:lstStyle/>
        <a:p>
          <a:endParaRPr lang="es-MX"/>
        </a:p>
      </dgm:t>
    </dgm:pt>
    <dgm:pt modelId="{85D6D4EF-05BD-0044-800C-AAA2B058FB0C}" type="sibTrans" cxnId="{9D17CF92-6DAD-2F4C-B5BD-09A5A268DBA9}">
      <dgm:prSet/>
      <dgm:spPr/>
      <dgm:t>
        <a:bodyPr/>
        <a:lstStyle/>
        <a:p>
          <a:endParaRPr lang="es-MX"/>
        </a:p>
      </dgm:t>
    </dgm:pt>
    <dgm:pt modelId="{96FD7C58-0902-E442-BB5D-AE9917A568C7}">
      <dgm:prSet/>
      <dgm:spPr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Propuestas Generales</a:t>
          </a:r>
          <a:endParaRPr lang="es-CL" dirty="0">
            <a:solidFill>
              <a:schemeClr val="bg1"/>
            </a:solidFill>
          </a:endParaRPr>
        </a:p>
      </dgm:t>
    </dgm:pt>
    <dgm:pt modelId="{E5F60CBD-D5D3-9742-AD8D-ED2FC43340E2}" type="parTrans" cxnId="{5ABC4C8D-150C-CA41-896A-8442B938F373}">
      <dgm:prSet/>
      <dgm:spPr/>
      <dgm:t>
        <a:bodyPr/>
        <a:lstStyle/>
        <a:p>
          <a:endParaRPr lang="es-MX"/>
        </a:p>
      </dgm:t>
    </dgm:pt>
    <dgm:pt modelId="{054F1423-4E58-114D-934A-A534914AD6AC}" type="sibTrans" cxnId="{5ABC4C8D-150C-CA41-896A-8442B938F373}">
      <dgm:prSet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rgbClr val="002060"/>
              </a:solidFill>
            </a:rPr>
            <a:t>Temáticas y Tramoyas</a:t>
          </a:r>
          <a:endParaRPr lang="es-CL" b="1" dirty="0">
            <a:solidFill>
              <a:srgbClr val="002060"/>
            </a:solidFill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581B363E-31D2-40AD-9275-0F58EFC1F515}" type="pres">
      <dgm:prSet presAssocID="{7D26576C-D369-EB43-A42F-A909A090E07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  <dgm:pt modelId="{517ED4CC-D106-406C-B572-5269A43EC3C8}" type="pres">
      <dgm:prSet presAssocID="{07D72312-A94B-8D49-A29D-CDE0259745BC}" presName="parenttextcomposite" presStyleCnt="0"/>
      <dgm:spPr/>
    </dgm:pt>
    <dgm:pt modelId="{69FFA5B9-6374-435B-8447-DFD0344B7224}" type="pres">
      <dgm:prSet presAssocID="{07D72312-A94B-8D49-A29D-CDE0259745BC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A7E70E-B343-4D43-A1B4-FF1549886F71}" type="pres">
      <dgm:prSet presAssocID="{07D72312-A94B-8D49-A29D-CDE0259745BC}" presName="parallelogramComposite" presStyleCnt="0"/>
      <dgm:spPr/>
    </dgm:pt>
    <dgm:pt modelId="{DB28395A-1320-451B-9785-35645F60C4F8}" type="pres">
      <dgm:prSet presAssocID="{07D72312-A94B-8D49-A29D-CDE0259745BC}" presName="parallelogram1" presStyleLbl="alignNode1" presStyleIdx="0" presStyleCnt="28"/>
      <dgm:spPr/>
    </dgm:pt>
    <dgm:pt modelId="{1E2A763B-90F3-45F7-B4EF-4FC407203BAB}" type="pres">
      <dgm:prSet presAssocID="{07D72312-A94B-8D49-A29D-CDE0259745BC}" presName="parallelogram2" presStyleLbl="alignNode1" presStyleIdx="1" presStyleCnt="28"/>
      <dgm:spPr/>
    </dgm:pt>
    <dgm:pt modelId="{6767ABC3-E2B0-4591-BB2A-64ADA67384DE}" type="pres">
      <dgm:prSet presAssocID="{07D72312-A94B-8D49-A29D-CDE0259745BC}" presName="parallelogram3" presStyleLbl="alignNode1" presStyleIdx="2" presStyleCnt="28"/>
      <dgm:spPr/>
    </dgm:pt>
    <dgm:pt modelId="{7A0E9FC7-7A8D-4DD8-B61F-DAF6D1E0F8A9}" type="pres">
      <dgm:prSet presAssocID="{07D72312-A94B-8D49-A29D-CDE0259745BC}" presName="parallelogram4" presStyleLbl="alignNode1" presStyleIdx="3" presStyleCnt="28"/>
      <dgm:spPr/>
    </dgm:pt>
    <dgm:pt modelId="{63520A1B-AD13-4F7F-B902-107B72CF15F6}" type="pres">
      <dgm:prSet presAssocID="{07D72312-A94B-8D49-A29D-CDE0259745BC}" presName="parallelogram5" presStyleLbl="alignNode1" presStyleIdx="4" presStyleCnt="28"/>
      <dgm:spPr/>
    </dgm:pt>
    <dgm:pt modelId="{E80DBCB7-669E-400F-B258-785D45F12824}" type="pres">
      <dgm:prSet presAssocID="{07D72312-A94B-8D49-A29D-CDE0259745BC}" presName="parallelogram6" presStyleLbl="alignNode1" presStyleIdx="5" presStyleCnt="28"/>
      <dgm:spPr/>
    </dgm:pt>
    <dgm:pt modelId="{447D4128-DBD6-474B-94F6-8511818CF0F3}" type="pres">
      <dgm:prSet presAssocID="{07D72312-A94B-8D49-A29D-CDE0259745BC}" presName="parallelogram7" presStyleLbl="alignNode1" presStyleIdx="6" presStyleCnt="28"/>
      <dgm:spPr/>
    </dgm:pt>
    <dgm:pt modelId="{1821120A-174D-4205-88BA-8B8482073184}" type="pres">
      <dgm:prSet presAssocID="{2C89EE6B-642E-B744-9B78-D70E6023A20E}" presName="sibTrans" presStyleCnt="0"/>
      <dgm:spPr/>
    </dgm:pt>
    <dgm:pt modelId="{2998564C-8270-46A8-B5F2-08DA6FC20CD0}" type="pres">
      <dgm:prSet presAssocID="{248B4496-D0A5-0747-B6C4-4168A85C0C23}" presName="parenttextcomposite" presStyleCnt="0"/>
      <dgm:spPr/>
    </dgm:pt>
    <dgm:pt modelId="{C455CE4D-E7CE-40C9-A41D-67B9DBF38A07}" type="pres">
      <dgm:prSet presAssocID="{248B4496-D0A5-0747-B6C4-4168A85C0C23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1C23EF-8E0A-4A26-9C85-660C44E8C6A9}" type="pres">
      <dgm:prSet presAssocID="{248B4496-D0A5-0747-B6C4-4168A85C0C23}" presName="parallelogramComposite" presStyleCnt="0"/>
      <dgm:spPr/>
    </dgm:pt>
    <dgm:pt modelId="{F8ACB59D-822C-4B54-AFDB-63C27237E94D}" type="pres">
      <dgm:prSet presAssocID="{248B4496-D0A5-0747-B6C4-4168A85C0C23}" presName="parallelogram1" presStyleLbl="alignNode1" presStyleIdx="7" presStyleCnt="28"/>
      <dgm:spPr/>
    </dgm:pt>
    <dgm:pt modelId="{85524A81-2E09-4938-BB2B-F920CB342F93}" type="pres">
      <dgm:prSet presAssocID="{248B4496-D0A5-0747-B6C4-4168A85C0C23}" presName="parallelogram2" presStyleLbl="alignNode1" presStyleIdx="8" presStyleCnt="28"/>
      <dgm:spPr/>
    </dgm:pt>
    <dgm:pt modelId="{EA57252F-CD01-479E-8DEF-7086A2E12DBE}" type="pres">
      <dgm:prSet presAssocID="{248B4496-D0A5-0747-B6C4-4168A85C0C23}" presName="parallelogram3" presStyleLbl="alignNode1" presStyleIdx="9" presStyleCnt="28"/>
      <dgm:spPr/>
    </dgm:pt>
    <dgm:pt modelId="{6CE5D104-F1FC-439D-8E0A-7D24F2204048}" type="pres">
      <dgm:prSet presAssocID="{248B4496-D0A5-0747-B6C4-4168A85C0C23}" presName="parallelogram4" presStyleLbl="alignNode1" presStyleIdx="10" presStyleCnt="28"/>
      <dgm:spPr/>
    </dgm:pt>
    <dgm:pt modelId="{E99771AE-90F0-4E64-8864-1311382BAE1D}" type="pres">
      <dgm:prSet presAssocID="{248B4496-D0A5-0747-B6C4-4168A85C0C23}" presName="parallelogram5" presStyleLbl="alignNode1" presStyleIdx="11" presStyleCnt="28"/>
      <dgm:spPr/>
    </dgm:pt>
    <dgm:pt modelId="{2794B784-7A0A-4A6D-9958-8CBEE13762CF}" type="pres">
      <dgm:prSet presAssocID="{248B4496-D0A5-0747-B6C4-4168A85C0C23}" presName="parallelogram6" presStyleLbl="alignNode1" presStyleIdx="12" presStyleCnt="28"/>
      <dgm:spPr/>
    </dgm:pt>
    <dgm:pt modelId="{07613BB0-0110-48C3-BD66-E681BD1432C0}" type="pres">
      <dgm:prSet presAssocID="{248B4496-D0A5-0747-B6C4-4168A85C0C23}" presName="parallelogram7" presStyleLbl="alignNode1" presStyleIdx="13" presStyleCnt="28"/>
      <dgm:spPr/>
    </dgm:pt>
    <dgm:pt modelId="{A32B3FD3-99B4-4021-9276-85D6D2A95726}" type="pres">
      <dgm:prSet presAssocID="{039DD7E3-FE38-DF41-92F5-75E3E3544B9C}" presName="sibTrans" presStyleCnt="0"/>
      <dgm:spPr/>
    </dgm:pt>
    <dgm:pt modelId="{CE1D703E-6DBD-4BF3-A239-8D5BE37BF0CB}" type="pres">
      <dgm:prSet presAssocID="{D5BF850B-AD53-914F-B678-10EE51559642}" presName="parenttextcomposite" presStyleCnt="0"/>
      <dgm:spPr/>
    </dgm:pt>
    <dgm:pt modelId="{FFE2B791-1472-440B-B6B9-526ED4F8BC2D}" type="pres">
      <dgm:prSet presAssocID="{D5BF850B-AD53-914F-B678-10EE51559642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206E90-DD3A-4583-BDE6-E87AAA8F2083}" type="pres">
      <dgm:prSet presAssocID="{D5BF850B-AD53-914F-B678-10EE51559642}" presName="parallelogramComposite" presStyleCnt="0"/>
      <dgm:spPr/>
    </dgm:pt>
    <dgm:pt modelId="{5BA3A262-C9A3-4DAB-8E1B-619FF63244DE}" type="pres">
      <dgm:prSet presAssocID="{D5BF850B-AD53-914F-B678-10EE51559642}" presName="parallelogram1" presStyleLbl="alignNode1" presStyleIdx="14" presStyleCnt="28"/>
      <dgm:spPr/>
    </dgm:pt>
    <dgm:pt modelId="{750AF617-9692-422F-BAFA-2A0B52C47E9B}" type="pres">
      <dgm:prSet presAssocID="{D5BF850B-AD53-914F-B678-10EE51559642}" presName="parallelogram2" presStyleLbl="alignNode1" presStyleIdx="15" presStyleCnt="28"/>
      <dgm:spPr/>
    </dgm:pt>
    <dgm:pt modelId="{173C0CAD-F0B1-4247-A328-E2354F27D4D2}" type="pres">
      <dgm:prSet presAssocID="{D5BF850B-AD53-914F-B678-10EE51559642}" presName="parallelogram3" presStyleLbl="alignNode1" presStyleIdx="16" presStyleCnt="28"/>
      <dgm:spPr/>
    </dgm:pt>
    <dgm:pt modelId="{607B2EE3-6033-4E11-9352-8513E58D1B32}" type="pres">
      <dgm:prSet presAssocID="{D5BF850B-AD53-914F-B678-10EE51559642}" presName="parallelogram4" presStyleLbl="alignNode1" presStyleIdx="17" presStyleCnt="28"/>
      <dgm:spPr/>
    </dgm:pt>
    <dgm:pt modelId="{4975056D-5FC2-46F0-83DC-90BE868F0D92}" type="pres">
      <dgm:prSet presAssocID="{D5BF850B-AD53-914F-B678-10EE51559642}" presName="parallelogram5" presStyleLbl="alignNode1" presStyleIdx="18" presStyleCnt="28"/>
      <dgm:spPr/>
    </dgm:pt>
    <dgm:pt modelId="{F286027C-D092-406E-AE17-FF645742276C}" type="pres">
      <dgm:prSet presAssocID="{D5BF850B-AD53-914F-B678-10EE51559642}" presName="parallelogram6" presStyleLbl="alignNode1" presStyleIdx="19" presStyleCnt="28"/>
      <dgm:spPr/>
    </dgm:pt>
    <dgm:pt modelId="{E155801F-7EFF-4B78-9DE2-D0C55B1F0E19}" type="pres">
      <dgm:prSet presAssocID="{D5BF850B-AD53-914F-B678-10EE51559642}" presName="parallelogram7" presStyleLbl="alignNode1" presStyleIdx="20" presStyleCnt="28"/>
      <dgm:spPr/>
    </dgm:pt>
    <dgm:pt modelId="{553FC8F9-7C5D-487E-95D4-E3DCFBB26B83}" type="pres">
      <dgm:prSet presAssocID="{85D6D4EF-05BD-0044-800C-AAA2B058FB0C}" presName="sibTrans" presStyleCnt="0"/>
      <dgm:spPr/>
    </dgm:pt>
    <dgm:pt modelId="{BBF0D258-35B1-422E-8097-9EEFE89AA7EB}" type="pres">
      <dgm:prSet presAssocID="{96FD7C58-0902-E442-BB5D-AE9917A568C7}" presName="parenttextcomposite" presStyleCnt="0"/>
      <dgm:spPr/>
    </dgm:pt>
    <dgm:pt modelId="{B633EABD-55DC-4C67-8F32-205A39DD8ED5}" type="pres">
      <dgm:prSet presAssocID="{96FD7C58-0902-E442-BB5D-AE9917A568C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3755F0-C976-471A-BB0A-6A0B9EBB8B14}" type="pres">
      <dgm:prSet presAssocID="{96FD7C58-0902-E442-BB5D-AE9917A568C7}" presName="parallelogramComposite" presStyleCnt="0"/>
      <dgm:spPr/>
    </dgm:pt>
    <dgm:pt modelId="{4B740623-47BD-4F15-8F9E-1BC57EAA834B}" type="pres">
      <dgm:prSet presAssocID="{96FD7C58-0902-E442-BB5D-AE9917A568C7}" presName="parallelogram1" presStyleLbl="alignNode1" presStyleIdx="21" presStyleCnt="28"/>
      <dgm:spPr/>
    </dgm:pt>
    <dgm:pt modelId="{55A93AEC-C67F-49DB-8D88-167D0E1FC705}" type="pres">
      <dgm:prSet presAssocID="{96FD7C58-0902-E442-BB5D-AE9917A568C7}" presName="parallelogram2" presStyleLbl="alignNode1" presStyleIdx="22" presStyleCnt="28"/>
      <dgm:spPr/>
    </dgm:pt>
    <dgm:pt modelId="{C223E6C5-947A-44CD-BC12-5303966A7E67}" type="pres">
      <dgm:prSet presAssocID="{96FD7C58-0902-E442-BB5D-AE9917A568C7}" presName="parallelogram3" presStyleLbl="alignNode1" presStyleIdx="23" presStyleCnt="28"/>
      <dgm:spPr/>
    </dgm:pt>
    <dgm:pt modelId="{F0C8821E-C3D2-47BE-8C2C-F70CF57A1585}" type="pres">
      <dgm:prSet presAssocID="{96FD7C58-0902-E442-BB5D-AE9917A568C7}" presName="parallelogram4" presStyleLbl="alignNode1" presStyleIdx="24" presStyleCnt="28"/>
      <dgm:spPr/>
    </dgm:pt>
    <dgm:pt modelId="{344EB1A7-378C-4A77-BBFD-675CBBE82307}" type="pres">
      <dgm:prSet presAssocID="{96FD7C58-0902-E442-BB5D-AE9917A568C7}" presName="parallelogram5" presStyleLbl="alignNode1" presStyleIdx="25" presStyleCnt="28"/>
      <dgm:spPr/>
    </dgm:pt>
    <dgm:pt modelId="{9BFC8E32-3378-40AA-BF32-A1CF13DD30F7}" type="pres">
      <dgm:prSet presAssocID="{96FD7C58-0902-E442-BB5D-AE9917A568C7}" presName="parallelogram6" presStyleLbl="alignNode1" presStyleIdx="26" presStyleCnt="28"/>
      <dgm:spPr/>
    </dgm:pt>
    <dgm:pt modelId="{B56B532B-4F45-45B2-A0F9-C8C356084E35}" type="pres">
      <dgm:prSet presAssocID="{96FD7C58-0902-E442-BB5D-AE9917A568C7}" presName="parallelogram7" presStyleLbl="alignNode1" presStyleIdx="27" presStyleCnt="28"/>
      <dgm:spPr/>
    </dgm:pt>
  </dgm:ptLst>
  <dgm:cxnLst>
    <dgm:cxn modelId="{BC78ADC8-9FB7-4646-9091-87957DF5E071}" type="presOf" srcId="{7D26576C-D369-EB43-A42F-A909A090E07C}" destId="{581B363E-31D2-40AD-9275-0F58EFC1F515}" srcOrd="0" destOrd="0" presId="urn:microsoft.com/office/officeart/2008/layout/VerticalAccentList"/>
    <dgm:cxn modelId="{5ABC4C8D-150C-CA41-896A-8442B938F373}" srcId="{7D26576C-D369-EB43-A42F-A909A090E07C}" destId="{96FD7C58-0902-E442-BB5D-AE9917A568C7}" srcOrd="3" destOrd="0" parTransId="{E5F60CBD-D5D3-9742-AD8D-ED2FC43340E2}" sibTransId="{054F1423-4E58-114D-934A-A534914AD6AC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B1A13C3C-078B-4677-88F9-554E53E857AE}" type="presOf" srcId="{D5BF850B-AD53-914F-B678-10EE51559642}" destId="{FFE2B791-1472-440B-B6B9-526ED4F8BC2D}" srcOrd="0" destOrd="0" presId="urn:microsoft.com/office/officeart/2008/layout/VerticalAccentList"/>
    <dgm:cxn modelId="{13CF906D-7D90-4392-90AD-062D28A45E41}" type="presOf" srcId="{96FD7C58-0902-E442-BB5D-AE9917A568C7}" destId="{B633EABD-55DC-4C67-8F32-205A39DD8ED5}" srcOrd="0" destOrd="0" presId="urn:microsoft.com/office/officeart/2008/layout/VerticalAccentList"/>
    <dgm:cxn modelId="{8296A39F-6599-4BA8-96A9-C78954949EC9}" type="presOf" srcId="{248B4496-D0A5-0747-B6C4-4168A85C0C23}" destId="{C455CE4D-E7CE-40C9-A41D-67B9DBF38A07}" srcOrd="0" destOrd="0" presId="urn:microsoft.com/office/officeart/2008/layout/VerticalAccentList"/>
    <dgm:cxn modelId="{9D17CF92-6DAD-2F4C-B5BD-09A5A268DBA9}" srcId="{7D26576C-D369-EB43-A42F-A909A090E07C}" destId="{D5BF850B-AD53-914F-B678-10EE51559642}" srcOrd="2" destOrd="0" parTransId="{3DFEDBAB-1723-2C46-B684-BF54D991C7EA}" sibTransId="{85D6D4EF-05BD-0044-800C-AAA2B058FB0C}"/>
    <dgm:cxn modelId="{C5F4D8E7-4613-4003-9475-7326F49666E2}" type="presOf" srcId="{07D72312-A94B-8D49-A29D-CDE0259745BC}" destId="{69FFA5B9-6374-435B-8447-DFD0344B7224}" srcOrd="0" destOrd="0" presId="urn:microsoft.com/office/officeart/2008/layout/VerticalAccentList"/>
    <dgm:cxn modelId="{3EF8CE5B-11F8-DB40-ABF7-2F3948583871}" srcId="{7D26576C-D369-EB43-A42F-A909A090E07C}" destId="{248B4496-D0A5-0747-B6C4-4168A85C0C23}" srcOrd="1" destOrd="0" parTransId="{02BC53B3-C480-0A42-8DEF-2646039A5C5D}" sibTransId="{039DD7E3-FE38-DF41-92F5-75E3E3544B9C}"/>
    <dgm:cxn modelId="{969E259A-D937-4921-9C58-B322AB748643}" type="presParOf" srcId="{581B363E-31D2-40AD-9275-0F58EFC1F515}" destId="{517ED4CC-D106-406C-B572-5269A43EC3C8}" srcOrd="0" destOrd="0" presId="urn:microsoft.com/office/officeart/2008/layout/VerticalAccentList"/>
    <dgm:cxn modelId="{2D9F5C18-39BE-4158-8F49-4FDA4106671C}" type="presParOf" srcId="{517ED4CC-D106-406C-B572-5269A43EC3C8}" destId="{69FFA5B9-6374-435B-8447-DFD0344B7224}" srcOrd="0" destOrd="0" presId="urn:microsoft.com/office/officeart/2008/layout/VerticalAccentList"/>
    <dgm:cxn modelId="{092972F4-17A3-4218-BD78-E801D494B234}" type="presParOf" srcId="{581B363E-31D2-40AD-9275-0F58EFC1F515}" destId="{69A7E70E-B343-4D43-A1B4-FF1549886F71}" srcOrd="1" destOrd="0" presId="urn:microsoft.com/office/officeart/2008/layout/VerticalAccentList"/>
    <dgm:cxn modelId="{B18FBF86-5476-45C7-ADDA-4166EE864D59}" type="presParOf" srcId="{69A7E70E-B343-4D43-A1B4-FF1549886F71}" destId="{DB28395A-1320-451B-9785-35645F60C4F8}" srcOrd="0" destOrd="0" presId="urn:microsoft.com/office/officeart/2008/layout/VerticalAccentList"/>
    <dgm:cxn modelId="{84CF0EE6-5822-404B-B72E-6B1D15A9C8B3}" type="presParOf" srcId="{69A7E70E-B343-4D43-A1B4-FF1549886F71}" destId="{1E2A763B-90F3-45F7-B4EF-4FC407203BAB}" srcOrd="1" destOrd="0" presId="urn:microsoft.com/office/officeart/2008/layout/VerticalAccentList"/>
    <dgm:cxn modelId="{951A87D9-0C33-424E-86EB-8294DA8D77CE}" type="presParOf" srcId="{69A7E70E-B343-4D43-A1B4-FF1549886F71}" destId="{6767ABC3-E2B0-4591-BB2A-64ADA67384DE}" srcOrd="2" destOrd="0" presId="urn:microsoft.com/office/officeart/2008/layout/VerticalAccentList"/>
    <dgm:cxn modelId="{DAB68743-DD4E-4822-9457-4430D2571C62}" type="presParOf" srcId="{69A7E70E-B343-4D43-A1B4-FF1549886F71}" destId="{7A0E9FC7-7A8D-4DD8-B61F-DAF6D1E0F8A9}" srcOrd="3" destOrd="0" presId="urn:microsoft.com/office/officeart/2008/layout/VerticalAccentList"/>
    <dgm:cxn modelId="{16639D26-5E0A-43F7-BC16-1E4F905338D2}" type="presParOf" srcId="{69A7E70E-B343-4D43-A1B4-FF1549886F71}" destId="{63520A1B-AD13-4F7F-B902-107B72CF15F6}" srcOrd="4" destOrd="0" presId="urn:microsoft.com/office/officeart/2008/layout/VerticalAccentList"/>
    <dgm:cxn modelId="{46993D85-FFA2-485F-8B86-D5422A740E93}" type="presParOf" srcId="{69A7E70E-B343-4D43-A1B4-FF1549886F71}" destId="{E80DBCB7-669E-400F-B258-785D45F12824}" srcOrd="5" destOrd="0" presId="urn:microsoft.com/office/officeart/2008/layout/VerticalAccentList"/>
    <dgm:cxn modelId="{236D5FF1-4AB6-4BE6-B385-C4D3F451895E}" type="presParOf" srcId="{69A7E70E-B343-4D43-A1B4-FF1549886F71}" destId="{447D4128-DBD6-474B-94F6-8511818CF0F3}" srcOrd="6" destOrd="0" presId="urn:microsoft.com/office/officeart/2008/layout/VerticalAccentList"/>
    <dgm:cxn modelId="{1EFED42B-B4C3-426A-BBFD-C5209D596DE3}" type="presParOf" srcId="{581B363E-31D2-40AD-9275-0F58EFC1F515}" destId="{1821120A-174D-4205-88BA-8B8482073184}" srcOrd="2" destOrd="0" presId="urn:microsoft.com/office/officeart/2008/layout/VerticalAccentList"/>
    <dgm:cxn modelId="{11C65FB1-1B39-47CA-A1CD-015F98AB73A7}" type="presParOf" srcId="{581B363E-31D2-40AD-9275-0F58EFC1F515}" destId="{2998564C-8270-46A8-B5F2-08DA6FC20CD0}" srcOrd="3" destOrd="0" presId="urn:microsoft.com/office/officeart/2008/layout/VerticalAccentList"/>
    <dgm:cxn modelId="{ADC3B8E8-C1CA-43F5-A828-AD4AA5453DFC}" type="presParOf" srcId="{2998564C-8270-46A8-B5F2-08DA6FC20CD0}" destId="{C455CE4D-E7CE-40C9-A41D-67B9DBF38A07}" srcOrd="0" destOrd="0" presId="urn:microsoft.com/office/officeart/2008/layout/VerticalAccentList"/>
    <dgm:cxn modelId="{29D83532-6C4D-4823-ACBA-435D842E2B9C}" type="presParOf" srcId="{581B363E-31D2-40AD-9275-0F58EFC1F515}" destId="{D21C23EF-8E0A-4A26-9C85-660C44E8C6A9}" srcOrd="4" destOrd="0" presId="urn:microsoft.com/office/officeart/2008/layout/VerticalAccentList"/>
    <dgm:cxn modelId="{4ACB8AC0-5014-470D-A910-8AFC5E72B5F1}" type="presParOf" srcId="{D21C23EF-8E0A-4A26-9C85-660C44E8C6A9}" destId="{F8ACB59D-822C-4B54-AFDB-63C27237E94D}" srcOrd="0" destOrd="0" presId="urn:microsoft.com/office/officeart/2008/layout/VerticalAccentList"/>
    <dgm:cxn modelId="{C77101D3-36CD-4722-A6F8-1615C46199E3}" type="presParOf" srcId="{D21C23EF-8E0A-4A26-9C85-660C44E8C6A9}" destId="{85524A81-2E09-4938-BB2B-F920CB342F93}" srcOrd="1" destOrd="0" presId="urn:microsoft.com/office/officeart/2008/layout/VerticalAccentList"/>
    <dgm:cxn modelId="{05522656-E59A-45AF-A483-F59911237082}" type="presParOf" srcId="{D21C23EF-8E0A-4A26-9C85-660C44E8C6A9}" destId="{EA57252F-CD01-479E-8DEF-7086A2E12DBE}" srcOrd="2" destOrd="0" presId="urn:microsoft.com/office/officeart/2008/layout/VerticalAccentList"/>
    <dgm:cxn modelId="{2328E8D0-3C34-44D5-8F72-F2772DE53F7F}" type="presParOf" srcId="{D21C23EF-8E0A-4A26-9C85-660C44E8C6A9}" destId="{6CE5D104-F1FC-439D-8E0A-7D24F2204048}" srcOrd="3" destOrd="0" presId="urn:microsoft.com/office/officeart/2008/layout/VerticalAccentList"/>
    <dgm:cxn modelId="{53816F75-BEE6-4189-833B-9AEACE8A3BF5}" type="presParOf" srcId="{D21C23EF-8E0A-4A26-9C85-660C44E8C6A9}" destId="{E99771AE-90F0-4E64-8864-1311382BAE1D}" srcOrd="4" destOrd="0" presId="urn:microsoft.com/office/officeart/2008/layout/VerticalAccentList"/>
    <dgm:cxn modelId="{2080E06C-A011-42F9-B265-CC295123D6D5}" type="presParOf" srcId="{D21C23EF-8E0A-4A26-9C85-660C44E8C6A9}" destId="{2794B784-7A0A-4A6D-9958-8CBEE13762CF}" srcOrd="5" destOrd="0" presId="urn:microsoft.com/office/officeart/2008/layout/VerticalAccentList"/>
    <dgm:cxn modelId="{8F70231E-2A50-42EE-9E36-93423A4F9FD7}" type="presParOf" srcId="{D21C23EF-8E0A-4A26-9C85-660C44E8C6A9}" destId="{07613BB0-0110-48C3-BD66-E681BD1432C0}" srcOrd="6" destOrd="0" presId="urn:microsoft.com/office/officeart/2008/layout/VerticalAccentList"/>
    <dgm:cxn modelId="{3E1733C8-7549-439C-BBF6-496376E0BDA9}" type="presParOf" srcId="{581B363E-31D2-40AD-9275-0F58EFC1F515}" destId="{A32B3FD3-99B4-4021-9276-85D6D2A95726}" srcOrd="5" destOrd="0" presId="urn:microsoft.com/office/officeart/2008/layout/VerticalAccentList"/>
    <dgm:cxn modelId="{5F922066-E47C-4532-A62E-17337F686194}" type="presParOf" srcId="{581B363E-31D2-40AD-9275-0F58EFC1F515}" destId="{CE1D703E-6DBD-4BF3-A239-8D5BE37BF0CB}" srcOrd="6" destOrd="0" presId="urn:microsoft.com/office/officeart/2008/layout/VerticalAccentList"/>
    <dgm:cxn modelId="{DE3C4227-1D32-4BD2-9142-BDE4F0DB0A1D}" type="presParOf" srcId="{CE1D703E-6DBD-4BF3-A239-8D5BE37BF0CB}" destId="{FFE2B791-1472-440B-B6B9-526ED4F8BC2D}" srcOrd="0" destOrd="0" presId="urn:microsoft.com/office/officeart/2008/layout/VerticalAccentList"/>
    <dgm:cxn modelId="{1A6DCE4C-FDFC-478B-B9E7-D53E75292CE8}" type="presParOf" srcId="{581B363E-31D2-40AD-9275-0F58EFC1F515}" destId="{AE206E90-DD3A-4583-BDE6-E87AAA8F2083}" srcOrd="7" destOrd="0" presId="urn:microsoft.com/office/officeart/2008/layout/VerticalAccentList"/>
    <dgm:cxn modelId="{0C443652-ED77-4088-B905-AA832D74DCEF}" type="presParOf" srcId="{AE206E90-DD3A-4583-BDE6-E87AAA8F2083}" destId="{5BA3A262-C9A3-4DAB-8E1B-619FF63244DE}" srcOrd="0" destOrd="0" presId="urn:microsoft.com/office/officeart/2008/layout/VerticalAccentList"/>
    <dgm:cxn modelId="{B88BCDD7-3312-4F2B-9117-40653F30F0C1}" type="presParOf" srcId="{AE206E90-DD3A-4583-BDE6-E87AAA8F2083}" destId="{750AF617-9692-422F-BAFA-2A0B52C47E9B}" srcOrd="1" destOrd="0" presId="urn:microsoft.com/office/officeart/2008/layout/VerticalAccentList"/>
    <dgm:cxn modelId="{F85FB80C-1B19-40D3-B647-9F10ED3A1670}" type="presParOf" srcId="{AE206E90-DD3A-4583-BDE6-E87AAA8F2083}" destId="{173C0CAD-F0B1-4247-A328-E2354F27D4D2}" srcOrd="2" destOrd="0" presId="urn:microsoft.com/office/officeart/2008/layout/VerticalAccentList"/>
    <dgm:cxn modelId="{8314AE49-A9E2-4082-AB62-3CB4E443CF47}" type="presParOf" srcId="{AE206E90-DD3A-4583-BDE6-E87AAA8F2083}" destId="{607B2EE3-6033-4E11-9352-8513E58D1B32}" srcOrd="3" destOrd="0" presId="urn:microsoft.com/office/officeart/2008/layout/VerticalAccentList"/>
    <dgm:cxn modelId="{9BE614CA-9413-492A-B08E-1EEE061DC5C6}" type="presParOf" srcId="{AE206E90-DD3A-4583-BDE6-E87AAA8F2083}" destId="{4975056D-5FC2-46F0-83DC-90BE868F0D92}" srcOrd="4" destOrd="0" presId="urn:microsoft.com/office/officeart/2008/layout/VerticalAccentList"/>
    <dgm:cxn modelId="{B74ECDF9-8310-4727-B592-21BEBF73A805}" type="presParOf" srcId="{AE206E90-DD3A-4583-BDE6-E87AAA8F2083}" destId="{F286027C-D092-406E-AE17-FF645742276C}" srcOrd="5" destOrd="0" presId="urn:microsoft.com/office/officeart/2008/layout/VerticalAccentList"/>
    <dgm:cxn modelId="{0A76CA45-D037-4EDC-8D67-53DD037D54AE}" type="presParOf" srcId="{AE206E90-DD3A-4583-BDE6-E87AAA8F2083}" destId="{E155801F-7EFF-4B78-9DE2-D0C55B1F0E19}" srcOrd="6" destOrd="0" presId="urn:microsoft.com/office/officeart/2008/layout/VerticalAccentList"/>
    <dgm:cxn modelId="{38FF7D20-2F49-4501-930C-C1A1D93D0470}" type="presParOf" srcId="{581B363E-31D2-40AD-9275-0F58EFC1F515}" destId="{553FC8F9-7C5D-487E-95D4-E3DCFBB26B83}" srcOrd="8" destOrd="0" presId="urn:microsoft.com/office/officeart/2008/layout/VerticalAccentList"/>
    <dgm:cxn modelId="{5E6B1485-12EA-4936-8575-29B1C6CBC5F0}" type="presParOf" srcId="{581B363E-31D2-40AD-9275-0F58EFC1F515}" destId="{BBF0D258-35B1-422E-8097-9EEFE89AA7EB}" srcOrd="9" destOrd="0" presId="urn:microsoft.com/office/officeart/2008/layout/VerticalAccentList"/>
    <dgm:cxn modelId="{34CDE068-162B-4FF5-8E21-008C0307FAD6}" type="presParOf" srcId="{BBF0D258-35B1-422E-8097-9EEFE89AA7EB}" destId="{B633EABD-55DC-4C67-8F32-205A39DD8ED5}" srcOrd="0" destOrd="0" presId="urn:microsoft.com/office/officeart/2008/layout/VerticalAccentList"/>
    <dgm:cxn modelId="{3A1196C4-C466-477F-8730-53F8240D1D1A}" type="presParOf" srcId="{581B363E-31D2-40AD-9275-0F58EFC1F515}" destId="{D03755F0-C976-471A-BB0A-6A0B9EBB8B14}" srcOrd="10" destOrd="0" presId="urn:microsoft.com/office/officeart/2008/layout/VerticalAccentList"/>
    <dgm:cxn modelId="{6CCC9AF2-3702-4674-B12B-FFB0759EB596}" type="presParOf" srcId="{D03755F0-C976-471A-BB0A-6A0B9EBB8B14}" destId="{4B740623-47BD-4F15-8F9E-1BC57EAA834B}" srcOrd="0" destOrd="0" presId="urn:microsoft.com/office/officeart/2008/layout/VerticalAccentList"/>
    <dgm:cxn modelId="{6C5A966C-A332-40D5-AEE6-7F494EF757AB}" type="presParOf" srcId="{D03755F0-C976-471A-BB0A-6A0B9EBB8B14}" destId="{55A93AEC-C67F-49DB-8D88-167D0E1FC705}" srcOrd="1" destOrd="0" presId="urn:microsoft.com/office/officeart/2008/layout/VerticalAccentList"/>
    <dgm:cxn modelId="{DC06110A-B41C-45E6-9DAD-B630E9E9E6F1}" type="presParOf" srcId="{D03755F0-C976-471A-BB0A-6A0B9EBB8B14}" destId="{C223E6C5-947A-44CD-BC12-5303966A7E67}" srcOrd="2" destOrd="0" presId="urn:microsoft.com/office/officeart/2008/layout/VerticalAccentList"/>
    <dgm:cxn modelId="{4AACFF31-458B-4433-B7E5-864A9607B556}" type="presParOf" srcId="{D03755F0-C976-471A-BB0A-6A0B9EBB8B14}" destId="{F0C8821E-C3D2-47BE-8C2C-F70CF57A1585}" srcOrd="3" destOrd="0" presId="urn:microsoft.com/office/officeart/2008/layout/VerticalAccentList"/>
    <dgm:cxn modelId="{A0A7A95C-837D-4399-ACD6-EA6F657C77AA}" type="presParOf" srcId="{D03755F0-C976-471A-BB0A-6A0B9EBB8B14}" destId="{344EB1A7-378C-4A77-BBFD-675CBBE82307}" srcOrd="4" destOrd="0" presId="urn:microsoft.com/office/officeart/2008/layout/VerticalAccentList"/>
    <dgm:cxn modelId="{2DE0512A-7576-405B-A132-73FD48885226}" type="presParOf" srcId="{D03755F0-C976-471A-BB0A-6A0B9EBB8B14}" destId="{9BFC8E32-3378-40AA-BF32-A1CF13DD30F7}" srcOrd="5" destOrd="0" presId="urn:microsoft.com/office/officeart/2008/layout/VerticalAccentList"/>
    <dgm:cxn modelId="{6F47399B-3A28-4331-9DCE-A3BD09B0AA4A}" type="presParOf" srcId="{D03755F0-C976-471A-BB0A-6A0B9EBB8B14}" destId="{B56B532B-4F45-45B2-A0F9-C8C356084E35}" srcOrd="6" destOrd="0" presId="urn:microsoft.com/office/officeart/2008/layout/VerticalAccent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48B4496-D0A5-0747-B6C4-4168A85C0C23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rgbClr val="002060"/>
              </a:solidFill>
            </a:rPr>
            <a:t>Actividades Semanales</a:t>
          </a:r>
          <a:endParaRPr lang="es-CL" dirty="0">
            <a:solidFill>
              <a:srgbClr val="002060"/>
            </a:solidFill>
          </a:endParaRPr>
        </a:p>
      </dgm:t>
    </dgm:pt>
    <dgm:pt modelId="{02BC53B3-C480-0A42-8DEF-2646039A5C5D}" type="parTrans" cxnId="{3EF8CE5B-11F8-DB40-ABF7-2F3948583871}">
      <dgm:prSet/>
      <dgm:spPr/>
      <dgm:t>
        <a:bodyPr/>
        <a:lstStyle/>
        <a:p>
          <a:endParaRPr lang="es-MX"/>
        </a:p>
      </dgm:t>
    </dgm:pt>
    <dgm:pt modelId="{039DD7E3-FE38-DF41-92F5-75E3E3544B9C}" type="sibTrans" cxnId="{3EF8CE5B-11F8-DB40-ABF7-2F3948583871}">
      <dgm:prSet/>
      <dgm:spPr/>
      <dgm:t>
        <a:bodyPr/>
        <a:lstStyle/>
        <a:p>
          <a:endParaRPr lang="es-MX"/>
        </a:p>
      </dgm:t>
    </dgm:pt>
    <dgm:pt modelId="{D5BF850B-AD53-914F-B678-10EE51559642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Fiesta</a:t>
          </a:r>
          <a:endParaRPr lang="es-CL" dirty="0">
            <a:solidFill>
              <a:schemeClr val="bg1"/>
            </a:solidFill>
          </a:endParaRPr>
        </a:p>
      </dgm:t>
    </dgm:pt>
    <dgm:pt modelId="{3DFEDBAB-1723-2C46-B684-BF54D991C7EA}" type="parTrans" cxnId="{9D17CF92-6DAD-2F4C-B5BD-09A5A268DBA9}">
      <dgm:prSet/>
      <dgm:spPr/>
      <dgm:t>
        <a:bodyPr/>
        <a:lstStyle/>
        <a:p>
          <a:endParaRPr lang="es-MX"/>
        </a:p>
      </dgm:t>
    </dgm:pt>
    <dgm:pt modelId="{85D6D4EF-05BD-0044-800C-AAA2B058FB0C}" type="sibTrans" cxnId="{9D17CF92-6DAD-2F4C-B5BD-09A5A268DBA9}">
      <dgm:prSet/>
      <dgm:spPr/>
      <dgm:t>
        <a:bodyPr/>
        <a:lstStyle/>
        <a:p>
          <a:endParaRPr lang="es-MX"/>
        </a:p>
      </dgm:t>
    </dgm:pt>
    <dgm:pt modelId="{96FD7C58-0902-E442-BB5D-AE9917A568C7}">
      <dgm:prSet/>
      <dgm:spPr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Propuestas Generales</a:t>
          </a:r>
          <a:endParaRPr lang="es-CL" dirty="0">
            <a:solidFill>
              <a:schemeClr val="bg1"/>
            </a:solidFill>
          </a:endParaRPr>
        </a:p>
      </dgm:t>
    </dgm:pt>
    <dgm:pt modelId="{E5F60CBD-D5D3-9742-AD8D-ED2FC43340E2}" type="parTrans" cxnId="{5ABC4C8D-150C-CA41-896A-8442B938F373}">
      <dgm:prSet/>
      <dgm:spPr/>
      <dgm:t>
        <a:bodyPr/>
        <a:lstStyle/>
        <a:p>
          <a:endParaRPr lang="es-MX"/>
        </a:p>
      </dgm:t>
    </dgm:pt>
    <dgm:pt modelId="{054F1423-4E58-114D-934A-A534914AD6AC}" type="sibTrans" cxnId="{5ABC4C8D-150C-CA41-896A-8442B938F373}">
      <dgm:prSet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Temáticas y Tramoyas</a:t>
          </a:r>
          <a:endParaRPr lang="es-CL" b="1" dirty="0">
            <a:solidFill>
              <a:schemeClr val="bg1"/>
            </a:solidFill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581B363E-31D2-40AD-9275-0F58EFC1F515}" type="pres">
      <dgm:prSet presAssocID="{7D26576C-D369-EB43-A42F-A909A090E07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  <dgm:pt modelId="{517ED4CC-D106-406C-B572-5269A43EC3C8}" type="pres">
      <dgm:prSet presAssocID="{07D72312-A94B-8D49-A29D-CDE0259745BC}" presName="parenttextcomposite" presStyleCnt="0"/>
      <dgm:spPr/>
    </dgm:pt>
    <dgm:pt modelId="{69FFA5B9-6374-435B-8447-DFD0344B7224}" type="pres">
      <dgm:prSet presAssocID="{07D72312-A94B-8D49-A29D-CDE0259745BC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A7E70E-B343-4D43-A1B4-FF1549886F71}" type="pres">
      <dgm:prSet presAssocID="{07D72312-A94B-8D49-A29D-CDE0259745BC}" presName="parallelogramComposite" presStyleCnt="0"/>
      <dgm:spPr/>
    </dgm:pt>
    <dgm:pt modelId="{DB28395A-1320-451B-9785-35645F60C4F8}" type="pres">
      <dgm:prSet presAssocID="{07D72312-A94B-8D49-A29D-CDE0259745BC}" presName="parallelogram1" presStyleLbl="alignNode1" presStyleIdx="0" presStyleCnt="28"/>
      <dgm:spPr/>
    </dgm:pt>
    <dgm:pt modelId="{1E2A763B-90F3-45F7-B4EF-4FC407203BAB}" type="pres">
      <dgm:prSet presAssocID="{07D72312-A94B-8D49-A29D-CDE0259745BC}" presName="parallelogram2" presStyleLbl="alignNode1" presStyleIdx="1" presStyleCnt="28"/>
      <dgm:spPr/>
    </dgm:pt>
    <dgm:pt modelId="{6767ABC3-E2B0-4591-BB2A-64ADA67384DE}" type="pres">
      <dgm:prSet presAssocID="{07D72312-A94B-8D49-A29D-CDE0259745BC}" presName="parallelogram3" presStyleLbl="alignNode1" presStyleIdx="2" presStyleCnt="28"/>
      <dgm:spPr/>
    </dgm:pt>
    <dgm:pt modelId="{7A0E9FC7-7A8D-4DD8-B61F-DAF6D1E0F8A9}" type="pres">
      <dgm:prSet presAssocID="{07D72312-A94B-8D49-A29D-CDE0259745BC}" presName="parallelogram4" presStyleLbl="alignNode1" presStyleIdx="3" presStyleCnt="28"/>
      <dgm:spPr/>
    </dgm:pt>
    <dgm:pt modelId="{63520A1B-AD13-4F7F-B902-107B72CF15F6}" type="pres">
      <dgm:prSet presAssocID="{07D72312-A94B-8D49-A29D-CDE0259745BC}" presName="parallelogram5" presStyleLbl="alignNode1" presStyleIdx="4" presStyleCnt="28"/>
      <dgm:spPr/>
    </dgm:pt>
    <dgm:pt modelId="{E80DBCB7-669E-400F-B258-785D45F12824}" type="pres">
      <dgm:prSet presAssocID="{07D72312-A94B-8D49-A29D-CDE0259745BC}" presName="parallelogram6" presStyleLbl="alignNode1" presStyleIdx="5" presStyleCnt="28"/>
      <dgm:spPr/>
    </dgm:pt>
    <dgm:pt modelId="{447D4128-DBD6-474B-94F6-8511818CF0F3}" type="pres">
      <dgm:prSet presAssocID="{07D72312-A94B-8D49-A29D-CDE0259745BC}" presName="parallelogram7" presStyleLbl="alignNode1" presStyleIdx="6" presStyleCnt="28"/>
      <dgm:spPr/>
    </dgm:pt>
    <dgm:pt modelId="{1821120A-174D-4205-88BA-8B8482073184}" type="pres">
      <dgm:prSet presAssocID="{2C89EE6B-642E-B744-9B78-D70E6023A20E}" presName="sibTrans" presStyleCnt="0"/>
      <dgm:spPr/>
    </dgm:pt>
    <dgm:pt modelId="{2998564C-8270-46A8-B5F2-08DA6FC20CD0}" type="pres">
      <dgm:prSet presAssocID="{248B4496-D0A5-0747-B6C4-4168A85C0C23}" presName="parenttextcomposite" presStyleCnt="0"/>
      <dgm:spPr/>
    </dgm:pt>
    <dgm:pt modelId="{C455CE4D-E7CE-40C9-A41D-67B9DBF38A07}" type="pres">
      <dgm:prSet presAssocID="{248B4496-D0A5-0747-B6C4-4168A85C0C23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1C23EF-8E0A-4A26-9C85-660C44E8C6A9}" type="pres">
      <dgm:prSet presAssocID="{248B4496-D0A5-0747-B6C4-4168A85C0C23}" presName="parallelogramComposite" presStyleCnt="0"/>
      <dgm:spPr/>
    </dgm:pt>
    <dgm:pt modelId="{F8ACB59D-822C-4B54-AFDB-63C27237E94D}" type="pres">
      <dgm:prSet presAssocID="{248B4496-D0A5-0747-B6C4-4168A85C0C23}" presName="parallelogram1" presStyleLbl="alignNode1" presStyleIdx="7" presStyleCnt="28"/>
      <dgm:spPr/>
    </dgm:pt>
    <dgm:pt modelId="{85524A81-2E09-4938-BB2B-F920CB342F93}" type="pres">
      <dgm:prSet presAssocID="{248B4496-D0A5-0747-B6C4-4168A85C0C23}" presName="parallelogram2" presStyleLbl="alignNode1" presStyleIdx="8" presStyleCnt="28"/>
      <dgm:spPr/>
    </dgm:pt>
    <dgm:pt modelId="{EA57252F-CD01-479E-8DEF-7086A2E12DBE}" type="pres">
      <dgm:prSet presAssocID="{248B4496-D0A5-0747-B6C4-4168A85C0C23}" presName="parallelogram3" presStyleLbl="alignNode1" presStyleIdx="9" presStyleCnt="28"/>
      <dgm:spPr/>
    </dgm:pt>
    <dgm:pt modelId="{6CE5D104-F1FC-439D-8E0A-7D24F2204048}" type="pres">
      <dgm:prSet presAssocID="{248B4496-D0A5-0747-B6C4-4168A85C0C23}" presName="parallelogram4" presStyleLbl="alignNode1" presStyleIdx="10" presStyleCnt="28"/>
      <dgm:spPr/>
    </dgm:pt>
    <dgm:pt modelId="{E99771AE-90F0-4E64-8864-1311382BAE1D}" type="pres">
      <dgm:prSet presAssocID="{248B4496-D0A5-0747-B6C4-4168A85C0C23}" presName="parallelogram5" presStyleLbl="alignNode1" presStyleIdx="11" presStyleCnt="28"/>
      <dgm:spPr/>
    </dgm:pt>
    <dgm:pt modelId="{2794B784-7A0A-4A6D-9958-8CBEE13762CF}" type="pres">
      <dgm:prSet presAssocID="{248B4496-D0A5-0747-B6C4-4168A85C0C23}" presName="parallelogram6" presStyleLbl="alignNode1" presStyleIdx="12" presStyleCnt="28"/>
      <dgm:spPr/>
    </dgm:pt>
    <dgm:pt modelId="{07613BB0-0110-48C3-BD66-E681BD1432C0}" type="pres">
      <dgm:prSet presAssocID="{248B4496-D0A5-0747-B6C4-4168A85C0C23}" presName="parallelogram7" presStyleLbl="alignNode1" presStyleIdx="13" presStyleCnt="28"/>
      <dgm:spPr/>
    </dgm:pt>
    <dgm:pt modelId="{A32B3FD3-99B4-4021-9276-85D6D2A95726}" type="pres">
      <dgm:prSet presAssocID="{039DD7E3-FE38-DF41-92F5-75E3E3544B9C}" presName="sibTrans" presStyleCnt="0"/>
      <dgm:spPr/>
    </dgm:pt>
    <dgm:pt modelId="{CE1D703E-6DBD-4BF3-A239-8D5BE37BF0CB}" type="pres">
      <dgm:prSet presAssocID="{D5BF850B-AD53-914F-B678-10EE51559642}" presName="parenttextcomposite" presStyleCnt="0"/>
      <dgm:spPr/>
    </dgm:pt>
    <dgm:pt modelId="{FFE2B791-1472-440B-B6B9-526ED4F8BC2D}" type="pres">
      <dgm:prSet presAssocID="{D5BF850B-AD53-914F-B678-10EE51559642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206E90-DD3A-4583-BDE6-E87AAA8F2083}" type="pres">
      <dgm:prSet presAssocID="{D5BF850B-AD53-914F-B678-10EE51559642}" presName="parallelogramComposite" presStyleCnt="0"/>
      <dgm:spPr/>
    </dgm:pt>
    <dgm:pt modelId="{5BA3A262-C9A3-4DAB-8E1B-619FF63244DE}" type="pres">
      <dgm:prSet presAssocID="{D5BF850B-AD53-914F-B678-10EE51559642}" presName="parallelogram1" presStyleLbl="alignNode1" presStyleIdx="14" presStyleCnt="28"/>
      <dgm:spPr/>
    </dgm:pt>
    <dgm:pt modelId="{750AF617-9692-422F-BAFA-2A0B52C47E9B}" type="pres">
      <dgm:prSet presAssocID="{D5BF850B-AD53-914F-B678-10EE51559642}" presName="parallelogram2" presStyleLbl="alignNode1" presStyleIdx="15" presStyleCnt="28"/>
      <dgm:spPr/>
    </dgm:pt>
    <dgm:pt modelId="{173C0CAD-F0B1-4247-A328-E2354F27D4D2}" type="pres">
      <dgm:prSet presAssocID="{D5BF850B-AD53-914F-B678-10EE51559642}" presName="parallelogram3" presStyleLbl="alignNode1" presStyleIdx="16" presStyleCnt="28"/>
      <dgm:spPr/>
    </dgm:pt>
    <dgm:pt modelId="{607B2EE3-6033-4E11-9352-8513E58D1B32}" type="pres">
      <dgm:prSet presAssocID="{D5BF850B-AD53-914F-B678-10EE51559642}" presName="parallelogram4" presStyleLbl="alignNode1" presStyleIdx="17" presStyleCnt="28"/>
      <dgm:spPr/>
    </dgm:pt>
    <dgm:pt modelId="{4975056D-5FC2-46F0-83DC-90BE868F0D92}" type="pres">
      <dgm:prSet presAssocID="{D5BF850B-AD53-914F-B678-10EE51559642}" presName="parallelogram5" presStyleLbl="alignNode1" presStyleIdx="18" presStyleCnt="28"/>
      <dgm:spPr/>
    </dgm:pt>
    <dgm:pt modelId="{F286027C-D092-406E-AE17-FF645742276C}" type="pres">
      <dgm:prSet presAssocID="{D5BF850B-AD53-914F-B678-10EE51559642}" presName="parallelogram6" presStyleLbl="alignNode1" presStyleIdx="19" presStyleCnt="28"/>
      <dgm:spPr/>
    </dgm:pt>
    <dgm:pt modelId="{E155801F-7EFF-4B78-9DE2-D0C55B1F0E19}" type="pres">
      <dgm:prSet presAssocID="{D5BF850B-AD53-914F-B678-10EE51559642}" presName="parallelogram7" presStyleLbl="alignNode1" presStyleIdx="20" presStyleCnt="28"/>
      <dgm:spPr/>
    </dgm:pt>
    <dgm:pt modelId="{553FC8F9-7C5D-487E-95D4-E3DCFBB26B83}" type="pres">
      <dgm:prSet presAssocID="{85D6D4EF-05BD-0044-800C-AAA2B058FB0C}" presName="sibTrans" presStyleCnt="0"/>
      <dgm:spPr/>
    </dgm:pt>
    <dgm:pt modelId="{BBF0D258-35B1-422E-8097-9EEFE89AA7EB}" type="pres">
      <dgm:prSet presAssocID="{96FD7C58-0902-E442-BB5D-AE9917A568C7}" presName="parenttextcomposite" presStyleCnt="0"/>
      <dgm:spPr/>
    </dgm:pt>
    <dgm:pt modelId="{B633EABD-55DC-4C67-8F32-205A39DD8ED5}" type="pres">
      <dgm:prSet presAssocID="{96FD7C58-0902-E442-BB5D-AE9917A568C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3755F0-C976-471A-BB0A-6A0B9EBB8B14}" type="pres">
      <dgm:prSet presAssocID="{96FD7C58-0902-E442-BB5D-AE9917A568C7}" presName="parallelogramComposite" presStyleCnt="0"/>
      <dgm:spPr/>
    </dgm:pt>
    <dgm:pt modelId="{4B740623-47BD-4F15-8F9E-1BC57EAA834B}" type="pres">
      <dgm:prSet presAssocID="{96FD7C58-0902-E442-BB5D-AE9917A568C7}" presName="parallelogram1" presStyleLbl="alignNode1" presStyleIdx="21" presStyleCnt="28"/>
      <dgm:spPr/>
    </dgm:pt>
    <dgm:pt modelId="{55A93AEC-C67F-49DB-8D88-167D0E1FC705}" type="pres">
      <dgm:prSet presAssocID="{96FD7C58-0902-E442-BB5D-AE9917A568C7}" presName="parallelogram2" presStyleLbl="alignNode1" presStyleIdx="22" presStyleCnt="28"/>
      <dgm:spPr/>
    </dgm:pt>
    <dgm:pt modelId="{C223E6C5-947A-44CD-BC12-5303966A7E67}" type="pres">
      <dgm:prSet presAssocID="{96FD7C58-0902-E442-BB5D-AE9917A568C7}" presName="parallelogram3" presStyleLbl="alignNode1" presStyleIdx="23" presStyleCnt="28"/>
      <dgm:spPr/>
    </dgm:pt>
    <dgm:pt modelId="{F0C8821E-C3D2-47BE-8C2C-F70CF57A1585}" type="pres">
      <dgm:prSet presAssocID="{96FD7C58-0902-E442-BB5D-AE9917A568C7}" presName="parallelogram4" presStyleLbl="alignNode1" presStyleIdx="24" presStyleCnt="28"/>
      <dgm:spPr/>
    </dgm:pt>
    <dgm:pt modelId="{344EB1A7-378C-4A77-BBFD-675CBBE82307}" type="pres">
      <dgm:prSet presAssocID="{96FD7C58-0902-E442-BB5D-AE9917A568C7}" presName="parallelogram5" presStyleLbl="alignNode1" presStyleIdx="25" presStyleCnt="28"/>
      <dgm:spPr/>
    </dgm:pt>
    <dgm:pt modelId="{9BFC8E32-3378-40AA-BF32-A1CF13DD30F7}" type="pres">
      <dgm:prSet presAssocID="{96FD7C58-0902-E442-BB5D-AE9917A568C7}" presName="parallelogram6" presStyleLbl="alignNode1" presStyleIdx="26" presStyleCnt="28"/>
      <dgm:spPr/>
    </dgm:pt>
    <dgm:pt modelId="{B56B532B-4F45-45B2-A0F9-C8C356084E35}" type="pres">
      <dgm:prSet presAssocID="{96FD7C58-0902-E442-BB5D-AE9917A568C7}" presName="parallelogram7" presStyleLbl="alignNode1" presStyleIdx="27" presStyleCnt="28"/>
      <dgm:spPr/>
    </dgm:pt>
  </dgm:ptLst>
  <dgm:cxnLst>
    <dgm:cxn modelId="{BC78ADC8-9FB7-4646-9091-87957DF5E071}" type="presOf" srcId="{7D26576C-D369-EB43-A42F-A909A090E07C}" destId="{581B363E-31D2-40AD-9275-0F58EFC1F515}" srcOrd="0" destOrd="0" presId="urn:microsoft.com/office/officeart/2008/layout/VerticalAccentList"/>
    <dgm:cxn modelId="{5ABC4C8D-150C-CA41-896A-8442B938F373}" srcId="{7D26576C-D369-EB43-A42F-A909A090E07C}" destId="{96FD7C58-0902-E442-BB5D-AE9917A568C7}" srcOrd="3" destOrd="0" parTransId="{E5F60CBD-D5D3-9742-AD8D-ED2FC43340E2}" sibTransId="{054F1423-4E58-114D-934A-A534914AD6AC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B1A13C3C-078B-4677-88F9-554E53E857AE}" type="presOf" srcId="{D5BF850B-AD53-914F-B678-10EE51559642}" destId="{FFE2B791-1472-440B-B6B9-526ED4F8BC2D}" srcOrd="0" destOrd="0" presId="urn:microsoft.com/office/officeart/2008/layout/VerticalAccentList"/>
    <dgm:cxn modelId="{13CF906D-7D90-4392-90AD-062D28A45E41}" type="presOf" srcId="{96FD7C58-0902-E442-BB5D-AE9917A568C7}" destId="{B633EABD-55DC-4C67-8F32-205A39DD8ED5}" srcOrd="0" destOrd="0" presId="urn:microsoft.com/office/officeart/2008/layout/VerticalAccentList"/>
    <dgm:cxn modelId="{8296A39F-6599-4BA8-96A9-C78954949EC9}" type="presOf" srcId="{248B4496-D0A5-0747-B6C4-4168A85C0C23}" destId="{C455CE4D-E7CE-40C9-A41D-67B9DBF38A07}" srcOrd="0" destOrd="0" presId="urn:microsoft.com/office/officeart/2008/layout/VerticalAccentList"/>
    <dgm:cxn modelId="{9D17CF92-6DAD-2F4C-B5BD-09A5A268DBA9}" srcId="{7D26576C-D369-EB43-A42F-A909A090E07C}" destId="{D5BF850B-AD53-914F-B678-10EE51559642}" srcOrd="2" destOrd="0" parTransId="{3DFEDBAB-1723-2C46-B684-BF54D991C7EA}" sibTransId="{85D6D4EF-05BD-0044-800C-AAA2B058FB0C}"/>
    <dgm:cxn modelId="{C5F4D8E7-4613-4003-9475-7326F49666E2}" type="presOf" srcId="{07D72312-A94B-8D49-A29D-CDE0259745BC}" destId="{69FFA5B9-6374-435B-8447-DFD0344B7224}" srcOrd="0" destOrd="0" presId="urn:microsoft.com/office/officeart/2008/layout/VerticalAccentList"/>
    <dgm:cxn modelId="{3EF8CE5B-11F8-DB40-ABF7-2F3948583871}" srcId="{7D26576C-D369-EB43-A42F-A909A090E07C}" destId="{248B4496-D0A5-0747-B6C4-4168A85C0C23}" srcOrd="1" destOrd="0" parTransId="{02BC53B3-C480-0A42-8DEF-2646039A5C5D}" sibTransId="{039DD7E3-FE38-DF41-92F5-75E3E3544B9C}"/>
    <dgm:cxn modelId="{969E259A-D937-4921-9C58-B322AB748643}" type="presParOf" srcId="{581B363E-31D2-40AD-9275-0F58EFC1F515}" destId="{517ED4CC-D106-406C-B572-5269A43EC3C8}" srcOrd="0" destOrd="0" presId="urn:microsoft.com/office/officeart/2008/layout/VerticalAccentList"/>
    <dgm:cxn modelId="{2D9F5C18-39BE-4158-8F49-4FDA4106671C}" type="presParOf" srcId="{517ED4CC-D106-406C-B572-5269A43EC3C8}" destId="{69FFA5B9-6374-435B-8447-DFD0344B7224}" srcOrd="0" destOrd="0" presId="urn:microsoft.com/office/officeart/2008/layout/VerticalAccentList"/>
    <dgm:cxn modelId="{092972F4-17A3-4218-BD78-E801D494B234}" type="presParOf" srcId="{581B363E-31D2-40AD-9275-0F58EFC1F515}" destId="{69A7E70E-B343-4D43-A1B4-FF1549886F71}" srcOrd="1" destOrd="0" presId="urn:microsoft.com/office/officeart/2008/layout/VerticalAccentList"/>
    <dgm:cxn modelId="{B18FBF86-5476-45C7-ADDA-4166EE864D59}" type="presParOf" srcId="{69A7E70E-B343-4D43-A1B4-FF1549886F71}" destId="{DB28395A-1320-451B-9785-35645F60C4F8}" srcOrd="0" destOrd="0" presId="urn:microsoft.com/office/officeart/2008/layout/VerticalAccentList"/>
    <dgm:cxn modelId="{84CF0EE6-5822-404B-B72E-6B1D15A9C8B3}" type="presParOf" srcId="{69A7E70E-B343-4D43-A1B4-FF1549886F71}" destId="{1E2A763B-90F3-45F7-B4EF-4FC407203BAB}" srcOrd="1" destOrd="0" presId="urn:microsoft.com/office/officeart/2008/layout/VerticalAccentList"/>
    <dgm:cxn modelId="{951A87D9-0C33-424E-86EB-8294DA8D77CE}" type="presParOf" srcId="{69A7E70E-B343-4D43-A1B4-FF1549886F71}" destId="{6767ABC3-E2B0-4591-BB2A-64ADA67384DE}" srcOrd="2" destOrd="0" presId="urn:microsoft.com/office/officeart/2008/layout/VerticalAccentList"/>
    <dgm:cxn modelId="{DAB68743-DD4E-4822-9457-4430D2571C62}" type="presParOf" srcId="{69A7E70E-B343-4D43-A1B4-FF1549886F71}" destId="{7A0E9FC7-7A8D-4DD8-B61F-DAF6D1E0F8A9}" srcOrd="3" destOrd="0" presId="urn:microsoft.com/office/officeart/2008/layout/VerticalAccentList"/>
    <dgm:cxn modelId="{16639D26-5E0A-43F7-BC16-1E4F905338D2}" type="presParOf" srcId="{69A7E70E-B343-4D43-A1B4-FF1549886F71}" destId="{63520A1B-AD13-4F7F-B902-107B72CF15F6}" srcOrd="4" destOrd="0" presId="urn:microsoft.com/office/officeart/2008/layout/VerticalAccentList"/>
    <dgm:cxn modelId="{46993D85-FFA2-485F-8B86-D5422A740E93}" type="presParOf" srcId="{69A7E70E-B343-4D43-A1B4-FF1549886F71}" destId="{E80DBCB7-669E-400F-B258-785D45F12824}" srcOrd="5" destOrd="0" presId="urn:microsoft.com/office/officeart/2008/layout/VerticalAccentList"/>
    <dgm:cxn modelId="{236D5FF1-4AB6-4BE6-B385-C4D3F451895E}" type="presParOf" srcId="{69A7E70E-B343-4D43-A1B4-FF1549886F71}" destId="{447D4128-DBD6-474B-94F6-8511818CF0F3}" srcOrd="6" destOrd="0" presId="urn:microsoft.com/office/officeart/2008/layout/VerticalAccentList"/>
    <dgm:cxn modelId="{1EFED42B-B4C3-426A-BBFD-C5209D596DE3}" type="presParOf" srcId="{581B363E-31D2-40AD-9275-0F58EFC1F515}" destId="{1821120A-174D-4205-88BA-8B8482073184}" srcOrd="2" destOrd="0" presId="urn:microsoft.com/office/officeart/2008/layout/VerticalAccentList"/>
    <dgm:cxn modelId="{11C65FB1-1B39-47CA-A1CD-015F98AB73A7}" type="presParOf" srcId="{581B363E-31D2-40AD-9275-0F58EFC1F515}" destId="{2998564C-8270-46A8-B5F2-08DA6FC20CD0}" srcOrd="3" destOrd="0" presId="urn:microsoft.com/office/officeart/2008/layout/VerticalAccentList"/>
    <dgm:cxn modelId="{ADC3B8E8-C1CA-43F5-A828-AD4AA5453DFC}" type="presParOf" srcId="{2998564C-8270-46A8-B5F2-08DA6FC20CD0}" destId="{C455CE4D-E7CE-40C9-A41D-67B9DBF38A07}" srcOrd="0" destOrd="0" presId="urn:microsoft.com/office/officeart/2008/layout/VerticalAccentList"/>
    <dgm:cxn modelId="{29D83532-6C4D-4823-ACBA-435D842E2B9C}" type="presParOf" srcId="{581B363E-31D2-40AD-9275-0F58EFC1F515}" destId="{D21C23EF-8E0A-4A26-9C85-660C44E8C6A9}" srcOrd="4" destOrd="0" presId="urn:microsoft.com/office/officeart/2008/layout/VerticalAccentList"/>
    <dgm:cxn modelId="{4ACB8AC0-5014-470D-A910-8AFC5E72B5F1}" type="presParOf" srcId="{D21C23EF-8E0A-4A26-9C85-660C44E8C6A9}" destId="{F8ACB59D-822C-4B54-AFDB-63C27237E94D}" srcOrd="0" destOrd="0" presId="urn:microsoft.com/office/officeart/2008/layout/VerticalAccentList"/>
    <dgm:cxn modelId="{C77101D3-36CD-4722-A6F8-1615C46199E3}" type="presParOf" srcId="{D21C23EF-8E0A-4A26-9C85-660C44E8C6A9}" destId="{85524A81-2E09-4938-BB2B-F920CB342F93}" srcOrd="1" destOrd="0" presId="urn:microsoft.com/office/officeart/2008/layout/VerticalAccentList"/>
    <dgm:cxn modelId="{05522656-E59A-45AF-A483-F59911237082}" type="presParOf" srcId="{D21C23EF-8E0A-4A26-9C85-660C44E8C6A9}" destId="{EA57252F-CD01-479E-8DEF-7086A2E12DBE}" srcOrd="2" destOrd="0" presId="urn:microsoft.com/office/officeart/2008/layout/VerticalAccentList"/>
    <dgm:cxn modelId="{2328E8D0-3C34-44D5-8F72-F2772DE53F7F}" type="presParOf" srcId="{D21C23EF-8E0A-4A26-9C85-660C44E8C6A9}" destId="{6CE5D104-F1FC-439D-8E0A-7D24F2204048}" srcOrd="3" destOrd="0" presId="urn:microsoft.com/office/officeart/2008/layout/VerticalAccentList"/>
    <dgm:cxn modelId="{53816F75-BEE6-4189-833B-9AEACE8A3BF5}" type="presParOf" srcId="{D21C23EF-8E0A-4A26-9C85-660C44E8C6A9}" destId="{E99771AE-90F0-4E64-8864-1311382BAE1D}" srcOrd="4" destOrd="0" presId="urn:microsoft.com/office/officeart/2008/layout/VerticalAccentList"/>
    <dgm:cxn modelId="{2080E06C-A011-42F9-B265-CC295123D6D5}" type="presParOf" srcId="{D21C23EF-8E0A-4A26-9C85-660C44E8C6A9}" destId="{2794B784-7A0A-4A6D-9958-8CBEE13762CF}" srcOrd="5" destOrd="0" presId="urn:microsoft.com/office/officeart/2008/layout/VerticalAccentList"/>
    <dgm:cxn modelId="{8F70231E-2A50-42EE-9E36-93423A4F9FD7}" type="presParOf" srcId="{D21C23EF-8E0A-4A26-9C85-660C44E8C6A9}" destId="{07613BB0-0110-48C3-BD66-E681BD1432C0}" srcOrd="6" destOrd="0" presId="urn:microsoft.com/office/officeart/2008/layout/VerticalAccentList"/>
    <dgm:cxn modelId="{3E1733C8-7549-439C-BBF6-496376E0BDA9}" type="presParOf" srcId="{581B363E-31D2-40AD-9275-0F58EFC1F515}" destId="{A32B3FD3-99B4-4021-9276-85D6D2A95726}" srcOrd="5" destOrd="0" presId="urn:microsoft.com/office/officeart/2008/layout/VerticalAccentList"/>
    <dgm:cxn modelId="{5F922066-E47C-4532-A62E-17337F686194}" type="presParOf" srcId="{581B363E-31D2-40AD-9275-0F58EFC1F515}" destId="{CE1D703E-6DBD-4BF3-A239-8D5BE37BF0CB}" srcOrd="6" destOrd="0" presId="urn:microsoft.com/office/officeart/2008/layout/VerticalAccentList"/>
    <dgm:cxn modelId="{DE3C4227-1D32-4BD2-9142-BDE4F0DB0A1D}" type="presParOf" srcId="{CE1D703E-6DBD-4BF3-A239-8D5BE37BF0CB}" destId="{FFE2B791-1472-440B-B6B9-526ED4F8BC2D}" srcOrd="0" destOrd="0" presId="urn:microsoft.com/office/officeart/2008/layout/VerticalAccentList"/>
    <dgm:cxn modelId="{1A6DCE4C-FDFC-478B-B9E7-D53E75292CE8}" type="presParOf" srcId="{581B363E-31D2-40AD-9275-0F58EFC1F515}" destId="{AE206E90-DD3A-4583-BDE6-E87AAA8F2083}" srcOrd="7" destOrd="0" presId="urn:microsoft.com/office/officeart/2008/layout/VerticalAccentList"/>
    <dgm:cxn modelId="{0C443652-ED77-4088-B905-AA832D74DCEF}" type="presParOf" srcId="{AE206E90-DD3A-4583-BDE6-E87AAA8F2083}" destId="{5BA3A262-C9A3-4DAB-8E1B-619FF63244DE}" srcOrd="0" destOrd="0" presId="urn:microsoft.com/office/officeart/2008/layout/VerticalAccentList"/>
    <dgm:cxn modelId="{B88BCDD7-3312-4F2B-9117-40653F30F0C1}" type="presParOf" srcId="{AE206E90-DD3A-4583-BDE6-E87AAA8F2083}" destId="{750AF617-9692-422F-BAFA-2A0B52C47E9B}" srcOrd="1" destOrd="0" presId="urn:microsoft.com/office/officeart/2008/layout/VerticalAccentList"/>
    <dgm:cxn modelId="{F85FB80C-1B19-40D3-B647-9F10ED3A1670}" type="presParOf" srcId="{AE206E90-DD3A-4583-BDE6-E87AAA8F2083}" destId="{173C0CAD-F0B1-4247-A328-E2354F27D4D2}" srcOrd="2" destOrd="0" presId="urn:microsoft.com/office/officeart/2008/layout/VerticalAccentList"/>
    <dgm:cxn modelId="{8314AE49-A9E2-4082-AB62-3CB4E443CF47}" type="presParOf" srcId="{AE206E90-DD3A-4583-BDE6-E87AAA8F2083}" destId="{607B2EE3-6033-4E11-9352-8513E58D1B32}" srcOrd="3" destOrd="0" presId="urn:microsoft.com/office/officeart/2008/layout/VerticalAccentList"/>
    <dgm:cxn modelId="{9BE614CA-9413-492A-B08E-1EEE061DC5C6}" type="presParOf" srcId="{AE206E90-DD3A-4583-BDE6-E87AAA8F2083}" destId="{4975056D-5FC2-46F0-83DC-90BE868F0D92}" srcOrd="4" destOrd="0" presId="urn:microsoft.com/office/officeart/2008/layout/VerticalAccentList"/>
    <dgm:cxn modelId="{B74ECDF9-8310-4727-B592-21BEBF73A805}" type="presParOf" srcId="{AE206E90-DD3A-4583-BDE6-E87AAA8F2083}" destId="{F286027C-D092-406E-AE17-FF645742276C}" srcOrd="5" destOrd="0" presId="urn:microsoft.com/office/officeart/2008/layout/VerticalAccentList"/>
    <dgm:cxn modelId="{0A76CA45-D037-4EDC-8D67-53DD037D54AE}" type="presParOf" srcId="{AE206E90-DD3A-4583-BDE6-E87AAA8F2083}" destId="{E155801F-7EFF-4B78-9DE2-D0C55B1F0E19}" srcOrd="6" destOrd="0" presId="urn:microsoft.com/office/officeart/2008/layout/VerticalAccentList"/>
    <dgm:cxn modelId="{38FF7D20-2F49-4501-930C-C1A1D93D0470}" type="presParOf" srcId="{581B363E-31D2-40AD-9275-0F58EFC1F515}" destId="{553FC8F9-7C5D-487E-95D4-E3DCFBB26B83}" srcOrd="8" destOrd="0" presId="urn:microsoft.com/office/officeart/2008/layout/VerticalAccentList"/>
    <dgm:cxn modelId="{5E6B1485-12EA-4936-8575-29B1C6CBC5F0}" type="presParOf" srcId="{581B363E-31D2-40AD-9275-0F58EFC1F515}" destId="{BBF0D258-35B1-422E-8097-9EEFE89AA7EB}" srcOrd="9" destOrd="0" presId="urn:microsoft.com/office/officeart/2008/layout/VerticalAccentList"/>
    <dgm:cxn modelId="{34CDE068-162B-4FF5-8E21-008C0307FAD6}" type="presParOf" srcId="{BBF0D258-35B1-422E-8097-9EEFE89AA7EB}" destId="{B633EABD-55DC-4C67-8F32-205A39DD8ED5}" srcOrd="0" destOrd="0" presId="urn:microsoft.com/office/officeart/2008/layout/VerticalAccentList"/>
    <dgm:cxn modelId="{3A1196C4-C466-477F-8730-53F8240D1D1A}" type="presParOf" srcId="{581B363E-31D2-40AD-9275-0F58EFC1F515}" destId="{D03755F0-C976-471A-BB0A-6A0B9EBB8B14}" srcOrd="10" destOrd="0" presId="urn:microsoft.com/office/officeart/2008/layout/VerticalAccentList"/>
    <dgm:cxn modelId="{6CCC9AF2-3702-4674-B12B-FFB0759EB596}" type="presParOf" srcId="{D03755F0-C976-471A-BB0A-6A0B9EBB8B14}" destId="{4B740623-47BD-4F15-8F9E-1BC57EAA834B}" srcOrd="0" destOrd="0" presId="urn:microsoft.com/office/officeart/2008/layout/VerticalAccentList"/>
    <dgm:cxn modelId="{6C5A966C-A332-40D5-AEE6-7F494EF757AB}" type="presParOf" srcId="{D03755F0-C976-471A-BB0A-6A0B9EBB8B14}" destId="{55A93AEC-C67F-49DB-8D88-167D0E1FC705}" srcOrd="1" destOrd="0" presId="urn:microsoft.com/office/officeart/2008/layout/VerticalAccentList"/>
    <dgm:cxn modelId="{DC06110A-B41C-45E6-9DAD-B630E9E9E6F1}" type="presParOf" srcId="{D03755F0-C976-471A-BB0A-6A0B9EBB8B14}" destId="{C223E6C5-947A-44CD-BC12-5303966A7E67}" srcOrd="2" destOrd="0" presId="urn:microsoft.com/office/officeart/2008/layout/VerticalAccentList"/>
    <dgm:cxn modelId="{4AACFF31-458B-4433-B7E5-864A9607B556}" type="presParOf" srcId="{D03755F0-C976-471A-BB0A-6A0B9EBB8B14}" destId="{F0C8821E-C3D2-47BE-8C2C-F70CF57A1585}" srcOrd="3" destOrd="0" presId="urn:microsoft.com/office/officeart/2008/layout/VerticalAccentList"/>
    <dgm:cxn modelId="{A0A7A95C-837D-4399-ACD6-EA6F657C77AA}" type="presParOf" srcId="{D03755F0-C976-471A-BB0A-6A0B9EBB8B14}" destId="{344EB1A7-378C-4A77-BBFD-675CBBE82307}" srcOrd="4" destOrd="0" presId="urn:microsoft.com/office/officeart/2008/layout/VerticalAccentList"/>
    <dgm:cxn modelId="{2DE0512A-7576-405B-A132-73FD48885226}" type="presParOf" srcId="{D03755F0-C976-471A-BB0A-6A0B9EBB8B14}" destId="{9BFC8E32-3378-40AA-BF32-A1CF13DD30F7}" srcOrd="5" destOrd="0" presId="urn:microsoft.com/office/officeart/2008/layout/VerticalAccentList"/>
    <dgm:cxn modelId="{6F47399B-3A28-4331-9DCE-A3BD09B0AA4A}" type="presParOf" srcId="{D03755F0-C976-471A-BB0A-6A0B9EBB8B14}" destId="{B56B532B-4F45-45B2-A0F9-C8C356084E35}" srcOrd="6" destOrd="0" presId="urn:microsoft.com/office/officeart/2008/layout/VerticalAccent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48B4496-D0A5-0747-B6C4-4168A85C0C23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Actividades Semanales</a:t>
          </a:r>
          <a:endParaRPr lang="es-CL" dirty="0">
            <a:solidFill>
              <a:schemeClr val="bg1"/>
            </a:solidFill>
          </a:endParaRPr>
        </a:p>
      </dgm:t>
    </dgm:pt>
    <dgm:pt modelId="{02BC53B3-C480-0A42-8DEF-2646039A5C5D}" type="parTrans" cxnId="{3EF8CE5B-11F8-DB40-ABF7-2F3948583871}">
      <dgm:prSet/>
      <dgm:spPr/>
      <dgm:t>
        <a:bodyPr/>
        <a:lstStyle/>
        <a:p>
          <a:endParaRPr lang="es-MX"/>
        </a:p>
      </dgm:t>
    </dgm:pt>
    <dgm:pt modelId="{039DD7E3-FE38-DF41-92F5-75E3E3544B9C}" type="sibTrans" cxnId="{3EF8CE5B-11F8-DB40-ABF7-2F3948583871}">
      <dgm:prSet/>
      <dgm:spPr/>
      <dgm:t>
        <a:bodyPr/>
        <a:lstStyle/>
        <a:p>
          <a:endParaRPr lang="es-MX"/>
        </a:p>
      </dgm:t>
    </dgm:pt>
    <dgm:pt modelId="{D5BF850B-AD53-914F-B678-10EE51559642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rgbClr val="002060"/>
              </a:solidFill>
            </a:rPr>
            <a:t>Fiesta</a:t>
          </a:r>
          <a:endParaRPr lang="es-CL" dirty="0">
            <a:solidFill>
              <a:srgbClr val="002060"/>
            </a:solidFill>
          </a:endParaRPr>
        </a:p>
      </dgm:t>
    </dgm:pt>
    <dgm:pt modelId="{3DFEDBAB-1723-2C46-B684-BF54D991C7EA}" type="parTrans" cxnId="{9D17CF92-6DAD-2F4C-B5BD-09A5A268DBA9}">
      <dgm:prSet/>
      <dgm:spPr/>
      <dgm:t>
        <a:bodyPr/>
        <a:lstStyle/>
        <a:p>
          <a:endParaRPr lang="es-MX"/>
        </a:p>
      </dgm:t>
    </dgm:pt>
    <dgm:pt modelId="{85D6D4EF-05BD-0044-800C-AAA2B058FB0C}" type="sibTrans" cxnId="{9D17CF92-6DAD-2F4C-B5BD-09A5A268DBA9}">
      <dgm:prSet/>
      <dgm:spPr/>
      <dgm:t>
        <a:bodyPr/>
        <a:lstStyle/>
        <a:p>
          <a:endParaRPr lang="es-MX"/>
        </a:p>
      </dgm:t>
    </dgm:pt>
    <dgm:pt modelId="{96FD7C58-0902-E442-BB5D-AE9917A568C7}">
      <dgm:prSet/>
      <dgm:spPr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Propuestas Generales</a:t>
          </a:r>
          <a:endParaRPr lang="es-CL" dirty="0">
            <a:solidFill>
              <a:schemeClr val="bg1"/>
            </a:solidFill>
          </a:endParaRPr>
        </a:p>
      </dgm:t>
    </dgm:pt>
    <dgm:pt modelId="{E5F60CBD-D5D3-9742-AD8D-ED2FC43340E2}" type="parTrans" cxnId="{5ABC4C8D-150C-CA41-896A-8442B938F373}">
      <dgm:prSet/>
      <dgm:spPr/>
      <dgm:t>
        <a:bodyPr/>
        <a:lstStyle/>
        <a:p>
          <a:endParaRPr lang="es-MX"/>
        </a:p>
      </dgm:t>
    </dgm:pt>
    <dgm:pt modelId="{054F1423-4E58-114D-934A-A534914AD6AC}" type="sibTrans" cxnId="{5ABC4C8D-150C-CA41-896A-8442B938F373}">
      <dgm:prSet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Temáticas y Tramoyas</a:t>
          </a:r>
          <a:endParaRPr lang="es-CL" b="1" dirty="0">
            <a:solidFill>
              <a:schemeClr val="bg1"/>
            </a:solidFill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581B363E-31D2-40AD-9275-0F58EFC1F515}" type="pres">
      <dgm:prSet presAssocID="{7D26576C-D369-EB43-A42F-A909A090E07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  <dgm:pt modelId="{517ED4CC-D106-406C-B572-5269A43EC3C8}" type="pres">
      <dgm:prSet presAssocID="{07D72312-A94B-8D49-A29D-CDE0259745BC}" presName="parenttextcomposite" presStyleCnt="0"/>
      <dgm:spPr/>
    </dgm:pt>
    <dgm:pt modelId="{69FFA5B9-6374-435B-8447-DFD0344B7224}" type="pres">
      <dgm:prSet presAssocID="{07D72312-A94B-8D49-A29D-CDE0259745BC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A7E70E-B343-4D43-A1B4-FF1549886F71}" type="pres">
      <dgm:prSet presAssocID="{07D72312-A94B-8D49-A29D-CDE0259745BC}" presName="parallelogramComposite" presStyleCnt="0"/>
      <dgm:spPr/>
    </dgm:pt>
    <dgm:pt modelId="{DB28395A-1320-451B-9785-35645F60C4F8}" type="pres">
      <dgm:prSet presAssocID="{07D72312-A94B-8D49-A29D-CDE0259745BC}" presName="parallelogram1" presStyleLbl="alignNode1" presStyleIdx="0" presStyleCnt="28"/>
      <dgm:spPr/>
    </dgm:pt>
    <dgm:pt modelId="{1E2A763B-90F3-45F7-B4EF-4FC407203BAB}" type="pres">
      <dgm:prSet presAssocID="{07D72312-A94B-8D49-A29D-CDE0259745BC}" presName="parallelogram2" presStyleLbl="alignNode1" presStyleIdx="1" presStyleCnt="28"/>
      <dgm:spPr/>
    </dgm:pt>
    <dgm:pt modelId="{6767ABC3-E2B0-4591-BB2A-64ADA67384DE}" type="pres">
      <dgm:prSet presAssocID="{07D72312-A94B-8D49-A29D-CDE0259745BC}" presName="parallelogram3" presStyleLbl="alignNode1" presStyleIdx="2" presStyleCnt="28"/>
      <dgm:spPr/>
    </dgm:pt>
    <dgm:pt modelId="{7A0E9FC7-7A8D-4DD8-B61F-DAF6D1E0F8A9}" type="pres">
      <dgm:prSet presAssocID="{07D72312-A94B-8D49-A29D-CDE0259745BC}" presName="parallelogram4" presStyleLbl="alignNode1" presStyleIdx="3" presStyleCnt="28"/>
      <dgm:spPr/>
    </dgm:pt>
    <dgm:pt modelId="{63520A1B-AD13-4F7F-B902-107B72CF15F6}" type="pres">
      <dgm:prSet presAssocID="{07D72312-A94B-8D49-A29D-CDE0259745BC}" presName="parallelogram5" presStyleLbl="alignNode1" presStyleIdx="4" presStyleCnt="28"/>
      <dgm:spPr/>
    </dgm:pt>
    <dgm:pt modelId="{E80DBCB7-669E-400F-B258-785D45F12824}" type="pres">
      <dgm:prSet presAssocID="{07D72312-A94B-8D49-A29D-CDE0259745BC}" presName="parallelogram6" presStyleLbl="alignNode1" presStyleIdx="5" presStyleCnt="28"/>
      <dgm:spPr/>
    </dgm:pt>
    <dgm:pt modelId="{447D4128-DBD6-474B-94F6-8511818CF0F3}" type="pres">
      <dgm:prSet presAssocID="{07D72312-A94B-8D49-A29D-CDE0259745BC}" presName="parallelogram7" presStyleLbl="alignNode1" presStyleIdx="6" presStyleCnt="28"/>
      <dgm:spPr/>
    </dgm:pt>
    <dgm:pt modelId="{1821120A-174D-4205-88BA-8B8482073184}" type="pres">
      <dgm:prSet presAssocID="{2C89EE6B-642E-B744-9B78-D70E6023A20E}" presName="sibTrans" presStyleCnt="0"/>
      <dgm:spPr/>
    </dgm:pt>
    <dgm:pt modelId="{2998564C-8270-46A8-B5F2-08DA6FC20CD0}" type="pres">
      <dgm:prSet presAssocID="{248B4496-D0A5-0747-B6C4-4168A85C0C23}" presName="parenttextcomposite" presStyleCnt="0"/>
      <dgm:spPr/>
    </dgm:pt>
    <dgm:pt modelId="{C455CE4D-E7CE-40C9-A41D-67B9DBF38A07}" type="pres">
      <dgm:prSet presAssocID="{248B4496-D0A5-0747-B6C4-4168A85C0C23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1C23EF-8E0A-4A26-9C85-660C44E8C6A9}" type="pres">
      <dgm:prSet presAssocID="{248B4496-D0A5-0747-B6C4-4168A85C0C23}" presName="parallelogramComposite" presStyleCnt="0"/>
      <dgm:spPr/>
    </dgm:pt>
    <dgm:pt modelId="{F8ACB59D-822C-4B54-AFDB-63C27237E94D}" type="pres">
      <dgm:prSet presAssocID="{248B4496-D0A5-0747-B6C4-4168A85C0C23}" presName="parallelogram1" presStyleLbl="alignNode1" presStyleIdx="7" presStyleCnt="28"/>
      <dgm:spPr/>
    </dgm:pt>
    <dgm:pt modelId="{85524A81-2E09-4938-BB2B-F920CB342F93}" type="pres">
      <dgm:prSet presAssocID="{248B4496-D0A5-0747-B6C4-4168A85C0C23}" presName="parallelogram2" presStyleLbl="alignNode1" presStyleIdx="8" presStyleCnt="28"/>
      <dgm:spPr/>
    </dgm:pt>
    <dgm:pt modelId="{EA57252F-CD01-479E-8DEF-7086A2E12DBE}" type="pres">
      <dgm:prSet presAssocID="{248B4496-D0A5-0747-B6C4-4168A85C0C23}" presName="parallelogram3" presStyleLbl="alignNode1" presStyleIdx="9" presStyleCnt="28"/>
      <dgm:spPr/>
    </dgm:pt>
    <dgm:pt modelId="{6CE5D104-F1FC-439D-8E0A-7D24F2204048}" type="pres">
      <dgm:prSet presAssocID="{248B4496-D0A5-0747-B6C4-4168A85C0C23}" presName="parallelogram4" presStyleLbl="alignNode1" presStyleIdx="10" presStyleCnt="28"/>
      <dgm:spPr/>
    </dgm:pt>
    <dgm:pt modelId="{E99771AE-90F0-4E64-8864-1311382BAE1D}" type="pres">
      <dgm:prSet presAssocID="{248B4496-D0A5-0747-B6C4-4168A85C0C23}" presName="parallelogram5" presStyleLbl="alignNode1" presStyleIdx="11" presStyleCnt="28"/>
      <dgm:spPr/>
    </dgm:pt>
    <dgm:pt modelId="{2794B784-7A0A-4A6D-9958-8CBEE13762CF}" type="pres">
      <dgm:prSet presAssocID="{248B4496-D0A5-0747-B6C4-4168A85C0C23}" presName="parallelogram6" presStyleLbl="alignNode1" presStyleIdx="12" presStyleCnt="28"/>
      <dgm:spPr/>
    </dgm:pt>
    <dgm:pt modelId="{07613BB0-0110-48C3-BD66-E681BD1432C0}" type="pres">
      <dgm:prSet presAssocID="{248B4496-D0A5-0747-B6C4-4168A85C0C23}" presName="parallelogram7" presStyleLbl="alignNode1" presStyleIdx="13" presStyleCnt="28"/>
      <dgm:spPr/>
    </dgm:pt>
    <dgm:pt modelId="{A32B3FD3-99B4-4021-9276-85D6D2A95726}" type="pres">
      <dgm:prSet presAssocID="{039DD7E3-FE38-DF41-92F5-75E3E3544B9C}" presName="sibTrans" presStyleCnt="0"/>
      <dgm:spPr/>
    </dgm:pt>
    <dgm:pt modelId="{CE1D703E-6DBD-4BF3-A239-8D5BE37BF0CB}" type="pres">
      <dgm:prSet presAssocID="{D5BF850B-AD53-914F-B678-10EE51559642}" presName="parenttextcomposite" presStyleCnt="0"/>
      <dgm:spPr/>
    </dgm:pt>
    <dgm:pt modelId="{FFE2B791-1472-440B-B6B9-526ED4F8BC2D}" type="pres">
      <dgm:prSet presAssocID="{D5BF850B-AD53-914F-B678-10EE51559642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206E90-DD3A-4583-BDE6-E87AAA8F2083}" type="pres">
      <dgm:prSet presAssocID="{D5BF850B-AD53-914F-B678-10EE51559642}" presName="parallelogramComposite" presStyleCnt="0"/>
      <dgm:spPr/>
    </dgm:pt>
    <dgm:pt modelId="{5BA3A262-C9A3-4DAB-8E1B-619FF63244DE}" type="pres">
      <dgm:prSet presAssocID="{D5BF850B-AD53-914F-B678-10EE51559642}" presName="parallelogram1" presStyleLbl="alignNode1" presStyleIdx="14" presStyleCnt="28"/>
      <dgm:spPr/>
    </dgm:pt>
    <dgm:pt modelId="{750AF617-9692-422F-BAFA-2A0B52C47E9B}" type="pres">
      <dgm:prSet presAssocID="{D5BF850B-AD53-914F-B678-10EE51559642}" presName="parallelogram2" presStyleLbl="alignNode1" presStyleIdx="15" presStyleCnt="28"/>
      <dgm:spPr/>
    </dgm:pt>
    <dgm:pt modelId="{173C0CAD-F0B1-4247-A328-E2354F27D4D2}" type="pres">
      <dgm:prSet presAssocID="{D5BF850B-AD53-914F-B678-10EE51559642}" presName="parallelogram3" presStyleLbl="alignNode1" presStyleIdx="16" presStyleCnt="28"/>
      <dgm:spPr/>
    </dgm:pt>
    <dgm:pt modelId="{607B2EE3-6033-4E11-9352-8513E58D1B32}" type="pres">
      <dgm:prSet presAssocID="{D5BF850B-AD53-914F-B678-10EE51559642}" presName="parallelogram4" presStyleLbl="alignNode1" presStyleIdx="17" presStyleCnt="28"/>
      <dgm:spPr/>
    </dgm:pt>
    <dgm:pt modelId="{4975056D-5FC2-46F0-83DC-90BE868F0D92}" type="pres">
      <dgm:prSet presAssocID="{D5BF850B-AD53-914F-B678-10EE51559642}" presName="parallelogram5" presStyleLbl="alignNode1" presStyleIdx="18" presStyleCnt="28"/>
      <dgm:spPr/>
    </dgm:pt>
    <dgm:pt modelId="{F286027C-D092-406E-AE17-FF645742276C}" type="pres">
      <dgm:prSet presAssocID="{D5BF850B-AD53-914F-B678-10EE51559642}" presName="parallelogram6" presStyleLbl="alignNode1" presStyleIdx="19" presStyleCnt="28"/>
      <dgm:spPr/>
    </dgm:pt>
    <dgm:pt modelId="{E155801F-7EFF-4B78-9DE2-D0C55B1F0E19}" type="pres">
      <dgm:prSet presAssocID="{D5BF850B-AD53-914F-B678-10EE51559642}" presName="parallelogram7" presStyleLbl="alignNode1" presStyleIdx="20" presStyleCnt="28"/>
      <dgm:spPr/>
    </dgm:pt>
    <dgm:pt modelId="{553FC8F9-7C5D-487E-95D4-E3DCFBB26B83}" type="pres">
      <dgm:prSet presAssocID="{85D6D4EF-05BD-0044-800C-AAA2B058FB0C}" presName="sibTrans" presStyleCnt="0"/>
      <dgm:spPr/>
    </dgm:pt>
    <dgm:pt modelId="{BBF0D258-35B1-422E-8097-9EEFE89AA7EB}" type="pres">
      <dgm:prSet presAssocID="{96FD7C58-0902-E442-BB5D-AE9917A568C7}" presName="parenttextcomposite" presStyleCnt="0"/>
      <dgm:spPr/>
    </dgm:pt>
    <dgm:pt modelId="{B633EABD-55DC-4C67-8F32-205A39DD8ED5}" type="pres">
      <dgm:prSet presAssocID="{96FD7C58-0902-E442-BB5D-AE9917A568C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3755F0-C976-471A-BB0A-6A0B9EBB8B14}" type="pres">
      <dgm:prSet presAssocID="{96FD7C58-0902-E442-BB5D-AE9917A568C7}" presName="parallelogramComposite" presStyleCnt="0"/>
      <dgm:spPr/>
    </dgm:pt>
    <dgm:pt modelId="{4B740623-47BD-4F15-8F9E-1BC57EAA834B}" type="pres">
      <dgm:prSet presAssocID="{96FD7C58-0902-E442-BB5D-AE9917A568C7}" presName="parallelogram1" presStyleLbl="alignNode1" presStyleIdx="21" presStyleCnt="28"/>
      <dgm:spPr/>
    </dgm:pt>
    <dgm:pt modelId="{55A93AEC-C67F-49DB-8D88-167D0E1FC705}" type="pres">
      <dgm:prSet presAssocID="{96FD7C58-0902-E442-BB5D-AE9917A568C7}" presName="parallelogram2" presStyleLbl="alignNode1" presStyleIdx="22" presStyleCnt="28"/>
      <dgm:spPr/>
    </dgm:pt>
    <dgm:pt modelId="{C223E6C5-947A-44CD-BC12-5303966A7E67}" type="pres">
      <dgm:prSet presAssocID="{96FD7C58-0902-E442-BB5D-AE9917A568C7}" presName="parallelogram3" presStyleLbl="alignNode1" presStyleIdx="23" presStyleCnt="28"/>
      <dgm:spPr/>
    </dgm:pt>
    <dgm:pt modelId="{F0C8821E-C3D2-47BE-8C2C-F70CF57A1585}" type="pres">
      <dgm:prSet presAssocID="{96FD7C58-0902-E442-BB5D-AE9917A568C7}" presName="parallelogram4" presStyleLbl="alignNode1" presStyleIdx="24" presStyleCnt="28"/>
      <dgm:spPr/>
    </dgm:pt>
    <dgm:pt modelId="{344EB1A7-378C-4A77-BBFD-675CBBE82307}" type="pres">
      <dgm:prSet presAssocID="{96FD7C58-0902-E442-BB5D-AE9917A568C7}" presName="parallelogram5" presStyleLbl="alignNode1" presStyleIdx="25" presStyleCnt="28"/>
      <dgm:spPr/>
    </dgm:pt>
    <dgm:pt modelId="{9BFC8E32-3378-40AA-BF32-A1CF13DD30F7}" type="pres">
      <dgm:prSet presAssocID="{96FD7C58-0902-E442-BB5D-AE9917A568C7}" presName="parallelogram6" presStyleLbl="alignNode1" presStyleIdx="26" presStyleCnt="28"/>
      <dgm:spPr/>
    </dgm:pt>
    <dgm:pt modelId="{B56B532B-4F45-45B2-A0F9-C8C356084E35}" type="pres">
      <dgm:prSet presAssocID="{96FD7C58-0902-E442-BB5D-AE9917A568C7}" presName="parallelogram7" presStyleLbl="alignNode1" presStyleIdx="27" presStyleCnt="28"/>
      <dgm:spPr/>
    </dgm:pt>
  </dgm:ptLst>
  <dgm:cxnLst>
    <dgm:cxn modelId="{BC78ADC8-9FB7-4646-9091-87957DF5E071}" type="presOf" srcId="{7D26576C-D369-EB43-A42F-A909A090E07C}" destId="{581B363E-31D2-40AD-9275-0F58EFC1F515}" srcOrd="0" destOrd="0" presId="urn:microsoft.com/office/officeart/2008/layout/VerticalAccentList"/>
    <dgm:cxn modelId="{5ABC4C8D-150C-CA41-896A-8442B938F373}" srcId="{7D26576C-D369-EB43-A42F-A909A090E07C}" destId="{96FD7C58-0902-E442-BB5D-AE9917A568C7}" srcOrd="3" destOrd="0" parTransId="{E5F60CBD-D5D3-9742-AD8D-ED2FC43340E2}" sibTransId="{054F1423-4E58-114D-934A-A534914AD6AC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B1A13C3C-078B-4677-88F9-554E53E857AE}" type="presOf" srcId="{D5BF850B-AD53-914F-B678-10EE51559642}" destId="{FFE2B791-1472-440B-B6B9-526ED4F8BC2D}" srcOrd="0" destOrd="0" presId="urn:microsoft.com/office/officeart/2008/layout/VerticalAccentList"/>
    <dgm:cxn modelId="{13CF906D-7D90-4392-90AD-062D28A45E41}" type="presOf" srcId="{96FD7C58-0902-E442-BB5D-AE9917A568C7}" destId="{B633EABD-55DC-4C67-8F32-205A39DD8ED5}" srcOrd="0" destOrd="0" presId="urn:microsoft.com/office/officeart/2008/layout/VerticalAccentList"/>
    <dgm:cxn modelId="{8296A39F-6599-4BA8-96A9-C78954949EC9}" type="presOf" srcId="{248B4496-D0A5-0747-B6C4-4168A85C0C23}" destId="{C455CE4D-E7CE-40C9-A41D-67B9DBF38A07}" srcOrd="0" destOrd="0" presId="urn:microsoft.com/office/officeart/2008/layout/VerticalAccentList"/>
    <dgm:cxn modelId="{9D17CF92-6DAD-2F4C-B5BD-09A5A268DBA9}" srcId="{7D26576C-D369-EB43-A42F-A909A090E07C}" destId="{D5BF850B-AD53-914F-B678-10EE51559642}" srcOrd="2" destOrd="0" parTransId="{3DFEDBAB-1723-2C46-B684-BF54D991C7EA}" sibTransId="{85D6D4EF-05BD-0044-800C-AAA2B058FB0C}"/>
    <dgm:cxn modelId="{C5F4D8E7-4613-4003-9475-7326F49666E2}" type="presOf" srcId="{07D72312-A94B-8D49-A29D-CDE0259745BC}" destId="{69FFA5B9-6374-435B-8447-DFD0344B7224}" srcOrd="0" destOrd="0" presId="urn:microsoft.com/office/officeart/2008/layout/VerticalAccentList"/>
    <dgm:cxn modelId="{3EF8CE5B-11F8-DB40-ABF7-2F3948583871}" srcId="{7D26576C-D369-EB43-A42F-A909A090E07C}" destId="{248B4496-D0A5-0747-B6C4-4168A85C0C23}" srcOrd="1" destOrd="0" parTransId="{02BC53B3-C480-0A42-8DEF-2646039A5C5D}" sibTransId="{039DD7E3-FE38-DF41-92F5-75E3E3544B9C}"/>
    <dgm:cxn modelId="{969E259A-D937-4921-9C58-B322AB748643}" type="presParOf" srcId="{581B363E-31D2-40AD-9275-0F58EFC1F515}" destId="{517ED4CC-D106-406C-B572-5269A43EC3C8}" srcOrd="0" destOrd="0" presId="urn:microsoft.com/office/officeart/2008/layout/VerticalAccentList"/>
    <dgm:cxn modelId="{2D9F5C18-39BE-4158-8F49-4FDA4106671C}" type="presParOf" srcId="{517ED4CC-D106-406C-B572-5269A43EC3C8}" destId="{69FFA5B9-6374-435B-8447-DFD0344B7224}" srcOrd="0" destOrd="0" presId="urn:microsoft.com/office/officeart/2008/layout/VerticalAccentList"/>
    <dgm:cxn modelId="{092972F4-17A3-4218-BD78-E801D494B234}" type="presParOf" srcId="{581B363E-31D2-40AD-9275-0F58EFC1F515}" destId="{69A7E70E-B343-4D43-A1B4-FF1549886F71}" srcOrd="1" destOrd="0" presId="urn:microsoft.com/office/officeart/2008/layout/VerticalAccentList"/>
    <dgm:cxn modelId="{B18FBF86-5476-45C7-ADDA-4166EE864D59}" type="presParOf" srcId="{69A7E70E-B343-4D43-A1B4-FF1549886F71}" destId="{DB28395A-1320-451B-9785-35645F60C4F8}" srcOrd="0" destOrd="0" presId="urn:microsoft.com/office/officeart/2008/layout/VerticalAccentList"/>
    <dgm:cxn modelId="{84CF0EE6-5822-404B-B72E-6B1D15A9C8B3}" type="presParOf" srcId="{69A7E70E-B343-4D43-A1B4-FF1549886F71}" destId="{1E2A763B-90F3-45F7-B4EF-4FC407203BAB}" srcOrd="1" destOrd="0" presId="urn:microsoft.com/office/officeart/2008/layout/VerticalAccentList"/>
    <dgm:cxn modelId="{951A87D9-0C33-424E-86EB-8294DA8D77CE}" type="presParOf" srcId="{69A7E70E-B343-4D43-A1B4-FF1549886F71}" destId="{6767ABC3-E2B0-4591-BB2A-64ADA67384DE}" srcOrd="2" destOrd="0" presId="urn:microsoft.com/office/officeart/2008/layout/VerticalAccentList"/>
    <dgm:cxn modelId="{DAB68743-DD4E-4822-9457-4430D2571C62}" type="presParOf" srcId="{69A7E70E-B343-4D43-A1B4-FF1549886F71}" destId="{7A0E9FC7-7A8D-4DD8-B61F-DAF6D1E0F8A9}" srcOrd="3" destOrd="0" presId="urn:microsoft.com/office/officeart/2008/layout/VerticalAccentList"/>
    <dgm:cxn modelId="{16639D26-5E0A-43F7-BC16-1E4F905338D2}" type="presParOf" srcId="{69A7E70E-B343-4D43-A1B4-FF1549886F71}" destId="{63520A1B-AD13-4F7F-B902-107B72CF15F6}" srcOrd="4" destOrd="0" presId="urn:microsoft.com/office/officeart/2008/layout/VerticalAccentList"/>
    <dgm:cxn modelId="{46993D85-FFA2-485F-8B86-D5422A740E93}" type="presParOf" srcId="{69A7E70E-B343-4D43-A1B4-FF1549886F71}" destId="{E80DBCB7-669E-400F-B258-785D45F12824}" srcOrd="5" destOrd="0" presId="urn:microsoft.com/office/officeart/2008/layout/VerticalAccentList"/>
    <dgm:cxn modelId="{236D5FF1-4AB6-4BE6-B385-C4D3F451895E}" type="presParOf" srcId="{69A7E70E-B343-4D43-A1B4-FF1549886F71}" destId="{447D4128-DBD6-474B-94F6-8511818CF0F3}" srcOrd="6" destOrd="0" presId="urn:microsoft.com/office/officeart/2008/layout/VerticalAccentList"/>
    <dgm:cxn modelId="{1EFED42B-B4C3-426A-BBFD-C5209D596DE3}" type="presParOf" srcId="{581B363E-31D2-40AD-9275-0F58EFC1F515}" destId="{1821120A-174D-4205-88BA-8B8482073184}" srcOrd="2" destOrd="0" presId="urn:microsoft.com/office/officeart/2008/layout/VerticalAccentList"/>
    <dgm:cxn modelId="{11C65FB1-1B39-47CA-A1CD-015F98AB73A7}" type="presParOf" srcId="{581B363E-31D2-40AD-9275-0F58EFC1F515}" destId="{2998564C-8270-46A8-B5F2-08DA6FC20CD0}" srcOrd="3" destOrd="0" presId="urn:microsoft.com/office/officeart/2008/layout/VerticalAccentList"/>
    <dgm:cxn modelId="{ADC3B8E8-C1CA-43F5-A828-AD4AA5453DFC}" type="presParOf" srcId="{2998564C-8270-46A8-B5F2-08DA6FC20CD0}" destId="{C455CE4D-E7CE-40C9-A41D-67B9DBF38A07}" srcOrd="0" destOrd="0" presId="urn:microsoft.com/office/officeart/2008/layout/VerticalAccentList"/>
    <dgm:cxn modelId="{29D83532-6C4D-4823-ACBA-435D842E2B9C}" type="presParOf" srcId="{581B363E-31D2-40AD-9275-0F58EFC1F515}" destId="{D21C23EF-8E0A-4A26-9C85-660C44E8C6A9}" srcOrd="4" destOrd="0" presId="urn:microsoft.com/office/officeart/2008/layout/VerticalAccentList"/>
    <dgm:cxn modelId="{4ACB8AC0-5014-470D-A910-8AFC5E72B5F1}" type="presParOf" srcId="{D21C23EF-8E0A-4A26-9C85-660C44E8C6A9}" destId="{F8ACB59D-822C-4B54-AFDB-63C27237E94D}" srcOrd="0" destOrd="0" presId="urn:microsoft.com/office/officeart/2008/layout/VerticalAccentList"/>
    <dgm:cxn modelId="{C77101D3-36CD-4722-A6F8-1615C46199E3}" type="presParOf" srcId="{D21C23EF-8E0A-4A26-9C85-660C44E8C6A9}" destId="{85524A81-2E09-4938-BB2B-F920CB342F93}" srcOrd="1" destOrd="0" presId="urn:microsoft.com/office/officeart/2008/layout/VerticalAccentList"/>
    <dgm:cxn modelId="{05522656-E59A-45AF-A483-F59911237082}" type="presParOf" srcId="{D21C23EF-8E0A-4A26-9C85-660C44E8C6A9}" destId="{EA57252F-CD01-479E-8DEF-7086A2E12DBE}" srcOrd="2" destOrd="0" presId="urn:microsoft.com/office/officeart/2008/layout/VerticalAccentList"/>
    <dgm:cxn modelId="{2328E8D0-3C34-44D5-8F72-F2772DE53F7F}" type="presParOf" srcId="{D21C23EF-8E0A-4A26-9C85-660C44E8C6A9}" destId="{6CE5D104-F1FC-439D-8E0A-7D24F2204048}" srcOrd="3" destOrd="0" presId="urn:microsoft.com/office/officeart/2008/layout/VerticalAccentList"/>
    <dgm:cxn modelId="{53816F75-BEE6-4189-833B-9AEACE8A3BF5}" type="presParOf" srcId="{D21C23EF-8E0A-4A26-9C85-660C44E8C6A9}" destId="{E99771AE-90F0-4E64-8864-1311382BAE1D}" srcOrd="4" destOrd="0" presId="urn:microsoft.com/office/officeart/2008/layout/VerticalAccentList"/>
    <dgm:cxn modelId="{2080E06C-A011-42F9-B265-CC295123D6D5}" type="presParOf" srcId="{D21C23EF-8E0A-4A26-9C85-660C44E8C6A9}" destId="{2794B784-7A0A-4A6D-9958-8CBEE13762CF}" srcOrd="5" destOrd="0" presId="urn:microsoft.com/office/officeart/2008/layout/VerticalAccentList"/>
    <dgm:cxn modelId="{8F70231E-2A50-42EE-9E36-93423A4F9FD7}" type="presParOf" srcId="{D21C23EF-8E0A-4A26-9C85-660C44E8C6A9}" destId="{07613BB0-0110-48C3-BD66-E681BD1432C0}" srcOrd="6" destOrd="0" presId="urn:microsoft.com/office/officeart/2008/layout/VerticalAccentList"/>
    <dgm:cxn modelId="{3E1733C8-7549-439C-BBF6-496376E0BDA9}" type="presParOf" srcId="{581B363E-31D2-40AD-9275-0F58EFC1F515}" destId="{A32B3FD3-99B4-4021-9276-85D6D2A95726}" srcOrd="5" destOrd="0" presId="urn:microsoft.com/office/officeart/2008/layout/VerticalAccentList"/>
    <dgm:cxn modelId="{5F922066-E47C-4532-A62E-17337F686194}" type="presParOf" srcId="{581B363E-31D2-40AD-9275-0F58EFC1F515}" destId="{CE1D703E-6DBD-4BF3-A239-8D5BE37BF0CB}" srcOrd="6" destOrd="0" presId="urn:microsoft.com/office/officeart/2008/layout/VerticalAccentList"/>
    <dgm:cxn modelId="{DE3C4227-1D32-4BD2-9142-BDE4F0DB0A1D}" type="presParOf" srcId="{CE1D703E-6DBD-4BF3-A239-8D5BE37BF0CB}" destId="{FFE2B791-1472-440B-B6B9-526ED4F8BC2D}" srcOrd="0" destOrd="0" presId="urn:microsoft.com/office/officeart/2008/layout/VerticalAccentList"/>
    <dgm:cxn modelId="{1A6DCE4C-FDFC-478B-B9E7-D53E75292CE8}" type="presParOf" srcId="{581B363E-31D2-40AD-9275-0F58EFC1F515}" destId="{AE206E90-DD3A-4583-BDE6-E87AAA8F2083}" srcOrd="7" destOrd="0" presId="urn:microsoft.com/office/officeart/2008/layout/VerticalAccentList"/>
    <dgm:cxn modelId="{0C443652-ED77-4088-B905-AA832D74DCEF}" type="presParOf" srcId="{AE206E90-DD3A-4583-BDE6-E87AAA8F2083}" destId="{5BA3A262-C9A3-4DAB-8E1B-619FF63244DE}" srcOrd="0" destOrd="0" presId="urn:microsoft.com/office/officeart/2008/layout/VerticalAccentList"/>
    <dgm:cxn modelId="{B88BCDD7-3312-4F2B-9117-40653F30F0C1}" type="presParOf" srcId="{AE206E90-DD3A-4583-BDE6-E87AAA8F2083}" destId="{750AF617-9692-422F-BAFA-2A0B52C47E9B}" srcOrd="1" destOrd="0" presId="urn:microsoft.com/office/officeart/2008/layout/VerticalAccentList"/>
    <dgm:cxn modelId="{F85FB80C-1B19-40D3-B647-9F10ED3A1670}" type="presParOf" srcId="{AE206E90-DD3A-4583-BDE6-E87AAA8F2083}" destId="{173C0CAD-F0B1-4247-A328-E2354F27D4D2}" srcOrd="2" destOrd="0" presId="urn:microsoft.com/office/officeart/2008/layout/VerticalAccentList"/>
    <dgm:cxn modelId="{8314AE49-A9E2-4082-AB62-3CB4E443CF47}" type="presParOf" srcId="{AE206E90-DD3A-4583-BDE6-E87AAA8F2083}" destId="{607B2EE3-6033-4E11-9352-8513E58D1B32}" srcOrd="3" destOrd="0" presId="urn:microsoft.com/office/officeart/2008/layout/VerticalAccentList"/>
    <dgm:cxn modelId="{9BE614CA-9413-492A-B08E-1EEE061DC5C6}" type="presParOf" srcId="{AE206E90-DD3A-4583-BDE6-E87AAA8F2083}" destId="{4975056D-5FC2-46F0-83DC-90BE868F0D92}" srcOrd="4" destOrd="0" presId="urn:microsoft.com/office/officeart/2008/layout/VerticalAccentList"/>
    <dgm:cxn modelId="{B74ECDF9-8310-4727-B592-21BEBF73A805}" type="presParOf" srcId="{AE206E90-DD3A-4583-BDE6-E87AAA8F2083}" destId="{F286027C-D092-406E-AE17-FF645742276C}" srcOrd="5" destOrd="0" presId="urn:microsoft.com/office/officeart/2008/layout/VerticalAccentList"/>
    <dgm:cxn modelId="{0A76CA45-D037-4EDC-8D67-53DD037D54AE}" type="presParOf" srcId="{AE206E90-DD3A-4583-BDE6-E87AAA8F2083}" destId="{E155801F-7EFF-4B78-9DE2-D0C55B1F0E19}" srcOrd="6" destOrd="0" presId="urn:microsoft.com/office/officeart/2008/layout/VerticalAccentList"/>
    <dgm:cxn modelId="{38FF7D20-2F49-4501-930C-C1A1D93D0470}" type="presParOf" srcId="{581B363E-31D2-40AD-9275-0F58EFC1F515}" destId="{553FC8F9-7C5D-487E-95D4-E3DCFBB26B83}" srcOrd="8" destOrd="0" presId="urn:microsoft.com/office/officeart/2008/layout/VerticalAccentList"/>
    <dgm:cxn modelId="{5E6B1485-12EA-4936-8575-29B1C6CBC5F0}" type="presParOf" srcId="{581B363E-31D2-40AD-9275-0F58EFC1F515}" destId="{BBF0D258-35B1-422E-8097-9EEFE89AA7EB}" srcOrd="9" destOrd="0" presId="urn:microsoft.com/office/officeart/2008/layout/VerticalAccentList"/>
    <dgm:cxn modelId="{34CDE068-162B-4FF5-8E21-008C0307FAD6}" type="presParOf" srcId="{BBF0D258-35B1-422E-8097-9EEFE89AA7EB}" destId="{B633EABD-55DC-4C67-8F32-205A39DD8ED5}" srcOrd="0" destOrd="0" presId="urn:microsoft.com/office/officeart/2008/layout/VerticalAccentList"/>
    <dgm:cxn modelId="{3A1196C4-C466-477F-8730-53F8240D1D1A}" type="presParOf" srcId="{581B363E-31D2-40AD-9275-0F58EFC1F515}" destId="{D03755F0-C976-471A-BB0A-6A0B9EBB8B14}" srcOrd="10" destOrd="0" presId="urn:microsoft.com/office/officeart/2008/layout/VerticalAccentList"/>
    <dgm:cxn modelId="{6CCC9AF2-3702-4674-B12B-FFB0759EB596}" type="presParOf" srcId="{D03755F0-C976-471A-BB0A-6A0B9EBB8B14}" destId="{4B740623-47BD-4F15-8F9E-1BC57EAA834B}" srcOrd="0" destOrd="0" presId="urn:microsoft.com/office/officeart/2008/layout/VerticalAccentList"/>
    <dgm:cxn modelId="{6C5A966C-A332-40D5-AEE6-7F494EF757AB}" type="presParOf" srcId="{D03755F0-C976-471A-BB0A-6A0B9EBB8B14}" destId="{55A93AEC-C67F-49DB-8D88-167D0E1FC705}" srcOrd="1" destOrd="0" presId="urn:microsoft.com/office/officeart/2008/layout/VerticalAccentList"/>
    <dgm:cxn modelId="{DC06110A-B41C-45E6-9DAD-B630E9E9E6F1}" type="presParOf" srcId="{D03755F0-C976-471A-BB0A-6A0B9EBB8B14}" destId="{C223E6C5-947A-44CD-BC12-5303966A7E67}" srcOrd="2" destOrd="0" presId="urn:microsoft.com/office/officeart/2008/layout/VerticalAccentList"/>
    <dgm:cxn modelId="{4AACFF31-458B-4433-B7E5-864A9607B556}" type="presParOf" srcId="{D03755F0-C976-471A-BB0A-6A0B9EBB8B14}" destId="{F0C8821E-C3D2-47BE-8C2C-F70CF57A1585}" srcOrd="3" destOrd="0" presId="urn:microsoft.com/office/officeart/2008/layout/VerticalAccentList"/>
    <dgm:cxn modelId="{A0A7A95C-837D-4399-ACD6-EA6F657C77AA}" type="presParOf" srcId="{D03755F0-C976-471A-BB0A-6A0B9EBB8B14}" destId="{344EB1A7-378C-4A77-BBFD-675CBBE82307}" srcOrd="4" destOrd="0" presId="urn:microsoft.com/office/officeart/2008/layout/VerticalAccentList"/>
    <dgm:cxn modelId="{2DE0512A-7576-405B-A132-73FD48885226}" type="presParOf" srcId="{D03755F0-C976-471A-BB0A-6A0B9EBB8B14}" destId="{9BFC8E32-3378-40AA-BF32-A1CF13DD30F7}" srcOrd="5" destOrd="0" presId="urn:microsoft.com/office/officeart/2008/layout/VerticalAccentList"/>
    <dgm:cxn modelId="{6F47399B-3A28-4331-9DCE-A3BD09B0AA4A}" type="presParOf" srcId="{D03755F0-C976-471A-BB0A-6A0B9EBB8B14}" destId="{B56B532B-4F45-45B2-A0F9-C8C356084E35}" srcOrd="6" destOrd="0" presId="urn:microsoft.com/office/officeart/2008/layout/VerticalAccent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48B4496-D0A5-0747-B6C4-4168A85C0C23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chemeClr val="bg1"/>
              </a:solidFill>
            </a:rPr>
            <a:t>Actividades Semanales</a:t>
          </a:r>
          <a:endParaRPr lang="es-CL" dirty="0">
            <a:solidFill>
              <a:schemeClr val="bg1"/>
            </a:solidFill>
          </a:endParaRPr>
        </a:p>
      </dgm:t>
    </dgm:pt>
    <dgm:pt modelId="{02BC53B3-C480-0A42-8DEF-2646039A5C5D}" type="parTrans" cxnId="{3EF8CE5B-11F8-DB40-ABF7-2F3948583871}">
      <dgm:prSet/>
      <dgm:spPr/>
      <dgm:t>
        <a:bodyPr/>
        <a:lstStyle/>
        <a:p>
          <a:endParaRPr lang="es-MX"/>
        </a:p>
      </dgm:t>
    </dgm:pt>
    <dgm:pt modelId="{039DD7E3-FE38-DF41-92F5-75E3E3544B9C}" type="sibTrans" cxnId="{3EF8CE5B-11F8-DB40-ABF7-2F3948583871}">
      <dgm:prSet/>
      <dgm:spPr/>
      <dgm:t>
        <a:bodyPr/>
        <a:lstStyle/>
        <a:p>
          <a:endParaRPr lang="es-MX"/>
        </a:p>
      </dgm:t>
    </dgm:pt>
    <dgm:pt modelId="{D5BF850B-AD53-914F-B678-10EE51559642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Fiesta</a:t>
          </a:r>
          <a:endParaRPr lang="es-CL" dirty="0">
            <a:solidFill>
              <a:schemeClr val="bg1"/>
            </a:solidFill>
          </a:endParaRPr>
        </a:p>
      </dgm:t>
    </dgm:pt>
    <dgm:pt modelId="{3DFEDBAB-1723-2C46-B684-BF54D991C7EA}" type="parTrans" cxnId="{9D17CF92-6DAD-2F4C-B5BD-09A5A268DBA9}">
      <dgm:prSet/>
      <dgm:spPr/>
      <dgm:t>
        <a:bodyPr/>
        <a:lstStyle/>
        <a:p>
          <a:endParaRPr lang="es-MX"/>
        </a:p>
      </dgm:t>
    </dgm:pt>
    <dgm:pt modelId="{85D6D4EF-05BD-0044-800C-AAA2B058FB0C}" type="sibTrans" cxnId="{9D17CF92-6DAD-2F4C-B5BD-09A5A268DBA9}">
      <dgm:prSet/>
      <dgm:spPr/>
      <dgm:t>
        <a:bodyPr/>
        <a:lstStyle/>
        <a:p>
          <a:endParaRPr lang="es-MX"/>
        </a:p>
      </dgm:t>
    </dgm:pt>
    <dgm:pt modelId="{96FD7C58-0902-E442-BB5D-AE9917A568C7}">
      <dgm:prSet/>
      <dgm:spPr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419" b="1" dirty="0">
              <a:solidFill>
                <a:srgbClr val="002060"/>
              </a:solidFill>
            </a:rPr>
            <a:t>Propuestas Generales</a:t>
          </a:r>
          <a:endParaRPr lang="es-CL" dirty="0">
            <a:solidFill>
              <a:srgbClr val="002060"/>
            </a:solidFill>
          </a:endParaRPr>
        </a:p>
      </dgm:t>
    </dgm:pt>
    <dgm:pt modelId="{E5F60CBD-D5D3-9742-AD8D-ED2FC43340E2}" type="parTrans" cxnId="{5ABC4C8D-150C-CA41-896A-8442B938F373}">
      <dgm:prSet/>
      <dgm:spPr/>
      <dgm:t>
        <a:bodyPr/>
        <a:lstStyle/>
        <a:p>
          <a:endParaRPr lang="es-MX"/>
        </a:p>
      </dgm:t>
    </dgm:pt>
    <dgm:pt modelId="{054F1423-4E58-114D-934A-A534914AD6AC}" type="sibTrans" cxnId="{5ABC4C8D-150C-CA41-896A-8442B938F373}">
      <dgm:prSet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chemeClr val="accent1">
            <a:lumMod val="75000"/>
          </a:schemeClr>
        </a:solidFill>
        <a:ln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</dgm:spPr>
      <dgm:t>
        <a:bodyPr/>
        <a:lstStyle/>
        <a:p>
          <a:r>
            <a:rPr lang="es-ES" b="1" dirty="0">
              <a:solidFill>
                <a:schemeClr val="bg1"/>
              </a:solidFill>
            </a:rPr>
            <a:t>Temáticas y Tramoyas</a:t>
          </a:r>
          <a:endParaRPr lang="es-CL" b="1" dirty="0">
            <a:solidFill>
              <a:schemeClr val="bg1"/>
            </a:solidFill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581B363E-31D2-40AD-9275-0F58EFC1F515}" type="pres">
      <dgm:prSet presAssocID="{7D26576C-D369-EB43-A42F-A909A090E07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  <dgm:pt modelId="{517ED4CC-D106-406C-B572-5269A43EC3C8}" type="pres">
      <dgm:prSet presAssocID="{07D72312-A94B-8D49-A29D-CDE0259745BC}" presName="parenttextcomposite" presStyleCnt="0"/>
      <dgm:spPr/>
    </dgm:pt>
    <dgm:pt modelId="{69FFA5B9-6374-435B-8447-DFD0344B7224}" type="pres">
      <dgm:prSet presAssocID="{07D72312-A94B-8D49-A29D-CDE0259745BC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A7E70E-B343-4D43-A1B4-FF1549886F71}" type="pres">
      <dgm:prSet presAssocID="{07D72312-A94B-8D49-A29D-CDE0259745BC}" presName="parallelogramComposite" presStyleCnt="0"/>
      <dgm:spPr/>
    </dgm:pt>
    <dgm:pt modelId="{DB28395A-1320-451B-9785-35645F60C4F8}" type="pres">
      <dgm:prSet presAssocID="{07D72312-A94B-8D49-A29D-CDE0259745BC}" presName="parallelogram1" presStyleLbl="alignNode1" presStyleIdx="0" presStyleCnt="28"/>
      <dgm:spPr/>
    </dgm:pt>
    <dgm:pt modelId="{1E2A763B-90F3-45F7-B4EF-4FC407203BAB}" type="pres">
      <dgm:prSet presAssocID="{07D72312-A94B-8D49-A29D-CDE0259745BC}" presName="parallelogram2" presStyleLbl="alignNode1" presStyleIdx="1" presStyleCnt="28"/>
      <dgm:spPr/>
    </dgm:pt>
    <dgm:pt modelId="{6767ABC3-E2B0-4591-BB2A-64ADA67384DE}" type="pres">
      <dgm:prSet presAssocID="{07D72312-A94B-8D49-A29D-CDE0259745BC}" presName="parallelogram3" presStyleLbl="alignNode1" presStyleIdx="2" presStyleCnt="28"/>
      <dgm:spPr/>
    </dgm:pt>
    <dgm:pt modelId="{7A0E9FC7-7A8D-4DD8-B61F-DAF6D1E0F8A9}" type="pres">
      <dgm:prSet presAssocID="{07D72312-A94B-8D49-A29D-CDE0259745BC}" presName="parallelogram4" presStyleLbl="alignNode1" presStyleIdx="3" presStyleCnt="28"/>
      <dgm:spPr/>
    </dgm:pt>
    <dgm:pt modelId="{63520A1B-AD13-4F7F-B902-107B72CF15F6}" type="pres">
      <dgm:prSet presAssocID="{07D72312-A94B-8D49-A29D-CDE0259745BC}" presName="parallelogram5" presStyleLbl="alignNode1" presStyleIdx="4" presStyleCnt="28"/>
      <dgm:spPr/>
    </dgm:pt>
    <dgm:pt modelId="{E80DBCB7-669E-400F-B258-785D45F12824}" type="pres">
      <dgm:prSet presAssocID="{07D72312-A94B-8D49-A29D-CDE0259745BC}" presName="parallelogram6" presStyleLbl="alignNode1" presStyleIdx="5" presStyleCnt="28"/>
      <dgm:spPr/>
    </dgm:pt>
    <dgm:pt modelId="{447D4128-DBD6-474B-94F6-8511818CF0F3}" type="pres">
      <dgm:prSet presAssocID="{07D72312-A94B-8D49-A29D-CDE0259745BC}" presName="parallelogram7" presStyleLbl="alignNode1" presStyleIdx="6" presStyleCnt="28"/>
      <dgm:spPr/>
    </dgm:pt>
    <dgm:pt modelId="{1821120A-174D-4205-88BA-8B8482073184}" type="pres">
      <dgm:prSet presAssocID="{2C89EE6B-642E-B744-9B78-D70E6023A20E}" presName="sibTrans" presStyleCnt="0"/>
      <dgm:spPr/>
    </dgm:pt>
    <dgm:pt modelId="{2998564C-8270-46A8-B5F2-08DA6FC20CD0}" type="pres">
      <dgm:prSet presAssocID="{248B4496-D0A5-0747-B6C4-4168A85C0C23}" presName="parenttextcomposite" presStyleCnt="0"/>
      <dgm:spPr/>
    </dgm:pt>
    <dgm:pt modelId="{C455CE4D-E7CE-40C9-A41D-67B9DBF38A07}" type="pres">
      <dgm:prSet presAssocID="{248B4496-D0A5-0747-B6C4-4168A85C0C23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1C23EF-8E0A-4A26-9C85-660C44E8C6A9}" type="pres">
      <dgm:prSet presAssocID="{248B4496-D0A5-0747-B6C4-4168A85C0C23}" presName="parallelogramComposite" presStyleCnt="0"/>
      <dgm:spPr/>
    </dgm:pt>
    <dgm:pt modelId="{F8ACB59D-822C-4B54-AFDB-63C27237E94D}" type="pres">
      <dgm:prSet presAssocID="{248B4496-D0A5-0747-B6C4-4168A85C0C23}" presName="parallelogram1" presStyleLbl="alignNode1" presStyleIdx="7" presStyleCnt="28"/>
      <dgm:spPr/>
    </dgm:pt>
    <dgm:pt modelId="{85524A81-2E09-4938-BB2B-F920CB342F93}" type="pres">
      <dgm:prSet presAssocID="{248B4496-D0A5-0747-B6C4-4168A85C0C23}" presName="parallelogram2" presStyleLbl="alignNode1" presStyleIdx="8" presStyleCnt="28"/>
      <dgm:spPr/>
    </dgm:pt>
    <dgm:pt modelId="{EA57252F-CD01-479E-8DEF-7086A2E12DBE}" type="pres">
      <dgm:prSet presAssocID="{248B4496-D0A5-0747-B6C4-4168A85C0C23}" presName="parallelogram3" presStyleLbl="alignNode1" presStyleIdx="9" presStyleCnt="28"/>
      <dgm:spPr/>
    </dgm:pt>
    <dgm:pt modelId="{6CE5D104-F1FC-439D-8E0A-7D24F2204048}" type="pres">
      <dgm:prSet presAssocID="{248B4496-D0A5-0747-B6C4-4168A85C0C23}" presName="parallelogram4" presStyleLbl="alignNode1" presStyleIdx="10" presStyleCnt="28"/>
      <dgm:spPr/>
    </dgm:pt>
    <dgm:pt modelId="{E99771AE-90F0-4E64-8864-1311382BAE1D}" type="pres">
      <dgm:prSet presAssocID="{248B4496-D0A5-0747-B6C4-4168A85C0C23}" presName="parallelogram5" presStyleLbl="alignNode1" presStyleIdx="11" presStyleCnt="28"/>
      <dgm:spPr/>
    </dgm:pt>
    <dgm:pt modelId="{2794B784-7A0A-4A6D-9958-8CBEE13762CF}" type="pres">
      <dgm:prSet presAssocID="{248B4496-D0A5-0747-B6C4-4168A85C0C23}" presName="parallelogram6" presStyleLbl="alignNode1" presStyleIdx="12" presStyleCnt="28"/>
      <dgm:spPr/>
    </dgm:pt>
    <dgm:pt modelId="{07613BB0-0110-48C3-BD66-E681BD1432C0}" type="pres">
      <dgm:prSet presAssocID="{248B4496-D0A5-0747-B6C4-4168A85C0C23}" presName="parallelogram7" presStyleLbl="alignNode1" presStyleIdx="13" presStyleCnt="28"/>
      <dgm:spPr/>
    </dgm:pt>
    <dgm:pt modelId="{A32B3FD3-99B4-4021-9276-85D6D2A95726}" type="pres">
      <dgm:prSet presAssocID="{039DD7E3-FE38-DF41-92F5-75E3E3544B9C}" presName="sibTrans" presStyleCnt="0"/>
      <dgm:spPr/>
    </dgm:pt>
    <dgm:pt modelId="{CE1D703E-6DBD-4BF3-A239-8D5BE37BF0CB}" type="pres">
      <dgm:prSet presAssocID="{D5BF850B-AD53-914F-B678-10EE51559642}" presName="parenttextcomposite" presStyleCnt="0"/>
      <dgm:spPr/>
    </dgm:pt>
    <dgm:pt modelId="{FFE2B791-1472-440B-B6B9-526ED4F8BC2D}" type="pres">
      <dgm:prSet presAssocID="{D5BF850B-AD53-914F-B678-10EE51559642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206E90-DD3A-4583-BDE6-E87AAA8F2083}" type="pres">
      <dgm:prSet presAssocID="{D5BF850B-AD53-914F-B678-10EE51559642}" presName="parallelogramComposite" presStyleCnt="0"/>
      <dgm:spPr/>
    </dgm:pt>
    <dgm:pt modelId="{5BA3A262-C9A3-4DAB-8E1B-619FF63244DE}" type="pres">
      <dgm:prSet presAssocID="{D5BF850B-AD53-914F-B678-10EE51559642}" presName="parallelogram1" presStyleLbl="alignNode1" presStyleIdx="14" presStyleCnt="28"/>
      <dgm:spPr/>
    </dgm:pt>
    <dgm:pt modelId="{750AF617-9692-422F-BAFA-2A0B52C47E9B}" type="pres">
      <dgm:prSet presAssocID="{D5BF850B-AD53-914F-B678-10EE51559642}" presName="parallelogram2" presStyleLbl="alignNode1" presStyleIdx="15" presStyleCnt="28"/>
      <dgm:spPr/>
    </dgm:pt>
    <dgm:pt modelId="{173C0CAD-F0B1-4247-A328-E2354F27D4D2}" type="pres">
      <dgm:prSet presAssocID="{D5BF850B-AD53-914F-B678-10EE51559642}" presName="parallelogram3" presStyleLbl="alignNode1" presStyleIdx="16" presStyleCnt="28"/>
      <dgm:spPr/>
    </dgm:pt>
    <dgm:pt modelId="{607B2EE3-6033-4E11-9352-8513E58D1B32}" type="pres">
      <dgm:prSet presAssocID="{D5BF850B-AD53-914F-B678-10EE51559642}" presName="parallelogram4" presStyleLbl="alignNode1" presStyleIdx="17" presStyleCnt="28"/>
      <dgm:spPr/>
    </dgm:pt>
    <dgm:pt modelId="{4975056D-5FC2-46F0-83DC-90BE868F0D92}" type="pres">
      <dgm:prSet presAssocID="{D5BF850B-AD53-914F-B678-10EE51559642}" presName="parallelogram5" presStyleLbl="alignNode1" presStyleIdx="18" presStyleCnt="28"/>
      <dgm:spPr/>
    </dgm:pt>
    <dgm:pt modelId="{F286027C-D092-406E-AE17-FF645742276C}" type="pres">
      <dgm:prSet presAssocID="{D5BF850B-AD53-914F-B678-10EE51559642}" presName="parallelogram6" presStyleLbl="alignNode1" presStyleIdx="19" presStyleCnt="28"/>
      <dgm:spPr/>
    </dgm:pt>
    <dgm:pt modelId="{E155801F-7EFF-4B78-9DE2-D0C55B1F0E19}" type="pres">
      <dgm:prSet presAssocID="{D5BF850B-AD53-914F-B678-10EE51559642}" presName="parallelogram7" presStyleLbl="alignNode1" presStyleIdx="20" presStyleCnt="28"/>
      <dgm:spPr/>
    </dgm:pt>
    <dgm:pt modelId="{553FC8F9-7C5D-487E-95D4-E3DCFBB26B83}" type="pres">
      <dgm:prSet presAssocID="{85D6D4EF-05BD-0044-800C-AAA2B058FB0C}" presName="sibTrans" presStyleCnt="0"/>
      <dgm:spPr/>
    </dgm:pt>
    <dgm:pt modelId="{BBF0D258-35B1-422E-8097-9EEFE89AA7EB}" type="pres">
      <dgm:prSet presAssocID="{96FD7C58-0902-E442-BB5D-AE9917A568C7}" presName="parenttextcomposite" presStyleCnt="0"/>
      <dgm:spPr/>
    </dgm:pt>
    <dgm:pt modelId="{B633EABD-55DC-4C67-8F32-205A39DD8ED5}" type="pres">
      <dgm:prSet presAssocID="{96FD7C58-0902-E442-BB5D-AE9917A568C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3755F0-C976-471A-BB0A-6A0B9EBB8B14}" type="pres">
      <dgm:prSet presAssocID="{96FD7C58-0902-E442-BB5D-AE9917A568C7}" presName="parallelogramComposite" presStyleCnt="0"/>
      <dgm:spPr/>
    </dgm:pt>
    <dgm:pt modelId="{4B740623-47BD-4F15-8F9E-1BC57EAA834B}" type="pres">
      <dgm:prSet presAssocID="{96FD7C58-0902-E442-BB5D-AE9917A568C7}" presName="parallelogram1" presStyleLbl="alignNode1" presStyleIdx="21" presStyleCnt="28"/>
      <dgm:spPr/>
    </dgm:pt>
    <dgm:pt modelId="{55A93AEC-C67F-49DB-8D88-167D0E1FC705}" type="pres">
      <dgm:prSet presAssocID="{96FD7C58-0902-E442-BB5D-AE9917A568C7}" presName="parallelogram2" presStyleLbl="alignNode1" presStyleIdx="22" presStyleCnt="28"/>
      <dgm:spPr/>
    </dgm:pt>
    <dgm:pt modelId="{C223E6C5-947A-44CD-BC12-5303966A7E67}" type="pres">
      <dgm:prSet presAssocID="{96FD7C58-0902-E442-BB5D-AE9917A568C7}" presName="parallelogram3" presStyleLbl="alignNode1" presStyleIdx="23" presStyleCnt="28"/>
      <dgm:spPr/>
    </dgm:pt>
    <dgm:pt modelId="{F0C8821E-C3D2-47BE-8C2C-F70CF57A1585}" type="pres">
      <dgm:prSet presAssocID="{96FD7C58-0902-E442-BB5D-AE9917A568C7}" presName="parallelogram4" presStyleLbl="alignNode1" presStyleIdx="24" presStyleCnt="28"/>
      <dgm:spPr/>
    </dgm:pt>
    <dgm:pt modelId="{344EB1A7-378C-4A77-BBFD-675CBBE82307}" type="pres">
      <dgm:prSet presAssocID="{96FD7C58-0902-E442-BB5D-AE9917A568C7}" presName="parallelogram5" presStyleLbl="alignNode1" presStyleIdx="25" presStyleCnt="28"/>
      <dgm:spPr/>
    </dgm:pt>
    <dgm:pt modelId="{9BFC8E32-3378-40AA-BF32-A1CF13DD30F7}" type="pres">
      <dgm:prSet presAssocID="{96FD7C58-0902-E442-BB5D-AE9917A568C7}" presName="parallelogram6" presStyleLbl="alignNode1" presStyleIdx="26" presStyleCnt="28"/>
      <dgm:spPr/>
    </dgm:pt>
    <dgm:pt modelId="{B56B532B-4F45-45B2-A0F9-C8C356084E35}" type="pres">
      <dgm:prSet presAssocID="{96FD7C58-0902-E442-BB5D-AE9917A568C7}" presName="parallelogram7" presStyleLbl="alignNode1" presStyleIdx="27" presStyleCnt="28"/>
      <dgm:spPr/>
    </dgm:pt>
  </dgm:ptLst>
  <dgm:cxnLst>
    <dgm:cxn modelId="{BC78ADC8-9FB7-4646-9091-87957DF5E071}" type="presOf" srcId="{7D26576C-D369-EB43-A42F-A909A090E07C}" destId="{581B363E-31D2-40AD-9275-0F58EFC1F515}" srcOrd="0" destOrd="0" presId="urn:microsoft.com/office/officeart/2008/layout/VerticalAccentList"/>
    <dgm:cxn modelId="{5ABC4C8D-150C-CA41-896A-8442B938F373}" srcId="{7D26576C-D369-EB43-A42F-A909A090E07C}" destId="{96FD7C58-0902-E442-BB5D-AE9917A568C7}" srcOrd="3" destOrd="0" parTransId="{E5F60CBD-D5D3-9742-AD8D-ED2FC43340E2}" sibTransId="{054F1423-4E58-114D-934A-A534914AD6AC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B1A13C3C-078B-4677-88F9-554E53E857AE}" type="presOf" srcId="{D5BF850B-AD53-914F-B678-10EE51559642}" destId="{FFE2B791-1472-440B-B6B9-526ED4F8BC2D}" srcOrd="0" destOrd="0" presId="urn:microsoft.com/office/officeart/2008/layout/VerticalAccentList"/>
    <dgm:cxn modelId="{13CF906D-7D90-4392-90AD-062D28A45E41}" type="presOf" srcId="{96FD7C58-0902-E442-BB5D-AE9917A568C7}" destId="{B633EABD-55DC-4C67-8F32-205A39DD8ED5}" srcOrd="0" destOrd="0" presId="urn:microsoft.com/office/officeart/2008/layout/VerticalAccentList"/>
    <dgm:cxn modelId="{8296A39F-6599-4BA8-96A9-C78954949EC9}" type="presOf" srcId="{248B4496-D0A5-0747-B6C4-4168A85C0C23}" destId="{C455CE4D-E7CE-40C9-A41D-67B9DBF38A07}" srcOrd="0" destOrd="0" presId="urn:microsoft.com/office/officeart/2008/layout/VerticalAccentList"/>
    <dgm:cxn modelId="{9D17CF92-6DAD-2F4C-B5BD-09A5A268DBA9}" srcId="{7D26576C-D369-EB43-A42F-A909A090E07C}" destId="{D5BF850B-AD53-914F-B678-10EE51559642}" srcOrd="2" destOrd="0" parTransId="{3DFEDBAB-1723-2C46-B684-BF54D991C7EA}" sibTransId="{85D6D4EF-05BD-0044-800C-AAA2B058FB0C}"/>
    <dgm:cxn modelId="{C5F4D8E7-4613-4003-9475-7326F49666E2}" type="presOf" srcId="{07D72312-A94B-8D49-A29D-CDE0259745BC}" destId="{69FFA5B9-6374-435B-8447-DFD0344B7224}" srcOrd="0" destOrd="0" presId="urn:microsoft.com/office/officeart/2008/layout/VerticalAccentList"/>
    <dgm:cxn modelId="{3EF8CE5B-11F8-DB40-ABF7-2F3948583871}" srcId="{7D26576C-D369-EB43-A42F-A909A090E07C}" destId="{248B4496-D0A5-0747-B6C4-4168A85C0C23}" srcOrd="1" destOrd="0" parTransId="{02BC53B3-C480-0A42-8DEF-2646039A5C5D}" sibTransId="{039DD7E3-FE38-DF41-92F5-75E3E3544B9C}"/>
    <dgm:cxn modelId="{969E259A-D937-4921-9C58-B322AB748643}" type="presParOf" srcId="{581B363E-31D2-40AD-9275-0F58EFC1F515}" destId="{517ED4CC-D106-406C-B572-5269A43EC3C8}" srcOrd="0" destOrd="0" presId="urn:microsoft.com/office/officeart/2008/layout/VerticalAccentList"/>
    <dgm:cxn modelId="{2D9F5C18-39BE-4158-8F49-4FDA4106671C}" type="presParOf" srcId="{517ED4CC-D106-406C-B572-5269A43EC3C8}" destId="{69FFA5B9-6374-435B-8447-DFD0344B7224}" srcOrd="0" destOrd="0" presId="urn:microsoft.com/office/officeart/2008/layout/VerticalAccentList"/>
    <dgm:cxn modelId="{092972F4-17A3-4218-BD78-E801D494B234}" type="presParOf" srcId="{581B363E-31D2-40AD-9275-0F58EFC1F515}" destId="{69A7E70E-B343-4D43-A1B4-FF1549886F71}" srcOrd="1" destOrd="0" presId="urn:microsoft.com/office/officeart/2008/layout/VerticalAccentList"/>
    <dgm:cxn modelId="{B18FBF86-5476-45C7-ADDA-4166EE864D59}" type="presParOf" srcId="{69A7E70E-B343-4D43-A1B4-FF1549886F71}" destId="{DB28395A-1320-451B-9785-35645F60C4F8}" srcOrd="0" destOrd="0" presId="urn:microsoft.com/office/officeart/2008/layout/VerticalAccentList"/>
    <dgm:cxn modelId="{84CF0EE6-5822-404B-B72E-6B1D15A9C8B3}" type="presParOf" srcId="{69A7E70E-B343-4D43-A1B4-FF1549886F71}" destId="{1E2A763B-90F3-45F7-B4EF-4FC407203BAB}" srcOrd="1" destOrd="0" presId="urn:microsoft.com/office/officeart/2008/layout/VerticalAccentList"/>
    <dgm:cxn modelId="{951A87D9-0C33-424E-86EB-8294DA8D77CE}" type="presParOf" srcId="{69A7E70E-B343-4D43-A1B4-FF1549886F71}" destId="{6767ABC3-E2B0-4591-BB2A-64ADA67384DE}" srcOrd="2" destOrd="0" presId="urn:microsoft.com/office/officeart/2008/layout/VerticalAccentList"/>
    <dgm:cxn modelId="{DAB68743-DD4E-4822-9457-4430D2571C62}" type="presParOf" srcId="{69A7E70E-B343-4D43-A1B4-FF1549886F71}" destId="{7A0E9FC7-7A8D-4DD8-B61F-DAF6D1E0F8A9}" srcOrd="3" destOrd="0" presId="urn:microsoft.com/office/officeart/2008/layout/VerticalAccentList"/>
    <dgm:cxn modelId="{16639D26-5E0A-43F7-BC16-1E4F905338D2}" type="presParOf" srcId="{69A7E70E-B343-4D43-A1B4-FF1549886F71}" destId="{63520A1B-AD13-4F7F-B902-107B72CF15F6}" srcOrd="4" destOrd="0" presId="urn:microsoft.com/office/officeart/2008/layout/VerticalAccentList"/>
    <dgm:cxn modelId="{46993D85-FFA2-485F-8B86-D5422A740E93}" type="presParOf" srcId="{69A7E70E-B343-4D43-A1B4-FF1549886F71}" destId="{E80DBCB7-669E-400F-B258-785D45F12824}" srcOrd="5" destOrd="0" presId="urn:microsoft.com/office/officeart/2008/layout/VerticalAccentList"/>
    <dgm:cxn modelId="{236D5FF1-4AB6-4BE6-B385-C4D3F451895E}" type="presParOf" srcId="{69A7E70E-B343-4D43-A1B4-FF1549886F71}" destId="{447D4128-DBD6-474B-94F6-8511818CF0F3}" srcOrd="6" destOrd="0" presId="urn:microsoft.com/office/officeart/2008/layout/VerticalAccentList"/>
    <dgm:cxn modelId="{1EFED42B-B4C3-426A-BBFD-C5209D596DE3}" type="presParOf" srcId="{581B363E-31D2-40AD-9275-0F58EFC1F515}" destId="{1821120A-174D-4205-88BA-8B8482073184}" srcOrd="2" destOrd="0" presId="urn:microsoft.com/office/officeart/2008/layout/VerticalAccentList"/>
    <dgm:cxn modelId="{11C65FB1-1B39-47CA-A1CD-015F98AB73A7}" type="presParOf" srcId="{581B363E-31D2-40AD-9275-0F58EFC1F515}" destId="{2998564C-8270-46A8-B5F2-08DA6FC20CD0}" srcOrd="3" destOrd="0" presId="urn:microsoft.com/office/officeart/2008/layout/VerticalAccentList"/>
    <dgm:cxn modelId="{ADC3B8E8-C1CA-43F5-A828-AD4AA5453DFC}" type="presParOf" srcId="{2998564C-8270-46A8-B5F2-08DA6FC20CD0}" destId="{C455CE4D-E7CE-40C9-A41D-67B9DBF38A07}" srcOrd="0" destOrd="0" presId="urn:microsoft.com/office/officeart/2008/layout/VerticalAccentList"/>
    <dgm:cxn modelId="{29D83532-6C4D-4823-ACBA-435D842E2B9C}" type="presParOf" srcId="{581B363E-31D2-40AD-9275-0F58EFC1F515}" destId="{D21C23EF-8E0A-4A26-9C85-660C44E8C6A9}" srcOrd="4" destOrd="0" presId="urn:microsoft.com/office/officeart/2008/layout/VerticalAccentList"/>
    <dgm:cxn modelId="{4ACB8AC0-5014-470D-A910-8AFC5E72B5F1}" type="presParOf" srcId="{D21C23EF-8E0A-4A26-9C85-660C44E8C6A9}" destId="{F8ACB59D-822C-4B54-AFDB-63C27237E94D}" srcOrd="0" destOrd="0" presId="urn:microsoft.com/office/officeart/2008/layout/VerticalAccentList"/>
    <dgm:cxn modelId="{C77101D3-36CD-4722-A6F8-1615C46199E3}" type="presParOf" srcId="{D21C23EF-8E0A-4A26-9C85-660C44E8C6A9}" destId="{85524A81-2E09-4938-BB2B-F920CB342F93}" srcOrd="1" destOrd="0" presId="urn:microsoft.com/office/officeart/2008/layout/VerticalAccentList"/>
    <dgm:cxn modelId="{05522656-E59A-45AF-A483-F59911237082}" type="presParOf" srcId="{D21C23EF-8E0A-4A26-9C85-660C44E8C6A9}" destId="{EA57252F-CD01-479E-8DEF-7086A2E12DBE}" srcOrd="2" destOrd="0" presId="urn:microsoft.com/office/officeart/2008/layout/VerticalAccentList"/>
    <dgm:cxn modelId="{2328E8D0-3C34-44D5-8F72-F2772DE53F7F}" type="presParOf" srcId="{D21C23EF-8E0A-4A26-9C85-660C44E8C6A9}" destId="{6CE5D104-F1FC-439D-8E0A-7D24F2204048}" srcOrd="3" destOrd="0" presId="urn:microsoft.com/office/officeart/2008/layout/VerticalAccentList"/>
    <dgm:cxn modelId="{53816F75-BEE6-4189-833B-9AEACE8A3BF5}" type="presParOf" srcId="{D21C23EF-8E0A-4A26-9C85-660C44E8C6A9}" destId="{E99771AE-90F0-4E64-8864-1311382BAE1D}" srcOrd="4" destOrd="0" presId="urn:microsoft.com/office/officeart/2008/layout/VerticalAccentList"/>
    <dgm:cxn modelId="{2080E06C-A011-42F9-B265-CC295123D6D5}" type="presParOf" srcId="{D21C23EF-8E0A-4A26-9C85-660C44E8C6A9}" destId="{2794B784-7A0A-4A6D-9958-8CBEE13762CF}" srcOrd="5" destOrd="0" presId="urn:microsoft.com/office/officeart/2008/layout/VerticalAccentList"/>
    <dgm:cxn modelId="{8F70231E-2A50-42EE-9E36-93423A4F9FD7}" type="presParOf" srcId="{D21C23EF-8E0A-4A26-9C85-660C44E8C6A9}" destId="{07613BB0-0110-48C3-BD66-E681BD1432C0}" srcOrd="6" destOrd="0" presId="urn:microsoft.com/office/officeart/2008/layout/VerticalAccentList"/>
    <dgm:cxn modelId="{3E1733C8-7549-439C-BBF6-496376E0BDA9}" type="presParOf" srcId="{581B363E-31D2-40AD-9275-0F58EFC1F515}" destId="{A32B3FD3-99B4-4021-9276-85D6D2A95726}" srcOrd="5" destOrd="0" presId="urn:microsoft.com/office/officeart/2008/layout/VerticalAccentList"/>
    <dgm:cxn modelId="{5F922066-E47C-4532-A62E-17337F686194}" type="presParOf" srcId="{581B363E-31D2-40AD-9275-0F58EFC1F515}" destId="{CE1D703E-6DBD-4BF3-A239-8D5BE37BF0CB}" srcOrd="6" destOrd="0" presId="urn:microsoft.com/office/officeart/2008/layout/VerticalAccentList"/>
    <dgm:cxn modelId="{DE3C4227-1D32-4BD2-9142-BDE4F0DB0A1D}" type="presParOf" srcId="{CE1D703E-6DBD-4BF3-A239-8D5BE37BF0CB}" destId="{FFE2B791-1472-440B-B6B9-526ED4F8BC2D}" srcOrd="0" destOrd="0" presId="urn:microsoft.com/office/officeart/2008/layout/VerticalAccentList"/>
    <dgm:cxn modelId="{1A6DCE4C-FDFC-478B-B9E7-D53E75292CE8}" type="presParOf" srcId="{581B363E-31D2-40AD-9275-0F58EFC1F515}" destId="{AE206E90-DD3A-4583-BDE6-E87AAA8F2083}" srcOrd="7" destOrd="0" presId="urn:microsoft.com/office/officeart/2008/layout/VerticalAccentList"/>
    <dgm:cxn modelId="{0C443652-ED77-4088-B905-AA832D74DCEF}" type="presParOf" srcId="{AE206E90-DD3A-4583-BDE6-E87AAA8F2083}" destId="{5BA3A262-C9A3-4DAB-8E1B-619FF63244DE}" srcOrd="0" destOrd="0" presId="urn:microsoft.com/office/officeart/2008/layout/VerticalAccentList"/>
    <dgm:cxn modelId="{B88BCDD7-3312-4F2B-9117-40653F30F0C1}" type="presParOf" srcId="{AE206E90-DD3A-4583-BDE6-E87AAA8F2083}" destId="{750AF617-9692-422F-BAFA-2A0B52C47E9B}" srcOrd="1" destOrd="0" presId="urn:microsoft.com/office/officeart/2008/layout/VerticalAccentList"/>
    <dgm:cxn modelId="{F85FB80C-1B19-40D3-B647-9F10ED3A1670}" type="presParOf" srcId="{AE206E90-DD3A-4583-BDE6-E87AAA8F2083}" destId="{173C0CAD-F0B1-4247-A328-E2354F27D4D2}" srcOrd="2" destOrd="0" presId="urn:microsoft.com/office/officeart/2008/layout/VerticalAccentList"/>
    <dgm:cxn modelId="{8314AE49-A9E2-4082-AB62-3CB4E443CF47}" type="presParOf" srcId="{AE206E90-DD3A-4583-BDE6-E87AAA8F2083}" destId="{607B2EE3-6033-4E11-9352-8513E58D1B32}" srcOrd="3" destOrd="0" presId="urn:microsoft.com/office/officeart/2008/layout/VerticalAccentList"/>
    <dgm:cxn modelId="{9BE614CA-9413-492A-B08E-1EEE061DC5C6}" type="presParOf" srcId="{AE206E90-DD3A-4583-BDE6-E87AAA8F2083}" destId="{4975056D-5FC2-46F0-83DC-90BE868F0D92}" srcOrd="4" destOrd="0" presId="urn:microsoft.com/office/officeart/2008/layout/VerticalAccentList"/>
    <dgm:cxn modelId="{B74ECDF9-8310-4727-B592-21BEBF73A805}" type="presParOf" srcId="{AE206E90-DD3A-4583-BDE6-E87AAA8F2083}" destId="{F286027C-D092-406E-AE17-FF645742276C}" srcOrd="5" destOrd="0" presId="urn:microsoft.com/office/officeart/2008/layout/VerticalAccentList"/>
    <dgm:cxn modelId="{0A76CA45-D037-4EDC-8D67-53DD037D54AE}" type="presParOf" srcId="{AE206E90-DD3A-4583-BDE6-E87AAA8F2083}" destId="{E155801F-7EFF-4B78-9DE2-D0C55B1F0E19}" srcOrd="6" destOrd="0" presId="urn:microsoft.com/office/officeart/2008/layout/VerticalAccentList"/>
    <dgm:cxn modelId="{38FF7D20-2F49-4501-930C-C1A1D93D0470}" type="presParOf" srcId="{581B363E-31D2-40AD-9275-0F58EFC1F515}" destId="{553FC8F9-7C5D-487E-95D4-E3DCFBB26B83}" srcOrd="8" destOrd="0" presId="urn:microsoft.com/office/officeart/2008/layout/VerticalAccentList"/>
    <dgm:cxn modelId="{5E6B1485-12EA-4936-8575-29B1C6CBC5F0}" type="presParOf" srcId="{581B363E-31D2-40AD-9275-0F58EFC1F515}" destId="{BBF0D258-35B1-422E-8097-9EEFE89AA7EB}" srcOrd="9" destOrd="0" presId="urn:microsoft.com/office/officeart/2008/layout/VerticalAccentList"/>
    <dgm:cxn modelId="{34CDE068-162B-4FF5-8E21-008C0307FAD6}" type="presParOf" srcId="{BBF0D258-35B1-422E-8097-9EEFE89AA7EB}" destId="{B633EABD-55DC-4C67-8F32-205A39DD8ED5}" srcOrd="0" destOrd="0" presId="urn:microsoft.com/office/officeart/2008/layout/VerticalAccentList"/>
    <dgm:cxn modelId="{3A1196C4-C466-477F-8730-53F8240D1D1A}" type="presParOf" srcId="{581B363E-31D2-40AD-9275-0F58EFC1F515}" destId="{D03755F0-C976-471A-BB0A-6A0B9EBB8B14}" srcOrd="10" destOrd="0" presId="urn:microsoft.com/office/officeart/2008/layout/VerticalAccentList"/>
    <dgm:cxn modelId="{6CCC9AF2-3702-4674-B12B-FFB0759EB596}" type="presParOf" srcId="{D03755F0-C976-471A-BB0A-6A0B9EBB8B14}" destId="{4B740623-47BD-4F15-8F9E-1BC57EAA834B}" srcOrd="0" destOrd="0" presId="urn:microsoft.com/office/officeart/2008/layout/VerticalAccentList"/>
    <dgm:cxn modelId="{6C5A966C-A332-40D5-AEE6-7F494EF757AB}" type="presParOf" srcId="{D03755F0-C976-471A-BB0A-6A0B9EBB8B14}" destId="{55A93AEC-C67F-49DB-8D88-167D0E1FC705}" srcOrd="1" destOrd="0" presId="urn:microsoft.com/office/officeart/2008/layout/VerticalAccentList"/>
    <dgm:cxn modelId="{DC06110A-B41C-45E6-9DAD-B630E9E9E6F1}" type="presParOf" srcId="{D03755F0-C976-471A-BB0A-6A0B9EBB8B14}" destId="{C223E6C5-947A-44CD-BC12-5303966A7E67}" srcOrd="2" destOrd="0" presId="urn:microsoft.com/office/officeart/2008/layout/VerticalAccentList"/>
    <dgm:cxn modelId="{4AACFF31-458B-4433-B7E5-864A9607B556}" type="presParOf" srcId="{D03755F0-C976-471A-BB0A-6A0B9EBB8B14}" destId="{F0C8821E-C3D2-47BE-8C2C-F70CF57A1585}" srcOrd="3" destOrd="0" presId="urn:microsoft.com/office/officeart/2008/layout/VerticalAccentList"/>
    <dgm:cxn modelId="{A0A7A95C-837D-4399-ACD6-EA6F657C77AA}" type="presParOf" srcId="{D03755F0-C976-471A-BB0A-6A0B9EBB8B14}" destId="{344EB1A7-378C-4A77-BBFD-675CBBE82307}" srcOrd="4" destOrd="0" presId="urn:microsoft.com/office/officeart/2008/layout/VerticalAccentList"/>
    <dgm:cxn modelId="{2DE0512A-7576-405B-A132-73FD48885226}" type="presParOf" srcId="{D03755F0-C976-471A-BB0A-6A0B9EBB8B14}" destId="{9BFC8E32-3378-40AA-BF32-A1CF13DD30F7}" srcOrd="5" destOrd="0" presId="urn:microsoft.com/office/officeart/2008/layout/VerticalAccentList"/>
    <dgm:cxn modelId="{6F47399B-3A28-4331-9DCE-A3BD09B0AA4A}" type="presParOf" srcId="{D03755F0-C976-471A-BB0A-6A0B9EBB8B14}" destId="{B56B532B-4F45-45B2-A0F9-C8C356084E35}" srcOrd="6" destOrd="0" presId="urn:microsoft.com/office/officeart/2008/layout/VerticalAccent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01D7BCF-B94E-FC4E-A4D8-4386486BC35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6AF9F170-509E-2F47-9316-CB98F4160A9A}">
      <dgm:prSet custT="1"/>
      <dgm:spPr/>
      <dgm:t>
        <a:bodyPr/>
        <a:lstStyle/>
        <a:p>
          <a:pPr algn="just"/>
          <a:r>
            <a:rPr lang="es-ES" sz="1400" b="1" i="0" dirty="0"/>
            <a:t>Diana </a:t>
          </a:r>
          <a:r>
            <a:rPr lang="es-ES" sz="1400" b="1" i="0" dirty="0" smtClean="0"/>
            <a:t>general de lunes a miércoles 06:00 y fondo 00:00. Jueves a sábado diana 07:00 y fondo cerca de 02:00.</a:t>
          </a:r>
          <a:endParaRPr lang="es-CL" sz="1400" dirty="0"/>
        </a:p>
      </dgm:t>
    </dgm:pt>
    <dgm:pt modelId="{B81D89C9-7EA5-D24F-987C-DDED0EE6E35E}" type="parTrans" cxnId="{7BF771F5-7E67-CD42-A6F0-20E483A88879}">
      <dgm:prSet/>
      <dgm:spPr/>
      <dgm:t>
        <a:bodyPr/>
        <a:lstStyle/>
        <a:p>
          <a:endParaRPr lang="es-MX" sz="1400"/>
        </a:p>
      </dgm:t>
    </dgm:pt>
    <dgm:pt modelId="{92D92315-3023-8444-9AAF-DB15ABE2C134}" type="sibTrans" cxnId="{7BF771F5-7E67-CD42-A6F0-20E483A88879}">
      <dgm:prSet/>
      <dgm:spPr/>
      <dgm:t>
        <a:bodyPr/>
        <a:lstStyle/>
        <a:p>
          <a:endParaRPr lang="es-MX" sz="1400"/>
        </a:p>
      </dgm:t>
    </dgm:pt>
    <dgm:pt modelId="{D8071E33-9B06-7E40-A309-3C7B1E0FBBD1}">
      <dgm:prSet custT="1"/>
      <dgm:spPr/>
      <dgm:t>
        <a:bodyPr/>
        <a:lstStyle/>
        <a:p>
          <a:pPr algn="just"/>
          <a:r>
            <a:rPr lang="es-ES" sz="1400" b="1" i="0" dirty="0"/>
            <a:t>Tenida libre </a:t>
          </a:r>
          <a:r>
            <a:rPr lang="es-ES" sz="1400" b="1" i="0" dirty="0" smtClean="0"/>
            <a:t>naval durante toda la semana de aniversario. (excepto clases)</a:t>
          </a:r>
          <a:endParaRPr lang="es-CL" sz="1400" dirty="0"/>
        </a:p>
      </dgm:t>
    </dgm:pt>
    <dgm:pt modelId="{C5F24093-9E23-0844-9AE5-264247E77CBA}" type="parTrans" cxnId="{0BBEFE94-4763-3643-BB15-E89969BFE7BF}">
      <dgm:prSet/>
      <dgm:spPr/>
      <dgm:t>
        <a:bodyPr/>
        <a:lstStyle/>
        <a:p>
          <a:endParaRPr lang="es-MX" sz="1400"/>
        </a:p>
      </dgm:t>
    </dgm:pt>
    <dgm:pt modelId="{C3892B1F-D466-914B-9561-A0347D8214DE}" type="sibTrans" cxnId="{0BBEFE94-4763-3643-BB15-E89969BFE7BF}">
      <dgm:prSet/>
      <dgm:spPr/>
      <dgm:t>
        <a:bodyPr/>
        <a:lstStyle/>
        <a:p>
          <a:endParaRPr lang="es-MX" sz="1400"/>
        </a:p>
      </dgm:t>
    </dgm:pt>
    <dgm:pt modelId="{147490AB-D774-6E48-A9CE-BDC5A0BC89CB}">
      <dgm:prSet custT="1"/>
      <dgm:spPr/>
      <dgm:t>
        <a:bodyPr/>
        <a:lstStyle/>
        <a:p>
          <a:pPr algn="just"/>
          <a:r>
            <a:rPr lang="es-ES" sz="1400" b="1" i="0" dirty="0"/>
            <a:t>Trincar guardias de entrepuentes para Velada</a:t>
          </a:r>
          <a:r>
            <a:rPr lang="es-ES" sz="1400" b="1" i="0" dirty="0" smtClean="0"/>
            <a:t>, rancho </a:t>
          </a:r>
          <a:r>
            <a:rPr lang="es-ES" sz="1400" b="1" i="0" dirty="0"/>
            <a:t>de camaradería</a:t>
          </a:r>
          <a:r>
            <a:rPr lang="es-419" sz="1400" b="1" i="0" dirty="0"/>
            <a:t>,</a:t>
          </a:r>
          <a:r>
            <a:rPr lang="es-ES" sz="1400" b="1" i="0" dirty="0"/>
            <a:t> Boxeo</a:t>
          </a:r>
          <a:r>
            <a:rPr lang="es-419" sz="1400" b="1" i="0" dirty="0"/>
            <a:t>, y Sunset</a:t>
          </a:r>
          <a:r>
            <a:rPr lang="es-ES" sz="1400" b="1" i="0" dirty="0"/>
            <a:t>.</a:t>
          </a:r>
          <a:r>
            <a:rPr lang="es-419" sz="1400" b="1" i="0" dirty="0"/>
            <a:t> Implementar el uso de candados por la semana.</a:t>
          </a:r>
          <a:endParaRPr lang="es-CL" sz="1400" dirty="0"/>
        </a:p>
      </dgm:t>
    </dgm:pt>
    <dgm:pt modelId="{BD9CC4C2-1DB6-E149-8EF1-E3E8CDECE34B}" type="parTrans" cxnId="{87F83018-6DCD-594B-A548-4EF4874180C3}">
      <dgm:prSet/>
      <dgm:spPr/>
      <dgm:t>
        <a:bodyPr/>
        <a:lstStyle/>
        <a:p>
          <a:endParaRPr lang="es-MX" sz="1400"/>
        </a:p>
      </dgm:t>
    </dgm:pt>
    <dgm:pt modelId="{591268F4-C677-FA4E-98CB-5E686B632C09}" type="sibTrans" cxnId="{87F83018-6DCD-594B-A548-4EF4874180C3}">
      <dgm:prSet/>
      <dgm:spPr/>
      <dgm:t>
        <a:bodyPr/>
        <a:lstStyle/>
        <a:p>
          <a:endParaRPr lang="es-MX" sz="1400"/>
        </a:p>
      </dgm:t>
    </dgm:pt>
    <dgm:pt modelId="{7C340B81-59B1-3541-BA13-69EAC320107D}">
      <dgm:prSet custT="1"/>
      <dgm:spPr/>
      <dgm:t>
        <a:bodyPr/>
        <a:lstStyle/>
        <a:p>
          <a:pPr algn="just"/>
          <a:r>
            <a:rPr lang="es-ES" sz="1400" b="1" i="0" dirty="0"/>
            <a:t>Reproducción material audiovisual</a:t>
          </a:r>
          <a:r>
            <a:rPr lang="es-ES" sz="1400" b="1" dirty="0"/>
            <a:t> 1</a:t>
          </a:r>
          <a:r>
            <a:rPr lang="es-ES" sz="1400" b="1" i="0" dirty="0"/>
            <a:t> semana previa a la semana de aniversario y durante la mayoría de las </a:t>
          </a:r>
          <a:r>
            <a:rPr lang="es-ES" sz="1400" b="1" i="0" dirty="0" smtClean="0"/>
            <a:t>actividades.</a:t>
          </a:r>
          <a:endParaRPr lang="es-CL" sz="1400" dirty="0"/>
        </a:p>
      </dgm:t>
    </dgm:pt>
    <dgm:pt modelId="{B46DC74D-A071-0E4E-BB6B-47BA804ABB9A}" type="parTrans" cxnId="{F6E24299-967A-2342-81AF-B8788E6C60DA}">
      <dgm:prSet/>
      <dgm:spPr/>
      <dgm:t>
        <a:bodyPr/>
        <a:lstStyle/>
        <a:p>
          <a:endParaRPr lang="es-MX" sz="1400"/>
        </a:p>
      </dgm:t>
    </dgm:pt>
    <dgm:pt modelId="{C30A1B51-1EDA-CC48-803D-215DAAAEE20F}" type="sibTrans" cxnId="{F6E24299-967A-2342-81AF-B8788E6C60DA}">
      <dgm:prSet/>
      <dgm:spPr/>
      <dgm:t>
        <a:bodyPr/>
        <a:lstStyle/>
        <a:p>
          <a:endParaRPr lang="es-MX" sz="1400"/>
        </a:p>
      </dgm:t>
    </dgm:pt>
    <dgm:pt modelId="{1506DB82-C63A-4DAF-848F-D74993D086AF}">
      <dgm:prSet custT="1"/>
      <dgm:spPr/>
      <dgm:t>
        <a:bodyPr/>
        <a:lstStyle/>
        <a:p>
          <a:pPr algn="just"/>
          <a:r>
            <a:rPr lang="es-CL" sz="1400" b="1" dirty="0" smtClean="0"/>
            <a:t>Prohibición de trincas durante la semana de aniversario</a:t>
          </a:r>
          <a:endParaRPr lang="es-CL" sz="1400" b="1" dirty="0"/>
        </a:p>
      </dgm:t>
    </dgm:pt>
    <dgm:pt modelId="{5F7BF079-EF60-463D-8862-B6256CC048F2}" type="parTrans" cxnId="{9DB8A52F-EC2B-4C12-AECA-40CE0A048856}">
      <dgm:prSet/>
      <dgm:spPr/>
      <dgm:t>
        <a:bodyPr/>
        <a:lstStyle/>
        <a:p>
          <a:endParaRPr lang="es-ES"/>
        </a:p>
      </dgm:t>
    </dgm:pt>
    <dgm:pt modelId="{680B1A77-9F1A-4BCE-A523-E6A977A1EFD7}" type="sibTrans" cxnId="{9DB8A52F-EC2B-4C12-AECA-40CE0A048856}">
      <dgm:prSet/>
      <dgm:spPr/>
      <dgm:t>
        <a:bodyPr/>
        <a:lstStyle/>
        <a:p>
          <a:endParaRPr lang="es-ES"/>
        </a:p>
      </dgm:t>
    </dgm:pt>
    <dgm:pt modelId="{4602DC54-D48A-1444-9FB5-E1BAE5880806}" type="pres">
      <dgm:prSet presAssocID="{201D7BCF-B94E-FC4E-A4D8-4386486BC35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90F3D5-D5DF-6F4D-9D23-7FCA0CED9E4C}" type="pres">
      <dgm:prSet presAssocID="{6AF9F170-509E-2F47-9316-CB98F4160A9A}" presName="composite" presStyleCnt="0"/>
      <dgm:spPr/>
    </dgm:pt>
    <dgm:pt modelId="{8D72940B-EDFA-CA43-B28D-ACDCFDC91F5A}" type="pres">
      <dgm:prSet presAssocID="{6AF9F170-509E-2F47-9316-CB98F4160A9A}" presName="imgShp" presStyleLbl="fgImgPlace1" presStyleIdx="0" presStyleCnt="5" custLinFactNeighborX="-22620" custLinFactNeighborY="1018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E347BDCB-9FEC-A147-B286-30C677525E0C}" type="pres">
      <dgm:prSet presAssocID="{6AF9F170-509E-2F47-9316-CB98F4160A9A}" presName="txShp" presStyleLbl="node1" presStyleIdx="0" presStyleCnt="5" custLinFactNeighborX="3865" custLinFactNeighborY="116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1DE897-1BB8-B644-984D-7089DC5C4467}" type="pres">
      <dgm:prSet presAssocID="{92D92315-3023-8444-9AAF-DB15ABE2C134}" presName="spacing" presStyleCnt="0"/>
      <dgm:spPr/>
    </dgm:pt>
    <dgm:pt modelId="{C5943ADC-74E3-9A40-8163-A143F5908D0D}" type="pres">
      <dgm:prSet presAssocID="{D8071E33-9B06-7E40-A309-3C7B1E0FBBD1}" presName="composite" presStyleCnt="0"/>
      <dgm:spPr/>
    </dgm:pt>
    <dgm:pt modelId="{EF8C4AAA-43B2-134B-A0BB-6375700D2BF6}" type="pres">
      <dgm:prSet presAssocID="{D8071E33-9B06-7E40-A309-3C7B1E0FBBD1}" presName="imgShp" presStyleLbl="fgImgPlace1" presStyleIdx="1" presStyleCnt="5" custLinFactNeighborX="-20565" custLinFactNeighborY="822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2CEF0D14-228B-A948-B6FA-5EB7C21907DF}" type="pres">
      <dgm:prSet presAssocID="{D8071E33-9B06-7E40-A309-3C7B1E0FBBD1}" presName="txShp" presStyleLbl="node1" presStyleIdx="1" presStyleCnt="5" custScaleX="99237" custLinFactNeighborX="4217" custLinFactNeighborY="80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C515C2-2CE8-6046-8369-7CEF7F329351}" type="pres">
      <dgm:prSet presAssocID="{C3892B1F-D466-914B-9561-A0347D8214DE}" presName="spacing" presStyleCnt="0"/>
      <dgm:spPr/>
    </dgm:pt>
    <dgm:pt modelId="{E538D60D-C88D-9440-BBA1-E06463489AD6}" type="pres">
      <dgm:prSet presAssocID="{147490AB-D774-6E48-A9CE-BDC5A0BC89CB}" presName="composite" presStyleCnt="0"/>
      <dgm:spPr/>
    </dgm:pt>
    <dgm:pt modelId="{EE71FFB8-07C5-9044-9AC7-22876441E0FE}" type="pres">
      <dgm:prSet presAssocID="{147490AB-D774-6E48-A9CE-BDC5A0BC89CB}" presName="imgShp" presStyleLbl="fgImgPlace1" presStyleIdx="2" presStyleCnt="5" custLinFactNeighborX="-2246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2B20875D-566D-F24E-A4F1-30B4F6429247}" type="pres">
      <dgm:prSet presAssocID="{147490AB-D774-6E48-A9CE-BDC5A0BC89CB}" presName="txShp" presStyleLbl="node1" presStyleIdx="2" presStyleCnt="5" custScaleX="99871" custLinFactNeighborX="3866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A84519-C3AB-4041-B859-C6EA08D665A7}" type="pres">
      <dgm:prSet presAssocID="{591268F4-C677-FA4E-98CB-5E686B632C09}" presName="spacing" presStyleCnt="0"/>
      <dgm:spPr/>
    </dgm:pt>
    <dgm:pt modelId="{792B48D0-5137-3C4E-A2A6-802A5635BD8A}" type="pres">
      <dgm:prSet presAssocID="{7C340B81-59B1-3541-BA13-69EAC320107D}" presName="composite" presStyleCnt="0"/>
      <dgm:spPr/>
    </dgm:pt>
    <dgm:pt modelId="{4F61F58D-E8EA-6A40-8168-CE52E826D81C}" type="pres">
      <dgm:prSet presAssocID="{7C340B81-59B1-3541-BA13-69EAC320107D}" presName="imgShp" presStyleLbl="fgImgPlace1" presStyleIdx="3" presStyleCnt="5" custLinFactNeighborX="-24978" custLinFactNeighborY="-226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285F399D-94B4-4A4F-AAC1-2743F801243F}" type="pres">
      <dgm:prSet presAssocID="{7C340B81-59B1-3541-BA13-69EAC320107D}" presName="txShp" presStyleLbl="node1" presStyleIdx="3" presStyleCnt="5" custScaleX="100291" custLinFactNeighborX="3690" custLinFactNeighborY="-22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BC23DBC-AB0D-2D4C-BEA6-3708C511E021}" type="pres">
      <dgm:prSet presAssocID="{C30A1B51-1EDA-CC48-803D-215DAAAEE20F}" presName="spacing" presStyleCnt="0"/>
      <dgm:spPr/>
    </dgm:pt>
    <dgm:pt modelId="{8DD171B7-4E32-4F52-8491-4A3850BB3A22}" type="pres">
      <dgm:prSet presAssocID="{1506DB82-C63A-4DAF-848F-D74993D086AF}" presName="composite" presStyleCnt="0"/>
      <dgm:spPr/>
    </dgm:pt>
    <dgm:pt modelId="{4E61FE1B-F144-456B-9B68-B8B2072CDBD3}" type="pres">
      <dgm:prSet presAssocID="{1506DB82-C63A-4DAF-848F-D74993D086AF}" presName="imgShp" presStyleLbl="fgImgPlace1" presStyleIdx="4" presStyleCnt="5" custLinFactNeighborX="-23178" custLinFactNeighborY="-6579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C74BD3D7-CB9A-4597-8971-899E127835CF}" type="pres">
      <dgm:prSet presAssocID="{1506DB82-C63A-4DAF-848F-D74993D086AF}" presName="txShp" presStyleLbl="node1" presStyleIdx="4" presStyleCnt="5" custLinFactNeighborX="3836" custLinFactNeighborY="-651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349B9DB-95A0-3D40-BF14-D84C5C6452EB}" type="presOf" srcId="{D8071E33-9B06-7E40-A309-3C7B1E0FBBD1}" destId="{2CEF0D14-228B-A948-B6FA-5EB7C21907DF}" srcOrd="0" destOrd="0" presId="urn:microsoft.com/office/officeart/2005/8/layout/vList3"/>
    <dgm:cxn modelId="{62BC7E76-4C15-4916-9111-5267957C03CE}" type="presOf" srcId="{1506DB82-C63A-4DAF-848F-D74993D086AF}" destId="{C74BD3D7-CB9A-4597-8971-899E127835CF}" srcOrd="0" destOrd="0" presId="urn:microsoft.com/office/officeart/2005/8/layout/vList3"/>
    <dgm:cxn modelId="{0BBEFE94-4763-3643-BB15-E89969BFE7BF}" srcId="{201D7BCF-B94E-FC4E-A4D8-4386486BC358}" destId="{D8071E33-9B06-7E40-A309-3C7B1E0FBBD1}" srcOrd="1" destOrd="0" parTransId="{C5F24093-9E23-0844-9AE5-264247E77CBA}" sibTransId="{C3892B1F-D466-914B-9561-A0347D8214DE}"/>
    <dgm:cxn modelId="{87F83018-6DCD-594B-A548-4EF4874180C3}" srcId="{201D7BCF-B94E-FC4E-A4D8-4386486BC358}" destId="{147490AB-D774-6E48-A9CE-BDC5A0BC89CB}" srcOrd="2" destOrd="0" parTransId="{BD9CC4C2-1DB6-E149-8EF1-E3E8CDECE34B}" sibTransId="{591268F4-C677-FA4E-98CB-5E686B632C09}"/>
    <dgm:cxn modelId="{9DB8A52F-EC2B-4C12-AECA-40CE0A048856}" srcId="{201D7BCF-B94E-FC4E-A4D8-4386486BC358}" destId="{1506DB82-C63A-4DAF-848F-D74993D086AF}" srcOrd="4" destOrd="0" parTransId="{5F7BF079-EF60-463D-8862-B6256CC048F2}" sibTransId="{680B1A77-9F1A-4BCE-A523-E6A977A1EFD7}"/>
    <dgm:cxn modelId="{D4F4A373-AF88-0845-9872-F2F5B5A03367}" type="presOf" srcId="{6AF9F170-509E-2F47-9316-CB98F4160A9A}" destId="{E347BDCB-9FEC-A147-B286-30C677525E0C}" srcOrd="0" destOrd="0" presId="urn:microsoft.com/office/officeart/2005/8/layout/vList3"/>
    <dgm:cxn modelId="{547DE282-8C9A-3748-B529-9CB819830934}" type="presOf" srcId="{201D7BCF-B94E-FC4E-A4D8-4386486BC358}" destId="{4602DC54-D48A-1444-9FB5-E1BAE5880806}" srcOrd="0" destOrd="0" presId="urn:microsoft.com/office/officeart/2005/8/layout/vList3"/>
    <dgm:cxn modelId="{7BF771F5-7E67-CD42-A6F0-20E483A88879}" srcId="{201D7BCF-B94E-FC4E-A4D8-4386486BC358}" destId="{6AF9F170-509E-2F47-9316-CB98F4160A9A}" srcOrd="0" destOrd="0" parTransId="{B81D89C9-7EA5-D24F-987C-DDED0EE6E35E}" sibTransId="{92D92315-3023-8444-9AAF-DB15ABE2C134}"/>
    <dgm:cxn modelId="{F6E24299-967A-2342-81AF-B8788E6C60DA}" srcId="{201D7BCF-B94E-FC4E-A4D8-4386486BC358}" destId="{7C340B81-59B1-3541-BA13-69EAC320107D}" srcOrd="3" destOrd="0" parTransId="{B46DC74D-A071-0E4E-BB6B-47BA804ABB9A}" sibTransId="{C30A1B51-1EDA-CC48-803D-215DAAAEE20F}"/>
    <dgm:cxn modelId="{13EE18E5-649E-AC4A-B097-2AE55A69DDD3}" type="presOf" srcId="{147490AB-D774-6E48-A9CE-BDC5A0BC89CB}" destId="{2B20875D-566D-F24E-A4F1-30B4F6429247}" srcOrd="0" destOrd="0" presId="urn:microsoft.com/office/officeart/2005/8/layout/vList3"/>
    <dgm:cxn modelId="{CA095115-7D14-4747-98B1-9FEFCFDB2FD8}" type="presOf" srcId="{7C340B81-59B1-3541-BA13-69EAC320107D}" destId="{285F399D-94B4-4A4F-AAC1-2743F801243F}" srcOrd="0" destOrd="0" presId="urn:microsoft.com/office/officeart/2005/8/layout/vList3"/>
    <dgm:cxn modelId="{4E77CBE6-306D-A743-A17F-54F96D174BA0}" type="presParOf" srcId="{4602DC54-D48A-1444-9FB5-E1BAE5880806}" destId="{9490F3D5-D5DF-6F4D-9D23-7FCA0CED9E4C}" srcOrd="0" destOrd="0" presId="urn:microsoft.com/office/officeart/2005/8/layout/vList3"/>
    <dgm:cxn modelId="{E745F509-0BD6-6640-A22F-4CF69F652F9A}" type="presParOf" srcId="{9490F3D5-D5DF-6F4D-9D23-7FCA0CED9E4C}" destId="{8D72940B-EDFA-CA43-B28D-ACDCFDC91F5A}" srcOrd="0" destOrd="0" presId="urn:microsoft.com/office/officeart/2005/8/layout/vList3"/>
    <dgm:cxn modelId="{83B64A3D-712A-6640-9A5C-7BD10E67905F}" type="presParOf" srcId="{9490F3D5-D5DF-6F4D-9D23-7FCA0CED9E4C}" destId="{E347BDCB-9FEC-A147-B286-30C677525E0C}" srcOrd="1" destOrd="0" presId="urn:microsoft.com/office/officeart/2005/8/layout/vList3"/>
    <dgm:cxn modelId="{DEE314A0-7EBE-5643-9B9D-9AB4362FF0E7}" type="presParOf" srcId="{4602DC54-D48A-1444-9FB5-E1BAE5880806}" destId="{981DE897-1BB8-B644-984D-7089DC5C4467}" srcOrd="1" destOrd="0" presId="urn:microsoft.com/office/officeart/2005/8/layout/vList3"/>
    <dgm:cxn modelId="{C6B5465E-5884-514B-9315-CF3DD5D9D5F4}" type="presParOf" srcId="{4602DC54-D48A-1444-9FB5-E1BAE5880806}" destId="{C5943ADC-74E3-9A40-8163-A143F5908D0D}" srcOrd="2" destOrd="0" presId="urn:microsoft.com/office/officeart/2005/8/layout/vList3"/>
    <dgm:cxn modelId="{7319EF16-FBBF-6B4F-BC4A-D5C288F091A7}" type="presParOf" srcId="{C5943ADC-74E3-9A40-8163-A143F5908D0D}" destId="{EF8C4AAA-43B2-134B-A0BB-6375700D2BF6}" srcOrd="0" destOrd="0" presId="urn:microsoft.com/office/officeart/2005/8/layout/vList3"/>
    <dgm:cxn modelId="{4B3FDE36-AE1F-A64A-9B75-BA7E94550541}" type="presParOf" srcId="{C5943ADC-74E3-9A40-8163-A143F5908D0D}" destId="{2CEF0D14-228B-A948-B6FA-5EB7C21907DF}" srcOrd="1" destOrd="0" presId="urn:microsoft.com/office/officeart/2005/8/layout/vList3"/>
    <dgm:cxn modelId="{DC490EAC-2D06-874E-BD6D-7D25741864F4}" type="presParOf" srcId="{4602DC54-D48A-1444-9FB5-E1BAE5880806}" destId="{F4C515C2-2CE8-6046-8369-7CEF7F329351}" srcOrd="3" destOrd="0" presId="urn:microsoft.com/office/officeart/2005/8/layout/vList3"/>
    <dgm:cxn modelId="{A676728E-17C9-2449-9411-FC5FE66CB2F4}" type="presParOf" srcId="{4602DC54-D48A-1444-9FB5-E1BAE5880806}" destId="{E538D60D-C88D-9440-BBA1-E06463489AD6}" srcOrd="4" destOrd="0" presId="urn:microsoft.com/office/officeart/2005/8/layout/vList3"/>
    <dgm:cxn modelId="{51A71775-9899-3045-8A64-838712247DEF}" type="presParOf" srcId="{E538D60D-C88D-9440-BBA1-E06463489AD6}" destId="{EE71FFB8-07C5-9044-9AC7-22876441E0FE}" srcOrd="0" destOrd="0" presId="urn:microsoft.com/office/officeart/2005/8/layout/vList3"/>
    <dgm:cxn modelId="{A3689EB4-6212-1C4F-BCD6-23D4C39D98F3}" type="presParOf" srcId="{E538D60D-C88D-9440-BBA1-E06463489AD6}" destId="{2B20875D-566D-F24E-A4F1-30B4F6429247}" srcOrd="1" destOrd="0" presId="urn:microsoft.com/office/officeart/2005/8/layout/vList3"/>
    <dgm:cxn modelId="{515AF998-520F-0442-91EA-3825B01A7D84}" type="presParOf" srcId="{4602DC54-D48A-1444-9FB5-E1BAE5880806}" destId="{F4A84519-C3AB-4041-B859-C6EA08D665A7}" srcOrd="5" destOrd="0" presId="urn:microsoft.com/office/officeart/2005/8/layout/vList3"/>
    <dgm:cxn modelId="{2372E184-446E-7048-AECE-09E5AEA0A657}" type="presParOf" srcId="{4602DC54-D48A-1444-9FB5-E1BAE5880806}" destId="{792B48D0-5137-3C4E-A2A6-802A5635BD8A}" srcOrd="6" destOrd="0" presId="urn:microsoft.com/office/officeart/2005/8/layout/vList3"/>
    <dgm:cxn modelId="{54367760-7C3B-D048-A571-7A029F8A95A4}" type="presParOf" srcId="{792B48D0-5137-3C4E-A2A6-802A5635BD8A}" destId="{4F61F58D-E8EA-6A40-8168-CE52E826D81C}" srcOrd="0" destOrd="0" presId="urn:microsoft.com/office/officeart/2005/8/layout/vList3"/>
    <dgm:cxn modelId="{86551571-6DCC-974C-983A-CDAFF991D533}" type="presParOf" srcId="{792B48D0-5137-3C4E-A2A6-802A5635BD8A}" destId="{285F399D-94B4-4A4F-AAC1-2743F801243F}" srcOrd="1" destOrd="0" presId="urn:microsoft.com/office/officeart/2005/8/layout/vList3"/>
    <dgm:cxn modelId="{FFB2BB1C-5DD2-41A5-9F79-13EA694AC5EE}" type="presParOf" srcId="{4602DC54-D48A-1444-9FB5-E1BAE5880806}" destId="{2BC23DBC-AB0D-2D4C-BEA6-3708C511E021}" srcOrd="7" destOrd="0" presId="urn:microsoft.com/office/officeart/2005/8/layout/vList3"/>
    <dgm:cxn modelId="{379F4E84-6D09-466C-878D-F96426D169C1}" type="presParOf" srcId="{4602DC54-D48A-1444-9FB5-E1BAE5880806}" destId="{8DD171B7-4E32-4F52-8491-4A3850BB3A22}" srcOrd="8" destOrd="0" presId="urn:microsoft.com/office/officeart/2005/8/layout/vList3"/>
    <dgm:cxn modelId="{5A8F08CF-97F2-4274-AFC2-AF13B7E348AE}" type="presParOf" srcId="{8DD171B7-4E32-4F52-8491-4A3850BB3A22}" destId="{4E61FE1B-F144-456B-9B68-B8B2072CDBD3}" srcOrd="0" destOrd="0" presId="urn:microsoft.com/office/officeart/2005/8/layout/vList3"/>
    <dgm:cxn modelId="{397A3306-3771-4E03-9E9B-C801AB02CE0C}" type="presParOf" srcId="{8DD171B7-4E32-4F52-8491-4A3850BB3A22}" destId="{C74BD3D7-CB9A-4597-8971-899E127835CF}" srcOrd="1" destOrd="0" presId="urn:microsoft.com/office/officeart/2005/8/layout/vList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01D7BCF-B94E-FC4E-A4D8-4386486BC35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9E9120C8-E385-4C43-B819-BE56AC6B0A66}">
      <dgm:prSet custT="1"/>
      <dgm:spPr/>
      <dgm:t>
        <a:bodyPr/>
        <a:lstStyle/>
        <a:p>
          <a:pPr algn="just"/>
          <a:r>
            <a:rPr lang="es-ES" sz="1400" b="1" i="0" dirty="0" err="1"/>
            <a:t>Food</a:t>
          </a:r>
          <a:r>
            <a:rPr lang="es-ES" sz="1400" b="1" i="0" dirty="0"/>
            <a:t> </a:t>
          </a:r>
          <a:r>
            <a:rPr lang="es-ES" sz="1400" b="1" i="0" dirty="0" err="1"/>
            <a:t>trucks</a:t>
          </a:r>
          <a:r>
            <a:rPr lang="es-ES" sz="1400" b="1" i="0" dirty="0"/>
            <a:t> y stands de tiendas</a:t>
          </a:r>
          <a:r>
            <a:rPr lang="es-419" sz="1400" b="1" i="0" dirty="0"/>
            <a:t> durante la semana de aniversario.</a:t>
          </a:r>
          <a:endParaRPr lang="es-CL" sz="1400" dirty="0"/>
        </a:p>
      </dgm:t>
    </dgm:pt>
    <dgm:pt modelId="{F3BE2EAA-F82C-D24C-B71B-5CDFE6C7EB25}" type="parTrans" cxnId="{292E5360-5C23-3240-AA45-9109DD899D14}">
      <dgm:prSet/>
      <dgm:spPr/>
      <dgm:t>
        <a:bodyPr/>
        <a:lstStyle/>
        <a:p>
          <a:endParaRPr lang="es-MX" sz="1400"/>
        </a:p>
      </dgm:t>
    </dgm:pt>
    <dgm:pt modelId="{61349AC6-EF90-3440-87BB-C050DA883B65}" type="sibTrans" cxnId="{292E5360-5C23-3240-AA45-9109DD899D14}">
      <dgm:prSet/>
      <dgm:spPr/>
      <dgm:t>
        <a:bodyPr/>
        <a:lstStyle/>
        <a:p>
          <a:endParaRPr lang="es-MX" sz="1400"/>
        </a:p>
      </dgm:t>
    </dgm:pt>
    <dgm:pt modelId="{AE818BB6-B308-344F-95EB-A8FF1F84F673}">
      <dgm:prSet custT="1"/>
      <dgm:spPr/>
      <dgm:t>
        <a:bodyPr/>
        <a:lstStyle/>
        <a:p>
          <a:pPr algn="just"/>
          <a:r>
            <a:rPr lang="es-MX" sz="1400" b="1" dirty="0" smtClean="0"/>
            <a:t>Día domingo recogida general para los Cadetes de segundo año. Responsable: Cadete Castro</a:t>
          </a:r>
          <a:endParaRPr lang="es-CL" sz="1400" b="1" dirty="0"/>
        </a:p>
      </dgm:t>
    </dgm:pt>
    <dgm:pt modelId="{E8B15BEB-1C41-2340-84ED-738F3D7BB64A}" type="parTrans" cxnId="{7718EAD8-E432-B149-BEF2-31C9A9B88D43}">
      <dgm:prSet/>
      <dgm:spPr/>
      <dgm:t>
        <a:bodyPr/>
        <a:lstStyle/>
        <a:p>
          <a:endParaRPr lang="es-MX" sz="1400"/>
        </a:p>
      </dgm:t>
    </dgm:pt>
    <dgm:pt modelId="{E345F58A-E11D-AB4F-8833-D81A814747B4}" type="sibTrans" cxnId="{7718EAD8-E432-B149-BEF2-31C9A9B88D43}">
      <dgm:prSet/>
      <dgm:spPr/>
      <dgm:t>
        <a:bodyPr/>
        <a:lstStyle/>
        <a:p>
          <a:endParaRPr lang="es-MX" sz="1400"/>
        </a:p>
      </dgm:t>
    </dgm:pt>
    <dgm:pt modelId="{7A742EEB-B552-0140-B17D-44E6950AB96D}">
      <dgm:prSet custT="1"/>
      <dgm:spPr/>
      <dgm:t>
        <a:bodyPr/>
        <a:lstStyle/>
        <a:p>
          <a:pPr algn="just"/>
          <a:r>
            <a:rPr lang="es-CL" sz="1400" b="1" dirty="0"/>
            <a:t>Tragatunes en todos los ranchos en comedor de cadetes.</a:t>
          </a:r>
        </a:p>
      </dgm:t>
    </dgm:pt>
    <dgm:pt modelId="{E66C7FB2-97F4-9C4D-B5AF-61B3BF9F70D2}" type="sibTrans" cxnId="{780F5C78-A2AC-5948-BEE4-F371D3921B4F}">
      <dgm:prSet/>
      <dgm:spPr/>
      <dgm:t>
        <a:bodyPr/>
        <a:lstStyle/>
        <a:p>
          <a:endParaRPr lang="es-MX" sz="1400"/>
        </a:p>
      </dgm:t>
    </dgm:pt>
    <dgm:pt modelId="{7C2E5131-6729-E849-B49D-DED307F04A67}" type="parTrans" cxnId="{780F5C78-A2AC-5948-BEE4-F371D3921B4F}">
      <dgm:prSet/>
      <dgm:spPr/>
      <dgm:t>
        <a:bodyPr/>
        <a:lstStyle/>
        <a:p>
          <a:endParaRPr lang="es-MX" sz="1400"/>
        </a:p>
      </dgm:t>
    </dgm:pt>
    <dgm:pt modelId="{1748EC22-BBC2-B649-90B9-C33DAAC69D48}">
      <dgm:prSet custT="1"/>
      <dgm:spPr/>
      <dgm:t>
        <a:bodyPr/>
        <a:lstStyle/>
        <a:p>
          <a:pPr algn="just"/>
          <a:r>
            <a:rPr lang="es-MX" sz="1400" b="1" dirty="0"/>
            <a:t>Revista </a:t>
          </a:r>
          <a:r>
            <a:rPr lang="es-MX" sz="1400" b="1" dirty="0" smtClean="0"/>
            <a:t>Sr. Director día viernes y revista OFDIV día sábado previo al franco.</a:t>
          </a:r>
          <a:endParaRPr lang="es-MX" sz="1400" b="1" dirty="0"/>
        </a:p>
      </dgm:t>
    </dgm:pt>
    <dgm:pt modelId="{F2A265AC-6394-914F-9A63-5C93A5F940CC}" type="sibTrans" cxnId="{EEA14CD4-BEA7-3F41-B928-1B40BCF70697}">
      <dgm:prSet/>
      <dgm:spPr/>
      <dgm:t>
        <a:bodyPr/>
        <a:lstStyle/>
        <a:p>
          <a:endParaRPr lang="es-MX" sz="1400"/>
        </a:p>
      </dgm:t>
    </dgm:pt>
    <dgm:pt modelId="{6951A1A4-84A5-C945-BDF6-425A6A125D92}" type="parTrans" cxnId="{EEA14CD4-BEA7-3F41-B928-1B40BCF70697}">
      <dgm:prSet/>
      <dgm:spPr/>
      <dgm:t>
        <a:bodyPr/>
        <a:lstStyle/>
        <a:p>
          <a:endParaRPr lang="es-MX" sz="1400"/>
        </a:p>
      </dgm:t>
    </dgm:pt>
    <dgm:pt modelId="{5B3E57AD-3620-4784-A5E0-2F41D2EEC3F5}">
      <dgm:prSet custT="1"/>
      <dgm:spPr/>
      <dgm:t>
        <a:bodyPr/>
        <a:lstStyle/>
        <a:p>
          <a:pPr algn="just"/>
          <a:r>
            <a:rPr lang="es-CL" sz="1400" b="1" dirty="0"/>
            <a:t>Requisar celulares y dispositivos electrónicos al inicio de la </a:t>
          </a:r>
          <a:r>
            <a:rPr lang="es-CL" sz="1400" b="1" dirty="0" smtClean="0"/>
            <a:t>semana, menos cadetes designados.</a:t>
          </a:r>
          <a:endParaRPr lang="es-CL" sz="1400" b="1" dirty="0"/>
        </a:p>
      </dgm:t>
    </dgm:pt>
    <dgm:pt modelId="{859EE74C-4310-42F1-A0F5-E9438735CC57}" type="parTrans" cxnId="{F42B8042-5C69-457D-8F07-B62746DEC2AA}">
      <dgm:prSet/>
      <dgm:spPr/>
      <dgm:t>
        <a:bodyPr/>
        <a:lstStyle/>
        <a:p>
          <a:endParaRPr lang="es-CL" sz="1400"/>
        </a:p>
      </dgm:t>
    </dgm:pt>
    <dgm:pt modelId="{2F24A5FC-3B8F-45FD-AA06-DF9167D2F203}" type="sibTrans" cxnId="{F42B8042-5C69-457D-8F07-B62746DEC2AA}">
      <dgm:prSet/>
      <dgm:spPr/>
      <dgm:t>
        <a:bodyPr/>
        <a:lstStyle/>
        <a:p>
          <a:endParaRPr lang="es-CL" sz="1400"/>
        </a:p>
      </dgm:t>
    </dgm:pt>
    <dgm:pt modelId="{4602DC54-D48A-1444-9FB5-E1BAE5880806}" type="pres">
      <dgm:prSet presAssocID="{201D7BCF-B94E-FC4E-A4D8-4386486BC35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FC6B6C1-1F89-7C4D-842C-BCF93D8A679A}" type="pres">
      <dgm:prSet presAssocID="{9E9120C8-E385-4C43-B819-BE56AC6B0A66}" presName="composite" presStyleCnt="0"/>
      <dgm:spPr/>
    </dgm:pt>
    <dgm:pt modelId="{94C302DD-FBA0-F14A-B7ED-973C3CDBB0F4}" type="pres">
      <dgm:prSet presAssocID="{9E9120C8-E385-4C43-B819-BE56AC6B0A66}" presName="imgShp" presStyleLbl="fgImgPlace1" presStyleIdx="0" presStyleCnt="5" custLinFactNeighborX="-29082" custLinFactNeighborY="-46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48BCF845-99B1-384D-880B-BAF4884E5297}" type="pres">
      <dgm:prSet presAssocID="{9E9120C8-E385-4C43-B819-BE56AC6B0A66}" presName="txShp" presStyleLbl="node1" presStyleIdx="0" presStyleCnt="5" custLinFactNeighborX="3338" custLinFactNeighborY="-129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1843A5-C9D5-9944-91DB-8D643FE21DF7}" type="pres">
      <dgm:prSet presAssocID="{61349AC6-EF90-3440-87BB-C050DA883B65}" presName="spacing" presStyleCnt="0"/>
      <dgm:spPr/>
    </dgm:pt>
    <dgm:pt modelId="{C015FF38-A2A6-744B-BF06-E06FEBE3F2CC}" type="pres">
      <dgm:prSet presAssocID="{AE818BB6-B308-344F-95EB-A8FF1F84F673}" presName="composite" presStyleCnt="0"/>
      <dgm:spPr/>
    </dgm:pt>
    <dgm:pt modelId="{00C2F56F-0503-F242-92F9-8064F0BE42DB}" type="pres">
      <dgm:prSet presAssocID="{AE818BB6-B308-344F-95EB-A8FF1F84F673}" presName="imgShp" presStyleLbl="fgImgPlace1" presStyleIdx="1" presStyleCnt="5" custLinFactNeighborX="-29106" custLinFactNeighborY="-369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60BF0E8F-CF84-F44E-BEA3-F7283FEE28D3}" type="pres">
      <dgm:prSet presAssocID="{AE818BB6-B308-344F-95EB-A8FF1F84F673}" presName="txShp" presStyleLbl="node1" presStyleIdx="1" presStyleCnt="5" custLinFactY="183033" custLinFactNeighborX="3836" custLinFactNeighborY="2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36D4391-73D0-4447-AC4A-8B6FD8103186}" type="pres">
      <dgm:prSet presAssocID="{E345F58A-E11D-AB4F-8833-D81A814747B4}" presName="spacing" presStyleCnt="0"/>
      <dgm:spPr/>
    </dgm:pt>
    <dgm:pt modelId="{20CC61B1-7F16-9F4A-8EB5-ABD38EA5353A}" type="pres">
      <dgm:prSet presAssocID="{7A742EEB-B552-0140-B17D-44E6950AB96D}" presName="composite" presStyleCnt="0"/>
      <dgm:spPr/>
    </dgm:pt>
    <dgm:pt modelId="{089ED2D9-7508-1E4D-8D66-A262B6C4AD53}" type="pres">
      <dgm:prSet presAssocID="{7A742EEB-B552-0140-B17D-44E6950AB96D}" presName="imgShp" presStyleLbl="fgImgPlace1" presStyleIdx="2" presStyleCnt="5" custLinFactNeighborX="-25384" custLinFactNeighborY="-508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80D57D89-ABFA-1840-919C-918D3F39929F}" type="pres">
      <dgm:prSet presAssocID="{7A742EEB-B552-0140-B17D-44E6950AB96D}" presName="txShp" presStyleLbl="node1" presStyleIdx="2" presStyleCnt="5" custLinFactNeighborX="3836" custLinFactNeighborY="-575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9237C0F-68B2-8942-89C4-CDC74F684F9A}" type="pres">
      <dgm:prSet presAssocID="{E66C7FB2-97F4-9C4D-B5AF-61B3BF9F70D2}" presName="spacing" presStyleCnt="0"/>
      <dgm:spPr/>
    </dgm:pt>
    <dgm:pt modelId="{E1A336A1-F63C-454A-88D2-5FCBE2F0B246}" type="pres">
      <dgm:prSet presAssocID="{1748EC22-BBC2-B649-90B9-C33DAAC69D48}" presName="composite" presStyleCnt="0"/>
      <dgm:spPr/>
    </dgm:pt>
    <dgm:pt modelId="{44272D00-2E81-A645-A8F8-7CCC5AF407FA}" type="pres">
      <dgm:prSet presAssocID="{1748EC22-BBC2-B649-90B9-C33DAAC69D48}" presName="imgShp" presStyleLbl="fgImgPlace1" presStyleIdx="3" presStyleCnt="5" custLinFactNeighborX="-22173" custLinFactNeighborY="-138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6A958D59-CC30-2842-8554-AEE1C6A8969B}" type="pres">
      <dgm:prSet presAssocID="{1748EC22-BBC2-B649-90B9-C33DAAC69D48}" presName="txShp" presStyleLbl="node1" presStyleIdx="3" presStyleCnt="5" custLinFactNeighborX="3836" custLinFactNeighborY="-22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EFBD210-956E-4DD5-BF07-60448968893A}" type="pres">
      <dgm:prSet presAssocID="{F2A265AC-6394-914F-9A63-5C93A5F940CC}" presName="spacing" presStyleCnt="0"/>
      <dgm:spPr/>
    </dgm:pt>
    <dgm:pt modelId="{A5BC320D-0DE9-420F-8FCF-B43AA4E48F72}" type="pres">
      <dgm:prSet presAssocID="{5B3E57AD-3620-4784-A5E0-2F41D2EEC3F5}" presName="composite" presStyleCnt="0"/>
      <dgm:spPr/>
    </dgm:pt>
    <dgm:pt modelId="{A68E8EA5-D180-4F4A-9334-048630DADF29}" type="pres">
      <dgm:prSet presAssocID="{5B3E57AD-3620-4784-A5E0-2F41D2EEC3F5}" presName="imgShp" presStyleLbl="fgImgPlace1" presStyleIdx="4" presStyleCnt="5" custLinFactNeighborX="-22162" custLinFactNeighborY="-600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s-ES"/>
        </a:p>
      </dgm:t>
    </dgm:pt>
    <dgm:pt modelId="{9BCBC65D-A2B5-46C7-85CD-FD2EB6A58B51}" type="pres">
      <dgm:prSet presAssocID="{5B3E57AD-3620-4784-A5E0-2F41D2EEC3F5}" presName="txShp" presStyleLbl="node1" presStyleIdx="4" presStyleCnt="5" custScaleX="100349" custLinFactY="-193212" custLinFactNeighborX="3391" custLinFactNeighborY="-2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3598386-4C9F-C046-83D0-EB798BF05C50}" type="presOf" srcId="{AE818BB6-B308-344F-95EB-A8FF1F84F673}" destId="{60BF0E8F-CF84-F44E-BEA3-F7283FEE28D3}" srcOrd="0" destOrd="0" presId="urn:microsoft.com/office/officeart/2005/8/layout/vList3"/>
    <dgm:cxn modelId="{292E5360-5C23-3240-AA45-9109DD899D14}" srcId="{201D7BCF-B94E-FC4E-A4D8-4386486BC358}" destId="{9E9120C8-E385-4C43-B819-BE56AC6B0A66}" srcOrd="0" destOrd="0" parTransId="{F3BE2EAA-F82C-D24C-B71B-5CDFE6C7EB25}" sibTransId="{61349AC6-EF90-3440-87BB-C050DA883B65}"/>
    <dgm:cxn modelId="{EEA14CD4-BEA7-3F41-B928-1B40BCF70697}" srcId="{201D7BCF-B94E-FC4E-A4D8-4386486BC358}" destId="{1748EC22-BBC2-B649-90B9-C33DAAC69D48}" srcOrd="3" destOrd="0" parTransId="{6951A1A4-84A5-C945-BDF6-425A6A125D92}" sibTransId="{F2A265AC-6394-914F-9A63-5C93A5F940CC}"/>
    <dgm:cxn modelId="{4C8C67D8-750C-F84C-8D4F-D7AC7B4DA193}" type="presOf" srcId="{1748EC22-BBC2-B649-90B9-C33DAAC69D48}" destId="{6A958D59-CC30-2842-8554-AEE1C6A8969B}" srcOrd="0" destOrd="0" presId="urn:microsoft.com/office/officeart/2005/8/layout/vList3"/>
    <dgm:cxn modelId="{F42B8042-5C69-457D-8F07-B62746DEC2AA}" srcId="{201D7BCF-B94E-FC4E-A4D8-4386486BC358}" destId="{5B3E57AD-3620-4784-A5E0-2F41D2EEC3F5}" srcOrd="4" destOrd="0" parTransId="{859EE74C-4310-42F1-A0F5-E9438735CC57}" sibTransId="{2F24A5FC-3B8F-45FD-AA06-DF9167D2F203}"/>
    <dgm:cxn modelId="{7718EAD8-E432-B149-BEF2-31C9A9B88D43}" srcId="{201D7BCF-B94E-FC4E-A4D8-4386486BC358}" destId="{AE818BB6-B308-344F-95EB-A8FF1F84F673}" srcOrd="1" destOrd="0" parTransId="{E8B15BEB-1C41-2340-84ED-738F3D7BB64A}" sibTransId="{E345F58A-E11D-AB4F-8833-D81A814747B4}"/>
    <dgm:cxn modelId="{D71F8EB1-07DF-483C-8D4F-69FEB3818A01}" type="presOf" srcId="{5B3E57AD-3620-4784-A5E0-2F41D2EEC3F5}" destId="{9BCBC65D-A2B5-46C7-85CD-FD2EB6A58B51}" srcOrd="0" destOrd="0" presId="urn:microsoft.com/office/officeart/2005/8/layout/vList3"/>
    <dgm:cxn modelId="{547DE282-8C9A-3748-B529-9CB819830934}" type="presOf" srcId="{201D7BCF-B94E-FC4E-A4D8-4386486BC358}" destId="{4602DC54-D48A-1444-9FB5-E1BAE5880806}" srcOrd="0" destOrd="0" presId="urn:microsoft.com/office/officeart/2005/8/layout/vList3"/>
    <dgm:cxn modelId="{780F5C78-A2AC-5948-BEE4-F371D3921B4F}" srcId="{201D7BCF-B94E-FC4E-A4D8-4386486BC358}" destId="{7A742EEB-B552-0140-B17D-44E6950AB96D}" srcOrd="2" destOrd="0" parTransId="{7C2E5131-6729-E849-B49D-DED307F04A67}" sibTransId="{E66C7FB2-97F4-9C4D-B5AF-61B3BF9F70D2}"/>
    <dgm:cxn modelId="{B43C5CFD-1511-2D4C-BE4C-CF0B7E7DCBA5}" type="presOf" srcId="{9E9120C8-E385-4C43-B819-BE56AC6B0A66}" destId="{48BCF845-99B1-384D-880B-BAF4884E5297}" srcOrd="0" destOrd="0" presId="urn:microsoft.com/office/officeart/2005/8/layout/vList3"/>
    <dgm:cxn modelId="{695ECB01-F2D1-6F44-962D-D4ACF3691B4B}" type="presOf" srcId="{7A742EEB-B552-0140-B17D-44E6950AB96D}" destId="{80D57D89-ABFA-1840-919C-918D3F39929F}" srcOrd="0" destOrd="0" presId="urn:microsoft.com/office/officeart/2005/8/layout/vList3"/>
    <dgm:cxn modelId="{027E36A2-D0F4-F241-9E0F-222D603B8392}" type="presParOf" srcId="{4602DC54-D48A-1444-9FB5-E1BAE5880806}" destId="{9FC6B6C1-1F89-7C4D-842C-BCF93D8A679A}" srcOrd="0" destOrd="0" presId="urn:microsoft.com/office/officeart/2005/8/layout/vList3"/>
    <dgm:cxn modelId="{6A830FB5-82C1-A547-8381-68AB7E30086D}" type="presParOf" srcId="{9FC6B6C1-1F89-7C4D-842C-BCF93D8A679A}" destId="{94C302DD-FBA0-F14A-B7ED-973C3CDBB0F4}" srcOrd="0" destOrd="0" presId="urn:microsoft.com/office/officeart/2005/8/layout/vList3"/>
    <dgm:cxn modelId="{FA7F3EB3-E12F-6C46-8EC3-B47DC86D45A9}" type="presParOf" srcId="{9FC6B6C1-1F89-7C4D-842C-BCF93D8A679A}" destId="{48BCF845-99B1-384D-880B-BAF4884E5297}" srcOrd="1" destOrd="0" presId="urn:microsoft.com/office/officeart/2005/8/layout/vList3"/>
    <dgm:cxn modelId="{5CF4B4CD-9ACC-EC46-B996-13BBDB2FCF69}" type="presParOf" srcId="{4602DC54-D48A-1444-9FB5-E1BAE5880806}" destId="{771843A5-C9D5-9944-91DB-8D643FE21DF7}" srcOrd="1" destOrd="0" presId="urn:microsoft.com/office/officeart/2005/8/layout/vList3"/>
    <dgm:cxn modelId="{0CCFB217-5746-B845-8C56-5D852AE0B704}" type="presParOf" srcId="{4602DC54-D48A-1444-9FB5-E1BAE5880806}" destId="{C015FF38-A2A6-744B-BF06-E06FEBE3F2CC}" srcOrd="2" destOrd="0" presId="urn:microsoft.com/office/officeart/2005/8/layout/vList3"/>
    <dgm:cxn modelId="{C91D566C-37AC-954B-BD18-39153BC8679B}" type="presParOf" srcId="{C015FF38-A2A6-744B-BF06-E06FEBE3F2CC}" destId="{00C2F56F-0503-F242-92F9-8064F0BE42DB}" srcOrd="0" destOrd="0" presId="urn:microsoft.com/office/officeart/2005/8/layout/vList3"/>
    <dgm:cxn modelId="{39D23D0F-4AA8-204E-930B-CC17CEE491CF}" type="presParOf" srcId="{C015FF38-A2A6-744B-BF06-E06FEBE3F2CC}" destId="{60BF0E8F-CF84-F44E-BEA3-F7283FEE28D3}" srcOrd="1" destOrd="0" presId="urn:microsoft.com/office/officeart/2005/8/layout/vList3"/>
    <dgm:cxn modelId="{80718980-6CB3-6E4D-BB33-5701512987EE}" type="presParOf" srcId="{4602DC54-D48A-1444-9FB5-E1BAE5880806}" destId="{E36D4391-73D0-4447-AC4A-8B6FD8103186}" srcOrd="3" destOrd="0" presId="urn:microsoft.com/office/officeart/2005/8/layout/vList3"/>
    <dgm:cxn modelId="{5F94B976-61A3-AA46-B5DF-DD334576D1F6}" type="presParOf" srcId="{4602DC54-D48A-1444-9FB5-E1BAE5880806}" destId="{20CC61B1-7F16-9F4A-8EB5-ABD38EA5353A}" srcOrd="4" destOrd="0" presId="urn:microsoft.com/office/officeart/2005/8/layout/vList3"/>
    <dgm:cxn modelId="{AF8A989E-38E2-4B46-B605-1DB1A503F2F4}" type="presParOf" srcId="{20CC61B1-7F16-9F4A-8EB5-ABD38EA5353A}" destId="{089ED2D9-7508-1E4D-8D66-A262B6C4AD53}" srcOrd="0" destOrd="0" presId="urn:microsoft.com/office/officeart/2005/8/layout/vList3"/>
    <dgm:cxn modelId="{7D5F347B-9B3E-A844-97AF-F94371725CF7}" type="presParOf" srcId="{20CC61B1-7F16-9F4A-8EB5-ABD38EA5353A}" destId="{80D57D89-ABFA-1840-919C-918D3F39929F}" srcOrd="1" destOrd="0" presId="urn:microsoft.com/office/officeart/2005/8/layout/vList3"/>
    <dgm:cxn modelId="{28F51CCE-45B1-0F43-8458-7420F8B22C40}" type="presParOf" srcId="{4602DC54-D48A-1444-9FB5-E1BAE5880806}" destId="{E9237C0F-68B2-8942-89C4-CDC74F684F9A}" srcOrd="5" destOrd="0" presId="urn:microsoft.com/office/officeart/2005/8/layout/vList3"/>
    <dgm:cxn modelId="{1068145A-1EB8-C548-B597-A697BB6C49EE}" type="presParOf" srcId="{4602DC54-D48A-1444-9FB5-E1BAE5880806}" destId="{E1A336A1-F63C-454A-88D2-5FCBE2F0B246}" srcOrd="6" destOrd="0" presId="urn:microsoft.com/office/officeart/2005/8/layout/vList3"/>
    <dgm:cxn modelId="{F70B4C5A-C5A6-FD4D-9346-C1963A68690E}" type="presParOf" srcId="{E1A336A1-F63C-454A-88D2-5FCBE2F0B246}" destId="{44272D00-2E81-A645-A8F8-7CCC5AF407FA}" srcOrd="0" destOrd="0" presId="urn:microsoft.com/office/officeart/2005/8/layout/vList3"/>
    <dgm:cxn modelId="{863704EE-ED94-C942-9936-0A4D4DAFFB76}" type="presParOf" srcId="{E1A336A1-F63C-454A-88D2-5FCBE2F0B246}" destId="{6A958D59-CC30-2842-8554-AEE1C6A8969B}" srcOrd="1" destOrd="0" presId="urn:microsoft.com/office/officeart/2005/8/layout/vList3"/>
    <dgm:cxn modelId="{6FB7078B-64C1-4020-A621-7EB17EAB7E05}" type="presParOf" srcId="{4602DC54-D48A-1444-9FB5-E1BAE5880806}" destId="{1EFBD210-956E-4DD5-BF07-60448968893A}" srcOrd="7" destOrd="0" presId="urn:microsoft.com/office/officeart/2005/8/layout/vList3"/>
    <dgm:cxn modelId="{92CDECB4-1B53-4B6A-B839-174D72FE25E5}" type="presParOf" srcId="{4602DC54-D48A-1444-9FB5-E1BAE5880806}" destId="{A5BC320D-0DE9-420F-8FCF-B43AA4E48F72}" srcOrd="8" destOrd="0" presId="urn:microsoft.com/office/officeart/2005/8/layout/vList3"/>
    <dgm:cxn modelId="{2C8CB613-C25C-4D63-BCA1-B925BD8D843D}" type="presParOf" srcId="{A5BC320D-0DE9-420F-8FCF-B43AA4E48F72}" destId="{A68E8EA5-D180-4F4A-9334-048630DADF29}" srcOrd="0" destOrd="0" presId="urn:microsoft.com/office/officeart/2005/8/layout/vList3"/>
    <dgm:cxn modelId="{EA4DF2ED-437E-4521-A712-D0C4CD5280F8}" type="presParOf" srcId="{A5BC320D-0DE9-420F-8FCF-B43AA4E48F72}" destId="{9BCBC65D-A2B5-46C7-85CD-FD2EB6A58B51}" srcOrd="1" destOrd="0" presId="urn:microsoft.com/office/officeart/2005/8/layout/vList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FA5B9-6374-435B-8447-DFD0344B7224}">
      <dsp:nvSpPr>
        <dsp:cNvPr id="0" name=""/>
        <dsp:cNvSpPr/>
      </dsp:nvSpPr>
      <dsp:spPr>
        <a:xfrm>
          <a:off x="417260" y="70608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rgbClr val="002060"/>
              </a:solidFill>
            </a:rPr>
            <a:t>Temáticas y Tramoyas</a:t>
          </a:r>
          <a:endParaRPr lang="es-CL" sz="3100" b="1" kern="1200" dirty="0">
            <a:solidFill>
              <a:srgbClr val="002060"/>
            </a:solidFill>
          </a:endParaRPr>
        </a:p>
      </dsp:txBody>
      <dsp:txXfrm>
        <a:off x="417260" y="706081"/>
        <a:ext cx="7510692" cy="682790"/>
      </dsp:txXfrm>
    </dsp:sp>
    <dsp:sp modelId="{DB28395A-1320-451B-9785-35645F60C4F8}">
      <dsp:nvSpPr>
        <dsp:cNvPr id="0" name=""/>
        <dsp:cNvSpPr/>
      </dsp:nvSpPr>
      <dsp:spPr>
        <a:xfrm>
          <a:off x="417260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A763B-90F3-45F7-B4EF-4FC407203BAB}">
      <dsp:nvSpPr>
        <dsp:cNvPr id="0" name=""/>
        <dsp:cNvSpPr/>
      </dsp:nvSpPr>
      <dsp:spPr>
        <a:xfrm>
          <a:off x="1477102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7ABC3-E2B0-4591-BB2A-64ADA67384DE}">
      <dsp:nvSpPr>
        <dsp:cNvPr id="0" name=""/>
        <dsp:cNvSpPr/>
      </dsp:nvSpPr>
      <dsp:spPr>
        <a:xfrm>
          <a:off x="2536945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E9FC7-7A8D-4DD8-B61F-DAF6D1E0F8A9}">
      <dsp:nvSpPr>
        <dsp:cNvPr id="0" name=""/>
        <dsp:cNvSpPr/>
      </dsp:nvSpPr>
      <dsp:spPr>
        <a:xfrm>
          <a:off x="3596787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20A1B-AD13-4F7F-B902-107B72CF15F6}">
      <dsp:nvSpPr>
        <dsp:cNvPr id="0" name=""/>
        <dsp:cNvSpPr/>
      </dsp:nvSpPr>
      <dsp:spPr>
        <a:xfrm>
          <a:off x="4656629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DBCB7-669E-400F-B258-785D45F12824}">
      <dsp:nvSpPr>
        <dsp:cNvPr id="0" name=""/>
        <dsp:cNvSpPr/>
      </dsp:nvSpPr>
      <dsp:spPr>
        <a:xfrm>
          <a:off x="5716471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D4128-DBD6-474B-94F6-8511818CF0F3}">
      <dsp:nvSpPr>
        <dsp:cNvPr id="0" name=""/>
        <dsp:cNvSpPr/>
      </dsp:nvSpPr>
      <dsp:spPr>
        <a:xfrm>
          <a:off x="6776313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5CE4D-E7CE-40C9-A41D-67B9DBF38A07}">
      <dsp:nvSpPr>
        <dsp:cNvPr id="0" name=""/>
        <dsp:cNvSpPr/>
      </dsp:nvSpPr>
      <dsp:spPr>
        <a:xfrm>
          <a:off x="417260" y="165813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Actividades Semanales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1658136"/>
        <a:ext cx="7510692" cy="682790"/>
      </dsp:txXfrm>
    </dsp:sp>
    <dsp:sp modelId="{F8ACB59D-822C-4B54-AFDB-63C27237E94D}">
      <dsp:nvSpPr>
        <dsp:cNvPr id="0" name=""/>
        <dsp:cNvSpPr/>
      </dsp:nvSpPr>
      <dsp:spPr>
        <a:xfrm>
          <a:off x="417260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24A81-2E09-4938-BB2B-F920CB342F93}">
      <dsp:nvSpPr>
        <dsp:cNvPr id="0" name=""/>
        <dsp:cNvSpPr/>
      </dsp:nvSpPr>
      <dsp:spPr>
        <a:xfrm>
          <a:off x="1477102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7252F-CD01-479E-8DEF-7086A2E12DBE}">
      <dsp:nvSpPr>
        <dsp:cNvPr id="0" name=""/>
        <dsp:cNvSpPr/>
      </dsp:nvSpPr>
      <dsp:spPr>
        <a:xfrm>
          <a:off x="2536945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5D104-F1FC-439D-8E0A-7D24F2204048}">
      <dsp:nvSpPr>
        <dsp:cNvPr id="0" name=""/>
        <dsp:cNvSpPr/>
      </dsp:nvSpPr>
      <dsp:spPr>
        <a:xfrm>
          <a:off x="3596787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771AE-90F0-4E64-8864-1311382BAE1D}">
      <dsp:nvSpPr>
        <dsp:cNvPr id="0" name=""/>
        <dsp:cNvSpPr/>
      </dsp:nvSpPr>
      <dsp:spPr>
        <a:xfrm>
          <a:off x="4656629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4B784-7A0A-4A6D-9958-8CBEE13762CF}">
      <dsp:nvSpPr>
        <dsp:cNvPr id="0" name=""/>
        <dsp:cNvSpPr/>
      </dsp:nvSpPr>
      <dsp:spPr>
        <a:xfrm>
          <a:off x="5716471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13BB0-0110-48C3-BD66-E681BD1432C0}">
      <dsp:nvSpPr>
        <dsp:cNvPr id="0" name=""/>
        <dsp:cNvSpPr/>
      </dsp:nvSpPr>
      <dsp:spPr>
        <a:xfrm>
          <a:off x="6776313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2B791-1472-440B-B6B9-526ED4F8BC2D}">
      <dsp:nvSpPr>
        <dsp:cNvPr id="0" name=""/>
        <dsp:cNvSpPr/>
      </dsp:nvSpPr>
      <dsp:spPr>
        <a:xfrm>
          <a:off x="417260" y="261019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Fiesta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2610191"/>
        <a:ext cx="7510692" cy="682790"/>
      </dsp:txXfrm>
    </dsp:sp>
    <dsp:sp modelId="{5BA3A262-C9A3-4DAB-8E1B-619FF63244DE}">
      <dsp:nvSpPr>
        <dsp:cNvPr id="0" name=""/>
        <dsp:cNvSpPr/>
      </dsp:nvSpPr>
      <dsp:spPr>
        <a:xfrm>
          <a:off x="417260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AF617-9692-422F-BAFA-2A0B52C47E9B}">
      <dsp:nvSpPr>
        <dsp:cNvPr id="0" name=""/>
        <dsp:cNvSpPr/>
      </dsp:nvSpPr>
      <dsp:spPr>
        <a:xfrm>
          <a:off x="1477102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C0CAD-F0B1-4247-A328-E2354F27D4D2}">
      <dsp:nvSpPr>
        <dsp:cNvPr id="0" name=""/>
        <dsp:cNvSpPr/>
      </dsp:nvSpPr>
      <dsp:spPr>
        <a:xfrm>
          <a:off x="2536945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B2EE3-6033-4E11-9352-8513E58D1B32}">
      <dsp:nvSpPr>
        <dsp:cNvPr id="0" name=""/>
        <dsp:cNvSpPr/>
      </dsp:nvSpPr>
      <dsp:spPr>
        <a:xfrm>
          <a:off x="3596787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5056D-5FC2-46F0-83DC-90BE868F0D92}">
      <dsp:nvSpPr>
        <dsp:cNvPr id="0" name=""/>
        <dsp:cNvSpPr/>
      </dsp:nvSpPr>
      <dsp:spPr>
        <a:xfrm>
          <a:off x="4656629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6027C-D092-406E-AE17-FF645742276C}">
      <dsp:nvSpPr>
        <dsp:cNvPr id="0" name=""/>
        <dsp:cNvSpPr/>
      </dsp:nvSpPr>
      <dsp:spPr>
        <a:xfrm>
          <a:off x="5716471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5801F-7EFF-4B78-9DE2-D0C55B1F0E19}">
      <dsp:nvSpPr>
        <dsp:cNvPr id="0" name=""/>
        <dsp:cNvSpPr/>
      </dsp:nvSpPr>
      <dsp:spPr>
        <a:xfrm>
          <a:off x="6776313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3EABD-55DC-4C67-8F32-205A39DD8ED5}">
      <dsp:nvSpPr>
        <dsp:cNvPr id="0" name=""/>
        <dsp:cNvSpPr/>
      </dsp:nvSpPr>
      <dsp:spPr>
        <a:xfrm>
          <a:off x="417260" y="356224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Propuestas Generales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3562246"/>
        <a:ext cx="7510692" cy="682790"/>
      </dsp:txXfrm>
    </dsp:sp>
    <dsp:sp modelId="{4B740623-47BD-4F15-8F9E-1BC57EAA834B}">
      <dsp:nvSpPr>
        <dsp:cNvPr id="0" name=""/>
        <dsp:cNvSpPr/>
      </dsp:nvSpPr>
      <dsp:spPr>
        <a:xfrm>
          <a:off x="417260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93AEC-C67F-49DB-8D88-167D0E1FC705}">
      <dsp:nvSpPr>
        <dsp:cNvPr id="0" name=""/>
        <dsp:cNvSpPr/>
      </dsp:nvSpPr>
      <dsp:spPr>
        <a:xfrm>
          <a:off x="1477102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23E6C5-947A-44CD-BC12-5303966A7E67}">
      <dsp:nvSpPr>
        <dsp:cNvPr id="0" name=""/>
        <dsp:cNvSpPr/>
      </dsp:nvSpPr>
      <dsp:spPr>
        <a:xfrm>
          <a:off x="2536945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8821E-C3D2-47BE-8C2C-F70CF57A1585}">
      <dsp:nvSpPr>
        <dsp:cNvPr id="0" name=""/>
        <dsp:cNvSpPr/>
      </dsp:nvSpPr>
      <dsp:spPr>
        <a:xfrm>
          <a:off x="3596787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EB1A7-378C-4A77-BBFD-675CBBE82307}">
      <dsp:nvSpPr>
        <dsp:cNvPr id="0" name=""/>
        <dsp:cNvSpPr/>
      </dsp:nvSpPr>
      <dsp:spPr>
        <a:xfrm>
          <a:off x="4656629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C8E32-3378-40AA-BF32-A1CF13DD30F7}">
      <dsp:nvSpPr>
        <dsp:cNvPr id="0" name=""/>
        <dsp:cNvSpPr/>
      </dsp:nvSpPr>
      <dsp:spPr>
        <a:xfrm>
          <a:off x="5716471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B532B-4F45-45B2-A0F9-C8C356084E35}">
      <dsp:nvSpPr>
        <dsp:cNvPr id="0" name=""/>
        <dsp:cNvSpPr/>
      </dsp:nvSpPr>
      <dsp:spPr>
        <a:xfrm>
          <a:off x="6776313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FA5B9-6374-435B-8447-DFD0344B7224}">
      <dsp:nvSpPr>
        <dsp:cNvPr id="0" name=""/>
        <dsp:cNvSpPr/>
      </dsp:nvSpPr>
      <dsp:spPr>
        <a:xfrm>
          <a:off x="417260" y="70608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Temáticas y Tramoyas</a:t>
          </a:r>
          <a:endParaRPr lang="es-CL" sz="3100" b="1" kern="1200" dirty="0">
            <a:solidFill>
              <a:schemeClr val="bg1"/>
            </a:solidFill>
          </a:endParaRPr>
        </a:p>
      </dsp:txBody>
      <dsp:txXfrm>
        <a:off x="417260" y="706081"/>
        <a:ext cx="7510692" cy="682790"/>
      </dsp:txXfrm>
    </dsp:sp>
    <dsp:sp modelId="{DB28395A-1320-451B-9785-35645F60C4F8}">
      <dsp:nvSpPr>
        <dsp:cNvPr id="0" name=""/>
        <dsp:cNvSpPr/>
      </dsp:nvSpPr>
      <dsp:spPr>
        <a:xfrm>
          <a:off x="417260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A763B-90F3-45F7-B4EF-4FC407203BAB}">
      <dsp:nvSpPr>
        <dsp:cNvPr id="0" name=""/>
        <dsp:cNvSpPr/>
      </dsp:nvSpPr>
      <dsp:spPr>
        <a:xfrm>
          <a:off x="1477102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7ABC3-E2B0-4591-BB2A-64ADA67384DE}">
      <dsp:nvSpPr>
        <dsp:cNvPr id="0" name=""/>
        <dsp:cNvSpPr/>
      </dsp:nvSpPr>
      <dsp:spPr>
        <a:xfrm>
          <a:off x="2536945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E9FC7-7A8D-4DD8-B61F-DAF6D1E0F8A9}">
      <dsp:nvSpPr>
        <dsp:cNvPr id="0" name=""/>
        <dsp:cNvSpPr/>
      </dsp:nvSpPr>
      <dsp:spPr>
        <a:xfrm>
          <a:off x="3596787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20A1B-AD13-4F7F-B902-107B72CF15F6}">
      <dsp:nvSpPr>
        <dsp:cNvPr id="0" name=""/>
        <dsp:cNvSpPr/>
      </dsp:nvSpPr>
      <dsp:spPr>
        <a:xfrm>
          <a:off x="4656629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DBCB7-669E-400F-B258-785D45F12824}">
      <dsp:nvSpPr>
        <dsp:cNvPr id="0" name=""/>
        <dsp:cNvSpPr/>
      </dsp:nvSpPr>
      <dsp:spPr>
        <a:xfrm>
          <a:off x="5716471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D4128-DBD6-474B-94F6-8511818CF0F3}">
      <dsp:nvSpPr>
        <dsp:cNvPr id="0" name=""/>
        <dsp:cNvSpPr/>
      </dsp:nvSpPr>
      <dsp:spPr>
        <a:xfrm>
          <a:off x="6776313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5CE4D-E7CE-40C9-A41D-67B9DBF38A07}">
      <dsp:nvSpPr>
        <dsp:cNvPr id="0" name=""/>
        <dsp:cNvSpPr/>
      </dsp:nvSpPr>
      <dsp:spPr>
        <a:xfrm>
          <a:off x="417260" y="165813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rgbClr val="002060"/>
              </a:solidFill>
            </a:rPr>
            <a:t>Actividades Semanales</a:t>
          </a:r>
          <a:endParaRPr lang="es-CL" sz="3100" kern="1200" dirty="0">
            <a:solidFill>
              <a:srgbClr val="002060"/>
            </a:solidFill>
          </a:endParaRPr>
        </a:p>
      </dsp:txBody>
      <dsp:txXfrm>
        <a:off x="417260" y="1658136"/>
        <a:ext cx="7510692" cy="682790"/>
      </dsp:txXfrm>
    </dsp:sp>
    <dsp:sp modelId="{F8ACB59D-822C-4B54-AFDB-63C27237E94D}">
      <dsp:nvSpPr>
        <dsp:cNvPr id="0" name=""/>
        <dsp:cNvSpPr/>
      </dsp:nvSpPr>
      <dsp:spPr>
        <a:xfrm>
          <a:off x="417260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24A81-2E09-4938-BB2B-F920CB342F93}">
      <dsp:nvSpPr>
        <dsp:cNvPr id="0" name=""/>
        <dsp:cNvSpPr/>
      </dsp:nvSpPr>
      <dsp:spPr>
        <a:xfrm>
          <a:off x="1477102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7252F-CD01-479E-8DEF-7086A2E12DBE}">
      <dsp:nvSpPr>
        <dsp:cNvPr id="0" name=""/>
        <dsp:cNvSpPr/>
      </dsp:nvSpPr>
      <dsp:spPr>
        <a:xfrm>
          <a:off x="2536945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5D104-F1FC-439D-8E0A-7D24F2204048}">
      <dsp:nvSpPr>
        <dsp:cNvPr id="0" name=""/>
        <dsp:cNvSpPr/>
      </dsp:nvSpPr>
      <dsp:spPr>
        <a:xfrm>
          <a:off x="3596787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771AE-90F0-4E64-8864-1311382BAE1D}">
      <dsp:nvSpPr>
        <dsp:cNvPr id="0" name=""/>
        <dsp:cNvSpPr/>
      </dsp:nvSpPr>
      <dsp:spPr>
        <a:xfrm>
          <a:off x="4656629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4B784-7A0A-4A6D-9958-8CBEE13762CF}">
      <dsp:nvSpPr>
        <dsp:cNvPr id="0" name=""/>
        <dsp:cNvSpPr/>
      </dsp:nvSpPr>
      <dsp:spPr>
        <a:xfrm>
          <a:off x="5716471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13BB0-0110-48C3-BD66-E681BD1432C0}">
      <dsp:nvSpPr>
        <dsp:cNvPr id="0" name=""/>
        <dsp:cNvSpPr/>
      </dsp:nvSpPr>
      <dsp:spPr>
        <a:xfrm>
          <a:off x="6776313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2B791-1472-440B-B6B9-526ED4F8BC2D}">
      <dsp:nvSpPr>
        <dsp:cNvPr id="0" name=""/>
        <dsp:cNvSpPr/>
      </dsp:nvSpPr>
      <dsp:spPr>
        <a:xfrm>
          <a:off x="417260" y="261019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Fiesta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2610191"/>
        <a:ext cx="7510692" cy="682790"/>
      </dsp:txXfrm>
    </dsp:sp>
    <dsp:sp modelId="{5BA3A262-C9A3-4DAB-8E1B-619FF63244DE}">
      <dsp:nvSpPr>
        <dsp:cNvPr id="0" name=""/>
        <dsp:cNvSpPr/>
      </dsp:nvSpPr>
      <dsp:spPr>
        <a:xfrm>
          <a:off x="417260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AF617-9692-422F-BAFA-2A0B52C47E9B}">
      <dsp:nvSpPr>
        <dsp:cNvPr id="0" name=""/>
        <dsp:cNvSpPr/>
      </dsp:nvSpPr>
      <dsp:spPr>
        <a:xfrm>
          <a:off x="1477102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C0CAD-F0B1-4247-A328-E2354F27D4D2}">
      <dsp:nvSpPr>
        <dsp:cNvPr id="0" name=""/>
        <dsp:cNvSpPr/>
      </dsp:nvSpPr>
      <dsp:spPr>
        <a:xfrm>
          <a:off x="2536945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B2EE3-6033-4E11-9352-8513E58D1B32}">
      <dsp:nvSpPr>
        <dsp:cNvPr id="0" name=""/>
        <dsp:cNvSpPr/>
      </dsp:nvSpPr>
      <dsp:spPr>
        <a:xfrm>
          <a:off x="3596787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5056D-5FC2-46F0-83DC-90BE868F0D92}">
      <dsp:nvSpPr>
        <dsp:cNvPr id="0" name=""/>
        <dsp:cNvSpPr/>
      </dsp:nvSpPr>
      <dsp:spPr>
        <a:xfrm>
          <a:off x="4656629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6027C-D092-406E-AE17-FF645742276C}">
      <dsp:nvSpPr>
        <dsp:cNvPr id="0" name=""/>
        <dsp:cNvSpPr/>
      </dsp:nvSpPr>
      <dsp:spPr>
        <a:xfrm>
          <a:off x="5716471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5801F-7EFF-4B78-9DE2-D0C55B1F0E19}">
      <dsp:nvSpPr>
        <dsp:cNvPr id="0" name=""/>
        <dsp:cNvSpPr/>
      </dsp:nvSpPr>
      <dsp:spPr>
        <a:xfrm>
          <a:off x="6776313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3EABD-55DC-4C67-8F32-205A39DD8ED5}">
      <dsp:nvSpPr>
        <dsp:cNvPr id="0" name=""/>
        <dsp:cNvSpPr/>
      </dsp:nvSpPr>
      <dsp:spPr>
        <a:xfrm>
          <a:off x="417260" y="356224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Propuestas Generales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3562246"/>
        <a:ext cx="7510692" cy="682790"/>
      </dsp:txXfrm>
    </dsp:sp>
    <dsp:sp modelId="{4B740623-47BD-4F15-8F9E-1BC57EAA834B}">
      <dsp:nvSpPr>
        <dsp:cNvPr id="0" name=""/>
        <dsp:cNvSpPr/>
      </dsp:nvSpPr>
      <dsp:spPr>
        <a:xfrm>
          <a:off x="417260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93AEC-C67F-49DB-8D88-167D0E1FC705}">
      <dsp:nvSpPr>
        <dsp:cNvPr id="0" name=""/>
        <dsp:cNvSpPr/>
      </dsp:nvSpPr>
      <dsp:spPr>
        <a:xfrm>
          <a:off x="1477102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23E6C5-947A-44CD-BC12-5303966A7E67}">
      <dsp:nvSpPr>
        <dsp:cNvPr id="0" name=""/>
        <dsp:cNvSpPr/>
      </dsp:nvSpPr>
      <dsp:spPr>
        <a:xfrm>
          <a:off x="2536945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8821E-C3D2-47BE-8C2C-F70CF57A1585}">
      <dsp:nvSpPr>
        <dsp:cNvPr id="0" name=""/>
        <dsp:cNvSpPr/>
      </dsp:nvSpPr>
      <dsp:spPr>
        <a:xfrm>
          <a:off x="3596787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EB1A7-378C-4A77-BBFD-675CBBE82307}">
      <dsp:nvSpPr>
        <dsp:cNvPr id="0" name=""/>
        <dsp:cNvSpPr/>
      </dsp:nvSpPr>
      <dsp:spPr>
        <a:xfrm>
          <a:off x="4656629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C8E32-3378-40AA-BF32-A1CF13DD30F7}">
      <dsp:nvSpPr>
        <dsp:cNvPr id="0" name=""/>
        <dsp:cNvSpPr/>
      </dsp:nvSpPr>
      <dsp:spPr>
        <a:xfrm>
          <a:off x="5716471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B532B-4F45-45B2-A0F9-C8C356084E35}">
      <dsp:nvSpPr>
        <dsp:cNvPr id="0" name=""/>
        <dsp:cNvSpPr/>
      </dsp:nvSpPr>
      <dsp:spPr>
        <a:xfrm>
          <a:off x="6776313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FA5B9-6374-435B-8447-DFD0344B7224}">
      <dsp:nvSpPr>
        <dsp:cNvPr id="0" name=""/>
        <dsp:cNvSpPr/>
      </dsp:nvSpPr>
      <dsp:spPr>
        <a:xfrm>
          <a:off x="417260" y="70608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Temáticas y Tramoyas</a:t>
          </a:r>
          <a:endParaRPr lang="es-CL" sz="3100" b="1" kern="1200" dirty="0">
            <a:solidFill>
              <a:schemeClr val="bg1"/>
            </a:solidFill>
          </a:endParaRPr>
        </a:p>
      </dsp:txBody>
      <dsp:txXfrm>
        <a:off x="417260" y="706081"/>
        <a:ext cx="7510692" cy="682790"/>
      </dsp:txXfrm>
    </dsp:sp>
    <dsp:sp modelId="{DB28395A-1320-451B-9785-35645F60C4F8}">
      <dsp:nvSpPr>
        <dsp:cNvPr id="0" name=""/>
        <dsp:cNvSpPr/>
      </dsp:nvSpPr>
      <dsp:spPr>
        <a:xfrm>
          <a:off x="417260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A763B-90F3-45F7-B4EF-4FC407203BAB}">
      <dsp:nvSpPr>
        <dsp:cNvPr id="0" name=""/>
        <dsp:cNvSpPr/>
      </dsp:nvSpPr>
      <dsp:spPr>
        <a:xfrm>
          <a:off x="1477102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7ABC3-E2B0-4591-BB2A-64ADA67384DE}">
      <dsp:nvSpPr>
        <dsp:cNvPr id="0" name=""/>
        <dsp:cNvSpPr/>
      </dsp:nvSpPr>
      <dsp:spPr>
        <a:xfrm>
          <a:off x="2536945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E9FC7-7A8D-4DD8-B61F-DAF6D1E0F8A9}">
      <dsp:nvSpPr>
        <dsp:cNvPr id="0" name=""/>
        <dsp:cNvSpPr/>
      </dsp:nvSpPr>
      <dsp:spPr>
        <a:xfrm>
          <a:off x="3596787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20A1B-AD13-4F7F-B902-107B72CF15F6}">
      <dsp:nvSpPr>
        <dsp:cNvPr id="0" name=""/>
        <dsp:cNvSpPr/>
      </dsp:nvSpPr>
      <dsp:spPr>
        <a:xfrm>
          <a:off x="4656629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DBCB7-669E-400F-B258-785D45F12824}">
      <dsp:nvSpPr>
        <dsp:cNvPr id="0" name=""/>
        <dsp:cNvSpPr/>
      </dsp:nvSpPr>
      <dsp:spPr>
        <a:xfrm>
          <a:off x="5716471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D4128-DBD6-474B-94F6-8511818CF0F3}">
      <dsp:nvSpPr>
        <dsp:cNvPr id="0" name=""/>
        <dsp:cNvSpPr/>
      </dsp:nvSpPr>
      <dsp:spPr>
        <a:xfrm>
          <a:off x="6776313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5CE4D-E7CE-40C9-A41D-67B9DBF38A07}">
      <dsp:nvSpPr>
        <dsp:cNvPr id="0" name=""/>
        <dsp:cNvSpPr/>
      </dsp:nvSpPr>
      <dsp:spPr>
        <a:xfrm>
          <a:off x="417260" y="165813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Actividades Semanales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1658136"/>
        <a:ext cx="7510692" cy="682790"/>
      </dsp:txXfrm>
    </dsp:sp>
    <dsp:sp modelId="{F8ACB59D-822C-4B54-AFDB-63C27237E94D}">
      <dsp:nvSpPr>
        <dsp:cNvPr id="0" name=""/>
        <dsp:cNvSpPr/>
      </dsp:nvSpPr>
      <dsp:spPr>
        <a:xfrm>
          <a:off x="417260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24A81-2E09-4938-BB2B-F920CB342F93}">
      <dsp:nvSpPr>
        <dsp:cNvPr id="0" name=""/>
        <dsp:cNvSpPr/>
      </dsp:nvSpPr>
      <dsp:spPr>
        <a:xfrm>
          <a:off x="1477102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7252F-CD01-479E-8DEF-7086A2E12DBE}">
      <dsp:nvSpPr>
        <dsp:cNvPr id="0" name=""/>
        <dsp:cNvSpPr/>
      </dsp:nvSpPr>
      <dsp:spPr>
        <a:xfrm>
          <a:off x="2536945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5D104-F1FC-439D-8E0A-7D24F2204048}">
      <dsp:nvSpPr>
        <dsp:cNvPr id="0" name=""/>
        <dsp:cNvSpPr/>
      </dsp:nvSpPr>
      <dsp:spPr>
        <a:xfrm>
          <a:off x="3596787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771AE-90F0-4E64-8864-1311382BAE1D}">
      <dsp:nvSpPr>
        <dsp:cNvPr id="0" name=""/>
        <dsp:cNvSpPr/>
      </dsp:nvSpPr>
      <dsp:spPr>
        <a:xfrm>
          <a:off x="4656629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4B784-7A0A-4A6D-9958-8CBEE13762CF}">
      <dsp:nvSpPr>
        <dsp:cNvPr id="0" name=""/>
        <dsp:cNvSpPr/>
      </dsp:nvSpPr>
      <dsp:spPr>
        <a:xfrm>
          <a:off x="5716471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13BB0-0110-48C3-BD66-E681BD1432C0}">
      <dsp:nvSpPr>
        <dsp:cNvPr id="0" name=""/>
        <dsp:cNvSpPr/>
      </dsp:nvSpPr>
      <dsp:spPr>
        <a:xfrm>
          <a:off x="6776313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2B791-1472-440B-B6B9-526ED4F8BC2D}">
      <dsp:nvSpPr>
        <dsp:cNvPr id="0" name=""/>
        <dsp:cNvSpPr/>
      </dsp:nvSpPr>
      <dsp:spPr>
        <a:xfrm>
          <a:off x="417260" y="261019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rgbClr val="002060"/>
              </a:solidFill>
            </a:rPr>
            <a:t>Fiesta</a:t>
          </a:r>
          <a:endParaRPr lang="es-CL" sz="3100" kern="1200" dirty="0">
            <a:solidFill>
              <a:srgbClr val="002060"/>
            </a:solidFill>
          </a:endParaRPr>
        </a:p>
      </dsp:txBody>
      <dsp:txXfrm>
        <a:off x="417260" y="2610191"/>
        <a:ext cx="7510692" cy="682790"/>
      </dsp:txXfrm>
    </dsp:sp>
    <dsp:sp modelId="{5BA3A262-C9A3-4DAB-8E1B-619FF63244DE}">
      <dsp:nvSpPr>
        <dsp:cNvPr id="0" name=""/>
        <dsp:cNvSpPr/>
      </dsp:nvSpPr>
      <dsp:spPr>
        <a:xfrm>
          <a:off x="417260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AF617-9692-422F-BAFA-2A0B52C47E9B}">
      <dsp:nvSpPr>
        <dsp:cNvPr id="0" name=""/>
        <dsp:cNvSpPr/>
      </dsp:nvSpPr>
      <dsp:spPr>
        <a:xfrm>
          <a:off x="1477102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C0CAD-F0B1-4247-A328-E2354F27D4D2}">
      <dsp:nvSpPr>
        <dsp:cNvPr id="0" name=""/>
        <dsp:cNvSpPr/>
      </dsp:nvSpPr>
      <dsp:spPr>
        <a:xfrm>
          <a:off x="2536945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B2EE3-6033-4E11-9352-8513E58D1B32}">
      <dsp:nvSpPr>
        <dsp:cNvPr id="0" name=""/>
        <dsp:cNvSpPr/>
      </dsp:nvSpPr>
      <dsp:spPr>
        <a:xfrm>
          <a:off x="3596787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5056D-5FC2-46F0-83DC-90BE868F0D92}">
      <dsp:nvSpPr>
        <dsp:cNvPr id="0" name=""/>
        <dsp:cNvSpPr/>
      </dsp:nvSpPr>
      <dsp:spPr>
        <a:xfrm>
          <a:off x="4656629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6027C-D092-406E-AE17-FF645742276C}">
      <dsp:nvSpPr>
        <dsp:cNvPr id="0" name=""/>
        <dsp:cNvSpPr/>
      </dsp:nvSpPr>
      <dsp:spPr>
        <a:xfrm>
          <a:off x="5716471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5801F-7EFF-4B78-9DE2-D0C55B1F0E19}">
      <dsp:nvSpPr>
        <dsp:cNvPr id="0" name=""/>
        <dsp:cNvSpPr/>
      </dsp:nvSpPr>
      <dsp:spPr>
        <a:xfrm>
          <a:off x="6776313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3EABD-55DC-4C67-8F32-205A39DD8ED5}">
      <dsp:nvSpPr>
        <dsp:cNvPr id="0" name=""/>
        <dsp:cNvSpPr/>
      </dsp:nvSpPr>
      <dsp:spPr>
        <a:xfrm>
          <a:off x="417260" y="356224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Propuestas Generales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3562246"/>
        <a:ext cx="7510692" cy="682790"/>
      </dsp:txXfrm>
    </dsp:sp>
    <dsp:sp modelId="{4B740623-47BD-4F15-8F9E-1BC57EAA834B}">
      <dsp:nvSpPr>
        <dsp:cNvPr id="0" name=""/>
        <dsp:cNvSpPr/>
      </dsp:nvSpPr>
      <dsp:spPr>
        <a:xfrm>
          <a:off x="417260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93AEC-C67F-49DB-8D88-167D0E1FC705}">
      <dsp:nvSpPr>
        <dsp:cNvPr id="0" name=""/>
        <dsp:cNvSpPr/>
      </dsp:nvSpPr>
      <dsp:spPr>
        <a:xfrm>
          <a:off x="1477102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23E6C5-947A-44CD-BC12-5303966A7E67}">
      <dsp:nvSpPr>
        <dsp:cNvPr id="0" name=""/>
        <dsp:cNvSpPr/>
      </dsp:nvSpPr>
      <dsp:spPr>
        <a:xfrm>
          <a:off x="2536945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8821E-C3D2-47BE-8C2C-F70CF57A1585}">
      <dsp:nvSpPr>
        <dsp:cNvPr id="0" name=""/>
        <dsp:cNvSpPr/>
      </dsp:nvSpPr>
      <dsp:spPr>
        <a:xfrm>
          <a:off x="3596787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EB1A7-378C-4A77-BBFD-675CBBE82307}">
      <dsp:nvSpPr>
        <dsp:cNvPr id="0" name=""/>
        <dsp:cNvSpPr/>
      </dsp:nvSpPr>
      <dsp:spPr>
        <a:xfrm>
          <a:off x="4656629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C8E32-3378-40AA-BF32-A1CF13DD30F7}">
      <dsp:nvSpPr>
        <dsp:cNvPr id="0" name=""/>
        <dsp:cNvSpPr/>
      </dsp:nvSpPr>
      <dsp:spPr>
        <a:xfrm>
          <a:off x="5716471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B532B-4F45-45B2-A0F9-C8C356084E35}">
      <dsp:nvSpPr>
        <dsp:cNvPr id="0" name=""/>
        <dsp:cNvSpPr/>
      </dsp:nvSpPr>
      <dsp:spPr>
        <a:xfrm>
          <a:off x="6776313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FA5B9-6374-435B-8447-DFD0344B7224}">
      <dsp:nvSpPr>
        <dsp:cNvPr id="0" name=""/>
        <dsp:cNvSpPr/>
      </dsp:nvSpPr>
      <dsp:spPr>
        <a:xfrm>
          <a:off x="417260" y="70608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Temáticas y Tramoyas</a:t>
          </a:r>
          <a:endParaRPr lang="es-CL" sz="3100" b="1" kern="1200" dirty="0">
            <a:solidFill>
              <a:schemeClr val="bg1"/>
            </a:solidFill>
          </a:endParaRPr>
        </a:p>
      </dsp:txBody>
      <dsp:txXfrm>
        <a:off x="417260" y="706081"/>
        <a:ext cx="7510692" cy="682790"/>
      </dsp:txXfrm>
    </dsp:sp>
    <dsp:sp modelId="{DB28395A-1320-451B-9785-35645F60C4F8}">
      <dsp:nvSpPr>
        <dsp:cNvPr id="0" name=""/>
        <dsp:cNvSpPr/>
      </dsp:nvSpPr>
      <dsp:spPr>
        <a:xfrm>
          <a:off x="417260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A763B-90F3-45F7-B4EF-4FC407203BAB}">
      <dsp:nvSpPr>
        <dsp:cNvPr id="0" name=""/>
        <dsp:cNvSpPr/>
      </dsp:nvSpPr>
      <dsp:spPr>
        <a:xfrm>
          <a:off x="1477102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7ABC3-E2B0-4591-BB2A-64ADA67384DE}">
      <dsp:nvSpPr>
        <dsp:cNvPr id="0" name=""/>
        <dsp:cNvSpPr/>
      </dsp:nvSpPr>
      <dsp:spPr>
        <a:xfrm>
          <a:off x="2536945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E9FC7-7A8D-4DD8-B61F-DAF6D1E0F8A9}">
      <dsp:nvSpPr>
        <dsp:cNvPr id="0" name=""/>
        <dsp:cNvSpPr/>
      </dsp:nvSpPr>
      <dsp:spPr>
        <a:xfrm>
          <a:off x="3596787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20A1B-AD13-4F7F-B902-107B72CF15F6}">
      <dsp:nvSpPr>
        <dsp:cNvPr id="0" name=""/>
        <dsp:cNvSpPr/>
      </dsp:nvSpPr>
      <dsp:spPr>
        <a:xfrm>
          <a:off x="4656629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DBCB7-669E-400F-B258-785D45F12824}">
      <dsp:nvSpPr>
        <dsp:cNvPr id="0" name=""/>
        <dsp:cNvSpPr/>
      </dsp:nvSpPr>
      <dsp:spPr>
        <a:xfrm>
          <a:off x="5716471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D4128-DBD6-474B-94F6-8511818CF0F3}">
      <dsp:nvSpPr>
        <dsp:cNvPr id="0" name=""/>
        <dsp:cNvSpPr/>
      </dsp:nvSpPr>
      <dsp:spPr>
        <a:xfrm>
          <a:off x="6776313" y="1388872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5CE4D-E7CE-40C9-A41D-67B9DBF38A07}">
      <dsp:nvSpPr>
        <dsp:cNvPr id="0" name=""/>
        <dsp:cNvSpPr/>
      </dsp:nvSpPr>
      <dsp:spPr>
        <a:xfrm>
          <a:off x="417260" y="165813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chemeClr val="bg1"/>
              </a:solidFill>
            </a:rPr>
            <a:t>Actividades Semanales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1658136"/>
        <a:ext cx="7510692" cy="682790"/>
      </dsp:txXfrm>
    </dsp:sp>
    <dsp:sp modelId="{F8ACB59D-822C-4B54-AFDB-63C27237E94D}">
      <dsp:nvSpPr>
        <dsp:cNvPr id="0" name=""/>
        <dsp:cNvSpPr/>
      </dsp:nvSpPr>
      <dsp:spPr>
        <a:xfrm>
          <a:off x="417260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24A81-2E09-4938-BB2B-F920CB342F93}">
      <dsp:nvSpPr>
        <dsp:cNvPr id="0" name=""/>
        <dsp:cNvSpPr/>
      </dsp:nvSpPr>
      <dsp:spPr>
        <a:xfrm>
          <a:off x="1477102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7252F-CD01-479E-8DEF-7086A2E12DBE}">
      <dsp:nvSpPr>
        <dsp:cNvPr id="0" name=""/>
        <dsp:cNvSpPr/>
      </dsp:nvSpPr>
      <dsp:spPr>
        <a:xfrm>
          <a:off x="2536945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5D104-F1FC-439D-8E0A-7D24F2204048}">
      <dsp:nvSpPr>
        <dsp:cNvPr id="0" name=""/>
        <dsp:cNvSpPr/>
      </dsp:nvSpPr>
      <dsp:spPr>
        <a:xfrm>
          <a:off x="3596787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771AE-90F0-4E64-8864-1311382BAE1D}">
      <dsp:nvSpPr>
        <dsp:cNvPr id="0" name=""/>
        <dsp:cNvSpPr/>
      </dsp:nvSpPr>
      <dsp:spPr>
        <a:xfrm>
          <a:off x="4656629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4B784-7A0A-4A6D-9958-8CBEE13762CF}">
      <dsp:nvSpPr>
        <dsp:cNvPr id="0" name=""/>
        <dsp:cNvSpPr/>
      </dsp:nvSpPr>
      <dsp:spPr>
        <a:xfrm>
          <a:off x="5716471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13BB0-0110-48C3-BD66-E681BD1432C0}">
      <dsp:nvSpPr>
        <dsp:cNvPr id="0" name=""/>
        <dsp:cNvSpPr/>
      </dsp:nvSpPr>
      <dsp:spPr>
        <a:xfrm>
          <a:off x="6776313" y="234092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2B791-1472-440B-B6B9-526ED4F8BC2D}">
      <dsp:nvSpPr>
        <dsp:cNvPr id="0" name=""/>
        <dsp:cNvSpPr/>
      </dsp:nvSpPr>
      <dsp:spPr>
        <a:xfrm>
          <a:off x="417260" y="2610191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b="1" kern="1200" dirty="0">
              <a:solidFill>
                <a:schemeClr val="bg1"/>
              </a:solidFill>
            </a:rPr>
            <a:t>Fiesta</a:t>
          </a:r>
          <a:endParaRPr lang="es-CL" sz="3100" kern="1200" dirty="0">
            <a:solidFill>
              <a:schemeClr val="bg1"/>
            </a:solidFill>
          </a:endParaRPr>
        </a:p>
      </dsp:txBody>
      <dsp:txXfrm>
        <a:off x="417260" y="2610191"/>
        <a:ext cx="7510692" cy="682790"/>
      </dsp:txXfrm>
    </dsp:sp>
    <dsp:sp modelId="{5BA3A262-C9A3-4DAB-8E1B-619FF63244DE}">
      <dsp:nvSpPr>
        <dsp:cNvPr id="0" name=""/>
        <dsp:cNvSpPr/>
      </dsp:nvSpPr>
      <dsp:spPr>
        <a:xfrm>
          <a:off x="417260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AF617-9692-422F-BAFA-2A0B52C47E9B}">
      <dsp:nvSpPr>
        <dsp:cNvPr id="0" name=""/>
        <dsp:cNvSpPr/>
      </dsp:nvSpPr>
      <dsp:spPr>
        <a:xfrm>
          <a:off x="1477102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C0CAD-F0B1-4247-A328-E2354F27D4D2}">
      <dsp:nvSpPr>
        <dsp:cNvPr id="0" name=""/>
        <dsp:cNvSpPr/>
      </dsp:nvSpPr>
      <dsp:spPr>
        <a:xfrm>
          <a:off x="2536945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B2EE3-6033-4E11-9352-8513E58D1B32}">
      <dsp:nvSpPr>
        <dsp:cNvPr id="0" name=""/>
        <dsp:cNvSpPr/>
      </dsp:nvSpPr>
      <dsp:spPr>
        <a:xfrm>
          <a:off x="3596787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5056D-5FC2-46F0-83DC-90BE868F0D92}">
      <dsp:nvSpPr>
        <dsp:cNvPr id="0" name=""/>
        <dsp:cNvSpPr/>
      </dsp:nvSpPr>
      <dsp:spPr>
        <a:xfrm>
          <a:off x="4656629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6027C-D092-406E-AE17-FF645742276C}">
      <dsp:nvSpPr>
        <dsp:cNvPr id="0" name=""/>
        <dsp:cNvSpPr/>
      </dsp:nvSpPr>
      <dsp:spPr>
        <a:xfrm>
          <a:off x="5716471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5801F-7EFF-4B78-9DE2-D0C55B1F0E19}">
      <dsp:nvSpPr>
        <dsp:cNvPr id="0" name=""/>
        <dsp:cNvSpPr/>
      </dsp:nvSpPr>
      <dsp:spPr>
        <a:xfrm>
          <a:off x="6776313" y="3292981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3EABD-55DC-4C67-8F32-205A39DD8ED5}">
      <dsp:nvSpPr>
        <dsp:cNvPr id="0" name=""/>
        <dsp:cNvSpPr/>
      </dsp:nvSpPr>
      <dsp:spPr>
        <a:xfrm>
          <a:off x="417260" y="3562246"/>
          <a:ext cx="7510692" cy="682790"/>
        </a:xfrm>
        <a:prstGeom prst="rect">
          <a:avLst/>
        </a:prstGeom>
        <a:solidFill>
          <a:schemeClr val="accent1">
            <a:lumMod val="75000"/>
          </a:schemeClr>
        </a:solidFill>
        <a:ln w="0" cap="flat" cmpd="sng">
          <a:noFill/>
          <a:miter lim="800000"/>
          <a:extLst>
            <a:ext uri="{C807C97D-BFC1-408E-A445-0C87EB9F89A2}">
              <ask:lineSketchStyleProps xmlns="" xmlns:ask="http://schemas.microsoft.com/office/drawing/2018/sketchyshapes">
                <ask:type>
                  <ask:lineSketchScribble/>
                </ask:type>
              </ask:lineSketchStyleProps>
            </a:ext>
          </a:extLst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b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419" sz="3100" b="1" kern="1200" dirty="0">
              <a:solidFill>
                <a:srgbClr val="002060"/>
              </a:solidFill>
            </a:rPr>
            <a:t>Propuestas Generales</a:t>
          </a:r>
          <a:endParaRPr lang="es-CL" sz="3100" kern="1200" dirty="0">
            <a:solidFill>
              <a:srgbClr val="002060"/>
            </a:solidFill>
          </a:endParaRPr>
        </a:p>
      </dsp:txBody>
      <dsp:txXfrm>
        <a:off x="417260" y="3562246"/>
        <a:ext cx="7510692" cy="682790"/>
      </dsp:txXfrm>
    </dsp:sp>
    <dsp:sp modelId="{4B740623-47BD-4F15-8F9E-1BC57EAA834B}">
      <dsp:nvSpPr>
        <dsp:cNvPr id="0" name=""/>
        <dsp:cNvSpPr/>
      </dsp:nvSpPr>
      <dsp:spPr>
        <a:xfrm>
          <a:off x="417260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93AEC-C67F-49DB-8D88-167D0E1FC705}">
      <dsp:nvSpPr>
        <dsp:cNvPr id="0" name=""/>
        <dsp:cNvSpPr/>
      </dsp:nvSpPr>
      <dsp:spPr>
        <a:xfrm>
          <a:off x="1477102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23E6C5-947A-44CD-BC12-5303966A7E67}">
      <dsp:nvSpPr>
        <dsp:cNvPr id="0" name=""/>
        <dsp:cNvSpPr/>
      </dsp:nvSpPr>
      <dsp:spPr>
        <a:xfrm>
          <a:off x="2536945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8821E-C3D2-47BE-8C2C-F70CF57A1585}">
      <dsp:nvSpPr>
        <dsp:cNvPr id="0" name=""/>
        <dsp:cNvSpPr/>
      </dsp:nvSpPr>
      <dsp:spPr>
        <a:xfrm>
          <a:off x="3596787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EB1A7-378C-4A77-BBFD-675CBBE82307}">
      <dsp:nvSpPr>
        <dsp:cNvPr id="0" name=""/>
        <dsp:cNvSpPr/>
      </dsp:nvSpPr>
      <dsp:spPr>
        <a:xfrm>
          <a:off x="4656629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C8E32-3378-40AA-BF32-A1CF13DD30F7}">
      <dsp:nvSpPr>
        <dsp:cNvPr id="0" name=""/>
        <dsp:cNvSpPr/>
      </dsp:nvSpPr>
      <dsp:spPr>
        <a:xfrm>
          <a:off x="5716471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B532B-4F45-45B2-A0F9-C8C356084E35}">
      <dsp:nvSpPr>
        <dsp:cNvPr id="0" name=""/>
        <dsp:cNvSpPr/>
      </dsp:nvSpPr>
      <dsp:spPr>
        <a:xfrm>
          <a:off x="6776313" y="4245036"/>
          <a:ext cx="1001425" cy="16690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47BDCB-9FEC-A147-B286-30C677525E0C}">
      <dsp:nvSpPr>
        <dsp:cNvPr id="0" name=""/>
        <dsp:cNvSpPr/>
      </dsp:nvSpPr>
      <dsp:spPr>
        <a:xfrm rot="10800000">
          <a:off x="1886238" y="99760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i="0" kern="1200" dirty="0"/>
            <a:t>Diana </a:t>
          </a:r>
          <a:r>
            <a:rPr lang="es-ES" sz="1400" b="1" i="0" kern="1200" dirty="0" smtClean="0"/>
            <a:t>general de lunes a miércoles 06:00 y fondo 00:00. Jueves a sábado diana 07:00 y fondo cerca de 02:00.</a:t>
          </a:r>
          <a:endParaRPr lang="es-CL" sz="1400" kern="1200" dirty="0"/>
        </a:p>
      </dsp:txBody>
      <dsp:txXfrm rot="10800000">
        <a:off x="2092481" y="99760"/>
        <a:ext cx="5576283" cy="824971"/>
      </dsp:txXfrm>
    </dsp:sp>
    <dsp:sp modelId="{8D72940B-EDFA-CA43-B28D-ACDCFDC91F5A}">
      <dsp:nvSpPr>
        <dsp:cNvPr id="0" name=""/>
        <dsp:cNvSpPr/>
      </dsp:nvSpPr>
      <dsp:spPr>
        <a:xfrm>
          <a:off x="1063649" y="88053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F0D14-228B-A948-B6FA-5EB7C21907DF}">
      <dsp:nvSpPr>
        <dsp:cNvPr id="0" name=""/>
        <dsp:cNvSpPr/>
      </dsp:nvSpPr>
      <dsp:spPr>
        <a:xfrm rot="10800000">
          <a:off x="1939683" y="1141713"/>
          <a:ext cx="573840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i="0" kern="1200" dirty="0"/>
            <a:t>Tenida libre </a:t>
          </a:r>
          <a:r>
            <a:rPr lang="es-ES" sz="1400" b="1" i="0" kern="1200" dirty="0" smtClean="0"/>
            <a:t>naval durante toda la semana de aniversario. (excepto clases)</a:t>
          </a:r>
          <a:endParaRPr lang="es-CL" sz="1400" kern="1200" dirty="0"/>
        </a:p>
      </dsp:txBody>
      <dsp:txXfrm rot="10800000">
        <a:off x="2145926" y="1141713"/>
        <a:ext cx="5532163" cy="824971"/>
      </dsp:txXfrm>
    </dsp:sp>
    <dsp:sp modelId="{EF8C4AAA-43B2-134B-A0BB-6375700D2BF6}">
      <dsp:nvSpPr>
        <dsp:cNvPr id="0" name=""/>
        <dsp:cNvSpPr/>
      </dsp:nvSpPr>
      <dsp:spPr>
        <a:xfrm>
          <a:off x="1091633" y="1143107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20875D-566D-F24E-A4F1-30B4F6429247}">
      <dsp:nvSpPr>
        <dsp:cNvPr id="0" name=""/>
        <dsp:cNvSpPr/>
      </dsp:nvSpPr>
      <dsp:spPr>
        <a:xfrm rot="10800000">
          <a:off x="1891891" y="2146526"/>
          <a:ext cx="5775067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i="0" kern="1200" dirty="0"/>
            <a:t>Trincar guardias de entrepuentes para Velada</a:t>
          </a:r>
          <a:r>
            <a:rPr lang="es-ES" sz="1400" b="1" i="0" kern="1200" dirty="0" smtClean="0"/>
            <a:t>, rancho </a:t>
          </a:r>
          <a:r>
            <a:rPr lang="es-ES" sz="1400" b="1" i="0" kern="1200" dirty="0"/>
            <a:t>de camaradería</a:t>
          </a:r>
          <a:r>
            <a:rPr lang="es-419" sz="1400" b="1" i="0" kern="1200" dirty="0"/>
            <a:t>,</a:t>
          </a:r>
          <a:r>
            <a:rPr lang="es-ES" sz="1400" b="1" i="0" kern="1200" dirty="0"/>
            <a:t> Boxeo</a:t>
          </a:r>
          <a:r>
            <a:rPr lang="es-419" sz="1400" b="1" i="0" kern="1200" dirty="0"/>
            <a:t>, y Sunset</a:t>
          </a:r>
          <a:r>
            <a:rPr lang="es-ES" sz="1400" b="1" i="0" kern="1200" dirty="0"/>
            <a:t>.</a:t>
          </a:r>
          <a:r>
            <a:rPr lang="es-419" sz="1400" b="1" i="0" kern="1200" dirty="0"/>
            <a:t> Implementar el uso de candados por la semana.</a:t>
          </a:r>
          <a:endParaRPr lang="es-CL" sz="1400" kern="1200" dirty="0"/>
        </a:p>
      </dsp:txBody>
      <dsp:txXfrm rot="10800000">
        <a:off x="2098134" y="2146526"/>
        <a:ext cx="5568824" cy="824971"/>
      </dsp:txXfrm>
    </dsp:sp>
    <dsp:sp modelId="{EE71FFB8-07C5-9044-9AC7-22876441E0FE}">
      <dsp:nvSpPr>
        <dsp:cNvPr id="0" name=""/>
        <dsp:cNvSpPr/>
      </dsp:nvSpPr>
      <dsp:spPr>
        <a:xfrm>
          <a:off x="1066826" y="2146526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5F399D-94B4-4A4F-AAC1-2743F801243F}">
      <dsp:nvSpPr>
        <dsp:cNvPr id="0" name=""/>
        <dsp:cNvSpPr/>
      </dsp:nvSpPr>
      <dsp:spPr>
        <a:xfrm rot="10800000">
          <a:off x="1863498" y="3199080"/>
          <a:ext cx="5799353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i="0" kern="1200" dirty="0"/>
            <a:t>Reproducción material audiovisual</a:t>
          </a:r>
          <a:r>
            <a:rPr lang="es-ES" sz="1400" b="1" kern="1200" dirty="0"/>
            <a:t> 1</a:t>
          </a:r>
          <a:r>
            <a:rPr lang="es-ES" sz="1400" b="1" i="0" kern="1200" dirty="0"/>
            <a:t> semana previa a la semana de aniversario y durante la mayoría de las </a:t>
          </a:r>
          <a:r>
            <a:rPr lang="es-ES" sz="1400" b="1" i="0" kern="1200" dirty="0" smtClean="0"/>
            <a:t>actividades.</a:t>
          </a:r>
          <a:endParaRPr lang="es-CL" sz="1400" kern="1200" dirty="0"/>
        </a:p>
      </dsp:txBody>
      <dsp:txXfrm rot="10800000">
        <a:off x="2069741" y="3199080"/>
        <a:ext cx="5593110" cy="824971"/>
      </dsp:txXfrm>
    </dsp:sp>
    <dsp:sp modelId="{4F61F58D-E8EA-6A40-8168-CE52E826D81C}">
      <dsp:nvSpPr>
        <dsp:cNvPr id="0" name=""/>
        <dsp:cNvSpPr/>
      </dsp:nvSpPr>
      <dsp:spPr>
        <a:xfrm>
          <a:off x="1039990" y="3199096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4BD3D7-CB9A-4597-8971-899E127835CF}">
      <dsp:nvSpPr>
        <dsp:cNvPr id="0" name=""/>
        <dsp:cNvSpPr/>
      </dsp:nvSpPr>
      <dsp:spPr>
        <a:xfrm rot="10800000">
          <a:off x="1884561" y="4235209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/>
            <a:t>Prohibición de trincas durante la semana de aniversario</a:t>
          </a:r>
          <a:endParaRPr lang="es-CL" sz="1400" b="1" kern="1200" dirty="0"/>
        </a:p>
      </dsp:txBody>
      <dsp:txXfrm rot="10800000">
        <a:off x="2090804" y="4235209"/>
        <a:ext cx="5576283" cy="824971"/>
      </dsp:txXfrm>
    </dsp:sp>
    <dsp:sp modelId="{4E61FE1B-F144-456B-9B68-B8B2072CDBD3}">
      <dsp:nvSpPr>
        <dsp:cNvPr id="0" name=""/>
        <dsp:cNvSpPr/>
      </dsp:nvSpPr>
      <dsp:spPr>
        <a:xfrm>
          <a:off x="1059046" y="4234714"/>
          <a:ext cx="824971" cy="82497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CF845-99B1-384D-880B-BAF4884E5297}">
      <dsp:nvSpPr>
        <dsp:cNvPr id="0" name=""/>
        <dsp:cNvSpPr/>
      </dsp:nvSpPr>
      <dsp:spPr>
        <a:xfrm rot="10800000">
          <a:off x="1855764" y="0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i="0" kern="1200" dirty="0" err="1"/>
            <a:t>Food</a:t>
          </a:r>
          <a:r>
            <a:rPr lang="es-ES" sz="1400" b="1" i="0" kern="1200" dirty="0"/>
            <a:t> </a:t>
          </a:r>
          <a:r>
            <a:rPr lang="es-ES" sz="1400" b="1" i="0" kern="1200" dirty="0" err="1"/>
            <a:t>trucks</a:t>
          </a:r>
          <a:r>
            <a:rPr lang="es-ES" sz="1400" b="1" i="0" kern="1200" dirty="0"/>
            <a:t> y stands de tiendas</a:t>
          </a:r>
          <a:r>
            <a:rPr lang="es-419" sz="1400" b="1" i="0" kern="1200" dirty="0"/>
            <a:t> durante la semana de aniversario.</a:t>
          </a:r>
          <a:endParaRPr lang="es-CL" sz="1400" kern="1200" dirty="0"/>
        </a:p>
      </dsp:txBody>
      <dsp:txXfrm rot="10800000">
        <a:off x="2062007" y="0"/>
        <a:ext cx="5576283" cy="824971"/>
      </dsp:txXfrm>
    </dsp:sp>
    <dsp:sp modelId="{94C302DD-FBA0-F14A-B7ED-973C3CDBB0F4}">
      <dsp:nvSpPr>
        <dsp:cNvPr id="0" name=""/>
        <dsp:cNvSpPr/>
      </dsp:nvSpPr>
      <dsp:spPr>
        <a:xfrm>
          <a:off x="1010340" y="252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F0E8F-CF84-F44E-BEA3-F7283FEE28D3}">
      <dsp:nvSpPr>
        <dsp:cNvPr id="0" name=""/>
        <dsp:cNvSpPr/>
      </dsp:nvSpPr>
      <dsp:spPr>
        <a:xfrm rot="10800000">
          <a:off x="1884561" y="4235207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/>
            <a:t>Día domingo recogida general para los Cadetes de segundo año. Responsable: Cadete Castro</a:t>
          </a:r>
          <a:endParaRPr lang="es-CL" sz="1400" b="1" kern="1200" dirty="0"/>
        </a:p>
      </dsp:txBody>
      <dsp:txXfrm rot="10800000">
        <a:off x="2090804" y="4235207"/>
        <a:ext cx="5576283" cy="824971"/>
      </dsp:txXfrm>
    </dsp:sp>
    <dsp:sp modelId="{00C2F56F-0503-F242-92F9-8064F0BE42DB}">
      <dsp:nvSpPr>
        <dsp:cNvPr id="0" name=""/>
        <dsp:cNvSpPr/>
      </dsp:nvSpPr>
      <dsp:spPr>
        <a:xfrm>
          <a:off x="1010142" y="1044803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D57D89-ABFA-1840-919C-918D3F39929F}">
      <dsp:nvSpPr>
        <dsp:cNvPr id="0" name=""/>
        <dsp:cNvSpPr/>
      </dsp:nvSpPr>
      <dsp:spPr>
        <a:xfrm rot="10800000">
          <a:off x="1884561" y="2099032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/>
            <a:t>Tragatunes en todos los ranchos en comedor de cadetes.</a:t>
          </a:r>
        </a:p>
      </dsp:txBody>
      <dsp:txXfrm rot="10800000">
        <a:off x="2090804" y="2099032"/>
        <a:ext cx="5576283" cy="824971"/>
      </dsp:txXfrm>
    </dsp:sp>
    <dsp:sp modelId="{089ED2D9-7508-1E4D-8D66-A262B6C4AD53}">
      <dsp:nvSpPr>
        <dsp:cNvPr id="0" name=""/>
        <dsp:cNvSpPr/>
      </dsp:nvSpPr>
      <dsp:spPr>
        <a:xfrm>
          <a:off x="1040847" y="2104601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958D59-CC30-2842-8554-AEE1C6A8969B}">
      <dsp:nvSpPr>
        <dsp:cNvPr id="0" name=""/>
        <dsp:cNvSpPr/>
      </dsp:nvSpPr>
      <dsp:spPr>
        <a:xfrm rot="10800000">
          <a:off x="1884561" y="3199096"/>
          <a:ext cx="5782526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/>
            <a:t>Revista </a:t>
          </a:r>
          <a:r>
            <a:rPr lang="es-MX" sz="1400" b="1" kern="1200" dirty="0" smtClean="0"/>
            <a:t>Sr. Director día viernes y revista OFDIV día sábado previo al franco.</a:t>
          </a:r>
          <a:endParaRPr lang="es-MX" sz="1400" b="1" kern="1200" dirty="0"/>
        </a:p>
      </dsp:txBody>
      <dsp:txXfrm rot="10800000">
        <a:off x="2090804" y="3199096"/>
        <a:ext cx="5576283" cy="824971"/>
      </dsp:txXfrm>
    </dsp:sp>
    <dsp:sp modelId="{44272D00-2E81-A645-A8F8-7CCC5AF407FA}">
      <dsp:nvSpPr>
        <dsp:cNvPr id="0" name=""/>
        <dsp:cNvSpPr/>
      </dsp:nvSpPr>
      <dsp:spPr>
        <a:xfrm>
          <a:off x="1067337" y="3206323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BC65D-A2B5-46C7-85CD-FD2EB6A58B51}">
      <dsp:nvSpPr>
        <dsp:cNvPr id="0" name=""/>
        <dsp:cNvSpPr/>
      </dsp:nvSpPr>
      <dsp:spPr>
        <a:xfrm rot="10800000">
          <a:off x="1843693" y="1045102"/>
          <a:ext cx="5802707" cy="82497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789" tIns="53340" rIns="99568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/>
            <a:t>Requisar celulares y dispositivos electrónicos al inicio de la </a:t>
          </a:r>
          <a:r>
            <a:rPr lang="es-CL" sz="1400" b="1" kern="1200" dirty="0" smtClean="0"/>
            <a:t>semana, menos cadetes designados.</a:t>
          </a:r>
          <a:endParaRPr lang="es-CL" sz="1400" b="1" kern="1200" dirty="0"/>
        </a:p>
      </dsp:txBody>
      <dsp:txXfrm rot="10800000">
        <a:off x="2049936" y="1045102"/>
        <a:ext cx="5596464" cy="824971"/>
      </dsp:txXfrm>
    </dsp:sp>
    <dsp:sp modelId="{A68E8EA5-D180-4F4A-9334-048630DADF29}">
      <dsp:nvSpPr>
        <dsp:cNvPr id="0" name=""/>
        <dsp:cNvSpPr/>
      </dsp:nvSpPr>
      <dsp:spPr>
        <a:xfrm>
          <a:off x="1062382" y="4239441"/>
          <a:ext cx="824971" cy="8249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01109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9B7434-F266-4846-8109-8C2992355450}" type="datetimeFigureOut">
              <a:rPr lang="es-CL"/>
              <a:pPr>
                <a:defRPr/>
              </a:pPr>
              <a:t>28-07-2025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9440" y="4760328"/>
            <a:ext cx="5509283" cy="4508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517232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01109" y="9517232"/>
            <a:ext cx="2985495" cy="50135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016B1FD-EBD9-40F1-B39A-B4B9D38F1325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E0A2B0-D3CE-40B4-92A8-2F3D4A10B916}" type="slidenum">
              <a:rPr lang="es-CL" altLang="es-CL">
                <a:latin typeface="Calibri" panose="020F0502020204030204" pitchFamily="34" charset="0"/>
              </a:rPr>
              <a:pPr eaLnBrk="1" hangingPunct="1"/>
              <a:t>1</a:t>
            </a:fld>
            <a:endParaRPr lang="es-CL" altLang="es-CL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483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83205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3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68180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4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856965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3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5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365240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6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83467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7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80140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9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15434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10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79269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13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324218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18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05730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20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611514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22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400777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23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306402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24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544695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25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257411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27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8297875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64" name="Google Shape;564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0334CE-B0B9-44F1-AE34-4A148BC47D25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54635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42D63-6ACE-4DEB-B733-3F08CF5BE392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6CA4C-B18B-4101-BCD2-31ACCA21C410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43293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7F1951-45B2-4417-995E-5B5C627163F8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0F38-84C2-4204-AA6B-0879F0D0F7B9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4690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08304-86A1-46A4-9925-9D7BFBED3B3A}" type="datetime1">
              <a:rPr lang="es-CL" smtClean="0"/>
              <a:t>28-07-2025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5E77-1EA4-47B8-AEE8-FDBF0BDE16D5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6222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1D3FCF-A27A-4BE0-A27D-9149C98F119E}" type="datetime1">
              <a:rPr lang="es-CL" smtClean="0"/>
              <a:t>28-07-2025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3D811-1F62-4D61-9E88-1260DBF24019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89737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25861A-AE29-4B00-84C9-81BD3B14049E}" type="datetime1">
              <a:rPr lang="es-CL" smtClean="0"/>
              <a:t>28-07-2025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07055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DB74C4-6511-4997-BFDA-9BC9B2E52EFA}" type="datetime1">
              <a:rPr lang="es-CL" smtClean="0"/>
              <a:t>28-07-2025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03297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07F62D-2613-43F9-8149-995A70871702}" type="datetime1">
              <a:rPr lang="es-CL" smtClean="0"/>
              <a:t>28-07-2025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9EDD-E14E-4896-8F2F-C4E48F91685C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4529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4DE79D-EB7A-420F-A86D-E0A50BBC4122}" type="datetime1">
              <a:rPr lang="es-CL" smtClean="0"/>
              <a:t>28-07-2025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B9B49-E9C0-4DCA-9530-F93C3CFF078F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4974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F0C492-B1EA-432F-B37F-E4BAF8934991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E73A2-8331-4A0F-AFA5-6A6B237929DC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129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F8A33D-DACD-4C76-B0C1-20F4E5D15DDE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80051-FA9B-4B24-A116-EC146CD0BAA0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97167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E14448D-E505-4960-8B5B-74F5044B3CB0}" type="datetime1">
              <a:rPr lang="es-CL" smtClean="0"/>
              <a:t>28-07-2025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0675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6.jpeg"/><Relationship Id="rId5" Type="http://schemas.openxmlformats.org/officeDocument/2006/relationships/diagramLayout" Target="../diagrams/layout1.xml"/><Relationship Id="rId10" Type="http://schemas.openxmlformats.org/officeDocument/2006/relationships/image" Target="../media/image5.jpeg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18" Type="http://schemas.openxmlformats.org/officeDocument/2006/relationships/image" Target="../media/image23.png"/><Relationship Id="rId3" Type="http://schemas.openxmlformats.org/officeDocument/2006/relationships/image" Target="../media/image10.jpg"/><Relationship Id="rId7" Type="http://schemas.openxmlformats.org/officeDocument/2006/relationships/image" Target="../media/image3.pn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6.jpg"/><Relationship Id="rId5" Type="http://schemas.openxmlformats.org/officeDocument/2006/relationships/image" Target="../media/image7.sv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19" Type="http://schemas.openxmlformats.org/officeDocument/2006/relationships/image" Target="../media/image4.png"/><Relationship Id="rId4" Type="http://schemas.openxmlformats.org/officeDocument/2006/relationships/image" Target="../media/image11.pn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.pn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10" Type="http://schemas.openxmlformats.org/officeDocument/2006/relationships/image" Target="../media/image35.jpeg"/><Relationship Id="rId4" Type="http://schemas.openxmlformats.org/officeDocument/2006/relationships/image" Target="../media/image4.pn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8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51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1.pn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jp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Google Shape;107;p14">
            <a:extLst>
              <a:ext uri="{FF2B5EF4-FFF2-40B4-BE49-F238E27FC236}">
                <a16:creationId xmlns:a16="http://schemas.microsoft.com/office/drawing/2014/main" id="{42243254-C52F-9FB4-EBF9-47F0C7247C2B}"/>
              </a:ext>
            </a:extLst>
          </p:cNvPr>
          <p:cNvSpPr/>
          <p:nvPr/>
        </p:nvSpPr>
        <p:spPr>
          <a:xfrm>
            <a:off x="935595" y="4653136"/>
            <a:ext cx="7272808" cy="949663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PRESENTACIÓN SR. DIRECTOR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ANIVERSARIO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Nº207</a:t>
            </a:r>
            <a:endParaRPr lang="es-ES"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8AE8399-2389-D2F1-217A-675FDEC31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z="1100" smtClean="0"/>
              <a:pPr/>
              <a:t>1</a:t>
            </a:fld>
            <a:endParaRPr lang="es-CL" altLang="es-CL" sz="11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372" y="0"/>
            <a:ext cx="4524375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9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F40BB95-9118-08EF-323E-EEDA8D412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598013"/>
              </p:ext>
            </p:extLst>
          </p:nvPr>
        </p:nvGraphicFramePr>
        <p:xfrm>
          <a:off x="430924" y="1018537"/>
          <a:ext cx="8345214" cy="511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ORGANIGRAMA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405770E-7477-E00E-9FAC-15CEC007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</a:t>
            </a:fld>
            <a:endParaRPr lang="es-CL" altLang="es-CL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>
            <a:off x="3958092" y="1032681"/>
            <a:ext cx="1137920" cy="120041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Rectángulo redondeado 16"/>
          <p:cNvSpPr/>
          <p:nvPr/>
        </p:nvSpPr>
        <p:spPr>
          <a:xfrm>
            <a:off x="295350" y="3054606"/>
            <a:ext cx="1520205" cy="3308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b="1" dirty="0"/>
              <a:t>Cadete Tsukame</a:t>
            </a:r>
          </a:p>
        </p:txBody>
      </p:sp>
      <p:cxnSp>
        <p:nvCxnSpPr>
          <p:cNvPr id="31" name="Conector recto 30"/>
          <p:cNvCxnSpPr/>
          <p:nvPr/>
        </p:nvCxnSpPr>
        <p:spPr>
          <a:xfrm>
            <a:off x="3226825" y="2739409"/>
            <a:ext cx="1326652" cy="2196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Conector recto 32"/>
          <p:cNvCxnSpPr/>
          <p:nvPr/>
        </p:nvCxnSpPr>
        <p:spPr>
          <a:xfrm flipH="1">
            <a:off x="1969396" y="3753068"/>
            <a:ext cx="507528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Conector recto 36"/>
          <p:cNvCxnSpPr/>
          <p:nvPr/>
        </p:nvCxnSpPr>
        <p:spPr>
          <a:xfrm>
            <a:off x="1969396" y="3725061"/>
            <a:ext cx="0" cy="41523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Conector recto 38"/>
          <p:cNvCxnSpPr/>
          <p:nvPr/>
        </p:nvCxnSpPr>
        <p:spPr>
          <a:xfrm>
            <a:off x="7044679" y="3729356"/>
            <a:ext cx="1" cy="414731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Conector recto 41"/>
          <p:cNvCxnSpPr>
            <a:stCxn id="35" idx="0"/>
          </p:cNvCxnSpPr>
          <p:nvPr/>
        </p:nvCxnSpPr>
        <p:spPr>
          <a:xfrm flipH="1" flipV="1">
            <a:off x="4543265" y="3735488"/>
            <a:ext cx="4446" cy="31528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2" name="Elipse 51"/>
          <p:cNvSpPr/>
          <p:nvPr/>
        </p:nvSpPr>
        <p:spPr>
          <a:xfrm>
            <a:off x="1352836" y="4027913"/>
            <a:ext cx="1320800" cy="120315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3" name="Elipse 52"/>
          <p:cNvSpPr/>
          <p:nvPr/>
        </p:nvSpPr>
        <p:spPr>
          <a:xfrm>
            <a:off x="3931504" y="4026368"/>
            <a:ext cx="1191096" cy="115607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Elipse 53"/>
          <p:cNvSpPr/>
          <p:nvPr/>
        </p:nvSpPr>
        <p:spPr>
          <a:xfrm>
            <a:off x="6506939" y="4075796"/>
            <a:ext cx="1158240" cy="11552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 redondeado 14"/>
          <p:cNvSpPr/>
          <p:nvPr/>
        </p:nvSpPr>
        <p:spPr>
          <a:xfrm>
            <a:off x="1259651" y="5821886"/>
            <a:ext cx="1533462" cy="28385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b="1" dirty="0" smtClean="0"/>
              <a:t>Cadete Izquierdo</a:t>
            </a:r>
            <a:endParaRPr lang="es-CL" sz="1400" b="1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3794961" y="5827097"/>
            <a:ext cx="1543860" cy="26945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b="1" dirty="0"/>
              <a:t>Cadete Meléndez</a:t>
            </a:r>
          </a:p>
        </p:txBody>
      </p:sp>
      <p:sp>
        <p:nvSpPr>
          <p:cNvPr id="20" name="Rectángulo redondeado 19"/>
          <p:cNvSpPr/>
          <p:nvPr/>
        </p:nvSpPr>
        <p:spPr>
          <a:xfrm>
            <a:off x="343343" y="2583888"/>
            <a:ext cx="1427686" cy="3082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Coordinador</a:t>
            </a:r>
            <a:endParaRPr lang="es-CL" b="1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5323759" y="1444528"/>
            <a:ext cx="2268382" cy="3210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Coordinador General</a:t>
            </a:r>
            <a:endParaRPr lang="es-CL" b="1" dirty="0"/>
          </a:p>
        </p:txBody>
      </p:sp>
      <p:sp>
        <p:nvSpPr>
          <p:cNvPr id="30" name="Rectángulo redondeado 29"/>
          <p:cNvSpPr/>
          <p:nvPr/>
        </p:nvSpPr>
        <p:spPr>
          <a:xfrm>
            <a:off x="1352836" y="5371794"/>
            <a:ext cx="1320800" cy="29684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Tramoyas</a:t>
            </a:r>
            <a:endParaRPr lang="es-CL" b="1" dirty="0"/>
          </a:p>
        </p:txBody>
      </p:sp>
      <p:sp>
        <p:nvSpPr>
          <p:cNvPr id="32" name="Rectángulo redondeado 31"/>
          <p:cNvSpPr/>
          <p:nvPr/>
        </p:nvSpPr>
        <p:spPr>
          <a:xfrm>
            <a:off x="3890151" y="5372504"/>
            <a:ext cx="1326652" cy="290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Fiesta</a:t>
            </a:r>
            <a:endParaRPr lang="es-CL" b="1" dirty="0"/>
          </a:p>
        </p:txBody>
      </p:sp>
      <p:sp>
        <p:nvSpPr>
          <p:cNvPr id="34" name="Rectángulo redondeado 33"/>
          <p:cNvSpPr/>
          <p:nvPr/>
        </p:nvSpPr>
        <p:spPr>
          <a:xfrm>
            <a:off x="6344996" y="5384146"/>
            <a:ext cx="1538119" cy="290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Presupuestos</a:t>
            </a:r>
            <a:endParaRPr lang="es-CL" b="1" dirty="0"/>
          </a:p>
        </p:txBody>
      </p:sp>
      <p:cxnSp>
        <p:nvCxnSpPr>
          <p:cNvPr id="13" name="Conector recto 12"/>
          <p:cNvCxnSpPr>
            <a:stCxn id="29" idx="4"/>
          </p:cNvCxnSpPr>
          <p:nvPr/>
        </p:nvCxnSpPr>
        <p:spPr>
          <a:xfrm>
            <a:off x="4535766" y="2238795"/>
            <a:ext cx="11945" cy="1496693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9" name="Imagen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31" y="1058880"/>
            <a:ext cx="1129669" cy="11799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ángulo redondeado 7"/>
          <p:cNvSpPr/>
          <p:nvPr/>
        </p:nvSpPr>
        <p:spPr>
          <a:xfrm>
            <a:off x="5740208" y="1899725"/>
            <a:ext cx="1533462" cy="32405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b="1" dirty="0"/>
              <a:t>Cadete Chávez</a:t>
            </a:r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71" y="4050777"/>
            <a:ext cx="1153680" cy="11856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468" y="4053451"/>
            <a:ext cx="1163125" cy="1213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Rectángulo redondeado 18"/>
          <p:cNvSpPr/>
          <p:nvPr/>
        </p:nvSpPr>
        <p:spPr>
          <a:xfrm>
            <a:off x="6378263" y="5852219"/>
            <a:ext cx="1538118" cy="24413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b="1" dirty="0"/>
              <a:t>Cadete </a:t>
            </a:r>
            <a:r>
              <a:rPr lang="es-CL" sz="1400" b="1" dirty="0" smtClean="0"/>
              <a:t>AB Rivas</a:t>
            </a:r>
            <a:endParaRPr lang="es-CL" sz="1400" b="1" dirty="0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172" y="4035748"/>
            <a:ext cx="1309963" cy="12381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208" y="2160221"/>
            <a:ext cx="1151368" cy="11513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3689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OBJETIVO GENERAL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405770E-7477-E00E-9FAC-15CEC007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3</a:t>
            </a:fld>
            <a:endParaRPr lang="es-CL" altLang="es-CL" dirty="0"/>
          </a:p>
        </p:txBody>
      </p:sp>
      <p:sp>
        <p:nvSpPr>
          <p:cNvPr id="4" name="CuadroTexto 3"/>
          <p:cNvSpPr txBox="1"/>
          <p:nvPr/>
        </p:nvSpPr>
        <p:spPr>
          <a:xfrm>
            <a:off x="477076" y="1338077"/>
            <a:ext cx="8117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3600" b="1" dirty="0">
                <a:solidFill>
                  <a:schemeClr val="bg1"/>
                </a:solidFill>
                <a:latin typeface="+mn-lt"/>
              </a:rPr>
              <a:t>Conmemorar el aniversario de 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nuestra </a:t>
            </a:r>
            <a:r>
              <a:rPr lang="es-MX" sz="3600" b="1" dirty="0">
                <a:solidFill>
                  <a:schemeClr val="bg1"/>
                </a:solidFill>
                <a:latin typeface="+mn-lt"/>
              </a:rPr>
              <a:t>Escuela Naval a través de un 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variado programa </a:t>
            </a:r>
            <a:r>
              <a:rPr lang="es-MX" sz="3600" b="1" dirty="0">
                <a:solidFill>
                  <a:schemeClr val="bg1"/>
                </a:solidFill>
                <a:latin typeface="+mn-lt"/>
              </a:rPr>
              <a:t>de actividades orientadas a fortalecer la cohesión del Cuerpo de Cadetes, consolidar 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la camaradería y </a:t>
            </a:r>
            <a:r>
              <a:rPr lang="es-MX" sz="3600" b="1" dirty="0">
                <a:solidFill>
                  <a:schemeClr val="bg1"/>
                </a:solidFill>
                <a:latin typeface="+mn-lt"/>
              </a:rPr>
              <a:t>reafirmar los valores y tradiciones que sustentan la formación 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naval en base al </a:t>
            </a:r>
            <a:r>
              <a:rPr lang="es-MX" sz="3600" b="1" dirty="0">
                <a:solidFill>
                  <a:schemeClr val="bg1"/>
                </a:solidFill>
                <a:latin typeface="+mn-lt"/>
              </a:rPr>
              <a:t>E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thos </a:t>
            </a:r>
            <a:r>
              <a:rPr lang="es-MX" sz="3600" b="1" dirty="0">
                <a:solidFill>
                  <a:schemeClr val="bg1"/>
                </a:solidFill>
                <a:latin typeface="+mn-lt"/>
              </a:rPr>
              <a:t>N</a:t>
            </a:r>
            <a:r>
              <a:rPr lang="es-MX" sz="3600" b="1" dirty="0" smtClean="0">
                <a:solidFill>
                  <a:schemeClr val="bg1"/>
                </a:solidFill>
                <a:latin typeface="+mn-lt"/>
              </a:rPr>
              <a:t>aval.</a:t>
            </a:r>
            <a:endParaRPr lang="es-CL" sz="3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4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F40BB95-9118-08EF-323E-EEDA8D412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9815237"/>
              </p:ext>
            </p:extLst>
          </p:nvPr>
        </p:nvGraphicFramePr>
        <p:xfrm>
          <a:off x="430924" y="1018537"/>
          <a:ext cx="8345214" cy="511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405770E-7477-E00E-9FAC-15CEC007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4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15317"/>
            <a:ext cx="9110298" cy="552249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Google Shape;107;p14">
            <a:extLst>
              <a:ext uri="{FF2B5EF4-FFF2-40B4-BE49-F238E27FC236}">
                <a16:creationId xmlns:a16="http://schemas.microsoft.com/office/drawing/2014/main" id="{7A8C95B1-D291-5F58-1822-4B035231A9F9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TRAMOYAS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ráfico 12" descr="Arrow Up con relleno sólido">
            <a:extLst>
              <a:ext uri="{FF2B5EF4-FFF2-40B4-BE49-F238E27FC236}">
                <a16:creationId xmlns:a16="http://schemas.microsoft.com/office/drawing/2014/main" id="{86FA1E1A-8C1A-6C4C-595B-481C4A121A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407284">
            <a:off x="2765956" y="1787302"/>
            <a:ext cx="914400" cy="1729057"/>
          </a:xfrm>
          <a:prstGeom prst="rect">
            <a:avLst/>
          </a:prstGeom>
        </p:spPr>
      </p:pic>
      <p:sp>
        <p:nvSpPr>
          <p:cNvPr id="17" name="Google Shape;125;p16">
            <a:extLst>
              <a:ext uri="{FF2B5EF4-FFF2-40B4-BE49-F238E27FC236}">
                <a16:creationId xmlns:a16="http://schemas.microsoft.com/office/drawing/2014/main" id="{2DBB9F13-3A3E-08A5-D78A-74D0410EA592}"/>
              </a:ext>
            </a:extLst>
          </p:cNvPr>
          <p:cNvSpPr txBox="1">
            <a:spLocks/>
          </p:cNvSpPr>
          <p:nvPr/>
        </p:nvSpPr>
        <p:spPr>
          <a:xfrm>
            <a:off x="814485" y="958052"/>
            <a:ext cx="2104187" cy="166636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ENTRADA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Gráfico 20" descr="Arrow Up con relleno sólido">
            <a:extLst>
              <a:ext uri="{FF2B5EF4-FFF2-40B4-BE49-F238E27FC236}">
                <a16:creationId xmlns:a16="http://schemas.microsoft.com/office/drawing/2014/main" id="{6FB25ACE-8D3C-8DB3-8381-C12D45119C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24533">
            <a:off x="4136400" y="2728339"/>
            <a:ext cx="914400" cy="1436332"/>
          </a:xfrm>
          <a:prstGeom prst="rect">
            <a:avLst/>
          </a:prstGeom>
        </p:spPr>
      </p:pic>
      <p:sp>
        <p:nvSpPr>
          <p:cNvPr id="22" name="Google Shape;125;p16">
            <a:extLst>
              <a:ext uri="{FF2B5EF4-FFF2-40B4-BE49-F238E27FC236}">
                <a16:creationId xmlns:a16="http://schemas.microsoft.com/office/drawing/2014/main" id="{C1D0E5DD-D0CA-7DC0-4898-BC380A6B6DA4}"/>
              </a:ext>
            </a:extLst>
          </p:cNvPr>
          <p:cNvSpPr txBox="1">
            <a:spLocks/>
          </p:cNvSpPr>
          <p:nvPr/>
        </p:nvSpPr>
        <p:spPr>
          <a:xfrm>
            <a:off x="3110217" y="3979708"/>
            <a:ext cx="2152172" cy="1894407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ROMANCE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" name="Gráfico 23" descr="Arrow Up con relleno sólido">
            <a:extLst>
              <a:ext uri="{FF2B5EF4-FFF2-40B4-BE49-F238E27FC236}">
                <a16:creationId xmlns:a16="http://schemas.microsoft.com/office/drawing/2014/main" id="{EF3A7D29-FB87-40E5-940A-9336B2D75C7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4614283">
            <a:off x="4328739" y="2128111"/>
            <a:ext cx="914400" cy="1105626"/>
          </a:xfrm>
          <a:prstGeom prst="rect">
            <a:avLst/>
          </a:prstGeom>
        </p:spPr>
      </p:pic>
      <p:sp>
        <p:nvSpPr>
          <p:cNvPr id="25" name="Google Shape;125;p16">
            <a:extLst>
              <a:ext uri="{FF2B5EF4-FFF2-40B4-BE49-F238E27FC236}">
                <a16:creationId xmlns:a16="http://schemas.microsoft.com/office/drawing/2014/main" id="{30DA3D2D-311C-5793-B695-8AC9CD703843}"/>
              </a:ext>
            </a:extLst>
          </p:cNvPr>
          <p:cNvSpPr txBox="1">
            <a:spLocks/>
          </p:cNvSpPr>
          <p:nvPr/>
        </p:nvSpPr>
        <p:spPr>
          <a:xfrm>
            <a:off x="4208020" y="922111"/>
            <a:ext cx="1926263" cy="1513899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TERROR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" name="Gráfico 26" descr="Arrow Up con relleno sólido">
            <a:extLst>
              <a:ext uri="{FF2B5EF4-FFF2-40B4-BE49-F238E27FC236}">
                <a16:creationId xmlns:a16="http://schemas.microsoft.com/office/drawing/2014/main" id="{48CF0B16-8782-14D8-16EC-0E2909E603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962720">
            <a:off x="2907083" y="2747853"/>
            <a:ext cx="914400" cy="2018649"/>
          </a:xfrm>
          <a:prstGeom prst="rect">
            <a:avLst/>
          </a:prstGeom>
        </p:spPr>
      </p:pic>
      <p:sp>
        <p:nvSpPr>
          <p:cNvPr id="28" name="Google Shape;125;p16">
            <a:extLst>
              <a:ext uri="{FF2B5EF4-FFF2-40B4-BE49-F238E27FC236}">
                <a16:creationId xmlns:a16="http://schemas.microsoft.com/office/drawing/2014/main" id="{EE112310-C75B-DA60-4107-25D404EF5CC9}"/>
              </a:ext>
            </a:extLst>
          </p:cNvPr>
          <p:cNvSpPr txBox="1">
            <a:spLocks/>
          </p:cNvSpPr>
          <p:nvPr/>
        </p:nvSpPr>
        <p:spPr>
          <a:xfrm>
            <a:off x="882738" y="3676068"/>
            <a:ext cx="2046442" cy="1479990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CIENCIA FICCIÓN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125;p16">
            <a:extLst>
              <a:ext uri="{FF2B5EF4-FFF2-40B4-BE49-F238E27FC236}">
                <a16:creationId xmlns:a16="http://schemas.microsoft.com/office/drawing/2014/main" id="{AE74BD6C-92C3-5F9B-B336-C68E7D83E255}"/>
              </a:ext>
            </a:extLst>
          </p:cNvPr>
          <p:cNvSpPr txBox="1">
            <a:spLocks/>
          </p:cNvSpPr>
          <p:nvPr/>
        </p:nvSpPr>
        <p:spPr>
          <a:xfrm>
            <a:off x="7397588" y="2504831"/>
            <a:ext cx="1712711" cy="1405796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COMEDIA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" name="Gráfico 32" descr="Arrow Up con relleno sólido">
            <a:extLst>
              <a:ext uri="{FF2B5EF4-FFF2-40B4-BE49-F238E27FC236}">
                <a16:creationId xmlns:a16="http://schemas.microsoft.com/office/drawing/2014/main" id="{B622B072-F31D-1201-A55E-B4829678BF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8509811">
            <a:off x="6537904" y="2159010"/>
            <a:ext cx="914400" cy="1433193"/>
          </a:xfrm>
          <a:prstGeom prst="rect">
            <a:avLst/>
          </a:prstGeom>
        </p:spPr>
      </p:pic>
      <p:sp>
        <p:nvSpPr>
          <p:cNvPr id="34" name="Google Shape;125;p16">
            <a:extLst>
              <a:ext uri="{FF2B5EF4-FFF2-40B4-BE49-F238E27FC236}">
                <a16:creationId xmlns:a16="http://schemas.microsoft.com/office/drawing/2014/main" id="{6D68BDC2-4298-026A-A267-0672BFB66F6B}"/>
              </a:ext>
            </a:extLst>
          </p:cNvPr>
          <p:cNvSpPr txBox="1">
            <a:spLocks/>
          </p:cNvSpPr>
          <p:nvPr/>
        </p:nvSpPr>
        <p:spPr>
          <a:xfrm>
            <a:off x="2703668" y="5823977"/>
            <a:ext cx="3813708" cy="531674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Presupuesto: </a:t>
            </a: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$6.634.221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B4535F05-97ED-7846-55D3-A1FD42AEF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37" name="Proceso alternativo 5">
            <a:extLst>
              <a:ext uri="{FF2B5EF4-FFF2-40B4-BE49-F238E27FC236}">
                <a16:creationId xmlns:a16="http://schemas.microsoft.com/office/drawing/2014/main" id="{A01C5DD9-64E7-D907-2F7D-2C729BF423A7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Google Shape;125;p16">
            <a:extLst>
              <a:ext uri="{FF2B5EF4-FFF2-40B4-BE49-F238E27FC236}">
                <a16:creationId xmlns:a16="http://schemas.microsoft.com/office/drawing/2014/main" id="{C453E2D7-1AE6-A459-9216-39B36827AB87}"/>
              </a:ext>
            </a:extLst>
          </p:cNvPr>
          <p:cNvSpPr txBox="1">
            <a:spLocks/>
          </p:cNvSpPr>
          <p:nvPr/>
        </p:nvSpPr>
        <p:spPr>
          <a:xfrm>
            <a:off x="5405484" y="3578273"/>
            <a:ext cx="1936558" cy="17087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ACCIÓN</a:t>
            </a:r>
            <a:endParaRPr lang="es-CL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áfico 8" descr="Arrow Up con relleno sólido">
            <a:extLst>
              <a:ext uri="{FF2B5EF4-FFF2-40B4-BE49-F238E27FC236}">
                <a16:creationId xmlns:a16="http://schemas.microsoft.com/office/drawing/2014/main" id="{4027708D-5FFA-199A-A5F6-399F2C18FA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0056376">
            <a:off x="4981181" y="2343497"/>
            <a:ext cx="914400" cy="1512724"/>
          </a:xfrm>
          <a:prstGeom prst="rect">
            <a:avLst/>
          </a:prstGeom>
        </p:spPr>
      </p:pic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75C2F0A1-8773-D995-0407-B92C3E868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5</a:t>
            </a:fld>
            <a:endParaRPr lang="es-CL" altLang="es-CL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081" y="2874944"/>
            <a:ext cx="1594218" cy="101866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52" y="4102641"/>
            <a:ext cx="1507737" cy="94233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67594"/>
            <a:ext cx="1353994" cy="101418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925" y="4153903"/>
            <a:ext cx="1730119" cy="97319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109" y="4348574"/>
            <a:ext cx="1238064" cy="139548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89" y="1384641"/>
            <a:ext cx="1493585" cy="1120189"/>
          </a:xfrm>
          <a:prstGeom prst="rect">
            <a:avLst/>
          </a:prstGeom>
        </p:spPr>
      </p:pic>
      <p:sp>
        <p:nvSpPr>
          <p:cNvPr id="18" name="Rectángulo 17"/>
          <p:cNvSpPr/>
          <p:nvPr/>
        </p:nvSpPr>
        <p:spPr>
          <a:xfrm>
            <a:off x="6755737" y="970883"/>
            <a:ext cx="2154583" cy="1470044"/>
          </a:xfrm>
          <a:prstGeom prst="rect">
            <a:avLst/>
          </a:prstGeom>
          <a:solidFill>
            <a:schemeClr val="accent1">
              <a:lumMod val="60000"/>
              <a:lumOff val="40000"/>
              <a:alpha val="86000"/>
            </a:schemeClr>
          </a:solidFill>
          <a:ln>
            <a:solidFill>
              <a:schemeClr val="tx1">
                <a:alpha val="8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028" y="1418666"/>
            <a:ext cx="1465952" cy="949328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6783564" y="1000439"/>
            <a:ext cx="2398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latin typeface="+mn-lt"/>
              </a:rPr>
              <a:t>DIBUJOS ANIMADOS</a:t>
            </a:r>
            <a:endParaRPr lang="es-CL" b="1" dirty="0">
              <a:latin typeface="+mn-lt"/>
            </a:endParaRPr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8554080">
            <a:off x="4948506" y="1511874"/>
            <a:ext cx="2239121" cy="1517504"/>
          </a:xfrm>
          <a:prstGeom prst="rect">
            <a:avLst/>
          </a:prstGeom>
        </p:spPr>
      </p:pic>
      <p:sp>
        <p:nvSpPr>
          <p:cNvPr id="30" name="Rectángulo 29"/>
          <p:cNvSpPr/>
          <p:nvPr/>
        </p:nvSpPr>
        <p:spPr>
          <a:xfrm>
            <a:off x="2560000" y="955951"/>
            <a:ext cx="1932298" cy="1457046"/>
          </a:xfrm>
          <a:prstGeom prst="rect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CuadroTexto 35"/>
          <p:cNvSpPr txBox="1"/>
          <p:nvPr/>
        </p:nvSpPr>
        <p:spPr>
          <a:xfrm>
            <a:off x="2850499" y="1036322"/>
            <a:ext cx="1590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+mn-lt"/>
              </a:rPr>
              <a:t>COMEDOR</a:t>
            </a:r>
            <a:endParaRPr lang="es-CL" b="1" dirty="0">
              <a:latin typeface="+mn-lt"/>
            </a:endParaRPr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382" y="1387261"/>
            <a:ext cx="1224630" cy="987712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18453496">
            <a:off x="3956039" y="1206200"/>
            <a:ext cx="1693710" cy="1784648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6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22" grpId="0" animBg="1"/>
      <p:bldP spid="22" grpId="1" animBg="1"/>
      <p:bldP spid="25" grpId="0" animBg="1"/>
      <p:bldP spid="25" grpId="1" animBg="1"/>
      <p:bldP spid="28" grpId="0" animBg="1"/>
      <p:bldP spid="28" grpId="1" animBg="1"/>
      <p:bldP spid="31" grpId="0" animBg="1"/>
      <p:bldP spid="31" grpId="1" animBg="1"/>
      <p:bldP spid="2" grpId="1" animBg="1"/>
      <p:bldP spid="2" grpId="2" animBg="1"/>
      <p:bldP spid="18" grpId="0" animBg="1"/>
      <p:bldP spid="18" grpId="1" animBg="1"/>
      <p:bldP spid="19" grpId="0"/>
      <p:bldP spid="19" grpId="1"/>
      <p:bldP spid="30" grpId="0" animBg="1"/>
      <p:bldP spid="30" grpId="1" animBg="1"/>
      <p:bldP spid="36" grpId="0"/>
      <p:bldP spid="3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F40BB95-9118-08EF-323E-EEDA8D412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9777140"/>
              </p:ext>
            </p:extLst>
          </p:nvPr>
        </p:nvGraphicFramePr>
        <p:xfrm>
          <a:off x="430924" y="1018537"/>
          <a:ext cx="8345214" cy="511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57F59BD-5BC2-A31D-087A-1CBBAB550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6</a:t>
            </a:fld>
            <a:endParaRPr lang="es-CL" altLang="es-CL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9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PRONÓSTICO METEOROLÓGICO 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57F59BD-5BC2-A31D-087A-1CBBAB550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7</a:t>
            </a:fld>
            <a:endParaRPr lang="es-CL" altLang="es-CL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4" b="13865"/>
          <a:stretch/>
        </p:blipFill>
        <p:spPr>
          <a:xfrm>
            <a:off x="5009147" y="1360717"/>
            <a:ext cx="3163253" cy="424542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5" b="14220"/>
          <a:stretch/>
        </p:blipFill>
        <p:spPr>
          <a:xfrm>
            <a:off x="737698" y="1360717"/>
            <a:ext cx="3163253" cy="431074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8B58F8B-12DF-C032-8924-0BE837D4FFF9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LUNES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Picture 4" descr="Escuela Naval “Arturo Prat” celebra un nuevo Aniversario con solemne  ceremonia – Radio Festival">
            <a:extLst>
              <a:ext uri="{FF2B5EF4-FFF2-40B4-BE49-F238E27FC236}">
                <a16:creationId xmlns:a16="http://schemas.microsoft.com/office/drawing/2014/main" id="{57B02CDC-DF09-F0C6-E1B2-BBE5096C3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075" y="1459020"/>
            <a:ext cx="6375911" cy="425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3CABC57-562A-C8E2-37C5-04D975B7B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8</a:t>
            </a:fld>
            <a:endParaRPr lang="es-CL" altLang="es-CL" sz="11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5" y="971045"/>
            <a:ext cx="1806536" cy="510318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8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1;p14">
            <a:extLst>
              <a:ext uri="{FF2B5EF4-FFF2-40B4-BE49-F238E27FC236}">
                <a16:creationId xmlns:a16="http://schemas.microsoft.com/office/drawing/2014/main" id="{767F69CC-915A-F9D7-A152-FB636786142C}"/>
              </a:ext>
            </a:extLst>
          </p:cNvPr>
          <p:cNvSpPr txBox="1">
            <a:spLocks noGrp="1"/>
          </p:cNvSpPr>
          <p:nvPr/>
        </p:nvSpPr>
        <p:spPr>
          <a:xfrm>
            <a:off x="2411759" y="1070091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fontAlgn="t">
              <a:spcBef>
                <a:spcPts val="0"/>
              </a:spcBef>
            </a:pPr>
            <a:endParaRPr lang="es-CL" sz="2000" dirty="0">
              <a:latin typeface="Arial" panose="020B0604020202020204" pitchFamily="34" charset="0"/>
            </a:endParaRPr>
          </a:p>
        </p:txBody>
      </p:sp>
      <p:sp>
        <p:nvSpPr>
          <p:cNvPr id="10" name="Google Shape;107;p14">
            <a:extLst>
              <a:ext uri="{FF2B5EF4-FFF2-40B4-BE49-F238E27FC236}">
                <a16:creationId xmlns:a16="http://schemas.microsoft.com/office/drawing/2014/main" id="{F1168204-1CC5-B203-B905-9E23C6E9CB68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MARTES 5</a:t>
            </a:r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78679D4-DDF8-6E48-8705-6A4FB8E1A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9</a:t>
            </a:fld>
            <a:endParaRPr lang="es-CL" altLang="es-CL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59" y="5572826"/>
            <a:ext cx="3279932" cy="53649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6684" y="5579445"/>
            <a:ext cx="3279932" cy="536494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2510132" y="5663026"/>
            <a:ext cx="263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latin typeface="+mn-lt"/>
              </a:rPr>
              <a:t>Presupuesto: $</a:t>
            </a:r>
            <a:r>
              <a:rPr lang="es-CL" b="1" dirty="0" smtClean="0">
                <a:latin typeface="+mn-lt"/>
              </a:rPr>
              <a:t>150.000</a:t>
            </a:r>
            <a:endParaRPr lang="es-CL" b="1" dirty="0">
              <a:latin typeface="+mn-lt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5790063" y="5688041"/>
            <a:ext cx="32916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latin typeface="+mn-lt"/>
              </a:rPr>
              <a:t>Responsable: Cadete </a:t>
            </a:r>
            <a:r>
              <a:rPr lang="es-CL" b="1" dirty="0" smtClean="0">
                <a:latin typeface="+mn-lt"/>
              </a:rPr>
              <a:t>Azas</a:t>
            </a:r>
            <a:endParaRPr lang="es-CL" b="1" dirty="0">
              <a:latin typeface="+mn-lt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27" y="2267558"/>
            <a:ext cx="3183848" cy="1856449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2623130" y="2164869"/>
            <a:ext cx="265912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Broma a primer año.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Test de drogas aleatorios.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Posible red de narcotráfico a bordo.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Apoyo de un can de la capitanía de puerto. 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3" y="1022819"/>
            <a:ext cx="2159629" cy="516894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7359" y="-80127"/>
            <a:ext cx="1040674" cy="11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70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1;p14">
            <a:extLst>
              <a:ext uri="{FF2B5EF4-FFF2-40B4-BE49-F238E27FC236}">
                <a16:creationId xmlns:a16="http://schemas.microsoft.com/office/drawing/2014/main" id="{B7905F25-BBC0-F186-01A9-443D8AE5FDCE}"/>
              </a:ext>
            </a:extLst>
          </p:cNvPr>
          <p:cNvSpPr txBox="1">
            <a:spLocks noGrp="1"/>
          </p:cNvSpPr>
          <p:nvPr/>
        </p:nvSpPr>
        <p:spPr>
          <a:xfrm>
            <a:off x="2377447" y="1288968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D5252702-84B6-F848-933E-2618AB082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10</a:t>
            </a:fld>
            <a:endParaRPr lang="es-CL" altLang="es-CL" dirty="0"/>
          </a:p>
        </p:txBody>
      </p:sp>
      <p:sp>
        <p:nvSpPr>
          <p:cNvPr id="12" name="Google Shape;125;p16">
            <a:extLst>
              <a:ext uri="{FF2B5EF4-FFF2-40B4-BE49-F238E27FC236}">
                <a16:creationId xmlns:a16="http://schemas.microsoft.com/office/drawing/2014/main" id="{52BEF482-EEDB-F898-0BDD-095669C6D09F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2411761" y="5661355"/>
            <a:ext cx="3197770" cy="531813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Presupuesto: 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$978.796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84" y="1299393"/>
            <a:ext cx="3099539" cy="225534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7" y="1298526"/>
            <a:ext cx="3251194" cy="225621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84" y="3536408"/>
            <a:ext cx="3099539" cy="199039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7" y="3546342"/>
            <a:ext cx="3232084" cy="1980461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5786115" y="5661355"/>
            <a:ext cx="3266445" cy="525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Título 14"/>
          <p:cNvSpPr>
            <a:spLocks noGrp="1"/>
          </p:cNvSpPr>
          <p:nvPr>
            <p:ph type="title"/>
          </p:nvPr>
        </p:nvSpPr>
        <p:spPr>
          <a:xfrm>
            <a:off x="5690919" y="5575921"/>
            <a:ext cx="3620775" cy="77381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800" b="1" dirty="0" smtClean="0">
                <a:latin typeface="+mn-lt"/>
              </a:rPr>
              <a:t>Responsable: Cadete IM Mora</a:t>
            </a:r>
            <a:endParaRPr lang="es-CL" sz="1800" b="1" dirty="0">
              <a:latin typeface="+mn-lt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84" y="1025924"/>
            <a:ext cx="1919166" cy="5240223"/>
          </a:xfrm>
          <a:prstGeom prst="rect">
            <a:avLst/>
          </a:prstGeom>
        </p:spPr>
      </p:pic>
      <p:sp>
        <p:nvSpPr>
          <p:cNvPr id="19" name="Google Shape;107;p14">
            <a:extLst>
              <a:ext uri="{FF2B5EF4-FFF2-40B4-BE49-F238E27FC236}">
                <a16:creationId xmlns:a16="http://schemas.microsoft.com/office/drawing/2014/main" id="{F1168204-1CC5-B203-B905-9E23C6E9CB68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MARTES 5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774" y="2067875"/>
            <a:ext cx="3418521" cy="256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2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01;p14">
            <a:extLst>
              <a:ext uri="{FF2B5EF4-FFF2-40B4-BE49-F238E27FC236}">
                <a16:creationId xmlns:a16="http://schemas.microsoft.com/office/drawing/2014/main" id="{BD8505DA-EF69-6F39-4463-605FEB31C4D8}"/>
              </a:ext>
            </a:extLst>
          </p:cNvPr>
          <p:cNvSpPr txBox="1">
            <a:spLocks noGrp="1"/>
          </p:cNvSpPr>
          <p:nvPr/>
        </p:nvSpPr>
        <p:spPr>
          <a:xfrm>
            <a:off x="2149153" y="1296604"/>
            <a:ext cx="6759093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4FA3CE89-890D-AC31-1E3F-03BB8360E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152" y="1324238"/>
            <a:ext cx="3949764" cy="4241153"/>
          </a:xfrm>
          <a:prstGeom prst="rect">
            <a:avLst/>
          </a:prstGeom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1D83360B-26F1-6500-AFE8-D3B6A6BC20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917" y="1331410"/>
            <a:ext cx="2809329" cy="4226811"/>
          </a:xfrm>
          <a:prstGeom prst="rect">
            <a:avLst/>
          </a:prstGeom>
        </p:spPr>
      </p:pic>
      <p:sp>
        <p:nvSpPr>
          <p:cNvPr id="10" name="Google Shape;107;p14">
            <a:extLst>
              <a:ext uri="{FF2B5EF4-FFF2-40B4-BE49-F238E27FC236}">
                <a16:creationId xmlns:a16="http://schemas.microsoft.com/office/drawing/2014/main" id="{26040A2F-290E-B866-4E2B-3029B3E8C3AC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MARTES 5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3F51F8BB-9913-4CCE-9432-E839FB323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11</a:t>
            </a:fld>
            <a:endParaRPr lang="es-CL" altLang="es-CL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9152" y="5709855"/>
            <a:ext cx="3327087" cy="53649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9068" y="5719951"/>
            <a:ext cx="3279932" cy="536494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2330861" y="5803532"/>
            <a:ext cx="263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latin typeface="+mn-lt"/>
              </a:rPr>
              <a:t>Presupuesto: </a:t>
            </a:r>
            <a:r>
              <a:rPr lang="es-CL" b="1" dirty="0" smtClean="0">
                <a:latin typeface="+mn-lt"/>
              </a:rPr>
              <a:t>$410.000</a:t>
            </a:r>
            <a:endParaRPr lang="es-CL" b="1" dirty="0">
              <a:latin typeface="+mn-lt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5670460" y="5793436"/>
            <a:ext cx="3108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Responsable: Cadete Acuña</a:t>
            </a:r>
            <a:endParaRPr lang="es-CL" b="1" dirty="0">
              <a:latin typeface="+mn-lt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9" y="942128"/>
            <a:ext cx="1943777" cy="5307422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7927" y="-98486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2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2916CD-8E6C-F767-14D8-A00D8B441C55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MIÉRCOLES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01;p14">
            <a:extLst>
              <a:ext uri="{FF2B5EF4-FFF2-40B4-BE49-F238E27FC236}">
                <a16:creationId xmlns:a16="http://schemas.microsoft.com/office/drawing/2014/main" id="{0E8C4FE5-BFFC-19FB-EC95-C238EC314880}"/>
              </a:ext>
            </a:extLst>
          </p:cNvPr>
          <p:cNvSpPr txBox="1">
            <a:spLocks noGrp="1"/>
          </p:cNvSpPr>
          <p:nvPr/>
        </p:nvSpPr>
        <p:spPr>
          <a:xfrm>
            <a:off x="2403613" y="1288969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AAA26B0-6DA4-223E-FC76-8697BA72E029}"/>
              </a:ext>
            </a:extLst>
          </p:cNvPr>
          <p:cNvSpPr txBox="1"/>
          <p:nvPr/>
        </p:nvSpPr>
        <p:spPr>
          <a:xfrm>
            <a:off x="5726333" y="1687263"/>
            <a:ext cx="28637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+mn-lt"/>
              </a:rPr>
              <a:t>Actividades: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+mn-lt"/>
              </a:rPr>
              <a:t>Premiaciones brigadieres.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latin typeface="+mn-lt"/>
              </a:rPr>
              <a:t>Álvaro Salas</a:t>
            </a:r>
            <a:endParaRPr lang="es-CL" dirty="0">
              <a:latin typeface="+mn-lt"/>
            </a:endParaRP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C08B7A96-6BB0-E5E0-ACB2-CD005FA1614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79F03923-F401-CF0C-F30F-9E47D21D1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12</a:t>
            </a:fld>
            <a:endParaRPr lang="es-CL" altLang="es-CL" dirty="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825" y="3197759"/>
            <a:ext cx="2653525" cy="199014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3725" y="5711531"/>
            <a:ext cx="3322608" cy="53649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5346" y="5711531"/>
            <a:ext cx="3206894" cy="536494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2403613" y="5794564"/>
            <a:ext cx="294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Presupuesto: $700.000</a:t>
            </a:r>
            <a:endParaRPr lang="es-CL" b="1" dirty="0">
              <a:latin typeface="+mn-lt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5825346" y="5789491"/>
            <a:ext cx="357389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700" b="1" dirty="0" smtClean="0">
                <a:latin typeface="+mn-lt"/>
              </a:rPr>
              <a:t>Responsable: Cadete LT García</a:t>
            </a:r>
            <a:endParaRPr lang="es-CL" sz="1700" b="1" dirty="0">
              <a:latin typeface="+mn-lt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84" y="1456195"/>
            <a:ext cx="2627929" cy="397864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42" y="945980"/>
            <a:ext cx="2081230" cy="5249972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9" name="Google Shape;101;p14">
            <a:extLst>
              <a:ext uri="{FF2B5EF4-FFF2-40B4-BE49-F238E27FC236}">
                <a16:creationId xmlns:a16="http://schemas.microsoft.com/office/drawing/2014/main" id="{0E8C4FE5-BFFC-19FB-EC95-C238EC314880}"/>
              </a:ext>
            </a:extLst>
          </p:cNvPr>
          <p:cNvSpPr txBox="1">
            <a:spLocks noGrp="1"/>
          </p:cNvSpPr>
          <p:nvPr/>
        </p:nvSpPr>
        <p:spPr>
          <a:xfrm>
            <a:off x="2523520" y="1182861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2" name="Google Shape;272;p27">
            <a:extLst>
              <a:ext uri="{FF2B5EF4-FFF2-40B4-BE49-F238E27FC236}">
                <a16:creationId xmlns:a16="http://schemas.microsoft.com/office/drawing/2014/main" id="{D55A549D-D6D8-6DDE-6F5D-10ED340C5AC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31439" y="1311056"/>
            <a:ext cx="6233257" cy="395859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664891BC-6622-E66A-7A07-8873C6ED6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13</a:t>
            </a:fld>
            <a:endParaRPr lang="es-CL" altLang="es-CL" dirty="0"/>
          </a:p>
        </p:txBody>
      </p:sp>
      <p:sp>
        <p:nvSpPr>
          <p:cNvPr id="13" name="Google Shape;125;p16">
            <a:extLst>
              <a:ext uri="{FF2B5EF4-FFF2-40B4-BE49-F238E27FC236}">
                <a16:creationId xmlns:a16="http://schemas.microsoft.com/office/drawing/2014/main" id="{301A4011-1F34-9E1C-7DC4-7318A823695E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2523520" y="5589433"/>
            <a:ext cx="3298160" cy="531813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</a:t>
            </a:r>
            <a:r>
              <a:rPr lang="es-CL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$289.790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7806" y="5584752"/>
            <a:ext cx="2973954" cy="536494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5987833" y="5695369"/>
            <a:ext cx="38165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dirty="0" smtClean="0">
                <a:latin typeface="+mn-lt"/>
              </a:rPr>
              <a:t>Responsable: Cadete González</a:t>
            </a:r>
            <a:endParaRPr lang="es-CL" sz="1600" b="1" dirty="0">
              <a:latin typeface="+mn-lt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58" y="922575"/>
            <a:ext cx="2027935" cy="5230726"/>
          </a:xfrm>
          <a:prstGeom prst="rect">
            <a:avLst/>
          </a:prstGeom>
        </p:spPr>
      </p:pic>
      <p:sp>
        <p:nvSpPr>
          <p:cNvPr id="17" name="Google Shape;107;p14">
            <a:extLst>
              <a:ext uri="{FF2B5EF4-FFF2-40B4-BE49-F238E27FC236}">
                <a16:creationId xmlns:a16="http://schemas.microsoft.com/office/drawing/2014/main" id="{452916CD-8E6C-F767-14D8-A00D8B441C55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MIÉRCOLES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AB4245A6-1CB1-3469-06DA-7170FAC5F80C}"/>
              </a:ext>
            </a:extLst>
          </p:cNvPr>
          <p:cNvSpPr/>
          <p:nvPr/>
        </p:nvSpPr>
        <p:spPr>
          <a:xfrm>
            <a:off x="899592" y="226722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JUEVES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1;p14">
            <a:extLst>
              <a:ext uri="{FF2B5EF4-FFF2-40B4-BE49-F238E27FC236}">
                <a16:creationId xmlns:a16="http://schemas.microsoft.com/office/drawing/2014/main" id="{1392685E-8BDD-0546-ACB4-AA4B5A9AD79D}"/>
              </a:ext>
            </a:extLst>
          </p:cNvPr>
          <p:cNvSpPr txBox="1">
            <a:spLocks noGrp="1"/>
          </p:cNvSpPr>
          <p:nvPr/>
        </p:nvSpPr>
        <p:spPr>
          <a:xfrm>
            <a:off x="2443233" y="1286410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" name="Google Shape;125;p16">
            <a:extLst>
              <a:ext uri="{FF2B5EF4-FFF2-40B4-BE49-F238E27FC236}">
                <a16:creationId xmlns:a16="http://schemas.microsoft.com/office/drawing/2014/main" id="{045DF6AB-C0A9-5210-087D-7425F237B71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43233" y="5660145"/>
            <a:ext cx="3109306" cy="531674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Presupuesto: 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</a:t>
            </a: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.820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" name="8 Imagen">
            <a:extLst>
              <a:ext uri="{FF2B5EF4-FFF2-40B4-BE49-F238E27FC236}">
                <a16:creationId xmlns:a16="http://schemas.microsoft.com/office/drawing/2014/main" id="{2DBA2600-04F2-8E66-9216-F606576A504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3413" y="3403276"/>
            <a:ext cx="2585077" cy="1862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1 Imagen">
            <a:extLst>
              <a:ext uri="{FF2B5EF4-FFF2-40B4-BE49-F238E27FC236}">
                <a16:creationId xmlns:a16="http://schemas.microsoft.com/office/drawing/2014/main" id="{1344F806-2E86-B3E0-8750-819B218B0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415" y="1331153"/>
            <a:ext cx="2585076" cy="1862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5A7A57E-7ECB-A968-8912-7FF0CCEA3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14</a:t>
            </a:fld>
            <a:endParaRPr lang="es-CL" altLang="es-CL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9303" y="5657735"/>
            <a:ext cx="2975106" cy="536494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5809303" y="5759472"/>
            <a:ext cx="2816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Responsable: Curso OM</a:t>
            </a:r>
            <a:endParaRPr lang="es-CL" b="1" dirty="0">
              <a:latin typeface="+mn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539" y="1593669"/>
            <a:ext cx="3071860" cy="3664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9" y="948083"/>
            <a:ext cx="1902190" cy="5304911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9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10" name="Google Shape;101;p14">
            <a:extLst>
              <a:ext uri="{FF2B5EF4-FFF2-40B4-BE49-F238E27FC236}">
                <a16:creationId xmlns:a16="http://schemas.microsoft.com/office/drawing/2014/main" id="{1392685E-8BDD-0546-ACB4-AA4B5A9AD79D}"/>
              </a:ext>
            </a:extLst>
          </p:cNvPr>
          <p:cNvSpPr txBox="1">
            <a:spLocks noGrp="1"/>
          </p:cNvSpPr>
          <p:nvPr/>
        </p:nvSpPr>
        <p:spPr>
          <a:xfrm>
            <a:off x="2443233" y="1286410"/>
            <a:ext cx="6341176" cy="425138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" name="Google Shape;125;p16">
            <a:extLst>
              <a:ext uri="{FF2B5EF4-FFF2-40B4-BE49-F238E27FC236}">
                <a16:creationId xmlns:a16="http://schemas.microsoft.com/office/drawing/2014/main" id="{045DF6AB-C0A9-5210-087D-7425F237B71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43233" y="5660144"/>
            <a:ext cx="3083807" cy="531674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Presupuesto: 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$4.000.000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oogle Shape;433;p39">
            <a:extLst>
              <a:ext uri="{FF2B5EF4-FFF2-40B4-BE49-F238E27FC236}">
                <a16:creationId xmlns:a16="http://schemas.microsoft.com/office/drawing/2014/main" id="{E4FE6441-9099-D9BE-7D89-5AD898F7B89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808" y="1640302"/>
            <a:ext cx="5667673" cy="35674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749157-F3FB-F815-57AD-0B4AC998E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15</a:t>
            </a:fld>
            <a:endParaRPr lang="es-CL" altLang="es-CL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9303" y="5657735"/>
            <a:ext cx="2975106" cy="619880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5809303" y="5631284"/>
            <a:ext cx="2806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Responsable: Cadete Vargas y Pizarro.</a:t>
            </a:r>
            <a:endParaRPr lang="es-CL" b="1" dirty="0">
              <a:latin typeface="+mn-lt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9" y="971047"/>
            <a:ext cx="1963826" cy="5192850"/>
          </a:xfrm>
          <a:prstGeom prst="rect">
            <a:avLst/>
          </a:prstGeom>
        </p:spPr>
      </p:pic>
      <p:sp>
        <p:nvSpPr>
          <p:cNvPr id="16" name="Google Shape;107;p14">
            <a:extLst>
              <a:ext uri="{FF2B5EF4-FFF2-40B4-BE49-F238E27FC236}">
                <a16:creationId xmlns:a16="http://schemas.microsoft.com/office/drawing/2014/main" id="{AB4245A6-1CB1-3469-06DA-7170FAC5F80C}"/>
              </a:ext>
            </a:extLst>
          </p:cNvPr>
          <p:cNvSpPr/>
          <p:nvPr/>
        </p:nvSpPr>
        <p:spPr>
          <a:xfrm>
            <a:off x="899592" y="226722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JUEVES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1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4" name="Google Shape;107;p14">
            <a:extLst>
              <a:ext uri="{FF2B5EF4-FFF2-40B4-BE49-F238E27FC236}">
                <a16:creationId xmlns:a16="http://schemas.microsoft.com/office/drawing/2014/main" id="{419ACC39-04A6-5563-4F7B-04C8FA488752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VIERNES 8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01;p14">
            <a:extLst>
              <a:ext uri="{FF2B5EF4-FFF2-40B4-BE49-F238E27FC236}">
                <a16:creationId xmlns:a16="http://schemas.microsoft.com/office/drawing/2014/main" id="{46A65BDE-01D0-1BB5-CA35-88AC206320EA}"/>
              </a:ext>
            </a:extLst>
          </p:cNvPr>
          <p:cNvSpPr txBox="1">
            <a:spLocks noGrp="1"/>
          </p:cNvSpPr>
          <p:nvPr/>
        </p:nvSpPr>
        <p:spPr>
          <a:xfrm>
            <a:off x="3294746" y="1228117"/>
            <a:ext cx="4608512" cy="440176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A59A3CB-7596-1F06-3368-70E2C2FF3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16</a:t>
            </a:fld>
            <a:endParaRPr lang="es-CL" altLang="es-CL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460" y="1432560"/>
            <a:ext cx="2311083" cy="21336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6AAA26B0-6DA4-223E-FC76-8697BA72E029}"/>
              </a:ext>
            </a:extLst>
          </p:cNvPr>
          <p:cNvSpPr txBox="1"/>
          <p:nvPr/>
        </p:nvSpPr>
        <p:spPr>
          <a:xfrm>
            <a:off x="4216400" y="3660890"/>
            <a:ext cx="3090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u="sng" dirty="0">
                <a:latin typeface="+mn-lt"/>
              </a:rPr>
              <a:t>Actividades: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Números de Cadetes (incluye oficiales)</a:t>
            </a:r>
            <a:endParaRPr lang="es-CL" b="1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Premios y retos entre el cuerpo de cadetes. </a:t>
            </a:r>
          </a:p>
          <a:p>
            <a:endParaRPr lang="es-CL" dirty="0" smtClean="0">
              <a:latin typeface="+mn-lt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1788" y="5723261"/>
            <a:ext cx="2975106" cy="53649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895" y="5729353"/>
            <a:ext cx="2975106" cy="536494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2702366" y="5823833"/>
            <a:ext cx="2773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latin typeface="+mn-lt"/>
              </a:rPr>
              <a:t>Presupuesto:$200.000</a:t>
            </a:r>
            <a:endParaRPr lang="es-CL" b="1" dirty="0">
              <a:latin typeface="+mn-lt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5741152" y="5806842"/>
            <a:ext cx="340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dirty="0" smtClean="0">
                <a:latin typeface="+mn-lt"/>
              </a:rPr>
              <a:t>Responsable: Cadete Carrasco</a:t>
            </a:r>
            <a:endParaRPr lang="es-CL" sz="1600" b="1" dirty="0">
              <a:latin typeface="+mn-lt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05" y="919197"/>
            <a:ext cx="2010655" cy="531058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4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4" name="Google Shape;107;p14">
            <a:extLst>
              <a:ext uri="{FF2B5EF4-FFF2-40B4-BE49-F238E27FC236}">
                <a16:creationId xmlns:a16="http://schemas.microsoft.com/office/drawing/2014/main" id="{419ACC39-04A6-5563-4F7B-04C8FA488752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VIERNES </a:t>
            </a: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01;p14">
            <a:extLst>
              <a:ext uri="{FF2B5EF4-FFF2-40B4-BE49-F238E27FC236}">
                <a16:creationId xmlns:a16="http://schemas.microsoft.com/office/drawing/2014/main" id="{46A65BDE-01D0-1BB5-CA35-88AC206320EA}"/>
              </a:ext>
            </a:extLst>
          </p:cNvPr>
          <p:cNvSpPr txBox="1">
            <a:spLocks noGrp="1"/>
          </p:cNvSpPr>
          <p:nvPr/>
        </p:nvSpPr>
        <p:spPr>
          <a:xfrm>
            <a:off x="3275855" y="1228117"/>
            <a:ext cx="5091609" cy="4726333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5122" name="Picture 2" descr="Escuela Naval &quot;Arturo Prat&quot;">
            <a:extLst>
              <a:ext uri="{FF2B5EF4-FFF2-40B4-BE49-F238E27FC236}">
                <a16:creationId xmlns:a16="http://schemas.microsoft.com/office/drawing/2014/main" id="{A630439A-5234-A85D-4263-44C905636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806" y="1391679"/>
            <a:ext cx="4069674" cy="1936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scuela Naval &quot;Arturo Prat&quot;">
            <a:extLst>
              <a:ext uri="{FF2B5EF4-FFF2-40B4-BE49-F238E27FC236}">
                <a16:creationId xmlns:a16="http://schemas.microsoft.com/office/drawing/2014/main" id="{F6D2A0EE-1A72-7372-5A7D-AB926CDDC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806" y="3524601"/>
            <a:ext cx="4069674" cy="222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A59A3CB-7596-1F06-3368-70E2C2FF3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17</a:t>
            </a:fld>
            <a:endParaRPr lang="es-CL" altLang="es-CL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25" y="971047"/>
            <a:ext cx="2090280" cy="519285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63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F40BB95-9118-08EF-323E-EEDA8D412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8847066"/>
              </p:ext>
            </p:extLst>
          </p:nvPr>
        </p:nvGraphicFramePr>
        <p:xfrm>
          <a:off x="430924" y="1018537"/>
          <a:ext cx="8345214" cy="511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2F8B359-C010-F4E9-C548-450740116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18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6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FIESTA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01;p14">
            <a:extLst>
              <a:ext uri="{FF2B5EF4-FFF2-40B4-BE49-F238E27FC236}">
                <a16:creationId xmlns:a16="http://schemas.microsoft.com/office/drawing/2014/main" id="{625A624D-8339-5F1D-0A20-6DEFE1D85F37}"/>
              </a:ext>
            </a:extLst>
          </p:cNvPr>
          <p:cNvSpPr txBox="1">
            <a:spLocks noGrp="1"/>
          </p:cNvSpPr>
          <p:nvPr/>
        </p:nvSpPr>
        <p:spPr>
          <a:xfrm>
            <a:off x="3478924" y="1228119"/>
            <a:ext cx="4235669" cy="4401765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just" rtl="0"/>
            <a:endParaRPr lang="en-US" sz="1400" b="1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BB39633B-D116-3460-61A0-B461FA77CA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1863" y="1491900"/>
            <a:ext cx="3309789" cy="1819288"/>
          </a:xfrm>
          <a:prstGeom prst="rect">
            <a:avLst/>
          </a:prstGeom>
        </p:spPr>
      </p:pic>
      <p:sp>
        <p:nvSpPr>
          <p:cNvPr id="14" name="Google Shape;125;p16">
            <a:extLst>
              <a:ext uri="{FF2B5EF4-FFF2-40B4-BE49-F238E27FC236}">
                <a16:creationId xmlns:a16="http://schemas.microsoft.com/office/drawing/2014/main" id="{DA2FEAA9-CF52-C1EC-FCCC-A1FD9107D04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534007" y="5744105"/>
            <a:ext cx="3374003" cy="531674"/>
          </a:xfrm>
          <a:prstGeom prst="rect">
            <a:avLst/>
          </a:prstGeom>
          <a:solidFill>
            <a:srgbClr val="BBD6EE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Presupuesto: </a:t>
            </a:r>
            <a:r>
              <a:rPr lang="es-CL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</a:t>
            </a:r>
            <a:r>
              <a:rPr lang="es-CL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65.675.945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5AAA55C9-50DC-5845-F1D5-401899B90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19</a:t>
            </a:fld>
            <a:endParaRPr lang="es-CL" alt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6906" y="5755885"/>
            <a:ext cx="3032449" cy="536494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6036906" y="5839958"/>
            <a:ext cx="37229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dirty="0" smtClean="0">
                <a:latin typeface="+mn-lt"/>
              </a:rPr>
              <a:t>Responsable: Cadete Meléndez</a:t>
            </a:r>
            <a:endParaRPr lang="es-CL" sz="1600" b="1" dirty="0">
              <a:latin typeface="+mn-lt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629" y="3553965"/>
            <a:ext cx="3308023" cy="187545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59" y="1088484"/>
            <a:ext cx="1845742" cy="500369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3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FIESTA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9A9057F-EAB3-63E9-1E3A-4F5E107F1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20</a:t>
            </a:fld>
            <a:endParaRPr lang="es-CL" altLang="es-CL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28" y="965875"/>
            <a:ext cx="3857625" cy="524891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158" y="938991"/>
            <a:ext cx="3762929" cy="527579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PRESUPUESTO FINAL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13;p15">
            <a:extLst>
              <a:ext uri="{FF2B5EF4-FFF2-40B4-BE49-F238E27FC236}">
                <a16:creationId xmlns:a16="http://schemas.microsoft.com/office/drawing/2014/main" id="{B8B37EC9-EF5C-9EE4-536F-EBED3527F56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159732" y="1400565"/>
            <a:ext cx="4824536" cy="4056870"/>
          </a:xfrm>
          <a:prstGeom prst="rect">
            <a:avLst/>
          </a:prstGeom>
          <a:solidFill>
            <a:srgbClr val="BBD6EE">
              <a:alpha val="69800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s-E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7D174B-4646-F08D-4022-CB2A0E399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21</a:t>
            </a:fld>
            <a:endParaRPr lang="es-CL" altLang="es-CL" dirty="0"/>
          </a:p>
        </p:txBody>
      </p:sp>
      <p:graphicFrame>
        <p:nvGraphicFramePr>
          <p:cNvPr id="12" name="Tab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10796"/>
              </p:ext>
            </p:extLst>
          </p:nvPr>
        </p:nvGraphicFramePr>
        <p:xfrm>
          <a:off x="1438022" y="1057004"/>
          <a:ext cx="6096000" cy="482092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90007608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85882192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PRESUPUESTO</a:t>
                      </a:r>
                      <a:r>
                        <a:rPr lang="es-CL" sz="1800" baseline="0" dirty="0" smtClean="0"/>
                        <a:t> FINAL</a:t>
                      </a:r>
                      <a:endParaRPr lang="es-CL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8282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INICIACIÓN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$150.000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490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CALDUCHO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$978.796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932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SUNSET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$410.000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4142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RANCHO</a:t>
                      </a:r>
                      <a:r>
                        <a:rPr lang="es-CL" sz="1600" b="1" baseline="0" dirty="0" smtClean="0"/>
                        <a:t> DE CAMARADERÍA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$700.000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9693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BOXEO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$290.000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8945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NAVY</a:t>
                      </a:r>
                      <a:r>
                        <a:rPr lang="es-CL" sz="1600" b="1" baseline="0" dirty="0" smtClean="0"/>
                        <a:t> OFFICER SKILLS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$62.820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330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VELADA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$4.000.000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2338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RULETA</a:t>
                      </a:r>
                      <a:r>
                        <a:rPr lang="es-CL" sz="1600" b="1" baseline="0" dirty="0" smtClean="0"/>
                        <a:t> NAVAL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$200.000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8027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TRAMOYAS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$6.634.221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972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FIESTA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$65.675.945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95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PRODUCTORA</a:t>
                      </a:r>
                      <a:endParaRPr lang="es-CL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/>
                        <a:t>$7.500.000</a:t>
                      </a:r>
                      <a:endParaRPr lang="es-CL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063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>
                          <a:solidFill>
                            <a:schemeClr val="tx1"/>
                          </a:solidFill>
                        </a:rPr>
                        <a:t>TOTAL</a:t>
                      </a:r>
                      <a:endParaRPr lang="es-C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 smtClean="0">
                          <a:solidFill>
                            <a:schemeClr val="tx1"/>
                          </a:solidFill>
                        </a:rPr>
                        <a:t>$82.601.782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7022654"/>
                  </a:ext>
                </a:extLst>
              </a:tr>
            </a:tbl>
          </a:graphicData>
        </a:graphic>
      </p:graphicFrame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3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6CA4C-B18B-4101-BCD2-31ACCA21C410}" type="slidenum">
              <a:rPr lang="es-CL" altLang="es-CL" smtClean="0"/>
              <a:pPr/>
              <a:t>22</a:t>
            </a:fld>
            <a:endParaRPr lang="es-CL" altLang="es-CL"/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74490"/>
              </p:ext>
            </p:extLst>
          </p:nvPr>
        </p:nvGraphicFramePr>
        <p:xfrm>
          <a:off x="326829" y="137141"/>
          <a:ext cx="8490342" cy="658135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2906">
                  <a:extLst>
                    <a:ext uri="{9D8B030D-6E8A-4147-A177-3AD203B41FA5}">
                      <a16:colId xmlns:a16="http://schemas.microsoft.com/office/drawing/2014/main" val="2824885612"/>
                    </a:ext>
                  </a:extLst>
                </a:gridCol>
                <a:gridCol w="1212906">
                  <a:extLst>
                    <a:ext uri="{9D8B030D-6E8A-4147-A177-3AD203B41FA5}">
                      <a16:colId xmlns:a16="http://schemas.microsoft.com/office/drawing/2014/main" val="1948431375"/>
                    </a:ext>
                  </a:extLst>
                </a:gridCol>
                <a:gridCol w="1212906">
                  <a:extLst>
                    <a:ext uri="{9D8B030D-6E8A-4147-A177-3AD203B41FA5}">
                      <a16:colId xmlns:a16="http://schemas.microsoft.com/office/drawing/2014/main" val="2031988579"/>
                    </a:ext>
                  </a:extLst>
                </a:gridCol>
                <a:gridCol w="1287588">
                  <a:extLst>
                    <a:ext uri="{9D8B030D-6E8A-4147-A177-3AD203B41FA5}">
                      <a16:colId xmlns:a16="http://schemas.microsoft.com/office/drawing/2014/main" val="1868844720"/>
                    </a:ext>
                  </a:extLst>
                </a:gridCol>
                <a:gridCol w="1138224">
                  <a:extLst>
                    <a:ext uri="{9D8B030D-6E8A-4147-A177-3AD203B41FA5}">
                      <a16:colId xmlns:a16="http://schemas.microsoft.com/office/drawing/2014/main" val="135868228"/>
                    </a:ext>
                  </a:extLst>
                </a:gridCol>
                <a:gridCol w="1212906">
                  <a:extLst>
                    <a:ext uri="{9D8B030D-6E8A-4147-A177-3AD203B41FA5}">
                      <a16:colId xmlns:a16="http://schemas.microsoft.com/office/drawing/2014/main" val="4016172200"/>
                    </a:ext>
                  </a:extLst>
                </a:gridCol>
                <a:gridCol w="1212906">
                  <a:extLst>
                    <a:ext uri="{9D8B030D-6E8A-4147-A177-3AD203B41FA5}">
                      <a16:colId xmlns:a16="http://schemas.microsoft.com/office/drawing/2014/main" val="331080140"/>
                    </a:ext>
                  </a:extLst>
                </a:gridCol>
              </a:tblGrid>
              <a:tr h="303805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LUNES 04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MARTES</a:t>
                      </a:r>
                      <a:r>
                        <a:rPr lang="es-CL" baseline="0" dirty="0" smtClean="0"/>
                        <a:t> 05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MIERCOLES 06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JUEVES</a:t>
                      </a:r>
                      <a:r>
                        <a:rPr lang="es-CL" baseline="0" dirty="0" smtClean="0"/>
                        <a:t> 07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VIERNES 08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SABADO 09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484539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06:00-07:00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4040862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07:00-08:00</a:t>
                      </a: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DESFILE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577394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08:00-09:00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INICIACIÓN</a:t>
                      </a:r>
                      <a:r>
                        <a:rPr lang="es-CL" b="1" baseline="0" dirty="0" smtClean="0"/>
                        <a:t> </a:t>
                      </a:r>
                      <a:endParaRPr lang="es-CL" b="1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CLASES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REVISTA</a:t>
                      </a:r>
                      <a:r>
                        <a:rPr lang="es-CL" b="1" baseline="0" dirty="0" smtClean="0"/>
                        <a:t> TRAMOYAS OFDIV.</a:t>
                      </a:r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7872552"/>
                  </a:ext>
                </a:extLst>
              </a:tr>
              <a:tr h="383673">
                <a:tc>
                  <a:txBody>
                    <a:bodyPr/>
                    <a:lstStyle/>
                    <a:p>
                      <a:r>
                        <a:rPr lang="es-CL" dirty="0" smtClean="0"/>
                        <a:t>09:00-10:00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CALDUCHO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NAVY OFFICER SKILLS II</a:t>
                      </a:r>
                      <a:endParaRPr lang="es-CL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RULETA NAVAL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277363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10:00-11:00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FRANCO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383621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11:00-12:00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PARTIDO DE FÚTBOL</a:t>
                      </a:r>
                      <a:r>
                        <a:rPr lang="es-CL" b="1" baseline="0" dirty="0" smtClean="0"/>
                        <a:t> BRIGS VS OFICIALES</a:t>
                      </a:r>
                      <a:endParaRPr lang="es-CL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842498"/>
                  </a:ext>
                </a:extLst>
              </a:tr>
              <a:tr h="583263">
                <a:tc>
                  <a:txBody>
                    <a:bodyPr/>
                    <a:lstStyle/>
                    <a:p>
                      <a:r>
                        <a:rPr lang="es-CL" dirty="0" smtClean="0"/>
                        <a:t>12:00-13:00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954797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13:00-14:00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/>
                    </a:p>
                    <a:p>
                      <a:pPr algn="ctr"/>
                      <a:endParaRPr lang="es-CL" b="1" dirty="0"/>
                    </a:p>
                    <a:p>
                      <a:pPr algn="ctr"/>
                      <a:r>
                        <a:rPr lang="es-CL" b="1" dirty="0" smtClean="0"/>
                        <a:t>FRANCO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RANCHO DE CAMARADERÍA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0709078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14:00-15:00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811330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15:00-16:00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2769669"/>
                  </a:ext>
                </a:extLst>
              </a:tr>
              <a:tr h="487888">
                <a:tc>
                  <a:txBody>
                    <a:bodyPr/>
                    <a:lstStyle/>
                    <a:p>
                      <a:r>
                        <a:rPr lang="es-CL" dirty="0" smtClean="0"/>
                        <a:t>16:00-17:00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RECOGIDA 3ER AÑO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7722263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17:00-18:00</a:t>
                      </a: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FRANCO</a:t>
                      </a:r>
                      <a:endParaRPr lang="es-CL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SUNSET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REVISTA SR.</a:t>
                      </a:r>
                      <a:r>
                        <a:rPr lang="es-CL" b="1" baseline="0" dirty="0" smtClean="0"/>
                        <a:t> DIRECTOR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3813850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18:00-19:00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RANCHO OFICIALES Y BRIGS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5318381"/>
                  </a:ext>
                </a:extLst>
              </a:tr>
              <a:tr h="383673">
                <a:tc>
                  <a:txBody>
                    <a:bodyPr/>
                    <a:lstStyle/>
                    <a:p>
                      <a:r>
                        <a:rPr lang="es-CL" dirty="0" smtClean="0"/>
                        <a:t>19:00-20:00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BOXEO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FIESTA ANIVERSARIO 207 ESCUELA NAVAL</a:t>
                      </a:r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32166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20:00-21:00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VELADA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685063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21:00-22:00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110781"/>
                  </a:ext>
                </a:extLst>
              </a:tr>
              <a:tr h="303805">
                <a:tc>
                  <a:txBody>
                    <a:bodyPr/>
                    <a:lstStyle/>
                    <a:p>
                      <a:r>
                        <a:rPr lang="es-CL" dirty="0" smtClean="0"/>
                        <a:t>22:00-23:00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CL" b="1" dirty="0" smtClean="0"/>
                        <a:t>RECOGIDA CUERPO DE CADETES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b="1" dirty="0" smtClean="0"/>
                    </a:p>
                    <a:p>
                      <a:pPr algn="ctr"/>
                      <a:r>
                        <a:rPr lang="es-CL" b="1" dirty="0" smtClean="0"/>
                        <a:t>TRAMOYAS</a:t>
                      </a:r>
                      <a:endParaRPr lang="es-CL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656668"/>
                  </a:ext>
                </a:extLst>
              </a:tr>
              <a:tr h="383673">
                <a:tc>
                  <a:txBody>
                    <a:bodyPr/>
                    <a:lstStyle/>
                    <a:p>
                      <a:r>
                        <a:rPr lang="es-CL" dirty="0" smtClean="0"/>
                        <a:t>23:00-00:00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129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8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F40BB95-9118-08EF-323E-EEDA8D412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0393172"/>
              </p:ext>
            </p:extLst>
          </p:nvPr>
        </p:nvGraphicFramePr>
        <p:xfrm>
          <a:off x="430924" y="1018537"/>
          <a:ext cx="8345214" cy="511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Google Shape;107;p14">
            <a:extLst>
              <a:ext uri="{FF2B5EF4-FFF2-40B4-BE49-F238E27FC236}">
                <a16:creationId xmlns:a16="http://schemas.microsoft.com/office/drawing/2014/main" id="{EFEDD174-279D-5003-16ED-54ED587B0B1C}"/>
              </a:ext>
            </a:extLst>
          </p:cNvPr>
          <p:cNvSpPr/>
          <p:nvPr/>
        </p:nvSpPr>
        <p:spPr>
          <a:xfrm>
            <a:off x="899592" y="25518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6B020D1-67AA-CB2C-CEB5-195549289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23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6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PROPUESTAS GENERALES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6AF755C6-1CB3-7396-A617-C89417F5F5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5625894"/>
              </p:ext>
            </p:extLst>
          </p:nvPr>
        </p:nvGraphicFramePr>
        <p:xfrm>
          <a:off x="345439" y="971046"/>
          <a:ext cx="8695529" cy="511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174C637-6593-42FE-5447-DA4B04014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24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93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PROPUESTAS GENERALES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6AF755C6-1CB3-7396-A617-C89417F5F5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089627"/>
              </p:ext>
            </p:extLst>
          </p:nvPr>
        </p:nvGraphicFramePr>
        <p:xfrm>
          <a:off x="345439" y="971046"/>
          <a:ext cx="8695529" cy="511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174C637-6593-42FE-5447-DA4B04014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25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23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PROPUESTA RANCHO SEMANAL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13;p15">
            <a:extLst>
              <a:ext uri="{FF2B5EF4-FFF2-40B4-BE49-F238E27FC236}">
                <a16:creationId xmlns:a16="http://schemas.microsoft.com/office/drawing/2014/main" id="{B8B37EC9-EF5C-9EE4-536F-EBED3527F56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03030" y="1779914"/>
            <a:ext cx="8937938" cy="3521294"/>
          </a:xfrm>
          <a:prstGeom prst="rect">
            <a:avLst/>
          </a:prstGeom>
          <a:solidFill>
            <a:srgbClr val="BBD6EE">
              <a:alpha val="69800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 sz="1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s-ES" sz="1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ES" sz="11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{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19F6B6ED-B98C-852D-FB54-181B79947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573991"/>
              </p:ext>
            </p:extLst>
          </p:nvPr>
        </p:nvGraphicFramePr>
        <p:xfrm>
          <a:off x="314959" y="1909341"/>
          <a:ext cx="8542424" cy="3170272"/>
        </p:xfrm>
        <a:graphic>
          <a:graphicData uri="http://schemas.openxmlformats.org/drawingml/2006/table">
            <a:tbl>
              <a:tblPr/>
              <a:tblGrid>
                <a:gridCol w="1211171">
                  <a:extLst>
                    <a:ext uri="{9D8B030D-6E8A-4147-A177-3AD203B41FA5}">
                      <a16:colId xmlns:a16="http://schemas.microsoft.com/office/drawing/2014/main" val="3294120401"/>
                    </a:ext>
                  </a:extLst>
                </a:gridCol>
                <a:gridCol w="1220346">
                  <a:extLst>
                    <a:ext uri="{9D8B030D-6E8A-4147-A177-3AD203B41FA5}">
                      <a16:colId xmlns:a16="http://schemas.microsoft.com/office/drawing/2014/main" val="987933303"/>
                    </a:ext>
                  </a:extLst>
                </a:gridCol>
                <a:gridCol w="1220346">
                  <a:extLst>
                    <a:ext uri="{9D8B030D-6E8A-4147-A177-3AD203B41FA5}">
                      <a16:colId xmlns:a16="http://schemas.microsoft.com/office/drawing/2014/main" val="2746349102"/>
                    </a:ext>
                  </a:extLst>
                </a:gridCol>
                <a:gridCol w="1220346">
                  <a:extLst>
                    <a:ext uri="{9D8B030D-6E8A-4147-A177-3AD203B41FA5}">
                      <a16:colId xmlns:a16="http://schemas.microsoft.com/office/drawing/2014/main" val="4080541798"/>
                    </a:ext>
                  </a:extLst>
                </a:gridCol>
                <a:gridCol w="1220346">
                  <a:extLst>
                    <a:ext uri="{9D8B030D-6E8A-4147-A177-3AD203B41FA5}">
                      <a16:colId xmlns:a16="http://schemas.microsoft.com/office/drawing/2014/main" val="1086424114"/>
                    </a:ext>
                  </a:extLst>
                </a:gridCol>
                <a:gridCol w="1220346">
                  <a:extLst>
                    <a:ext uri="{9D8B030D-6E8A-4147-A177-3AD203B41FA5}">
                      <a16:colId xmlns:a16="http://schemas.microsoft.com/office/drawing/2014/main" val="83704306"/>
                    </a:ext>
                  </a:extLst>
                </a:gridCol>
                <a:gridCol w="1229523">
                  <a:extLst>
                    <a:ext uri="{9D8B030D-6E8A-4147-A177-3AD203B41FA5}">
                      <a16:colId xmlns:a16="http://schemas.microsoft.com/office/drawing/2014/main" val="4090542047"/>
                    </a:ext>
                  </a:extLst>
                </a:gridCol>
              </a:tblGrid>
              <a:tr h="379773">
                <a:tc>
                  <a:txBody>
                    <a:bodyPr/>
                    <a:lstStyle/>
                    <a:p>
                      <a:pPr algn="ctr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LUNES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MARTES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MIÉRCOLES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JUEVES 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VIERNES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SABADO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2122594"/>
                  </a:ext>
                </a:extLst>
              </a:tr>
              <a:tr h="4102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Desayuno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Aliados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+ </a:t>
                      </a:r>
                      <a:r>
                        <a:rPr lang="es-CL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Yoghurt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 con </a:t>
                      </a:r>
                      <a:r>
                        <a:rPr lang="es-MX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jamon</a:t>
                      </a:r>
                      <a:r>
                        <a:rPr lang="es-MX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y huevo + Brazo de reina</a:t>
                      </a:r>
                    </a:p>
                    <a:p>
                      <a:pPr algn="ctr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 con palta + Ensalada de frutas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 con </a:t>
                      </a:r>
                      <a:r>
                        <a:rPr lang="es-CL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Jamon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y huevo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+ </a:t>
                      </a:r>
                      <a:r>
                        <a:rPr lang="es-CL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Berlin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 ave mayo + Yogurt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 cereal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Desayuno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en bolsa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32170"/>
                  </a:ext>
                </a:extLst>
              </a:tr>
              <a:tr h="6355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Colación AM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Chocolate + Agua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Chaparrita +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Pastelitos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+ Leche </a:t>
                      </a:r>
                      <a:r>
                        <a:rPr lang="es-CL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Capuccino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Snack </a:t>
                      </a:r>
                      <a:r>
                        <a:rPr lang="es-CL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Mix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+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Papas +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90540"/>
                  </a:ext>
                </a:extLst>
              </a:tr>
              <a:tr h="4102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Almuerzo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Tacos XL + Bebida y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Helado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Rancho de Camaradería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Festival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empanadas + Bebida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Rancho tipo avión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2188326"/>
                  </a:ext>
                </a:extLst>
              </a:tr>
              <a:tr h="37374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Cena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Hamburguesas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y papa fritas + Cerveza (Bebida)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Pizza individual + Bebida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Rancho en bolsa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Rancho tipo avión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1435362"/>
                  </a:ext>
                </a:extLst>
              </a:tr>
              <a:tr h="36771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Colación PM</a:t>
                      </a: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05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Sopaipillas</a:t>
                      </a:r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+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Pan dulce + Leche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Galletas +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Choripanes + Jugo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FRANCO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67" marR="6367" marT="6367" marB="3056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9501303"/>
                  </a:ext>
                </a:extLst>
              </a:tr>
            </a:tbl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49EA126-91E7-E9DE-C47F-3538BF97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26</a:t>
            </a:fld>
            <a:endParaRPr lang="es-CL" alt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1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737698" y="820772"/>
            <a:ext cx="7629767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7586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3" descr="C:\Users\13989707-2\AppData\Local\Microsoft\Windows\Temporary Internet Files\Content.Outlook\KTZ0XQOK\escudo_sinfondo01.png">
            <a:extLst>
              <a:ext uri="{FF2B5EF4-FFF2-40B4-BE49-F238E27FC236}">
                <a16:creationId xmlns:a16="http://schemas.microsoft.com/office/drawing/2014/main" id="{5EB4E4B2-FB1D-46A0-AFD6-E5E7F9AD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59" y="93594"/>
            <a:ext cx="696939" cy="804952"/>
          </a:xfrm>
          <a:prstGeom prst="rect">
            <a:avLst/>
          </a:prstGeom>
          <a:noFill/>
        </p:spPr>
      </p:pic>
      <p:sp>
        <p:nvSpPr>
          <p:cNvPr id="2" name="Google Shape;107;p14">
            <a:extLst>
              <a:ext uri="{FF2B5EF4-FFF2-40B4-BE49-F238E27FC236}">
                <a16:creationId xmlns:a16="http://schemas.microsoft.com/office/drawing/2014/main" id="{4594D864-87EA-413D-0310-29269D312B5E}"/>
              </a:ext>
            </a:extLst>
          </p:cNvPr>
          <p:cNvSpPr/>
          <p:nvPr/>
        </p:nvSpPr>
        <p:spPr>
          <a:xfrm>
            <a:off x="935596" y="243868"/>
            <a:ext cx="7272808" cy="504404"/>
          </a:xfrm>
          <a:prstGeom prst="roundRect">
            <a:avLst>
              <a:gd name="adj" fmla="val 16667"/>
            </a:avLst>
          </a:prstGeom>
          <a:solidFill>
            <a:srgbClr val="002060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FINAL DESEADO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9A9057F-EAB3-63E9-1E3A-4F5E107F1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 smtClean="0"/>
              <a:pPr/>
              <a:t>27</a:t>
            </a:fld>
            <a:endParaRPr lang="es-CL" alt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602816" y="1205079"/>
            <a:ext cx="789953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Actividades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de aniversario ejecutadas conforme al programa establecido.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28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 Que se haya fortalecido la cohesión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y sentido de pertenencia </a:t>
            </a: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entre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Cuerpo de </a:t>
            </a: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Cadetes.</a:t>
            </a:r>
            <a:endParaRPr lang="es-MX" sz="28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28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Comportamiento y disciplina reflejan los valores institucionales y el E</a:t>
            </a: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thos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N</a:t>
            </a: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aval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28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8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s-MX" sz="2800" b="1" dirty="0">
                <a:solidFill>
                  <a:schemeClr val="bg1"/>
                </a:solidFill>
                <a:latin typeface="+mn-lt"/>
              </a:rPr>
              <a:t>Generación 2027 se consolida como referente en futuras celebraciones de aniversario.</a:t>
            </a:r>
            <a:endParaRPr lang="es-CL" sz="2800" b="1" dirty="0" smtClean="0">
              <a:solidFill>
                <a:schemeClr val="bg1"/>
              </a:solidFill>
              <a:latin typeface="+mn-lt"/>
            </a:endParaRPr>
          </a:p>
          <a:p>
            <a:endParaRPr lang="es-CL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7927" y="-107817"/>
            <a:ext cx="1168717" cy="12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8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6" name="Google Shape;566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50"/>
          <p:cNvSpPr/>
          <p:nvPr/>
        </p:nvSpPr>
        <p:spPr>
          <a:xfrm>
            <a:off x="2319976" y="4901224"/>
            <a:ext cx="4504048" cy="1091524"/>
          </a:xfrm>
          <a:prstGeom prst="roundRect">
            <a:avLst>
              <a:gd name="adj" fmla="val 16667"/>
            </a:avLst>
          </a:prstGeom>
          <a:solidFill>
            <a:schemeClr val="dk1">
              <a:alpha val="40000"/>
            </a:scheme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4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Fin de la presentación</a:t>
            </a:r>
            <a:endParaRPr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9D3C1D5-B6D2-7E74-94BC-335B24575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mtClean="0"/>
              <a:pPr/>
              <a:t>28</a:t>
            </a:fld>
            <a:endParaRPr lang="es-CL" alt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6925</TotalTime>
  <Words>1100</Words>
  <Application>Microsoft Office PowerPoint</Application>
  <PresentationFormat>Presentación en pantalla (4:3)</PresentationFormat>
  <Paragraphs>383</Paragraphs>
  <Slides>28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Responsable: Cadete IM Mora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Jeanette Oyarzun</dc:creator>
  <cp:lastModifiedBy>Juan Pablo Chávez</cp:lastModifiedBy>
  <cp:revision>147</cp:revision>
  <cp:lastPrinted>2024-02-22T11:41:20Z</cp:lastPrinted>
  <dcterms:created xsi:type="dcterms:W3CDTF">2019-03-06T19:27:15Z</dcterms:created>
  <dcterms:modified xsi:type="dcterms:W3CDTF">2025-07-28T20:22:41Z</dcterms:modified>
</cp:coreProperties>
</file>