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94660"/>
  </p:normalViewPr>
  <p:slideViewPr>
    <p:cSldViewPr snapToGrid="0">
      <p:cViewPr varScale="1">
        <p:scale>
          <a:sx n="64" d="100"/>
          <a:sy n="64" d="100"/>
        </p:scale>
        <p:origin x="81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A82A25-E778-4B68-8702-0C51B2D4560B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C34AA05-1333-4E24-B3E3-5BC59E1DC761}">
      <dgm:prSet/>
      <dgm:spPr/>
      <dgm:t>
        <a:bodyPr/>
        <a:lstStyle/>
        <a:p>
          <a:r>
            <a:rPr lang="es-CL"/>
            <a:t>Por que estamos en esta actividad.</a:t>
          </a:r>
          <a:endParaRPr lang="en-US"/>
        </a:p>
      </dgm:t>
    </dgm:pt>
    <dgm:pt modelId="{DFA36135-AA39-4F14-A3CB-45228FA12273}" type="parTrans" cxnId="{BE8BF591-F410-444A-AED2-4DFF31F686EF}">
      <dgm:prSet/>
      <dgm:spPr/>
      <dgm:t>
        <a:bodyPr/>
        <a:lstStyle/>
        <a:p>
          <a:endParaRPr lang="en-US"/>
        </a:p>
      </dgm:t>
    </dgm:pt>
    <dgm:pt modelId="{A4488616-11DE-441C-BB2F-7F853E265766}" type="sibTrans" cxnId="{BE8BF591-F410-444A-AED2-4DFF31F686EF}">
      <dgm:prSet/>
      <dgm:spPr/>
      <dgm:t>
        <a:bodyPr/>
        <a:lstStyle/>
        <a:p>
          <a:endParaRPr lang="en-US"/>
        </a:p>
      </dgm:t>
    </dgm:pt>
    <dgm:pt modelId="{EECCD28E-DEC4-4ED9-9E90-CCBCCAA96620}">
      <dgm:prSet/>
      <dgm:spPr/>
      <dgm:t>
        <a:bodyPr/>
        <a:lstStyle/>
        <a:p>
          <a:r>
            <a:rPr lang="es-CL"/>
            <a:t>Para que hacerlo </a:t>
          </a:r>
          <a:endParaRPr lang="en-US"/>
        </a:p>
      </dgm:t>
    </dgm:pt>
    <dgm:pt modelId="{FD67C946-168C-42CF-A9D8-6E2648455A4F}" type="parTrans" cxnId="{B7C1352A-B589-4E09-9A4D-AF56AD2EF57B}">
      <dgm:prSet/>
      <dgm:spPr/>
      <dgm:t>
        <a:bodyPr/>
        <a:lstStyle/>
        <a:p>
          <a:endParaRPr lang="en-US"/>
        </a:p>
      </dgm:t>
    </dgm:pt>
    <dgm:pt modelId="{D5BCEE22-8B3E-4209-AE54-E73863008849}" type="sibTrans" cxnId="{B7C1352A-B589-4E09-9A4D-AF56AD2EF57B}">
      <dgm:prSet/>
      <dgm:spPr/>
      <dgm:t>
        <a:bodyPr/>
        <a:lstStyle/>
        <a:p>
          <a:endParaRPr lang="en-US"/>
        </a:p>
      </dgm:t>
    </dgm:pt>
    <dgm:pt modelId="{C949320B-62EB-430A-8C6A-6DE56FCB5C44}" type="pres">
      <dgm:prSet presAssocID="{F8A82A25-E778-4B68-8702-0C51B2D4560B}" presName="linear" presStyleCnt="0">
        <dgm:presLayoutVars>
          <dgm:animLvl val="lvl"/>
          <dgm:resizeHandles val="exact"/>
        </dgm:presLayoutVars>
      </dgm:prSet>
      <dgm:spPr/>
    </dgm:pt>
    <dgm:pt modelId="{8E63CA84-C85E-4ECD-8188-FD3F4164765D}" type="pres">
      <dgm:prSet presAssocID="{DC34AA05-1333-4E24-B3E3-5BC59E1DC76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B3973B7B-D5AC-454A-979C-72F458B57B3B}" type="pres">
      <dgm:prSet presAssocID="{A4488616-11DE-441C-BB2F-7F853E265766}" presName="spacer" presStyleCnt="0"/>
      <dgm:spPr/>
    </dgm:pt>
    <dgm:pt modelId="{CA971823-4C02-4FEA-9447-8422D3671B55}" type="pres">
      <dgm:prSet presAssocID="{EECCD28E-DEC4-4ED9-9E90-CCBCCAA96620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B7C1352A-B589-4E09-9A4D-AF56AD2EF57B}" srcId="{F8A82A25-E778-4B68-8702-0C51B2D4560B}" destId="{EECCD28E-DEC4-4ED9-9E90-CCBCCAA96620}" srcOrd="1" destOrd="0" parTransId="{FD67C946-168C-42CF-A9D8-6E2648455A4F}" sibTransId="{D5BCEE22-8B3E-4209-AE54-E73863008849}"/>
    <dgm:cxn modelId="{2A14814D-DD13-450B-AAE5-79245BA6E733}" type="presOf" srcId="{F8A82A25-E778-4B68-8702-0C51B2D4560B}" destId="{C949320B-62EB-430A-8C6A-6DE56FCB5C44}" srcOrd="0" destOrd="0" presId="urn:microsoft.com/office/officeart/2005/8/layout/vList2"/>
    <dgm:cxn modelId="{AC8EF158-74D2-4515-9DA9-83D08A5A7A73}" type="presOf" srcId="{EECCD28E-DEC4-4ED9-9E90-CCBCCAA96620}" destId="{CA971823-4C02-4FEA-9447-8422D3671B55}" srcOrd="0" destOrd="0" presId="urn:microsoft.com/office/officeart/2005/8/layout/vList2"/>
    <dgm:cxn modelId="{BE8BF591-F410-444A-AED2-4DFF31F686EF}" srcId="{F8A82A25-E778-4B68-8702-0C51B2D4560B}" destId="{DC34AA05-1333-4E24-B3E3-5BC59E1DC761}" srcOrd="0" destOrd="0" parTransId="{DFA36135-AA39-4F14-A3CB-45228FA12273}" sibTransId="{A4488616-11DE-441C-BB2F-7F853E265766}"/>
    <dgm:cxn modelId="{84A06BCD-7726-43B2-AACA-C7C0FE21E0B3}" type="presOf" srcId="{DC34AA05-1333-4E24-B3E3-5BC59E1DC761}" destId="{8E63CA84-C85E-4ECD-8188-FD3F4164765D}" srcOrd="0" destOrd="0" presId="urn:microsoft.com/office/officeart/2005/8/layout/vList2"/>
    <dgm:cxn modelId="{955BEAD7-5BB6-42E5-AB92-CF4A6E08CBED}" type="presParOf" srcId="{C949320B-62EB-430A-8C6A-6DE56FCB5C44}" destId="{8E63CA84-C85E-4ECD-8188-FD3F4164765D}" srcOrd="0" destOrd="0" presId="urn:microsoft.com/office/officeart/2005/8/layout/vList2"/>
    <dgm:cxn modelId="{269C93B3-7885-4EE3-907C-4672A2EC3531}" type="presParOf" srcId="{C949320B-62EB-430A-8C6A-6DE56FCB5C44}" destId="{B3973B7B-D5AC-454A-979C-72F458B57B3B}" srcOrd="1" destOrd="0" presId="urn:microsoft.com/office/officeart/2005/8/layout/vList2"/>
    <dgm:cxn modelId="{E9CCE2D8-70F4-4C78-8550-9438AE6B8A6D}" type="presParOf" srcId="{C949320B-62EB-430A-8C6A-6DE56FCB5C44}" destId="{CA971823-4C02-4FEA-9447-8422D3671B55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DC9087-6007-454E-97DC-8552BD76BB9A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666FDD2-5A93-41ED-BEC7-9D016EBD193E}">
      <dgm:prSet/>
      <dgm:spPr/>
      <dgm:t>
        <a:bodyPr/>
        <a:lstStyle/>
        <a:p>
          <a:r>
            <a:rPr lang="es-CL"/>
            <a:t>Días viernes de 1445 a 1515</a:t>
          </a:r>
          <a:endParaRPr lang="en-US"/>
        </a:p>
      </dgm:t>
    </dgm:pt>
    <dgm:pt modelId="{AA44F764-6FA7-4D2F-BC74-B5538F60060C}" type="parTrans" cxnId="{08D0AF5F-719E-4357-B0A6-D2705CE30E1E}">
      <dgm:prSet/>
      <dgm:spPr/>
      <dgm:t>
        <a:bodyPr/>
        <a:lstStyle/>
        <a:p>
          <a:endParaRPr lang="en-US"/>
        </a:p>
      </dgm:t>
    </dgm:pt>
    <dgm:pt modelId="{14635E52-544F-42BB-8CF6-924B197A0C30}" type="sibTrans" cxnId="{08D0AF5F-719E-4357-B0A6-D2705CE30E1E}">
      <dgm:prSet/>
      <dgm:spPr/>
      <dgm:t>
        <a:bodyPr/>
        <a:lstStyle/>
        <a:p>
          <a:endParaRPr lang="en-US"/>
        </a:p>
      </dgm:t>
    </dgm:pt>
    <dgm:pt modelId="{74AC0CC3-24AC-4516-A5C8-DB82613E089B}">
      <dgm:prSet/>
      <dgm:spPr/>
      <dgm:t>
        <a:bodyPr/>
        <a:lstStyle/>
        <a:p>
          <a:r>
            <a:rPr lang="es-CL"/>
            <a:t>Se dividirá a la generación en dos grupos similares </a:t>
          </a:r>
          <a:endParaRPr lang="en-US"/>
        </a:p>
      </dgm:t>
    </dgm:pt>
    <dgm:pt modelId="{AF44C91D-23CB-4DA6-AA8C-C47F5831EAA7}" type="parTrans" cxnId="{AB600995-07C2-46E6-BD04-39029C37618F}">
      <dgm:prSet/>
      <dgm:spPr/>
      <dgm:t>
        <a:bodyPr/>
        <a:lstStyle/>
        <a:p>
          <a:endParaRPr lang="en-US"/>
        </a:p>
      </dgm:t>
    </dgm:pt>
    <dgm:pt modelId="{D374F61B-6331-43A5-844C-91C7F49FE641}" type="sibTrans" cxnId="{AB600995-07C2-46E6-BD04-39029C37618F}">
      <dgm:prSet/>
      <dgm:spPr/>
      <dgm:t>
        <a:bodyPr/>
        <a:lstStyle/>
        <a:p>
          <a:endParaRPr lang="en-US"/>
        </a:p>
      </dgm:t>
    </dgm:pt>
    <dgm:pt modelId="{5D192627-1721-4EC9-BD1F-6F36FFCFA821}">
      <dgm:prSet/>
      <dgm:spPr/>
      <dgm:t>
        <a:bodyPr/>
        <a:lstStyle/>
        <a:p>
          <a:r>
            <a:rPr lang="es-CL"/>
            <a:t>Lugares por definir</a:t>
          </a:r>
          <a:endParaRPr lang="en-US"/>
        </a:p>
      </dgm:t>
    </dgm:pt>
    <dgm:pt modelId="{775A8E08-7FE6-4CEC-AFC1-CD19F57A8A99}" type="parTrans" cxnId="{D7231CE2-18AB-4ED9-AD36-76A28564C98E}">
      <dgm:prSet/>
      <dgm:spPr/>
      <dgm:t>
        <a:bodyPr/>
        <a:lstStyle/>
        <a:p>
          <a:endParaRPr lang="en-US"/>
        </a:p>
      </dgm:t>
    </dgm:pt>
    <dgm:pt modelId="{C12E04C1-C4DD-4E67-966B-EFE67D820343}" type="sibTrans" cxnId="{D7231CE2-18AB-4ED9-AD36-76A28564C98E}">
      <dgm:prSet/>
      <dgm:spPr/>
      <dgm:t>
        <a:bodyPr/>
        <a:lstStyle/>
        <a:p>
          <a:endParaRPr lang="en-US"/>
        </a:p>
      </dgm:t>
    </dgm:pt>
    <dgm:pt modelId="{9B9426DC-2F47-4CBF-8356-38A2254D0860}">
      <dgm:prSet/>
      <dgm:spPr/>
      <dgm:t>
        <a:bodyPr/>
        <a:lstStyle/>
        <a:p>
          <a:r>
            <a:rPr lang="es-CL"/>
            <a:t>Comienzo 25 de julio, término 12 de septiembre</a:t>
          </a:r>
          <a:endParaRPr lang="en-US"/>
        </a:p>
      </dgm:t>
    </dgm:pt>
    <dgm:pt modelId="{FCF99607-3544-43EC-8AAD-EBE38D83B751}" type="parTrans" cxnId="{137D760E-B91D-4AC9-BCB4-FEFCEC4DD0FD}">
      <dgm:prSet/>
      <dgm:spPr/>
      <dgm:t>
        <a:bodyPr/>
        <a:lstStyle/>
        <a:p>
          <a:endParaRPr lang="en-US"/>
        </a:p>
      </dgm:t>
    </dgm:pt>
    <dgm:pt modelId="{40EC23ED-8C34-4596-90E2-FEF4526CFB62}" type="sibTrans" cxnId="{137D760E-B91D-4AC9-BCB4-FEFCEC4DD0FD}">
      <dgm:prSet/>
      <dgm:spPr/>
      <dgm:t>
        <a:bodyPr/>
        <a:lstStyle/>
        <a:p>
          <a:endParaRPr lang="en-US"/>
        </a:p>
      </dgm:t>
    </dgm:pt>
    <dgm:pt modelId="{90A541CC-E26F-4219-9CAA-5E8C68764EC2}">
      <dgm:prSet/>
      <dgm:spPr/>
      <dgm:t>
        <a:bodyPr/>
        <a:lstStyle/>
        <a:p>
          <a:r>
            <a:rPr lang="es-CL" dirty="0"/>
            <a:t>Forma de ejecución</a:t>
          </a:r>
          <a:endParaRPr lang="en-US" dirty="0"/>
        </a:p>
      </dgm:t>
    </dgm:pt>
    <dgm:pt modelId="{CA12EFEB-96BC-4300-B936-7205D0533D47}" type="parTrans" cxnId="{DC760DEB-FF6F-4FD7-B566-613D7F9371A8}">
      <dgm:prSet/>
      <dgm:spPr/>
      <dgm:t>
        <a:bodyPr/>
        <a:lstStyle/>
        <a:p>
          <a:endParaRPr lang="en-US"/>
        </a:p>
      </dgm:t>
    </dgm:pt>
    <dgm:pt modelId="{97F3C268-CD17-4DC0-854A-4F0FF22A1E9F}" type="sibTrans" cxnId="{DC760DEB-FF6F-4FD7-B566-613D7F9371A8}">
      <dgm:prSet/>
      <dgm:spPr/>
      <dgm:t>
        <a:bodyPr/>
        <a:lstStyle/>
        <a:p>
          <a:endParaRPr lang="en-US"/>
        </a:p>
      </dgm:t>
    </dgm:pt>
    <dgm:pt modelId="{85D6A56D-4E1C-4B58-BA2E-01C5C673AA72}">
      <dgm:prSet/>
      <dgm:spPr/>
      <dgm:t>
        <a:bodyPr/>
        <a:lstStyle/>
        <a:p>
          <a:r>
            <a:rPr lang="en-US" dirty="0"/>
            <a:t>Moodle, </a:t>
          </a:r>
          <a:r>
            <a:rPr lang="en-US" dirty="0" err="1"/>
            <a:t>seminario</a:t>
          </a:r>
          <a:r>
            <a:rPr lang="en-US" dirty="0"/>
            <a:t> se </a:t>
          </a:r>
          <a:r>
            <a:rPr lang="en-US" dirty="0" err="1"/>
            <a:t>subirá</a:t>
          </a:r>
          <a:r>
            <a:rPr lang="en-US" dirty="0"/>
            <a:t> la </a:t>
          </a:r>
          <a:r>
            <a:rPr lang="en-US" dirty="0" err="1"/>
            <a:t>lectura</a:t>
          </a:r>
          <a:r>
            <a:rPr lang="en-US" dirty="0"/>
            <a:t> que es </a:t>
          </a:r>
          <a:r>
            <a:rPr lang="en-US" dirty="0" err="1"/>
            <a:t>obligatoria</a:t>
          </a:r>
          <a:endParaRPr lang="en-US" dirty="0"/>
        </a:p>
      </dgm:t>
    </dgm:pt>
    <dgm:pt modelId="{E404B046-BBD2-473B-92D3-1CD0AD9E8824}" type="parTrans" cxnId="{82167895-FE10-48B5-BA0C-CBD0CC800907}">
      <dgm:prSet/>
      <dgm:spPr/>
      <dgm:t>
        <a:bodyPr/>
        <a:lstStyle/>
        <a:p>
          <a:endParaRPr lang="es-CL"/>
        </a:p>
      </dgm:t>
    </dgm:pt>
    <dgm:pt modelId="{4CF8DF2F-AF47-4B1B-9CCD-C77AE4C66BE7}" type="sibTrans" cxnId="{82167895-FE10-48B5-BA0C-CBD0CC800907}">
      <dgm:prSet/>
      <dgm:spPr/>
      <dgm:t>
        <a:bodyPr/>
        <a:lstStyle/>
        <a:p>
          <a:endParaRPr lang="es-CL"/>
        </a:p>
      </dgm:t>
    </dgm:pt>
    <dgm:pt modelId="{084AEDE7-E000-450C-93FC-C9EF4FA023F5}" type="pres">
      <dgm:prSet presAssocID="{D2DC9087-6007-454E-97DC-8552BD76BB9A}" presName="linear" presStyleCnt="0">
        <dgm:presLayoutVars>
          <dgm:animLvl val="lvl"/>
          <dgm:resizeHandles val="exact"/>
        </dgm:presLayoutVars>
      </dgm:prSet>
      <dgm:spPr/>
    </dgm:pt>
    <dgm:pt modelId="{0D7D2481-A3E9-4FC3-B3AE-ADF6AA39C64E}" type="pres">
      <dgm:prSet presAssocID="{D666FDD2-5A93-41ED-BEC7-9D016EBD193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2D75762-9416-4AB1-958F-AFFCD08A1F21}" type="pres">
      <dgm:prSet presAssocID="{14635E52-544F-42BB-8CF6-924B197A0C30}" presName="spacer" presStyleCnt="0"/>
      <dgm:spPr/>
    </dgm:pt>
    <dgm:pt modelId="{5FF62DAD-3B1B-476E-AE1C-FC9D20C43FAE}" type="pres">
      <dgm:prSet presAssocID="{74AC0CC3-24AC-4516-A5C8-DB82613E089B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603E368D-FFFF-4FE6-861C-42B109F49881}" type="pres">
      <dgm:prSet presAssocID="{D374F61B-6331-43A5-844C-91C7F49FE641}" presName="spacer" presStyleCnt="0"/>
      <dgm:spPr/>
    </dgm:pt>
    <dgm:pt modelId="{7AB2C179-025A-439B-8B27-8441C3CB58DB}" type="pres">
      <dgm:prSet presAssocID="{5D192627-1721-4EC9-BD1F-6F36FFCFA821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98628A8-B2E3-4133-955C-8CA35AEB2CBC}" type="pres">
      <dgm:prSet presAssocID="{C12E04C1-C4DD-4E67-966B-EFE67D820343}" presName="spacer" presStyleCnt="0"/>
      <dgm:spPr/>
    </dgm:pt>
    <dgm:pt modelId="{7C2AC2F2-C85E-4F3E-A3E4-260FD9B2038A}" type="pres">
      <dgm:prSet presAssocID="{9B9426DC-2F47-4CBF-8356-38A2254D0860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77E0CAC-32E8-40C5-933A-5109B19846A8}" type="pres">
      <dgm:prSet presAssocID="{40EC23ED-8C34-4596-90E2-FEF4526CFB62}" presName="spacer" presStyleCnt="0"/>
      <dgm:spPr/>
    </dgm:pt>
    <dgm:pt modelId="{85F09A95-B679-4ACF-A52F-822C6B0E8930}" type="pres">
      <dgm:prSet presAssocID="{90A541CC-E26F-4219-9CAA-5E8C68764EC2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03341720-D5FE-448C-A16F-54FDF1707CDA}" type="pres">
      <dgm:prSet presAssocID="{97F3C268-CD17-4DC0-854A-4F0FF22A1E9F}" presName="spacer" presStyleCnt="0"/>
      <dgm:spPr/>
    </dgm:pt>
    <dgm:pt modelId="{59F0505D-A15F-4AA8-B381-DFB34C076406}" type="pres">
      <dgm:prSet presAssocID="{85D6A56D-4E1C-4B58-BA2E-01C5C673AA72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137D760E-B91D-4AC9-BCB4-FEFCEC4DD0FD}" srcId="{D2DC9087-6007-454E-97DC-8552BD76BB9A}" destId="{9B9426DC-2F47-4CBF-8356-38A2254D0860}" srcOrd="3" destOrd="0" parTransId="{FCF99607-3544-43EC-8AAD-EBE38D83B751}" sibTransId="{40EC23ED-8C34-4596-90E2-FEF4526CFB62}"/>
    <dgm:cxn modelId="{9617B05B-5EFE-4BF0-AC8C-223D9FD6485E}" type="presOf" srcId="{90A541CC-E26F-4219-9CAA-5E8C68764EC2}" destId="{85F09A95-B679-4ACF-A52F-822C6B0E8930}" srcOrd="0" destOrd="0" presId="urn:microsoft.com/office/officeart/2005/8/layout/vList2"/>
    <dgm:cxn modelId="{EDD18A5F-7136-4AAC-8B95-44EBB4589D24}" type="presOf" srcId="{74AC0CC3-24AC-4516-A5C8-DB82613E089B}" destId="{5FF62DAD-3B1B-476E-AE1C-FC9D20C43FAE}" srcOrd="0" destOrd="0" presId="urn:microsoft.com/office/officeart/2005/8/layout/vList2"/>
    <dgm:cxn modelId="{08D0AF5F-719E-4357-B0A6-D2705CE30E1E}" srcId="{D2DC9087-6007-454E-97DC-8552BD76BB9A}" destId="{D666FDD2-5A93-41ED-BEC7-9D016EBD193E}" srcOrd="0" destOrd="0" parTransId="{AA44F764-6FA7-4D2F-BC74-B5538F60060C}" sibTransId="{14635E52-544F-42BB-8CF6-924B197A0C30}"/>
    <dgm:cxn modelId="{AB600995-07C2-46E6-BD04-39029C37618F}" srcId="{D2DC9087-6007-454E-97DC-8552BD76BB9A}" destId="{74AC0CC3-24AC-4516-A5C8-DB82613E089B}" srcOrd="1" destOrd="0" parTransId="{AF44C91D-23CB-4DA6-AA8C-C47F5831EAA7}" sibTransId="{D374F61B-6331-43A5-844C-91C7F49FE641}"/>
    <dgm:cxn modelId="{82167895-FE10-48B5-BA0C-CBD0CC800907}" srcId="{D2DC9087-6007-454E-97DC-8552BD76BB9A}" destId="{85D6A56D-4E1C-4B58-BA2E-01C5C673AA72}" srcOrd="5" destOrd="0" parTransId="{E404B046-BBD2-473B-92D3-1CD0AD9E8824}" sibTransId="{4CF8DF2F-AF47-4B1B-9CCD-C77AE4C66BE7}"/>
    <dgm:cxn modelId="{C2E005BA-9866-416E-8CF6-83FE8489DF48}" type="presOf" srcId="{5D192627-1721-4EC9-BD1F-6F36FFCFA821}" destId="{7AB2C179-025A-439B-8B27-8441C3CB58DB}" srcOrd="0" destOrd="0" presId="urn:microsoft.com/office/officeart/2005/8/layout/vList2"/>
    <dgm:cxn modelId="{3226B6D3-1E7F-49FE-94E6-8FE4B438D904}" type="presOf" srcId="{D2DC9087-6007-454E-97DC-8552BD76BB9A}" destId="{084AEDE7-E000-450C-93FC-C9EF4FA023F5}" srcOrd="0" destOrd="0" presId="urn:microsoft.com/office/officeart/2005/8/layout/vList2"/>
    <dgm:cxn modelId="{D7231CE2-18AB-4ED9-AD36-76A28564C98E}" srcId="{D2DC9087-6007-454E-97DC-8552BD76BB9A}" destId="{5D192627-1721-4EC9-BD1F-6F36FFCFA821}" srcOrd="2" destOrd="0" parTransId="{775A8E08-7FE6-4CEC-AFC1-CD19F57A8A99}" sibTransId="{C12E04C1-C4DD-4E67-966B-EFE67D820343}"/>
    <dgm:cxn modelId="{DC760DEB-FF6F-4FD7-B566-613D7F9371A8}" srcId="{D2DC9087-6007-454E-97DC-8552BD76BB9A}" destId="{90A541CC-E26F-4219-9CAA-5E8C68764EC2}" srcOrd="4" destOrd="0" parTransId="{CA12EFEB-96BC-4300-B936-7205D0533D47}" sibTransId="{97F3C268-CD17-4DC0-854A-4F0FF22A1E9F}"/>
    <dgm:cxn modelId="{05FF64F0-B664-4B2E-9B38-E6EB4979258D}" type="presOf" srcId="{85D6A56D-4E1C-4B58-BA2E-01C5C673AA72}" destId="{59F0505D-A15F-4AA8-B381-DFB34C076406}" srcOrd="0" destOrd="0" presId="urn:microsoft.com/office/officeart/2005/8/layout/vList2"/>
    <dgm:cxn modelId="{057EDBFA-8229-457F-8E90-6731372AA928}" type="presOf" srcId="{D666FDD2-5A93-41ED-BEC7-9D016EBD193E}" destId="{0D7D2481-A3E9-4FC3-B3AE-ADF6AA39C64E}" srcOrd="0" destOrd="0" presId="urn:microsoft.com/office/officeart/2005/8/layout/vList2"/>
    <dgm:cxn modelId="{DDB46CFC-FC45-4C53-87CC-8C64416A9FF1}" type="presOf" srcId="{9B9426DC-2F47-4CBF-8356-38A2254D0860}" destId="{7C2AC2F2-C85E-4F3E-A3E4-260FD9B2038A}" srcOrd="0" destOrd="0" presId="urn:microsoft.com/office/officeart/2005/8/layout/vList2"/>
    <dgm:cxn modelId="{5B30040E-9721-46D3-8B89-60E4570354D4}" type="presParOf" srcId="{084AEDE7-E000-450C-93FC-C9EF4FA023F5}" destId="{0D7D2481-A3E9-4FC3-B3AE-ADF6AA39C64E}" srcOrd="0" destOrd="0" presId="urn:microsoft.com/office/officeart/2005/8/layout/vList2"/>
    <dgm:cxn modelId="{A5048A59-5527-4531-B96A-B43D899D7ABC}" type="presParOf" srcId="{084AEDE7-E000-450C-93FC-C9EF4FA023F5}" destId="{C2D75762-9416-4AB1-958F-AFFCD08A1F21}" srcOrd="1" destOrd="0" presId="urn:microsoft.com/office/officeart/2005/8/layout/vList2"/>
    <dgm:cxn modelId="{EA5B79C4-C9D8-4AB5-9533-F13C2035E023}" type="presParOf" srcId="{084AEDE7-E000-450C-93FC-C9EF4FA023F5}" destId="{5FF62DAD-3B1B-476E-AE1C-FC9D20C43FAE}" srcOrd="2" destOrd="0" presId="urn:microsoft.com/office/officeart/2005/8/layout/vList2"/>
    <dgm:cxn modelId="{63EA6376-FD51-48FF-9D21-8D387BA42288}" type="presParOf" srcId="{084AEDE7-E000-450C-93FC-C9EF4FA023F5}" destId="{603E368D-FFFF-4FE6-861C-42B109F49881}" srcOrd="3" destOrd="0" presId="urn:microsoft.com/office/officeart/2005/8/layout/vList2"/>
    <dgm:cxn modelId="{5E6026C7-D31D-4100-AAD2-192AD19CFE20}" type="presParOf" srcId="{084AEDE7-E000-450C-93FC-C9EF4FA023F5}" destId="{7AB2C179-025A-439B-8B27-8441C3CB58DB}" srcOrd="4" destOrd="0" presId="urn:microsoft.com/office/officeart/2005/8/layout/vList2"/>
    <dgm:cxn modelId="{49AA6333-6944-45F1-86DD-EB38DD5F90CB}" type="presParOf" srcId="{084AEDE7-E000-450C-93FC-C9EF4FA023F5}" destId="{398628A8-B2E3-4133-955C-8CA35AEB2CBC}" srcOrd="5" destOrd="0" presId="urn:microsoft.com/office/officeart/2005/8/layout/vList2"/>
    <dgm:cxn modelId="{644D7A1A-5A34-4FE7-BB2E-11EAB74117E0}" type="presParOf" srcId="{084AEDE7-E000-450C-93FC-C9EF4FA023F5}" destId="{7C2AC2F2-C85E-4F3E-A3E4-260FD9B2038A}" srcOrd="6" destOrd="0" presId="urn:microsoft.com/office/officeart/2005/8/layout/vList2"/>
    <dgm:cxn modelId="{9364C39F-C823-41F0-908D-2243600E6E69}" type="presParOf" srcId="{084AEDE7-E000-450C-93FC-C9EF4FA023F5}" destId="{577E0CAC-32E8-40C5-933A-5109B19846A8}" srcOrd="7" destOrd="0" presId="urn:microsoft.com/office/officeart/2005/8/layout/vList2"/>
    <dgm:cxn modelId="{B74BE693-E76E-41BA-8111-A8FA581C0EB0}" type="presParOf" srcId="{084AEDE7-E000-450C-93FC-C9EF4FA023F5}" destId="{85F09A95-B679-4ACF-A52F-822C6B0E8930}" srcOrd="8" destOrd="0" presId="urn:microsoft.com/office/officeart/2005/8/layout/vList2"/>
    <dgm:cxn modelId="{0EF91C7B-108C-4CBE-B8B3-5E60BF6B1A3D}" type="presParOf" srcId="{084AEDE7-E000-450C-93FC-C9EF4FA023F5}" destId="{03341720-D5FE-448C-A16F-54FDF1707CDA}" srcOrd="9" destOrd="0" presId="urn:microsoft.com/office/officeart/2005/8/layout/vList2"/>
    <dgm:cxn modelId="{9DC81CEB-35F4-4C4A-BFF6-10F97E52B5AD}" type="presParOf" srcId="{084AEDE7-E000-450C-93FC-C9EF4FA023F5}" destId="{59F0505D-A15F-4AA8-B381-DFB34C07640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63CA84-C85E-4ECD-8188-FD3F4164765D}">
      <dsp:nvSpPr>
        <dsp:cNvPr id="0" name=""/>
        <dsp:cNvSpPr/>
      </dsp:nvSpPr>
      <dsp:spPr>
        <a:xfrm>
          <a:off x="0" y="212539"/>
          <a:ext cx="6666833" cy="24265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marL="0" lvl="0" indent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6100" kern="1200"/>
            <a:t>Por que estamos en esta actividad.</a:t>
          </a:r>
          <a:endParaRPr lang="en-US" sz="6100" kern="1200"/>
        </a:p>
      </dsp:txBody>
      <dsp:txXfrm>
        <a:off x="118456" y="330995"/>
        <a:ext cx="6429921" cy="2189668"/>
      </dsp:txXfrm>
    </dsp:sp>
    <dsp:sp modelId="{CA971823-4C02-4FEA-9447-8422D3671B55}">
      <dsp:nvSpPr>
        <dsp:cNvPr id="0" name=""/>
        <dsp:cNvSpPr/>
      </dsp:nvSpPr>
      <dsp:spPr>
        <a:xfrm>
          <a:off x="0" y="2814799"/>
          <a:ext cx="6666833" cy="2426580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marL="0" lvl="0" indent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6100" kern="1200"/>
            <a:t>Para que hacerlo </a:t>
          </a:r>
          <a:endParaRPr lang="en-US" sz="6100" kern="1200"/>
        </a:p>
      </dsp:txBody>
      <dsp:txXfrm>
        <a:off x="118456" y="2933255"/>
        <a:ext cx="6429921" cy="21896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7D2481-A3E9-4FC3-B3AE-ADF6AA39C64E}">
      <dsp:nvSpPr>
        <dsp:cNvPr id="0" name=""/>
        <dsp:cNvSpPr/>
      </dsp:nvSpPr>
      <dsp:spPr>
        <a:xfrm>
          <a:off x="0" y="67153"/>
          <a:ext cx="6947583" cy="99815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Días viernes de 1445 a 1515</a:t>
          </a:r>
          <a:endParaRPr lang="en-US" sz="2500" kern="1200"/>
        </a:p>
      </dsp:txBody>
      <dsp:txXfrm>
        <a:off x="48726" y="115879"/>
        <a:ext cx="6850131" cy="900704"/>
      </dsp:txXfrm>
    </dsp:sp>
    <dsp:sp modelId="{5FF62DAD-3B1B-476E-AE1C-FC9D20C43FAE}">
      <dsp:nvSpPr>
        <dsp:cNvPr id="0" name=""/>
        <dsp:cNvSpPr/>
      </dsp:nvSpPr>
      <dsp:spPr>
        <a:xfrm>
          <a:off x="0" y="1137310"/>
          <a:ext cx="6947583" cy="998156"/>
        </a:xfrm>
        <a:prstGeom prst="roundRect">
          <a:avLst/>
        </a:prstGeom>
        <a:gradFill rotWithShape="0">
          <a:gsLst>
            <a:gs pos="0">
              <a:schemeClr val="accent5">
                <a:hueOff val="-2430430"/>
                <a:satOff val="-165"/>
                <a:lumOff val="3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30430"/>
                <a:satOff val="-165"/>
                <a:lumOff val="3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30430"/>
                <a:satOff val="-165"/>
                <a:lumOff val="3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Se dividirá a la generación en dos grupos similares </a:t>
          </a:r>
          <a:endParaRPr lang="en-US" sz="2500" kern="1200"/>
        </a:p>
      </dsp:txBody>
      <dsp:txXfrm>
        <a:off x="48726" y="1186036"/>
        <a:ext cx="6850131" cy="900704"/>
      </dsp:txXfrm>
    </dsp:sp>
    <dsp:sp modelId="{7AB2C179-025A-439B-8B27-8441C3CB58DB}">
      <dsp:nvSpPr>
        <dsp:cNvPr id="0" name=""/>
        <dsp:cNvSpPr/>
      </dsp:nvSpPr>
      <dsp:spPr>
        <a:xfrm>
          <a:off x="0" y="2207466"/>
          <a:ext cx="6947583" cy="998156"/>
        </a:xfrm>
        <a:prstGeom prst="roundRect">
          <a:avLst/>
        </a:prstGeom>
        <a:gradFill rotWithShape="0">
          <a:gsLst>
            <a:gs pos="0">
              <a:schemeClr val="accent5">
                <a:hueOff val="-4860860"/>
                <a:satOff val="-330"/>
                <a:lumOff val="7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860860"/>
                <a:satOff val="-330"/>
                <a:lumOff val="7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860860"/>
                <a:satOff val="-330"/>
                <a:lumOff val="7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Lugares por definir</a:t>
          </a:r>
          <a:endParaRPr lang="en-US" sz="2500" kern="1200"/>
        </a:p>
      </dsp:txBody>
      <dsp:txXfrm>
        <a:off x="48726" y="2256192"/>
        <a:ext cx="6850131" cy="900704"/>
      </dsp:txXfrm>
    </dsp:sp>
    <dsp:sp modelId="{7C2AC2F2-C85E-4F3E-A3E4-260FD9B2038A}">
      <dsp:nvSpPr>
        <dsp:cNvPr id="0" name=""/>
        <dsp:cNvSpPr/>
      </dsp:nvSpPr>
      <dsp:spPr>
        <a:xfrm>
          <a:off x="0" y="3277622"/>
          <a:ext cx="6947583" cy="998156"/>
        </a:xfrm>
        <a:prstGeom prst="roundRect">
          <a:avLst/>
        </a:prstGeom>
        <a:gradFill rotWithShape="0">
          <a:gsLst>
            <a:gs pos="0">
              <a:schemeClr val="accent5">
                <a:hueOff val="-7291290"/>
                <a:satOff val="-496"/>
                <a:lumOff val="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291290"/>
                <a:satOff val="-496"/>
                <a:lumOff val="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291290"/>
                <a:satOff val="-496"/>
                <a:lumOff val="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Comienzo 25 de julio, término 12 de septiembre</a:t>
          </a:r>
          <a:endParaRPr lang="en-US" sz="2500" kern="1200"/>
        </a:p>
      </dsp:txBody>
      <dsp:txXfrm>
        <a:off x="48726" y="3326348"/>
        <a:ext cx="6850131" cy="900704"/>
      </dsp:txXfrm>
    </dsp:sp>
    <dsp:sp modelId="{85F09A95-B679-4ACF-A52F-822C6B0E8930}">
      <dsp:nvSpPr>
        <dsp:cNvPr id="0" name=""/>
        <dsp:cNvSpPr/>
      </dsp:nvSpPr>
      <dsp:spPr>
        <a:xfrm>
          <a:off x="0" y="4347778"/>
          <a:ext cx="6947583" cy="998156"/>
        </a:xfrm>
        <a:prstGeom prst="roundRect">
          <a:avLst/>
        </a:prstGeom>
        <a:gradFill rotWithShape="0">
          <a:gsLst>
            <a:gs pos="0">
              <a:schemeClr val="accent5">
                <a:hueOff val="-9721720"/>
                <a:satOff val="-661"/>
                <a:lumOff val="156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721720"/>
                <a:satOff val="-661"/>
                <a:lumOff val="156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721720"/>
                <a:satOff val="-661"/>
                <a:lumOff val="156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 dirty="0"/>
            <a:t>Forma de ejecución</a:t>
          </a:r>
          <a:endParaRPr lang="en-US" sz="2500" kern="1200" dirty="0"/>
        </a:p>
      </dsp:txBody>
      <dsp:txXfrm>
        <a:off x="48726" y="4396504"/>
        <a:ext cx="6850131" cy="900704"/>
      </dsp:txXfrm>
    </dsp:sp>
    <dsp:sp modelId="{59F0505D-A15F-4AA8-B381-DFB34C076406}">
      <dsp:nvSpPr>
        <dsp:cNvPr id="0" name=""/>
        <dsp:cNvSpPr/>
      </dsp:nvSpPr>
      <dsp:spPr>
        <a:xfrm>
          <a:off x="0" y="5417935"/>
          <a:ext cx="6947583" cy="998156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Moodle, </a:t>
          </a:r>
          <a:r>
            <a:rPr lang="en-US" sz="2500" kern="1200" dirty="0" err="1"/>
            <a:t>seminario</a:t>
          </a:r>
          <a:r>
            <a:rPr lang="en-US" sz="2500" kern="1200" dirty="0"/>
            <a:t> se </a:t>
          </a:r>
          <a:r>
            <a:rPr lang="en-US" sz="2500" kern="1200" dirty="0" err="1"/>
            <a:t>subirá</a:t>
          </a:r>
          <a:r>
            <a:rPr lang="en-US" sz="2500" kern="1200" dirty="0"/>
            <a:t> la </a:t>
          </a:r>
          <a:r>
            <a:rPr lang="en-US" sz="2500" kern="1200" dirty="0" err="1"/>
            <a:t>lectura</a:t>
          </a:r>
          <a:r>
            <a:rPr lang="en-US" sz="2500" kern="1200" dirty="0"/>
            <a:t> que es </a:t>
          </a:r>
          <a:r>
            <a:rPr lang="en-US" sz="2500" kern="1200" dirty="0" err="1"/>
            <a:t>obligatoria</a:t>
          </a:r>
          <a:endParaRPr lang="en-US" sz="2500" kern="1200" dirty="0"/>
        </a:p>
      </dsp:txBody>
      <dsp:txXfrm>
        <a:off x="48726" y="5466661"/>
        <a:ext cx="6850131" cy="9007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BC507C-B747-404C-854F-774809AD9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467F4E0-AEC1-BA65-393A-3F56EBA148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D652FF-541F-A615-72EA-35F3693FE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042E37-203C-0A18-E534-B756A13FA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9C0329-FEED-40D7-5C33-71C7BC269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4508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75EC44-58CB-A4FC-5FCD-4713A054F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AB6A71A-6634-476D-82A8-E151167A2E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5058FDA-4827-7222-DBB1-A15706246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9D54AE-1CEE-23E5-98C1-590DFC07E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6B7324-F0F1-8037-37AF-275FAA72F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6594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6BC511-F8E9-20B8-7104-C1229FE99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9877BF2-A1F0-57A7-055B-57A14E0F2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5D4EB9-6F3F-4E58-1787-1C9CE51CA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3076B1-29B6-2C8D-5CB7-E349EEE93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AC2A9D-688F-785F-623D-6457D3370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4121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23D32E-2A68-FEE1-480C-89AFE4545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804C81-C65F-B6E1-5A6E-8BCE212301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A0A0320-BA07-013E-EA14-34A3E51981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F37826-FA63-BD44-1BEC-A4DC1C2C6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60C4DAB-1099-7BD2-767C-9BB5C4078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BB44D97-F7B3-0DF4-381A-F60A715CA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9728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3EE49B-DE70-602C-1E0D-816010A35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5C5B191-8561-D483-4A8A-29768D4D14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59573B4-2024-539E-1515-C6CF5749F1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9F3224D-CB6F-F738-A74C-ACE13CE280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0686EBE-CCB1-8D3A-D99F-8F0F7AF691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8D5FA01-C524-47B1-B9CC-829E0C275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F241FFB-9D0C-243E-567A-C025CF946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5B4B280-BEA6-D2FD-07A2-007753742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27946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8F98DA-B54C-5CA3-DE3C-8A7695581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FF8599A-321C-0B2F-90A7-94A19B5E8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E005813-8040-02D6-F668-6094CAEA4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BF596D4-C7F5-E830-A37C-132890C19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0043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8B31E5B-E289-4D3B-00F0-FF956DDC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48E387E-AAE9-271F-BEE0-AEFEFBE7C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AE59732-E2F7-81D0-F976-2FE615F1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56867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555C89-3487-BDBC-9AD8-3687BBDCE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636A1D-A9E9-5806-0C5C-66485E5AC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12B8852-32E3-A326-3B8E-7BFF52114A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3D997B7-65D0-C163-6F49-ECAE0FD2B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C094938-8EF0-215A-BCE5-87007C54B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4DCD030-C725-CDF1-3F11-8E052DCCE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7635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C0B1B-4F6E-E05D-9650-0E1ECE689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9736C63-F3F1-1BD9-EEEE-74A2DDFB48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382A84C-4D66-3B02-14E5-2CC9C0CDB1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5A5A957-C20A-67B0-5B21-90A5523F1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4E534C9-4DBC-3974-1145-2D1E142C4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C72093C-53E4-7DCE-6322-7FD04A81D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22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9FCEFF-2771-AD2F-7196-C35E6CA58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94D0EF9-89BA-DC2B-00F8-2CB36444FB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F829DA-B7C4-D020-09A9-112451F95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02314E1-5B03-5C19-5ED1-2A4E5F276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267C67-1162-FFD7-E072-74E8A7DC6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7636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148F3CC-C027-C597-263E-79C4A14F74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E3643F2-0FDE-6790-6C84-DC0C6B51C4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21DA1E-DC72-7272-5252-65B7F577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ECAF3C-5EC2-53EB-9982-F70BACB3B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E33928C-CC62-540C-ADB5-AAADFC285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0563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ED2DBBE-0676-70CA-EEE0-066427FAD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496BD19-04F9-D31A-8D67-C7ABC26B6A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341B6F-9A4D-0856-7D7A-1ADA3490D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2501EE-DDAE-4226-93D1-64FF906FDFFF}" type="datetimeFigureOut">
              <a:rPr lang="es-CL" smtClean="0"/>
              <a:t>18-07-2025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D904C72-1693-60C2-9835-AC47FE2FD8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3A24B1-CE62-B247-D0C7-6BBBFF145E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34AA01-C76A-4A3F-B085-AF63DB4EA6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085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12192001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5521" y="-1720"/>
            <a:ext cx="1175004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6054" y="-1291"/>
            <a:ext cx="3608179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6059728" y="779270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FF73182-1165-F4CD-B60B-814492EDC4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865" y="818984"/>
            <a:ext cx="6596245" cy="3268520"/>
          </a:xfrm>
        </p:spPr>
        <p:txBody>
          <a:bodyPr>
            <a:normAutofit/>
          </a:bodyPr>
          <a:lstStyle/>
          <a:p>
            <a:pPr algn="r"/>
            <a:r>
              <a:rPr lang="es-CL" sz="4800">
                <a:solidFill>
                  <a:srgbClr val="FFFFFF"/>
                </a:solidFill>
              </a:rPr>
              <a:t>Seminario reforzamiento de la ética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314" y="4480038"/>
            <a:ext cx="12179371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0843586-13EA-012F-ACB1-5BD55C8252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874" y="4797188"/>
            <a:ext cx="6051236" cy="1241828"/>
          </a:xfrm>
        </p:spPr>
        <p:txBody>
          <a:bodyPr>
            <a:normAutofit/>
          </a:bodyPr>
          <a:lstStyle/>
          <a:p>
            <a:pPr algn="r"/>
            <a:endParaRPr lang="es-CL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6967085" y="1632660"/>
            <a:ext cx="6857572" cy="359225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203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67640D5-428B-A3C0-8CB9-AC93CFA53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>
                <a:solidFill>
                  <a:srgbClr val="FFFFFF"/>
                </a:solidFill>
              </a:rPr>
              <a:t>Introducción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22F2873B-CDBB-7C7A-DC84-CF8B3A3069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3924784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5393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07AEC34-C8FD-BA9B-A3D4-28E0788F4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CL" sz="4000">
                <a:solidFill>
                  <a:srgbClr val="FFFFFF"/>
                </a:solidFill>
              </a:rPr>
              <a:t>El seminario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99CC8350-2465-E8E0-2310-F2CE312BEE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242786"/>
              </p:ext>
            </p:extLst>
          </p:nvPr>
        </p:nvGraphicFramePr>
        <p:xfrm>
          <a:off x="4624302" y="239843"/>
          <a:ext cx="6947583" cy="64832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6684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885C5D-E9D7-7F52-22D8-3A5E2C0651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37A82A9-33A7-2F4E-F5B9-E254F01DD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D7A89-0E04-0929-34D1-DFCCEE5D92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12192001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B6A680-C37B-F051-D976-649B9AA821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5521" y="-1720"/>
            <a:ext cx="1175004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DFC75AF-2E81-A789-5028-D8F9B4F84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6054" y="-1291"/>
            <a:ext cx="3608179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D6A0F7C-3FD1-7136-898F-954A4AE600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6059728" y="779270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E44FE9A-6593-DB99-5C6B-4F870980D1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865" y="818984"/>
            <a:ext cx="6596245" cy="3268520"/>
          </a:xfrm>
        </p:spPr>
        <p:txBody>
          <a:bodyPr>
            <a:normAutofit/>
          </a:bodyPr>
          <a:lstStyle/>
          <a:p>
            <a:pPr algn="r"/>
            <a:r>
              <a:rPr lang="es-CL" sz="4800">
                <a:solidFill>
                  <a:srgbClr val="FFFFFF"/>
                </a:solidFill>
              </a:rPr>
              <a:t>Seminario reforzamiento de la ética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A4B1E97-9152-7F11-F834-3D2A81DC8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314" y="4480038"/>
            <a:ext cx="12179371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974A10-4E13-4AC7-01E7-A08C1489A2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874" y="4797188"/>
            <a:ext cx="6051236" cy="1241828"/>
          </a:xfrm>
        </p:spPr>
        <p:txBody>
          <a:bodyPr>
            <a:normAutofit/>
          </a:bodyPr>
          <a:lstStyle/>
          <a:p>
            <a:pPr algn="r"/>
            <a:endParaRPr lang="es-CL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5472924-CE98-4451-A7B7-E5383C126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6967085" y="1632660"/>
            <a:ext cx="6857572" cy="359225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326521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63</Words>
  <Application>Microsoft Office PowerPoint</Application>
  <PresentationFormat>Panorámica</PresentationFormat>
  <Paragraphs>12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Tema de Office</vt:lpstr>
      <vt:lpstr>Seminario reforzamiento de la ética</vt:lpstr>
      <vt:lpstr>Introducción</vt:lpstr>
      <vt:lpstr>El seminario</vt:lpstr>
      <vt:lpstr>Seminario reforzamiento de la ética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Javier Huidobro</dc:creator>
  <cp:lastModifiedBy>Javier Huidobro</cp:lastModifiedBy>
  <cp:revision>1</cp:revision>
  <dcterms:created xsi:type="dcterms:W3CDTF">2025-07-18T18:31:07Z</dcterms:created>
  <dcterms:modified xsi:type="dcterms:W3CDTF">2025-07-18T18:39:14Z</dcterms:modified>
</cp:coreProperties>
</file>